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1" r:id="rId3"/>
    <p:sldId id="260" r:id="rId4"/>
    <p:sldId id="263" r:id="rId5"/>
    <p:sldId id="267" r:id="rId6"/>
    <p:sldId id="265" r:id="rId7"/>
    <p:sldId id="262" r:id="rId8"/>
    <p:sldId id="257" r:id="rId9"/>
    <p:sldId id="266" r:id="rId10"/>
    <p:sldId id="268" r:id="rId11"/>
    <p:sldId id="258" r:id="rId12"/>
    <p:sldId id="259" r:id="rId13"/>
    <p:sldId id="264" r:id="rId14"/>
    <p:sldId id="273" r:id="rId15"/>
    <p:sldId id="269" r:id="rId16"/>
    <p:sldId id="270" r:id="rId17"/>
    <p:sldId id="272" r:id="rId18"/>
    <p:sldId id="275" r:id="rId19"/>
    <p:sldId id="274" r:id="rId20"/>
    <p:sldId id="276" r:id="rId21"/>
  </p:sldIdLst>
  <p:sldSz cx="13139738" cy="71278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35958A-F439-4555-B884-CB94383B0FB3}" v="151" dt="2026-09-20T22:42:54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4660"/>
  </p:normalViewPr>
  <p:slideViewPr>
    <p:cSldViewPr snapToGrid="0">
      <p:cViewPr varScale="1">
        <p:scale>
          <a:sx n="54" d="100"/>
          <a:sy n="54" d="100"/>
        </p:scale>
        <p:origin x="92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minottplummer" userId="f4031d8a157814a1" providerId="LiveId" clId="{747CEC5E-80BB-44DB-8A83-56A3A7965DFF}"/>
    <pc:docChg chg="undo custSel addSld delSld modSld sldOrd modMainMaster">
      <pc:chgData name="nicola minottplummer" userId="f4031d8a157814a1" providerId="LiveId" clId="{747CEC5E-80BB-44DB-8A83-56A3A7965DFF}" dt="2026-09-20T22:51:08.223" v="12044" actId="20577"/>
      <pc:docMkLst>
        <pc:docMk/>
      </pc:docMkLst>
      <pc:sldChg chg="addSp delSp modSp mod setBg delDesignElem">
        <pc:chgData name="nicola minottplummer" userId="f4031d8a157814a1" providerId="LiveId" clId="{747CEC5E-80BB-44DB-8A83-56A3A7965DFF}" dt="2026-09-20T22:28:40.969" v="11508" actId="207"/>
        <pc:sldMkLst>
          <pc:docMk/>
          <pc:sldMk cId="987538543" sldId="256"/>
        </pc:sldMkLst>
        <pc:spChg chg="add mod">
          <ac:chgData name="nicola minottplummer" userId="f4031d8a157814a1" providerId="LiveId" clId="{747CEC5E-80BB-44DB-8A83-56A3A7965DFF}" dt="2026-09-19T23:27:44.010" v="8684" actId="1076"/>
          <ac:spMkLst>
            <pc:docMk/>
            <pc:sldMk cId="987538543" sldId="256"/>
            <ac:spMk id="3" creationId="{AA440650-C137-471A-7688-D5BE4A6BE241}"/>
          </ac:spMkLst>
        </pc:spChg>
        <pc:spChg chg="add mod">
          <ac:chgData name="nicola minottplummer" userId="f4031d8a157814a1" providerId="LiveId" clId="{747CEC5E-80BB-44DB-8A83-56A3A7965DFF}" dt="2026-09-19T23:27:21.894" v="8682" actId="1076"/>
          <ac:spMkLst>
            <pc:docMk/>
            <pc:sldMk cId="987538543" sldId="256"/>
            <ac:spMk id="5" creationId="{9964BCFF-B1A9-6574-6728-D7611E3B9C98}"/>
          </ac:spMkLst>
        </pc:spChg>
        <pc:spChg chg="add mod">
          <ac:chgData name="nicola minottplummer" userId="f4031d8a157814a1" providerId="LiveId" clId="{747CEC5E-80BB-44DB-8A83-56A3A7965DFF}" dt="2026-09-20T22:28:32.615" v="11507" actId="207"/>
          <ac:spMkLst>
            <pc:docMk/>
            <pc:sldMk cId="987538543" sldId="256"/>
            <ac:spMk id="6" creationId="{4A2BEE39-7986-3296-4409-BF2B74E08698}"/>
          </ac:spMkLst>
        </pc:spChg>
        <pc:spChg chg="add mod">
          <ac:chgData name="nicola minottplummer" userId="f4031d8a157814a1" providerId="LiveId" clId="{747CEC5E-80BB-44DB-8A83-56A3A7965DFF}" dt="2026-09-19T23:28:39.992" v="8688" actId="1076"/>
          <ac:spMkLst>
            <pc:docMk/>
            <pc:sldMk cId="987538543" sldId="256"/>
            <ac:spMk id="8" creationId="{F0CB2120-5E5F-14AF-B391-D78C0C2FE8EC}"/>
          </ac:spMkLst>
        </pc:spChg>
        <pc:spChg chg="add mod">
          <ac:chgData name="nicola minottplummer" userId="f4031d8a157814a1" providerId="LiveId" clId="{747CEC5E-80BB-44DB-8A83-56A3A7965DFF}" dt="2026-09-20T22:28:40.969" v="11508" actId="207"/>
          <ac:spMkLst>
            <pc:docMk/>
            <pc:sldMk cId="987538543" sldId="256"/>
            <ac:spMk id="10" creationId="{AFE4D88E-9044-1187-4D35-A9EB591A0A80}"/>
          </ac:spMkLst>
        </pc:spChg>
        <pc:picChg chg="add mod">
          <ac:chgData name="nicola minottplummer" userId="f4031d8a157814a1" providerId="LiveId" clId="{747CEC5E-80BB-44DB-8A83-56A3A7965DFF}" dt="2026-09-19T21:28:57.521" v="7192" actId="1076"/>
          <ac:picMkLst>
            <pc:docMk/>
            <pc:sldMk cId="987538543" sldId="256"/>
            <ac:picMk id="16" creationId="{12B4D91F-B649-7C09-31B2-7D46B55D680D}"/>
          </ac:picMkLst>
        </pc:picChg>
        <pc:picChg chg="add mod">
          <ac:chgData name="nicola minottplummer" userId="f4031d8a157814a1" providerId="LiveId" clId="{747CEC5E-80BB-44DB-8A83-56A3A7965DFF}" dt="2026-09-19T21:28:45.482" v="7190" actId="1076"/>
          <ac:picMkLst>
            <pc:docMk/>
            <pc:sldMk cId="987538543" sldId="256"/>
            <ac:picMk id="20" creationId="{8816F7F7-E5C5-F090-25F9-5066EA42E7CD}"/>
          </ac:picMkLst>
        </pc:picChg>
        <pc:picChg chg="add mod">
          <ac:chgData name="nicola minottplummer" userId="f4031d8a157814a1" providerId="LiveId" clId="{747CEC5E-80BB-44DB-8A83-56A3A7965DFF}" dt="2026-09-19T21:28:52.620" v="7191" actId="1076"/>
          <ac:picMkLst>
            <pc:docMk/>
            <pc:sldMk cId="987538543" sldId="256"/>
            <ac:picMk id="22" creationId="{9146C6A7-6012-0D42-1526-CD64DBFC6713}"/>
          </ac:picMkLst>
        </pc:picChg>
      </pc:sldChg>
      <pc:sldChg chg="addSp delSp modSp mod ord">
        <pc:chgData name="nicola minottplummer" userId="f4031d8a157814a1" providerId="LiveId" clId="{747CEC5E-80BB-44DB-8A83-56A3A7965DFF}" dt="2026-09-20T19:14:30.598" v="10288" actId="20577"/>
        <pc:sldMkLst>
          <pc:docMk/>
          <pc:sldMk cId="2341686359" sldId="257"/>
        </pc:sldMkLst>
        <pc:spChg chg="add mod">
          <ac:chgData name="nicola minottplummer" userId="f4031d8a157814a1" providerId="LiveId" clId="{747CEC5E-80BB-44DB-8A83-56A3A7965DFF}" dt="2026-09-20T00:03:02.303" v="9604" actId="255"/>
          <ac:spMkLst>
            <pc:docMk/>
            <pc:sldMk cId="2341686359" sldId="257"/>
            <ac:spMk id="2" creationId="{DDAF509F-9DD1-F681-C6F4-262613FC0984}"/>
          </ac:spMkLst>
        </pc:spChg>
        <pc:spChg chg="add mod">
          <ac:chgData name="nicola minottplummer" userId="f4031d8a157814a1" providerId="LiveId" clId="{747CEC5E-80BB-44DB-8A83-56A3A7965DFF}" dt="2026-09-19T15:46:15.892" v="5731"/>
          <ac:spMkLst>
            <pc:docMk/>
            <pc:sldMk cId="2341686359" sldId="257"/>
            <ac:spMk id="4" creationId="{D88BF5B8-DC13-0983-71AB-120870BCD56D}"/>
          </ac:spMkLst>
        </pc:spChg>
        <pc:spChg chg="add mod">
          <ac:chgData name="nicola minottplummer" userId="f4031d8a157814a1" providerId="LiveId" clId="{747CEC5E-80BB-44DB-8A83-56A3A7965DFF}" dt="2026-09-20T19:13:03.224" v="10280" actId="20577"/>
          <ac:spMkLst>
            <pc:docMk/>
            <pc:sldMk cId="2341686359" sldId="257"/>
            <ac:spMk id="5" creationId="{43BC2A20-D182-7833-986B-266C21843B1A}"/>
          </ac:spMkLst>
        </pc:spChg>
        <pc:spChg chg="add mod">
          <ac:chgData name="nicola minottplummer" userId="f4031d8a157814a1" providerId="LiveId" clId="{747CEC5E-80BB-44DB-8A83-56A3A7965DFF}" dt="2026-09-19T15:46:15.892" v="5731"/>
          <ac:spMkLst>
            <pc:docMk/>
            <pc:sldMk cId="2341686359" sldId="257"/>
            <ac:spMk id="6" creationId="{3085D2E4-19FC-7B0C-7D58-148A9E9D98BD}"/>
          </ac:spMkLst>
        </pc:spChg>
        <pc:spChg chg="add mod">
          <ac:chgData name="nicola minottplummer" userId="f4031d8a157814a1" providerId="LiveId" clId="{747CEC5E-80BB-44DB-8A83-56A3A7965DFF}" dt="2026-09-20T19:14:30.598" v="10288" actId="20577"/>
          <ac:spMkLst>
            <pc:docMk/>
            <pc:sldMk cId="2341686359" sldId="257"/>
            <ac:spMk id="7" creationId="{E3AEEF3E-72CD-D5EF-F517-BC9465131F00}"/>
          </ac:spMkLst>
        </pc:spChg>
      </pc:sldChg>
      <pc:sldChg chg="addSp modSp mod ord">
        <pc:chgData name="nicola minottplummer" userId="f4031d8a157814a1" providerId="LiveId" clId="{747CEC5E-80BB-44DB-8A83-56A3A7965DFF}" dt="2026-09-20T21:03:38.563" v="10897" actId="20577"/>
        <pc:sldMkLst>
          <pc:docMk/>
          <pc:sldMk cId="2705334971" sldId="258"/>
        </pc:sldMkLst>
        <pc:spChg chg="add mod">
          <ac:chgData name="nicola minottplummer" userId="f4031d8a157814a1" providerId="LiveId" clId="{747CEC5E-80BB-44DB-8A83-56A3A7965DFF}" dt="2026-09-19T23:59:50.635" v="9590" actId="255"/>
          <ac:spMkLst>
            <pc:docMk/>
            <pc:sldMk cId="2705334971" sldId="258"/>
            <ac:spMk id="2" creationId="{B13D8F4E-4CF2-D67F-F0C2-8E7E1BC20AF1}"/>
          </ac:spMkLst>
        </pc:spChg>
        <pc:spChg chg="add mod">
          <ac:chgData name="nicola minottplummer" userId="f4031d8a157814a1" providerId="LiveId" clId="{747CEC5E-80BB-44DB-8A83-56A3A7965DFF}" dt="2026-09-20T21:03:38.563" v="10897" actId="20577"/>
          <ac:spMkLst>
            <pc:docMk/>
            <pc:sldMk cId="2705334971" sldId="258"/>
            <ac:spMk id="3" creationId="{4DC5856D-F3F9-B8D5-D23E-8747AC1E077A}"/>
          </ac:spMkLst>
        </pc:spChg>
      </pc:sldChg>
      <pc:sldChg chg="addSp modSp mod ord">
        <pc:chgData name="nicola minottplummer" userId="f4031d8a157814a1" providerId="LiveId" clId="{747CEC5E-80BB-44DB-8A83-56A3A7965DFF}" dt="2026-09-19T21:41:57.185" v="7412" actId="20577"/>
        <pc:sldMkLst>
          <pc:docMk/>
          <pc:sldMk cId="2326491339" sldId="259"/>
        </pc:sldMkLst>
        <pc:spChg chg="add mod">
          <ac:chgData name="nicola minottplummer" userId="f4031d8a157814a1" providerId="LiveId" clId="{747CEC5E-80BB-44DB-8A83-56A3A7965DFF}" dt="2026-09-19T16:00:00.901" v="5903" actId="207"/>
          <ac:spMkLst>
            <pc:docMk/>
            <pc:sldMk cId="2326491339" sldId="259"/>
            <ac:spMk id="2" creationId="{F3BC690A-C221-2B56-4357-7E099016FB56}"/>
          </ac:spMkLst>
        </pc:spChg>
        <pc:spChg chg="add mod">
          <ac:chgData name="nicola minottplummer" userId="f4031d8a157814a1" providerId="LiveId" clId="{747CEC5E-80BB-44DB-8A83-56A3A7965DFF}" dt="2026-09-19T21:41:57.185" v="7412" actId="20577"/>
          <ac:spMkLst>
            <pc:docMk/>
            <pc:sldMk cId="2326491339" sldId="259"/>
            <ac:spMk id="4" creationId="{068E2984-550B-01EA-0E48-E44BBEEC872C}"/>
          </ac:spMkLst>
        </pc:spChg>
      </pc:sldChg>
      <pc:sldChg chg="addSp delSp modSp add mod ord delDesignElem">
        <pc:chgData name="nicola minottplummer" userId="f4031d8a157814a1" providerId="LiveId" clId="{747CEC5E-80BB-44DB-8A83-56A3A7965DFF}" dt="2026-09-20T22:06:22.678" v="11278" actId="20577"/>
        <pc:sldMkLst>
          <pc:docMk/>
          <pc:sldMk cId="1727731529" sldId="260"/>
        </pc:sldMkLst>
        <pc:spChg chg="add mod">
          <ac:chgData name="nicola minottplummer" userId="f4031d8a157814a1" providerId="LiveId" clId="{747CEC5E-80BB-44DB-8A83-56A3A7965DFF}" dt="2026-09-20T22:06:22.678" v="11278" actId="20577"/>
          <ac:spMkLst>
            <pc:docMk/>
            <pc:sldMk cId="1727731529" sldId="260"/>
            <ac:spMk id="3" creationId="{CC2F1247-6AC2-CD89-316C-741019B834A7}"/>
          </ac:spMkLst>
        </pc:spChg>
        <pc:spChg chg="add mod">
          <ac:chgData name="nicola minottplummer" userId="f4031d8a157814a1" providerId="LiveId" clId="{747CEC5E-80BB-44DB-8A83-56A3A7965DFF}" dt="2026-09-19T23:34:46.732" v="8714" actId="255"/>
          <ac:spMkLst>
            <pc:docMk/>
            <pc:sldMk cId="1727731529" sldId="260"/>
            <ac:spMk id="7" creationId="{FD9CF2C4-980E-5CC6-DF66-5DAE71970D28}"/>
          </ac:spMkLst>
        </pc:spChg>
        <pc:picChg chg="add mod">
          <ac:chgData name="nicola minottplummer" userId="f4031d8a157814a1" providerId="LiveId" clId="{747CEC5E-80BB-44DB-8A83-56A3A7965DFF}" dt="2026-09-19T23:31:40.725" v="8700" actId="14100"/>
          <ac:picMkLst>
            <pc:docMk/>
            <pc:sldMk cId="1727731529" sldId="260"/>
            <ac:picMk id="6" creationId="{4F7790C5-F2DA-B735-E307-62D738CF67B1}"/>
          </ac:picMkLst>
        </pc:picChg>
      </pc:sldChg>
      <pc:sldChg chg="addSp delSp modSp add mod ord delDesignElem">
        <pc:chgData name="nicola minottplummer" userId="f4031d8a157814a1" providerId="LiveId" clId="{747CEC5E-80BB-44DB-8A83-56A3A7965DFF}" dt="2026-09-19T23:34:35.882" v="8713" actId="255"/>
        <pc:sldMkLst>
          <pc:docMk/>
          <pc:sldMk cId="3500558823" sldId="261"/>
        </pc:sldMkLst>
        <pc:spChg chg="add mod">
          <ac:chgData name="nicola minottplummer" userId="f4031d8a157814a1" providerId="LiveId" clId="{747CEC5E-80BB-44DB-8A83-56A3A7965DFF}" dt="2026-09-19T23:34:35.882" v="8713" actId="255"/>
          <ac:spMkLst>
            <pc:docMk/>
            <pc:sldMk cId="3500558823" sldId="261"/>
            <ac:spMk id="6" creationId="{CCEB984C-BAD7-03AE-FBA6-3AF60645A638}"/>
          </ac:spMkLst>
        </pc:spChg>
      </pc:sldChg>
      <pc:sldChg chg="addSp delSp modSp add mod delDesignElem">
        <pc:chgData name="nicola minottplummer" userId="f4031d8a157814a1" providerId="LiveId" clId="{747CEC5E-80BB-44DB-8A83-56A3A7965DFF}" dt="2026-09-20T22:37:27.682" v="11655" actId="20577"/>
        <pc:sldMkLst>
          <pc:docMk/>
          <pc:sldMk cId="1132757210" sldId="262"/>
        </pc:sldMkLst>
        <pc:spChg chg="add del mod">
          <ac:chgData name="nicola minottplummer" userId="f4031d8a157814a1" providerId="LiveId" clId="{747CEC5E-80BB-44DB-8A83-56A3A7965DFF}" dt="2026-09-20T22:13:37.273" v="11429" actId="478"/>
          <ac:spMkLst>
            <pc:docMk/>
            <pc:sldMk cId="1132757210" sldId="262"/>
            <ac:spMk id="2" creationId="{AFBA6D63-40DE-E06F-1D6E-EBCBF221DA26}"/>
          </ac:spMkLst>
        </pc:spChg>
        <pc:spChg chg="add mod">
          <ac:chgData name="nicola minottplummer" userId="f4031d8a157814a1" providerId="LiveId" clId="{747CEC5E-80BB-44DB-8A83-56A3A7965DFF}" dt="2026-09-20T00:00:46.988" v="9592" actId="255"/>
          <ac:spMkLst>
            <pc:docMk/>
            <pc:sldMk cId="1132757210" sldId="262"/>
            <ac:spMk id="5" creationId="{EA8380EA-B1C5-7515-CD60-4D9F07B625D9}"/>
          </ac:spMkLst>
        </pc:spChg>
        <pc:spChg chg="add mod">
          <ac:chgData name="nicola minottplummer" userId="f4031d8a157814a1" providerId="LiveId" clId="{747CEC5E-80BB-44DB-8A83-56A3A7965DFF}" dt="2026-09-20T22:36:55.317" v="11647" actId="20577"/>
          <ac:spMkLst>
            <pc:docMk/>
            <pc:sldMk cId="1132757210" sldId="262"/>
            <ac:spMk id="7" creationId="{8FE46D57-9325-EECF-2D61-51213C5A259F}"/>
          </ac:spMkLst>
        </pc:spChg>
        <pc:spChg chg="add mod">
          <ac:chgData name="nicola minottplummer" userId="f4031d8a157814a1" providerId="LiveId" clId="{747CEC5E-80BB-44DB-8A83-56A3A7965DFF}" dt="2026-09-20T22:36:17.030" v="11643" actId="20577"/>
          <ac:spMkLst>
            <pc:docMk/>
            <pc:sldMk cId="1132757210" sldId="262"/>
            <ac:spMk id="8" creationId="{E1A4D99E-D50B-E84A-0113-E6E602ADED54}"/>
          </ac:spMkLst>
        </pc:spChg>
        <pc:spChg chg="add mod">
          <ac:chgData name="nicola minottplummer" userId="f4031d8a157814a1" providerId="LiveId" clId="{747CEC5E-80BB-44DB-8A83-56A3A7965DFF}" dt="2026-09-20T22:36:44.361" v="11646" actId="20577"/>
          <ac:spMkLst>
            <pc:docMk/>
            <pc:sldMk cId="1132757210" sldId="262"/>
            <ac:spMk id="14" creationId="{B86D1470-CCEC-93A2-E8DC-2DAA9B3B0B95}"/>
          </ac:spMkLst>
        </pc:spChg>
        <pc:spChg chg="add mod">
          <ac:chgData name="nicola minottplummer" userId="f4031d8a157814a1" providerId="LiveId" clId="{747CEC5E-80BB-44DB-8A83-56A3A7965DFF}" dt="2026-09-20T22:35:41.366" v="11640" actId="20577"/>
          <ac:spMkLst>
            <pc:docMk/>
            <pc:sldMk cId="1132757210" sldId="262"/>
            <ac:spMk id="19" creationId="{CA9343DB-8C01-D4D2-EA9B-86298C4ECDE9}"/>
          </ac:spMkLst>
        </pc:spChg>
        <pc:spChg chg="add mod">
          <ac:chgData name="nicola minottplummer" userId="f4031d8a157814a1" providerId="LiveId" clId="{747CEC5E-80BB-44DB-8A83-56A3A7965DFF}" dt="2026-09-20T22:18:47.169" v="11450" actId="207"/>
          <ac:spMkLst>
            <pc:docMk/>
            <pc:sldMk cId="1132757210" sldId="262"/>
            <ac:spMk id="20" creationId="{98165123-2374-F805-4EA1-336373E1066C}"/>
          </ac:spMkLst>
        </pc:spChg>
        <pc:spChg chg="add mod">
          <ac:chgData name="nicola minottplummer" userId="f4031d8a157814a1" providerId="LiveId" clId="{747CEC5E-80BB-44DB-8A83-56A3A7965DFF}" dt="2026-09-20T22:18:36.975" v="11449"/>
          <ac:spMkLst>
            <pc:docMk/>
            <pc:sldMk cId="1132757210" sldId="262"/>
            <ac:spMk id="21" creationId="{668DABEE-CF36-83D3-AD96-A470579C3125}"/>
          </ac:spMkLst>
        </pc:spChg>
        <pc:spChg chg="add mod">
          <ac:chgData name="nicola minottplummer" userId="f4031d8a157814a1" providerId="LiveId" clId="{747CEC5E-80BB-44DB-8A83-56A3A7965DFF}" dt="2026-09-20T22:37:27.682" v="11655" actId="20577"/>
          <ac:spMkLst>
            <pc:docMk/>
            <pc:sldMk cId="1132757210" sldId="262"/>
            <ac:spMk id="22" creationId="{8C41DE55-B3F0-13D9-2AA0-FAC8DF6096D9}"/>
          </ac:spMkLst>
        </pc:spChg>
      </pc:sldChg>
      <pc:sldChg chg="addSp delSp modSp add mod ord delDesignElem">
        <pc:chgData name="nicola minottplummer" userId="f4031d8a157814a1" providerId="LiveId" clId="{747CEC5E-80BB-44DB-8A83-56A3A7965DFF}" dt="2026-09-20T22:31:00.261" v="11514" actId="20577"/>
        <pc:sldMkLst>
          <pc:docMk/>
          <pc:sldMk cId="3247416717" sldId="263"/>
        </pc:sldMkLst>
        <pc:spChg chg="add mod">
          <ac:chgData name="nicola minottplummer" userId="f4031d8a157814a1" providerId="LiveId" clId="{747CEC5E-80BB-44DB-8A83-56A3A7965DFF}" dt="2026-09-20T19:35:09.531" v="10313" actId="20577"/>
          <ac:spMkLst>
            <pc:docMk/>
            <pc:sldMk cId="3247416717" sldId="263"/>
            <ac:spMk id="2" creationId="{22AF12F5-018F-B813-F4FE-0318710263BC}"/>
          </ac:spMkLst>
        </pc:spChg>
        <pc:spChg chg="add mod">
          <ac:chgData name="nicola minottplummer" userId="f4031d8a157814a1" providerId="LiveId" clId="{747CEC5E-80BB-44DB-8A83-56A3A7965DFF}" dt="2026-09-20T22:07:09.987" v="11298" actId="20577"/>
          <ac:spMkLst>
            <pc:docMk/>
            <pc:sldMk cId="3247416717" sldId="263"/>
            <ac:spMk id="3" creationId="{6431B005-4A23-EF4A-3B2C-AB57BACC8FD3}"/>
          </ac:spMkLst>
        </pc:spChg>
        <pc:spChg chg="add mod">
          <ac:chgData name="nicola minottplummer" userId="f4031d8a157814a1" providerId="LiveId" clId="{747CEC5E-80BB-44DB-8A83-56A3A7965DFF}" dt="2026-09-19T23:33:17.195" v="8707" actId="255"/>
          <ac:spMkLst>
            <pc:docMk/>
            <pc:sldMk cId="3247416717" sldId="263"/>
            <ac:spMk id="5" creationId="{7D2F03D3-EAA3-A20A-A5BF-C5437F60FC74}"/>
          </ac:spMkLst>
        </pc:spChg>
        <pc:spChg chg="add mod">
          <ac:chgData name="nicola minottplummer" userId="f4031d8a157814a1" providerId="LiveId" clId="{747CEC5E-80BB-44DB-8A83-56A3A7965DFF}" dt="2026-09-19T23:33:28.465" v="8708" actId="255"/>
          <ac:spMkLst>
            <pc:docMk/>
            <pc:sldMk cId="3247416717" sldId="263"/>
            <ac:spMk id="6" creationId="{862B76C7-5AA7-BA00-9EAC-FDF51B1F70BD}"/>
          </ac:spMkLst>
        </pc:spChg>
        <pc:spChg chg="add mod">
          <ac:chgData name="nicola minottplummer" userId="f4031d8a157814a1" providerId="LiveId" clId="{747CEC5E-80BB-44DB-8A83-56A3A7965DFF}" dt="2026-09-20T19:43:13.634" v="10334" actId="20577"/>
          <ac:spMkLst>
            <pc:docMk/>
            <pc:sldMk cId="3247416717" sldId="263"/>
            <ac:spMk id="10" creationId="{EFDBC4BE-0D2C-885B-CB24-17B176581926}"/>
          </ac:spMkLst>
        </pc:spChg>
        <pc:spChg chg="add mod">
          <ac:chgData name="nicola minottplummer" userId="f4031d8a157814a1" providerId="LiveId" clId="{747CEC5E-80BB-44DB-8A83-56A3A7965DFF}" dt="2026-09-20T22:31:00.261" v="11514" actId="20577"/>
          <ac:spMkLst>
            <pc:docMk/>
            <pc:sldMk cId="3247416717" sldId="263"/>
            <ac:spMk id="14" creationId="{8799EA9C-1EBB-378A-3C43-BB7992AE653D}"/>
          </ac:spMkLst>
        </pc:spChg>
      </pc:sldChg>
      <pc:sldChg chg="addSp delSp modSp add mod ord delDesignElem">
        <pc:chgData name="nicola minottplummer" userId="f4031d8a157814a1" providerId="LiveId" clId="{747CEC5E-80BB-44DB-8A83-56A3A7965DFF}" dt="2026-09-20T22:24:04.435" v="11499" actId="207"/>
        <pc:sldMkLst>
          <pc:docMk/>
          <pc:sldMk cId="1879276067" sldId="264"/>
        </pc:sldMkLst>
        <pc:spChg chg="add mod">
          <ac:chgData name="nicola minottplummer" userId="f4031d8a157814a1" providerId="LiveId" clId="{747CEC5E-80BB-44DB-8A83-56A3A7965DFF}" dt="2026-09-20T22:24:04.435" v="11499" actId="207"/>
          <ac:spMkLst>
            <pc:docMk/>
            <pc:sldMk cId="1879276067" sldId="264"/>
            <ac:spMk id="3" creationId="{D42CA8B0-DF54-4369-30B6-834B20AB34BB}"/>
          </ac:spMkLst>
        </pc:spChg>
        <pc:spChg chg="add mod">
          <ac:chgData name="nicola minottplummer" userId="f4031d8a157814a1" providerId="LiveId" clId="{747CEC5E-80BB-44DB-8A83-56A3A7965DFF}" dt="2026-09-19T23:19:21.444" v="8524" actId="20577"/>
          <ac:spMkLst>
            <pc:docMk/>
            <pc:sldMk cId="1879276067" sldId="264"/>
            <ac:spMk id="5" creationId="{69319514-228F-D8BA-E184-6EEEE6C371A0}"/>
          </ac:spMkLst>
        </pc:spChg>
        <pc:picChg chg="del mod">
          <ac:chgData name="nicola minottplummer" userId="f4031d8a157814a1" providerId="LiveId" clId="{747CEC5E-80BB-44DB-8A83-56A3A7965DFF}" dt="2026-09-19T17:04:46.652" v="6312" actId="478"/>
          <ac:picMkLst>
            <pc:docMk/>
            <pc:sldMk cId="1879276067" sldId="264"/>
            <ac:picMk id="4" creationId="{836A84BE-D90B-DB78-DD80-E6BABB8960C8}"/>
          </ac:picMkLst>
        </pc:picChg>
      </pc:sldChg>
      <pc:sldChg chg="addSp delSp modSp add mod delDesignElem">
        <pc:chgData name="nicola minottplummer" userId="f4031d8a157814a1" providerId="LiveId" clId="{747CEC5E-80BB-44DB-8A83-56A3A7965DFF}" dt="2026-09-20T22:51:08.223" v="12044" actId="20577"/>
        <pc:sldMkLst>
          <pc:docMk/>
          <pc:sldMk cId="2602343954" sldId="265"/>
        </pc:sldMkLst>
        <pc:spChg chg="add mod">
          <ac:chgData name="nicola minottplummer" userId="f4031d8a157814a1" providerId="LiveId" clId="{747CEC5E-80BB-44DB-8A83-56A3A7965DFF}" dt="2026-09-20T22:51:08.223" v="12044" actId="20577"/>
          <ac:spMkLst>
            <pc:docMk/>
            <pc:sldMk cId="2602343954" sldId="265"/>
            <ac:spMk id="2" creationId="{FCEB6485-D245-DBD8-CEAE-024ABAF20E26}"/>
          </ac:spMkLst>
        </pc:spChg>
        <pc:spChg chg="add mod">
          <ac:chgData name="nicola minottplummer" userId="f4031d8a157814a1" providerId="LiveId" clId="{747CEC5E-80BB-44DB-8A83-56A3A7965DFF}" dt="2026-09-19T23:41:23.877" v="8830" actId="255"/>
          <ac:spMkLst>
            <pc:docMk/>
            <pc:sldMk cId="2602343954" sldId="265"/>
            <ac:spMk id="3" creationId="{AD733DB7-4296-FD22-69C2-86F64FA7B47D}"/>
          </ac:spMkLst>
        </pc:spChg>
        <pc:spChg chg="add mod">
          <ac:chgData name="nicola minottplummer" userId="f4031d8a157814a1" providerId="LiveId" clId="{747CEC5E-80BB-44DB-8A83-56A3A7965DFF}" dt="2026-09-20T22:46:40.354" v="11997" actId="20577"/>
          <ac:spMkLst>
            <pc:docMk/>
            <pc:sldMk cId="2602343954" sldId="265"/>
            <ac:spMk id="4" creationId="{7BEC98DF-75CD-D9A2-DE5B-44677A3B6E2E}"/>
          </ac:spMkLst>
        </pc:spChg>
        <pc:spChg chg="add del mod">
          <ac:chgData name="nicola minottplummer" userId="f4031d8a157814a1" providerId="LiveId" clId="{747CEC5E-80BB-44DB-8A83-56A3A7965DFF}" dt="2026-09-19T23:50:32.253" v="9379" actId="478"/>
          <ac:spMkLst>
            <pc:docMk/>
            <pc:sldMk cId="2602343954" sldId="265"/>
            <ac:spMk id="5" creationId="{D620424A-693F-1961-B604-11887B3D21D4}"/>
          </ac:spMkLst>
        </pc:spChg>
        <pc:spChg chg="mod">
          <ac:chgData name="nicola minottplummer" userId="f4031d8a157814a1" providerId="LiveId" clId="{747CEC5E-80BB-44DB-8A83-56A3A7965DFF}" dt="2026-09-19T23:41:11.749" v="8829" actId="255"/>
          <ac:spMkLst>
            <pc:docMk/>
            <pc:sldMk cId="2602343954" sldId="265"/>
            <ac:spMk id="6" creationId="{C1471274-F4AA-348A-2736-513D067FB709}"/>
          </ac:spMkLst>
        </pc:spChg>
        <pc:spChg chg="add del mod">
          <ac:chgData name="nicola minottplummer" userId="f4031d8a157814a1" providerId="LiveId" clId="{747CEC5E-80BB-44DB-8A83-56A3A7965DFF}" dt="2026-09-20T00:10:26.091" v="9627" actId="478"/>
          <ac:spMkLst>
            <pc:docMk/>
            <pc:sldMk cId="2602343954" sldId="265"/>
            <ac:spMk id="7" creationId="{547FE3CB-5C74-BA70-8F9F-5C378EB2A4F8}"/>
          </ac:spMkLst>
        </pc:spChg>
      </pc:sldChg>
      <pc:sldChg chg="addSp delSp modSp add mod ord">
        <pc:chgData name="nicola minottplummer" userId="f4031d8a157814a1" providerId="LiveId" clId="{747CEC5E-80BB-44DB-8A83-56A3A7965DFF}" dt="2026-09-20T22:17:55.589" v="11447" actId="207"/>
        <pc:sldMkLst>
          <pc:docMk/>
          <pc:sldMk cId="2691681851" sldId="266"/>
        </pc:sldMkLst>
        <pc:spChg chg="add mod">
          <ac:chgData name="nicola minottplummer" userId="f4031d8a157814a1" providerId="LiveId" clId="{747CEC5E-80BB-44DB-8A83-56A3A7965DFF}" dt="2026-09-20T00:03:35.145" v="9607" actId="255"/>
          <ac:spMkLst>
            <pc:docMk/>
            <pc:sldMk cId="2691681851" sldId="266"/>
            <ac:spMk id="2" creationId="{0BF48AEF-F79F-2930-C028-C204B4DE0B70}"/>
          </ac:spMkLst>
        </pc:spChg>
        <pc:spChg chg="add mod">
          <ac:chgData name="nicola minottplummer" userId="f4031d8a157814a1" providerId="LiveId" clId="{747CEC5E-80BB-44DB-8A83-56A3A7965DFF}" dt="2026-09-20T00:03:42.808" v="9608" actId="255"/>
          <ac:spMkLst>
            <pc:docMk/>
            <pc:sldMk cId="2691681851" sldId="266"/>
            <ac:spMk id="3" creationId="{D6E470EC-99C6-E3E7-02B6-45D6AA4A6122}"/>
          </ac:spMkLst>
        </pc:spChg>
        <pc:spChg chg="add mod">
          <ac:chgData name="nicola minottplummer" userId="f4031d8a157814a1" providerId="LiveId" clId="{747CEC5E-80BB-44DB-8A83-56A3A7965DFF}" dt="2026-09-20T00:03:49.160" v="9609" actId="255"/>
          <ac:spMkLst>
            <pc:docMk/>
            <pc:sldMk cId="2691681851" sldId="266"/>
            <ac:spMk id="4" creationId="{7E5FB8F6-082C-2BAB-5D0C-C8D6AEC037D6}"/>
          </ac:spMkLst>
        </pc:spChg>
        <pc:spChg chg="add mod">
          <ac:chgData name="nicola minottplummer" userId="f4031d8a157814a1" providerId="LiveId" clId="{747CEC5E-80BB-44DB-8A83-56A3A7965DFF}" dt="2026-09-19T15:54:28.240" v="5798" actId="1076"/>
          <ac:spMkLst>
            <pc:docMk/>
            <pc:sldMk cId="2691681851" sldId="266"/>
            <ac:spMk id="5" creationId="{F645C93E-BF27-01CE-9C76-41FBC41CA26D}"/>
          </ac:spMkLst>
        </pc:spChg>
        <pc:spChg chg="add mod">
          <ac:chgData name="nicola minottplummer" userId="f4031d8a157814a1" providerId="LiveId" clId="{747CEC5E-80BB-44DB-8A83-56A3A7965DFF}" dt="2026-09-20T00:03:55.939" v="9610" actId="255"/>
          <ac:spMkLst>
            <pc:docMk/>
            <pc:sldMk cId="2691681851" sldId="266"/>
            <ac:spMk id="6" creationId="{2C6BCEB5-A663-0C56-6913-7E4AB5AEA1F7}"/>
          </ac:spMkLst>
        </pc:spChg>
        <pc:spChg chg="add mod">
          <ac:chgData name="nicola minottplummer" userId="f4031d8a157814a1" providerId="LiveId" clId="{747CEC5E-80BB-44DB-8A83-56A3A7965DFF}" dt="2026-09-19T15:54:36.761" v="5800" actId="1076"/>
          <ac:spMkLst>
            <pc:docMk/>
            <pc:sldMk cId="2691681851" sldId="266"/>
            <ac:spMk id="7" creationId="{7C21E942-018C-EE3B-35B1-442C0788C6DA}"/>
          </ac:spMkLst>
        </pc:spChg>
        <pc:spChg chg="add mod">
          <ac:chgData name="nicola minottplummer" userId="f4031d8a157814a1" providerId="LiveId" clId="{747CEC5E-80BB-44DB-8A83-56A3A7965DFF}" dt="2026-09-19T15:54:48.016" v="5802" actId="1076"/>
          <ac:spMkLst>
            <pc:docMk/>
            <pc:sldMk cId="2691681851" sldId="266"/>
            <ac:spMk id="8" creationId="{E31F8E04-39B3-1F93-EFDF-CE26B3F3AD70}"/>
          </ac:spMkLst>
        </pc:spChg>
        <pc:spChg chg="add mod">
          <ac:chgData name="nicola minottplummer" userId="f4031d8a157814a1" providerId="LiveId" clId="{747CEC5E-80BB-44DB-8A83-56A3A7965DFF}" dt="2026-09-20T00:04:03.845" v="9611" actId="255"/>
          <ac:spMkLst>
            <pc:docMk/>
            <pc:sldMk cId="2691681851" sldId="266"/>
            <ac:spMk id="9" creationId="{FC279587-609B-B3F8-978F-DDFAA146C95D}"/>
          </ac:spMkLst>
        </pc:spChg>
        <pc:spChg chg="add mod">
          <ac:chgData name="nicola minottplummer" userId="f4031d8a157814a1" providerId="LiveId" clId="{747CEC5E-80BB-44DB-8A83-56A3A7965DFF}" dt="2026-09-20T22:17:14.046" v="11443" actId="207"/>
          <ac:spMkLst>
            <pc:docMk/>
            <pc:sldMk cId="2691681851" sldId="266"/>
            <ac:spMk id="10" creationId="{4157FF3B-D74B-5784-B212-B260D33CD3E2}"/>
          </ac:spMkLst>
        </pc:spChg>
        <pc:spChg chg="add mod">
          <ac:chgData name="nicola minottplummer" userId="f4031d8a157814a1" providerId="LiveId" clId="{747CEC5E-80BB-44DB-8A83-56A3A7965DFF}" dt="2026-09-20T22:17:22.797" v="11444" actId="207"/>
          <ac:spMkLst>
            <pc:docMk/>
            <pc:sldMk cId="2691681851" sldId="266"/>
            <ac:spMk id="11" creationId="{3EFE00E5-EEC5-D5E2-B871-951D243DEED9}"/>
          </ac:spMkLst>
        </pc:spChg>
        <pc:spChg chg="add mod">
          <ac:chgData name="nicola minottplummer" userId="f4031d8a157814a1" providerId="LiveId" clId="{747CEC5E-80BB-44DB-8A83-56A3A7965DFF}" dt="2026-09-20T22:17:30.198" v="11445" actId="207"/>
          <ac:spMkLst>
            <pc:docMk/>
            <pc:sldMk cId="2691681851" sldId="266"/>
            <ac:spMk id="12" creationId="{9FEE0D9D-A519-D2F5-10AA-1FF5E8EF273D}"/>
          </ac:spMkLst>
        </pc:spChg>
        <pc:spChg chg="add mod">
          <ac:chgData name="nicola minottplummer" userId="f4031d8a157814a1" providerId="LiveId" clId="{747CEC5E-80BB-44DB-8A83-56A3A7965DFF}" dt="2026-09-20T22:17:55.589" v="11447" actId="207"/>
          <ac:spMkLst>
            <pc:docMk/>
            <pc:sldMk cId="2691681851" sldId="266"/>
            <ac:spMk id="15" creationId="{EAC6D5EE-9790-9149-20A1-817A702D2195}"/>
          </ac:spMkLst>
        </pc:spChg>
        <pc:spChg chg="add mod">
          <ac:chgData name="nicola minottplummer" userId="f4031d8a157814a1" providerId="LiveId" clId="{747CEC5E-80BB-44DB-8A83-56A3A7965DFF}" dt="2026-09-20T22:17:46.262" v="11446" actId="207"/>
          <ac:spMkLst>
            <pc:docMk/>
            <pc:sldMk cId="2691681851" sldId="266"/>
            <ac:spMk id="16" creationId="{6B0D1CAD-8CED-072B-4323-A1CA3D15A3B2}"/>
          </ac:spMkLst>
        </pc:spChg>
      </pc:sldChg>
      <pc:sldChg chg="addSp modSp add mod ord">
        <pc:chgData name="nicola minottplummer" userId="f4031d8a157814a1" providerId="LiveId" clId="{747CEC5E-80BB-44DB-8A83-56A3A7965DFF}" dt="2026-09-20T22:11:48.008" v="11412" actId="20577"/>
        <pc:sldMkLst>
          <pc:docMk/>
          <pc:sldMk cId="1483394766" sldId="267"/>
        </pc:sldMkLst>
        <pc:spChg chg="add mod">
          <ac:chgData name="nicola minottplummer" userId="f4031d8a157814a1" providerId="LiveId" clId="{747CEC5E-80BB-44DB-8A83-56A3A7965DFF}" dt="2026-09-19T23:35:07.614" v="8716" actId="255"/>
          <ac:spMkLst>
            <pc:docMk/>
            <pc:sldMk cId="1483394766" sldId="267"/>
            <ac:spMk id="2" creationId="{55D6211C-5880-E27D-9FF3-47C66213A3BF}"/>
          </ac:spMkLst>
        </pc:spChg>
        <pc:spChg chg="add mod">
          <ac:chgData name="nicola minottplummer" userId="f4031d8a157814a1" providerId="LiveId" clId="{747CEC5E-80BB-44DB-8A83-56A3A7965DFF}" dt="2026-09-20T22:11:48.008" v="11412" actId="20577"/>
          <ac:spMkLst>
            <pc:docMk/>
            <pc:sldMk cId="1483394766" sldId="267"/>
            <ac:spMk id="4" creationId="{C6644370-CECA-E9BF-9BE3-75BBAC622375}"/>
          </ac:spMkLst>
        </pc:spChg>
        <pc:picChg chg="add mod">
          <ac:chgData name="nicola minottplummer" userId="f4031d8a157814a1" providerId="LiveId" clId="{747CEC5E-80BB-44DB-8A83-56A3A7965DFF}" dt="2026-09-20T22:09:44.201" v="11340" actId="1076"/>
          <ac:picMkLst>
            <pc:docMk/>
            <pc:sldMk cId="1483394766" sldId="267"/>
            <ac:picMk id="5" creationId="{B0832B74-7539-DEE9-7EF3-6134E716B535}"/>
          </ac:picMkLst>
        </pc:picChg>
      </pc:sldChg>
      <pc:sldChg chg="addSp delSp modSp add mod ord">
        <pc:chgData name="nicola minottplummer" userId="f4031d8a157814a1" providerId="LiveId" clId="{747CEC5E-80BB-44DB-8A83-56A3A7965DFF}" dt="2026-09-20T20:57:00.962" v="10773" actId="20577"/>
        <pc:sldMkLst>
          <pc:docMk/>
          <pc:sldMk cId="729560412" sldId="268"/>
        </pc:sldMkLst>
        <pc:spChg chg="add mod">
          <ac:chgData name="nicola minottplummer" userId="f4031d8a157814a1" providerId="LiveId" clId="{747CEC5E-80BB-44DB-8A83-56A3A7965DFF}" dt="2026-09-19T16:53:50.849" v="5946" actId="207"/>
          <ac:spMkLst>
            <pc:docMk/>
            <pc:sldMk cId="729560412" sldId="268"/>
            <ac:spMk id="2" creationId="{B8F662E0-34FC-0FC1-C785-E76B55ECF90F}"/>
          </ac:spMkLst>
        </pc:spChg>
        <pc:spChg chg="add del mod">
          <ac:chgData name="nicola minottplummer" userId="f4031d8a157814a1" providerId="LiveId" clId="{747CEC5E-80BB-44DB-8A83-56A3A7965DFF}" dt="2026-09-19T16:54:44.187" v="5981" actId="478"/>
          <ac:spMkLst>
            <pc:docMk/>
            <pc:sldMk cId="729560412" sldId="268"/>
            <ac:spMk id="3" creationId="{97EAC7FE-06DD-6162-EB3F-7D0171FCEA7F}"/>
          </ac:spMkLst>
        </pc:spChg>
        <pc:spChg chg="add mod">
          <ac:chgData name="nicola minottplummer" userId="f4031d8a157814a1" providerId="LiveId" clId="{747CEC5E-80BB-44DB-8A83-56A3A7965DFF}" dt="2026-09-20T20:57:00.962" v="10773" actId="20577"/>
          <ac:spMkLst>
            <pc:docMk/>
            <pc:sldMk cId="729560412" sldId="268"/>
            <ac:spMk id="4" creationId="{A82D0984-E562-BEB1-F421-9C209AC6C9D1}"/>
          </ac:spMkLst>
        </pc:spChg>
      </pc:sldChg>
      <pc:sldChg chg="addSp delSp modSp add mod">
        <pc:chgData name="nicola minottplummer" userId="f4031d8a157814a1" providerId="LiveId" clId="{747CEC5E-80BB-44DB-8A83-56A3A7965DFF}" dt="2026-09-20T21:27:37.229" v="10914" actId="1076"/>
        <pc:sldMkLst>
          <pc:docMk/>
          <pc:sldMk cId="4424745" sldId="269"/>
        </pc:sldMkLst>
        <pc:spChg chg="add mod">
          <ac:chgData name="nicola minottplummer" userId="f4031d8a157814a1" providerId="LiveId" clId="{747CEC5E-80BB-44DB-8A83-56A3A7965DFF}" dt="2026-09-19T22:26:14.616" v="7955" actId="14100"/>
          <ac:spMkLst>
            <pc:docMk/>
            <pc:sldMk cId="4424745" sldId="269"/>
            <ac:spMk id="2" creationId="{E98FA133-90FF-F06C-36C2-73F072CCD789}"/>
          </ac:spMkLst>
        </pc:spChg>
        <pc:picChg chg="add mod">
          <ac:chgData name="nicola minottplummer" userId="f4031d8a157814a1" providerId="LiveId" clId="{747CEC5E-80BB-44DB-8A83-56A3A7965DFF}" dt="2026-09-20T21:27:11.749" v="10910" actId="14100"/>
          <ac:picMkLst>
            <pc:docMk/>
            <pc:sldMk cId="4424745" sldId="269"/>
            <ac:picMk id="4" creationId="{977B1FE1-8535-9921-7A42-839D46BF477A}"/>
          </ac:picMkLst>
        </pc:picChg>
        <pc:picChg chg="del">
          <ac:chgData name="nicola minottplummer" userId="f4031d8a157814a1" providerId="LiveId" clId="{747CEC5E-80BB-44DB-8A83-56A3A7965DFF}" dt="2026-09-19T17:10:47.201" v="6421" actId="478"/>
          <ac:picMkLst>
            <pc:docMk/>
            <pc:sldMk cId="4424745" sldId="269"/>
            <ac:picMk id="4" creationId="{C9FF191F-6CBE-3551-FC24-4027991AFAA4}"/>
          </ac:picMkLst>
        </pc:picChg>
        <pc:picChg chg="add del mod">
          <ac:chgData name="nicola minottplummer" userId="f4031d8a157814a1" providerId="LiveId" clId="{747CEC5E-80BB-44DB-8A83-56A3A7965DFF}" dt="2026-09-20T21:26:06.835" v="10898" actId="478"/>
          <ac:picMkLst>
            <pc:docMk/>
            <pc:sldMk cId="4424745" sldId="269"/>
            <ac:picMk id="5" creationId="{A4BD8778-6D84-3FA1-73C1-C56BC9CD362B}"/>
          </ac:picMkLst>
        </pc:picChg>
        <pc:picChg chg="add mod">
          <ac:chgData name="nicola minottplummer" userId="f4031d8a157814a1" providerId="LiveId" clId="{747CEC5E-80BB-44DB-8A83-56A3A7965DFF}" dt="2026-09-20T21:27:37.229" v="10914" actId="1076"/>
          <ac:picMkLst>
            <pc:docMk/>
            <pc:sldMk cId="4424745" sldId="269"/>
            <ac:picMk id="7" creationId="{13C6889D-B95B-82A0-4B68-EF3B18073119}"/>
          </ac:picMkLst>
        </pc:picChg>
        <pc:picChg chg="add mod">
          <ac:chgData name="nicola minottplummer" userId="f4031d8a157814a1" providerId="LiveId" clId="{747CEC5E-80BB-44DB-8A83-56A3A7965DFF}" dt="2026-09-20T21:27:31.411" v="10913" actId="1076"/>
          <ac:picMkLst>
            <pc:docMk/>
            <pc:sldMk cId="4424745" sldId="269"/>
            <ac:picMk id="9" creationId="{CB510FBA-3D76-B3F1-3E32-0510374F3857}"/>
          </ac:picMkLst>
        </pc:picChg>
      </pc:sldChg>
      <pc:sldChg chg="addSp delSp modSp add mod">
        <pc:chgData name="nicola minottplummer" userId="f4031d8a157814a1" providerId="LiveId" clId="{747CEC5E-80BB-44DB-8A83-56A3A7965DFF}" dt="2026-09-19T22:26:43.795" v="7987" actId="14100"/>
        <pc:sldMkLst>
          <pc:docMk/>
          <pc:sldMk cId="2854654543" sldId="270"/>
        </pc:sldMkLst>
        <pc:spChg chg="add mod">
          <ac:chgData name="nicola minottplummer" userId="f4031d8a157814a1" providerId="LiveId" clId="{747CEC5E-80BB-44DB-8A83-56A3A7965DFF}" dt="2026-09-19T22:26:43.795" v="7987" actId="14100"/>
          <ac:spMkLst>
            <pc:docMk/>
            <pc:sldMk cId="2854654543" sldId="270"/>
            <ac:spMk id="2" creationId="{065A7460-AE1B-3921-ABAF-F80180A8A2CC}"/>
          </ac:spMkLst>
        </pc:spChg>
        <pc:picChg chg="del">
          <ac:chgData name="nicola minottplummer" userId="f4031d8a157814a1" providerId="LiveId" clId="{747CEC5E-80BB-44DB-8A83-56A3A7965DFF}" dt="2026-09-19T20:17:55.367" v="6493" actId="478"/>
          <ac:picMkLst>
            <pc:docMk/>
            <pc:sldMk cId="2854654543" sldId="270"/>
            <ac:picMk id="4" creationId="{2E9410FF-8351-63DF-8381-B277F4CB4A76}"/>
          </ac:picMkLst>
        </pc:picChg>
        <pc:picChg chg="add mod">
          <ac:chgData name="nicola minottplummer" userId="f4031d8a157814a1" providerId="LiveId" clId="{747CEC5E-80BB-44DB-8A83-56A3A7965DFF}" dt="2026-09-19T20:22:51.296" v="6527" actId="1076"/>
          <ac:picMkLst>
            <pc:docMk/>
            <pc:sldMk cId="2854654543" sldId="270"/>
            <ac:picMk id="5" creationId="{6103BC41-C588-CA5D-3B86-A06EC1FBC819}"/>
          </ac:picMkLst>
        </pc:picChg>
      </pc:sldChg>
      <pc:sldChg chg="delSp add del mod">
        <pc:chgData name="nicola minottplummer" userId="f4031d8a157814a1" providerId="LiveId" clId="{747CEC5E-80BB-44DB-8A83-56A3A7965DFF}" dt="2026-09-19T23:14:43.458" v="8341" actId="2696"/>
        <pc:sldMkLst>
          <pc:docMk/>
          <pc:sldMk cId="398560898" sldId="271"/>
        </pc:sldMkLst>
        <pc:picChg chg="del">
          <ac:chgData name="nicola minottplummer" userId="f4031d8a157814a1" providerId="LiveId" clId="{747CEC5E-80BB-44DB-8A83-56A3A7965DFF}" dt="2026-09-19T23:14:37.835" v="8340" actId="478"/>
          <ac:picMkLst>
            <pc:docMk/>
            <pc:sldMk cId="398560898" sldId="271"/>
            <ac:picMk id="4" creationId="{11BEFD93-450A-A4E2-9DD4-A74F51871E92}"/>
          </ac:picMkLst>
        </pc:picChg>
      </pc:sldChg>
      <pc:sldChg chg="addSp delSp modSp add mod">
        <pc:chgData name="nicola minottplummer" userId="f4031d8a157814a1" providerId="LiveId" clId="{747CEC5E-80BB-44DB-8A83-56A3A7965DFF}" dt="2026-09-20T00:17:40.623" v="9998" actId="14100"/>
        <pc:sldMkLst>
          <pc:docMk/>
          <pc:sldMk cId="342829281" sldId="272"/>
        </pc:sldMkLst>
        <pc:spChg chg="add del mod">
          <ac:chgData name="nicola minottplummer" userId="f4031d8a157814a1" providerId="LiveId" clId="{747CEC5E-80BB-44DB-8A83-56A3A7965DFF}" dt="2026-09-19T21:07:23.686" v="7053" actId="478"/>
          <ac:spMkLst>
            <pc:docMk/>
            <pc:sldMk cId="342829281" sldId="272"/>
            <ac:spMk id="6" creationId="{8486D1E0-6989-4DD4-AC0E-ED75A0526224}"/>
          </ac:spMkLst>
        </pc:spChg>
        <pc:spChg chg="add mod">
          <ac:chgData name="nicola minottplummer" userId="f4031d8a157814a1" providerId="LiveId" clId="{747CEC5E-80BB-44DB-8A83-56A3A7965DFF}" dt="2026-09-19T21:10:32.683" v="7111" actId="207"/>
          <ac:spMkLst>
            <pc:docMk/>
            <pc:sldMk cId="342829281" sldId="272"/>
            <ac:spMk id="7" creationId="{7AF4D983-9D5F-F0B6-4A5D-1576CABCDDEB}"/>
          </ac:spMkLst>
        </pc:spChg>
        <pc:picChg chg="add del">
          <ac:chgData name="nicola minottplummer" userId="f4031d8a157814a1" providerId="LiveId" clId="{747CEC5E-80BB-44DB-8A83-56A3A7965DFF}" dt="2026-09-19T21:06:19.558" v="7034" actId="478"/>
          <ac:picMkLst>
            <pc:docMk/>
            <pc:sldMk cId="342829281" sldId="272"/>
            <ac:picMk id="3" creationId="{09ABF130-05E5-E421-7BC4-166B839A9152}"/>
          </ac:picMkLst>
        </pc:picChg>
        <pc:picChg chg="add del mod">
          <ac:chgData name="nicola minottplummer" userId="f4031d8a157814a1" providerId="LiveId" clId="{747CEC5E-80BB-44DB-8A83-56A3A7965DFF}" dt="2026-09-19T21:09:37.710" v="7066" actId="478"/>
          <ac:picMkLst>
            <pc:docMk/>
            <pc:sldMk cId="342829281" sldId="272"/>
            <ac:picMk id="5" creationId="{EF200363-4C40-3281-D842-9A3F12B537F0}"/>
          </ac:picMkLst>
        </pc:picChg>
        <pc:picChg chg="add mod">
          <ac:chgData name="nicola minottplummer" userId="f4031d8a157814a1" providerId="LiveId" clId="{747CEC5E-80BB-44DB-8A83-56A3A7965DFF}" dt="2026-09-20T00:17:40.623" v="9998" actId="14100"/>
          <ac:picMkLst>
            <pc:docMk/>
            <pc:sldMk cId="342829281" sldId="272"/>
            <ac:picMk id="9" creationId="{E49C581C-851A-2608-763A-81FDE4A583EF}"/>
          </ac:picMkLst>
        </pc:picChg>
      </pc:sldChg>
      <pc:sldChg chg="addSp delSp modSp add mod ord">
        <pc:chgData name="nicola minottplummer" userId="f4031d8a157814a1" providerId="LiveId" clId="{747CEC5E-80BB-44DB-8A83-56A3A7965DFF}" dt="2026-09-19T23:19:45.633" v="8543" actId="20577"/>
        <pc:sldMkLst>
          <pc:docMk/>
          <pc:sldMk cId="567656102" sldId="273"/>
        </pc:sldMkLst>
        <pc:spChg chg="add del mod">
          <ac:chgData name="nicola minottplummer" userId="f4031d8a157814a1" providerId="LiveId" clId="{747CEC5E-80BB-44DB-8A83-56A3A7965DFF}" dt="2026-09-19T20:40:29.420" v="6568" actId="478"/>
          <ac:spMkLst>
            <pc:docMk/>
            <pc:sldMk cId="567656102" sldId="273"/>
            <ac:spMk id="2" creationId="{A49752CC-D79C-F446-E74C-AFF1F6009EA0}"/>
          </ac:spMkLst>
        </pc:spChg>
        <pc:spChg chg="add mod">
          <ac:chgData name="nicola minottplummer" userId="f4031d8a157814a1" providerId="LiveId" clId="{747CEC5E-80BB-44DB-8A83-56A3A7965DFF}" dt="2026-09-19T23:19:45.633" v="8543" actId="20577"/>
          <ac:spMkLst>
            <pc:docMk/>
            <pc:sldMk cId="567656102" sldId="273"/>
            <ac:spMk id="3" creationId="{0ABD0B1D-A4BA-FC81-6ACE-AA8FB4338978}"/>
          </ac:spMkLst>
        </pc:spChg>
        <pc:spChg chg="add mod">
          <ac:chgData name="nicola minottplummer" userId="f4031d8a157814a1" providerId="LiveId" clId="{747CEC5E-80BB-44DB-8A83-56A3A7965DFF}" dt="2026-09-19T21:02:48.130" v="6892" actId="1076"/>
          <ac:spMkLst>
            <pc:docMk/>
            <pc:sldMk cId="567656102" sldId="273"/>
            <ac:spMk id="4" creationId="{83F8BAF3-0662-3E07-2743-B58FDB9B4F9F}"/>
          </ac:spMkLst>
        </pc:spChg>
        <pc:spChg chg="add mod">
          <ac:chgData name="nicola minottplummer" userId="f4031d8a157814a1" providerId="LiveId" clId="{747CEC5E-80BB-44DB-8A83-56A3A7965DFF}" dt="2026-09-19T20:56:37.298" v="6755" actId="207"/>
          <ac:spMkLst>
            <pc:docMk/>
            <pc:sldMk cId="567656102" sldId="273"/>
            <ac:spMk id="5" creationId="{0EC3265D-5F1F-CA5A-EE97-1D1D51D3063C}"/>
          </ac:spMkLst>
        </pc:spChg>
        <pc:spChg chg="add mod">
          <ac:chgData name="nicola minottplummer" userId="f4031d8a157814a1" providerId="LiveId" clId="{747CEC5E-80BB-44DB-8A83-56A3A7965DFF}" dt="2026-09-19T20:47:34.186" v="6673" actId="14100"/>
          <ac:spMkLst>
            <pc:docMk/>
            <pc:sldMk cId="567656102" sldId="273"/>
            <ac:spMk id="6" creationId="{2B06D2D1-8F20-6D58-F923-874F394E24B4}"/>
          </ac:spMkLst>
        </pc:spChg>
        <pc:spChg chg="add mod">
          <ac:chgData name="nicola minottplummer" userId="f4031d8a157814a1" providerId="LiveId" clId="{747CEC5E-80BB-44DB-8A83-56A3A7965DFF}" dt="2026-09-19T20:49:55.178" v="6720" actId="207"/>
          <ac:spMkLst>
            <pc:docMk/>
            <pc:sldMk cId="567656102" sldId="273"/>
            <ac:spMk id="7" creationId="{69C69A31-28BB-F026-D2E8-363608F6B1BF}"/>
          </ac:spMkLst>
        </pc:spChg>
        <pc:spChg chg="add mod">
          <ac:chgData name="nicola minottplummer" userId="f4031d8a157814a1" providerId="LiveId" clId="{747CEC5E-80BB-44DB-8A83-56A3A7965DFF}" dt="2026-09-19T20:50:42.921" v="6736" actId="207"/>
          <ac:spMkLst>
            <pc:docMk/>
            <pc:sldMk cId="567656102" sldId="273"/>
            <ac:spMk id="8" creationId="{7D0D7888-049C-71AC-458E-84E8506CF22B}"/>
          </ac:spMkLst>
        </pc:spChg>
        <pc:spChg chg="add mod">
          <ac:chgData name="nicola minottplummer" userId="f4031d8a157814a1" providerId="LiveId" clId="{747CEC5E-80BB-44DB-8A83-56A3A7965DFF}" dt="2026-09-19T20:57:42.886" v="6775" actId="207"/>
          <ac:spMkLst>
            <pc:docMk/>
            <pc:sldMk cId="567656102" sldId="273"/>
            <ac:spMk id="9" creationId="{3780CA65-1727-78B5-04E7-F5E77C6224CE}"/>
          </ac:spMkLst>
        </pc:spChg>
        <pc:spChg chg="add mod">
          <ac:chgData name="nicola minottplummer" userId="f4031d8a157814a1" providerId="LiveId" clId="{747CEC5E-80BB-44DB-8A83-56A3A7965DFF}" dt="2026-09-19T20:58:17.624" v="6787" actId="207"/>
          <ac:spMkLst>
            <pc:docMk/>
            <pc:sldMk cId="567656102" sldId="273"/>
            <ac:spMk id="10" creationId="{003BDB9D-8357-232C-7EBF-12C81D9F7124}"/>
          </ac:spMkLst>
        </pc:spChg>
        <pc:spChg chg="add del mod">
          <ac:chgData name="nicola minottplummer" userId="f4031d8a157814a1" providerId="LiveId" clId="{747CEC5E-80BB-44DB-8A83-56A3A7965DFF}" dt="2026-09-19T20:48:13.737" v="6678" actId="478"/>
          <ac:spMkLst>
            <pc:docMk/>
            <pc:sldMk cId="567656102" sldId="273"/>
            <ac:spMk id="11" creationId="{03769096-E611-95AB-A826-43637DA48E98}"/>
          </ac:spMkLst>
        </pc:spChg>
        <pc:spChg chg="add mod">
          <ac:chgData name="nicola minottplummer" userId="f4031d8a157814a1" providerId="LiveId" clId="{747CEC5E-80BB-44DB-8A83-56A3A7965DFF}" dt="2026-09-19T20:56:33.236" v="6754" actId="207"/>
          <ac:spMkLst>
            <pc:docMk/>
            <pc:sldMk cId="567656102" sldId="273"/>
            <ac:spMk id="12" creationId="{B6913372-522D-7467-2D77-618CFC972B62}"/>
          </ac:spMkLst>
        </pc:spChg>
        <pc:spChg chg="add mod">
          <ac:chgData name="nicola minottplummer" userId="f4031d8a157814a1" providerId="LiveId" clId="{747CEC5E-80BB-44DB-8A83-56A3A7965DFF}" dt="2026-09-19T21:02:05.945" v="6881" actId="20577"/>
          <ac:spMkLst>
            <pc:docMk/>
            <pc:sldMk cId="567656102" sldId="273"/>
            <ac:spMk id="13" creationId="{7C31417C-12E7-09B5-D09F-E5C23FABF052}"/>
          </ac:spMkLst>
        </pc:spChg>
        <pc:spChg chg="add mod">
          <ac:chgData name="nicola minottplummer" userId="f4031d8a157814a1" providerId="LiveId" clId="{747CEC5E-80BB-44DB-8A83-56A3A7965DFF}" dt="2026-09-19T21:03:39.196" v="6943" actId="207"/>
          <ac:spMkLst>
            <pc:docMk/>
            <pc:sldMk cId="567656102" sldId="273"/>
            <ac:spMk id="14" creationId="{E05ADA5B-2354-B6D9-09ED-77A945563322}"/>
          </ac:spMkLst>
        </pc:spChg>
        <pc:spChg chg="add mod">
          <ac:chgData name="nicola minottplummer" userId="f4031d8a157814a1" providerId="LiveId" clId="{747CEC5E-80BB-44DB-8A83-56A3A7965DFF}" dt="2026-09-19T21:04:26.643" v="6965" actId="207"/>
          <ac:spMkLst>
            <pc:docMk/>
            <pc:sldMk cId="567656102" sldId="273"/>
            <ac:spMk id="15" creationId="{76F57C06-A78C-AAD2-71BC-94B147BC7951}"/>
          </ac:spMkLst>
        </pc:spChg>
        <pc:spChg chg="add del mod">
          <ac:chgData name="nicola minottplummer" userId="f4031d8a157814a1" providerId="LiveId" clId="{747CEC5E-80BB-44DB-8A83-56A3A7965DFF}" dt="2026-09-19T20:57:10.877" v="6761"/>
          <ac:spMkLst>
            <pc:docMk/>
            <pc:sldMk cId="567656102" sldId="273"/>
            <ac:spMk id="16" creationId="{88B54BE9-731D-13AB-71EE-D3BF9B413A78}"/>
          </ac:spMkLst>
        </pc:spChg>
        <pc:spChg chg="add del mod">
          <ac:chgData name="nicola minottplummer" userId="f4031d8a157814a1" providerId="LiveId" clId="{747CEC5E-80BB-44DB-8A83-56A3A7965DFF}" dt="2026-09-19T20:57:10.880" v="6763"/>
          <ac:spMkLst>
            <pc:docMk/>
            <pc:sldMk cId="567656102" sldId="273"/>
            <ac:spMk id="17" creationId="{8A64E44A-4188-48E1-5D9A-DD00BA7C4225}"/>
          </ac:spMkLst>
        </pc:spChg>
        <pc:spChg chg="add mod">
          <ac:chgData name="nicola minottplummer" userId="f4031d8a157814a1" providerId="LiveId" clId="{747CEC5E-80BB-44DB-8A83-56A3A7965DFF}" dt="2026-09-19T21:05:42.049" v="7032" actId="14100"/>
          <ac:spMkLst>
            <pc:docMk/>
            <pc:sldMk cId="567656102" sldId="273"/>
            <ac:spMk id="18" creationId="{85547FAB-2F52-A324-1FF9-D6420BDB592A}"/>
          </ac:spMkLst>
        </pc:spChg>
      </pc:sldChg>
      <pc:sldChg chg="addSp modSp add mod">
        <pc:chgData name="nicola minottplummer" userId="f4031d8a157814a1" providerId="LiveId" clId="{747CEC5E-80BB-44DB-8A83-56A3A7965DFF}" dt="2026-09-20T19:16:12.165" v="10302" actId="20577"/>
        <pc:sldMkLst>
          <pc:docMk/>
          <pc:sldMk cId="1806528174" sldId="274"/>
        </pc:sldMkLst>
        <pc:spChg chg="add mod">
          <ac:chgData name="nicola minottplummer" userId="f4031d8a157814a1" providerId="LiveId" clId="{747CEC5E-80BB-44DB-8A83-56A3A7965DFF}" dt="2026-09-19T22:58:41.697" v="8246" actId="1076"/>
          <ac:spMkLst>
            <pc:docMk/>
            <pc:sldMk cId="1806528174" sldId="274"/>
            <ac:spMk id="2" creationId="{0F76451A-643F-B002-30D0-2955FE723746}"/>
          </ac:spMkLst>
        </pc:spChg>
        <pc:spChg chg="add mod">
          <ac:chgData name="nicola minottplummer" userId="f4031d8a157814a1" providerId="LiveId" clId="{747CEC5E-80BB-44DB-8A83-56A3A7965DFF}" dt="2026-09-20T19:16:12.165" v="10302" actId="20577"/>
          <ac:spMkLst>
            <pc:docMk/>
            <pc:sldMk cId="1806528174" sldId="274"/>
            <ac:spMk id="4" creationId="{E488D36C-C8D2-287F-148F-784240B00DD9}"/>
          </ac:spMkLst>
        </pc:spChg>
      </pc:sldChg>
      <pc:sldChg chg="addSp delSp modSp add mod">
        <pc:chgData name="nicola minottplummer" userId="f4031d8a157814a1" providerId="LiveId" clId="{747CEC5E-80BB-44DB-8A83-56A3A7965DFF}" dt="2026-09-20T22:03:04.760" v="11220" actId="20577"/>
        <pc:sldMkLst>
          <pc:docMk/>
          <pc:sldMk cId="1848876201" sldId="275"/>
        </pc:sldMkLst>
        <pc:spChg chg="add del">
          <ac:chgData name="nicola minottplummer" userId="f4031d8a157814a1" providerId="LiveId" clId="{747CEC5E-80BB-44DB-8A83-56A3A7965DFF}" dt="2026-09-19T22:27:28.417" v="7989" actId="478"/>
          <ac:spMkLst>
            <pc:docMk/>
            <pc:sldMk cId="1848876201" sldId="275"/>
            <ac:spMk id="2" creationId="{2195AF59-38E4-969A-F22E-B03989498D7E}"/>
          </ac:spMkLst>
        </pc:spChg>
        <pc:spChg chg="add mod">
          <ac:chgData name="nicola minottplummer" userId="f4031d8a157814a1" providerId="LiveId" clId="{747CEC5E-80BB-44DB-8A83-56A3A7965DFF}" dt="2026-09-19T22:28:01.852" v="8004" actId="1076"/>
          <ac:spMkLst>
            <pc:docMk/>
            <pc:sldMk cId="1848876201" sldId="275"/>
            <ac:spMk id="3" creationId="{F82DC74A-94D4-4C11-F817-25C603A4867A}"/>
          </ac:spMkLst>
        </pc:spChg>
        <pc:spChg chg="add mod">
          <ac:chgData name="nicola minottplummer" userId="f4031d8a157814a1" providerId="LiveId" clId="{747CEC5E-80BB-44DB-8A83-56A3A7965DFF}" dt="2026-09-20T22:03:04.760" v="11220" actId="20577"/>
          <ac:spMkLst>
            <pc:docMk/>
            <pc:sldMk cId="1848876201" sldId="275"/>
            <ac:spMk id="5" creationId="{748A2650-E828-5728-AA85-5AE913399FC1}"/>
          </ac:spMkLst>
        </pc:spChg>
      </pc:sldChg>
      <pc:sldChg chg="addSp delSp modSp add mod">
        <pc:chgData name="nicola minottplummer" userId="f4031d8a157814a1" providerId="LiveId" clId="{747CEC5E-80BB-44DB-8A83-56A3A7965DFF}" dt="2026-09-20T22:25:15.146" v="11500" actId="208"/>
        <pc:sldMkLst>
          <pc:docMk/>
          <pc:sldMk cId="2853177115" sldId="276"/>
        </pc:sldMkLst>
        <pc:spChg chg="add del mod">
          <ac:chgData name="nicola minottplummer" userId="f4031d8a157814a1" providerId="LiveId" clId="{747CEC5E-80BB-44DB-8A83-56A3A7965DFF}" dt="2026-09-20T21:50:02.170" v="11029" actId="478"/>
          <ac:spMkLst>
            <pc:docMk/>
            <pc:sldMk cId="2853177115" sldId="276"/>
            <ac:spMk id="2" creationId="{7E5B9285-0F2F-7BE4-8840-22DFA7295A7D}"/>
          </ac:spMkLst>
        </pc:spChg>
        <pc:spChg chg="add del mod">
          <ac:chgData name="nicola minottplummer" userId="f4031d8a157814a1" providerId="LiveId" clId="{747CEC5E-80BB-44DB-8A83-56A3A7965DFF}" dt="2026-09-20T21:55:37.682" v="11108" actId="478"/>
          <ac:spMkLst>
            <pc:docMk/>
            <pc:sldMk cId="2853177115" sldId="276"/>
            <ac:spMk id="3" creationId="{2E6E4E5D-D68C-1773-009D-3ADAE50E8E98}"/>
          </ac:spMkLst>
        </pc:spChg>
        <pc:spChg chg="add mod">
          <ac:chgData name="nicola minottplummer" userId="f4031d8a157814a1" providerId="LiveId" clId="{747CEC5E-80BB-44DB-8A83-56A3A7965DFF}" dt="2026-09-20T22:25:15.146" v="11500" actId="208"/>
          <ac:spMkLst>
            <pc:docMk/>
            <pc:sldMk cId="2853177115" sldId="276"/>
            <ac:spMk id="4" creationId="{A042C5A8-757E-A86B-62B7-71C11A8B6554}"/>
          </ac:spMkLst>
        </pc:spChg>
        <pc:spChg chg="add del mod">
          <ac:chgData name="nicola minottplummer" userId="f4031d8a157814a1" providerId="LiveId" clId="{747CEC5E-80BB-44DB-8A83-56A3A7965DFF}" dt="2026-09-20T00:18:06.996" v="10000" actId="478"/>
          <ac:spMkLst>
            <pc:docMk/>
            <pc:sldMk cId="2853177115" sldId="276"/>
            <ac:spMk id="5" creationId="{9791CCE8-DA3A-69AC-DA25-F50252F12918}"/>
          </ac:spMkLst>
        </pc:spChg>
        <pc:spChg chg="add del mod">
          <ac:chgData name="nicola minottplummer" userId="f4031d8a157814a1" providerId="LiveId" clId="{747CEC5E-80BB-44DB-8A83-56A3A7965DFF}" dt="2026-09-20T00:18:10.493" v="10001" actId="478"/>
          <ac:spMkLst>
            <pc:docMk/>
            <pc:sldMk cId="2853177115" sldId="276"/>
            <ac:spMk id="6" creationId="{C5084032-260B-B391-B022-692FA12729D9}"/>
          </ac:spMkLst>
        </pc:spChg>
        <pc:spChg chg="add del mod">
          <ac:chgData name="nicola minottplummer" userId="f4031d8a157814a1" providerId="LiveId" clId="{747CEC5E-80BB-44DB-8A83-56A3A7965DFF}" dt="2026-09-20T00:18:14.351" v="10002" actId="478"/>
          <ac:spMkLst>
            <pc:docMk/>
            <pc:sldMk cId="2853177115" sldId="276"/>
            <ac:spMk id="7" creationId="{C2D37078-6BAC-867A-B242-B7EAE2F8E671}"/>
          </ac:spMkLst>
        </pc:spChg>
        <pc:picChg chg="add del mod">
          <ac:chgData name="nicola minottplummer" userId="f4031d8a157814a1" providerId="LiveId" clId="{747CEC5E-80BB-44DB-8A83-56A3A7965DFF}" dt="2026-09-20T00:17:59.524" v="9999" actId="478"/>
          <ac:picMkLst>
            <pc:docMk/>
            <pc:sldMk cId="2853177115" sldId="276"/>
            <ac:picMk id="4" creationId="{1FBC8B9A-9F4F-4987-AA5A-16EC5EADA67E}"/>
          </ac:picMkLst>
        </pc:picChg>
      </pc:sldChg>
      <pc:sldMasterChg chg="modSp modSldLayout">
        <pc:chgData name="nicola minottplummer" userId="f4031d8a157814a1" providerId="LiveId" clId="{747CEC5E-80BB-44DB-8A83-56A3A7965DFF}" dt="2026-09-19T15:46:15.892" v="5731"/>
        <pc:sldMasterMkLst>
          <pc:docMk/>
          <pc:sldMasterMk cId="1319495206" sldId="2147483672"/>
        </pc:sldMasterMkLst>
        <pc:spChg chg="mod">
          <ac:chgData name="nicola minottplummer" userId="f4031d8a157814a1" providerId="LiveId" clId="{747CEC5E-80BB-44DB-8A83-56A3A7965DFF}" dt="2026-09-19T15:46:15.892" v="5731"/>
          <ac:spMkLst>
            <pc:docMk/>
            <pc:sldMasterMk cId="1319495206" sldId="2147483672"/>
            <ac:spMk id="2" creationId="{00000000-0000-0000-0000-000000000000}"/>
          </ac:spMkLst>
        </pc:spChg>
        <pc:spChg chg="mod">
          <ac:chgData name="nicola minottplummer" userId="f4031d8a157814a1" providerId="LiveId" clId="{747CEC5E-80BB-44DB-8A83-56A3A7965DFF}" dt="2026-09-19T15:46:15.892" v="5731"/>
          <ac:spMkLst>
            <pc:docMk/>
            <pc:sldMasterMk cId="1319495206" sldId="2147483672"/>
            <ac:spMk id="3" creationId="{00000000-0000-0000-0000-000000000000}"/>
          </ac:spMkLst>
        </pc:spChg>
        <pc:spChg chg="mod">
          <ac:chgData name="nicola minottplummer" userId="f4031d8a157814a1" providerId="LiveId" clId="{747CEC5E-80BB-44DB-8A83-56A3A7965DFF}" dt="2026-09-19T15:46:15.892" v="5731"/>
          <ac:spMkLst>
            <pc:docMk/>
            <pc:sldMasterMk cId="1319495206" sldId="2147483672"/>
            <ac:spMk id="4" creationId="{00000000-0000-0000-0000-000000000000}"/>
          </ac:spMkLst>
        </pc:spChg>
        <pc:spChg chg="mod">
          <ac:chgData name="nicola minottplummer" userId="f4031d8a157814a1" providerId="LiveId" clId="{747CEC5E-80BB-44DB-8A83-56A3A7965DFF}" dt="2026-09-19T15:46:15.892" v="5731"/>
          <ac:spMkLst>
            <pc:docMk/>
            <pc:sldMasterMk cId="1319495206" sldId="2147483672"/>
            <ac:spMk id="5" creationId="{00000000-0000-0000-0000-000000000000}"/>
          </ac:spMkLst>
        </pc:spChg>
        <pc:spChg chg="mod">
          <ac:chgData name="nicola minottplummer" userId="f4031d8a157814a1" providerId="LiveId" clId="{747CEC5E-80BB-44DB-8A83-56A3A7965DFF}" dt="2026-09-19T15:46:15.892" v="5731"/>
          <ac:spMkLst>
            <pc:docMk/>
            <pc:sldMasterMk cId="1319495206" sldId="2147483672"/>
            <ac:spMk id="6" creationId="{00000000-0000-0000-0000-000000000000}"/>
          </ac:spMkLst>
        </pc:spChg>
        <pc:sldLayoutChg chg="modSp">
          <pc:chgData name="nicola minottplummer" userId="f4031d8a157814a1" providerId="LiveId" clId="{747CEC5E-80BB-44DB-8A83-56A3A7965DFF}" dt="2026-09-19T15:46:15.892" v="5731"/>
          <pc:sldLayoutMkLst>
            <pc:docMk/>
            <pc:sldMasterMk cId="1319495206" sldId="2147483672"/>
            <pc:sldLayoutMk cId="1998847541" sldId="2147483673"/>
          </pc:sldLayoutMkLst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1998847541" sldId="2147483673"/>
              <ac:spMk id="2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1998847541" sldId="2147483673"/>
              <ac:spMk id="3" creationId="{00000000-0000-0000-0000-000000000000}"/>
            </ac:spMkLst>
          </pc:spChg>
        </pc:sldLayoutChg>
        <pc:sldLayoutChg chg="modSp">
          <pc:chgData name="nicola minottplummer" userId="f4031d8a157814a1" providerId="LiveId" clId="{747CEC5E-80BB-44DB-8A83-56A3A7965DFF}" dt="2026-09-19T15:46:15.892" v="5731"/>
          <pc:sldLayoutMkLst>
            <pc:docMk/>
            <pc:sldMasterMk cId="1319495206" sldId="2147483672"/>
            <pc:sldLayoutMk cId="3912615326" sldId="2147483675"/>
          </pc:sldLayoutMkLst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3912615326" sldId="2147483675"/>
              <ac:spMk id="2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3912615326" sldId="2147483675"/>
              <ac:spMk id="3" creationId="{00000000-0000-0000-0000-000000000000}"/>
            </ac:spMkLst>
          </pc:spChg>
        </pc:sldLayoutChg>
        <pc:sldLayoutChg chg="modSp">
          <pc:chgData name="nicola minottplummer" userId="f4031d8a157814a1" providerId="LiveId" clId="{747CEC5E-80BB-44DB-8A83-56A3A7965DFF}" dt="2026-09-19T15:46:15.892" v="5731"/>
          <pc:sldLayoutMkLst>
            <pc:docMk/>
            <pc:sldMasterMk cId="1319495206" sldId="2147483672"/>
            <pc:sldLayoutMk cId="3580322629" sldId="2147483676"/>
          </pc:sldLayoutMkLst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3580322629" sldId="2147483676"/>
              <ac:spMk id="3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3580322629" sldId="2147483676"/>
              <ac:spMk id="4" creationId="{00000000-0000-0000-0000-000000000000}"/>
            </ac:spMkLst>
          </pc:spChg>
        </pc:sldLayoutChg>
        <pc:sldLayoutChg chg="modSp">
          <pc:chgData name="nicola minottplummer" userId="f4031d8a157814a1" providerId="LiveId" clId="{747CEC5E-80BB-44DB-8A83-56A3A7965DFF}" dt="2026-09-19T15:46:15.892" v="5731"/>
          <pc:sldLayoutMkLst>
            <pc:docMk/>
            <pc:sldMasterMk cId="1319495206" sldId="2147483672"/>
            <pc:sldLayoutMk cId="1908548508" sldId="2147483677"/>
          </pc:sldLayoutMkLst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1908548508" sldId="2147483677"/>
              <ac:spMk id="2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1908548508" sldId="2147483677"/>
              <ac:spMk id="3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1908548508" sldId="2147483677"/>
              <ac:spMk id="4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1908548508" sldId="2147483677"/>
              <ac:spMk id="5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1908548508" sldId="2147483677"/>
              <ac:spMk id="6" creationId="{00000000-0000-0000-0000-000000000000}"/>
            </ac:spMkLst>
          </pc:spChg>
        </pc:sldLayoutChg>
        <pc:sldLayoutChg chg="modSp">
          <pc:chgData name="nicola minottplummer" userId="f4031d8a157814a1" providerId="LiveId" clId="{747CEC5E-80BB-44DB-8A83-56A3A7965DFF}" dt="2026-09-19T15:46:15.892" v="5731"/>
          <pc:sldLayoutMkLst>
            <pc:docMk/>
            <pc:sldMasterMk cId="1319495206" sldId="2147483672"/>
            <pc:sldLayoutMk cId="2646016160" sldId="2147483680"/>
          </pc:sldLayoutMkLst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646016160" sldId="2147483680"/>
              <ac:spMk id="2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646016160" sldId="2147483680"/>
              <ac:spMk id="3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646016160" sldId="2147483680"/>
              <ac:spMk id="4" creationId="{00000000-0000-0000-0000-000000000000}"/>
            </ac:spMkLst>
          </pc:spChg>
        </pc:sldLayoutChg>
        <pc:sldLayoutChg chg="modSp">
          <pc:chgData name="nicola minottplummer" userId="f4031d8a157814a1" providerId="LiveId" clId="{747CEC5E-80BB-44DB-8A83-56A3A7965DFF}" dt="2026-09-19T15:46:15.892" v="5731"/>
          <pc:sldLayoutMkLst>
            <pc:docMk/>
            <pc:sldMasterMk cId="1319495206" sldId="2147483672"/>
            <pc:sldLayoutMk cId="2012618198" sldId="2147483681"/>
          </pc:sldLayoutMkLst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012618198" sldId="2147483681"/>
              <ac:spMk id="2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012618198" sldId="2147483681"/>
              <ac:spMk id="3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012618198" sldId="2147483681"/>
              <ac:spMk id="4" creationId="{00000000-0000-0000-0000-000000000000}"/>
            </ac:spMkLst>
          </pc:spChg>
        </pc:sldLayoutChg>
        <pc:sldLayoutChg chg="modSp">
          <pc:chgData name="nicola minottplummer" userId="f4031d8a157814a1" providerId="LiveId" clId="{747CEC5E-80BB-44DB-8A83-56A3A7965DFF}" dt="2026-09-19T15:46:15.892" v="5731"/>
          <pc:sldLayoutMkLst>
            <pc:docMk/>
            <pc:sldMasterMk cId="1319495206" sldId="2147483672"/>
            <pc:sldLayoutMk cId="2184467780" sldId="2147483683"/>
          </pc:sldLayoutMkLst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184467780" sldId="2147483683"/>
              <ac:spMk id="2" creationId="{00000000-0000-0000-0000-000000000000}"/>
            </ac:spMkLst>
          </pc:spChg>
          <pc:spChg chg="mod">
            <ac:chgData name="nicola minottplummer" userId="f4031d8a157814a1" providerId="LiveId" clId="{747CEC5E-80BB-44DB-8A83-56A3A7965DFF}" dt="2026-09-19T15:46:15.892" v="5731"/>
            <ac:spMkLst>
              <pc:docMk/>
              <pc:sldMasterMk cId="1319495206" sldId="2147483672"/>
              <pc:sldLayoutMk cId="2184467780" sldId="2147483683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2467" y="1166530"/>
            <a:ext cx="9854804" cy="2481556"/>
          </a:xfrm>
        </p:spPr>
        <p:txBody>
          <a:bodyPr anchor="b"/>
          <a:lstStyle>
            <a:lvl1pPr algn="ctr">
              <a:defRPr sz="623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2467" y="3743785"/>
            <a:ext cx="9854804" cy="1720919"/>
          </a:xfrm>
        </p:spPr>
        <p:txBody>
          <a:bodyPr/>
          <a:lstStyle>
            <a:lvl1pPr marL="0" indent="0" algn="ctr">
              <a:buNone/>
              <a:defRPr sz="2495"/>
            </a:lvl1pPr>
            <a:lvl2pPr marL="475214" indent="0" algn="ctr">
              <a:buNone/>
              <a:defRPr sz="2079"/>
            </a:lvl2pPr>
            <a:lvl3pPr marL="950427" indent="0" algn="ctr">
              <a:buNone/>
              <a:defRPr sz="1871"/>
            </a:lvl3pPr>
            <a:lvl4pPr marL="1425641" indent="0" algn="ctr">
              <a:buNone/>
              <a:defRPr sz="1663"/>
            </a:lvl4pPr>
            <a:lvl5pPr marL="1900855" indent="0" algn="ctr">
              <a:buNone/>
              <a:defRPr sz="1663"/>
            </a:lvl5pPr>
            <a:lvl6pPr marL="2376068" indent="0" algn="ctr">
              <a:buNone/>
              <a:defRPr sz="1663"/>
            </a:lvl6pPr>
            <a:lvl7pPr marL="2851282" indent="0" algn="ctr">
              <a:buNone/>
              <a:defRPr sz="1663"/>
            </a:lvl7pPr>
            <a:lvl8pPr marL="3326496" indent="0" algn="ctr">
              <a:buNone/>
              <a:defRPr sz="1663"/>
            </a:lvl8pPr>
            <a:lvl9pPr marL="3801709" indent="0" algn="ctr">
              <a:buNone/>
              <a:defRPr sz="1663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08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2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6513" y="1777020"/>
            <a:ext cx="11333024" cy="2964997"/>
          </a:xfrm>
        </p:spPr>
        <p:txBody>
          <a:bodyPr anchor="b"/>
          <a:lstStyle>
            <a:lvl1pPr>
              <a:defRPr sz="623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6513" y="4770067"/>
            <a:ext cx="11333024" cy="1559222"/>
          </a:xfrm>
        </p:spPr>
        <p:txBody>
          <a:bodyPr/>
          <a:lstStyle>
            <a:lvl1pPr marL="0" indent="0">
              <a:buNone/>
              <a:defRPr sz="2495">
                <a:solidFill>
                  <a:schemeClr val="tx1">
                    <a:tint val="82000"/>
                  </a:schemeClr>
                </a:solidFill>
              </a:defRPr>
            </a:lvl1pPr>
            <a:lvl2pPr marL="475214" indent="0">
              <a:buNone/>
              <a:defRPr sz="2079">
                <a:solidFill>
                  <a:schemeClr val="tx1">
                    <a:tint val="82000"/>
                  </a:schemeClr>
                </a:solidFill>
              </a:defRPr>
            </a:lvl2pPr>
            <a:lvl3pPr marL="950427" indent="0">
              <a:buNone/>
              <a:defRPr sz="1871">
                <a:solidFill>
                  <a:schemeClr val="tx1">
                    <a:tint val="82000"/>
                  </a:schemeClr>
                </a:solidFill>
              </a:defRPr>
            </a:lvl3pPr>
            <a:lvl4pPr marL="1425641" indent="0">
              <a:buNone/>
              <a:defRPr sz="1663">
                <a:solidFill>
                  <a:schemeClr val="tx1">
                    <a:tint val="82000"/>
                  </a:schemeClr>
                </a:solidFill>
              </a:defRPr>
            </a:lvl4pPr>
            <a:lvl5pPr marL="1900855" indent="0">
              <a:buNone/>
              <a:defRPr sz="1663">
                <a:solidFill>
                  <a:schemeClr val="tx1">
                    <a:tint val="82000"/>
                  </a:schemeClr>
                </a:solidFill>
              </a:defRPr>
            </a:lvl5pPr>
            <a:lvl6pPr marL="2376068" indent="0">
              <a:buNone/>
              <a:defRPr sz="1663">
                <a:solidFill>
                  <a:schemeClr val="tx1">
                    <a:tint val="82000"/>
                  </a:schemeClr>
                </a:solidFill>
              </a:defRPr>
            </a:lvl6pPr>
            <a:lvl7pPr marL="2851282" indent="0">
              <a:buNone/>
              <a:defRPr sz="1663">
                <a:solidFill>
                  <a:schemeClr val="tx1">
                    <a:tint val="82000"/>
                  </a:schemeClr>
                </a:solidFill>
              </a:defRPr>
            </a:lvl7pPr>
            <a:lvl8pPr marL="3326496" indent="0">
              <a:buNone/>
              <a:defRPr sz="1663">
                <a:solidFill>
                  <a:schemeClr val="tx1">
                    <a:tint val="82000"/>
                  </a:schemeClr>
                </a:solidFill>
              </a:defRPr>
            </a:lvl8pPr>
            <a:lvl9pPr marL="3801709" indent="0">
              <a:buNone/>
              <a:defRPr sz="166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67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3357" y="1897467"/>
            <a:ext cx="5584389" cy="45225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51992" y="1897467"/>
            <a:ext cx="5584389" cy="45225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051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068" y="379494"/>
            <a:ext cx="11333024" cy="137772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5069" y="1747320"/>
            <a:ext cx="5558725" cy="856334"/>
          </a:xfrm>
        </p:spPr>
        <p:txBody>
          <a:bodyPr anchor="b"/>
          <a:lstStyle>
            <a:lvl1pPr marL="0" indent="0">
              <a:buNone/>
              <a:defRPr sz="2495" b="1"/>
            </a:lvl1pPr>
            <a:lvl2pPr marL="475214" indent="0">
              <a:buNone/>
              <a:defRPr sz="2079" b="1"/>
            </a:lvl2pPr>
            <a:lvl3pPr marL="950427" indent="0">
              <a:buNone/>
              <a:defRPr sz="1871" b="1"/>
            </a:lvl3pPr>
            <a:lvl4pPr marL="1425641" indent="0">
              <a:buNone/>
              <a:defRPr sz="1663" b="1"/>
            </a:lvl4pPr>
            <a:lvl5pPr marL="1900855" indent="0">
              <a:buNone/>
              <a:defRPr sz="1663" b="1"/>
            </a:lvl5pPr>
            <a:lvl6pPr marL="2376068" indent="0">
              <a:buNone/>
              <a:defRPr sz="1663" b="1"/>
            </a:lvl6pPr>
            <a:lvl7pPr marL="2851282" indent="0">
              <a:buNone/>
              <a:defRPr sz="1663" b="1"/>
            </a:lvl7pPr>
            <a:lvl8pPr marL="3326496" indent="0">
              <a:buNone/>
              <a:defRPr sz="1663" b="1"/>
            </a:lvl8pPr>
            <a:lvl9pPr marL="3801709" indent="0">
              <a:buNone/>
              <a:defRPr sz="166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5069" y="2603655"/>
            <a:ext cx="5558725" cy="38295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1992" y="1747320"/>
            <a:ext cx="5586100" cy="856334"/>
          </a:xfrm>
        </p:spPr>
        <p:txBody>
          <a:bodyPr anchor="b"/>
          <a:lstStyle>
            <a:lvl1pPr marL="0" indent="0">
              <a:buNone/>
              <a:defRPr sz="2495" b="1"/>
            </a:lvl1pPr>
            <a:lvl2pPr marL="475214" indent="0">
              <a:buNone/>
              <a:defRPr sz="2079" b="1"/>
            </a:lvl2pPr>
            <a:lvl3pPr marL="950427" indent="0">
              <a:buNone/>
              <a:defRPr sz="1871" b="1"/>
            </a:lvl3pPr>
            <a:lvl4pPr marL="1425641" indent="0">
              <a:buNone/>
              <a:defRPr sz="1663" b="1"/>
            </a:lvl4pPr>
            <a:lvl5pPr marL="1900855" indent="0">
              <a:buNone/>
              <a:defRPr sz="1663" b="1"/>
            </a:lvl5pPr>
            <a:lvl6pPr marL="2376068" indent="0">
              <a:buNone/>
              <a:defRPr sz="1663" b="1"/>
            </a:lvl6pPr>
            <a:lvl7pPr marL="2851282" indent="0">
              <a:buNone/>
              <a:defRPr sz="1663" b="1"/>
            </a:lvl7pPr>
            <a:lvl8pPr marL="3326496" indent="0">
              <a:buNone/>
              <a:defRPr sz="1663" b="1"/>
            </a:lvl8pPr>
            <a:lvl9pPr marL="3801709" indent="0">
              <a:buNone/>
              <a:defRPr sz="166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51992" y="2603655"/>
            <a:ext cx="5586100" cy="38295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715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117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077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069" y="475192"/>
            <a:ext cx="4237907" cy="1663171"/>
          </a:xfrm>
        </p:spPr>
        <p:txBody>
          <a:bodyPr anchor="b"/>
          <a:lstStyle>
            <a:lvl1pPr>
              <a:defRPr sz="332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6100" y="1026283"/>
            <a:ext cx="6651992" cy="5065411"/>
          </a:xfrm>
        </p:spPr>
        <p:txBody>
          <a:bodyPr/>
          <a:lstStyle>
            <a:lvl1pPr>
              <a:defRPr sz="3326"/>
            </a:lvl1pPr>
            <a:lvl2pPr>
              <a:defRPr sz="2910"/>
            </a:lvl2pPr>
            <a:lvl3pPr>
              <a:defRPr sz="2495"/>
            </a:lvl3pPr>
            <a:lvl4pPr>
              <a:defRPr sz="2079"/>
            </a:lvl4pPr>
            <a:lvl5pPr>
              <a:defRPr sz="2079"/>
            </a:lvl5pPr>
            <a:lvl6pPr>
              <a:defRPr sz="2079"/>
            </a:lvl6pPr>
            <a:lvl7pPr>
              <a:defRPr sz="2079"/>
            </a:lvl7pPr>
            <a:lvl8pPr>
              <a:defRPr sz="2079"/>
            </a:lvl8pPr>
            <a:lvl9pPr>
              <a:defRPr sz="2079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5069" y="2138363"/>
            <a:ext cx="4237907" cy="3961581"/>
          </a:xfrm>
        </p:spPr>
        <p:txBody>
          <a:bodyPr/>
          <a:lstStyle>
            <a:lvl1pPr marL="0" indent="0">
              <a:buNone/>
              <a:defRPr sz="1663"/>
            </a:lvl1pPr>
            <a:lvl2pPr marL="475214" indent="0">
              <a:buNone/>
              <a:defRPr sz="1455"/>
            </a:lvl2pPr>
            <a:lvl3pPr marL="950427" indent="0">
              <a:buNone/>
              <a:defRPr sz="1247"/>
            </a:lvl3pPr>
            <a:lvl4pPr marL="1425641" indent="0">
              <a:buNone/>
              <a:defRPr sz="1039"/>
            </a:lvl4pPr>
            <a:lvl5pPr marL="1900855" indent="0">
              <a:buNone/>
              <a:defRPr sz="1039"/>
            </a:lvl5pPr>
            <a:lvl6pPr marL="2376068" indent="0">
              <a:buNone/>
              <a:defRPr sz="1039"/>
            </a:lvl6pPr>
            <a:lvl7pPr marL="2851282" indent="0">
              <a:buNone/>
              <a:defRPr sz="1039"/>
            </a:lvl7pPr>
            <a:lvl8pPr marL="3326496" indent="0">
              <a:buNone/>
              <a:defRPr sz="1039"/>
            </a:lvl8pPr>
            <a:lvl9pPr marL="3801709" indent="0">
              <a:buNone/>
              <a:defRPr sz="10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259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069" y="475192"/>
            <a:ext cx="4237907" cy="1663171"/>
          </a:xfrm>
        </p:spPr>
        <p:txBody>
          <a:bodyPr anchor="b"/>
          <a:lstStyle>
            <a:lvl1pPr>
              <a:defRPr sz="332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86100" y="1026283"/>
            <a:ext cx="6651992" cy="5065411"/>
          </a:xfrm>
        </p:spPr>
        <p:txBody>
          <a:bodyPr anchor="t"/>
          <a:lstStyle>
            <a:lvl1pPr marL="0" indent="0">
              <a:buNone/>
              <a:defRPr sz="3326"/>
            </a:lvl1pPr>
            <a:lvl2pPr marL="475214" indent="0">
              <a:buNone/>
              <a:defRPr sz="2910"/>
            </a:lvl2pPr>
            <a:lvl3pPr marL="950427" indent="0">
              <a:buNone/>
              <a:defRPr sz="2495"/>
            </a:lvl3pPr>
            <a:lvl4pPr marL="1425641" indent="0">
              <a:buNone/>
              <a:defRPr sz="2079"/>
            </a:lvl4pPr>
            <a:lvl5pPr marL="1900855" indent="0">
              <a:buNone/>
              <a:defRPr sz="2079"/>
            </a:lvl5pPr>
            <a:lvl6pPr marL="2376068" indent="0">
              <a:buNone/>
              <a:defRPr sz="2079"/>
            </a:lvl6pPr>
            <a:lvl7pPr marL="2851282" indent="0">
              <a:buNone/>
              <a:defRPr sz="2079"/>
            </a:lvl7pPr>
            <a:lvl8pPr marL="3326496" indent="0">
              <a:buNone/>
              <a:defRPr sz="2079"/>
            </a:lvl8pPr>
            <a:lvl9pPr marL="3801709" indent="0">
              <a:buNone/>
              <a:defRPr sz="207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5069" y="2138363"/>
            <a:ext cx="4237907" cy="3961581"/>
          </a:xfrm>
        </p:spPr>
        <p:txBody>
          <a:bodyPr/>
          <a:lstStyle>
            <a:lvl1pPr marL="0" indent="0">
              <a:buNone/>
              <a:defRPr sz="1663"/>
            </a:lvl1pPr>
            <a:lvl2pPr marL="475214" indent="0">
              <a:buNone/>
              <a:defRPr sz="1455"/>
            </a:lvl2pPr>
            <a:lvl3pPr marL="950427" indent="0">
              <a:buNone/>
              <a:defRPr sz="1247"/>
            </a:lvl3pPr>
            <a:lvl4pPr marL="1425641" indent="0">
              <a:buNone/>
              <a:defRPr sz="1039"/>
            </a:lvl4pPr>
            <a:lvl5pPr marL="1900855" indent="0">
              <a:buNone/>
              <a:defRPr sz="1039"/>
            </a:lvl5pPr>
            <a:lvl6pPr marL="2376068" indent="0">
              <a:buNone/>
              <a:defRPr sz="1039"/>
            </a:lvl6pPr>
            <a:lvl7pPr marL="2851282" indent="0">
              <a:buNone/>
              <a:defRPr sz="1039"/>
            </a:lvl7pPr>
            <a:lvl8pPr marL="3326496" indent="0">
              <a:buNone/>
              <a:defRPr sz="1039"/>
            </a:lvl8pPr>
            <a:lvl9pPr marL="3801709" indent="0">
              <a:buNone/>
              <a:defRPr sz="10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396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155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03125" y="379493"/>
            <a:ext cx="2833256" cy="604054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03357" y="379493"/>
            <a:ext cx="8335521" cy="604054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361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3357" y="379494"/>
            <a:ext cx="11333024" cy="13777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3357" y="1897467"/>
            <a:ext cx="11333024" cy="45225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03357" y="6606485"/>
            <a:ext cx="2956441" cy="37949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4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0A4706-02D0-4969-9CC5-B6DBAAA5C92A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52538" y="6606485"/>
            <a:ext cx="4434662" cy="37949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4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79940" y="6606485"/>
            <a:ext cx="2956441" cy="37949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4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007F03-11E4-4EA7-BB83-8BCC32D2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66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50427" rtl="0" eaLnBrk="1" latinLnBrk="0" hangingPunct="1">
        <a:lnSpc>
          <a:spcPct val="90000"/>
        </a:lnSpc>
        <a:spcBef>
          <a:spcPct val="0"/>
        </a:spcBef>
        <a:buNone/>
        <a:defRPr sz="457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37607" indent="-237607" algn="l" defTabSz="950427" rtl="0" eaLnBrk="1" latinLnBrk="0" hangingPunct="1">
        <a:lnSpc>
          <a:spcPct val="90000"/>
        </a:lnSpc>
        <a:spcBef>
          <a:spcPts val="1039"/>
        </a:spcBef>
        <a:buFont typeface="Arial" panose="020B0604020202020204" pitchFamily="34" charset="0"/>
        <a:buChar char="•"/>
        <a:defRPr sz="2910" kern="1200">
          <a:solidFill>
            <a:schemeClr val="tx1"/>
          </a:solidFill>
          <a:latin typeface="+mn-lt"/>
          <a:ea typeface="+mn-ea"/>
          <a:cs typeface="+mn-cs"/>
        </a:defRPr>
      </a:lvl1pPr>
      <a:lvl2pPr marL="712821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2495" kern="1200">
          <a:solidFill>
            <a:schemeClr val="tx1"/>
          </a:solidFill>
          <a:latin typeface="+mn-lt"/>
          <a:ea typeface="+mn-ea"/>
          <a:cs typeface="+mn-cs"/>
        </a:defRPr>
      </a:lvl2pPr>
      <a:lvl3pPr marL="1188034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2079" kern="1200">
          <a:solidFill>
            <a:schemeClr val="tx1"/>
          </a:solidFill>
          <a:latin typeface="+mn-lt"/>
          <a:ea typeface="+mn-ea"/>
          <a:cs typeface="+mn-cs"/>
        </a:defRPr>
      </a:lvl3pPr>
      <a:lvl4pPr marL="1663248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1871" kern="1200">
          <a:solidFill>
            <a:schemeClr val="tx1"/>
          </a:solidFill>
          <a:latin typeface="+mn-lt"/>
          <a:ea typeface="+mn-ea"/>
          <a:cs typeface="+mn-cs"/>
        </a:defRPr>
      </a:lvl4pPr>
      <a:lvl5pPr marL="2138462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1871" kern="1200">
          <a:solidFill>
            <a:schemeClr val="tx1"/>
          </a:solidFill>
          <a:latin typeface="+mn-lt"/>
          <a:ea typeface="+mn-ea"/>
          <a:cs typeface="+mn-cs"/>
        </a:defRPr>
      </a:lvl5pPr>
      <a:lvl6pPr marL="2613675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1871" kern="1200">
          <a:solidFill>
            <a:schemeClr val="tx1"/>
          </a:solidFill>
          <a:latin typeface="+mn-lt"/>
          <a:ea typeface="+mn-ea"/>
          <a:cs typeface="+mn-cs"/>
        </a:defRPr>
      </a:lvl6pPr>
      <a:lvl7pPr marL="3088889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1871" kern="1200">
          <a:solidFill>
            <a:schemeClr val="tx1"/>
          </a:solidFill>
          <a:latin typeface="+mn-lt"/>
          <a:ea typeface="+mn-ea"/>
          <a:cs typeface="+mn-cs"/>
        </a:defRPr>
      </a:lvl7pPr>
      <a:lvl8pPr marL="3564103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1871" kern="1200">
          <a:solidFill>
            <a:schemeClr val="tx1"/>
          </a:solidFill>
          <a:latin typeface="+mn-lt"/>
          <a:ea typeface="+mn-ea"/>
          <a:cs typeface="+mn-cs"/>
        </a:defRPr>
      </a:lvl8pPr>
      <a:lvl9pPr marL="4039316" indent="-237607" algn="l" defTabSz="950427" rtl="0" eaLnBrk="1" latinLnBrk="0" hangingPunct="1">
        <a:lnSpc>
          <a:spcPct val="90000"/>
        </a:lnSpc>
        <a:spcBef>
          <a:spcPts val="520"/>
        </a:spcBef>
        <a:buFont typeface="Arial" panose="020B0604020202020204" pitchFamily="34" charset="0"/>
        <a:buChar char="•"/>
        <a:defRPr sz="187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1pPr>
      <a:lvl2pPr marL="475214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2pPr>
      <a:lvl3pPr marL="950427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3pPr>
      <a:lvl4pPr marL="1425641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4pPr>
      <a:lvl5pPr marL="1900855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5pPr>
      <a:lvl6pPr marL="2376068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6pPr>
      <a:lvl7pPr marL="2851282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7pPr>
      <a:lvl8pPr marL="3326496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8pPr>
      <a:lvl9pPr marL="3801709" algn="l" defTabSz="950427" rtl="0" eaLnBrk="1" latinLnBrk="0" hangingPunct="1">
        <a:defRPr sz="187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45/3613905.3650974" TargetMode="External"/><Relationship Id="rId2" Type="http://schemas.openxmlformats.org/officeDocument/2006/relationships/hyperlink" Target="https://doi.org/10.1145/3772318.379181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3390/audiolres16010020" TargetMode="External"/><Relationship Id="rId5" Type="http://schemas.openxmlformats.org/officeDocument/2006/relationships/hyperlink" Target="https://doi.org/10.1007/s10209-025-01270-y" TargetMode="External"/><Relationship Id="rId4" Type="http://schemas.openxmlformats.org/officeDocument/2006/relationships/hyperlink" Target="https://doi.org/10.1007/s10209-023-01039-1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A2BEE39-7986-3296-4409-BF2B74E08698}"/>
              </a:ext>
            </a:extLst>
          </p:cNvPr>
          <p:cNvSpPr txBox="1"/>
          <p:nvPr/>
        </p:nvSpPr>
        <p:spPr>
          <a:xfrm>
            <a:off x="231260" y="4589039"/>
            <a:ext cx="6893935" cy="1682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67" b="1" dirty="0">
                <a:solidFill>
                  <a:schemeClr val="accent1"/>
                </a:solidFill>
                <a:latin typeface="Amasis MT Pro Light" panose="020F0502020204030204" pitchFamily="18" charset="0"/>
                <a:ea typeface="ADLaM Display" panose="02010000000000000000" pitchFamily="2" charset="0"/>
                <a:cs typeface="ADLaM Display" panose="02010000000000000000" pitchFamily="2" charset="0"/>
              </a:rPr>
              <a:t>TITLE: SMART WEB-BASED ACCESSIBILITY AND LEARNING SUPPORT FOR DEAF BRITISH STUDENTS</a:t>
            </a:r>
          </a:p>
          <a:p>
            <a:endParaRPr lang="en-GB" sz="2067" b="1" dirty="0">
              <a:solidFill>
                <a:schemeClr val="accent1"/>
              </a:solidFill>
              <a:latin typeface="Amasis MT Pro Light" panose="020F0502020204030204" pitchFamily="18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GB" sz="2067" b="1" dirty="0">
                <a:solidFill>
                  <a:schemeClr val="accent1"/>
                </a:solidFill>
                <a:latin typeface="Amasis MT Pro Light" panose="020F0502020204030204" pitchFamily="18" charset="0"/>
                <a:ea typeface="ADLaM Display" panose="02010000000000000000" pitchFamily="2" charset="0"/>
                <a:cs typeface="ADLaM Display" panose="02010000000000000000" pitchFamily="2" charset="0"/>
              </a:rPr>
              <a:t>INTERIM VIVA PRESENTATION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E4D88E-9044-1187-4D35-A9EB591A0A80}"/>
              </a:ext>
            </a:extLst>
          </p:cNvPr>
          <p:cNvSpPr txBox="1"/>
          <p:nvPr/>
        </p:nvSpPr>
        <p:spPr>
          <a:xfrm>
            <a:off x="7928463" y="4589039"/>
            <a:ext cx="4516877" cy="1666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60" b="1" dirty="0">
                <a:solidFill>
                  <a:schemeClr val="accent1"/>
                </a:solidFill>
                <a:latin typeface="Amasis MT Pro Light" panose="02040304050005020304" pitchFamily="18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NAME: NICOLA PLUMMER</a:t>
            </a:r>
          </a:p>
          <a:p>
            <a:pPr>
              <a:lnSpc>
                <a:spcPct val="150000"/>
              </a:lnSpc>
            </a:pPr>
            <a:r>
              <a:rPr lang="en-GB" sz="1860" b="1" dirty="0">
                <a:solidFill>
                  <a:schemeClr val="accent1"/>
                </a:solidFill>
                <a:latin typeface="Amasis MT Pro Light" panose="02040304050005020304" pitchFamily="18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NUMBER: 2320431</a:t>
            </a:r>
          </a:p>
          <a:p>
            <a:pPr>
              <a:lnSpc>
                <a:spcPct val="150000"/>
              </a:lnSpc>
            </a:pPr>
            <a:r>
              <a:rPr lang="en-GB" sz="1860" b="1" dirty="0">
                <a:solidFill>
                  <a:schemeClr val="accent1"/>
                </a:solidFill>
                <a:latin typeface="Amasis MT Pro Light" panose="02040304050005020304" pitchFamily="18" charset="0"/>
                <a:ea typeface="ADLaM Display" panose="02010000000000000000" pitchFamily="2" charset="0"/>
                <a:cs typeface="ADLaM Display" panose="02010000000000000000" pitchFamily="2" charset="0"/>
              </a:rPr>
              <a:t>DATE: SEPTEMBER 22, 2026</a:t>
            </a:r>
          </a:p>
          <a:p>
            <a:endParaRPr lang="en-GB" sz="1860" b="1" dirty="0">
              <a:solidFill>
                <a:schemeClr val="accent1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16" name="Picture 15" descr="Deaf Accessibility: Web Accessibility For Hard-of-Hearing Users">
            <a:extLst>
              <a:ext uri="{FF2B5EF4-FFF2-40B4-BE49-F238E27FC236}">
                <a16:creationId xmlns:a16="http://schemas.microsoft.com/office/drawing/2014/main" id="{12B4D91F-B649-7C09-31B2-7D46B55D6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24" y="588542"/>
            <a:ext cx="3977642" cy="3201613"/>
          </a:xfrm>
          <a:prstGeom prst="rect">
            <a:avLst/>
          </a:prstGeom>
          <a:scene3d>
            <a:camera prst="perspectiveRight"/>
            <a:lightRig rig="threePt" dir="t"/>
          </a:scene3d>
          <a:sp3d>
            <a:bevelT w="139700" h="139700" prst="divot"/>
          </a:sp3d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816F7F7-E5C5-F090-25F9-5066EA42E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8849" y="588543"/>
            <a:ext cx="3005526" cy="3201613"/>
          </a:xfrm>
          <a:prstGeom prst="rect">
            <a:avLst/>
          </a:prstGeom>
          <a:effectLst>
            <a:softEdge rad="12700"/>
          </a:effectLst>
          <a:scene3d>
            <a:camera prst="isometricOffAxis2Left"/>
            <a:lightRig rig="threePt" dir="t"/>
          </a:scene3d>
          <a:sp3d>
            <a:bevelT prst="convex"/>
          </a:sp3d>
        </p:spPr>
      </p:pic>
      <p:pic>
        <p:nvPicPr>
          <p:cNvPr id="22" name="Picture 21" descr="Hands spelling out BSL in British sign language">
            <a:extLst>
              <a:ext uri="{FF2B5EF4-FFF2-40B4-BE49-F238E27FC236}">
                <a16:creationId xmlns:a16="http://schemas.microsoft.com/office/drawing/2014/main" id="{9146C6A7-6012-0D42-1526-CD64DBFC67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1131" y="362324"/>
            <a:ext cx="3746753" cy="3201613"/>
          </a:xfrm>
          <a:prstGeom prst="rect">
            <a:avLst/>
          </a:prstGeom>
          <a:ln>
            <a:noFill/>
          </a:ln>
          <a:effectLst>
            <a:softEdge rad="3175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440650-C137-471A-7688-D5BE4A6BE241}"/>
              </a:ext>
            </a:extLst>
          </p:cNvPr>
          <p:cNvSpPr txBox="1"/>
          <p:nvPr/>
        </p:nvSpPr>
        <p:spPr>
          <a:xfrm>
            <a:off x="4984162" y="2697383"/>
            <a:ext cx="676893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r>
              <a:rPr lang="en-GB" sz="4800" dirty="0">
                <a:ln w="19050">
                  <a:solidFill>
                    <a:schemeClr val="tx1"/>
                  </a:solidFill>
                </a:ln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64BCFF-B1A9-6574-6728-D7611E3B9C98}"/>
              </a:ext>
            </a:extLst>
          </p:cNvPr>
          <p:cNvSpPr txBox="1"/>
          <p:nvPr/>
        </p:nvSpPr>
        <p:spPr>
          <a:xfrm>
            <a:off x="6440980" y="2732940"/>
            <a:ext cx="470460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CB2120-5E5F-14AF-B391-D78C0C2FE8EC}"/>
              </a:ext>
            </a:extLst>
          </p:cNvPr>
          <p:cNvSpPr txBox="1"/>
          <p:nvPr/>
        </p:nvSpPr>
        <p:spPr>
          <a:xfrm>
            <a:off x="7625643" y="2697382"/>
            <a:ext cx="605641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987538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C1E0CC-DB84-77E7-2BCC-96C3BBB607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CEB984C-BAD7-03AE-FBA6-3AF60645A638}"/>
              </a:ext>
            </a:extLst>
          </p:cNvPr>
          <p:cNvSpPr txBox="1"/>
          <p:nvPr/>
        </p:nvSpPr>
        <p:spPr>
          <a:xfrm>
            <a:off x="1167505" y="882566"/>
            <a:ext cx="10185305" cy="4829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TABLE OF CONTENTS</a:t>
            </a:r>
          </a:p>
          <a:p>
            <a:endParaRPr lang="en-GB" sz="1860" b="1" dirty="0">
              <a:solidFill>
                <a:schemeClr val="accent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INTRODUCTION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PROJECT OVERVIEW/INTRODUCTION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PROBLEM STATEMENT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RESEARCH QUESTION, AIMS AND OBJECTIVES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LITERATURE REVIEW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METHODOLOGY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RESEARCH GAP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PROPOSED SOLUTION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FUNCTIONALITIES OF THE PROPOSED SYSTEM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SYSTEM ARCHITECTURE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PROTOTYPE SCREENSHOTS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GANTT CHART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CONCLUSION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REFERENCES</a:t>
            </a:r>
          </a:p>
          <a:p>
            <a:endParaRPr lang="en-GB" sz="1860" dirty="0"/>
          </a:p>
        </p:txBody>
      </p:sp>
    </p:spTree>
    <p:extLst>
      <p:ext uri="{BB962C8B-B14F-4D97-AF65-F5344CB8AC3E}">
        <p14:creationId xmlns:p14="http://schemas.microsoft.com/office/powerpoint/2010/main" val="3500558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520F5A-3388-5533-0CEB-61B417385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2F1247-6AC2-CD89-316C-741019B834A7}"/>
              </a:ext>
            </a:extLst>
          </p:cNvPr>
          <p:cNvSpPr txBox="1"/>
          <p:nvPr/>
        </p:nvSpPr>
        <p:spPr>
          <a:xfrm>
            <a:off x="497412" y="1198915"/>
            <a:ext cx="6478858" cy="5453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This project will explore how one accessible web application could provide both learning and communication support for Deaf British Students in higher education [1].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proposed platform will aim to bring together AI-generated captions, learning tools, personalised accessibility settings and BSL resources in one place.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This  project was chosen because it addresses a real accessibility challenge while allowing me to develop  practical skills in web development, AI integration and user-centred design.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Deaf students may use various types of communication support, including BSL interpreters, speech-to-text reporters and notetakers, depending on their specific needs.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7790C5-F2DA-B735-E307-62D738CF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7216" y="1543298"/>
            <a:ext cx="4884383" cy="460811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Above"/>
            <a:lightRig rig="threePt" dir="t"/>
          </a:scene3d>
          <a:sp3d>
            <a:bevelT/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9CF2C4-980E-5CC6-DF66-5DAE71970D28}"/>
              </a:ext>
            </a:extLst>
          </p:cNvPr>
          <p:cNvSpPr txBox="1"/>
          <p:nvPr/>
        </p:nvSpPr>
        <p:spPr>
          <a:xfrm>
            <a:off x="1144000" y="658071"/>
            <a:ext cx="5185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PROJECT OVERVIEW/INTRODUCTION</a:t>
            </a:r>
          </a:p>
        </p:txBody>
      </p:sp>
    </p:spTree>
    <p:extLst>
      <p:ext uri="{BB962C8B-B14F-4D97-AF65-F5344CB8AC3E}">
        <p14:creationId xmlns:p14="http://schemas.microsoft.com/office/powerpoint/2010/main" val="1727731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134484-7845-D0B7-5D73-CAC54A5B2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AF12F5-018F-B813-F4FE-0318710263BC}"/>
              </a:ext>
            </a:extLst>
          </p:cNvPr>
          <p:cNvSpPr txBox="1"/>
          <p:nvPr/>
        </p:nvSpPr>
        <p:spPr>
          <a:xfrm>
            <a:off x="701732" y="2081736"/>
            <a:ext cx="5114807" cy="14822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860" dirty="0"/>
          </a:p>
          <a:p>
            <a:r>
              <a:rPr lang="en-GB" b="1" dirty="0">
                <a:solidFill>
                  <a:schemeClr val="accent1"/>
                </a:solidFill>
              </a:rPr>
              <a:t>DEAF BRITISH STUDENTS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Primary users:  BSL users and students that require accessible digital learning support.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31B005-4A23-EF4A-3B2C-AB57BACC8FD3}"/>
              </a:ext>
            </a:extLst>
          </p:cNvPr>
          <p:cNvSpPr txBox="1"/>
          <p:nvPr/>
        </p:nvSpPr>
        <p:spPr>
          <a:xfrm>
            <a:off x="6911129" y="2081736"/>
            <a:ext cx="4674742" cy="1195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LECTURERS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Facilitating easier access to learning materials and communication support.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2B76C7-5AA7-BA00-9EAC-FDF51B1F70BD}"/>
              </a:ext>
            </a:extLst>
          </p:cNvPr>
          <p:cNvSpPr txBox="1"/>
          <p:nvPr/>
        </p:nvSpPr>
        <p:spPr>
          <a:xfrm>
            <a:off x="2543267" y="1280891"/>
            <a:ext cx="63019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WHO CAN BENEFIT FROM THE PROPOSED SOLUTION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DBC4BE-0D2C-885B-CB24-17B176581926}"/>
              </a:ext>
            </a:extLst>
          </p:cNvPr>
          <p:cNvSpPr txBox="1"/>
          <p:nvPr/>
        </p:nvSpPr>
        <p:spPr>
          <a:xfrm>
            <a:off x="671500" y="4520749"/>
            <a:ext cx="4252496" cy="1195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UNIVERSITIES</a:t>
            </a:r>
          </a:p>
          <a:p>
            <a:pPr>
              <a:lnSpc>
                <a:spcPct val="150000"/>
              </a:lnSpc>
            </a:pPr>
            <a:r>
              <a:rPr lang="en-GB" dirty="0"/>
              <a:t>This provides a practical approach  that will  make digital learning more inclusive.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99EA9C-1EBB-378A-3C43-BB7992AE653D}"/>
              </a:ext>
            </a:extLst>
          </p:cNvPr>
          <p:cNvSpPr txBox="1"/>
          <p:nvPr/>
        </p:nvSpPr>
        <p:spPr>
          <a:xfrm>
            <a:off x="6911129" y="4355192"/>
            <a:ext cx="3905726" cy="1575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ACCESSIBILITY TEAMS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This website will bring different accessibility options together that will better support users needs.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F03D3-EAA3-A20A-A5BF-C5437F60FC74}"/>
              </a:ext>
            </a:extLst>
          </p:cNvPr>
          <p:cNvSpPr txBox="1"/>
          <p:nvPr/>
        </p:nvSpPr>
        <p:spPr>
          <a:xfrm>
            <a:off x="1203068" y="551759"/>
            <a:ext cx="5008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PROJECT OVERVIEW/INTRODUCTION</a:t>
            </a:r>
          </a:p>
        </p:txBody>
      </p:sp>
    </p:spTree>
    <p:extLst>
      <p:ext uri="{BB962C8B-B14F-4D97-AF65-F5344CB8AC3E}">
        <p14:creationId xmlns:p14="http://schemas.microsoft.com/office/powerpoint/2010/main" val="3247416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D6CF4-2405-3A61-852B-37B36BB64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D6211C-5880-E27D-9FF3-47C66213A3BF}"/>
              </a:ext>
            </a:extLst>
          </p:cNvPr>
          <p:cNvSpPr txBox="1"/>
          <p:nvPr/>
        </p:nvSpPr>
        <p:spPr>
          <a:xfrm>
            <a:off x="1516521" y="472407"/>
            <a:ext cx="4973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PROBLEM STATEMENT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644370-CECA-E9BF-9BE3-75BBAC622375}"/>
              </a:ext>
            </a:extLst>
          </p:cNvPr>
          <p:cNvSpPr txBox="1"/>
          <p:nvPr/>
        </p:nvSpPr>
        <p:spPr>
          <a:xfrm>
            <a:off x="276111" y="1252502"/>
            <a:ext cx="7759459" cy="4622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Deaf students can face </a:t>
            </a:r>
            <a:r>
              <a:rPr lang="en-GB" b="1" dirty="0">
                <a:solidFill>
                  <a:schemeClr val="accent1"/>
                </a:solidFill>
              </a:rPr>
              <a:t>communication and learning barriers </a:t>
            </a:r>
            <a:r>
              <a:rPr lang="en-GB" dirty="0"/>
              <a:t>when teaching and digital resources do not meet their accessibility requirements.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Captions are useful</a:t>
            </a:r>
            <a:r>
              <a:rPr lang="en-GB" dirty="0"/>
              <a:t>, but on their own they may not provide BSL support, personalised accessibility or a wider learning support [2].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Existing accessibility and learning tools can be </a:t>
            </a:r>
            <a:r>
              <a:rPr lang="en-GB" b="1" dirty="0">
                <a:solidFill>
                  <a:schemeClr val="accent1"/>
                </a:solidFill>
              </a:rPr>
              <a:t>stretched across various platforms</a:t>
            </a:r>
            <a:r>
              <a:rPr lang="en-GB" dirty="0"/>
              <a:t>, which makes support more isolated and challenging.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There is a need for a more </a:t>
            </a:r>
            <a:r>
              <a:rPr lang="en-GB" b="1" dirty="0">
                <a:solidFill>
                  <a:schemeClr val="accent1"/>
                </a:solidFill>
              </a:rPr>
              <a:t>integrated  approach </a:t>
            </a:r>
            <a:r>
              <a:rPr lang="en-GB" dirty="0"/>
              <a:t>that  will bring communication, accessibility and learning support together.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This project proposes one accessible web platform combining AI captions, learning tools, personalised settings and BSL resources.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832B74-7539-DEE9-7EF3-6134E716B5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8751" y="1130571"/>
            <a:ext cx="4354871" cy="511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394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3806B5-7681-6D45-F584-B0FA2B599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1471274-F4AA-348A-2736-513D067FB709}"/>
              </a:ext>
            </a:extLst>
          </p:cNvPr>
          <p:cNvSpPr txBox="1"/>
          <p:nvPr/>
        </p:nvSpPr>
        <p:spPr>
          <a:xfrm>
            <a:off x="978877" y="181646"/>
            <a:ext cx="8987955" cy="655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RESEARCH QUESTION, AIMS AND OBJECTIVES</a:t>
            </a:r>
          </a:p>
          <a:p>
            <a:endParaRPr lang="en-GB" sz="186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733DB7-4296-FD22-69C2-86F64FA7B47D}"/>
              </a:ext>
            </a:extLst>
          </p:cNvPr>
          <p:cNvSpPr txBox="1"/>
          <p:nvPr/>
        </p:nvSpPr>
        <p:spPr>
          <a:xfrm>
            <a:off x="978877" y="932851"/>
            <a:ext cx="10637323" cy="11603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RESEARCH QUESTION</a:t>
            </a:r>
          </a:p>
          <a:p>
            <a:pPr>
              <a:lnSpc>
                <a:spcPct val="150000"/>
              </a:lnSpc>
            </a:pPr>
            <a:r>
              <a:rPr lang="en-GB" dirty="0"/>
              <a:t>How can an integrated AI-powered web platform support the accessibility and learning needs of Deaf British Students in higher education?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EB6485-D245-DBD8-CEAE-024ABAF20E26}"/>
              </a:ext>
            </a:extLst>
          </p:cNvPr>
          <p:cNvSpPr txBox="1"/>
          <p:nvPr/>
        </p:nvSpPr>
        <p:spPr>
          <a:xfrm>
            <a:off x="876452" y="2307628"/>
            <a:ext cx="10842172" cy="1575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AIM</a:t>
            </a:r>
          </a:p>
          <a:p>
            <a:pPr>
              <a:lnSpc>
                <a:spcPct val="150000"/>
              </a:lnSpc>
            </a:pPr>
            <a:r>
              <a:rPr lang="en-GB" dirty="0"/>
              <a:t>The project aims to design and develop an integrated web-based accessibility and learning support system that will use AI to improve communication, accessibility and independent learning for Deaf British Students. An interactive prototype will be developed </a:t>
            </a:r>
            <a:r>
              <a:rPr lang="en-GB"/>
              <a:t>to demonstrate and assess </a:t>
            </a:r>
            <a:r>
              <a:rPr lang="en-GB" dirty="0"/>
              <a:t>the proposed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EC98DF-75CD-D9A2-DE5B-44677A3B6E2E}"/>
              </a:ext>
            </a:extLst>
          </p:cNvPr>
          <p:cNvSpPr txBox="1"/>
          <p:nvPr/>
        </p:nvSpPr>
        <p:spPr>
          <a:xfrm>
            <a:off x="774028" y="4499140"/>
            <a:ext cx="10842172" cy="1991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OBJECTIVES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investigate accessibility challenges and current AI- based educational technologies.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design a user-focused and accessible web application.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develop a functional website that will integrate AI tools and BSL resources.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evaluate the proposed website’s usability, accessibility and usefulness.</a:t>
            </a:r>
          </a:p>
        </p:txBody>
      </p:sp>
    </p:spTree>
    <p:extLst>
      <p:ext uri="{BB962C8B-B14F-4D97-AF65-F5344CB8AC3E}">
        <p14:creationId xmlns:p14="http://schemas.microsoft.com/office/powerpoint/2010/main" val="2602343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0E75D7-776F-3691-162E-AAEFCD623A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A8380EA-B1C5-7515-CD60-4D9F07B625D9}"/>
              </a:ext>
            </a:extLst>
          </p:cNvPr>
          <p:cNvSpPr txBox="1"/>
          <p:nvPr/>
        </p:nvSpPr>
        <p:spPr>
          <a:xfrm>
            <a:off x="1590001" y="265479"/>
            <a:ext cx="862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LITERATURE REVIEW: Primary studies that will guide the website design.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E46D57-9325-EECF-2D61-51213C5A259F}"/>
              </a:ext>
            </a:extLst>
          </p:cNvPr>
          <p:cNvSpPr txBox="1"/>
          <p:nvPr/>
        </p:nvSpPr>
        <p:spPr>
          <a:xfrm>
            <a:off x="310053" y="742706"/>
            <a:ext cx="6259816" cy="1160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A I IN DEAF EDUCATION</a:t>
            </a:r>
            <a:endParaRPr lang="en-GB" dirty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en-GB" dirty="0"/>
              <a:t>Bhuiyan et al [1], argue that AI offers beneficial  opportunities for communication, accessibility and learning.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A4D99E-D50B-E84A-0113-E6E602ADED54}"/>
              </a:ext>
            </a:extLst>
          </p:cNvPr>
          <p:cNvSpPr txBox="1"/>
          <p:nvPr/>
        </p:nvSpPr>
        <p:spPr>
          <a:xfrm>
            <a:off x="296921" y="2071979"/>
            <a:ext cx="6584995" cy="1625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DEAF-CENTRED DESIGN</a:t>
            </a:r>
          </a:p>
          <a:p>
            <a:pPr>
              <a:lnSpc>
                <a:spcPct val="150000"/>
              </a:lnSpc>
            </a:pPr>
            <a:r>
              <a:rPr lang="en-GB" dirty="0"/>
              <a:t>Fox, Woll &amp; Cormier [3], state that</a:t>
            </a:r>
          </a:p>
          <a:p>
            <a:pPr>
              <a:lnSpc>
                <a:spcPct val="150000"/>
              </a:lnSpc>
            </a:pPr>
            <a:r>
              <a:rPr lang="en-GB" dirty="0"/>
              <a:t>involving Deaf people in the design process helps to ensure that technology reflects their genuine needs and experiences.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6D1470-CCEC-93A2-E8DC-2DAA9B3B0B95}"/>
              </a:ext>
            </a:extLst>
          </p:cNvPr>
          <p:cNvSpPr txBox="1"/>
          <p:nvPr/>
        </p:nvSpPr>
        <p:spPr>
          <a:xfrm>
            <a:off x="7193964" y="792949"/>
            <a:ext cx="5740294" cy="11603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TAILORED CAPTIONING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Samaradivakara</a:t>
            </a:r>
            <a:r>
              <a:rPr lang="en-GB" dirty="0"/>
              <a:t> et al. [2], state that tailored real-time caption interfaces can help to improve accessibility.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9343DB-8C01-D4D2-EA9B-86298C4ECDE9}"/>
              </a:ext>
            </a:extLst>
          </p:cNvPr>
          <p:cNvSpPr txBox="1"/>
          <p:nvPr/>
        </p:nvSpPr>
        <p:spPr>
          <a:xfrm>
            <a:off x="7272261" y="3488372"/>
            <a:ext cx="5557423" cy="1575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CAPTIONS AND SIGN LANGUAGE</a:t>
            </a:r>
            <a:endParaRPr lang="en-GB" dirty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en-GB" dirty="0"/>
              <a:t>Pavani &amp; Leonetti [6], suggest that captions and sign</a:t>
            </a:r>
            <a:br>
              <a:rPr lang="en-GB" dirty="0"/>
            </a:br>
            <a:r>
              <a:rPr lang="en-GB" dirty="0"/>
              <a:t> language can work as complementary accessibility solutions.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8165123-2374-F805-4EA1-336373E1066C}"/>
              </a:ext>
            </a:extLst>
          </p:cNvPr>
          <p:cNvSpPr txBox="1"/>
          <p:nvPr/>
        </p:nvSpPr>
        <p:spPr>
          <a:xfrm>
            <a:off x="332537" y="5359592"/>
            <a:ext cx="12474663" cy="133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</a:rPr>
              <a:t>SYNTHESIS</a:t>
            </a:r>
            <a:r>
              <a:rPr lang="en-GB" dirty="0"/>
              <a:t>: Effective support should consider </a:t>
            </a:r>
            <a:r>
              <a:rPr lang="en-GB" b="1" dirty="0">
                <a:solidFill>
                  <a:schemeClr val="accent1"/>
                </a:solidFill>
              </a:rPr>
              <a:t>technology</a:t>
            </a:r>
            <a:r>
              <a:rPr lang="en-GB" dirty="0">
                <a:solidFill>
                  <a:schemeClr val="accent1"/>
                </a:solidFill>
              </a:rPr>
              <a:t>, </a:t>
            </a:r>
            <a:r>
              <a:rPr lang="en-GB" b="1" dirty="0">
                <a:solidFill>
                  <a:schemeClr val="accent1"/>
                </a:solidFill>
              </a:rPr>
              <a:t>accessibility</a:t>
            </a:r>
            <a:r>
              <a:rPr lang="en-GB" dirty="0">
                <a:solidFill>
                  <a:schemeClr val="accent1"/>
                </a:solidFill>
              </a:rPr>
              <a:t>, </a:t>
            </a:r>
            <a:r>
              <a:rPr lang="en-GB" b="1" dirty="0">
                <a:solidFill>
                  <a:schemeClr val="accent1"/>
                </a:solidFill>
              </a:rPr>
              <a:t>learning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and </a:t>
            </a:r>
            <a:r>
              <a:rPr lang="en-GB" b="1" dirty="0">
                <a:solidFill>
                  <a:schemeClr val="accent1"/>
                </a:solidFill>
              </a:rPr>
              <a:t>Deaf users together</a:t>
            </a:r>
            <a:r>
              <a:rPr lang="en-GB" dirty="0">
                <a:solidFill>
                  <a:schemeClr val="accent1"/>
                </a:solidFill>
              </a:rPr>
              <a:t>.</a:t>
            </a:r>
            <a:r>
              <a:rPr lang="en-GB" b="1" dirty="0">
                <a:solidFill>
                  <a:schemeClr val="accent1"/>
                </a:solidFill>
              </a:rPr>
              <a:t> A  functional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website would combine </a:t>
            </a:r>
            <a:r>
              <a:rPr lang="en-GB" b="1" dirty="0">
                <a:solidFill>
                  <a:schemeClr val="accent1"/>
                </a:solidFill>
              </a:rPr>
              <a:t>captions</a:t>
            </a:r>
            <a:r>
              <a:rPr lang="en-GB" dirty="0">
                <a:solidFill>
                  <a:schemeClr val="accent1"/>
                </a:solidFill>
              </a:rPr>
              <a:t>, </a:t>
            </a:r>
            <a:r>
              <a:rPr lang="en-GB" b="1" dirty="0">
                <a:solidFill>
                  <a:schemeClr val="accent1"/>
                </a:solidFill>
              </a:rPr>
              <a:t>BSL resources </a:t>
            </a:r>
            <a:r>
              <a:rPr lang="en-GB" dirty="0"/>
              <a:t>and </a:t>
            </a:r>
            <a:r>
              <a:rPr lang="en-GB" b="1" dirty="0">
                <a:solidFill>
                  <a:schemeClr val="accent1"/>
                </a:solidFill>
              </a:rPr>
              <a:t>personalised accessibility</a:t>
            </a:r>
            <a:r>
              <a:rPr lang="en-GB" dirty="0"/>
              <a:t>, using existing </a:t>
            </a:r>
            <a:r>
              <a:rPr lang="en-GB" b="1" dirty="0">
                <a:solidFill>
                  <a:schemeClr val="accent1"/>
                </a:solidFill>
              </a:rPr>
              <a:t>APIs</a:t>
            </a:r>
            <a:r>
              <a:rPr lang="en-GB" dirty="0"/>
              <a:t> and </a:t>
            </a:r>
            <a:r>
              <a:rPr lang="en-GB" b="1" dirty="0">
                <a:solidFill>
                  <a:schemeClr val="accent1"/>
                </a:solidFill>
              </a:rPr>
              <a:t>direct user feedback</a:t>
            </a:r>
            <a:r>
              <a:rPr lang="en-GB" b="1" dirty="0"/>
              <a:t> </a:t>
            </a:r>
            <a:r>
              <a:rPr lang="en-GB" dirty="0"/>
              <a:t>to improve support.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68DABEE-CF36-83D3-AD96-A470579C3125}"/>
              </a:ext>
            </a:extLst>
          </p:cNvPr>
          <p:cNvSpPr txBox="1"/>
          <p:nvPr/>
        </p:nvSpPr>
        <p:spPr>
          <a:xfrm>
            <a:off x="7193964" y="2368830"/>
            <a:ext cx="53654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USER-CENTRED</a:t>
            </a:r>
            <a:r>
              <a:rPr lang="en-GB" dirty="0"/>
              <a:t> </a:t>
            </a:r>
            <a:endParaRPr lang="es-ES" dirty="0"/>
          </a:p>
          <a:p>
            <a:r>
              <a:rPr lang="es-ES" dirty="0"/>
              <a:t> Loaiza-Ramírez and  González-Beltrán [4], offered user-centred accessibility guidelines.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41DE55-B3F0-13D9-2AA0-FAC8DF6096D9}"/>
              </a:ext>
            </a:extLst>
          </p:cNvPr>
          <p:cNvSpPr txBox="1"/>
          <p:nvPr/>
        </p:nvSpPr>
        <p:spPr>
          <a:xfrm>
            <a:off x="310053" y="3866187"/>
            <a:ext cx="6457013" cy="1160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BIASES IN AI</a:t>
            </a:r>
          </a:p>
          <a:p>
            <a:pPr>
              <a:lnSpc>
                <a:spcPct val="150000"/>
              </a:lnSpc>
            </a:pPr>
            <a:r>
              <a:rPr lang="en-GB" dirty="0"/>
              <a:t> Desai et al. [5],  identified widespread biases in sign-language AI research.</a:t>
            </a:r>
          </a:p>
        </p:txBody>
      </p:sp>
    </p:spTree>
    <p:extLst>
      <p:ext uri="{BB962C8B-B14F-4D97-AF65-F5344CB8AC3E}">
        <p14:creationId xmlns:p14="http://schemas.microsoft.com/office/powerpoint/2010/main" val="1132757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A93BE-1CC6-0B33-4259-C3FD36567D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AF509F-9DD1-F681-C6F4-262613FC0984}"/>
              </a:ext>
            </a:extLst>
          </p:cNvPr>
          <p:cNvSpPr txBox="1"/>
          <p:nvPr/>
        </p:nvSpPr>
        <p:spPr>
          <a:xfrm>
            <a:off x="777812" y="398197"/>
            <a:ext cx="6087106" cy="378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60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</a:rPr>
              <a:t>LITERATURE REVIEW:  CRITICAL ANALYSIS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88BF5B8-DC13-0983-71AB-120870BCD56D}"/>
              </a:ext>
            </a:extLst>
          </p:cNvPr>
          <p:cNvSpPr/>
          <p:nvPr/>
        </p:nvSpPr>
        <p:spPr>
          <a:xfrm>
            <a:off x="379522" y="942531"/>
            <a:ext cx="5746399" cy="558478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6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BC2A20-D182-7833-986B-266C21843B1A}"/>
              </a:ext>
            </a:extLst>
          </p:cNvPr>
          <p:cNvSpPr txBox="1"/>
          <p:nvPr/>
        </p:nvSpPr>
        <p:spPr>
          <a:xfrm>
            <a:off x="790610" y="1323224"/>
            <a:ext cx="4877572" cy="4484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STRENGTHS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Shows</a:t>
            </a:r>
            <a:r>
              <a:rPr lang="en-GB" b="1" dirty="0"/>
              <a:t>  </a:t>
            </a:r>
            <a:r>
              <a:rPr lang="en-GB" dirty="0"/>
              <a:t> AI’s potential in Deaf education [1].</a:t>
            </a:r>
            <a:endParaRPr lang="en-GB" b="1" dirty="0"/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Demonstrates benefits of tailored captions [2].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Shows growing agreement that Deaf users must help to shape design, not just receive it [3].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Strengthens the need for Deaf-centred research [4].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Caption combined with sign language is more beneficial and works more effectively.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085D2E4-19FC-7B0C-7D58-148A9E9D98BD}"/>
              </a:ext>
            </a:extLst>
          </p:cNvPr>
          <p:cNvSpPr/>
          <p:nvPr/>
        </p:nvSpPr>
        <p:spPr>
          <a:xfrm>
            <a:off x="6248469" y="981250"/>
            <a:ext cx="6511752" cy="558478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6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AEEF3E-72CD-D5EF-F517-BC9465131F00}"/>
              </a:ext>
            </a:extLst>
          </p:cNvPr>
          <p:cNvSpPr txBox="1"/>
          <p:nvPr/>
        </p:nvSpPr>
        <p:spPr>
          <a:xfrm>
            <a:off x="6574296" y="1422230"/>
            <a:ext cx="5996006" cy="4068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WEAKNESSES</a:t>
            </a:r>
            <a:endParaRPr lang="en-GB" dirty="0"/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Bias and representation is a major concern in sign-language AI research [5].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Most existing solutions are isolated and centred on specific  technologies.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Captioning alone may not provide better and wider support [6].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Several studies show  how well the technology will work, rather than day-to-day usability. </a:t>
            </a:r>
          </a:p>
          <a:p>
            <a:pPr marL="295323" indent="-295323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Limitations in combined support for Deaf British users.</a:t>
            </a:r>
          </a:p>
        </p:txBody>
      </p:sp>
    </p:spTree>
    <p:extLst>
      <p:ext uri="{BB962C8B-B14F-4D97-AF65-F5344CB8AC3E}">
        <p14:creationId xmlns:p14="http://schemas.microsoft.com/office/powerpoint/2010/main" val="2341686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284740-37AD-8648-05DC-E9E9D61D3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F48AEF-F79F-2930-C028-C204B4DE0B70}"/>
              </a:ext>
            </a:extLst>
          </p:cNvPr>
          <p:cNvSpPr txBox="1"/>
          <p:nvPr/>
        </p:nvSpPr>
        <p:spPr>
          <a:xfrm>
            <a:off x="775843" y="404752"/>
            <a:ext cx="8268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METHODOLOGY: DESIGN SCIENCE RESEARCH + AGILE DEVELOPMENT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6E470EC-99C6-E3E7-02B6-45D6AA4A6122}"/>
              </a:ext>
            </a:extLst>
          </p:cNvPr>
          <p:cNvSpPr/>
          <p:nvPr/>
        </p:nvSpPr>
        <p:spPr>
          <a:xfrm>
            <a:off x="581822" y="1087686"/>
            <a:ext cx="2031748" cy="1056035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IDENTIFY PROBLEM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E5FB8F6-082C-2BAB-5D0C-C8D6AEC037D6}"/>
              </a:ext>
            </a:extLst>
          </p:cNvPr>
          <p:cNvSpPr/>
          <p:nvPr/>
        </p:nvSpPr>
        <p:spPr>
          <a:xfrm>
            <a:off x="3712813" y="1179774"/>
            <a:ext cx="2031748" cy="1057218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DESIGN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F645C93E-BF27-01CE-9C76-41FBC41CA26D}"/>
              </a:ext>
            </a:extLst>
          </p:cNvPr>
          <p:cNvSpPr/>
          <p:nvPr/>
        </p:nvSpPr>
        <p:spPr>
          <a:xfrm>
            <a:off x="2772742" y="1435913"/>
            <a:ext cx="696937" cy="500850"/>
          </a:xfrm>
          <a:prstGeom prst="rightArrow">
            <a:avLst/>
          </a:prstGeom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6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C6BCEB5-A663-0C56-6913-7E4AB5AEA1F7}"/>
              </a:ext>
            </a:extLst>
          </p:cNvPr>
          <p:cNvSpPr/>
          <p:nvPr/>
        </p:nvSpPr>
        <p:spPr>
          <a:xfrm>
            <a:off x="6843805" y="1239808"/>
            <a:ext cx="1957329" cy="1057218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BUILD AND TEST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7C21E942-018C-EE3B-35B1-442C0788C6DA}"/>
              </a:ext>
            </a:extLst>
          </p:cNvPr>
          <p:cNvSpPr/>
          <p:nvPr/>
        </p:nvSpPr>
        <p:spPr>
          <a:xfrm>
            <a:off x="5977656" y="1526680"/>
            <a:ext cx="715837" cy="50085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6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31F8E04-39B3-1F93-EFDF-CE26B3F3AD70}"/>
              </a:ext>
            </a:extLst>
          </p:cNvPr>
          <p:cNvSpPr/>
          <p:nvPr/>
        </p:nvSpPr>
        <p:spPr>
          <a:xfrm>
            <a:off x="8926860" y="1517992"/>
            <a:ext cx="623699" cy="50085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6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C279587-609B-B3F8-978F-DDFAA146C95D}"/>
              </a:ext>
            </a:extLst>
          </p:cNvPr>
          <p:cNvSpPr/>
          <p:nvPr/>
        </p:nvSpPr>
        <p:spPr>
          <a:xfrm>
            <a:off x="9851427" y="1228712"/>
            <a:ext cx="1849836" cy="1096789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EVALUATE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57FF3B-D74B-5784-B212-B260D33CD3E2}"/>
              </a:ext>
            </a:extLst>
          </p:cNvPr>
          <p:cNvSpPr txBox="1"/>
          <p:nvPr/>
        </p:nvSpPr>
        <p:spPr>
          <a:xfrm>
            <a:off x="760936" y="2678376"/>
            <a:ext cx="11588051" cy="909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</a:rPr>
              <a:t>DESIGN SCIENCE RESEARCH</a:t>
            </a:r>
            <a:r>
              <a:rPr lang="en-GB" dirty="0"/>
              <a:t>: This offers a systemic approach to understanding real-world issues, designing and developing  solutions and  evaluating how well they will work.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FE00E5-EEC5-D5E2-B871-951D243DEED9}"/>
              </a:ext>
            </a:extLst>
          </p:cNvPr>
          <p:cNvSpPr txBox="1"/>
          <p:nvPr/>
        </p:nvSpPr>
        <p:spPr>
          <a:xfrm>
            <a:off x="760935" y="3588112"/>
            <a:ext cx="10940328" cy="909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</a:rPr>
              <a:t>AGILE  DEVELOPMENT</a:t>
            </a:r>
            <a:r>
              <a:rPr lang="en-GB" dirty="0"/>
              <a:t>: The system is developed in small  stages. Feedback is  collected from users and will continue to make improvements as it is being developed.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EE0D9D-A519-D2F5-10AA-1FF5E8EF273D}"/>
              </a:ext>
            </a:extLst>
          </p:cNvPr>
          <p:cNvSpPr txBox="1"/>
          <p:nvPr/>
        </p:nvSpPr>
        <p:spPr>
          <a:xfrm>
            <a:off x="760935" y="4451203"/>
            <a:ext cx="11588051" cy="909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</a:rPr>
              <a:t>AGILE METHOD MATTERS</a:t>
            </a:r>
            <a:r>
              <a:rPr lang="en-GB" dirty="0"/>
              <a:t>: Feedback from Deaf student is imperative, as it  helps to address teething problems such as accessibility early rather than waiting until the system is complete and final testing takes place.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C6D5EE-9790-9149-20A1-817A702D2195}"/>
              </a:ext>
            </a:extLst>
          </p:cNvPr>
          <p:cNvSpPr txBox="1"/>
          <p:nvPr/>
        </p:nvSpPr>
        <p:spPr>
          <a:xfrm>
            <a:off x="5977656" y="5558770"/>
            <a:ext cx="6285085" cy="766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SECONDARY SOURCES</a:t>
            </a:r>
          </a:p>
          <a:p>
            <a:pPr>
              <a:lnSpc>
                <a:spcPct val="150000"/>
              </a:lnSpc>
            </a:pPr>
            <a:r>
              <a:rPr lang="en-GB" dirty="0"/>
              <a:t>Peer-reviewed research papers and accessibility literature.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B0D1CAD-8CED-072B-4323-A1CA3D15A3B2}"/>
              </a:ext>
            </a:extLst>
          </p:cNvPr>
          <p:cNvSpPr txBox="1"/>
          <p:nvPr/>
        </p:nvSpPr>
        <p:spPr>
          <a:xfrm>
            <a:off x="605933" y="5598560"/>
            <a:ext cx="5138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PRIMARY SOURCES</a:t>
            </a:r>
          </a:p>
          <a:p>
            <a:r>
              <a:rPr lang="en-GB" dirty="0"/>
              <a:t>Usability tasks and questionnaire feedback.</a:t>
            </a:r>
          </a:p>
        </p:txBody>
      </p:sp>
    </p:spTree>
    <p:extLst>
      <p:ext uri="{BB962C8B-B14F-4D97-AF65-F5344CB8AC3E}">
        <p14:creationId xmlns:p14="http://schemas.microsoft.com/office/powerpoint/2010/main" val="2691681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CFDE46-3412-F695-1334-33265B34AE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F662E0-34FC-0FC1-C785-E76B55ECF90F}"/>
              </a:ext>
            </a:extLst>
          </p:cNvPr>
          <p:cNvSpPr txBox="1"/>
          <p:nvPr/>
        </p:nvSpPr>
        <p:spPr>
          <a:xfrm>
            <a:off x="654123" y="843148"/>
            <a:ext cx="3550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METHODOLOGY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82D0984-E562-BEB1-F421-9C209AC6C9D1}"/>
              </a:ext>
            </a:extLst>
          </p:cNvPr>
          <p:cNvSpPr/>
          <p:nvPr/>
        </p:nvSpPr>
        <p:spPr>
          <a:xfrm>
            <a:off x="654123" y="1662548"/>
            <a:ext cx="5664530" cy="429886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TOOLS AND TECHNOLOGIES</a:t>
            </a: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HTML,  CSS AND JAVASCRIPT-an accessible and responsive front-end.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External AI, APIs- speech-to-text, text simplification, summary and keyword extraction.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Interface prioritises - clear navigation, readable content and customisable accessibility, which embodies and aligns with WCAG principles.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9560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9DF616-AB04-1A14-B44D-B41F50F854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3D8F4E-4CF2-D67F-F0C2-8E7E1BC20AF1}"/>
              </a:ext>
            </a:extLst>
          </p:cNvPr>
          <p:cNvSpPr txBox="1"/>
          <p:nvPr/>
        </p:nvSpPr>
        <p:spPr>
          <a:xfrm>
            <a:off x="978631" y="799821"/>
            <a:ext cx="3461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THE RESEARCH GAP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C5856D-F3F9-B8D5-D23E-8747AC1E077A}"/>
              </a:ext>
            </a:extLst>
          </p:cNvPr>
          <p:cNvSpPr txBox="1"/>
          <p:nvPr/>
        </p:nvSpPr>
        <p:spPr>
          <a:xfrm>
            <a:off x="1285435" y="1685569"/>
            <a:ext cx="9201928" cy="1714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Although some studies may provide strong unique solutions and practical guidelines, there is  insufficient evidence of a single web-based platform that integrates AI communication, support, tailored accessibility, BSL resources and smart learning tools, specifically for Deaf British Students. The proposed solution intends to address that gap.</a:t>
            </a:r>
          </a:p>
        </p:txBody>
      </p:sp>
    </p:spTree>
    <p:extLst>
      <p:ext uri="{BB962C8B-B14F-4D97-AF65-F5344CB8AC3E}">
        <p14:creationId xmlns:p14="http://schemas.microsoft.com/office/powerpoint/2010/main" val="2705334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EA825-0809-537E-D376-7DBED2C0C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BC690A-C221-2B56-4357-7E099016FB56}"/>
              </a:ext>
            </a:extLst>
          </p:cNvPr>
          <p:cNvSpPr txBox="1"/>
          <p:nvPr/>
        </p:nvSpPr>
        <p:spPr>
          <a:xfrm>
            <a:off x="1069760" y="831273"/>
            <a:ext cx="8740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PROPOSED SOLUTION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8E2984-550B-01EA-0E48-E44BBEEC872C}"/>
              </a:ext>
            </a:extLst>
          </p:cNvPr>
          <p:cNvSpPr txBox="1"/>
          <p:nvPr/>
        </p:nvSpPr>
        <p:spPr>
          <a:xfrm>
            <a:off x="1069760" y="1407180"/>
            <a:ext cx="9500259" cy="4622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Develop an accessible web-based prototype designed specifically around the needs of Deaf British students.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Bring communication, learning and accessibility support together in one platform.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Provide AI-generated captions and editable/downloadable transcripts.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Include learning tools such as summaries, simplified English and keyword extraction.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Provide BSL resources and visual learning materials.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Let users  personalise accessibility settings, including text size, colours, contrast and caption display.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Create a simple personal dashboard where students can easily access the primary features.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Use the prototype to showcase the website’s intended design, navigation and key functions before developing the full system.</a:t>
            </a:r>
          </a:p>
        </p:txBody>
      </p:sp>
    </p:spTree>
    <p:extLst>
      <p:ext uri="{BB962C8B-B14F-4D97-AF65-F5344CB8AC3E}">
        <p14:creationId xmlns:p14="http://schemas.microsoft.com/office/powerpoint/2010/main" val="2326491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C4B7FE-4C2E-FEE3-F250-E18C75877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2CA8B0-DF54-4369-30B6-834B20AB34BB}"/>
              </a:ext>
            </a:extLst>
          </p:cNvPr>
          <p:cNvSpPr txBox="1"/>
          <p:nvPr/>
        </p:nvSpPr>
        <p:spPr>
          <a:xfrm>
            <a:off x="1319141" y="1411183"/>
            <a:ext cx="10390909" cy="4207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LIVE AI CAPTIONING </a:t>
            </a:r>
            <a:r>
              <a:rPr lang="en-GB" dirty="0"/>
              <a:t>– transcribes spoken lecture content into real-time text.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EDITABLE TRANSCRIPTS </a:t>
            </a:r>
            <a:r>
              <a:rPr lang="en-GB" dirty="0"/>
              <a:t>– lets students correct, save and download lecture transcripts.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TEXT SUMMARISATION </a:t>
            </a:r>
            <a:r>
              <a:rPr lang="en-GB" dirty="0"/>
              <a:t>– creates concise summaries of lecture content for revision.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SIMPLIFIED ENGLISH </a:t>
            </a:r>
            <a:r>
              <a:rPr lang="en-GB" dirty="0"/>
              <a:t>– changes complex academic text into easier-to-understand language.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KEYWORD EXTRACTION </a:t>
            </a:r>
            <a:r>
              <a:rPr lang="en-GB" dirty="0"/>
              <a:t>– pinpoints important words and key topics from learning materials.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BSL RESOURCES </a:t>
            </a:r>
            <a:r>
              <a:rPr lang="en-GB" dirty="0"/>
              <a:t>– enables access to BSL videos and visual learning materials.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ACCESSIBILITY SETTINGS </a:t>
            </a:r>
            <a:r>
              <a:rPr lang="en-GB" dirty="0"/>
              <a:t>– lets users  alter text size, colours, contrast and caption display.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PERSONAL DASHBOARD </a:t>
            </a:r>
            <a:r>
              <a:rPr lang="en-GB" dirty="0"/>
              <a:t>– brings the main learning and accessibility tools together in one place.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1"/>
                </a:solidFill>
              </a:rPr>
              <a:t>PERSONALISED SETTINGS </a:t>
            </a:r>
            <a:r>
              <a:rPr lang="en-GB" dirty="0"/>
              <a:t>– saves the user's preferred accessibility options for a more tailored and comfortable learning experience.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319514-228F-D8BA-E184-6EEEE6C371A0}"/>
              </a:ext>
            </a:extLst>
          </p:cNvPr>
          <p:cNvSpPr txBox="1"/>
          <p:nvPr/>
        </p:nvSpPr>
        <p:spPr>
          <a:xfrm>
            <a:off x="1319141" y="581891"/>
            <a:ext cx="788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 FUNCTIONALITIES OF THE PROPOSED SYSTEM</a:t>
            </a:r>
          </a:p>
        </p:txBody>
      </p:sp>
    </p:spTree>
    <p:extLst>
      <p:ext uri="{BB962C8B-B14F-4D97-AF65-F5344CB8AC3E}">
        <p14:creationId xmlns:p14="http://schemas.microsoft.com/office/powerpoint/2010/main" val="18792760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FB2229-4BE3-5D43-25FB-34300BA53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BD0B1D-A4BA-FC81-6ACE-AA8FB4338978}"/>
              </a:ext>
            </a:extLst>
          </p:cNvPr>
          <p:cNvSpPr txBox="1"/>
          <p:nvPr/>
        </p:nvSpPr>
        <p:spPr>
          <a:xfrm>
            <a:off x="856003" y="368135"/>
            <a:ext cx="6732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 SYSTEM ARCHITECTURE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3F8BAF3-0662-3E07-2743-B58FDB9B4F9F}"/>
              </a:ext>
            </a:extLst>
          </p:cNvPr>
          <p:cNvSpPr/>
          <p:nvPr/>
        </p:nvSpPr>
        <p:spPr>
          <a:xfrm>
            <a:off x="452235" y="1141248"/>
            <a:ext cx="2000996" cy="41149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PRIMARY USER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EC3265D-5F1F-CA5A-EE97-1D1D51D3063C}"/>
              </a:ext>
            </a:extLst>
          </p:cNvPr>
          <p:cNvSpPr/>
          <p:nvPr/>
        </p:nvSpPr>
        <p:spPr>
          <a:xfrm>
            <a:off x="3254818" y="1154586"/>
            <a:ext cx="5747658" cy="369332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DEAF BRITISH STUDENT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B06D2D1-8F20-6D58-F923-874F394E24B4}"/>
              </a:ext>
            </a:extLst>
          </p:cNvPr>
          <p:cNvSpPr/>
          <p:nvPr/>
        </p:nvSpPr>
        <p:spPr>
          <a:xfrm>
            <a:off x="517553" y="2018805"/>
            <a:ext cx="1537858" cy="36933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INTERFACE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9C69A31-28BB-F026-D2E8-363608F6B1BF}"/>
              </a:ext>
            </a:extLst>
          </p:cNvPr>
          <p:cNvSpPr/>
          <p:nvPr/>
        </p:nvSpPr>
        <p:spPr>
          <a:xfrm>
            <a:off x="517554" y="2926669"/>
            <a:ext cx="1347853" cy="41149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FEATURES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D0D7888-049C-71AC-458E-84E8506CF22B}"/>
              </a:ext>
            </a:extLst>
          </p:cNvPr>
          <p:cNvSpPr/>
          <p:nvPr/>
        </p:nvSpPr>
        <p:spPr>
          <a:xfrm>
            <a:off x="517554" y="3901643"/>
            <a:ext cx="1727863" cy="41149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APPLICATION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780CA65-1727-78B5-04E7-F5E77C6224CE}"/>
              </a:ext>
            </a:extLst>
          </p:cNvPr>
          <p:cNvSpPr/>
          <p:nvPr/>
        </p:nvSpPr>
        <p:spPr>
          <a:xfrm>
            <a:off x="517554" y="4821382"/>
            <a:ext cx="1727863" cy="35626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SERVICES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03BDB9D-8357-232C-7EBF-12C81D9F7124}"/>
              </a:ext>
            </a:extLst>
          </p:cNvPr>
          <p:cNvSpPr/>
          <p:nvPr/>
        </p:nvSpPr>
        <p:spPr>
          <a:xfrm>
            <a:off x="517554" y="5685887"/>
            <a:ext cx="1727863" cy="35626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OUTPUTS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6913372-522D-7467-2D77-618CFC972B62}"/>
              </a:ext>
            </a:extLst>
          </p:cNvPr>
          <p:cNvSpPr/>
          <p:nvPr/>
        </p:nvSpPr>
        <p:spPr>
          <a:xfrm>
            <a:off x="3254818" y="2052957"/>
            <a:ext cx="5747658" cy="369332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ACCESSIBLE WEB DASHBOARD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C31417C-12E7-09B5-D09F-E5C23FABF052}"/>
              </a:ext>
            </a:extLst>
          </p:cNvPr>
          <p:cNvSpPr/>
          <p:nvPr/>
        </p:nvSpPr>
        <p:spPr>
          <a:xfrm>
            <a:off x="3254817" y="2844738"/>
            <a:ext cx="8538360" cy="41149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AI CAPTIONING. LEARNING TOOLS. BSL RESOURCES. ACCESSIBILITY SETTINGS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05ADA5B-2354-B6D9-09ED-77A945563322}"/>
              </a:ext>
            </a:extLst>
          </p:cNvPr>
          <p:cNvSpPr/>
          <p:nvPr/>
        </p:nvSpPr>
        <p:spPr>
          <a:xfrm>
            <a:off x="3254817" y="3901643"/>
            <a:ext cx="5842662" cy="41149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JAVASCRIPT LOGIC. API INTEGRATION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6F57C06-A78C-AAD2-71BC-94B147BC7951}"/>
              </a:ext>
            </a:extLst>
          </p:cNvPr>
          <p:cNvSpPr/>
          <p:nvPr/>
        </p:nvSpPr>
        <p:spPr>
          <a:xfrm>
            <a:off x="3254819" y="4794225"/>
            <a:ext cx="5842661" cy="41149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EXTERNAL AI SERVICES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5547FAB-2F52-A324-1FF9-D6420BDB592A}"/>
              </a:ext>
            </a:extLst>
          </p:cNvPr>
          <p:cNvSpPr/>
          <p:nvPr/>
        </p:nvSpPr>
        <p:spPr>
          <a:xfrm>
            <a:off x="3254817" y="5685888"/>
            <a:ext cx="9274631" cy="41149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CAPTIONS. TRANSCRIPTS. SUMMARISE. SIMPLIFIED TEXT. KEYWORDS</a:t>
            </a:r>
          </a:p>
        </p:txBody>
      </p:sp>
    </p:spTree>
    <p:extLst>
      <p:ext uri="{BB962C8B-B14F-4D97-AF65-F5344CB8AC3E}">
        <p14:creationId xmlns:p14="http://schemas.microsoft.com/office/powerpoint/2010/main" val="5676561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222DB5-7AA0-B2C1-E9FD-824417298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8FA133-90FF-F06C-36C2-73F072CCD789}"/>
              </a:ext>
            </a:extLst>
          </p:cNvPr>
          <p:cNvSpPr txBox="1"/>
          <p:nvPr/>
        </p:nvSpPr>
        <p:spPr>
          <a:xfrm>
            <a:off x="369115" y="415635"/>
            <a:ext cx="7872360" cy="38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PROTOTYPE  SCREENSHOTS: ACCOUNTS CREATION AND LOGIN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C6889D-B95B-82A0-4B68-EF3B18073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963" y="1115940"/>
            <a:ext cx="3452512" cy="48959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510FBA-3D76-B3F1-3E32-0510374F38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0680" y="1155889"/>
            <a:ext cx="3706736" cy="48959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77B1FE1-8535-9921-7A42-839D46BF47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115" y="1155889"/>
            <a:ext cx="3890064" cy="4895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4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72FE92-249A-6546-0744-EDFDF0C45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5A7460-AE1B-3921-ABAF-F80180A8A2CC}"/>
              </a:ext>
            </a:extLst>
          </p:cNvPr>
          <p:cNvSpPr txBox="1"/>
          <p:nvPr/>
        </p:nvSpPr>
        <p:spPr>
          <a:xfrm>
            <a:off x="820379" y="362360"/>
            <a:ext cx="5865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PROTOTYPE SCREENSHOTS: SYSTEM DASHBOARD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03BC41-C588-CA5D-3B86-A06EC1FBC8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4763" y="1001176"/>
            <a:ext cx="9904022" cy="5125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654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7F8E82-6C2C-98D8-B247-AF99D8785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AF4D983-9D5F-F0B6-4A5D-1576CABCDDEB}"/>
              </a:ext>
            </a:extLst>
          </p:cNvPr>
          <p:cNvSpPr txBox="1"/>
          <p:nvPr/>
        </p:nvSpPr>
        <p:spPr>
          <a:xfrm>
            <a:off x="1829781" y="320634"/>
            <a:ext cx="5510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GANTT CHART: SIX- MONTH PROJECT TIMELINE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9C581C-851A-2608-763A-81FDE4A583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135" y="914401"/>
            <a:ext cx="8703634" cy="574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292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BC860F-CC64-77AC-D95E-214292CA4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2DC74A-94D4-4C11-F817-25C603A4867A}"/>
              </a:ext>
            </a:extLst>
          </p:cNvPr>
          <p:cNvSpPr txBox="1"/>
          <p:nvPr/>
        </p:nvSpPr>
        <p:spPr>
          <a:xfrm>
            <a:off x="522513" y="558140"/>
            <a:ext cx="3645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8A2650-E828-5728-AA85-5AE913399FC1}"/>
              </a:ext>
            </a:extLst>
          </p:cNvPr>
          <p:cNvSpPr txBox="1"/>
          <p:nvPr/>
        </p:nvSpPr>
        <p:spPr>
          <a:xfrm>
            <a:off x="510636" y="1311901"/>
            <a:ext cx="8063347" cy="4207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conclude, this project has identified the need for a more integrated  accessible and learning support platform for Deaf British students.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My research shows potential in AI, captioning, sign-language technology and user-centred accessibility,  while also showing that these areas are commonly explored individually rather than together.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Based on this research, I developed an interactive prototype bringing captions, learning tools, BSL resources and personalised settings together.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prototype has been developed but not yet formally evaluated.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next stages will focus on further development, testing and evaluation of usability and accessibility.</a:t>
            </a:r>
          </a:p>
        </p:txBody>
      </p:sp>
    </p:spTree>
    <p:extLst>
      <p:ext uri="{BB962C8B-B14F-4D97-AF65-F5344CB8AC3E}">
        <p14:creationId xmlns:p14="http://schemas.microsoft.com/office/powerpoint/2010/main" val="1848876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367427-F150-3A7D-19E2-4F01FC9A2E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76451A-643F-B002-30D0-2955FE723746}"/>
              </a:ext>
            </a:extLst>
          </p:cNvPr>
          <p:cNvSpPr txBox="1"/>
          <p:nvPr/>
        </p:nvSpPr>
        <p:spPr>
          <a:xfrm>
            <a:off x="475013" y="197180"/>
            <a:ext cx="2446316" cy="368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88D36C-C8D2-287F-148F-784240B00DD9}"/>
              </a:ext>
            </a:extLst>
          </p:cNvPr>
          <p:cNvSpPr txBox="1"/>
          <p:nvPr/>
        </p:nvSpPr>
        <p:spPr>
          <a:xfrm>
            <a:off x="356105" y="682831"/>
            <a:ext cx="1251674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[1] M.A.R. Bhuiyan et al., Exploring AI Opportunities in Deaf Education: Understanding Design Needs Through Teacher and Parent Perspectives in Bangladesh. Proceedings of the 2026 CHI Conference on Human Factors in Computing Systems /, 1–18. </a:t>
            </a:r>
            <a:r>
              <a:rPr lang="en-GB" sz="1600" dirty="0">
                <a:hlinkClick r:id="rId2"/>
              </a:rPr>
              <a:t>https://doi.org/10.1145/3772318.3791810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[2] Y. </a:t>
            </a:r>
            <a:r>
              <a:rPr lang="en-GB" sz="1600" dirty="0" err="1"/>
              <a:t>Samaradivakara</a:t>
            </a:r>
            <a:r>
              <a:rPr lang="en-GB" sz="1600" dirty="0"/>
              <a:t> et al., CHI Conference on Human Factors in Computing Systems Honolulu HI USA 2024. (n.d.). SeEar: Tailoring Real-time AR Caption Interfaces for Deaf and Hard-of-Hearing (DHH) Students in Specialized Educational Settings. Extended Abstracts of the CHI Conference on Human Factors in Computing Systems /, 1–8. </a:t>
            </a:r>
            <a:r>
              <a:rPr lang="en-GB" sz="1600" dirty="0">
                <a:hlinkClick r:id="rId3"/>
              </a:rPr>
              <a:t>https://doi.org/10.1145/3613905.3650974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[3] N. Fox, B. Woll, and K. Cormier, “Best practices for sign language technology research,” Universal Access in the Information Society, vol. 24, no. 1, pp. 69–77, Sept. 2023. </a:t>
            </a:r>
            <a:r>
              <a:rPr lang="en-GB" sz="1600" dirty="0">
                <a:hlinkClick r:id="rId4"/>
              </a:rPr>
              <a:t>https://doi.org/10.1007/s10209-023-01039-1</a:t>
            </a:r>
            <a:r>
              <a:rPr lang="en-GB" sz="1600" dirty="0"/>
              <a:t> </a:t>
            </a:r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[4] I. Loaiza-Ramírez and B. A. González-Beltrán, “Digital accessibility guidelines for deaf and hard of hearing persons: a state-of-the-art review article,” Universal Access in the Information Society, vol. 25, no. 1, Dec. 2025. </a:t>
            </a:r>
            <a:r>
              <a:rPr lang="en-GB" sz="1600" dirty="0">
                <a:hlinkClick r:id="rId5"/>
              </a:rPr>
              <a:t>https://doi.org/10.1007/s10209-025-01270-y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/>
              <a:t>[5] A. Desai, M. De </a:t>
            </a:r>
            <a:r>
              <a:rPr lang="en-GB" sz="1600" dirty="0" err="1"/>
              <a:t>Meulder</a:t>
            </a:r>
            <a:r>
              <a:rPr lang="en-GB" sz="1600" dirty="0"/>
              <a:t>, J. A. Hochgesang, A. Kocab, and A. X. Lu, “Systemic biases in sign language AI research: A Deaf-led call to reevaluate research agendas,” in Proc. LREC-COLING 2024 11th Workshop on the Representation and Processing of Sign Languages, 2024, pp. 54–65. </a:t>
            </a:r>
          </a:p>
          <a:p>
            <a:endParaRPr lang="en-GB" sz="1600" dirty="0"/>
          </a:p>
          <a:p>
            <a:r>
              <a:rPr lang="en-GB" sz="1600" dirty="0"/>
              <a:t>[6] F. Pavani and V. Leonetti, “On the Coexistence of Captions and Sign Language as Accessibility Solutions in Educational Settings,” Audiology Research, vol. 16, no. 1, p. 20, Jan. 2026. </a:t>
            </a:r>
            <a:r>
              <a:rPr lang="en-GB" sz="1600" dirty="0">
                <a:hlinkClick r:id="rId6"/>
              </a:rPr>
              <a:t>https://doi.org/10.3390/audiolres16010020</a:t>
            </a:r>
            <a:r>
              <a:rPr lang="en-GB" sz="1600" dirty="0"/>
              <a:t>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06528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201CB7-55B2-41AD-82D1-73186BE31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42C5A8-757E-A86B-62B7-71C11A8B6554}"/>
              </a:ext>
            </a:extLst>
          </p:cNvPr>
          <p:cNvSpPr txBox="1"/>
          <p:nvPr/>
        </p:nvSpPr>
        <p:spPr>
          <a:xfrm>
            <a:off x="1330037" y="1770762"/>
            <a:ext cx="9904019" cy="1938992"/>
          </a:xfrm>
          <a:prstGeom prst="rect">
            <a:avLst/>
          </a:prstGeom>
          <a:noFill/>
        </p:spPr>
        <p:txBody>
          <a:bodyPr wrap="square" rtlCol="0">
            <a:prstTxWarp prst="textPlain">
              <a:avLst/>
            </a:prstTxWarp>
            <a:spAutoFit/>
            <a:scene3d>
              <a:camera prst="isometricOffAxis1Righ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en-GB" sz="4000" dirty="0">
                <a:ln>
                  <a:solidFill>
                    <a:schemeClr val="accent1"/>
                  </a:solidFill>
                </a:ln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THANK YOU!</a:t>
            </a:r>
          </a:p>
          <a:p>
            <a:endParaRPr lang="en-GB" sz="4000" dirty="0">
              <a:ln>
                <a:solidFill>
                  <a:schemeClr val="accent1"/>
                </a:solidFill>
              </a:ln>
              <a:effectLst>
                <a:glow rad="63500">
                  <a:schemeClr val="accent1">
                    <a:satMod val="175000"/>
                    <a:alpha val="40000"/>
                  </a:schemeClr>
                </a:glow>
                <a:innerShdw blurRad="63500" dist="50800" dir="16200000">
                  <a:prstClr val="black">
                    <a:alpha val="50000"/>
                  </a:prstClr>
                </a:innerShdw>
              </a:effectLst>
            </a:endParaRPr>
          </a:p>
          <a:p>
            <a:r>
              <a:rPr lang="en-GB" sz="4000" dirty="0">
                <a:ln>
                  <a:solidFill>
                    <a:schemeClr val="accent1"/>
                  </a:solidFill>
                </a:ln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 I AM HAPPY TO ANSWER ANY QUESTIONS</a:t>
            </a:r>
          </a:p>
        </p:txBody>
      </p:sp>
    </p:spTree>
    <p:extLst>
      <p:ext uri="{BB962C8B-B14F-4D97-AF65-F5344CB8AC3E}">
        <p14:creationId xmlns:p14="http://schemas.microsoft.com/office/powerpoint/2010/main" val="2853177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1180</TotalTime>
  <Words>1794</Words>
  <Application>Microsoft Office PowerPoint</Application>
  <PresentationFormat>Custom</PresentationFormat>
  <Paragraphs>162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ADLaM Display</vt:lpstr>
      <vt:lpstr>Amasis MT Pro Light</vt:lpstr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 minottplummer</dc:creator>
  <cp:lastModifiedBy>nicola minottplummer</cp:lastModifiedBy>
  <cp:revision>1</cp:revision>
  <dcterms:created xsi:type="dcterms:W3CDTF">2026-09-18T06:29:33Z</dcterms:created>
  <dcterms:modified xsi:type="dcterms:W3CDTF">2026-09-20T22:51:11Z</dcterms:modified>
</cp:coreProperties>
</file>