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227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531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23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973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818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782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72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98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81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78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30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771EB-0A0D-494E-890E-39BC515000EC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6BAFD-BCE9-4BEA-8075-001D8A185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77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669" y="171796"/>
            <a:ext cx="8595360" cy="6446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197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Dicks</dc:creator>
  <cp:lastModifiedBy>Ken Dicks</cp:lastModifiedBy>
  <cp:revision>2</cp:revision>
  <dcterms:created xsi:type="dcterms:W3CDTF">2020-03-12T10:31:45Z</dcterms:created>
  <dcterms:modified xsi:type="dcterms:W3CDTF">2020-03-12T10:32:51Z</dcterms:modified>
</cp:coreProperties>
</file>