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1f2Ob5GBC"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61" r:id="rId8"/>
    <p:sldId id="260"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AD53B4-4304-4728-A64E-F2DAF2F30399}" v="58" dt="2022-06-25T12:47:38.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6" d="100"/>
          <a:sy n="96" d="100"/>
        </p:scale>
        <p:origin x="84"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ah Maduro (2129824)" userId="0b8ca8d9-8929-4847-9b04-d163f83b7e49" providerId="ADAL" clId="{27B66362-D14F-493C-A3C5-85FCAFDEEF92}"/>
    <pc:docChg chg="undo custSel modSld sldOrd">
      <pc:chgData name="Aliyah Maduro (2129824)" userId="0b8ca8d9-8929-4847-9b04-d163f83b7e49" providerId="ADAL" clId="{27B66362-D14F-493C-A3C5-85FCAFDEEF92}" dt="2022-06-23T13:12:04.239" v="579" actId="255"/>
      <pc:docMkLst>
        <pc:docMk/>
      </pc:docMkLst>
      <pc:sldChg chg="modSp mod modTransition modAnim">
        <pc:chgData name="Aliyah Maduro (2129824)" userId="0b8ca8d9-8929-4847-9b04-d163f83b7e49" providerId="ADAL" clId="{27B66362-D14F-493C-A3C5-85FCAFDEEF92}" dt="2022-06-23T12:51:03.140" v="471"/>
        <pc:sldMkLst>
          <pc:docMk/>
          <pc:sldMk cId="525313481" sldId="256"/>
        </pc:sldMkLst>
        <pc:spChg chg="mod">
          <ac:chgData name="Aliyah Maduro (2129824)" userId="0b8ca8d9-8929-4847-9b04-d163f83b7e49" providerId="ADAL" clId="{27B66362-D14F-493C-A3C5-85FCAFDEEF92}" dt="2022-06-23T12:11:12.926" v="1" actId="27636"/>
          <ac:spMkLst>
            <pc:docMk/>
            <pc:sldMk cId="525313481" sldId="256"/>
            <ac:spMk id="2" creationId="{A9D77FED-9E45-0B67-6A87-549B0809EAF9}"/>
          </ac:spMkLst>
        </pc:spChg>
      </pc:sldChg>
      <pc:sldChg chg="addSp delSp modSp mod modTransition addAnim delAnim modAnim">
        <pc:chgData name="Aliyah Maduro (2129824)" userId="0b8ca8d9-8929-4847-9b04-d163f83b7e49" providerId="ADAL" clId="{27B66362-D14F-493C-A3C5-85FCAFDEEF92}" dt="2022-06-23T13:12:04.239" v="579" actId="255"/>
        <pc:sldMkLst>
          <pc:docMk/>
          <pc:sldMk cId="2180551060" sldId="257"/>
        </pc:sldMkLst>
        <pc:spChg chg="mod">
          <ac:chgData name="Aliyah Maduro (2129824)" userId="0b8ca8d9-8929-4847-9b04-d163f83b7e49" providerId="ADAL" clId="{27B66362-D14F-493C-A3C5-85FCAFDEEF92}" dt="2022-06-23T12:51:12.115" v="472" actId="1076"/>
          <ac:spMkLst>
            <pc:docMk/>
            <pc:sldMk cId="2180551060" sldId="257"/>
            <ac:spMk id="2" creationId="{3FB8DEFC-26EF-9E32-9DB3-4F121E6208B9}"/>
          </ac:spMkLst>
        </pc:spChg>
        <pc:spChg chg="mod">
          <ac:chgData name="Aliyah Maduro (2129824)" userId="0b8ca8d9-8929-4847-9b04-d163f83b7e49" providerId="ADAL" clId="{27B66362-D14F-493C-A3C5-85FCAFDEEF92}" dt="2022-06-23T12:42:51.540" v="437" actId="313"/>
          <ac:spMkLst>
            <pc:docMk/>
            <pc:sldMk cId="2180551060" sldId="257"/>
            <ac:spMk id="9" creationId="{7635F495-DDF7-4497-C747-DB467DDF31C0}"/>
          </ac:spMkLst>
        </pc:spChg>
        <pc:spChg chg="mod">
          <ac:chgData name="Aliyah Maduro (2129824)" userId="0b8ca8d9-8929-4847-9b04-d163f83b7e49" providerId="ADAL" clId="{27B66362-D14F-493C-A3C5-85FCAFDEEF92}" dt="2022-06-23T13:12:04.239" v="579" actId="255"/>
          <ac:spMkLst>
            <pc:docMk/>
            <pc:sldMk cId="2180551060" sldId="257"/>
            <ac:spMk id="10" creationId="{6422B246-B784-ABE5-C7A8-84D63D87920E}"/>
          </ac:spMkLst>
        </pc:spChg>
        <pc:spChg chg="add del mod">
          <ac:chgData name="Aliyah Maduro (2129824)" userId="0b8ca8d9-8929-4847-9b04-d163f83b7e49" providerId="ADAL" clId="{27B66362-D14F-493C-A3C5-85FCAFDEEF92}" dt="2022-06-23T13:00:46.071" v="542"/>
          <ac:spMkLst>
            <pc:docMk/>
            <pc:sldMk cId="2180551060" sldId="257"/>
            <ac:spMk id="14" creationId="{229BFC58-4F11-F3DF-530B-C03211E05831}"/>
          </ac:spMkLst>
        </pc:spChg>
        <pc:spChg chg="add del mod">
          <ac:chgData name="Aliyah Maduro (2129824)" userId="0b8ca8d9-8929-4847-9b04-d163f83b7e49" providerId="ADAL" clId="{27B66362-D14F-493C-A3C5-85FCAFDEEF92}" dt="2022-06-23T13:05:52.927" v="559" actId="207"/>
          <ac:spMkLst>
            <pc:docMk/>
            <pc:sldMk cId="2180551060" sldId="257"/>
            <ac:spMk id="24" creationId="{600F672F-5D9E-E6C9-7779-5C83D5E3D4CA}"/>
          </ac:spMkLst>
        </pc:spChg>
        <pc:spChg chg="add del mod">
          <ac:chgData name="Aliyah Maduro (2129824)" userId="0b8ca8d9-8929-4847-9b04-d163f83b7e49" providerId="ADAL" clId="{27B66362-D14F-493C-A3C5-85FCAFDEEF92}" dt="2022-06-23T12:43:30.213" v="443" actId="478"/>
          <ac:spMkLst>
            <pc:docMk/>
            <pc:sldMk cId="2180551060" sldId="257"/>
            <ac:spMk id="27" creationId="{D1D4CAE4-8899-2C62-A1B6-2B09A0585642}"/>
          </ac:spMkLst>
        </pc:spChg>
        <pc:spChg chg="add mod">
          <ac:chgData name="Aliyah Maduro (2129824)" userId="0b8ca8d9-8929-4847-9b04-d163f83b7e49" providerId="ADAL" clId="{27B66362-D14F-493C-A3C5-85FCAFDEEF92}" dt="2022-06-23T13:05:46.507" v="557" actId="207"/>
          <ac:spMkLst>
            <pc:docMk/>
            <pc:sldMk cId="2180551060" sldId="257"/>
            <ac:spMk id="29" creationId="{730D302E-324B-DCC6-1D95-B8005FA77F50}"/>
          </ac:spMkLst>
        </pc:spChg>
        <pc:spChg chg="add mod">
          <ac:chgData name="Aliyah Maduro (2129824)" userId="0b8ca8d9-8929-4847-9b04-d163f83b7e49" providerId="ADAL" clId="{27B66362-D14F-493C-A3C5-85FCAFDEEF92}" dt="2022-06-23T12:50:06.373" v="459" actId="1076"/>
          <ac:spMkLst>
            <pc:docMk/>
            <pc:sldMk cId="2180551060" sldId="257"/>
            <ac:spMk id="33" creationId="{ABEE7D4A-DDD2-B03C-20D6-40B04BC93DC6}"/>
          </ac:spMkLst>
        </pc:spChg>
        <pc:spChg chg="add del mod">
          <ac:chgData name="Aliyah Maduro (2129824)" userId="0b8ca8d9-8929-4847-9b04-d163f83b7e49" providerId="ADAL" clId="{27B66362-D14F-493C-A3C5-85FCAFDEEF92}" dt="2022-06-23T12:52:13.456" v="483" actId="478"/>
          <ac:spMkLst>
            <pc:docMk/>
            <pc:sldMk cId="2180551060" sldId="257"/>
            <ac:spMk id="36" creationId="{426FCEDC-A342-10C7-C469-B4BEACE52786}"/>
          </ac:spMkLst>
        </pc:spChg>
        <pc:spChg chg="add mod">
          <ac:chgData name="Aliyah Maduro (2129824)" userId="0b8ca8d9-8929-4847-9b04-d163f83b7e49" providerId="ADAL" clId="{27B66362-D14F-493C-A3C5-85FCAFDEEF92}" dt="2022-06-23T12:52:43.188" v="488" actId="1076"/>
          <ac:spMkLst>
            <pc:docMk/>
            <pc:sldMk cId="2180551060" sldId="257"/>
            <ac:spMk id="39" creationId="{7F3552C9-02F5-945F-EA62-73FB984C1BDF}"/>
          </ac:spMkLst>
        </pc:spChg>
        <pc:spChg chg="add mod">
          <ac:chgData name="Aliyah Maduro (2129824)" userId="0b8ca8d9-8929-4847-9b04-d163f83b7e49" providerId="ADAL" clId="{27B66362-D14F-493C-A3C5-85FCAFDEEF92}" dt="2022-06-23T12:53:30.800" v="497" actId="1076"/>
          <ac:spMkLst>
            <pc:docMk/>
            <pc:sldMk cId="2180551060" sldId="257"/>
            <ac:spMk id="42" creationId="{E0FE8B7B-4025-66AE-86E1-6A8292E7D807}"/>
          </ac:spMkLst>
        </pc:spChg>
        <pc:spChg chg="add mod">
          <ac:chgData name="Aliyah Maduro (2129824)" userId="0b8ca8d9-8929-4847-9b04-d163f83b7e49" providerId="ADAL" clId="{27B66362-D14F-493C-A3C5-85FCAFDEEF92}" dt="2022-06-23T12:54:33.305" v="509" actId="1076"/>
          <ac:spMkLst>
            <pc:docMk/>
            <pc:sldMk cId="2180551060" sldId="257"/>
            <ac:spMk id="45" creationId="{D6DC9FDE-78BC-EF36-35FE-2991CAA1F4E7}"/>
          </ac:spMkLst>
        </pc:spChg>
        <pc:spChg chg="add mod">
          <ac:chgData name="Aliyah Maduro (2129824)" userId="0b8ca8d9-8929-4847-9b04-d163f83b7e49" providerId="ADAL" clId="{27B66362-D14F-493C-A3C5-85FCAFDEEF92}" dt="2022-06-23T12:55:15.010" v="517" actId="1076"/>
          <ac:spMkLst>
            <pc:docMk/>
            <pc:sldMk cId="2180551060" sldId="257"/>
            <ac:spMk id="48" creationId="{BF5BD880-A90E-D216-38B5-5210CE33B32D}"/>
          </ac:spMkLst>
        </pc:spChg>
        <pc:spChg chg="add mod">
          <ac:chgData name="Aliyah Maduro (2129824)" userId="0b8ca8d9-8929-4847-9b04-d163f83b7e49" providerId="ADAL" clId="{27B66362-D14F-493C-A3C5-85FCAFDEEF92}" dt="2022-06-23T12:56:41.880" v="526" actId="1076"/>
          <ac:spMkLst>
            <pc:docMk/>
            <pc:sldMk cId="2180551060" sldId="257"/>
            <ac:spMk id="51" creationId="{462A7B54-A563-D76E-DFBF-81644B464DDB}"/>
          </ac:spMkLst>
        </pc:spChg>
        <pc:spChg chg="add mod">
          <ac:chgData name="Aliyah Maduro (2129824)" userId="0b8ca8d9-8929-4847-9b04-d163f83b7e49" providerId="ADAL" clId="{27B66362-D14F-493C-A3C5-85FCAFDEEF92}" dt="2022-06-23T12:57:36.616" v="532" actId="1076"/>
          <ac:spMkLst>
            <pc:docMk/>
            <pc:sldMk cId="2180551060" sldId="257"/>
            <ac:spMk id="54" creationId="{7614EED5-099C-6329-ADA1-16E34A4D73FB}"/>
          </ac:spMkLst>
        </pc:spChg>
        <pc:picChg chg="add mod">
          <ac:chgData name="Aliyah Maduro (2129824)" userId="0b8ca8d9-8929-4847-9b04-d163f83b7e49" providerId="ADAL" clId="{27B66362-D14F-493C-A3C5-85FCAFDEEF92}" dt="2022-06-23T12:50:13.420" v="462" actId="1076"/>
          <ac:picMkLst>
            <pc:docMk/>
            <pc:sldMk cId="2180551060" sldId="257"/>
            <ac:picMk id="30" creationId="{C75A825F-EF8D-C4F1-E5B3-F1F783A97F46}"/>
          </ac:picMkLst>
        </pc:picChg>
        <pc:picChg chg="add mod">
          <ac:chgData name="Aliyah Maduro (2129824)" userId="0b8ca8d9-8929-4847-9b04-d163f83b7e49" providerId="ADAL" clId="{27B66362-D14F-493C-A3C5-85FCAFDEEF92}" dt="2022-06-23T12:50:10.556" v="461" actId="1076"/>
          <ac:picMkLst>
            <pc:docMk/>
            <pc:sldMk cId="2180551060" sldId="257"/>
            <ac:picMk id="32" creationId="{D8745FA9-47D4-B284-0A3A-8CBF1577BB1B}"/>
          </ac:picMkLst>
        </pc:picChg>
        <pc:picChg chg="add del mod">
          <ac:chgData name="Aliyah Maduro (2129824)" userId="0b8ca8d9-8929-4847-9b04-d163f83b7e49" providerId="ADAL" clId="{27B66362-D14F-493C-A3C5-85FCAFDEEF92}" dt="2022-06-23T12:52:13.456" v="483" actId="478"/>
          <ac:picMkLst>
            <pc:docMk/>
            <pc:sldMk cId="2180551060" sldId="257"/>
            <ac:picMk id="35" creationId="{4D9CB8A4-1C0C-ACE9-1C57-2B96569911CA}"/>
          </ac:picMkLst>
        </pc:picChg>
        <pc:picChg chg="add mod">
          <ac:chgData name="Aliyah Maduro (2129824)" userId="0b8ca8d9-8929-4847-9b04-d163f83b7e49" providerId="ADAL" clId="{27B66362-D14F-493C-A3C5-85FCAFDEEF92}" dt="2022-06-23T12:52:43.188" v="488" actId="1076"/>
          <ac:picMkLst>
            <pc:docMk/>
            <pc:sldMk cId="2180551060" sldId="257"/>
            <ac:picMk id="38" creationId="{F5280048-7B29-E3E4-7888-4B6C5EEC59BD}"/>
          </ac:picMkLst>
        </pc:picChg>
        <pc:picChg chg="add mod">
          <ac:chgData name="Aliyah Maduro (2129824)" userId="0b8ca8d9-8929-4847-9b04-d163f83b7e49" providerId="ADAL" clId="{27B66362-D14F-493C-A3C5-85FCAFDEEF92}" dt="2022-06-23T12:53:32.899" v="498" actId="1076"/>
          <ac:picMkLst>
            <pc:docMk/>
            <pc:sldMk cId="2180551060" sldId="257"/>
            <ac:picMk id="41" creationId="{9999C069-A0D5-F8DC-B8B5-B6BCB5806FC6}"/>
          </ac:picMkLst>
        </pc:picChg>
        <pc:picChg chg="add mod">
          <ac:chgData name="Aliyah Maduro (2129824)" userId="0b8ca8d9-8929-4847-9b04-d163f83b7e49" providerId="ADAL" clId="{27B66362-D14F-493C-A3C5-85FCAFDEEF92}" dt="2022-06-23T12:54:33.305" v="509" actId="1076"/>
          <ac:picMkLst>
            <pc:docMk/>
            <pc:sldMk cId="2180551060" sldId="257"/>
            <ac:picMk id="44" creationId="{647299E5-92CC-8914-7F77-C059DD8DA753}"/>
          </ac:picMkLst>
        </pc:picChg>
        <pc:picChg chg="add mod">
          <ac:chgData name="Aliyah Maduro (2129824)" userId="0b8ca8d9-8929-4847-9b04-d163f83b7e49" providerId="ADAL" clId="{27B66362-D14F-493C-A3C5-85FCAFDEEF92}" dt="2022-06-23T12:55:15.010" v="517" actId="1076"/>
          <ac:picMkLst>
            <pc:docMk/>
            <pc:sldMk cId="2180551060" sldId="257"/>
            <ac:picMk id="47" creationId="{5E3B33BD-71DE-3512-B0C9-567657CB8545}"/>
          </ac:picMkLst>
        </pc:picChg>
        <pc:picChg chg="add mod">
          <ac:chgData name="Aliyah Maduro (2129824)" userId="0b8ca8d9-8929-4847-9b04-d163f83b7e49" providerId="ADAL" clId="{27B66362-D14F-493C-A3C5-85FCAFDEEF92}" dt="2022-06-23T12:56:41.880" v="526" actId="1076"/>
          <ac:picMkLst>
            <pc:docMk/>
            <pc:sldMk cId="2180551060" sldId="257"/>
            <ac:picMk id="50" creationId="{C40C982C-5EEE-7D44-B37B-FCC403B7E50B}"/>
          </ac:picMkLst>
        </pc:picChg>
        <pc:picChg chg="add mod">
          <ac:chgData name="Aliyah Maduro (2129824)" userId="0b8ca8d9-8929-4847-9b04-d163f83b7e49" providerId="ADAL" clId="{27B66362-D14F-493C-A3C5-85FCAFDEEF92}" dt="2022-06-23T12:57:36.616" v="532" actId="1076"/>
          <ac:picMkLst>
            <pc:docMk/>
            <pc:sldMk cId="2180551060" sldId="257"/>
            <ac:picMk id="53" creationId="{065BC290-8B3F-28FA-C3F8-C864E32D6E37}"/>
          </ac:picMkLst>
        </pc:picChg>
        <pc:picChg chg="mod">
          <ac:chgData name="Aliyah Maduro (2129824)" userId="0b8ca8d9-8929-4847-9b04-d163f83b7e49" providerId="ADAL" clId="{27B66362-D14F-493C-A3C5-85FCAFDEEF92}" dt="2022-06-23T13:11:48.142" v="577" actId="1076"/>
          <ac:picMkLst>
            <pc:docMk/>
            <pc:sldMk cId="2180551060" sldId="257"/>
            <ac:picMk id="2050" creationId="{03F03936-8D2E-FA62-3E49-8E226AAFDD64}"/>
          </ac:picMkLst>
        </pc:picChg>
      </pc:sldChg>
      <pc:sldChg chg="addSp modSp mod modTransition">
        <pc:chgData name="Aliyah Maduro (2129824)" userId="0b8ca8d9-8929-4847-9b04-d163f83b7e49" providerId="ADAL" clId="{27B66362-D14F-493C-A3C5-85FCAFDEEF92}" dt="2022-06-23T13:09:43.757" v="576" actId="207"/>
        <pc:sldMkLst>
          <pc:docMk/>
          <pc:sldMk cId="1952086912" sldId="258"/>
        </pc:sldMkLst>
        <pc:spChg chg="mod">
          <ac:chgData name="Aliyah Maduro (2129824)" userId="0b8ca8d9-8929-4847-9b04-d163f83b7e49" providerId="ADAL" clId="{27B66362-D14F-493C-A3C5-85FCAFDEEF92}" dt="2022-06-23T12:35:51.002" v="342" actId="1076"/>
          <ac:spMkLst>
            <pc:docMk/>
            <pc:sldMk cId="1952086912" sldId="258"/>
            <ac:spMk id="4" creationId="{72247270-C3FB-59A1-92C0-8B9D153101FC}"/>
          </ac:spMkLst>
        </pc:spChg>
        <pc:spChg chg="mod">
          <ac:chgData name="Aliyah Maduro (2129824)" userId="0b8ca8d9-8929-4847-9b04-d163f83b7e49" providerId="ADAL" clId="{27B66362-D14F-493C-A3C5-85FCAFDEEF92}" dt="2022-06-23T13:08:29.708" v="573" actId="207"/>
          <ac:spMkLst>
            <pc:docMk/>
            <pc:sldMk cId="1952086912" sldId="258"/>
            <ac:spMk id="7" creationId="{208D0796-07A1-04F8-7A7E-411D3E75C9EA}"/>
          </ac:spMkLst>
        </pc:spChg>
        <pc:spChg chg="add mod">
          <ac:chgData name="Aliyah Maduro (2129824)" userId="0b8ca8d9-8929-4847-9b04-d163f83b7e49" providerId="ADAL" clId="{27B66362-D14F-493C-A3C5-85FCAFDEEF92}" dt="2022-06-23T13:09:43.757" v="576" actId="207"/>
          <ac:spMkLst>
            <pc:docMk/>
            <pc:sldMk cId="1952086912" sldId="258"/>
            <ac:spMk id="10" creationId="{CE8C074E-1A81-872B-DE12-EFB711B25AD8}"/>
          </ac:spMkLst>
        </pc:spChg>
      </pc:sldChg>
      <pc:sldChg chg="modTransition">
        <pc:chgData name="Aliyah Maduro (2129824)" userId="0b8ca8d9-8929-4847-9b04-d163f83b7e49" providerId="ADAL" clId="{27B66362-D14F-493C-A3C5-85FCAFDEEF92}" dt="2022-06-23T12:14:46.747" v="31"/>
        <pc:sldMkLst>
          <pc:docMk/>
          <pc:sldMk cId="144762975" sldId="259"/>
        </pc:sldMkLst>
      </pc:sldChg>
      <pc:sldChg chg="modTransition">
        <pc:chgData name="Aliyah Maduro (2129824)" userId="0b8ca8d9-8929-4847-9b04-d163f83b7e49" providerId="ADAL" clId="{27B66362-D14F-493C-A3C5-85FCAFDEEF92}" dt="2022-06-23T12:14:51.174" v="32"/>
        <pc:sldMkLst>
          <pc:docMk/>
          <pc:sldMk cId="2145502292" sldId="260"/>
        </pc:sldMkLst>
      </pc:sldChg>
      <pc:sldChg chg="modSp mod ord modTransition">
        <pc:chgData name="Aliyah Maduro (2129824)" userId="0b8ca8d9-8929-4847-9b04-d163f83b7e49" providerId="ADAL" clId="{27B66362-D14F-493C-A3C5-85FCAFDEEF92}" dt="2022-06-23T12:34:40.238" v="341" actId="1076"/>
        <pc:sldMkLst>
          <pc:docMk/>
          <pc:sldMk cId="2155595736" sldId="261"/>
        </pc:sldMkLst>
        <pc:spChg chg="mod">
          <ac:chgData name="Aliyah Maduro (2129824)" userId="0b8ca8d9-8929-4847-9b04-d163f83b7e49" providerId="ADAL" clId="{27B66362-D14F-493C-A3C5-85FCAFDEEF92}" dt="2022-06-23T12:34:40.238" v="341" actId="1076"/>
          <ac:spMkLst>
            <pc:docMk/>
            <pc:sldMk cId="2155595736" sldId="261"/>
            <ac:spMk id="2" creationId="{304A3584-2857-ABB3-C37A-2EA526D758EF}"/>
          </ac:spMkLst>
        </pc:spChg>
      </pc:sldChg>
    </pc:docChg>
  </pc:docChgLst>
  <pc:docChgLst>
    <pc:chgData name="Aliyah Maduro" userId="0b8ca8d9-8929-4847-9b04-d163f83b7e49" providerId="ADAL" clId="{DCAD53B4-4304-4728-A64E-F2DAF2F30399}"/>
    <pc:docChg chg="undo custSel addSld delSld modSld">
      <pc:chgData name="Aliyah Maduro" userId="0b8ca8d9-8929-4847-9b04-d163f83b7e49" providerId="ADAL" clId="{DCAD53B4-4304-4728-A64E-F2DAF2F30399}" dt="2022-06-25T12:48:08.715" v="2024" actId="1076"/>
      <pc:docMkLst>
        <pc:docMk/>
      </pc:docMkLst>
      <pc:sldChg chg="addSp delSp modSp mod delDesignElem">
        <pc:chgData name="Aliyah Maduro" userId="0b8ca8d9-8929-4847-9b04-d163f83b7e49" providerId="ADAL" clId="{DCAD53B4-4304-4728-A64E-F2DAF2F30399}" dt="2022-06-25T12:45:27.692" v="2001" actId="27636"/>
        <pc:sldMkLst>
          <pc:docMk/>
          <pc:sldMk cId="525313481" sldId="256"/>
        </pc:sldMkLst>
        <pc:spChg chg="mod">
          <ac:chgData name="Aliyah Maduro" userId="0b8ca8d9-8929-4847-9b04-d163f83b7e49" providerId="ADAL" clId="{DCAD53B4-4304-4728-A64E-F2DAF2F30399}" dt="2022-06-25T12:45:27.692" v="2001" actId="27636"/>
          <ac:spMkLst>
            <pc:docMk/>
            <pc:sldMk cId="525313481" sldId="256"/>
            <ac:spMk id="2" creationId="{A9D77FED-9E45-0B67-6A87-549B0809EAF9}"/>
          </ac:spMkLst>
        </pc:spChg>
        <pc:spChg chg="add del mod">
          <ac:chgData name="Aliyah Maduro" userId="0b8ca8d9-8929-4847-9b04-d163f83b7e49" providerId="ADAL" clId="{DCAD53B4-4304-4728-A64E-F2DAF2F30399}" dt="2022-06-25T11:36:59.839" v="37"/>
          <ac:spMkLst>
            <pc:docMk/>
            <pc:sldMk cId="525313481" sldId="256"/>
            <ac:spMk id="3" creationId="{91C8060D-EBF5-8EB5-AD73-7F45A0703FD9}"/>
          </ac:spMkLst>
        </pc:spChg>
        <pc:spChg chg="add mod">
          <ac:chgData name="Aliyah Maduro" userId="0b8ca8d9-8929-4847-9b04-d163f83b7e49" providerId="ADAL" clId="{DCAD53B4-4304-4728-A64E-F2DAF2F30399}" dt="2022-06-25T11:36:15.206" v="29" actId="207"/>
          <ac:spMkLst>
            <pc:docMk/>
            <pc:sldMk cId="525313481" sldId="256"/>
            <ac:spMk id="4" creationId="{7523179F-30EC-D990-B14B-3EC1BD3CCB5C}"/>
          </ac:spMkLst>
        </pc:spChg>
        <pc:spChg chg="mod">
          <ac:chgData name="Aliyah Maduro" userId="0b8ca8d9-8929-4847-9b04-d163f83b7e49" providerId="ADAL" clId="{DCAD53B4-4304-4728-A64E-F2DAF2F30399}" dt="2022-06-25T11:36:43.097" v="32" actId="2711"/>
          <ac:spMkLst>
            <pc:docMk/>
            <pc:sldMk cId="525313481" sldId="256"/>
            <ac:spMk id="7" creationId="{9CD14789-7DB8-458F-A9EF-7B74F1B46947}"/>
          </ac:spMkLst>
        </pc:spChg>
        <pc:spChg chg="del">
          <ac:chgData name="Aliyah Maduro" userId="0b8ca8d9-8929-4847-9b04-d163f83b7e49" providerId="ADAL" clId="{DCAD53B4-4304-4728-A64E-F2DAF2F30399}" dt="2022-06-25T12:19:57.273" v="878"/>
          <ac:spMkLst>
            <pc:docMk/>
            <pc:sldMk cId="525313481" sldId="256"/>
            <ac:spMk id="8" creationId="{84167985-D6E9-40FF-97C0-4B6D373E85C9}"/>
          </ac:spMkLst>
        </pc:spChg>
        <pc:spChg chg="mod">
          <ac:chgData name="Aliyah Maduro" userId="0b8ca8d9-8929-4847-9b04-d163f83b7e49" providerId="ADAL" clId="{DCAD53B4-4304-4728-A64E-F2DAF2F30399}" dt="2022-06-25T11:36:56.200" v="35" actId="2711"/>
          <ac:spMkLst>
            <pc:docMk/>
            <pc:sldMk cId="525313481" sldId="256"/>
            <ac:spMk id="9" creationId="{7EC5C2D1-CFE3-EF3D-C73A-91494AB241DD}"/>
          </ac:spMkLst>
        </pc:spChg>
        <pc:spChg chg="del">
          <ac:chgData name="Aliyah Maduro" userId="0b8ca8d9-8929-4847-9b04-d163f83b7e49" providerId="ADAL" clId="{DCAD53B4-4304-4728-A64E-F2DAF2F30399}" dt="2022-06-25T12:19:57.273" v="878"/>
          <ac:spMkLst>
            <pc:docMk/>
            <pc:sldMk cId="525313481" sldId="256"/>
            <ac:spMk id="10" creationId="{68801362-349C-44BE-BEF6-8E926E1D38BC}"/>
          </ac:spMkLst>
        </pc:spChg>
        <pc:spChg chg="mod">
          <ac:chgData name="Aliyah Maduro" userId="0b8ca8d9-8929-4847-9b04-d163f83b7e49" providerId="ADAL" clId="{DCAD53B4-4304-4728-A64E-F2DAF2F30399}" dt="2022-06-25T11:36:28.623" v="30" actId="2711"/>
          <ac:spMkLst>
            <pc:docMk/>
            <pc:sldMk cId="525313481" sldId="256"/>
            <ac:spMk id="11" creationId="{C5980F3D-628F-7E05-73FE-AC0402E4F775}"/>
          </ac:spMkLst>
        </pc:spChg>
      </pc:sldChg>
      <pc:sldChg chg="delSp modSp mod delAnim delDesignElem">
        <pc:chgData name="Aliyah Maduro" userId="0b8ca8d9-8929-4847-9b04-d163f83b7e49" providerId="ADAL" clId="{DCAD53B4-4304-4728-A64E-F2DAF2F30399}" dt="2022-06-25T12:46:26.199" v="2010" actId="1076"/>
        <pc:sldMkLst>
          <pc:docMk/>
          <pc:sldMk cId="2180551060" sldId="257"/>
        </pc:sldMkLst>
        <pc:spChg chg="mod">
          <ac:chgData name="Aliyah Maduro" userId="0b8ca8d9-8929-4847-9b04-d163f83b7e49" providerId="ADAL" clId="{DCAD53B4-4304-4728-A64E-F2DAF2F30399}" dt="2022-06-25T12:46:26.199" v="2010" actId="1076"/>
          <ac:spMkLst>
            <pc:docMk/>
            <pc:sldMk cId="2180551060" sldId="257"/>
            <ac:spMk id="2" creationId="{3FB8DEFC-26EF-9E32-9DB3-4F121E6208B9}"/>
          </ac:spMkLst>
        </pc:spChg>
        <pc:spChg chg="del">
          <ac:chgData name="Aliyah Maduro" userId="0b8ca8d9-8929-4847-9b04-d163f83b7e49" providerId="ADAL" clId="{DCAD53B4-4304-4728-A64E-F2DAF2F30399}" dt="2022-06-25T12:19:57.273" v="878"/>
          <ac:spMkLst>
            <pc:docMk/>
            <pc:sldMk cId="2180551060" sldId="257"/>
            <ac:spMk id="8" creationId="{FB403EBD-907E-4D59-98D4-A72CD1063C62}"/>
          </ac:spMkLst>
        </pc:spChg>
        <pc:spChg chg="mod">
          <ac:chgData name="Aliyah Maduro" userId="0b8ca8d9-8929-4847-9b04-d163f83b7e49" providerId="ADAL" clId="{DCAD53B4-4304-4728-A64E-F2DAF2F30399}" dt="2022-06-25T12:46:19.926" v="2009" actId="1076"/>
          <ac:spMkLst>
            <pc:docMk/>
            <pc:sldMk cId="2180551060" sldId="257"/>
            <ac:spMk id="9" creationId="{7635F495-DDF7-4497-C747-DB467DDF31C0}"/>
          </ac:spMkLst>
        </pc:spChg>
        <pc:spChg chg="mod">
          <ac:chgData name="Aliyah Maduro" userId="0b8ca8d9-8929-4847-9b04-d163f83b7e49" providerId="ADAL" clId="{DCAD53B4-4304-4728-A64E-F2DAF2F30399}" dt="2022-06-25T12:45:55.502" v="2004" actId="1076"/>
          <ac:spMkLst>
            <pc:docMk/>
            <pc:sldMk cId="2180551060" sldId="257"/>
            <ac:spMk id="10" creationId="{6422B246-B784-ABE5-C7A8-84D63D87920E}"/>
          </ac:spMkLst>
        </pc:spChg>
        <pc:spChg chg="mod">
          <ac:chgData name="Aliyah Maduro" userId="0b8ca8d9-8929-4847-9b04-d163f83b7e49" providerId="ADAL" clId="{DCAD53B4-4304-4728-A64E-F2DAF2F30399}" dt="2022-06-25T12:45:58.454" v="2005" actId="1076"/>
          <ac:spMkLst>
            <pc:docMk/>
            <pc:sldMk cId="2180551060" sldId="257"/>
            <ac:spMk id="24" creationId="{600F672F-5D9E-E6C9-7779-5C83D5E3D4CA}"/>
          </ac:spMkLst>
        </pc:spChg>
        <pc:spChg chg="mod">
          <ac:chgData name="Aliyah Maduro" userId="0b8ca8d9-8929-4847-9b04-d163f83b7e49" providerId="ADAL" clId="{DCAD53B4-4304-4728-A64E-F2DAF2F30399}" dt="2022-06-25T12:46:01.885" v="2006" actId="1076"/>
          <ac:spMkLst>
            <pc:docMk/>
            <pc:sldMk cId="2180551060" sldId="257"/>
            <ac:spMk id="29" creationId="{730D302E-324B-DCC6-1D95-B8005FA77F50}"/>
          </ac:spMkLst>
        </pc:spChg>
        <pc:spChg chg="del">
          <ac:chgData name="Aliyah Maduro" userId="0b8ca8d9-8929-4847-9b04-d163f83b7e49" providerId="ADAL" clId="{DCAD53B4-4304-4728-A64E-F2DAF2F30399}" dt="2022-06-25T12:43:35.655" v="1996" actId="478"/>
          <ac:spMkLst>
            <pc:docMk/>
            <pc:sldMk cId="2180551060" sldId="257"/>
            <ac:spMk id="33" creationId="{ABEE7D4A-DDD2-B03C-20D6-40B04BC93DC6}"/>
          </ac:spMkLst>
        </pc:spChg>
        <pc:spChg chg="del">
          <ac:chgData name="Aliyah Maduro" userId="0b8ca8d9-8929-4847-9b04-d163f83b7e49" providerId="ADAL" clId="{DCAD53B4-4304-4728-A64E-F2DAF2F30399}" dt="2022-06-25T12:43:33.793" v="1995" actId="478"/>
          <ac:spMkLst>
            <pc:docMk/>
            <pc:sldMk cId="2180551060" sldId="257"/>
            <ac:spMk id="39" creationId="{7F3552C9-02F5-945F-EA62-73FB984C1BDF}"/>
          </ac:spMkLst>
        </pc:spChg>
        <pc:spChg chg="del">
          <ac:chgData name="Aliyah Maduro" userId="0b8ca8d9-8929-4847-9b04-d163f83b7e49" providerId="ADAL" clId="{DCAD53B4-4304-4728-A64E-F2DAF2F30399}" dt="2022-06-25T12:43:29.777" v="1993" actId="478"/>
          <ac:spMkLst>
            <pc:docMk/>
            <pc:sldMk cId="2180551060" sldId="257"/>
            <ac:spMk id="42" creationId="{E0FE8B7B-4025-66AE-86E1-6A8292E7D807}"/>
          </ac:spMkLst>
        </pc:spChg>
        <pc:spChg chg="del">
          <ac:chgData name="Aliyah Maduro" userId="0b8ca8d9-8929-4847-9b04-d163f83b7e49" providerId="ADAL" clId="{DCAD53B4-4304-4728-A64E-F2DAF2F30399}" dt="2022-06-25T12:43:39.985" v="1999" actId="478"/>
          <ac:spMkLst>
            <pc:docMk/>
            <pc:sldMk cId="2180551060" sldId="257"/>
            <ac:spMk id="45" creationId="{D6DC9FDE-78BC-EF36-35FE-2991CAA1F4E7}"/>
          </ac:spMkLst>
        </pc:spChg>
        <pc:spChg chg="del">
          <ac:chgData name="Aliyah Maduro" userId="0b8ca8d9-8929-4847-9b04-d163f83b7e49" providerId="ADAL" clId="{DCAD53B4-4304-4728-A64E-F2DAF2F30399}" dt="2022-06-25T12:43:37.928" v="1998" actId="478"/>
          <ac:spMkLst>
            <pc:docMk/>
            <pc:sldMk cId="2180551060" sldId="257"/>
            <ac:spMk id="48" creationId="{BF5BD880-A90E-D216-38B5-5210CE33B32D}"/>
          </ac:spMkLst>
        </pc:spChg>
        <pc:spChg chg="del">
          <ac:chgData name="Aliyah Maduro" userId="0b8ca8d9-8929-4847-9b04-d163f83b7e49" providerId="ADAL" clId="{DCAD53B4-4304-4728-A64E-F2DAF2F30399}" dt="2022-06-25T12:43:27.768" v="1992" actId="478"/>
          <ac:spMkLst>
            <pc:docMk/>
            <pc:sldMk cId="2180551060" sldId="257"/>
            <ac:spMk id="51" creationId="{462A7B54-A563-D76E-DFBF-81644B464DDB}"/>
          </ac:spMkLst>
        </pc:spChg>
        <pc:spChg chg="del">
          <ac:chgData name="Aliyah Maduro" userId="0b8ca8d9-8929-4847-9b04-d163f83b7e49" providerId="ADAL" clId="{DCAD53B4-4304-4728-A64E-F2DAF2F30399}" dt="2022-06-25T12:43:25.710" v="1990" actId="478"/>
          <ac:spMkLst>
            <pc:docMk/>
            <pc:sldMk cId="2180551060" sldId="257"/>
            <ac:spMk id="54" creationId="{7614EED5-099C-6329-ADA1-16E34A4D73FB}"/>
          </ac:spMkLst>
        </pc:spChg>
        <pc:picChg chg="del">
          <ac:chgData name="Aliyah Maduro" userId="0b8ca8d9-8929-4847-9b04-d163f83b7e49" providerId="ADAL" clId="{DCAD53B4-4304-4728-A64E-F2DAF2F30399}" dt="2022-06-25T12:43:31.606" v="1994" actId="478"/>
          <ac:picMkLst>
            <pc:docMk/>
            <pc:sldMk cId="2180551060" sldId="257"/>
            <ac:picMk id="30" creationId="{C75A825F-EF8D-C4F1-E5B3-F1F783A97F46}"/>
          </ac:picMkLst>
        </pc:picChg>
        <pc:picChg chg="del">
          <ac:chgData name="Aliyah Maduro" userId="0b8ca8d9-8929-4847-9b04-d163f83b7e49" providerId="ADAL" clId="{DCAD53B4-4304-4728-A64E-F2DAF2F30399}" dt="2022-06-25T12:43:35.655" v="1996" actId="478"/>
          <ac:picMkLst>
            <pc:docMk/>
            <pc:sldMk cId="2180551060" sldId="257"/>
            <ac:picMk id="32" creationId="{D8745FA9-47D4-B284-0A3A-8CBF1577BB1B}"/>
          </ac:picMkLst>
        </pc:picChg>
        <pc:picChg chg="del">
          <ac:chgData name="Aliyah Maduro" userId="0b8ca8d9-8929-4847-9b04-d163f83b7e49" providerId="ADAL" clId="{DCAD53B4-4304-4728-A64E-F2DAF2F30399}" dt="2022-06-25T12:43:33.793" v="1995" actId="478"/>
          <ac:picMkLst>
            <pc:docMk/>
            <pc:sldMk cId="2180551060" sldId="257"/>
            <ac:picMk id="38" creationId="{F5280048-7B29-E3E4-7888-4B6C5EEC59BD}"/>
          </ac:picMkLst>
        </pc:picChg>
        <pc:picChg chg="del mod">
          <ac:chgData name="Aliyah Maduro" userId="0b8ca8d9-8929-4847-9b04-d163f83b7e49" providerId="ADAL" clId="{DCAD53B4-4304-4728-A64E-F2DAF2F30399}" dt="2022-06-25T12:43:29.777" v="1993" actId="478"/>
          <ac:picMkLst>
            <pc:docMk/>
            <pc:sldMk cId="2180551060" sldId="257"/>
            <ac:picMk id="41" creationId="{9999C069-A0D5-F8DC-B8B5-B6BCB5806FC6}"/>
          </ac:picMkLst>
        </pc:picChg>
        <pc:picChg chg="del">
          <ac:chgData name="Aliyah Maduro" userId="0b8ca8d9-8929-4847-9b04-d163f83b7e49" providerId="ADAL" clId="{DCAD53B4-4304-4728-A64E-F2DAF2F30399}" dt="2022-06-25T12:43:39.985" v="1999" actId="478"/>
          <ac:picMkLst>
            <pc:docMk/>
            <pc:sldMk cId="2180551060" sldId="257"/>
            <ac:picMk id="44" creationId="{647299E5-92CC-8914-7F77-C059DD8DA753}"/>
          </ac:picMkLst>
        </pc:picChg>
        <pc:picChg chg="del mod">
          <ac:chgData name="Aliyah Maduro" userId="0b8ca8d9-8929-4847-9b04-d163f83b7e49" providerId="ADAL" clId="{DCAD53B4-4304-4728-A64E-F2DAF2F30399}" dt="2022-06-25T12:43:37.928" v="1998" actId="478"/>
          <ac:picMkLst>
            <pc:docMk/>
            <pc:sldMk cId="2180551060" sldId="257"/>
            <ac:picMk id="47" creationId="{5E3B33BD-71DE-3512-B0C9-567657CB8545}"/>
          </ac:picMkLst>
        </pc:picChg>
        <pc:picChg chg="del mod">
          <ac:chgData name="Aliyah Maduro" userId="0b8ca8d9-8929-4847-9b04-d163f83b7e49" providerId="ADAL" clId="{DCAD53B4-4304-4728-A64E-F2DAF2F30399}" dt="2022-06-25T12:43:27.768" v="1992" actId="478"/>
          <ac:picMkLst>
            <pc:docMk/>
            <pc:sldMk cId="2180551060" sldId="257"/>
            <ac:picMk id="50" creationId="{C40C982C-5EEE-7D44-B37B-FCC403B7E50B}"/>
          </ac:picMkLst>
        </pc:picChg>
        <pc:picChg chg="del">
          <ac:chgData name="Aliyah Maduro" userId="0b8ca8d9-8929-4847-9b04-d163f83b7e49" providerId="ADAL" clId="{DCAD53B4-4304-4728-A64E-F2DAF2F30399}" dt="2022-06-25T12:43:25.710" v="1990" actId="478"/>
          <ac:picMkLst>
            <pc:docMk/>
            <pc:sldMk cId="2180551060" sldId="257"/>
            <ac:picMk id="53" creationId="{065BC290-8B3F-28FA-C3F8-C864E32D6E37}"/>
          </ac:picMkLst>
        </pc:picChg>
      </pc:sldChg>
      <pc:sldChg chg="addSp delSp modSp mod delDesignElem">
        <pc:chgData name="Aliyah Maduro" userId="0b8ca8d9-8929-4847-9b04-d163f83b7e49" providerId="ADAL" clId="{DCAD53B4-4304-4728-A64E-F2DAF2F30399}" dt="2022-06-25T12:19:57.273" v="878"/>
        <pc:sldMkLst>
          <pc:docMk/>
          <pc:sldMk cId="1952086912" sldId="258"/>
        </pc:sldMkLst>
        <pc:spChg chg="mod">
          <ac:chgData name="Aliyah Maduro" userId="0b8ca8d9-8929-4847-9b04-d163f83b7e49" providerId="ADAL" clId="{DCAD53B4-4304-4728-A64E-F2DAF2F30399}" dt="2022-06-25T11:40:21.699" v="78" actId="2711"/>
          <ac:spMkLst>
            <pc:docMk/>
            <pc:sldMk cId="1952086912" sldId="258"/>
            <ac:spMk id="3" creationId="{51D46A62-BA09-A022-AD59-A8B716520006}"/>
          </ac:spMkLst>
        </pc:spChg>
        <pc:spChg chg="mod">
          <ac:chgData name="Aliyah Maduro" userId="0b8ca8d9-8929-4847-9b04-d163f83b7e49" providerId="ADAL" clId="{DCAD53B4-4304-4728-A64E-F2DAF2F30399}" dt="2022-06-25T12:14:13.689" v="863" actId="2711"/>
          <ac:spMkLst>
            <pc:docMk/>
            <pc:sldMk cId="1952086912" sldId="258"/>
            <ac:spMk id="4" creationId="{72247270-C3FB-59A1-92C0-8B9D153101FC}"/>
          </ac:spMkLst>
        </pc:spChg>
        <pc:spChg chg="mod">
          <ac:chgData name="Aliyah Maduro" userId="0b8ca8d9-8929-4847-9b04-d163f83b7e49" providerId="ADAL" clId="{DCAD53B4-4304-4728-A64E-F2DAF2F30399}" dt="2022-06-25T11:43:20.740" v="109" actId="20577"/>
          <ac:spMkLst>
            <pc:docMk/>
            <pc:sldMk cId="1952086912" sldId="258"/>
            <ac:spMk id="7" creationId="{208D0796-07A1-04F8-7A7E-411D3E75C9EA}"/>
          </ac:spMkLst>
        </pc:spChg>
        <pc:spChg chg="del">
          <ac:chgData name="Aliyah Maduro" userId="0b8ca8d9-8929-4847-9b04-d163f83b7e49" providerId="ADAL" clId="{DCAD53B4-4304-4728-A64E-F2DAF2F30399}" dt="2022-06-25T12:19:57.273" v="878"/>
          <ac:spMkLst>
            <pc:docMk/>
            <pc:sldMk cId="1952086912" sldId="258"/>
            <ac:spMk id="8" creationId="{FB403EBD-907E-4D59-98D4-A72CD1063C62}"/>
          </ac:spMkLst>
        </pc:spChg>
        <pc:spChg chg="del mod">
          <ac:chgData name="Aliyah Maduro" userId="0b8ca8d9-8929-4847-9b04-d163f83b7e49" providerId="ADAL" clId="{DCAD53B4-4304-4728-A64E-F2DAF2F30399}" dt="2022-06-25T11:44:19.843" v="110" actId="478"/>
          <ac:spMkLst>
            <pc:docMk/>
            <pc:sldMk cId="1952086912" sldId="258"/>
            <ac:spMk id="10" creationId="{CE8C074E-1A81-872B-DE12-EFB711B25AD8}"/>
          </ac:spMkLst>
        </pc:spChg>
        <pc:spChg chg="add del mod">
          <ac:chgData name="Aliyah Maduro" userId="0b8ca8d9-8929-4847-9b04-d163f83b7e49" providerId="ADAL" clId="{DCAD53B4-4304-4728-A64E-F2DAF2F30399}" dt="2022-06-25T11:46:31.173" v="120"/>
          <ac:spMkLst>
            <pc:docMk/>
            <pc:sldMk cId="1952086912" sldId="258"/>
            <ac:spMk id="11" creationId="{031A0930-47AA-C24C-14F5-D51D272BCA2D}"/>
          </ac:spMkLst>
        </pc:spChg>
        <pc:spChg chg="add del mod">
          <ac:chgData name="Aliyah Maduro" userId="0b8ca8d9-8929-4847-9b04-d163f83b7e49" providerId="ADAL" clId="{DCAD53B4-4304-4728-A64E-F2DAF2F30399}" dt="2022-06-25T11:48:51.425" v="126" actId="478"/>
          <ac:spMkLst>
            <pc:docMk/>
            <pc:sldMk cId="1952086912" sldId="258"/>
            <ac:spMk id="12" creationId="{7C9BEC32-4D31-8C85-DFF5-D61704E104D9}"/>
          </ac:spMkLst>
        </pc:spChg>
        <pc:spChg chg="add del mod">
          <ac:chgData name="Aliyah Maduro" userId="0b8ca8d9-8929-4847-9b04-d163f83b7e49" providerId="ADAL" clId="{DCAD53B4-4304-4728-A64E-F2DAF2F30399}" dt="2022-06-25T11:49:44.509" v="130" actId="478"/>
          <ac:spMkLst>
            <pc:docMk/>
            <pc:sldMk cId="1952086912" sldId="258"/>
            <ac:spMk id="14" creationId="{B9EAF608-11E2-6543-C2D5-EC964CEEA01E}"/>
          </ac:spMkLst>
        </pc:spChg>
        <pc:spChg chg="add del mod">
          <ac:chgData name="Aliyah Maduro" userId="0b8ca8d9-8929-4847-9b04-d163f83b7e49" providerId="ADAL" clId="{DCAD53B4-4304-4728-A64E-F2DAF2F30399}" dt="2022-06-25T11:56:22.576" v="145" actId="478"/>
          <ac:spMkLst>
            <pc:docMk/>
            <pc:sldMk cId="1952086912" sldId="258"/>
            <ac:spMk id="16" creationId="{974DA88F-4117-E2F7-DEB6-70D41F55F497}"/>
          </ac:spMkLst>
        </pc:spChg>
        <pc:spChg chg="add mod">
          <ac:chgData name="Aliyah Maduro" userId="0b8ca8d9-8929-4847-9b04-d163f83b7e49" providerId="ADAL" clId="{DCAD53B4-4304-4728-A64E-F2DAF2F30399}" dt="2022-06-25T11:56:34.556" v="146" actId="1076"/>
          <ac:spMkLst>
            <pc:docMk/>
            <pc:sldMk cId="1952086912" sldId="258"/>
            <ac:spMk id="17" creationId="{5790B406-595A-0DE1-C3E8-6757BA1E60F5}"/>
          </ac:spMkLst>
        </pc:spChg>
        <pc:spChg chg="add del mod">
          <ac:chgData name="Aliyah Maduro" userId="0b8ca8d9-8929-4847-9b04-d163f83b7e49" providerId="ADAL" clId="{DCAD53B4-4304-4728-A64E-F2DAF2F30399}" dt="2022-06-25T11:54:49.701" v="141"/>
          <ac:spMkLst>
            <pc:docMk/>
            <pc:sldMk cId="1952086912" sldId="258"/>
            <ac:spMk id="18" creationId="{CEA3EC01-DC0C-8108-A155-F48098AADB5B}"/>
          </ac:spMkLst>
        </pc:spChg>
      </pc:sldChg>
      <pc:sldChg chg="del">
        <pc:chgData name="Aliyah Maduro" userId="0b8ca8d9-8929-4847-9b04-d163f83b7e49" providerId="ADAL" clId="{DCAD53B4-4304-4728-A64E-F2DAF2F30399}" dt="2022-06-25T12:01:47.059" v="231" actId="47"/>
        <pc:sldMkLst>
          <pc:docMk/>
          <pc:sldMk cId="144762975" sldId="259"/>
        </pc:sldMkLst>
      </pc:sldChg>
      <pc:sldChg chg="addSp delSp modSp mod setBg delDesignElem">
        <pc:chgData name="Aliyah Maduro" userId="0b8ca8d9-8929-4847-9b04-d163f83b7e49" providerId="ADAL" clId="{DCAD53B4-4304-4728-A64E-F2DAF2F30399}" dt="2022-06-25T12:43:00.861" v="1988"/>
        <pc:sldMkLst>
          <pc:docMk/>
          <pc:sldMk cId="2145502292" sldId="260"/>
        </pc:sldMkLst>
        <pc:spChg chg="mod">
          <ac:chgData name="Aliyah Maduro" userId="0b8ca8d9-8929-4847-9b04-d163f83b7e49" providerId="ADAL" clId="{DCAD53B4-4304-4728-A64E-F2DAF2F30399}" dt="2022-06-25T12:25:36.118" v="974" actId="1076"/>
          <ac:spMkLst>
            <pc:docMk/>
            <pc:sldMk cId="2145502292" sldId="260"/>
            <ac:spMk id="2" creationId="{4C48A5D8-A74B-D099-F7AD-6D17E77BE7E8}"/>
          </ac:spMkLst>
        </pc:spChg>
        <pc:spChg chg="add del mod">
          <ac:chgData name="Aliyah Maduro" userId="0b8ca8d9-8929-4847-9b04-d163f83b7e49" providerId="ADAL" clId="{DCAD53B4-4304-4728-A64E-F2DAF2F30399}" dt="2022-06-25T12:24:38.566" v="941" actId="478"/>
          <ac:spMkLst>
            <pc:docMk/>
            <pc:sldMk cId="2145502292" sldId="260"/>
            <ac:spMk id="3" creationId="{D4E29CFB-4489-CED9-C67E-855BE62B08A2}"/>
          </ac:spMkLst>
        </pc:spChg>
        <pc:spChg chg="add del mod">
          <ac:chgData name="Aliyah Maduro" userId="0b8ca8d9-8929-4847-9b04-d163f83b7e49" providerId="ADAL" clId="{DCAD53B4-4304-4728-A64E-F2DAF2F30399}" dt="2022-06-25T12:31:54.006" v="1602"/>
          <ac:spMkLst>
            <pc:docMk/>
            <pc:sldMk cId="2145502292" sldId="260"/>
            <ac:spMk id="4" creationId="{FEB2809C-6190-F7ED-F22E-75A4557CE585}"/>
          </ac:spMkLst>
        </pc:spChg>
        <pc:spChg chg="add mod">
          <ac:chgData name="Aliyah Maduro" userId="0b8ca8d9-8929-4847-9b04-d163f83b7e49" providerId="ADAL" clId="{DCAD53B4-4304-4728-A64E-F2DAF2F30399}" dt="2022-06-25T12:37:03.492" v="1839" actId="313"/>
          <ac:spMkLst>
            <pc:docMk/>
            <pc:sldMk cId="2145502292" sldId="260"/>
            <ac:spMk id="5" creationId="{A25BCA1A-7A0B-2691-C955-8CB5AF15CFD6}"/>
          </ac:spMkLst>
        </pc:spChg>
        <pc:spChg chg="add mod">
          <ac:chgData name="Aliyah Maduro" userId="0b8ca8d9-8929-4847-9b04-d163f83b7e49" providerId="ADAL" clId="{DCAD53B4-4304-4728-A64E-F2DAF2F30399}" dt="2022-06-25T12:39:01.522" v="1930" actId="20577"/>
          <ac:spMkLst>
            <pc:docMk/>
            <pc:sldMk cId="2145502292" sldId="260"/>
            <ac:spMk id="6" creationId="{1FCB50CE-2556-EAFE-F5E7-8EA4DE55694D}"/>
          </ac:spMkLst>
        </pc:spChg>
        <pc:spChg chg="add del">
          <ac:chgData name="Aliyah Maduro" userId="0b8ca8d9-8929-4847-9b04-d163f83b7e49" providerId="ADAL" clId="{DCAD53B4-4304-4728-A64E-F2DAF2F30399}" dt="2022-06-25T12:43:00.861" v="1988"/>
          <ac:spMkLst>
            <pc:docMk/>
            <pc:sldMk cId="2145502292" sldId="260"/>
            <ac:spMk id="7" creationId="{84167985-D6E9-40FF-97C0-4B6D373E85C9}"/>
          </ac:spMkLst>
        </pc:spChg>
        <pc:spChg chg="del">
          <ac:chgData name="Aliyah Maduro" userId="0b8ca8d9-8929-4847-9b04-d163f83b7e49" providerId="ADAL" clId="{DCAD53B4-4304-4728-A64E-F2DAF2F30399}" dt="2022-06-25T12:19:57.273" v="878"/>
          <ac:spMkLst>
            <pc:docMk/>
            <pc:sldMk cId="2145502292" sldId="260"/>
            <ac:spMk id="8" creationId="{BC3E1C3D-633C-4756-B09B-9AD080714C9F}"/>
          </ac:spMkLst>
        </pc:spChg>
        <pc:spChg chg="add del">
          <ac:chgData name="Aliyah Maduro" userId="0b8ca8d9-8929-4847-9b04-d163f83b7e49" providerId="ADAL" clId="{DCAD53B4-4304-4728-A64E-F2DAF2F30399}" dt="2022-06-25T12:43:00.861" v="1988"/>
          <ac:spMkLst>
            <pc:docMk/>
            <pc:sldMk cId="2145502292" sldId="260"/>
            <ac:spMk id="9" creationId="{68801362-349C-44BE-BEF6-8E926E1D38BC}"/>
          </ac:spMkLst>
        </pc:spChg>
        <pc:spChg chg="del">
          <ac:chgData name="Aliyah Maduro" userId="0b8ca8d9-8929-4847-9b04-d163f83b7e49" providerId="ADAL" clId="{DCAD53B4-4304-4728-A64E-F2DAF2F30399}" dt="2022-06-25T12:19:57.273" v="878"/>
          <ac:spMkLst>
            <pc:docMk/>
            <pc:sldMk cId="2145502292" sldId="260"/>
            <ac:spMk id="10" creationId="{1295DAF8-54BC-4834-A4B1-7DD2F7AFE5A3}"/>
          </ac:spMkLst>
        </pc:spChg>
        <pc:spChg chg="add mod">
          <ac:chgData name="Aliyah Maduro" userId="0b8ca8d9-8929-4847-9b04-d163f83b7e49" providerId="ADAL" clId="{DCAD53B4-4304-4728-A64E-F2DAF2F30399}" dt="2022-06-25T12:38:59.127" v="1929" actId="14100"/>
          <ac:spMkLst>
            <pc:docMk/>
            <pc:sldMk cId="2145502292" sldId="260"/>
            <ac:spMk id="14" creationId="{0050F664-8712-941D-B200-6A76ACCFF7FC}"/>
          </ac:spMkLst>
        </pc:spChg>
        <pc:picChg chg="add mod">
          <ac:chgData name="Aliyah Maduro" userId="0b8ca8d9-8929-4847-9b04-d163f83b7e49" providerId="ADAL" clId="{DCAD53B4-4304-4728-A64E-F2DAF2F30399}" dt="2022-06-25T12:37:17.565" v="1841" actId="1076"/>
          <ac:picMkLst>
            <pc:docMk/>
            <pc:sldMk cId="2145502292" sldId="260"/>
            <ac:picMk id="11" creationId="{8A2CBCEE-9947-2AE2-293D-C0706BDAC734}"/>
          </ac:picMkLst>
        </pc:picChg>
        <pc:picChg chg="add mod">
          <ac:chgData name="Aliyah Maduro" userId="0b8ca8d9-8929-4847-9b04-d163f83b7e49" providerId="ADAL" clId="{DCAD53B4-4304-4728-A64E-F2DAF2F30399}" dt="2022-06-25T12:39:08.726" v="1933" actId="1076"/>
          <ac:picMkLst>
            <pc:docMk/>
            <pc:sldMk cId="2145502292" sldId="260"/>
            <ac:picMk id="13" creationId="{F561CB8E-CEF3-BEAC-A399-079C9E692459}"/>
          </ac:picMkLst>
        </pc:picChg>
      </pc:sldChg>
      <pc:sldChg chg="addSp delSp modSp mod delAnim modAnim delDesignElem">
        <pc:chgData name="Aliyah Maduro" userId="0b8ca8d9-8929-4847-9b04-d163f83b7e49" providerId="ADAL" clId="{DCAD53B4-4304-4728-A64E-F2DAF2F30399}" dt="2022-06-25T12:46:43.725" v="2013" actId="1076"/>
        <pc:sldMkLst>
          <pc:docMk/>
          <pc:sldMk cId="2155595736" sldId="261"/>
        </pc:sldMkLst>
        <pc:spChg chg="mod">
          <ac:chgData name="Aliyah Maduro" userId="0b8ca8d9-8929-4847-9b04-d163f83b7e49" providerId="ADAL" clId="{DCAD53B4-4304-4728-A64E-F2DAF2F30399}" dt="2022-06-25T12:46:43.725" v="2013" actId="1076"/>
          <ac:spMkLst>
            <pc:docMk/>
            <pc:sldMk cId="2155595736" sldId="261"/>
            <ac:spMk id="2" creationId="{304A3584-2857-ABB3-C37A-2EA526D758EF}"/>
          </ac:spMkLst>
        </pc:spChg>
        <pc:spChg chg="del mod">
          <ac:chgData name="Aliyah Maduro" userId="0b8ca8d9-8929-4847-9b04-d163f83b7e49" providerId="ADAL" clId="{DCAD53B4-4304-4728-A64E-F2DAF2F30399}" dt="2022-06-25T12:02:08.791" v="236" actId="478"/>
          <ac:spMkLst>
            <pc:docMk/>
            <pc:sldMk cId="2155595736" sldId="261"/>
            <ac:spMk id="3" creationId="{B003D033-FC78-B1C3-0FF9-9E4A74A4C0F6}"/>
          </ac:spMkLst>
        </pc:spChg>
        <pc:spChg chg="add del mod">
          <ac:chgData name="Aliyah Maduro" userId="0b8ca8d9-8929-4847-9b04-d163f83b7e49" providerId="ADAL" clId="{DCAD53B4-4304-4728-A64E-F2DAF2F30399}" dt="2022-06-25T12:03:45.707" v="239"/>
          <ac:spMkLst>
            <pc:docMk/>
            <pc:sldMk cId="2155595736" sldId="261"/>
            <ac:spMk id="4" creationId="{BBC03156-B6C8-A4E5-1D56-4BB380159A63}"/>
          </ac:spMkLst>
        </pc:spChg>
        <pc:spChg chg="add mod">
          <ac:chgData name="Aliyah Maduro" userId="0b8ca8d9-8929-4847-9b04-d163f83b7e49" providerId="ADAL" clId="{DCAD53B4-4304-4728-A64E-F2DAF2F30399}" dt="2022-06-25T12:46:38.317" v="2012" actId="1076"/>
          <ac:spMkLst>
            <pc:docMk/>
            <pc:sldMk cId="2155595736" sldId="261"/>
            <ac:spMk id="6" creationId="{4A8C79B2-02B2-B3C9-EEC7-942ADE4C14A1}"/>
          </ac:spMkLst>
        </pc:spChg>
        <pc:spChg chg="del">
          <ac:chgData name="Aliyah Maduro" userId="0b8ca8d9-8929-4847-9b04-d163f83b7e49" providerId="ADAL" clId="{DCAD53B4-4304-4728-A64E-F2DAF2F30399}" dt="2022-06-25T12:19:57.273" v="878"/>
          <ac:spMkLst>
            <pc:docMk/>
            <pc:sldMk cId="2155595736" sldId="261"/>
            <ac:spMk id="8" creationId="{FB403EBD-907E-4D59-98D4-A72CD1063C62}"/>
          </ac:spMkLst>
        </pc:spChg>
        <pc:spChg chg="add del mod">
          <ac:chgData name="Aliyah Maduro" userId="0b8ca8d9-8929-4847-9b04-d163f83b7e49" providerId="ADAL" clId="{DCAD53B4-4304-4728-A64E-F2DAF2F30399}" dt="2022-06-25T12:19:24.551" v="870" actId="478"/>
          <ac:spMkLst>
            <pc:docMk/>
            <pc:sldMk cId="2155595736" sldId="261"/>
            <ac:spMk id="9" creationId="{20D9E0FF-F9D4-73E3-1B57-D02BE418F845}"/>
          </ac:spMkLst>
        </pc:spChg>
        <pc:spChg chg="add mod">
          <ac:chgData name="Aliyah Maduro" userId="0b8ca8d9-8929-4847-9b04-d163f83b7e49" providerId="ADAL" clId="{DCAD53B4-4304-4728-A64E-F2DAF2F30399}" dt="2022-06-25T12:46:34.389" v="2011" actId="1076"/>
          <ac:spMkLst>
            <pc:docMk/>
            <pc:sldMk cId="2155595736" sldId="261"/>
            <ac:spMk id="11" creationId="{E517C607-5E64-20CA-31DB-345B031D7057}"/>
          </ac:spMkLst>
        </pc:spChg>
        <pc:spChg chg="add del mod">
          <ac:chgData name="Aliyah Maduro" userId="0b8ca8d9-8929-4847-9b04-d163f83b7e49" providerId="ADAL" clId="{DCAD53B4-4304-4728-A64E-F2DAF2F30399}" dt="2022-06-25T12:20:38.593" v="884" actId="478"/>
          <ac:spMkLst>
            <pc:docMk/>
            <pc:sldMk cId="2155595736" sldId="261"/>
            <ac:spMk id="13" creationId="{3A9A8D33-BE9D-60F7-E173-2DA76C2A0516}"/>
          </ac:spMkLst>
        </pc:spChg>
        <pc:spChg chg="add mod">
          <ac:chgData name="Aliyah Maduro" userId="0b8ca8d9-8929-4847-9b04-d163f83b7e49" providerId="ADAL" clId="{DCAD53B4-4304-4728-A64E-F2DAF2F30399}" dt="2022-06-25T12:20:48.515" v="887" actId="1076"/>
          <ac:spMkLst>
            <pc:docMk/>
            <pc:sldMk cId="2155595736" sldId="261"/>
            <ac:spMk id="15" creationId="{2D84C1DF-1C8F-E954-6D24-879436D70CC4}"/>
          </ac:spMkLst>
        </pc:spChg>
        <pc:spChg chg="add mod">
          <ac:chgData name="Aliyah Maduro" userId="0b8ca8d9-8929-4847-9b04-d163f83b7e49" providerId="ADAL" clId="{DCAD53B4-4304-4728-A64E-F2DAF2F30399}" dt="2022-06-25T12:21:04.573" v="889" actId="1076"/>
          <ac:spMkLst>
            <pc:docMk/>
            <pc:sldMk cId="2155595736" sldId="261"/>
            <ac:spMk id="17" creationId="{84ECD9E0-153D-880E-CD4C-29CFA452D16F}"/>
          </ac:spMkLst>
        </pc:spChg>
        <pc:spChg chg="add mod">
          <ac:chgData name="Aliyah Maduro" userId="0b8ca8d9-8929-4847-9b04-d163f83b7e49" providerId="ADAL" clId="{DCAD53B4-4304-4728-A64E-F2DAF2F30399}" dt="2022-06-25T12:21:30.051" v="892" actId="1076"/>
          <ac:spMkLst>
            <pc:docMk/>
            <pc:sldMk cId="2155595736" sldId="261"/>
            <ac:spMk id="19" creationId="{63456BAA-DD81-71CB-C477-CD30797095D2}"/>
          </ac:spMkLst>
        </pc:spChg>
        <pc:spChg chg="add mod">
          <ac:chgData name="Aliyah Maduro" userId="0b8ca8d9-8929-4847-9b04-d163f83b7e49" providerId="ADAL" clId="{DCAD53B4-4304-4728-A64E-F2DAF2F30399}" dt="2022-06-25T12:21:50.849" v="894" actId="1076"/>
          <ac:spMkLst>
            <pc:docMk/>
            <pc:sldMk cId="2155595736" sldId="261"/>
            <ac:spMk id="21" creationId="{B0662996-8A2E-12D1-B884-43C0AE9082DD}"/>
          </ac:spMkLst>
        </pc:spChg>
        <pc:spChg chg="add mod">
          <ac:chgData name="Aliyah Maduro" userId="0b8ca8d9-8929-4847-9b04-d163f83b7e49" providerId="ADAL" clId="{DCAD53B4-4304-4728-A64E-F2DAF2F30399}" dt="2022-06-25T12:22:11.568" v="897" actId="1076"/>
          <ac:spMkLst>
            <pc:docMk/>
            <pc:sldMk cId="2155595736" sldId="261"/>
            <ac:spMk id="23" creationId="{0EE84235-DB02-06BF-5646-53490220526A}"/>
          </ac:spMkLst>
        </pc:spChg>
        <pc:spChg chg="add mod">
          <ac:chgData name="Aliyah Maduro" userId="0b8ca8d9-8929-4847-9b04-d163f83b7e49" providerId="ADAL" clId="{DCAD53B4-4304-4728-A64E-F2DAF2F30399}" dt="2022-06-25T12:22:39.917" v="902" actId="1076"/>
          <ac:spMkLst>
            <pc:docMk/>
            <pc:sldMk cId="2155595736" sldId="261"/>
            <ac:spMk id="26" creationId="{8AC0ACAF-D7F5-6152-2BD7-87A1AF75D72C}"/>
          </ac:spMkLst>
        </pc:spChg>
        <pc:picChg chg="add mod">
          <ac:chgData name="Aliyah Maduro" userId="0b8ca8d9-8929-4847-9b04-d163f83b7e49" providerId="ADAL" clId="{DCAD53B4-4304-4728-A64E-F2DAF2F30399}" dt="2022-06-25T12:23:29.576" v="912" actId="1076"/>
          <ac:picMkLst>
            <pc:docMk/>
            <pc:sldMk cId="2155595736" sldId="261"/>
            <ac:picMk id="5" creationId="{87EC56B1-48C2-0D38-C554-A3EF589EC966}"/>
          </ac:picMkLst>
        </pc:picChg>
        <pc:picChg chg="add del mod">
          <ac:chgData name="Aliyah Maduro" userId="0b8ca8d9-8929-4847-9b04-d163f83b7e49" providerId="ADAL" clId="{DCAD53B4-4304-4728-A64E-F2DAF2F30399}" dt="2022-06-25T12:20:38.593" v="884" actId="478"/>
          <ac:picMkLst>
            <pc:docMk/>
            <pc:sldMk cId="2155595736" sldId="261"/>
            <ac:picMk id="12" creationId="{E080C387-7A34-479E-B8BF-CA1A17876521}"/>
          </ac:picMkLst>
        </pc:picChg>
        <pc:picChg chg="add mod">
          <ac:chgData name="Aliyah Maduro" userId="0b8ca8d9-8929-4847-9b04-d163f83b7e49" providerId="ADAL" clId="{DCAD53B4-4304-4728-A64E-F2DAF2F30399}" dt="2022-06-25T12:20:48.515" v="887" actId="1076"/>
          <ac:picMkLst>
            <pc:docMk/>
            <pc:sldMk cId="2155595736" sldId="261"/>
            <ac:picMk id="14" creationId="{7D97BB9D-FEB0-A256-F2D0-CF0361161541}"/>
          </ac:picMkLst>
        </pc:picChg>
        <pc:picChg chg="add mod">
          <ac:chgData name="Aliyah Maduro" userId="0b8ca8d9-8929-4847-9b04-d163f83b7e49" providerId="ADAL" clId="{DCAD53B4-4304-4728-A64E-F2DAF2F30399}" dt="2022-06-25T12:21:04.573" v="889" actId="1076"/>
          <ac:picMkLst>
            <pc:docMk/>
            <pc:sldMk cId="2155595736" sldId="261"/>
            <ac:picMk id="16" creationId="{0925509B-C5F4-A732-63CF-BD3D15C85B5D}"/>
          </ac:picMkLst>
        </pc:picChg>
        <pc:picChg chg="add mod">
          <ac:chgData name="Aliyah Maduro" userId="0b8ca8d9-8929-4847-9b04-d163f83b7e49" providerId="ADAL" clId="{DCAD53B4-4304-4728-A64E-F2DAF2F30399}" dt="2022-06-25T12:21:30.051" v="892" actId="1076"/>
          <ac:picMkLst>
            <pc:docMk/>
            <pc:sldMk cId="2155595736" sldId="261"/>
            <ac:picMk id="18" creationId="{2D6D927B-A24F-803F-A4CD-45C6C99104FB}"/>
          </ac:picMkLst>
        </pc:picChg>
        <pc:picChg chg="add mod">
          <ac:chgData name="Aliyah Maduro" userId="0b8ca8d9-8929-4847-9b04-d163f83b7e49" providerId="ADAL" clId="{DCAD53B4-4304-4728-A64E-F2DAF2F30399}" dt="2022-06-25T12:21:50.849" v="894" actId="1076"/>
          <ac:picMkLst>
            <pc:docMk/>
            <pc:sldMk cId="2155595736" sldId="261"/>
            <ac:picMk id="20" creationId="{2630B6E0-D025-D9AB-9465-AFD223E10E67}"/>
          </ac:picMkLst>
        </pc:picChg>
        <pc:picChg chg="add mod">
          <ac:chgData name="Aliyah Maduro" userId="0b8ca8d9-8929-4847-9b04-d163f83b7e49" providerId="ADAL" clId="{DCAD53B4-4304-4728-A64E-F2DAF2F30399}" dt="2022-06-25T12:22:11.568" v="897" actId="1076"/>
          <ac:picMkLst>
            <pc:docMk/>
            <pc:sldMk cId="2155595736" sldId="261"/>
            <ac:picMk id="22" creationId="{EEFD61FC-3F45-DB8D-C61A-828CB5796DE4}"/>
          </ac:picMkLst>
        </pc:picChg>
        <pc:picChg chg="add mod">
          <ac:chgData name="Aliyah Maduro" userId="0b8ca8d9-8929-4847-9b04-d163f83b7e49" providerId="ADAL" clId="{DCAD53B4-4304-4728-A64E-F2DAF2F30399}" dt="2022-06-25T12:22:39.917" v="902" actId="1076"/>
          <ac:picMkLst>
            <pc:docMk/>
            <pc:sldMk cId="2155595736" sldId="261"/>
            <ac:picMk id="25" creationId="{6833B1D8-8B9D-D454-9DDE-6A42187654EF}"/>
          </ac:picMkLst>
        </pc:picChg>
      </pc:sldChg>
      <pc:sldChg chg="addSp delSp modSp new mod setBg delDesignElem">
        <pc:chgData name="Aliyah Maduro" userId="0b8ca8d9-8929-4847-9b04-d163f83b7e49" providerId="ADAL" clId="{DCAD53B4-4304-4728-A64E-F2DAF2F30399}" dt="2022-06-25T12:48:08.715" v="2024" actId="1076"/>
        <pc:sldMkLst>
          <pc:docMk/>
          <pc:sldMk cId="2356884013" sldId="262"/>
        </pc:sldMkLst>
        <pc:spChg chg="del mod">
          <ac:chgData name="Aliyah Maduro" userId="0b8ca8d9-8929-4847-9b04-d163f83b7e49" providerId="ADAL" clId="{DCAD53B4-4304-4728-A64E-F2DAF2F30399}" dt="2022-06-25T12:47:46.066" v="2019" actId="478"/>
          <ac:spMkLst>
            <pc:docMk/>
            <pc:sldMk cId="2356884013" sldId="262"/>
            <ac:spMk id="2" creationId="{542039E1-C50C-404C-9008-8D65A1115A3A}"/>
          </ac:spMkLst>
        </pc:spChg>
        <pc:spChg chg="del mod">
          <ac:chgData name="Aliyah Maduro" userId="0b8ca8d9-8929-4847-9b04-d163f83b7e49" providerId="ADAL" clId="{DCAD53B4-4304-4728-A64E-F2DAF2F30399}" dt="2022-06-25T12:39:29.870" v="1974" actId="478"/>
          <ac:spMkLst>
            <pc:docMk/>
            <pc:sldMk cId="2356884013" sldId="262"/>
            <ac:spMk id="3" creationId="{ECB5FC3E-6BB0-B593-ED3C-ED68409655A5}"/>
          </ac:spMkLst>
        </pc:spChg>
        <pc:spChg chg="add mod">
          <ac:chgData name="Aliyah Maduro" userId="0b8ca8d9-8929-4847-9b04-d163f83b7e49" providerId="ADAL" clId="{DCAD53B4-4304-4728-A64E-F2DAF2F30399}" dt="2022-06-25T12:40:11.843" v="1985" actId="1076"/>
          <ac:spMkLst>
            <pc:docMk/>
            <pc:sldMk cId="2356884013" sldId="262"/>
            <ac:spMk id="6" creationId="{C85DB76B-0DD3-C7B7-FE2F-066D0E32E42B}"/>
          </ac:spMkLst>
        </pc:spChg>
        <pc:spChg chg="add del">
          <ac:chgData name="Aliyah Maduro" userId="0b8ca8d9-8929-4847-9b04-d163f83b7e49" providerId="ADAL" clId="{DCAD53B4-4304-4728-A64E-F2DAF2F30399}" dt="2022-06-25T12:43:00.861" v="1988"/>
          <ac:spMkLst>
            <pc:docMk/>
            <pc:sldMk cId="2356884013" sldId="262"/>
            <ac:spMk id="8" creationId="{C33976D1-3430-450C-A978-87A9A6E8E71F}"/>
          </ac:spMkLst>
        </pc:spChg>
        <pc:spChg chg="add del">
          <ac:chgData name="Aliyah Maduro" userId="0b8ca8d9-8929-4847-9b04-d163f83b7e49" providerId="ADAL" clId="{DCAD53B4-4304-4728-A64E-F2DAF2F30399}" dt="2022-06-25T12:43:00.861" v="1988"/>
          <ac:spMkLst>
            <pc:docMk/>
            <pc:sldMk cId="2356884013" sldId="262"/>
            <ac:spMk id="10" creationId="{7D6AAC78-7D86-415A-ADC1-2B474807960C}"/>
          </ac:spMkLst>
        </pc:spChg>
        <pc:spChg chg="add mod">
          <ac:chgData name="Aliyah Maduro" userId="0b8ca8d9-8929-4847-9b04-d163f83b7e49" providerId="ADAL" clId="{DCAD53B4-4304-4728-A64E-F2DAF2F30399}" dt="2022-06-25T12:47:42.876" v="2018" actId="1076"/>
          <ac:spMkLst>
            <pc:docMk/>
            <pc:sldMk cId="2356884013" sldId="262"/>
            <ac:spMk id="11" creationId="{C0EA2626-5051-3A95-EFA9-DB8AC5C2A8DA}"/>
          </ac:spMkLst>
        </pc:spChg>
        <pc:spChg chg="add del">
          <ac:chgData name="Aliyah Maduro" userId="0b8ca8d9-8929-4847-9b04-d163f83b7e49" providerId="ADAL" clId="{DCAD53B4-4304-4728-A64E-F2DAF2F30399}" dt="2022-06-25T12:43:00.861" v="1988"/>
          <ac:spMkLst>
            <pc:docMk/>
            <pc:sldMk cId="2356884013" sldId="262"/>
            <ac:spMk id="12" creationId="{F2A658D9-F185-44F1-BA33-D50320D1D078}"/>
          </ac:spMkLst>
        </pc:spChg>
        <pc:spChg chg="add del mod">
          <ac:chgData name="Aliyah Maduro" userId="0b8ca8d9-8929-4847-9b04-d163f83b7e49" providerId="ADAL" clId="{DCAD53B4-4304-4728-A64E-F2DAF2F30399}" dt="2022-06-25T12:47:49.604" v="2020" actId="478"/>
          <ac:spMkLst>
            <pc:docMk/>
            <pc:sldMk cId="2356884013" sldId="262"/>
            <ac:spMk id="14" creationId="{DB69673B-4D4C-D9B5-44DD-926EFE6E3D17}"/>
          </ac:spMkLst>
        </pc:spChg>
        <pc:picChg chg="add mod">
          <ac:chgData name="Aliyah Maduro" userId="0b8ca8d9-8929-4847-9b04-d163f83b7e49" providerId="ADAL" clId="{DCAD53B4-4304-4728-A64E-F2DAF2F30399}" dt="2022-06-25T12:48:07.308" v="2023" actId="1076"/>
          <ac:picMkLst>
            <pc:docMk/>
            <pc:sldMk cId="2356884013" sldId="262"/>
            <ac:picMk id="5" creationId="{CA45697C-9202-1486-E533-413F6D0D277A}"/>
          </ac:picMkLst>
        </pc:picChg>
        <pc:picChg chg="add mod">
          <ac:chgData name="Aliyah Maduro" userId="0b8ca8d9-8929-4847-9b04-d163f83b7e49" providerId="ADAL" clId="{DCAD53B4-4304-4728-A64E-F2DAF2F30399}" dt="2022-06-25T12:48:08.715" v="2024" actId="1076"/>
          <ac:picMkLst>
            <pc:docMk/>
            <pc:sldMk cId="2356884013" sldId="262"/>
            <ac:picMk id="9" creationId="{60C84D30-99C0-2BDC-18BA-E20CDD4F5BEC}"/>
          </ac:picMkLst>
        </pc:picChg>
      </pc:sldChg>
      <pc:sldChg chg="del">
        <pc:chgData name="Aliyah Maduro" userId="0b8ca8d9-8929-4847-9b04-d163f83b7e49" providerId="ADAL" clId="{DCAD53B4-4304-4728-A64E-F2DAF2F30399}" dt="2022-06-25T12:01:51.649" v="232" actId="47"/>
        <pc:sldMkLst>
          <pc:docMk/>
          <pc:sldMk cId="2648351520" sldId="26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5F0FA8-7AE8-4D76-B1BD-9003C411629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859560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5F0FA8-7AE8-4D76-B1BD-9003C411629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1712871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5F0FA8-7AE8-4D76-B1BD-9003C411629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326041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5F0FA8-7AE8-4D76-B1BD-9003C411629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877708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5F0FA8-7AE8-4D76-B1BD-9003C411629B}" type="datetimeFigureOut">
              <a:rPr lang="en-GB" smtClean="0"/>
              <a:t>25/06/2022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759463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5F0FA8-7AE8-4D76-B1BD-9003C411629B}" type="datetimeFigureOut">
              <a:rPr lang="en-GB" smtClean="0"/>
              <a:t>25/06/2022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3176135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5F0FA8-7AE8-4D76-B1BD-9003C411629B}" type="datetimeFigureOut">
              <a:rPr lang="en-GB" smtClean="0"/>
              <a:t>25/06/2022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2079250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5F0FA8-7AE8-4D76-B1BD-9003C411629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222535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5F0FA8-7AE8-4D76-B1BD-9003C411629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2620577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5F0FA8-7AE8-4D76-B1BD-9003C411629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4025647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5F0FA8-7AE8-4D76-B1BD-9003C411629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123463-3D98-488A-88FA-82FBF56AE8D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3345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55F0FA8-7AE8-4D76-B1BD-9003C411629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2385567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55F0FA8-7AE8-4D76-B1BD-9003C411629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123463-3D98-488A-88FA-82FBF56AE8D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78602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55F0FA8-7AE8-4D76-B1BD-9003C411629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749658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5F0FA8-7AE8-4D76-B1BD-9003C411629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4097661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5F0FA8-7AE8-4D76-B1BD-9003C411629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123463-3D98-488A-88FA-82FBF56AE8D3}" type="slidenum">
              <a:rPr lang="en-GB" smtClean="0"/>
              <a:t>‹#›</a:t>
            </a:fld>
            <a:endParaRPr lang="en-GB"/>
          </a:p>
        </p:txBody>
      </p:sp>
    </p:spTree>
    <p:extLst>
      <p:ext uri="{BB962C8B-B14F-4D97-AF65-F5344CB8AC3E}">
        <p14:creationId xmlns:p14="http://schemas.microsoft.com/office/powerpoint/2010/main" val="3127956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55F0FA8-7AE8-4D76-B1BD-9003C411629B}" type="datetimeFigureOut">
              <a:rPr lang="en-GB" smtClean="0"/>
              <a:t>25/06/2022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123463-3D98-488A-88FA-82FBF56AE8D3}" type="slidenum">
              <a:rPr lang="en-GB" smtClean="0"/>
              <a:t>‹#›</a:t>
            </a:fld>
            <a:endParaRPr lang="en-GB"/>
          </a:p>
        </p:txBody>
      </p:sp>
    </p:spTree>
    <p:extLst>
      <p:ext uri="{BB962C8B-B14F-4D97-AF65-F5344CB8AC3E}">
        <p14:creationId xmlns:p14="http://schemas.microsoft.com/office/powerpoint/2010/main" val="367955208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granite.pressbooks.pub/edu606-701/chapter/collaboration/"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collinsdictionary.com/dictionary/english/collaboration" TargetMode="External"/><Relationship Id="rId2" Type="http://schemas.openxmlformats.org/officeDocument/2006/relationships/hyperlink" Target="https://engage.dhsc.gov.uk/digitalpassport/tools/#:~:text=Digital%20tools%20are%20programs%2C%20we,at%20home%20and%20in%20work" TargetMode="External"/><Relationship Id="rId1" Type="http://schemas.openxmlformats.org/officeDocument/2006/relationships/slideLayout" Target="../slideLayouts/slideLayout2.xml"/><Relationship Id="rId5" Type="http://schemas.openxmlformats.org/officeDocument/2006/relationships/hyperlink" Target="https://www.nea.org/professional-excellence/student-engagement/tools-tips/benefits-collaboration" TargetMode="Externa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en.wikipedia.org/wiki/Digital_collaboration" TargetMode="External"/><Relationship Id="rId1" Type="http://schemas.openxmlformats.org/officeDocument/2006/relationships/slideLayout" Target="../slideLayouts/slideLayout2.xml"/><Relationship Id="rId4" Type="http://schemas.openxmlformats.org/officeDocument/2006/relationships/hyperlink" Target="https://www.euruni.edu/blog/effective-learning-and-collaboration-tools-for-student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drne.region-academique-bourgogne-franche-comte.fr/e-tuto-outils-moodle/" TargetMode="External"/><Relationship Id="rId13" Type="http://schemas.openxmlformats.org/officeDocument/2006/relationships/image" Target="../media/image6.X1f2Ob5GBC"/><Relationship Id="rId18" Type="http://schemas.openxmlformats.org/officeDocument/2006/relationships/hyperlink" Target="https://rottenwebsites.miraheze.org/wiki/Zoom" TargetMode="External"/><Relationship Id="rId3" Type="http://schemas.openxmlformats.org/officeDocument/2006/relationships/hyperlink" Target="https://digitallearning.uwtsd.ac.uk/digital-learning.html" TargetMode="External"/><Relationship Id="rId7" Type="http://schemas.openxmlformats.org/officeDocument/2006/relationships/image" Target="../media/image4.png"/><Relationship Id="rId12" Type="http://schemas.openxmlformats.org/officeDocument/2006/relationships/hyperlink" Target="https://creativecommons.org/licenses/by-nc-nd/3.0/" TargetMode="External"/><Relationship Id="rId17" Type="http://schemas.openxmlformats.org/officeDocument/2006/relationships/image" Target="../media/image8.jpg"/><Relationship Id="rId2" Type="http://schemas.openxmlformats.org/officeDocument/2006/relationships/image" Target="../media/image1.png"/><Relationship Id="rId16" Type="http://schemas.openxmlformats.org/officeDocument/2006/relationships/hyperlink" Target="https://www.podfeet.com/blog/2020/01/excel-office365-support/" TargetMode="Externa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11" Type="http://schemas.openxmlformats.org/officeDocument/2006/relationships/hyperlink" Target="https://www.wired.it/internet/web/2020/06/04/microsoft-teams-numero-partecipanti/" TargetMode="External"/><Relationship Id="rId5" Type="http://schemas.openxmlformats.org/officeDocument/2006/relationships/hyperlink" Target="http://insights.nursekillam.com/innovation/improving-efficiency-using-outlook/" TargetMode="External"/><Relationship Id="rId15" Type="http://schemas.openxmlformats.org/officeDocument/2006/relationships/image" Target="../media/image7.png"/><Relationship Id="rId10" Type="http://schemas.openxmlformats.org/officeDocument/2006/relationships/image" Target="../media/image5.jpg"/><Relationship Id="rId19" Type="http://schemas.openxmlformats.org/officeDocument/2006/relationships/hyperlink" Target="https://creativecommons.org/licenses/by-sa/3.0/" TargetMode="External"/><Relationship Id="rId4" Type="http://schemas.openxmlformats.org/officeDocument/2006/relationships/image" Target="../media/image3.jpg"/><Relationship Id="rId9" Type="http://schemas.openxmlformats.org/officeDocument/2006/relationships/hyperlink" Target="https://creativecommons.org/licenses/by-nc-sa/3.0/" TargetMode="External"/><Relationship Id="rId14" Type="http://schemas.openxmlformats.org/officeDocument/2006/relationships/hyperlink" Target="https://www.deviantart.com/windytheplaneh/art/Onedrive-Logo-vector-61134623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japanese.stackexchange.com/questions/37050/nuances-in-the-word-smile"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kmygraphic.deviantart.com/art/Thank-you-540409532" TargetMode="External"/><Relationship Id="rId7" Type="http://schemas.openxmlformats.org/officeDocument/2006/relationships/hyperlink" Target="https://creativecommons.org/licenses/by-nc/3.0/" TargetMode="External"/><Relationship Id="rId2" Type="http://schemas.openxmlformats.org/officeDocument/2006/relationships/image" Target="../media/image10.gif"/><Relationship Id="rId1" Type="http://schemas.openxmlformats.org/officeDocument/2006/relationships/slideLayout" Target="../slideLayouts/slideLayout2.xml"/><Relationship Id="rId6" Type="http://schemas.openxmlformats.org/officeDocument/2006/relationships/hyperlink" Target="https://freepngimg.com/png/23349-goodbye-file" TargetMode="External"/><Relationship Id="rId5" Type="http://schemas.openxmlformats.org/officeDocument/2006/relationships/image" Target="../media/image11.png"/><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77FED-9E45-0B67-6A87-549B0809EAF9}"/>
              </a:ext>
            </a:extLst>
          </p:cNvPr>
          <p:cNvSpPr>
            <a:spLocks noGrp="1"/>
          </p:cNvSpPr>
          <p:nvPr>
            <p:ph type="ctrTitle"/>
          </p:nvPr>
        </p:nvSpPr>
        <p:spPr>
          <a:xfrm>
            <a:off x="1898374" y="823821"/>
            <a:ext cx="9002798" cy="1720446"/>
          </a:xfrm>
          <a:ln>
            <a:noFill/>
          </a:ln>
        </p:spPr>
        <p:txBody>
          <a:bodyPr>
            <a:normAutofit/>
          </a:bodyPr>
          <a:lstStyle/>
          <a:p>
            <a:r>
              <a:rPr lang="en-GB" sz="5000" u="sng" dirty="0">
                <a:latin typeface="Arial Black" panose="020B0A04020102020204" pitchFamily="34" charset="0"/>
              </a:rPr>
              <a:t>Welcome to our  presentation</a:t>
            </a:r>
          </a:p>
        </p:txBody>
      </p:sp>
      <p:pic>
        <p:nvPicPr>
          <p:cNvPr id="1026" name="Picture 2" descr="UWTSD LOGO">
            <a:extLst>
              <a:ext uri="{FF2B5EF4-FFF2-40B4-BE49-F238E27FC236}">
                <a16:creationId xmlns:a16="http://schemas.microsoft.com/office/drawing/2014/main" id="{37FBB522-38CD-DC92-1371-EE9A7373E0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98537" y="76730"/>
            <a:ext cx="2405270" cy="4810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indoor&#10;&#10;Description automatically generated">
            <a:extLst>
              <a:ext uri="{FF2B5EF4-FFF2-40B4-BE49-F238E27FC236}">
                <a16:creationId xmlns:a16="http://schemas.microsoft.com/office/drawing/2014/main" id="{CB683051-3D22-BAC9-CF25-23A5CED2049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2102" y="2649753"/>
            <a:ext cx="2026008" cy="1720446"/>
          </a:xfrm>
          <a:prstGeom prst="rect">
            <a:avLst/>
          </a:prstGeom>
        </p:spPr>
      </p:pic>
      <p:sp>
        <p:nvSpPr>
          <p:cNvPr id="6" name="TextBox 5">
            <a:extLst>
              <a:ext uri="{FF2B5EF4-FFF2-40B4-BE49-F238E27FC236}">
                <a16:creationId xmlns:a16="http://schemas.microsoft.com/office/drawing/2014/main" id="{733A0503-1EBE-3AFD-4EE8-79D18D81553C}"/>
              </a:ext>
            </a:extLst>
          </p:cNvPr>
          <p:cNvSpPr txBox="1"/>
          <p:nvPr/>
        </p:nvSpPr>
        <p:spPr>
          <a:xfrm>
            <a:off x="852103" y="4594521"/>
            <a:ext cx="1675670" cy="507831"/>
          </a:xfrm>
          <a:prstGeom prst="rect">
            <a:avLst/>
          </a:prstGeom>
          <a:noFill/>
        </p:spPr>
        <p:txBody>
          <a:bodyPr wrap="square" rtlCol="0">
            <a:spAutoFit/>
          </a:bodyPr>
          <a:lstStyle/>
          <a:p>
            <a:r>
              <a:rPr lang="en-GB" sz="900">
                <a:hlinkClick r:id="rId4" tooltip="https://granite.pressbooks.pub/edu606-701/chapter/collaboration/"/>
              </a:rPr>
              <a:t>This Photo</a:t>
            </a:r>
            <a:r>
              <a:rPr lang="en-GB" sz="900"/>
              <a:t> by Unknown Author is licensed under </a:t>
            </a:r>
            <a:r>
              <a:rPr lang="en-GB" sz="900">
                <a:hlinkClick r:id="rId5" tooltip="https://creativecommons.org/licenses/by-sa/3.0/"/>
              </a:rPr>
              <a:t>CC BY-SA</a:t>
            </a:r>
            <a:endParaRPr lang="en-GB" sz="900"/>
          </a:p>
        </p:txBody>
      </p:sp>
      <p:sp>
        <p:nvSpPr>
          <p:cNvPr id="7" name="TextBox 6">
            <a:extLst>
              <a:ext uri="{FF2B5EF4-FFF2-40B4-BE49-F238E27FC236}">
                <a16:creationId xmlns:a16="http://schemas.microsoft.com/office/drawing/2014/main" id="{9CD14789-7DB8-458F-A9EF-7B74F1B46947}"/>
              </a:ext>
            </a:extLst>
          </p:cNvPr>
          <p:cNvSpPr txBox="1"/>
          <p:nvPr/>
        </p:nvSpPr>
        <p:spPr>
          <a:xfrm>
            <a:off x="12444" y="6211669"/>
            <a:ext cx="3354987"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By Ifrah Yassin – 2132691  &amp; Aliyah - 2129824</a:t>
            </a:r>
          </a:p>
        </p:txBody>
      </p:sp>
      <p:sp>
        <p:nvSpPr>
          <p:cNvPr id="9" name="TextBox 8">
            <a:extLst>
              <a:ext uri="{FF2B5EF4-FFF2-40B4-BE49-F238E27FC236}">
                <a16:creationId xmlns:a16="http://schemas.microsoft.com/office/drawing/2014/main" id="{7EC5C2D1-CFE3-EF3D-C73A-91494AB241DD}"/>
              </a:ext>
            </a:extLst>
          </p:cNvPr>
          <p:cNvSpPr txBox="1"/>
          <p:nvPr/>
        </p:nvSpPr>
        <p:spPr>
          <a:xfrm>
            <a:off x="10605314" y="6211668"/>
            <a:ext cx="1775791"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Module code LcH4002</a:t>
            </a:r>
          </a:p>
        </p:txBody>
      </p:sp>
      <p:sp>
        <p:nvSpPr>
          <p:cNvPr id="11" name="TextBox 10">
            <a:extLst>
              <a:ext uri="{FF2B5EF4-FFF2-40B4-BE49-F238E27FC236}">
                <a16:creationId xmlns:a16="http://schemas.microsoft.com/office/drawing/2014/main" id="{C5980F3D-628F-7E05-73FE-AC0402E4F775}"/>
              </a:ext>
            </a:extLst>
          </p:cNvPr>
          <p:cNvSpPr txBox="1"/>
          <p:nvPr/>
        </p:nvSpPr>
        <p:spPr>
          <a:xfrm>
            <a:off x="3538330" y="3061252"/>
            <a:ext cx="7265505" cy="1477328"/>
          </a:xfrm>
          <a:prstGeom prst="rect">
            <a:avLst/>
          </a:prstGeom>
          <a:noFill/>
        </p:spPr>
        <p:txBody>
          <a:bodyPr wrap="square" rtlCol="0">
            <a:spAutoFit/>
          </a:bodyPr>
          <a:lstStyle/>
          <a:p>
            <a:r>
              <a:rPr lang="en-GB" sz="1800" dirty="0">
                <a:solidFill>
                  <a:schemeClr val="bg1"/>
                </a:solidFill>
                <a:latin typeface="Arial" panose="020B0604020202020204" pitchFamily="34" charset="0"/>
                <a:cs typeface="Arial" panose="020B0604020202020204" pitchFamily="34" charset="0"/>
              </a:rPr>
              <a:t>HI hope all is well and thank you for attending our PowerPoint presentation. Today we will be discussing a topic that widely affects students including ourselves as we are students. Today we  answer the question which digital tool is used most by students at UWTSD to collaborate?</a:t>
            </a:r>
          </a:p>
        </p:txBody>
      </p:sp>
      <p:sp>
        <p:nvSpPr>
          <p:cNvPr id="4" name="TextBox 3">
            <a:extLst>
              <a:ext uri="{FF2B5EF4-FFF2-40B4-BE49-F238E27FC236}">
                <a16:creationId xmlns:a16="http://schemas.microsoft.com/office/drawing/2014/main" id="{7523179F-30EC-D990-B14B-3EC1BD3CCB5C}"/>
              </a:ext>
            </a:extLst>
          </p:cNvPr>
          <p:cNvSpPr txBox="1"/>
          <p:nvPr/>
        </p:nvSpPr>
        <p:spPr>
          <a:xfrm>
            <a:off x="494523" y="114412"/>
            <a:ext cx="311642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Mr </a:t>
            </a:r>
            <a:r>
              <a:rPr lang="en-GB" dirty="0" err="1">
                <a:solidFill>
                  <a:schemeClr val="bg1"/>
                </a:solidFill>
                <a:latin typeface="Arial" panose="020B0604020202020204" pitchFamily="34" charset="0"/>
                <a:cs typeface="Arial" panose="020B0604020202020204" pitchFamily="34" charset="0"/>
              </a:rPr>
              <a:t>Seyed</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Nasirpourosgoei</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531348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26"/>
                                        </p:tgtEl>
                                        <p:attrNameLst>
                                          <p:attrName>style.visibility</p:attrName>
                                        </p:attrNameLst>
                                      </p:cBhvr>
                                      <p:to>
                                        <p:strVal val="visible"/>
                                      </p:to>
                                    </p:set>
                                    <p:animEffect transition="in" filter="fade">
                                      <p:cBhvr>
                                        <p:cTn id="28" dur="1000"/>
                                        <p:tgtEl>
                                          <p:spTgt spid="1026"/>
                                        </p:tgtEl>
                                      </p:cBhvr>
                                    </p:animEffect>
                                    <p:anim calcmode="lin" valueType="num">
                                      <p:cBhvr>
                                        <p:cTn id="29" dur="1000" fill="hold"/>
                                        <p:tgtEl>
                                          <p:spTgt spid="1026"/>
                                        </p:tgtEl>
                                        <p:attrNameLst>
                                          <p:attrName>ppt_x</p:attrName>
                                        </p:attrNameLst>
                                      </p:cBhvr>
                                      <p:tavLst>
                                        <p:tav tm="0">
                                          <p:val>
                                            <p:strVal val="#ppt_x"/>
                                          </p:val>
                                        </p:tav>
                                        <p:tav tm="100000">
                                          <p:val>
                                            <p:strVal val="#ppt_x"/>
                                          </p:val>
                                        </p:tav>
                                      </p:tavLst>
                                    </p:anim>
                                    <p:anim calcmode="lin" valueType="num">
                                      <p:cBhvr>
                                        <p:cTn id="30"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1000"/>
                                        <p:tgtEl>
                                          <p:spTgt spid="7"/>
                                        </p:tgtEl>
                                      </p:cBhvr>
                                    </p:animEffect>
                                    <p:anim calcmode="lin" valueType="num">
                                      <p:cBhvr>
                                        <p:cTn id="43" dur="1000" fill="hold"/>
                                        <p:tgtEl>
                                          <p:spTgt spid="7"/>
                                        </p:tgtEl>
                                        <p:attrNameLst>
                                          <p:attrName>ppt_x</p:attrName>
                                        </p:attrNameLst>
                                      </p:cBhvr>
                                      <p:tavLst>
                                        <p:tav tm="0">
                                          <p:val>
                                            <p:strVal val="#ppt_x"/>
                                          </p:val>
                                        </p:tav>
                                        <p:tav tm="100000">
                                          <p:val>
                                            <p:strVal val="#ppt_x"/>
                                          </p:val>
                                        </p:tav>
                                      </p:tavLst>
                                    </p:anim>
                                    <p:anim calcmode="lin" valueType="num">
                                      <p:cBhvr>
                                        <p:cTn id="4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p:bldP spid="9" grpId="0"/>
      <p:bldP spid="11"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8DEFC-26EF-9E32-9DB3-4F121E6208B9}"/>
              </a:ext>
            </a:extLst>
          </p:cNvPr>
          <p:cNvSpPr>
            <a:spLocks noGrp="1"/>
          </p:cNvSpPr>
          <p:nvPr>
            <p:ph type="title"/>
          </p:nvPr>
        </p:nvSpPr>
        <p:spPr>
          <a:xfrm>
            <a:off x="2829178" y="1250363"/>
            <a:ext cx="4958622" cy="1440394"/>
          </a:xfrm>
          <a:noFill/>
          <a:ln>
            <a:solidFill>
              <a:schemeClr val="tx1"/>
            </a:solidFill>
          </a:ln>
        </p:spPr>
        <p:txBody>
          <a:bodyPr>
            <a:noAutofit/>
          </a:bodyPr>
          <a:lstStyle/>
          <a:p>
            <a:r>
              <a:rPr lang="en-GB" u="sng" dirty="0">
                <a:solidFill>
                  <a:schemeClr val="bg1"/>
                </a:solidFill>
                <a:latin typeface="Arial Black" panose="020B0A04020102020204" pitchFamily="34" charset="0"/>
              </a:rPr>
              <a:t>What are digital tools and collaboration ??</a:t>
            </a:r>
          </a:p>
        </p:txBody>
      </p:sp>
      <p:sp>
        <p:nvSpPr>
          <p:cNvPr id="9" name="TextBox 8">
            <a:extLst>
              <a:ext uri="{FF2B5EF4-FFF2-40B4-BE49-F238E27FC236}">
                <a16:creationId xmlns:a16="http://schemas.microsoft.com/office/drawing/2014/main" id="{7635F495-DDF7-4497-C747-DB467DDF31C0}"/>
              </a:ext>
            </a:extLst>
          </p:cNvPr>
          <p:cNvSpPr txBox="1"/>
          <p:nvPr/>
        </p:nvSpPr>
        <p:spPr>
          <a:xfrm>
            <a:off x="3744332" y="3169127"/>
            <a:ext cx="4043468" cy="4031873"/>
          </a:xfrm>
          <a:prstGeom prst="rect">
            <a:avLst/>
          </a:prstGeom>
          <a:noFill/>
        </p:spPr>
        <p:txBody>
          <a:bodyPr wrap="square">
            <a:spAutoFit/>
          </a:bodyPr>
          <a:lstStyle/>
          <a:p>
            <a:r>
              <a:rPr lang="en-GB" sz="1400" b="1" i="0" dirty="0">
                <a:solidFill>
                  <a:srgbClr val="0B0C0C"/>
                </a:solidFill>
                <a:effectLst/>
                <a:latin typeface="Arial" panose="020B0604020202020204" pitchFamily="34" charset="0"/>
                <a:cs typeface="Arial" panose="020B0604020202020204" pitchFamily="34" charset="0"/>
              </a:rPr>
              <a:t>Digital tools </a:t>
            </a:r>
            <a:r>
              <a:rPr lang="en-GB" sz="1400" b="0" i="0" dirty="0">
                <a:solidFill>
                  <a:srgbClr val="0B0C0C"/>
                </a:solidFill>
                <a:effectLst/>
                <a:latin typeface="Arial" panose="020B0604020202020204" pitchFamily="34" charset="0"/>
                <a:cs typeface="Arial" panose="020B0604020202020204" pitchFamily="34" charset="0"/>
              </a:rPr>
              <a:t>are programs, websites or online resources that can make tasks easier to complete. A lot of these can be accessed in web browsers without needing to be downloaded, and you can access them both at home and in work which is very useful.</a:t>
            </a:r>
          </a:p>
          <a:p>
            <a:r>
              <a:rPr lang="en-GB" sz="1400" dirty="0">
                <a:solidFill>
                  <a:srgbClr val="0B0C0C"/>
                </a:solidFill>
                <a:latin typeface="Arial" panose="020B0604020202020204" pitchFamily="34" charset="0"/>
                <a:cs typeface="Arial" panose="020B0604020202020204" pitchFamily="34" charset="0"/>
              </a:rPr>
              <a:t>Digital tools for example can be Microsoft teams, Google classroom,365 Office, Dropbox, One Drive, Moodle and many more . Digital tools have shown to be affective on students learning at UWTSD and other students worldwide.</a:t>
            </a:r>
          </a:p>
          <a:p>
            <a:endParaRPr lang="en-GB" sz="1400" b="0" i="0" dirty="0">
              <a:solidFill>
                <a:srgbClr val="0B0C0C"/>
              </a:solidFill>
              <a:effectLst/>
              <a:latin typeface="Arial" panose="020B0604020202020204" pitchFamily="34" charset="0"/>
              <a:cs typeface="Arial" panose="020B0604020202020204" pitchFamily="34" charset="0"/>
            </a:endParaRPr>
          </a:p>
          <a:p>
            <a:r>
              <a:rPr lang="en-GB" sz="1400" b="1" dirty="0">
                <a:solidFill>
                  <a:srgbClr val="0B0C0C"/>
                </a:solidFill>
                <a:latin typeface="Arial" panose="020B0604020202020204" pitchFamily="34" charset="0"/>
                <a:cs typeface="Arial" panose="020B0604020202020204" pitchFamily="34" charset="0"/>
              </a:rPr>
              <a:t>Collaboration</a:t>
            </a:r>
            <a:r>
              <a:rPr lang="en-GB" sz="1400" dirty="0">
                <a:solidFill>
                  <a:srgbClr val="0B0C0C"/>
                </a:solidFill>
                <a:latin typeface="Arial" panose="020B0604020202020204" pitchFamily="34" charset="0"/>
                <a:cs typeface="Arial" panose="020B0604020202020204" pitchFamily="34" charset="0"/>
              </a:rPr>
              <a:t> means </a:t>
            </a:r>
            <a:r>
              <a:rPr lang="en-GB" sz="1400" dirty="0">
                <a:solidFill>
                  <a:srgbClr val="000000"/>
                </a:solidFill>
                <a:latin typeface="Arial" panose="020B0604020202020204" pitchFamily="34" charset="0"/>
                <a:cs typeface="Arial" panose="020B0604020202020204" pitchFamily="34" charset="0"/>
              </a:rPr>
              <a:t>a</a:t>
            </a:r>
            <a:r>
              <a:rPr lang="en-GB" sz="1400" b="0" i="0" dirty="0">
                <a:solidFill>
                  <a:srgbClr val="000000"/>
                </a:solidFill>
                <a:effectLst/>
                <a:latin typeface="Arial" panose="020B0604020202020204" pitchFamily="34" charset="0"/>
                <a:cs typeface="Arial" panose="020B0604020202020204" pitchFamily="34" charset="0"/>
              </a:rPr>
              <a:t> </a:t>
            </a:r>
            <a:r>
              <a:rPr lang="en-GB" sz="1400" i="0" dirty="0">
                <a:solidFill>
                  <a:schemeClr val="bg1"/>
                </a:solidFill>
                <a:effectLst/>
                <a:latin typeface="Arial" panose="020B0604020202020204" pitchFamily="34" charset="0"/>
                <a:cs typeface="Arial" panose="020B0604020202020204" pitchFamily="34" charset="0"/>
              </a:rPr>
              <a:t>collaboration</a:t>
            </a:r>
            <a:r>
              <a:rPr lang="en-GB" sz="1400" b="0" i="0" dirty="0">
                <a:solidFill>
                  <a:schemeClr val="bg1"/>
                </a:solidFill>
                <a:effectLst/>
                <a:latin typeface="Arial" panose="020B0604020202020204" pitchFamily="34" charset="0"/>
                <a:cs typeface="Arial" panose="020B0604020202020204" pitchFamily="34" charset="0"/>
              </a:rPr>
              <a:t> </a:t>
            </a:r>
            <a:r>
              <a:rPr lang="en-GB" sz="1400" b="0" i="0" dirty="0">
                <a:solidFill>
                  <a:srgbClr val="000000"/>
                </a:solidFill>
                <a:effectLst/>
                <a:latin typeface="Arial" panose="020B0604020202020204" pitchFamily="34" charset="0"/>
                <a:cs typeface="Arial" panose="020B0604020202020204" pitchFamily="34" charset="0"/>
              </a:rPr>
              <a:t>is a piece of work that has been produced as the result of people or groups working together. To have ‘a successful and affective collaboration it requires commitment.’</a:t>
            </a:r>
          </a:p>
          <a:p>
            <a:endParaRPr lang="en-GB" dirty="0">
              <a:solidFill>
                <a:srgbClr val="000000"/>
              </a:solidFill>
              <a:latin typeface="Open Sans" panose="020B0606030504020204" pitchFamily="34" charset="0"/>
            </a:endParaRPr>
          </a:p>
        </p:txBody>
      </p:sp>
      <p:sp>
        <p:nvSpPr>
          <p:cNvPr id="10" name="TextBox 9">
            <a:extLst>
              <a:ext uri="{FF2B5EF4-FFF2-40B4-BE49-F238E27FC236}">
                <a16:creationId xmlns:a16="http://schemas.microsoft.com/office/drawing/2014/main" id="{6422B246-B784-ABE5-C7A8-84D63D87920E}"/>
              </a:ext>
            </a:extLst>
          </p:cNvPr>
          <p:cNvSpPr txBox="1"/>
          <p:nvPr/>
        </p:nvSpPr>
        <p:spPr>
          <a:xfrm>
            <a:off x="8204582" y="308881"/>
            <a:ext cx="6249798" cy="1569660"/>
          </a:xfrm>
          <a:prstGeom prst="rect">
            <a:avLst/>
          </a:prstGeom>
          <a:noFill/>
        </p:spPr>
        <p:txBody>
          <a:bodyPr wrap="square" rtlCol="0">
            <a:spAutoFit/>
          </a:bodyPr>
          <a:lstStyle/>
          <a:p>
            <a:r>
              <a:rPr lang="en-GB" sz="2400" b="1" u="sng" dirty="0">
                <a:solidFill>
                  <a:schemeClr val="bg1"/>
                </a:solidFill>
                <a:latin typeface="Arial" panose="020B0604020202020204" pitchFamily="34" charset="0"/>
                <a:cs typeface="Arial" panose="020B0604020202020204" pitchFamily="34" charset="0"/>
              </a:rPr>
              <a:t>Sources</a:t>
            </a:r>
          </a:p>
          <a:p>
            <a:endParaRPr lang="en-GB" sz="2400" u="sng" dirty="0">
              <a:solidFill>
                <a:schemeClr val="bg1"/>
              </a:solidFill>
              <a:latin typeface="Arial" panose="020B0604020202020204" pitchFamily="34" charset="0"/>
              <a:cs typeface="Arial" panose="020B0604020202020204" pitchFamily="34" charset="0"/>
            </a:endParaRPr>
          </a:p>
          <a:p>
            <a:r>
              <a:rPr lang="en-GB" sz="2400" u="sng"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digital tools</a:t>
            </a:r>
            <a:endParaRPr lang="en-GB" sz="2400" u="sng" dirty="0">
              <a:solidFill>
                <a:schemeClr val="bg1"/>
              </a:solidFill>
              <a:latin typeface="Arial" panose="020B0604020202020204" pitchFamily="34" charset="0"/>
              <a:cs typeface="Arial" panose="020B0604020202020204" pitchFamily="34" charset="0"/>
            </a:endParaRPr>
          </a:p>
          <a:p>
            <a:endParaRPr lang="en-GB" sz="2400" u="sng" dirty="0">
              <a:solidFill>
                <a:schemeClr val="bg1"/>
              </a:solidFill>
            </a:endParaRPr>
          </a:p>
        </p:txBody>
      </p:sp>
      <p:sp>
        <p:nvSpPr>
          <p:cNvPr id="24" name="TextBox 23">
            <a:extLst>
              <a:ext uri="{FF2B5EF4-FFF2-40B4-BE49-F238E27FC236}">
                <a16:creationId xmlns:a16="http://schemas.microsoft.com/office/drawing/2014/main" id="{600F672F-5D9E-E6C9-7779-5C83D5E3D4CA}"/>
              </a:ext>
            </a:extLst>
          </p:cNvPr>
          <p:cNvSpPr txBox="1"/>
          <p:nvPr/>
        </p:nvSpPr>
        <p:spPr>
          <a:xfrm>
            <a:off x="8204582" y="2506091"/>
            <a:ext cx="6097656" cy="369332"/>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collaboration</a:t>
            </a:r>
            <a:endParaRPr lang="en-GB" dirty="0">
              <a:solidFill>
                <a:schemeClr val="bg1"/>
              </a:solidFill>
              <a:latin typeface="Arial" panose="020B0604020202020204" pitchFamily="34" charset="0"/>
              <a:cs typeface="Arial" panose="020B0604020202020204" pitchFamily="34" charset="0"/>
            </a:endParaRPr>
          </a:p>
        </p:txBody>
      </p:sp>
      <p:pic>
        <p:nvPicPr>
          <p:cNvPr id="2050" name="Picture 2" descr="UWTSD LOGO">
            <a:extLst>
              <a:ext uri="{FF2B5EF4-FFF2-40B4-BE49-F238E27FC236}">
                <a16:creationId xmlns:a16="http://schemas.microsoft.com/office/drawing/2014/main" id="{03F03936-8D2E-FA62-3E49-8E226AAFDD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7534" y="91178"/>
            <a:ext cx="2177028" cy="435406"/>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730D302E-324B-DCC6-1D95-B8005FA77F50}"/>
              </a:ext>
            </a:extLst>
          </p:cNvPr>
          <p:cNvSpPr txBox="1"/>
          <p:nvPr/>
        </p:nvSpPr>
        <p:spPr>
          <a:xfrm>
            <a:off x="8204582" y="3797912"/>
            <a:ext cx="6097656" cy="369332"/>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collaboration</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0551060"/>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1000"/>
                                        <p:tgtEl>
                                          <p:spTgt spid="24"/>
                                        </p:tgtEl>
                                      </p:cBhvr>
                                    </p:animEffect>
                                    <p:anim calcmode="lin" valueType="num">
                                      <p:cBhvr>
                                        <p:cTn id="29" dur="1000" fill="hold"/>
                                        <p:tgtEl>
                                          <p:spTgt spid="24"/>
                                        </p:tgtEl>
                                        <p:attrNameLst>
                                          <p:attrName>ppt_x</p:attrName>
                                        </p:attrNameLst>
                                      </p:cBhvr>
                                      <p:tavLst>
                                        <p:tav tm="0">
                                          <p:val>
                                            <p:strVal val="#ppt_x"/>
                                          </p:val>
                                        </p:tav>
                                        <p:tav tm="100000">
                                          <p:val>
                                            <p:strVal val="#ppt_x"/>
                                          </p:val>
                                        </p:tav>
                                      </p:tavLst>
                                    </p:anim>
                                    <p:anim calcmode="lin" valueType="num">
                                      <p:cBhvr>
                                        <p:cTn id="30"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9"/>
                                        </p:tgtEl>
                                        <p:attrNameLst>
                                          <p:attrName>style.visibility</p:attrName>
                                        </p:attrNameLst>
                                      </p:cBhvr>
                                      <p:to>
                                        <p:strVal val="visible"/>
                                      </p:to>
                                    </p:set>
                                    <p:animEffect transition="in" filter="fade">
                                      <p:cBhvr>
                                        <p:cTn id="35" dur="1000"/>
                                        <p:tgtEl>
                                          <p:spTgt spid="29"/>
                                        </p:tgtEl>
                                      </p:cBhvr>
                                    </p:animEffect>
                                    <p:anim calcmode="lin" valueType="num">
                                      <p:cBhvr>
                                        <p:cTn id="36" dur="1000" fill="hold"/>
                                        <p:tgtEl>
                                          <p:spTgt spid="29"/>
                                        </p:tgtEl>
                                        <p:attrNameLst>
                                          <p:attrName>ppt_x</p:attrName>
                                        </p:attrNameLst>
                                      </p:cBhvr>
                                      <p:tavLst>
                                        <p:tav tm="0">
                                          <p:val>
                                            <p:strVal val="#ppt_x"/>
                                          </p:val>
                                        </p:tav>
                                        <p:tav tm="100000">
                                          <p:val>
                                            <p:strVal val="#ppt_x"/>
                                          </p:val>
                                        </p:tav>
                                      </p:tavLst>
                                    </p:anim>
                                    <p:anim calcmode="lin" valueType="num">
                                      <p:cBhvr>
                                        <p:cTn id="37"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p:bldP spid="10" grpId="0"/>
      <p:bldP spid="24" grpId="0"/>
      <p:bldP spid="2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5E2B1-BFEF-8813-8F7A-36E943489D31}"/>
              </a:ext>
            </a:extLst>
          </p:cNvPr>
          <p:cNvSpPr>
            <a:spLocks noGrp="1"/>
          </p:cNvSpPr>
          <p:nvPr>
            <p:ph type="title"/>
          </p:nvPr>
        </p:nvSpPr>
        <p:spPr>
          <a:xfrm>
            <a:off x="0" y="709432"/>
            <a:ext cx="5315060" cy="1440394"/>
          </a:xfrm>
          <a:noFill/>
          <a:ln>
            <a:solidFill>
              <a:schemeClr val="tx1"/>
            </a:solidFill>
          </a:ln>
        </p:spPr>
        <p:txBody>
          <a:bodyPr>
            <a:normAutofit/>
          </a:bodyPr>
          <a:lstStyle/>
          <a:p>
            <a:r>
              <a:rPr lang="en-GB" sz="2400" b="1" u="sng" dirty="0">
                <a:solidFill>
                  <a:schemeClr val="bg1"/>
                </a:solidFill>
              </a:rPr>
              <a:t>What is Digital collaboration??</a:t>
            </a:r>
          </a:p>
        </p:txBody>
      </p:sp>
      <p:sp>
        <p:nvSpPr>
          <p:cNvPr id="3" name="Content Placeholder 2">
            <a:extLst>
              <a:ext uri="{FF2B5EF4-FFF2-40B4-BE49-F238E27FC236}">
                <a16:creationId xmlns:a16="http://schemas.microsoft.com/office/drawing/2014/main" id="{51D46A62-BA09-A022-AD59-A8B716520006}"/>
              </a:ext>
            </a:extLst>
          </p:cNvPr>
          <p:cNvSpPr>
            <a:spLocks noGrp="1"/>
          </p:cNvSpPr>
          <p:nvPr>
            <p:ph idx="1"/>
          </p:nvPr>
        </p:nvSpPr>
        <p:spPr>
          <a:xfrm>
            <a:off x="5532348" y="186412"/>
            <a:ext cx="5408696" cy="1046040"/>
          </a:xfrm>
        </p:spPr>
        <p:txBody>
          <a:bodyPr anchor="ctr">
            <a:normAutofit/>
          </a:bodyPr>
          <a:lstStyle/>
          <a:p>
            <a:r>
              <a:rPr lang="en-GB" sz="2400" b="1" u="sng" dirty="0">
                <a:solidFill>
                  <a:schemeClr val="bg1"/>
                </a:solidFill>
              </a:rPr>
              <a:t>SOURCES</a:t>
            </a:r>
          </a:p>
        </p:txBody>
      </p:sp>
      <p:sp>
        <p:nvSpPr>
          <p:cNvPr id="4" name="TextBox 3">
            <a:extLst>
              <a:ext uri="{FF2B5EF4-FFF2-40B4-BE49-F238E27FC236}">
                <a16:creationId xmlns:a16="http://schemas.microsoft.com/office/drawing/2014/main" id="{72247270-C3FB-59A1-92C0-8B9D153101FC}"/>
              </a:ext>
            </a:extLst>
          </p:cNvPr>
          <p:cNvSpPr txBox="1"/>
          <p:nvPr/>
        </p:nvSpPr>
        <p:spPr>
          <a:xfrm>
            <a:off x="149087" y="2280072"/>
            <a:ext cx="4780722" cy="3416320"/>
          </a:xfrm>
          <a:prstGeom prst="rect">
            <a:avLst/>
          </a:prstGeom>
          <a:noFill/>
        </p:spPr>
        <p:txBody>
          <a:bodyPr wrap="square" rtlCol="0">
            <a:spAutoFit/>
          </a:bodyPr>
          <a:lstStyle/>
          <a:p>
            <a:r>
              <a:rPr lang="en-GB" b="1" dirty="0">
                <a:solidFill>
                  <a:schemeClr val="bg1"/>
                </a:solidFill>
              </a:rPr>
              <a:t>Digital collaboration </a:t>
            </a:r>
            <a:r>
              <a:rPr lang="en-GB" dirty="0">
                <a:solidFill>
                  <a:schemeClr val="bg1"/>
                </a:solidFill>
                <a:latin typeface="Arial" panose="020B0604020202020204" pitchFamily="34" charset="0"/>
                <a:cs typeface="Arial" panose="020B0604020202020204" pitchFamily="34" charset="0"/>
              </a:rPr>
              <a:t>is using digital technologies for collaboration. Dramatically different from traditional collaboration, it connects a broader network of participants who can accomplish much more than they would on their own. It creates ‘meaningful interaction to help stimulate classroom discussions online and creates a community of learners. Peer to peer interaction can inspire a positive learning atmosphere which can help students feel confident,’ from article EU Business school.</a:t>
            </a:r>
          </a:p>
        </p:txBody>
      </p:sp>
      <p:sp>
        <p:nvSpPr>
          <p:cNvPr id="7" name="TextBox 6">
            <a:extLst>
              <a:ext uri="{FF2B5EF4-FFF2-40B4-BE49-F238E27FC236}">
                <a16:creationId xmlns:a16="http://schemas.microsoft.com/office/drawing/2014/main" id="{208D0796-07A1-04F8-7A7E-411D3E75C9EA}"/>
              </a:ext>
            </a:extLst>
          </p:cNvPr>
          <p:cNvSpPr txBox="1"/>
          <p:nvPr/>
        </p:nvSpPr>
        <p:spPr>
          <a:xfrm>
            <a:off x="5532348" y="1338169"/>
            <a:ext cx="6102626" cy="369332"/>
          </a:xfrm>
          <a:prstGeom prst="rect">
            <a:avLst/>
          </a:prstGeom>
          <a:noFill/>
        </p:spPr>
        <p:txBody>
          <a:bodyPr wrap="square">
            <a:spAutoFit/>
          </a:bodyPr>
          <a:lstStyle/>
          <a:p>
            <a:r>
              <a:rPr lang="en-GB" dirty="0">
                <a:solidFill>
                  <a:schemeClr val="bg1"/>
                </a:solidFill>
                <a:hlinkClick r:id="rId2">
                  <a:extLst>
                    <a:ext uri="{A12FA001-AC4F-418D-AE19-62706E023703}">
                      <ahyp:hlinkClr xmlns:ahyp="http://schemas.microsoft.com/office/drawing/2018/hyperlinkcolor" val="tx"/>
                    </a:ext>
                  </a:extLst>
                </a:hlinkClick>
              </a:rPr>
              <a:t>d</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hlinkClick r:id="rId2">
                  <a:extLst>
                    <a:ext uri="{A12FA001-AC4F-418D-AE19-62706E023703}">
                      <ahyp:hlinkClr xmlns:ahyp="http://schemas.microsoft.com/office/drawing/2018/hyperlinkcolor" val="tx"/>
                    </a:ext>
                  </a:extLst>
                </a:hlinkClick>
              </a:rPr>
              <a:t>gital</a:t>
            </a:r>
            <a:r>
              <a:rPr lang="en-GB" dirty="0">
                <a:solidFill>
                  <a:srgbClr val="738F97"/>
                </a:solidFill>
                <a:hlinkClick r:id="rId2">
                  <a:extLst>
                    <a:ext uri="{A12FA001-AC4F-418D-AE19-62706E023703}">
                      <ahyp:hlinkClr xmlns:ahyp="http://schemas.microsoft.com/office/drawing/2018/hyperlinkcolor" val="tx"/>
                    </a:ext>
                  </a:extLst>
                </a:hlinkClick>
              </a:rPr>
              <a:t> </a:t>
            </a:r>
            <a:r>
              <a:rPr lang="en-GB" dirty="0" err="1">
                <a:solidFill>
                  <a:schemeClr val="bg1"/>
                </a:solidFill>
                <a:hlinkClick r:id="rId2">
                  <a:extLst>
                    <a:ext uri="{A12FA001-AC4F-418D-AE19-62706E023703}">
                      <ahyp:hlinkClr xmlns:ahyp="http://schemas.microsoft.com/office/drawing/2018/hyperlinkcolor" val="tx"/>
                    </a:ext>
                  </a:extLst>
                </a:hlinkClick>
              </a:rPr>
              <a:t>c</a:t>
            </a:r>
            <a:r>
              <a:rPr lang="en-GB" dirty="0" err="1">
                <a:solidFill>
                  <a:schemeClr val="bg1"/>
                </a:solidFill>
                <a:hlinkClick r:id="rId2">
                  <a:extLst>
                    <a:ext uri="{A12FA001-AC4F-418D-AE19-62706E023703}">
                      <ahyp:hlinkClr xmlns:ahyp="http://schemas.microsoft.com/office/drawing/2018/hyperlinkcolor" val="tx"/>
                    </a:ext>
                  </a:extLst>
                </a:hlinkClick>
              </a:rPr>
              <a:t>olllaboration</a:t>
            </a:r>
            <a:endParaRPr lang="en-GB" dirty="0">
              <a:solidFill>
                <a:schemeClr val="bg1"/>
              </a:solidFill>
            </a:endParaRPr>
          </a:p>
        </p:txBody>
      </p:sp>
      <p:pic>
        <p:nvPicPr>
          <p:cNvPr id="3074" name="Picture 2" descr="UWTSD LOGO">
            <a:extLst>
              <a:ext uri="{FF2B5EF4-FFF2-40B4-BE49-F238E27FC236}">
                <a16:creationId xmlns:a16="http://schemas.microsoft.com/office/drawing/2014/main" id="{1803F78D-0BAC-0825-4E5A-EF43E9DAF3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1557" y="10735"/>
            <a:ext cx="2303503" cy="460701"/>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790B406-595A-0DE1-C3E8-6757BA1E60F5}"/>
              </a:ext>
            </a:extLst>
          </p:cNvPr>
          <p:cNvSpPr txBox="1"/>
          <p:nvPr/>
        </p:nvSpPr>
        <p:spPr>
          <a:xfrm>
            <a:off x="5504978" y="1707969"/>
            <a:ext cx="5436066" cy="646331"/>
          </a:xfrm>
          <a:prstGeom prst="rect">
            <a:avLst/>
          </a:prstGeom>
          <a:noFill/>
        </p:spPr>
        <p:txBody>
          <a:bodyPr wrap="square" rtlCol="0">
            <a:spAutoFit/>
          </a:bodyPr>
          <a:lstStyle/>
          <a:p>
            <a:r>
              <a:rPr lang="en-GB" dirty="0">
                <a:solidFill>
                  <a:schemeClr val="bg1"/>
                </a:solidFill>
                <a:hlinkClick r:id="rId4"/>
              </a:rPr>
              <a:t>https://www.euruni.edu/blog/effective-learning-and-collaboration-tools-for-students/</a:t>
            </a:r>
            <a:endParaRPr lang="en-GB" dirty="0">
              <a:solidFill>
                <a:schemeClr val="bg1"/>
              </a:solidFill>
            </a:endParaRPr>
          </a:p>
        </p:txBody>
      </p:sp>
    </p:spTree>
    <p:extLst>
      <p:ext uri="{BB962C8B-B14F-4D97-AF65-F5344CB8AC3E}">
        <p14:creationId xmlns:p14="http://schemas.microsoft.com/office/powerpoint/2010/main" val="1952086912"/>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3584-2857-ABB3-C37A-2EA526D758EF}"/>
              </a:ext>
            </a:extLst>
          </p:cNvPr>
          <p:cNvSpPr>
            <a:spLocks noGrp="1"/>
          </p:cNvSpPr>
          <p:nvPr>
            <p:ph type="title"/>
          </p:nvPr>
        </p:nvSpPr>
        <p:spPr>
          <a:xfrm>
            <a:off x="2309110" y="246267"/>
            <a:ext cx="5167618" cy="1440394"/>
          </a:xfrm>
          <a:noFill/>
          <a:ln>
            <a:solidFill>
              <a:schemeClr val="tx1"/>
            </a:solidFill>
          </a:ln>
        </p:spPr>
        <p:txBody>
          <a:bodyPr>
            <a:normAutofit/>
          </a:bodyPr>
          <a:lstStyle/>
          <a:p>
            <a:r>
              <a:rPr lang="en-GB" sz="2000" b="1" u="sng" dirty="0">
                <a:solidFill>
                  <a:schemeClr val="bg1"/>
                </a:solidFill>
                <a:latin typeface="Arial" panose="020B0604020202020204" pitchFamily="34" charset="0"/>
                <a:cs typeface="Arial" panose="020B0604020202020204" pitchFamily="34" charset="0"/>
              </a:rPr>
              <a:t>Which digital tool is used most by students at UWTSD?</a:t>
            </a:r>
          </a:p>
        </p:txBody>
      </p:sp>
      <p:pic>
        <p:nvPicPr>
          <p:cNvPr id="5" name="Picture 2" descr="UWTSD LOGO">
            <a:extLst>
              <a:ext uri="{FF2B5EF4-FFF2-40B4-BE49-F238E27FC236}">
                <a16:creationId xmlns:a16="http://schemas.microsoft.com/office/drawing/2014/main" id="{87EC56B1-48C2-0D38-C554-A3EF589EC9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75032" y="145864"/>
            <a:ext cx="2267072" cy="5452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A8C79B2-02B2-B3C9-EEC7-942ADE4C14A1}"/>
              </a:ext>
            </a:extLst>
          </p:cNvPr>
          <p:cNvSpPr txBox="1"/>
          <p:nvPr/>
        </p:nvSpPr>
        <p:spPr>
          <a:xfrm>
            <a:off x="2503476" y="2416829"/>
            <a:ext cx="4823670" cy="313932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UWTSD is very proactive in digital learning tools and has it included in the frame work. We have already had various teaching methods such as face to face sessions, pre-recorded sessions, online activities, group discussions and interactive tutorials. These Digital tools is used by students, lectures, researchers and professional services staff. The main ones at UWTSD that is used is Moodle, virtual classes (zoom),Teams, Outlook, One Drive, Office 365</a:t>
            </a:r>
          </a:p>
        </p:txBody>
      </p:sp>
      <p:sp>
        <p:nvSpPr>
          <p:cNvPr id="11" name="TextBox 10">
            <a:extLst>
              <a:ext uri="{FF2B5EF4-FFF2-40B4-BE49-F238E27FC236}">
                <a16:creationId xmlns:a16="http://schemas.microsoft.com/office/drawing/2014/main" id="{E517C607-5E64-20CA-31DB-345B031D7057}"/>
              </a:ext>
            </a:extLst>
          </p:cNvPr>
          <p:cNvSpPr txBox="1"/>
          <p:nvPr/>
        </p:nvSpPr>
        <p:spPr>
          <a:xfrm>
            <a:off x="6823719" y="1793993"/>
            <a:ext cx="6102626" cy="369332"/>
          </a:xfrm>
          <a:prstGeom prst="rect">
            <a:avLst/>
          </a:prstGeom>
          <a:noFill/>
        </p:spPr>
        <p:txBody>
          <a:bodyPr wrap="square">
            <a:spAutoFit/>
          </a:bodyPr>
          <a:lstStyle/>
          <a:p>
            <a:r>
              <a:rPr lang="en-GB" dirty="0">
                <a:solidFill>
                  <a:schemeClr val="bg1"/>
                </a:solidFill>
                <a:hlinkClick r:id="rId3">
                  <a:extLst>
                    <a:ext uri="{A12FA001-AC4F-418D-AE19-62706E023703}">
                      <ahyp:hlinkClr xmlns:ahyp="http://schemas.microsoft.com/office/drawing/2018/hyperlinkcolor" val="tx"/>
                    </a:ext>
                  </a:extLst>
                </a:hlinkClick>
              </a:rPr>
              <a:t>Digital Learning and Teaching (uwtsd.ac.uk)</a:t>
            </a:r>
            <a:endParaRPr lang="en-GB" dirty="0">
              <a:solidFill>
                <a:schemeClr val="bg1"/>
              </a:solidFill>
            </a:endParaRPr>
          </a:p>
        </p:txBody>
      </p:sp>
      <p:pic>
        <p:nvPicPr>
          <p:cNvPr id="14" name="Picture 13" descr="A picture containing text, clipart&#10;&#10;Description automatically generated">
            <a:extLst>
              <a:ext uri="{FF2B5EF4-FFF2-40B4-BE49-F238E27FC236}">
                <a16:creationId xmlns:a16="http://schemas.microsoft.com/office/drawing/2014/main" id="{7D97BB9D-FEB0-A256-F2D0-CF036116154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9529" y="6075966"/>
            <a:ext cx="1389871" cy="782034"/>
          </a:xfrm>
          <a:prstGeom prst="rect">
            <a:avLst/>
          </a:prstGeom>
        </p:spPr>
      </p:pic>
      <p:sp>
        <p:nvSpPr>
          <p:cNvPr id="15" name="TextBox 14">
            <a:extLst>
              <a:ext uri="{FF2B5EF4-FFF2-40B4-BE49-F238E27FC236}">
                <a16:creationId xmlns:a16="http://schemas.microsoft.com/office/drawing/2014/main" id="{2D84C1DF-1C8F-E954-6D24-879436D70CC4}"/>
              </a:ext>
            </a:extLst>
          </p:cNvPr>
          <p:cNvSpPr txBox="1"/>
          <p:nvPr/>
        </p:nvSpPr>
        <p:spPr>
          <a:xfrm>
            <a:off x="5239529" y="7201927"/>
            <a:ext cx="1389871" cy="507831"/>
          </a:xfrm>
          <a:prstGeom prst="rect">
            <a:avLst/>
          </a:prstGeom>
          <a:noFill/>
        </p:spPr>
        <p:txBody>
          <a:bodyPr wrap="square" rtlCol="0">
            <a:spAutoFit/>
          </a:bodyPr>
          <a:lstStyle/>
          <a:p>
            <a:r>
              <a:rPr lang="en-GB" sz="900">
                <a:hlinkClick r:id="rId5" tooltip="http://insights.nursekillam.com/innovation/improving-efficiency-using-outlook/"/>
              </a:rPr>
              <a:t>This Photo</a:t>
            </a:r>
            <a:r>
              <a:rPr lang="en-GB" sz="900"/>
              <a:t> by Unknown Author is licensed under </a:t>
            </a:r>
            <a:r>
              <a:rPr lang="en-GB" sz="900">
                <a:hlinkClick r:id="rId6" tooltip="https://creativecommons.org/licenses/by/3.0/"/>
              </a:rPr>
              <a:t>CC BY</a:t>
            </a:r>
            <a:endParaRPr lang="en-GB" sz="900"/>
          </a:p>
        </p:txBody>
      </p:sp>
      <p:pic>
        <p:nvPicPr>
          <p:cNvPr id="16" name="Picture 15" descr="Logo, company name&#10;&#10;Description automatically generated">
            <a:extLst>
              <a:ext uri="{FF2B5EF4-FFF2-40B4-BE49-F238E27FC236}">
                <a16:creationId xmlns:a16="http://schemas.microsoft.com/office/drawing/2014/main" id="{0925509B-C5F4-A732-63CF-BD3D15C85B5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721508" y="5816127"/>
            <a:ext cx="1828800" cy="1028700"/>
          </a:xfrm>
          <a:prstGeom prst="rect">
            <a:avLst/>
          </a:prstGeom>
        </p:spPr>
      </p:pic>
      <p:sp>
        <p:nvSpPr>
          <p:cNvPr id="17" name="TextBox 16">
            <a:extLst>
              <a:ext uri="{FF2B5EF4-FFF2-40B4-BE49-F238E27FC236}">
                <a16:creationId xmlns:a16="http://schemas.microsoft.com/office/drawing/2014/main" id="{84ECD9E0-153D-880E-CD4C-29CFA452D16F}"/>
              </a:ext>
            </a:extLst>
          </p:cNvPr>
          <p:cNvSpPr txBox="1"/>
          <p:nvPr/>
        </p:nvSpPr>
        <p:spPr>
          <a:xfrm>
            <a:off x="6721509" y="7201927"/>
            <a:ext cx="1510438" cy="507831"/>
          </a:xfrm>
          <a:prstGeom prst="rect">
            <a:avLst/>
          </a:prstGeom>
          <a:noFill/>
        </p:spPr>
        <p:txBody>
          <a:bodyPr wrap="square" rtlCol="0">
            <a:spAutoFit/>
          </a:bodyPr>
          <a:lstStyle/>
          <a:p>
            <a:r>
              <a:rPr lang="en-GB" sz="900">
                <a:hlinkClick r:id="rId8" tooltip="https://drne.region-academique-bourgogne-franche-comte.fr/e-tuto-outils-moodle/"/>
              </a:rPr>
              <a:t>This Photo</a:t>
            </a:r>
            <a:r>
              <a:rPr lang="en-GB" sz="900"/>
              <a:t> by Unknown Author is licensed under </a:t>
            </a:r>
            <a:r>
              <a:rPr lang="en-GB" sz="900">
                <a:hlinkClick r:id="rId9" tooltip="https://creativecommons.org/licenses/by-nc-sa/3.0/"/>
              </a:rPr>
              <a:t>CC BY-SA-NC</a:t>
            </a:r>
            <a:endParaRPr lang="en-GB" sz="900"/>
          </a:p>
        </p:txBody>
      </p:sp>
      <p:pic>
        <p:nvPicPr>
          <p:cNvPr id="18" name="Picture 17" descr="Graphical user interface, application&#10;&#10;Description automatically generated">
            <a:extLst>
              <a:ext uri="{FF2B5EF4-FFF2-40B4-BE49-F238E27FC236}">
                <a16:creationId xmlns:a16="http://schemas.microsoft.com/office/drawing/2014/main" id="{2D6D927B-A24F-803F-A4CD-45C6C99104F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550308" y="5995612"/>
            <a:ext cx="1357884" cy="763001"/>
          </a:xfrm>
          <a:prstGeom prst="rect">
            <a:avLst/>
          </a:prstGeom>
        </p:spPr>
      </p:pic>
      <p:sp>
        <p:nvSpPr>
          <p:cNvPr id="19" name="TextBox 18">
            <a:extLst>
              <a:ext uri="{FF2B5EF4-FFF2-40B4-BE49-F238E27FC236}">
                <a16:creationId xmlns:a16="http://schemas.microsoft.com/office/drawing/2014/main" id="{63456BAA-DD81-71CB-C477-CD30797095D2}"/>
              </a:ext>
            </a:extLst>
          </p:cNvPr>
          <p:cNvSpPr txBox="1"/>
          <p:nvPr/>
        </p:nvSpPr>
        <p:spPr>
          <a:xfrm>
            <a:off x="8550308" y="7090932"/>
            <a:ext cx="1324724" cy="507831"/>
          </a:xfrm>
          <a:prstGeom prst="rect">
            <a:avLst/>
          </a:prstGeom>
          <a:noFill/>
        </p:spPr>
        <p:txBody>
          <a:bodyPr wrap="square" rtlCol="0">
            <a:spAutoFit/>
          </a:bodyPr>
          <a:lstStyle/>
          <a:p>
            <a:r>
              <a:rPr lang="en-GB" sz="900">
                <a:hlinkClick r:id="rId11" tooltip="https://www.wired.it/internet/web/2020/06/04/microsoft-teams-numero-partecipanti/"/>
              </a:rPr>
              <a:t>This Photo</a:t>
            </a:r>
            <a:r>
              <a:rPr lang="en-GB" sz="900"/>
              <a:t> by Unknown Author is licensed under </a:t>
            </a:r>
            <a:r>
              <a:rPr lang="en-GB" sz="900">
                <a:hlinkClick r:id="rId12" tooltip="https://creativecommons.org/licenses/by-nc-nd/3.0/"/>
              </a:rPr>
              <a:t>CC BY-NC-ND</a:t>
            </a:r>
            <a:endParaRPr lang="en-GB" sz="900"/>
          </a:p>
        </p:txBody>
      </p:sp>
      <p:pic>
        <p:nvPicPr>
          <p:cNvPr id="20" name="Picture 19" descr="Logo&#10;&#10;Description automatically generated">
            <a:extLst>
              <a:ext uri="{FF2B5EF4-FFF2-40B4-BE49-F238E27FC236}">
                <a16:creationId xmlns:a16="http://schemas.microsoft.com/office/drawing/2014/main" id="{2630B6E0-D025-D9AB-9465-AFD223E10E67}"/>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10060747" y="5777043"/>
            <a:ext cx="1240453" cy="922266"/>
          </a:xfrm>
          <a:prstGeom prst="rect">
            <a:avLst/>
          </a:prstGeom>
        </p:spPr>
      </p:pic>
      <p:sp>
        <p:nvSpPr>
          <p:cNvPr id="21" name="TextBox 20">
            <a:extLst>
              <a:ext uri="{FF2B5EF4-FFF2-40B4-BE49-F238E27FC236}">
                <a16:creationId xmlns:a16="http://schemas.microsoft.com/office/drawing/2014/main" id="{B0662996-8A2E-12D1-B884-43C0AE9082DD}"/>
              </a:ext>
            </a:extLst>
          </p:cNvPr>
          <p:cNvSpPr txBox="1"/>
          <p:nvPr/>
        </p:nvSpPr>
        <p:spPr>
          <a:xfrm>
            <a:off x="10060747" y="7203695"/>
            <a:ext cx="1037969" cy="646331"/>
          </a:xfrm>
          <a:prstGeom prst="rect">
            <a:avLst/>
          </a:prstGeom>
          <a:noFill/>
        </p:spPr>
        <p:txBody>
          <a:bodyPr wrap="square" rtlCol="0">
            <a:spAutoFit/>
          </a:bodyPr>
          <a:lstStyle/>
          <a:p>
            <a:r>
              <a:rPr lang="en-GB" sz="900">
                <a:hlinkClick r:id="rId14" tooltip="https://www.deviantart.com/windytheplaneh/art/Onedrive-Logo-vector-611346233"/>
              </a:rPr>
              <a:t>This Photo</a:t>
            </a:r>
            <a:r>
              <a:rPr lang="en-GB" sz="900"/>
              <a:t> by Unknown Author is licensed under </a:t>
            </a:r>
            <a:r>
              <a:rPr lang="en-GB" sz="900">
                <a:hlinkClick r:id="rId12" tooltip="https://creativecommons.org/licenses/by-nc-nd/3.0/"/>
              </a:rPr>
              <a:t>CC BY-NC-ND</a:t>
            </a:r>
            <a:endParaRPr lang="en-GB" sz="900"/>
          </a:p>
        </p:txBody>
      </p:sp>
      <p:pic>
        <p:nvPicPr>
          <p:cNvPr id="22" name="Picture 21" descr="Logo&#10;&#10;Description automatically generated">
            <a:extLst>
              <a:ext uri="{FF2B5EF4-FFF2-40B4-BE49-F238E27FC236}">
                <a16:creationId xmlns:a16="http://schemas.microsoft.com/office/drawing/2014/main" id="{EEFD61FC-3F45-DB8D-C61A-828CB5796DE4}"/>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10376657" y="4184697"/>
            <a:ext cx="1647563" cy="823782"/>
          </a:xfrm>
          <a:prstGeom prst="rect">
            <a:avLst/>
          </a:prstGeom>
        </p:spPr>
      </p:pic>
      <p:sp>
        <p:nvSpPr>
          <p:cNvPr id="23" name="TextBox 22">
            <a:extLst>
              <a:ext uri="{FF2B5EF4-FFF2-40B4-BE49-F238E27FC236}">
                <a16:creationId xmlns:a16="http://schemas.microsoft.com/office/drawing/2014/main" id="{0EE84235-DB02-06BF-5646-53490220526A}"/>
              </a:ext>
            </a:extLst>
          </p:cNvPr>
          <p:cNvSpPr txBox="1"/>
          <p:nvPr/>
        </p:nvSpPr>
        <p:spPr>
          <a:xfrm>
            <a:off x="10659002" y="5404044"/>
            <a:ext cx="1365218" cy="507831"/>
          </a:xfrm>
          <a:prstGeom prst="rect">
            <a:avLst/>
          </a:prstGeom>
          <a:noFill/>
        </p:spPr>
        <p:txBody>
          <a:bodyPr wrap="square" rtlCol="0">
            <a:spAutoFit/>
          </a:bodyPr>
          <a:lstStyle/>
          <a:p>
            <a:r>
              <a:rPr lang="en-GB" sz="900">
                <a:hlinkClick r:id="rId16" tooltip="https://www.podfeet.com/blog/2020/01/excel-office365-support/"/>
              </a:rPr>
              <a:t>This Photo</a:t>
            </a:r>
            <a:r>
              <a:rPr lang="en-GB" sz="900"/>
              <a:t> by Unknown Author is licensed under </a:t>
            </a:r>
            <a:r>
              <a:rPr lang="en-GB" sz="900">
                <a:hlinkClick r:id="rId9" tooltip="https://creativecommons.org/licenses/by-nc-sa/3.0/"/>
              </a:rPr>
              <a:t>CC BY-SA-NC</a:t>
            </a:r>
            <a:endParaRPr lang="en-GB" sz="900"/>
          </a:p>
        </p:txBody>
      </p:sp>
      <p:pic>
        <p:nvPicPr>
          <p:cNvPr id="25" name="Picture 24" descr="A picture containing text, clipart&#10;&#10;Description automatically generated">
            <a:extLst>
              <a:ext uri="{FF2B5EF4-FFF2-40B4-BE49-F238E27FC236}">
                <a16:creationId xmlns:a16="http://schemas.microsoft.com/office/drawing/2014/main" id="{6833B1D8-8B9D-D454-9DDE-6A42187654EF}"/>
              </a:ext>
            </a:extLst>
          </p:cNvPr>
          <p:cNvPicPr>
            <a:picLocks noChangeAspect="1"/>
          </p:cNvPicPr>
          <p:nvPr/>
        </p:nvPicPr>
        <p:blipFill>
          <a:blip r:embed="rId17">
            <a:extLst>
              <a:ext uri="{28A0092B-C50C-407E-A947-70E740481C1C}">
                <a14:useLocalDpi xmlns:a14="http://schemas.microsoft.com/office/drawing/2010/main" val="0"/>
              </a:ext>
              <a:ext uri="{837473B0-CC2E-450A-ABE3-18F120FF3D39}">
                <a1611:picAttrSrcUrl xmlns:a1611="http://schemas.microsoft.com/office/drawing/2016/11/main" r:id="rId18"/>
              </a:ext>
            </a:extLst>
          </a:blip>
          <a:stretch>
            <a:fillRect/>
          </a:stretch>
        </p:blipFill>
        <p:spPr>
          <a:xfrm>
            <a:off x="8360313" y="4535739"/>
            <a:ext cx="1576500" cy="885388"/>
          </a:xfrm>
          <a:prstGeom prst="rect">
            <a:avLst/>
          </a:prstGeom>
        </p:spPr>
      </p:pic>
      <p:sp>
        <p:nvSpPr>
          <p:cNvPr id="26" name="TextBox 25">
            <a:extLst>
              <a:ext uri="{FF2B5EF4-FFF2-40B4-BE49-F238E27FC236}">
                <a16:creationId xmlns:a16="http://schemas.microsoft.com/office/drawing/2014/main" id="{8AC0ACAF-D7F5-6152-2BD7-87A1AF75D72C}"/>
              </a:ext>
            </a:extLst>
          </p:cNvPr>
          <p:cNvSpPr txBox="1"/>
          <p:nvPr/>
        </p:nvSpPr>
        <p:spPr>
          <a:xfrm>
            <a:off x="8360313" y="5593005"/>
            <a:ext cx="1576500" cy="507831"/>
          </a:xfrm>
          <a:prstGeom prst="rect">
            <a:avLst/>
          </a:prstGeom>
          <a:noFill/>
        </p:spPr>
        <p:txBody>
          <a:bodyPr wrap="square" rtlCol="0">
            <a:spAutoFit/>
          </a:bodyPr>
          <a:lstStyle/>
          <a:p>
            <a:r>
              <a:rPr lang="en-GB" sz="900">
                <a:hlinkClick r:id="rId18" tooltip="https://rottenwebsites.miraheze.org/wiki/Zoom"/>
              </a:rPr>
              <a:t>This Photo</a:t>
            </a:r>
            <a:r>
              <a:rPr lang="en-GB" sz="900"/>
              <a:t> by Unknown Author is licensed under </a:t>
            </a:r>
            <a:r>
              <a:rPr lang="en-GB" sz="900">
                <a:hlinkClick r:id="rId19" tooltip="https://creativecommons.org/licenses/by-sa/3.0/"/>
              </a:rPr>
              <a:t>CC BY-SA</a:t>
            </a:r>
            <a:endParaRPr lang="en-GB" sz="900"/>
          </a:p>
        </p:txBody>
      </p:sp>
    </p:spTree>
    <p:extLst>
      <p:ext uri="{BB962C8B-B14F-4D97-AF65-F5344CB8AC3E}">
        <p14:creationId xmlns:p14="http://schemas.microsoft.com/office/powerpoint/2010/main" val="2155595736"/>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42"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1000"/>
                                        <p:tgtEl>
                                          <p:spTgt spid="15"/>
                                        </p:tgtEl>
                                      </p:cBhvr>
                                    </p:animEffect>
                                    <p:anim calcmode="lin" valueType="num">
                                      <p:cBhvr>
                                        <p:cTn id="12" dur="1000" fill="hold"/>
                                        <p:tgtEl>
                                          <p:spTgt spid="15"/>
                                        </p:tgtEl>
                                        <p:attrNameLst>
                                          <p:attrName>ppt_x</p:attrName>
                                        </p:attrNameLst>
                                      </p:cBhvr>
                                      <p:tavLst>
                                        <p:tav tm="0">
                                          <p:val>
                                            <p:strVal val="#ppt_x"/>
                                          </p:val>
                                        </p:tav>
                                        <p:tav tm="100000">
                                          <p:val>
                                            <p:strVal val="#ppt_x"/>
                                          </p:val>
                                        </p:tav>
                                      </p:tavLst>
                                    </p:anim>
                                    <p:anim calcmode="lin" valueType="num">
                                      <p:cBhvr>
                                        <p:cTn id="1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6"/>
                                        </p:tgtEl>
                                        <p:attrNameLst>
                                          <p:attrName>style.visibility</p:attrName>
                                        </p:attrNameLst>
                                      </p:cBhvr>
                                      <p:to>
                                        <p:strVal val="visible"/>
                                      </p:to>
                                    </p:set>
                                    <p:anim calcmode="lin" valueType="num">
                                      <p:cBhvr additive="base">
                                        <p:cTn id="18" dur="500" fill="hold"/>
                                        <p:tgtEl>
                                          <p:spTgt spid="16"/>
                                        </p:tgtEl>
                                        <p:attrNameLst>
                                          <p:attrName>ppt_x</p:attrName>
                                        </p:attrNameLst>
                                      </p:cBhvr>
                                      <p:tavLst>
                                        <p:tav tm="0">
                                          <p:val>
                                            <p:strVal val="#ppt_x"/>
                                          </p:val>
                                        </p:tav>
                                        <p:tav tm="100000">
                                          <p:val>
                                            <p:strVal val="#ppt_x"/>
                                          </p:val>
                                        </p:tav>
                                      </p:tavLst>
                                    </p:anim>
                                    <p:anim calcmode="lin" valueType="num">
                                      <p:cBhvr additive="base">
                                        <p:cTn id="19" dur="500" fill="hold"/>
                                        <p:tgtEl>
                                          <p:spTgt spid="16"/>
                                        </p:tgtEl>
                                        <p:attrNameLst>
                                          <p:attrName>ppt_y</p:attrName>
                                        </p:attrNameLst>
                                      </p:cBhvr>
                                      <p:tavLst>
                                        <p:tav tm="0">
                                          <p:val>
                                            <p:strVal val="1+#ppt_h/2"/>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1000"/>
                                        <p:tgtEl>
                                          <p:spTgt spid="17"/>
                                        </p:tgtEl>
                                      </p:cBhvr>
                                    </p:animEffect>
                                    <p:anim calcmode="lin" valueType="num">
                                      <p:cBhvr>
                                        <p:cTn id="23" dur="1000" fill="hold"/>
                                        <p:tgtEl>
                                          <p:spTgt spid="17"/>
                                        </p:tgtEl>
                                        <p:attrNameLst>
                                          <p:attrName>ppt_x</p:attrName>
                                        </p:attrNameLst>
                                      </p:cBhvr>
                                      <p:tavLst>
                                        <p:tav tm="0">
                                          <p:val>
                                            <p:strVal val="#ppt_x"/>
                                          </p:val>
                                        </p:tav>
                                        <p:tav tm="100000">
                                          <p:val>
                                            <p:strVal val="#ppt_x"/>
                                          </p:val>
                                        </p:tav>
                                      </p:tavLst>
                                    </p:anim>
                                    <p:anim calcmode="lin" valueType="num">
                                      <p:cBhvr>
                                        <p:cTn id="24"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ppt_x"/>
                                          </p:val>
                                        </p:tav>
                                        <p:tav tm="100000">
                                          <p:val>
                                            <p:strVal val="#ppt_x"/>
                                          </p:val>
                                        </p:tav>
                                      </p:tavLst>
                                    </p:anim>
                                    <p:anim calcmode="lin" valueType="num">
                                      <p:cBhvr additive="base">
                                        <p:cTn id="30" dur="500" fill="hold"/>
                                        <p:tgtEl>
                                          <p:spTgt spid="18"/>
                                        </p:tgtEl>
                                        <p:attrNameLst>
                                          <p:attrName>ppt_y</p:attrName>
                                        </p:attrNameLst>
                                      </p:cBhvr>
                                      <p:tavLst>
                                        <p:tav tm="0">
                                          <p:val>
                                            <p:strVal val="1+#ppt_h/2"/>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1000"/>
                                        <p:tgtEl>
                                          <p:spTgt spid="19"/>
                                        </p:tgtEl>
                                      </p:cBhvr>
                                    </p:animEffect>
                                    <p:anim calcmode="lin" valueType="num">
                                      <p:cBhvr>
                                        <p:cTn id="34" dur="1000" fill="hold"/>
                                        <p:tgtEl>
                                          <p:spTgt spid="19"/>
                                        </p:tgtEl>
                                        <p:attrNameLst>
                                          <p:attrName>ppt_x</p:attrName>
                                        </p:attrNameLst>
                                      </p:cBhvr>
                                      <p:tavLst>
                                        <p:tav tm="0">
                                          <p:val>
                                            <p:strVal val="#ppt_x"/>
                                          </p:val>
                                        </p:tav>
                                        <p:tav tm="100000">
                                          <p:val>
                                            <p:strVal val="#ppt_x"/>
                                          </p:val>
                                        </p:tav>
                                      </p:tavLst>
                                    </p:anim>
                                    <p:anim calcmode="lin" valueType="num">
                                      <p:cBhvr>
                                        <p:cTn id="3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20"/>
                                        </p:tgtEl>
                                        <p:attrNameLst>
                                          <p:attrName>style.visibility</p:attrName>
                                        </p:attrNameLst>
                                      </p:cBhvr>
                                      <p:to>
                                        <p:strVal val="visible"/>
                                      </p:to>
                                    </p:set>
                                    <p:anim calcmode="lin" valueType="num">
                                      <p:cBhvr additive="base">
                                        <p:cTn id="40" dur="500" fill="hold"/>
                                        <p:tgtEl>
                                          <p:spTgt spid="20"/>
                                        </p:tgtEl>
                                        <p:attrNameLst>
                                          <p:attrName>ppt_x</p:attrName>
                                        </p:attrNameLst>
                                      </p:cBhvr>
                                      <p:tavLst>
                                        <p:tav tm="0">
                                          <p:val>
                                            <p:strVal val="#ppt_x"/>
                                          </p:val>
                                        </p:tav>
                                        <p:tav tm="100000">
                                          <p:val>
                                            <p:strVal val="#ppt_x"/>
                                          </p:val>
                                        </p:tav>
                                      </p:tavLst>
                                    </p:anim>
                                    <p:anim calcmode="lin" valueType="num">
                                      <p:cBhvr additive="base">
                                        <p:cTn id="41" dur="500" fill="hold"/>
                                        <p:tgtEl>
                                          <p:spTgt spid="20"/>
                                        </p:tgtEl>
                                        <p:attrNameLst>
                                          <p:attrName>ppt_y</p:attrName>
                                        </p:attrNameLst>
                                      </p:cBhvr>
                                      <p:tavLst>
                                        <p:tav tm="0">
                                          <p:val>
                                            <p:strVal val="1+#ppt_h/2"/>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fade">
                                      <p:cBhvr>
                                        <p:cTn id="44" dur="1000"/>
                                        <p:tgtEl>
                                          <p:spTgt spid="21"/>
                                        </p:tgtEl>
                                      </p:cBhvr>
                                    </p:animEffect>
                                    <p:anim calcmode="lin" valueType="num">
                                      <p:cBhvr>
                                        <p:cTn id="45" dur="1000" fill="hold"/>
                                        <p:tgtEl>
                                          <p:spTgt spid="21"/>
                                        </p:tgtEl>
                                        <p:attrNameLst>
                                          <p:attrName>ppt_x</p:attrName>
                                        </p:attrNameLst>
                                      </p:cBhvr>
                                      <p:tavLst>
                                        <p:tav tm="0">
                                          <p:val>
                                            <p:strVal val="#ppt_x"/>
                                          </p:val>
                                        </p:tav>
                                        <p:tav tm="100000">
                                          <p:val>
                                            <p:strVal val="#ppt_x"/>
                                          </p:val>
                                        </p:tav>
                                      </p:tavLst>
                                    </p:anim>
                                    <p:anim calcmode="lin" valueType="num">
                                      <p:cBhvr>
                                        <p:cTn id="4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22"/>
                                        </p:tgtEl>
                                        <p:attrNameLst>
                                          <p:attrName>style.visibility</p:attrName>
                                        </p:attrNameLst>
                                      </p:cBhvr>
                                      <p:to>
                                        <p:strVal val="visible"/>
                                      </p:to>
                                    </p:set>
                                    <p:anim calcmode="lin" valueType="num">
                                      <p:cBhvr additive="base">
                                        <p:cTn id="51" dur="500" fill="hold"/>
                                        <p:tgtEl>
                                          <p:spTgt spid="22"/>
                                        </p:tgtEl>
                                        <p:attrNameLst>
                                          <p:attrName>ppt_x</p:attrName>
                                        </p:attrNameLst>
                                      </p:cBhvr>
                                      <p:tavLst>
                                        <p:tav tm="0">
                                          <p:val>
                                            <p:strVal val="#ppt_x"/>
                                          </p:val>
                                        </p:tav>
                                        <p:tav tm="100000">
                                          <p:val>
                                            <p:strVal val="#ppt_x"/>
                                          </p:val>
                                        </p:tav>
                                      </p:tavLst>
                                    </p:anim>
                                    <p:anim calcmode="lin" valueType="num">
                                      <p:cBhvr additive="base">
                                        <p:cTn id="5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25"/>
                                        </p:tgtEl>
                                        <p:attrNameLst>
                                          <p:attrName>style.visibility</p:attrName>
                                        </p:attrNameLst>
                                      </p:cBhvr>
                                      <p:to>
                                        <p:strVal val="visible"/>
                                      </p:to>
                                    </p:set>
                                    <p:anim calcmode="lin" valueType="num">
                                      <p:cBhvr additive="base">
                                        <p:cTn id="57" dur="500" fill="hold"/>
                                        <p:tgtEl>
                                          <p:spTgt spid="25"/>
                                        </p:tgtEl>
                                        <p:attrNameLst>
                                          <p:attrName>ppt_x</p:attrName>
                                        </p:attrNameLst>
                                      </p:cBhvr>
                                      <p:tavLst>
                                        <p:tav tm="0">
                                          <p:val>
                                            <p:strVal val="#ppt_x"/>
                                          </p:val>
                                        </p:tav>
                                        <p:tav tm="100000">
                                          <p:val>
                                            <p:strVal val="#ppt_x"/>
                                          </p:val>
                                        </p:tav>
                                      </p:tavLst>
                                    </p:anim>
                                    <p:anim calcmode="lin" valueType="num">
                                      <p:cBhvr additive="base">
                                        <p:cTn id="58" dur="500" fill="hold"/>
                                        <p:tgtEl>
                                          <p:spTgt spid="25"/>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26"/>
                                        </p:tgtEl>
                                        <p:attrNameLst>
                                          <p:attrName>style.visibility</p:attrName>
                                        </p:attrNameLst>
                                      </p:cBhvr>
                                      <p:to>
                                        <p:strVal val="visible"/>
                                      </p:to>
                                    </p:set>
                                    <p:anim calcmode="lin" valueType="num">
                                      <p:cBhvr additive="base">
                                        <p:cTn id="61" dur="500" fill="hold"/>
                                        <p:tgtEl>
                                          <p:spTgt spid="26"/>
                                        </p:tgtEl>
                                        <p:attrNameLst>
                                          <p:attrName>ppt_x</p:attrName>
                                        </p:attrNameLst>
                                      </p:cBhvr>
                                      <p:tavLst>
                                        <p:tav tm="0">
                                          <p:val>
                                            <p:strVal val="#ppt_x"/>
                                          </p:val>
                                        </p:tav>
                                        <p:tav tm="100000">
                                          <p:val>
                                            <p:strVal val="#ppt_x"/>
                                          </p:val>
                                        </p:tav>
                                      </p:tavLst>
                                    </p:anim>
                                    <p:anim calcmode="lin" valueType="num">
                                      <p:cBhvr additive="base">
                                        <p:cTn id="6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19" grpId="0"/>
      <p:bldP spid="21" grpId="0"/>
      <p:bldP spid="2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8A5D8-A74B-D099-F7AD-6D17E77BE7E8}"/>
              </a:ext>
            </a:extLst>
          </p:cNvPr>
          <p:cNvSpPr>
            <a:spLocks noGrp="1"/>
          </p:cNvSpPr>
          <p:nvPr>
            <p:ph type="title"/>
          </p:nvPr>
        </p:nvSpPr>
        <p:spPr>
          <a:xfrm>
            <a:off x="3508973" y="80705"/>
            <a:ext cx="4833271" cy="559375"/>
          </a:xfrm>
          <a:ln>
            <a:noFill/>
          </a:ln>
        </p:spPr>
        <p:txBody>
          <a:bodyPr vert="horz" lIns="274320" tIns="182880" rIns="274320" bIns="182880" rtlCol="0" anchor="ctr" anchorCtr="1">
            <a:normAutofit fontScale="90000"/>
          </a:bodyPr>
          <a:lstStyle/>
          <a:p>
            <a:r>
              <a:rPr lang="en-US" sz="5000" kern="1200" cap="all" spc="200" baseline="0" dirty="0">
                <a:solidFill>
                  <a:srgbClr val="262626"/>
                </a:solidFill>
                <a:latin typeface="+mj-lt"/>
                <a:ea typeface="+mj-ea"/>
                <a:cs typeface="+mj-cs"/>
              </a:rPr>
              <a:t>Our opinion</a:t>
            </a:r>
          </a:p>
        </p:txBody>
      </p:sp>
      <p:sp>
        <p:nvSpPr>
          <p:cNvPr id="5" name="TextBox 4">
            <a:extLst>
              <a:ext uri="{FF2B5EF4-FFF2-40B4-BE49-F238E27FC236}">
                <a16:creationId xmlns:a16="http://schemas.microsoft.com/office/drawing/2014/main" id="{A25BCA1A-7A0B-2691-C955-8CB5AF15CFD6}"/>
              </a:ext>
            </a:extLst>
          </p:cNvPr>
          <p:cNvSpPr txBox="1"/>
          <p:nvPr/>
        </p:nvSpPr>
        <p:spPr>
          <a:xfrm>
            <a:off x="1013791" y="874643"/>
            <a:ext cx="9412357" cy="1754326"/>
          </a:xfrm>
          <a:prstGeom prst="rect">
            <a:avLst/>
          </a:prstGeom>
          <a:noFill/>
        </p:spPr>
        <p:txBody>
          <a:bodyPr wrap="square" rtlCol="0">
            <a:spAutoFit/>
          </a:bodyPr>
          <a:lstStyle/>
          <a:p>
            <a:r>
              <a:rPr lang="en-GB" dirty="0"/>
              <a:t>Aliyah opinion- I do believe digital learning and collaboration has helped me think more openly in discussions with peers. Digital learning isn’t something I would of believed was important until it was apart of my assignment but I am glad I have and would love to continue to learn more about digital tools and collaboration. Collaborating has been very helpful as it releases the stress  and you get to know the person your working with and I want to say thank you to my partner Ifrah for being proactive and helpful. Thank you </a:t>
            </a:r>
          </a:p>
        </p:txBody>
      </p:sp>
      <p:sp>
        <p:nvSpPr>
          <p:cNvPr id="6" name="TextBox 5">
            <a:extLst>
              <a:ext uri="{FF2B5EF4-FFF2-40B4-BE49-F238E27FC236}">
                <a16:creationId xmlns:a16="http://schemas.microsoft.com/office/drawing/2014/main" id="{1FCB50CE-2556-EAFE-F5E7-8EA4DE55694D}"/>
              </a:ext>
            </a:extLst>
          </p:cNvPr>
          <p:cNvSpPr txBox="1"/>
          <p:nvPr/>
        </p:nvSpPr>
        <p:spPr>
          <a:xfrm>
            <a:off x="1141343" y="2876530"/>
            <a:ext cx="9909313" cy="923330"/>
          </a:xfrm>
          <a:prstGeom prst="rect">
            <a:avLst/>
          </a:prstGeom>
          <a:noFill/>
        </p:spPr>
        <p:txBody>
          <a:bodyPr wrap="square" rtlCol="0">
            <a:spAutoFit/>
          </a:bodyPr>
          <a:lstStyle/>
          <a:p>
            <a:r>
              <a:rPr lang="en-GB" dirty="0"/>
              <a:t>Ifrah’s opinion- collaboration is very important for the students because they are working together and helping each other. Working in groups made it easier  to achieve our goals. thanks Aliyah for your cooperation and I am very glad to be your partner.   </a:t>
            </a:r>
          </a:p>
        </p:txBody>
      </p:sp>
      <p:pic>
        <p:nvPicPr>
          <p:cNvPr id="11" name="Picture 2" descr="UWTSD LOGO">
            <a:extLst>
              <a:ext uri="{FF2B5EF4-FFF2-40B4-BE49-F238E27FC236}">
                <a16:creationId xmlns:a16="http://schemas.microsoft.com/office/drawing/2014/main" id="{8A2CBCEE-9947-2AE2-293D-C0706BDAC7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5884" y="59811"/>
            <a:ext cx="2267072" cy="54528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picture containing clipart&#10;&#10;Description automatically generated">
            <a:extLst>
              <a:ext uri="{FF2B5EF4-FFF2-40B4-BE49-F238E27FC236}">
                <a16:creationId xmlns:a16="http://schemas.microsoft.com/office/drawing/2014/main" id="{F561CB8E-CEF3-BEAC-A399-079C9E69245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72600" y="3799860"/>
            <a:ext cx="1301951" cy="1301951"/>
          </a:xfrm>
          <a:prstGeom prst="rect">
            <a:avLst/>
          </a:prstGeom>
        </p:spPr>
      </p:pic>
      <p:sp>
        <p:nvSpPr>
          <p:cNvPr id="14" name="TextBox 13">
            <a:extLst>
              <a:ext uri="{FF2B5EF4-FFF2-40B4-BE49-F238E27FC236}">
                <a16:creationId xmlns:a16="http://schemas.microsoft.com/office/drawing/2014/main" id="{0050F664-8712-941D-B200-6A76ACCFF7FC}"/>
              </a:ext>
            </a:extLst>
          </p:cNvPr>
          <p:cNvSpPr txBox="1"/>
          <p:nvPr/>
        </p:nvSpPr>
        <p:spPr>
          <a:xfrm>
            <a:off x="7788965" y="6288127"/>
            <a:ext cx="1583635" cy="507831"/>
          </a:xfrm>
          <a:prstGeom prst="rect">
            <a:avLst/>
          </a:prstGeom>
          <a:noFill/>
        </p:spPr>
        <p:txBody>
          <a:bodyPr wrap="square" rtlCol="0">
            <a:spAutoFit/>
          </a:bodyPr>
          <a:lstStyle/>
          <a:p>
            <a:r>
              <a:rPr lang="en-GB" sz="900">
                <a:hlinkClick r:id="rId4" tooltip="http://japanese.stackexchange.com/questions/37050/nuances-in-the-word-smile"/>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214550229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ouquet of flowers&#10;&#10;Description automatically generated with low confidence">
            <a:extLst>
              <a:ext uri="{FF2B5EF4-FFF2-40B4-BE49-F238E27FC236}">
                <a16:creationId xmlns:a16="http://schemas.microsoft.com/office/drawing/2014/main" id="{CA45697C-9202-1486-E533-413F6D0D27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69535" y="430392"/>
            <a:ext cx="1808572" cy="1808572"/>
          </a:xfrm>
          <a:prstGeom prst="rect">
            <a:avLst/>
          </a:prstGeom>
        </p:spPr>
      </p:pic>
      <p:sp>
        <p:nvSpPr>
          <p:cNvPr id="6" name="TextBox 5">
            <a:extLst>
              <a:ext uri="{FF2B5EF4-FFF2-40B4-BE49-F238E27FC236}">
                <a16:creationId xmlns:a16="http://schemas.microsoft.com/office/drawing/2014/main" id="{C85DB76B-0DD3-C7B7-FE2F-066D0E32E42B}"/>
              </a:ext>
            </a:extLst>
          </p:cNvPr>
          <p:cNvSpPr txBox="1"/>
          <p:nvPr/>
        </p:nvSpPr>
        <p:spPr>
          <a:xfrm>
            <a:off x="8323187" y="5660463"/>
            <a:ext cx="1323975" cy="507831"/>
          </a:xfrm>
          <a:prstGeom prst="rect">
            <a:avLst/>
          </a:prstGeom>
          <a:noFill/>
        </p:spPr>
        <p:txBody>
          <a:bodyPr wrap="square" rtlCol="0">
            <a:spAutoFit/>
          </a:bodyPr>
          <a:lstStyle/>
          <a:p>
            <a:r>
              <a:rPr lang="en-GB" sz="900">
                <a:hlinkClick r:id="rId3" tooltip="http://kmygraphic.deviantart.com/art/Thank-you-540409532"/>
              </a:rPr>
              <a:t>This Photo</a:t>
            </a:r>
            <a:r>
              <a:rPr lang="en-GB" sz="900"/>
              <a:t> by Unknown Author is licensed under </a:t>
            </a:r>
            <a:r>
              <a:rPr lang="en-GB" sz="900">
                <a:hlinkClick r:id="rId4" tooltip="https://creativecommons.org/licenses/by/3.0/"/>
              </a:rPr>
              <a:t>CC BY</a:t>
            </a:r>
            <a:endParaRPr lang="en-GB" sz="900"/>
          </a:p>
        </p:txBody>
      </p:sp>
      <p:pic>
        <p:nvPicPr>
          <p:cNvPr id="9" name="Picture 8" descr="A picture containing text, cake, birthday, smoke&#10;&#10;Description automatically generated">
            <a:extLst>
              <a:ext uri="{FF2B5EF4-FFF2-40B4-BE49-F238E27FC236}">
                <a16:creationId xmlns:a16="http://schemas.microsoft.com/office/drawing/2014/main" id="{60C84D30-99C0-2BDC-18BA-E20CDD4F5BE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878107" y="1757970"/>
            <a:ext cx="5715000" cy="3810000"/>
          </a:xfrm>
          <a:prstGeom prst="rect">
            <a:avLst/>
          </a:prstGeom>
        </p:spPr>
      </p:pic>
      <p:sp>
        <p:nvSpPr>
          <p:cNvPr id="11" name="TextBox 10">
            <a:extLst>
              <a:ext uri="{FF2B5EF4-FFF2-40B4-BE49-F238E27FC236}">
                <a16:creationId xmlns:a16="http://schemas.microsoft.com/office/drawing/2014/main" id="{C0EA2626-5051-3A95-EFA9-DB8AC5C2A8DA}"/>
              </a:ext>
            </a:extLst>
          </p:cNvPr>
          <p:cNvSpPr txBox="1"/>
          <p:nvPr/>
        </p:nvSpPr>
        <p:spPr>
          <a:xfrm>
            <a:off x="2741543" y="5752716"/>
            <a:ext cx="5715000" cy="230832"/>
          </a:xfrm>
          <a:prstGeom prst="rect">
            <a:avLst/>
          </a:prstGeom>
          <a:noFill/>
        </p:spPr>
        <p:txBody>
          <a:bodyPr wrap="square" rtlCol="0">
            <a:spAutoFit/>
          </a:bodyPr>
          <a:lstStyle/>
          <a:p>
            <a:r>
              <a:rPr lang="en-GB" sz="900">
                <a:hlinkClick r:id="rId6" tooltip="https://freepngimg.com/png/23349-goodbye-file"/>
              </a:rPr>
              <a:t>This Photo</a:t>
            </a:r>
            <a:r>
              <a:rPr lang="en-GB" sz="900"/>
              <a:t> by Unknown Author is licensed under </a:t>
            </a:r>
            <a:r>
              <a:rPr lang="en-GB" sz="900">
                <a:hlinkClick r:id="rId7" tooltip="https://creativecommons.org/licenses/by-nc/3.0/"/>
              </a:rPr>
              <a:t>CC BY-NC</a:t>
            </a:r>
            <a:endParaRPr lang="en-GB" sz="900"/>
          </a:p>
        </p:txBody>
      </p:sp>
    </p:spTree>
    <p:extLst>
      <p:ext uri="{BB962C8B-B14F-4D97-AF65-F5344CB8AC3E}">
        <p14:creationId xmlns:p14="http://schemas.microsoft.com/office/powerpoint/2010/main" val="235688401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5" ma:contentTypeDescription="Create a new document." ma:contentTypeScope="" ma:versionID="eb6c91459b652b67a75aad22e3702e76">
  <xsd:schema xmlns:xsd="http://www.w3.org/2001/XMLSchema" xmlns:xs="http://www.w3.org/2001/XMLSchema" xmlns:p="http://schemas.microsoft.com/office/2006/metadata/properties" xmlns:ns3="01059ada-d055-41df-ae87-635bd8b92658" xmlns:ns4="5c225c8a-d58b-4f92-9659-fc93657787ef" targetNamespace="http://schemas.microsoft.com/office/2006/metadata/properties" ma:root="true" ma:fieldsID="014b1a50303f10e42cf6f956bd24ab50" ns3:_="" ns4:_="">
    <xsd:import namespace="01059ada-d055-41df-ae87-635bd8b92658"/>
    <xsd:import namespace="5c225c8a-d58b-4f92-9659-fc93657787e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D1027D7-DFD1-4676-A18B-9C73290D86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059ada-d055-41df-ae87-635bd8b92658"/>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2B4BEAE-2BBE-4396-A9E9-B529811AC3CB}">
  <ds:schemaRefs>
    <ds:schemaRef ds:uri="http://purl.org/dc/terms/"/>
    <ds:schemaRef ds:uri="http://schemas.openxmlformats.org/package/2006/metadata/core-properties"/>
    <ds:schemaRef ds:uri="http://schemas.microsoft.com/office/2006/metadata/properties"/>
    <ds:schemaRef ds:uri="http://www.w3.org/XML/1998/namespace"/>
    <ds:schemaRef ds:uri="http://purl.org/dc/dcmitype/"/>
    <ds:schemaRef ds:uri="01059ada-d055-41df-ae87-635bd8b92658"/>
    <ds:schemaRef ds:uri="http://purl.org/dc/elements/1.1/"/>
    <ds:schemaRef ds:uri="http://schemas.microsoft.com/office/2006/documentManagement/types"/>
    <ds:schemaRef ds:uri="http://schemas.microsoft.com/office/infopath/2007/PartnerControls"/>
    <ds:schemaRef ds:uri="5c225c8a-d58b-4f92-9659-fc93657787ef"/>
  </ds:schemaRefs>
</ds:datastoreItem>
</file>

<file path=customXml/itemProps3.xml><?xml version="1.0" encoding="utf-8"?>
<ds:datastoreItem xmlns:ds="http://schemas.openxmlformats.org/officeDocument/2006/customXml" ds:itemID="{AEA04320-D3B7-464D-9720-2CA5B68BC1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230</TotalTime>
  <Words>651</Words>
  <Application>Microsoft Office PowerPoint</Application>
  <PresentationFormat>Widescreen</PresentationFormat>
  <Paragraphs>36</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Arial Black</vt:lpstr>
      <vt:lpstr>Century Gothic</vt:lpstr>
      <vt:lpstr>Open Sans</vt:lpstr>
      <vt:lpstr>Wingdings 3</vt:lpstr>
      <vt:lpstr>Wisp</vt:lpstr>
      <vt:lpstr>Welcome to our  presentation</vt:lpstr>
      <vt:lpstr>What are digital tools and collaboration ??</vt:lpstr>
      <vt:lpstr>What is Digital collaboration??</vt:lpstr>
      <vt:lpstr>Which digital tool is used most by students at UWTSD?</vt:lpstr>
      <vt:lpstr>Our opinion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our  presentation</dc:title>
  <dc:creator>Aliyah Maduro</dc:creator>
  <cp:lastModifiedBy>Aliyah Maduro (2129824)</cp:lastModifiedBy>
  <cp:revision>1</cp:revision>
  <dcterms:created xsi:type="dcterms:W3CDTF">2022-06-23T10:35:30Z</dcterms:created>
  <dcterms:modified xsi:type="dcterms:W3CDTF">2022-06-25T12:48:13Z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