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8F3841-BFB8-57F4-5FB5-18FD97CC4C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A35AC6-049B-69C4-0328-CEF889166C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D8838-F521-B58B-29DD-D51206F01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7CF958-1C91-A70A-FE55-31F271394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8D3880-3A3F-EFA4-F5F9-9ADD53180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7499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DD362-5424-C9CB-E5AB-C5545CAD6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1D264-B274-61AF-ED3B-34F3ED8854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8C68B-E10B-C08A-ACA8-9C75D52DE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DC481C-4227-C9E3-4DA1-5EC44CC77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F486F-0B3D-3E77-B04D-51762C500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265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1C25F-42D1-2A27-CF72-B20058681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D5D1A4-8238-015C-C90F-437326251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3729-8CD8-9186-4A24-C8618E9A7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EC01B-F038-27C5-D940-E5470D5F6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336E83-4A9C-8C11-8705-B8A63FCED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23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D2D0D-C3D9-CCA7-D198-6049169A21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192D1-7616-CFDE-286A-D7D753A53D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E6115-8ED4-038A-B42D-CD545AEA36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204C41-F1C8-4625-2084-1019FFB9A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AEFEE8-7C1D-BFE9-BDD2-E7C6D9959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FCF17E-4F8C-B37F-A2E2-5A2040EE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440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D2BA3-9600-98FE-EB64-69A2A0C77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ECB6E5-7F3F-A86C-F625-92F2ACBE63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3ECC5D-F2C7-4805-BD51-E9DAAE1E7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48016E-873F-0611-890D-DA25DB2441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EF9FDE-E79F-F70A-075D-BFAC0BCFDF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83C148-6DDE-E779-5A3F-A7C5495A3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78A5EC-042D-9813-8C24-81093B0B6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8643B2-21F1-9557-6C12-89399EA61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753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5E3DC-7853-20DB-B237-3E99F00EF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37105-C185-75CF-BB94-DD5BFF4C83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55F4CA-A317-9BAF-1579-D4E815F70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1CC33-D698-9465-D831-C0142A936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523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93494D-F468-23D6-4AA0-69216CDDB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510C92-08A2-3B8A-56B0-4231D88D5C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E83B68-D984-25D8-6075-C8A533E2B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3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E924B-602C-768E-E5D6-F92BF5E1C9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C688D2-2E4B-47EE-D798-690DE023C0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FBDA60-DDB1-1514-7EA5-B015C077D7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35D552-7FAC-05AF-C9B4-18278C791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0E48F8-A8A2-FF08-7CFE-5F445089F6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86151A-6CB1-9036-E289-B56016161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59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B4F21-DE2C-04BB-B782-0B9B03CA1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C3C726-626F-ECE7-D0F7-5F51E3812A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5F1B3B-4E3E-03D1-F54F-12AACD7DFF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5D6596-4383-0799-2B64-B4BBDA715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6432A-890E-F871-71C6-BEF89BE5B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221436-4BD4-37DB-50C2-32488C351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28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ED4DC-5EFA-8E58-0ABD-1CD6ABA4B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322C70-E4F0-3279-71DA-7E4EA365C2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88AAE-FC94-D1FA-D3B5-7185BC99E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A6315-0B29-EAF5-E018-52DEA3395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EA57C-AF4E-2671-5411-5A753E1DB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881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438E3-BD22-113C-DD94-F0B25902AC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4C504B-609D-6144-7CDA-B3CAB8044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D75138-381C-0136-8E34-BD12F2DDA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5AA84A-04F6-790B-4A07-9B3122AC3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006705-F08F-E6BE-5E2F-27E18E556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227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1084AD-4094-CA2C-BA7C-CE7FAFCE8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203E19-2EFD-E112-6F86-6BA0E11D7A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95B59-C9D7-5683-D070-1016F5B004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66B13F-8677-4782-99E4-779404839AE1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6F0587-2410-6BDB-BCCA-829E76BB4C0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E0D08-521E-22BD-4FC3-28C063CAA4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C2EF44-BDDF-4E69-8355-CA43BF94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267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C0A52-5AD5-05C4-A0C0-88A382B684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58EEC7-CCAC-C7C0-B626-35B0E2B714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0C1CBAC9-BD05-3CC3-1235-3BE05FF4402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t="8133" b="8133"/>
          <a:stretch>
            <a:fillRect/>
          </a:stretch>
        </p:blipFill>
        <p:spPr>
          <a:xfrm>
            <a:off x="1828800" y="1219200"/>
            <a:ext cx="8048625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729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012"/>
    </mc:Choice>
    <mc:Fallback>
      <p:transition spd="slow" advTm="410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0</Words>
  <Application>Microsoft Office PowerPoint</Application>
  <PresentationFormat>Widescreen</PresentationFormat>
  <Paragraphs>0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zkwf8123@outlook.com</dc:creator>
  <cp:lastModifiedBy>zkwf8123@outlook.com</cp:lastModifiedBy>
  <cp:revision>1</cp:revision>
  <dcterms:created xsi:type="dcterms:W3CDTF">2023-02-10T14:48:18Z</dcterms:created>
  <dcterms:modified xsi:type="dcterms:W3CDTF">2023-02-10T15:06:04Z</dcterms:modified>
</cp:coreProperties>
</file>