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MCQs: Agent, Environment and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Concept + Application Oriented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Which of the following best defines an agent in AI?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A) A set of rules for solving a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B) An entity that perceives its environment and acts upon it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C) A human working with AI systems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D) A data set used for training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 a self-driving car, what would be considered an actuator?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Camera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Steering wheel motor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Radar sensor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Road traffic signs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What does the ‘P’ in PEAS stand for?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Perception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Performance Measure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Probability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Policy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 simple reflex agent chooses actions based on: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History of all percepts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Current percept only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Internal state and reasoning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Utility calculation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3600" dirty="0"/>
              <a:t>A chatbot that replies 'reset password' whenever it sees the keyword 'forgot password' is an example of: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Goal-based agent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B) Utility-based agent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C) Simple reflex agent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 algn="l">
              <a:defRPr sz="2000"/>
            </a:pPr>
            <a:r>
              <a:rPr dirty="0"/>
              <a:t>D) Learning agent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What differentiates a model-based reflex agent from a simple reflex agent?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Use of sensors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Maintenance of an internal state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Acting randomly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Lack of performance measure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Netflix recommending shows to maximize user engagement is an example of: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Goal-based agent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Utility-based agent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Simple reflex agent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Learning agent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component of a learning agent evaluates its performance and gives feedback?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Problem generator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Critic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Learning element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Performance element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 robot vacuum cleaner trying different cleaning paths to improve efficiency over time demonstrates: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Simple reflex behavior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Goal-based reasoning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Utility-based optimization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Learning agent behavior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2800" dirty="0"/>
              <a:t>Which environment property describes whether the next state is fully determined by the current state and action?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Static vs Dynamic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Accessible vs Inaccessible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Deterministic vs Non-deterministic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Episodic vs Non-episodic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Poker is an example of which type of environment?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Observable and Deterministic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Partially observable and Non-deterministic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Static and Accessible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Episodic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 reinforcement learning, a policy is best described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A history of all rewards received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A function mapping states to actions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The maximum reward achievable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A type of environment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3200" dirty="0"/>
              <a:t>In a restaurant exploration scenario, choosing your favorite dish every time instead of trying new dishes corresponds to: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Exploration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Exploitation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Reward shaping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Policy evaluation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 Q-value in Q-learning represents: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The immediate reward of an 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The probability of reaching a goal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The expected long-term value of taking an action in a state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The agent’s internal knowledge base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556</Words>
  <Application>Microsoft Office PowerPoint</Application>
  <PresentationFormat>On-screen Show (4:3)</PresentationFormat>
  <Paragraphs>156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MCQs: Agent, Environment and Learning</vt:lpstr>
      <vt:lpstr>Which of the following best defines an agent in AI?</vt:lpstr>
      <vt:lpstr>In a self-driving car, what would be considered an actuator?</vt:lpstr>
      <vt:lpstr>What does the ‘P’ in PEAS stand for?</vt:lpstr>
      <vt:lpstr>A simple reflex agent chooses actions based on:</vt:lpstr>
      <vt:lpstr>A chatbot that replies 'reset password' whenever it sees the keyword 'forgot password' is an example of:</vt:lpstr>
      <vt:lpstr>What differentiates a model-based reflex agent from a simple reflex agent?</vt:lpstr>
      <vt:lpstr>Netflix recommending shows to maximize user engagement is an example of:</vt:lpstr>
      <vt:lpstr>Which component of a learning agent evaluates its performance and gives feedback?</vt:lpstr>
      <vt:lpstr>A robot vacuum cleaner trying different cleaning paths to improve efficiency over time demonstrates:</vt:lpstr>
      <vt:lpstr>Which environment property describes whether the next state is fully determined by the current state and action?</vt:lpstr>
      <vt:lpstr>Poker is an example of which type of environment?</vt:lpstr>
      <vt:lpstr>In reinforcement learning, a policy is best described as:</vt:lpstr>
      <vt:lpstr>In a restaurant exploration scenario, choosing your favorite dish every time instead of trying new dishes corresponds to:</vt:lpstr>
      <vt:lpstr>The Q-value in Q-learning represents: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3</cp:revision>
  <dcterms:created xsi:type="dcterms:W3CDTF">2013-01-27T09:14:16Z</dcterms:created>
  <dcterms:modified xsi:type="dcterms:W3CDTF">2026-06-28T12:08:25Z</dcterms:modified>
  <cp:category/>
</cp:coreProperties>
</file>