
<file path=[Content_Types].xml><?xml version="1.0" encoding="utf-8"?>
<Types xmlns="http://schemas.openxmlformats.org/package/2006/content-types">
  <Default Extension="jpeg" ContentType="image/jpeg"/>
  <Default Extension="mp4" ContentType="video/mp4"/>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Masters/slideMaster6.xml" ContentType="application/vnd.openxmlformats-officedocument.presentationml.slideMaster+xml"/>
  <Override PartName="/ppt/slideMasters/slideMaster7.xml" ContentType="application/vnd.openxmlformats-officedocument.presentationml.slideMaster+xml"/>
  <Override PartName="/ppt/slideMasters/slideMaster8.xml" ContentType="application/vnd.openxmlformats-officedocument.presentationml.slideMaster+xml"/>
  <Override PartName="/ppt/slideMasters/slideMaster9.xml" ContentType="application/vnd.openxmlformats-officedocument.presentationml.slideMaster+xml"/>
  <Override PartName="/ppt/slideMasters/slideMaster10.xml" ContentType="application/vnd.openxmlformats-officedocument.presentationml.slideMaster+xml"/>
  <Override PartName="/ppt/slideMasters/slideMaster1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theme/theme3.xml" ContentType="application/vnd.openxmlformats-officedocument.theme+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theme/theme4.xml" ContentType="application/vnd.openxmlformats-officedocument.theme+xml"/>
  <Override PartName="/ppt/slideLayouts/slideLayout39.xml" ContentType="application/vnd.openxmlformats-officedocument.presentationml.slideLayout+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slideLayouts/slideLayout43.xml" ContentType="application/vnd.openxmlformats-officedocument.presentationml.slideLayout+xml"/>
  <Override PartName="/ppt/theme/theme5.xml" ContentType="application/vnd.openxmlformats-officedocument.theme+xml"/>
  <Override PartName="/ppt/slideLayouts/slideLayout44.xml" ContentType="application/vnd.openxmlformats-officedocument.presentationml.slideLayout+xml"/>
  <Override PartName="/ppt/slideLayouts/slideLayout45.xml" ContentType="application/vnd.openxmlformats-officedocument.presentationml.slideLayout+xml"/>
  <Override PartName="/ppt/slideLayouts/slideLayout46.xml" ContentType="application/vnd.openxmlformats-officedocument.presentationml.slideLayout+xml"/>
  <Override PartName="/ppt/slideLayouts/slideLayout47.xml" ContentType="application/vnd.openxmlformats-officedocument.presentationml.slideLayout+xml"/>
  <Override PartName="/ppt/slideLayouts/slideLayout48.xml" ContentType="application/vnd.openxmlformats-officedocument.presentationml.slideLayout+xml"/>
  <Override PartName="/ppt/slideLayouts/slideLayout49.xml" ContentType="application/vnd.openxmlformats-officedocument.presentationml.slideLayout+xml"/>
  <Override PartName="/ppt/slideLayouts/slideLayout50.xml" ContentType="application/vnd.openxmlformats-officedocument.presentationml.slideLayout+xml"/>
  <Override PartName="/ppt/slideLayouts/slideLayout51.xml" ContentType="application/vnd.openxmlformats-officedocument.presentationml.slideLayout+xml"/>
  <Override PartName="/ppt/slideLayouts/slideLayout52.xml" ContentType="application/vnd.openxmlformats-officedocument.presentationml.slideLayout+xml"/>
  <Override PartName="/ppt/slideLayouts/slideLayout53.xml" ContentType="application/vnd.openxmlformats-officedocument.presentationml.slideLayout+xml"/>
  <Override PartName="/ppt/slideLayouts/slideLayout54.xml" ContentType="application/vnd.openxmlformats-officedocument.presentationml.slideLayout+xml"/>
  <Override PartName="/ppt/theme/theme6.xml" ContentType="application/vnd.openxmlformats-officedocument.theme+xml"/>
  <Override PartName="/ppt/slideLayouts/slideLayout55.xml" ContentType="application/vnd.openxmlformats-officedocument.presentationml.slideLayout+xml"/>
  <Override PartName="/ppt/slideLayouts/slideLayout56.xml" ContentType="application/vnd.openxmlformats-officedocument.presentationml.slideLayout+xml"/>
  <Override PartName="/ppt/slideLayouts/slideLayout57.xml" ContentType="application/vnd.openxmlformats-officedocument.presentationml.slideLayout+xml"/>
  <Override PartName="/ppt/slideLayouts/slideLayout58.xml" ContentType="application/vnd.openxmlformats-officedocument.presentationml.slideLayout+xml"/>
  <Override PartName="/ppt/slideLayouts/slideLayout59.xml" ContentType="application/vnd.openxmlformats-officedocument.presentationml.slideLayout+xml"/>
  <Override PartName="/ppt/slideLayouts/slideLayout60.xml" ContentType="application/vnd.openxmlformats-officedocument.presentationml.slideLayout+xml"/>
  <Override PartName="/ppt/slideLayouts/slideLayout61.xml" ContentType="application/vnd.openxmlformats-officedocument.presentationml.slideLayout+xml"/>
  <Override PartName="/ppt/slideLayouts/slideLayout62.xml" ContentType="application/vnd.openxmlformats-officedocument.presentationml.slideLayout+xml"/>
  <Override PartName="/ppt/slideLayouts/slideLayout63.xml" ContentType="application/vnd.openxmlformats-officedocument.presentationml.slideLayout+xml"/>
  <Override PartName="/ppt/slideLayouts/slideLayout64.xml" ContentType="application/vnd.openxmlformats-officedocument.presentationml.slideLayout+xml"/>
  <Override PartName="/ppt/slideLayouts/slideLayout65.xml" ContentType="application/vnd.openxmlformats-officedocument.presentationml.slideLayout+xml"/>
  <Override PartName="/ppt/theme/theme7.xml" ContentType="application/vnd.openxmlformats-officedocument.theme+xml"/>
  <Override PartName="/ppt/slideLayouts/slideLayout66.xml" ContentType="application/vnd.openxmlformats-officedocument.presentationml.slideLayout+xml"/>
  <Override PartName="/ppt/slideLayouts/slideLayout67.xml" ContentType="application/vnd.openxmlformats-officedocument.presentationml.slideLayout+xml"/>
  <Override PartName="/ppt/slideLayouts/slideLayout68.xml" ContentType="application/vnd.openxmlformats-officedocument.presentationml.slideLayout+xml"/>
  <Override PartName="/ppt/slideLayouts/slideLayout69.xml" ContentType="application/vnd.openxmlformats-officedocument.presentationml.slideLayout+xml"/>
  <Override PartName="/ppt/slideLayouts/slideLayout70.xml" ContentType="application/vnd.openxmlformats-officedocument.presentationml.slideLayout+xml"/>
  <Override PartName="/ppt/slideLayouts/slideLayout71.xml" ContentType="application/vnd.openxmlformats-officedocument.presentationml.slideLayout+xml"/>
  <Override PartName="/ppt/slideLayouts/slideLayout72.xml" ContentType="application/vnd.openxmlformats-officedocument.presentationml.slideLayout+xml"/>
  <Override PartName="/ppt/slideLayouts/slideLayout73.xml" ContentType="application/vnd.openxmlformats-officedocument.presentationml.slideLayout+xml"/>
  <Override PartName="/ppt/slideLayouts/slideLayout74.xml" ContentType="application/vnd.openxmlformats-officedocument.presentationml.slideLayout+xml"/>
  <Override PartName="/ppt/slideLayouts/slideLayout75.xml" ContentType="application/vnd.openxmlformats-officedocument.presentationml.slideLayout+xml"/>
  <Override PartName="/ppt/slideLayouts/slideLayout76.xml" ContentType="application/vnd.openxmlformats-officedocument.presentationml.slideLayout+xml"/>
  <Override PartName="/ppt/theme/theme8.xml" ContentType="application/vnd.openxmlformats-officedocument.theme+xml"/>
  <Override PartName="/ppt/slideLayouts/slideLayout77.xml" ContentType="application/vnd.openxmlformats-officedocument.presentationml.slideLayout+xml"/>
  <Override PartName="/ppt/slideLayouts/slideLayout78.xml" ContentType="application/vnd.openxmlformats-officedocument.presentationml.slideLayout+xml"/>
  <Override PartName="/ppt/slideLayouts/slideLayout79.xml" ContentType="application/vnd.openxmlformats-officedocument.presentationml.slideLayout+xml"/>
  <Override PartName="/ppt/slideLayouts/slideLayout80.xml" ContentType="application/vnd.openxmlformats-officedocument.presentationml.slideLayout+xml"/>
  <Override PartName="/ppt/slideLayouts/slideLayout81.xml" ContentType="application/vnd.openxmlformats-officedocument.presentationml.slideLayout+xml"/>
  <Override PartName="/ppt/slideLayouts/slideLayout82.xml" ContentType="application/vnd.openxmlformats-officedocument.presentationml.slideLayout+xml"/>
  <Override PartName="/ppt/slideLayouts/slideLayout83.xml" ContentType="application/vnd.openxmlformats-officedocument.presentationml.slideLayout+xml"/>
  <Override PartName="/ppt/slideLayouts/slideLayout84.xml" ContentType="application/vnd.openxmlformats-officedocument.presentationml.slideLayout+xml"/>
  <Override PartName="/ppt/slideLayouts/slideLayout85.xml" ContentType="application/vnd.openxmlformats-officedocument.presentationml.slideLayout+xml"/>
  <Override PartName="/ppt/slideLayouts/slideLayout86.xml" ContentType="application/vnd.openxmlformats-officedocument.presentationml.slideLayout+xml"/>
  <Override PartName="/ppt/slideLayouts/slideLayout87.xml" ContentType="application/vnd.openxmlformats-officedocument.presentationml.slideLayout+xml"/>
  <Override PartName="/ppt/theme/theme9.xml" ContentType="application/vnd.openxmlformats-officedocument.theme+xml"/>
  <Override PartName="/ppt/slideLayouts/slideLayout88.xml" ContentType="application/vnd.openxmlformats-officedocument.presentationml.slideLayout+xml"/>
  <Override PartName="/ppt/slideLayouts/slideLayout89.xml" ContentType="application/vnd.openxmlformats-officedocument.presentationml.slideLayout+xml"/>
  <Override PartName="/ppt/slideLayouts/slideLayout90.xml" ContentType="application/vnd.openxmlformats-officedocument.presentationml.slideLayout+xml"/>
  <Override PartName="/ppt/slideLayouts/slideLayout91.xml" ContentType="application/vnd.openxmlformats-officedocument.presentationml.slideLayout+xml"/>
  <Override PartName="/ppt/slideLayouts/slideLayout92.xml" ContentType="application/vnd.openxmlformats-officedocument.presentationml.slideLayout+xml"/>
  <Override PartName="/ppt/slideLayouts/slideLayout93.xml" ContentType="application/vnd.openxmlformats-officedocument.presentationml.slideLayout+xml"/>
  <Override PartName="/ppt/slideLayouts/slideLayout94.xml" ContentType="application/vnd.openxmlformats-officedocument.presentationml.slideLayout+xml"/>
  <Override PartName="/ppt/slideLayouts/slideLayout95.xml" ContentType="application/vnd.openxmlformats-officedocument.presentationml.slideLayout+xml"/>
  <Override PartName="/ppt/slideLayouts/slideLayout96.xml" ContentType="application/vnd.openxmlformats-officedocument.presentationml.slideLayout+xml"/>
  <Override PartName="/ppt/slideLayouts/slideLayout97.xml" ContentType="application/vnd.openxmlformats-officedocument.presentationml.slideLayout+xml"/>
  <Override PartName="/ppt/slideLayouts/slideLayout98.xml" ContentType="application/vnd.openxmlformats-officedocument.presentationml.slideLayout+xml"/>
  <Override PartName="/ppt/theme/theme10.xml" ContentType="application/vnd.openxmlformats-officedocument.theme+xml"/>
  <Override PartName="/ppt/slideLayouts/slideLayout99.xml" ContentType="application/vnd.openxmlformats-officedocument.presentationml.slideLayout+xml"/>
  <Override PartName="/ppt/slideLayouts/slideLayout100.xml" ContentType="application/vnd.openxmlformats-officedocument.presentationml.slideLayout+xml"/>
  <Override PartName="/ppt/slideLayouts/slideLayout101.xml" ContentType="application/vnd.openxmlformats-officedocument.presentationml.slideLayout+xml"/>
  <Override PartName="/ppt/slideLayouts/slideLayout102.xml" ContentType="application/vnd.openxmlformats-officedocument.presentationml.slideLayout+xml"/>
  <Override PartName="/ppt/slideLayouts/slideLayout103.xml" ContentType="application/vnd.openxmlformats-officedocument.presentationml.slideLayout+xml"/>
  <Override PartName="/ppt/slideLayouts/slideLayout104.xml" ContentType="application/vnd.openxmlformats-officedocument.presentationml.slideLayout+xml"/>
  <Override PartName="/ppt/slideLayouts/slideLayout105.xml" ContentType="application/vnd.openxmlformats-officedocument.presentationml.slideLayout+xml"/>
  <Override PartName="/ppt/slideLayouts/slideLayout106.xml" ContentType="application/vnd.openxmlformats-officedocument.presentationml.slideLayout+xml"/>
  <Override PartName="/ppt/slideLayouts/slideLayout107.xml" ContentType="application/vnd.openxmlformats-officedocument.presentationml.slideLayout+xml"/>
  <Override PartName="/ppt/slideLayouts/slideLayout108.xml" ContentType="application/vnd.openxmlformats-officedocument.presentationml.slideLayout+xml"/>
  <Override PartName="/ppt/slideLayouts/slideLayout109.xml" ContentType="application/vnd.openxmlformats-officedocument.presentationml.slideLayout+xml"/>
  <Override PartName="/ppt/theme/theme11.xml" ContentType="application/vnd.openxmlformats-officedocument.theme+xml"/>
  <Override PartName="/ppt/theme/theme1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 id="2147483660" r:id="rId2"/>
    <p:sldMasterId id="2147483672" r:id="rId3"/>
    <p:sldMasterId id="2147483684" r:id="rId4"/>
    <p:sldMasterId id="2147483690" r:id="rId5"/>
    <p:sldMasterId id="2147483696" r:id="rId6"/>
    <p:sldMasterId id="2147483708" r:id="rId7"/>
    <p:sldMasterId id="2147483720" r:id="rId8"/>
    <p:sldMasterId id="2147483732" r:id="rId9"/>
    <p:sldMasterId id="2147483744" r:id="rId10"/>
    <p:sldMasterId id="2147483756" r:id="rId11"/>
  </p:sldMasterIdLst>
  <p:notesMasterIdLst>
    <p:notesMasterId r:id="rId63"/>
  </p:notesMasterIdLst>
  <p:sldIdLst>
    <p:sldId id="256" r:id="rId12"/>
    <p:sldId id="326" r:id="rId13"/>
    <p:sldId id="258" r:id="rId14"/>
    <p:sldId id="257" r:id="rId15"/>
    <p:sldId id="265" r:id="rId16"/>
    <p:sldId id="260" r:id="rId17"/>
    <p:sldId id="261" r:id="rId18"/>
    <p:sldId id="262" r:id="rId19"/>
    <p:sldId id="269" r:id="rId20"/>
    <p:sldId id="327" r:id="rId21"/>
    <p:sldId id="311" r:id="rId22"/>
    <p:sldId id="312" r:id="rId23"/>
    <p:sldId id="315" r:id="rId24"/>
    <p:sldId id="316" r:id="rId25"/>
    <p:sldId id="317" r:id="rId26"/>
    <p:sldId id="318" r:id="rId27"/>
    <p:sldId id="319" r:id="rId28"/>
    <p:sldId id="279" r:id="rId29"/>
    <p:sldId id="331" r:id="rId30"/>
    <p:sldId id="280" r:id="rId31"/>
    <p:sldId id="281" r:id="rId32"/>
    <p:sldId id="282" r:id="rId33"/>
    <p:sldId id="337" r:id="rId34"/>
    <p:sldId id="293" r:id="rId35"/>
    <p:sldId id="334" r:id="rId36"/>
    <p:sldId id="335" r:id="rId37"/>
    <p:sldId id="338" r:id="rId38"/>
    <p:sldId id="336" r:id="rId39"/>
    <p:sldId id="340" r:id="rId40"/>
    <p:sldId id="271" r:id="rId41"/>
    <p:sldId id="303" r:id="rId42"/>
    <p:sldId id="274" r:id="rId43"/>
    <p:sldId id="275" r:id="rId44"/>
    <p:sldId id="341" r:id="rId45"/>
    <p:sldId id="342" r:id="rId46"/>
    <p:sldId id="304" r:id="rId47"/>
    <p:sldId id="305" r:id="rId48"/>
    <p:sldId id="301" r:id="rId49"/>
    <p:sldId id="441" r:id="rId50"/>
    <p:sldId id="291" r:id="rId51"/>
    <p:sldId id="259" r:id="rId52"/>
    <p:sldId id="440" r:id="rId53"/>
    <p:sldId id="442" r:id="rId54"/>
    <p:sldId id="294" r:id="rId55"/>
    <p:sldId id="443" r:id="rId56"/>
    <p:sldId id="444" r:id="rId57"/>
    <p:sldId id="445" r:id="rId58"/>
    <p:sldId id="446" r:id="rId59"/>
    <p:sldId id="447" r:id="rId60"/>
    <p:sldId id="292" r:id="rId61"/>
    <p:sldId id="339" r:id="rId6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snapToGrid="0">
      <p:cViewPr varScale="1">
        <p:scale>
          <a:sx n="106" d="100"/>
          <a:sy n="106" d="100"/>
        </p:scale>
        <p:origin x="756" y="96"/>
      </p:cViewPr>
      <p:guideLst/>
    </p:cSldViewPr>
  </p:slideViewPr>
  <p:notesTextViewPr>
    <p:cViewPr>
      <p:scale>
        <a:sx n="1" d="1"/>
        <a:sy n="1" d="1"/>
      </p:scale>
      <p:origin x="0" y="0"/>
    </p:cViewPr>
  </p:notesTextViewPr>
  <p:sorterViewPr>
    <p:cViewPr>
      <p:scale>
        <a:sx n="100" d="100"/>
        <a:sy n="100" d="100"/>
      </p:scale>
      <p:origin x="0" y="-2112"/>
    </p:cViewPr>
  </p:sorter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2.xml"/><Relationship Id="rId18" Type="http://schemas.openxmlformats.org/officeDocument/2006/relationships/slide" Target="slides/slide7.xml"/><Relationship Id="rId26" Type="http://schemas.openxmlformats.org/officeDocument/2006/relationships/slide" Target="slides/slide15.xml"/><Relationship Id="rId39" Type="http://schemas.openxmlformats.org/officeDocument/2006/relationships/slide" Target="slides/slide28.xml"/><Relationship Id="rId21" Type="http://schemas.openxmlformats.org/officeDocument/2006/relationships/slide" Target="slides/slide10.xml"/><Relationship Id="rId34" Type="http://schemas.openxmlformats.org/officeDocument/2006/relationships/slide" Target="slides/slide23.xml"/><Relationship Id="rId42" Type="http://schemas.openxmlformats.org/officeDocument/2006/relationships/slide" Target="slides/slide31.xml"/><Relationship Id="rId47" Type="http://schemas.openxmlformats.org/officeDocument/2006/relationships/slide" Target="slides/slide36.xml"/><Relationship Id="rId50" Type="http://schemas.openxmlformats.org/officeDocument/2006/relationships/slide" Target="slides/slide39.xml"/><Relationship Id="rId55" Type="http://schemas.openxmlformats.org/officeDocument/2006/relationships/slide" Target="slides/slide44.xml"/><Relationship Id="rId63" Type="http://schemas.openxmlformats.org/officeDocument/2006/relationships/notesMaster" Target="notesMasters/notesMaster1.xml"/><Relationship Id="rId7" Type="http://schemas.openxmlformats.org/officeDocument/2006/relationships/slideMaster" Target="slideMasters/slideMaster7.xml"/><Relationship Id="rId2" Type="http://schemas.openxmlformats.org/officeDocument/2006/relationships/slideMaster" Target="slideMasters/slideMaster2.xml"/><Relationship Id="rId16" Type="http://schemas.openxmlformats.org/officeDocument/2006/relationships/slide" Target="slides/slide5.xml"/><Relationship Id="rId29" Type="http://schemas.openxmlformats.org/officeDocument/2006/relationships/slide" Target="slides/slide18.xml"/><Relationship Id="rId1" Type="http://schemas.openxmlformats.org/officeDocument/2006/relationships/slideMaster" Target="slideMasters/slideMaster1.xml"/><Relationship Id="rId6" Type="http://schemas.openxmlformats.org/officeDocument/2006/relationships/slideMaster" Target="slideMasters/slideMaster6.xml"/><Relationship Id="rId11" Type="http://schemas.openxmlformats.org/officeDocument/2006/relationships/slideMaster" Target="slideMasters/slideMaster11.xml"/><Relationship Id="rId24" Type="http://schemas.openxmlformats.org/officeDocument/2006/relationships/slide" Target="slides/slide13.xml"/><Relationship Id="rId32" Type="http://schemas.openxmlformats.org/officeDocument/2006/relationships/slide" Target="slides/slide21.xml"/><Relationship Id="rId37" Type="http://schemas.openxmlformats.org/officeDocument/2006/relationships/slide" Target="slides/slide26.xml"/><Relationship Id="rId40" Type="http://schemas.openxmlformats.org/officeDocument/2006/relationships/slide" Target="slides/slide29.xml"/><Relationship Id="rId45" Type="http://schemas.openxmlformats.org/officeDocument/2006/relationships/slide" Target="slides/slide34.xml"/><Relationship Id="rId53" Type="http://schemas.openxmlformats.org/officeDocument/2006/relationships/slide" Target="slides/slide42.xml"/><Relationship Id="rId58" Type="http://schemas.openxmlformats.org/officeDocument/2006/relationships/slide" Target="slides/slide47.xml"/><Relationship Id="rId66" Type="http://schemas.openxmlformats.org/officeDocument/2006/relationships/theme" Target="theme/theme1.xml"/><Relationship Id="rId5" Type="http://schemas.openxmlformats.org/officeDocument/2006/relationships/slideMaster" Target="slideMasters/slideMaster5.xml"/><Relationship Id="rId15" Type="http://schemas.openxmlformats.org/officeDocument/2006/relationships/slide" Target="slides/slide4.xml"/><Relationship Id="rId23" Type="http://schemas.openxmlformats.org/officeDocument/2006/relationships/slide" Target="slides/slide12.xml"/><Relationship Id="rId28" Type="http://schemas.openxmlformats.org/officeDocument/2006/relationships/slide" Target="slides/slide17.xml"/><Relationship Id="rId36" Type="http://schemas.openxmlformats.org/officeDocument/2006/relationships/slide" Target="slides/slide25.xml"/><Relationship Id="rId49" Type="http://schemas.openxmlformats.org/officeDocument/2006/relationships/slide" Target="slides/slide38.xml"/><Relationship Id="rId57" Type="http://schemas.openxmlformats.org/officeDocument/2006/relationships/slide" Target="slides/slide46.xml"/><Relationship Id="rId61" Type="http://schemas.openxmlformats.org/officeDocument/2006/relationships/slide" Target="slides/slide50.xml"/><Relationship Id="rId10" Type="http://schemas.openxmlformats.org/officeDocument/2006/relationships/slideMaster" Target="slideMasters/slideMaster10.xml"/><Relationship Id="rId19" Type="http://schemas.openxmlformats.org/officeDocument/2006/relationships/slide" Target="slides/slide8.xml"/><Relationship Id="rId31" Type="http://schemas.openxmlformats.org/officeDocument/2006/relationships/slide" Target="slides/slide20.xml"/><Relationship Id="rId44" Type="http://schemas.openxmlformats.org/officeDocument/2006/relationships/slide" Target="slides/slide33.xml"/><Relationship Id="rId52" Type="http://schemas.openxmlformats.org/officeDocument/2006/relationships/slide" Target="slides/slide41.xml"/><Relationship Id="rId60" Type="http://schemas.openxmlformats.org/officeDocument/2006/relationships/slide" Target="slides/slide49.xml"/><Relationship Id="rId65" Type="http://schemas.openxmlformats.org/officeDocument/2006/relationships/viewProps" Target="viewProps.xml"/><Relationship Id="rId4" Type="http://schemas.openxmlformats.org/officeDocument/2006/relationships/slideMaster" Target="slideMasters/slideMaster4.xml"/><Relationship Id="rId9" Type="http://schemas.openxmlformats.org/officeDocument/2006/relationships/slideMaster" Target="slideMasters/slideMaster9.xml"/><Relationship Id="rId14" Type="http://schemas.openxmlformats.org/officeDocument/2006/relationships/slide" Target="slides/slide3.xml"/><Relationship Id="rId22" Type="http://schemas.openxmlformats.org/officeDocument/2006/relationships/slide" Target="slides/slide11.xml"/><Relationship Id="rId27" Type="http://schemas.openxmlformats.org/officeDocument/2006/relationships/slide" Target="slides/slide16.xml"/><Relationship Id="rId30" Type="http://schemas.openxmlformats.org/officeDocument/2006/relationships/slide" Target="slides/slide19.xml"/><Relationship Id="rId35" Type="http://schemas.openxmlformats.org/officeDocument/2006/relationships/slide" Target="slides/slide24.xml"/><Relationship Id="rId43" Type="http://schemas.openxmlformats.org/officeDocument/2006/relationships/slide" Target="slides/slide32.xml"/><Relationship Id="rId48" Type="http://schemas.openxmlformats.org/officeDocument/2006/relationships/slide" Target="slides/slide37.xml"/><Relationship Id="rId56" Type="http://schemas.openxmlformats.org/officeDocument/2006/relationships/slide" Target="slides/slide45.xml"/><Relationship Id="rId64" Type="http://schemas.openxmlformats.org/officeDocument/2006/relationships/presProps" Target="presProps.xml"/><Relationship Id="rId8" Type="http://schemas.openxmlformats.org/officeDocument/2006/relationships/slideMaster" Target="slideMasters/slideMaster8.xml"/><Relationship Id="rId51" Type="http://schemas.openxmlformats.org/officeDocument/2006/relationships/slide" Target="slides/slide40.xml"/><Relationship Id="rId3" Type="http://schemas.openxmlformats.org/officeDocument/2006/relationships/slideMaster" Target="slideMasters/slideMaster3.xml"/><Relationship Id="rId12" Type="http://schemas.openxmlformats.org/officeDocument/2006/relationships/slide" Target="slides/slide1.xml"/><Relationship Id="rId17" Type="http://schemas.openxmlformats.org/officeDocument/2006/relationships/slide" Target="slides/slide6.xml"/><Relationship Id="rId25" Type="http://schemas.openxmlformats.org/officeDocument/2006/relationships/slide" Target="slides/slide14.xml"/><Relationship Id="rId33" Type="http://schemas.openxmlformats.org/officeDocument/2006/relationships/slide" Target="slides/slide22.xml"/><Relationship Id="rId38" Type="http://schemas.openxmlformats.org/officeDocument/2006/relationships/slide" Target="slides/slide27.xml"/><Relationship Id="rId46" Type="http://schemas.openxmlformats.org/officeDocument/2006/relationships/slide" Target="slides/slide35.xml"/><Relationship Id="rId59" Type="http://schemas.openxmlformats.org/officeDocument/2006/relationships/slide" Target="slides/slide48.xml"/><Relationship Id="rId67" Type="http://schemas.openxmlformats.org/officeDocument/2006/relationships/tableStyles" Target="tableStyles.xml"/><Relationship Id="rId20" Type="http://schemas.openxmlformats.org/officeDocument/2006/relationships/slide" Target="slides/slide9.xml"/><Relationship Id="rId41" Type="http://schemas.openxmlformats.org/officeDocument/2006/relationships/slide" Target="slides/slide30.xml"/><Relationship Id="rId54" Type="http://schemas.openxmlformats.org/officeDocument/2006/relationships/slide" Target="slides/slide43.xml"/><Relationship Id="rId62" Type="http://schemas.openxmlformats.org/officeDocument/2006/relationships/slide" Target="slides/slide51.xml"/></Relationships>
</file>

<file path=ppt/diagrams/colors1.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C425C6A6-D06F-4687-BFE5-C0B1E69D678D}" type="doc">
      <dgm:prSet loTypeId="urn:microsoft.com/office/officeart/2005/8/layout/default" loCatId="list" qsTypeId="urn:microsoft.com/office/officeart/2005/8/quickstyle/simple1" qsCatId="simple" csTypeId="urn:microsoft.com/office/officeart/2005/8/colors/colorful5" csCatId="colorful"/>
      <dgm:spPr/>
      <dgm:t>
        <a:bodyPr/>
        <a:lstStyle/>
        <a:p>
          <a:endParaRPr lang="en-US"/>
        </a:p>
      </dgm:t>
    </dgm:pt>
    <dgm:pt modelId="{D62514CD-89F9-4B7C-A79A-BC11EA1FD901}">
      <dgm:prSet/>
      <dgm:spPr/>
      <dgm:t>
        <a:bodyPr/>
        <a:lstStyle/>
        <a:p>
          <a:r>
            <a:rPr lang="en-GB"/>
            <a:t>Foetal origins</a:t>
          </a:r>
          <a:endParaRPr lang="en-US"/>
        </a:p>
      </dgm:t>
    </dgm:pt>
    <dgm:pt modelId="{95666F47-6E76-4B83-92C2-FF80072C0D1C}" type="parTrans" cxnId="{38E31CE1-AC18-400D-8D1F-1432105BAF11}">
      <dgm:prSet/>
      <dgm:spPr/>
      <dgm:t>
        <a:bodyPr/>
        <a:lstStyle/>
        <a:p>
          <a:endParaRPr lang="en-US"/>
        </a:p>
      </dgm:t>
    </dgm:pt>
    <dgm:pt modelId="{DDF249C2-EA8C-4E35-ABFB-43D45020FAB5}" type="sibTrans" cxnId="{38E31CE1-AC18-400D-8D1F-1432105BAF11}">
      <dgm:prSet/>
      <dgm:spPr/>
      <dgm:t>
        <a:bodyPr/>
        <a:lstStyle/>
        <a:p>
          <a:endParaRPr lang="en-US"/>
        </a:p>
      </dgm:t>
    </dgm:pt>
    <dgm:pt modelId="{47A7FF49-28F2-419D-8B81-B0134A4F7315}">
      <dgm:prSet/>
      <dgm:spPr/>
      <dgm:t>
        <a:bodyPr/>
        <a:lstStyle/>
        <a:p>
          <a:r>
            <a:rPr lang="en-GB"/>
            <a:t>Teratogens</a:t>
          </a:r>
          <a:endParaRPr lang="en-US"/>
        </a:p>
      </dgm:t>
    </dgm:pt>
    <dgm:pt modelId="{5B04393A-11F4-4334-93D3-58DBE76E5116}" type="parTrans" cxnId="{DC8CBB59-CE2E-4016-9465-F389024C0EF5}">
      <dgm:prSet/>
      <dgm:spPr/>
      <dgm:t>
        <a:bodyPr/>
        <a:lstStyle/>
        <a:p>
          <a:endParaRPr lang="en-US"/>
        </a:p>
      </dgm:t>
    </dgm:pt>
    <dgm:pt modelId="{E117F0E0-343D-4F18-B7C2-C3396BC4B999}" type="sibTrans" cxnId="{DC8CBB59-CE2E-4016-9465-F389024C0EF5}">
      <dgm:prSet/>
      <dgm:spPr/>
      <dgm:t>
        <a:bodyPr/>
        <a:lstStyle/>
        <a:p>
          <a:endParaRPr lang="en-US"/>
        </a:p>
      </dgm:t>
    </dgm:pt>
    <dgm:pt modelId="{2B6E1F1F-604B-4AF9-B46D-D838F508FBD0}">
      <dgm:prSet/>
      <dgm:spPr/>
      <dgm:t>
        <a:bodyPr/>
        <a:lstStyle/>
        <a:p>
          <a:r>
            <a:rPr lang="en-GB"/>
            <a:t>Foetal Alcohol Syndrome</a:t>
          </a:r>
          <a:endParaRPr lang="en-US"/>
        </a:p>
      </dgm:t>
    </dgm:pt>
    <dgm:pt modelId="{954D6306-38FE-4B1C-993C-D3A99992FEA1}" type="parTrans" cxnId="{0A1FDFD3-7869-430A-A83E-B0925885EC60}">
      <dgm:prSet/>
      <dgm:spPr/>
      <dgm:t>
        <a:bodyPr/>
        <a:lstStyle/>
        <a:p>
          <a:endParaRPr lang="en-US"/>
        </a:p>
      </dgm:t>
    </dgm:pt>
    <dgm:pt modelId="{F53FCE01-4E54-42BF-9799-26CEB4DFA225}" type="sibTrans" cxnId="{0A1FDFD3-7869-430A-A83E-B0925885EC60}">
      <dgm:prSet/>
      <dgm:spPr/>
      <dgm:t>
        <a:bodyPr/>
        <a:lstStyle/>
        <a:p>
          <a:endParaRPr lang="en-US"/>
        </a:p>
      </dgm:t>
    </dgm:pt>
    <dgm:pt modelId="{51A8A70D-DB34-4076-8F44-1B1B3331752A}">
      <dgm:prSet/>
      <dgm:spPr/>
      <dgm:t>
        <a:bodyPr/>
        <a:lstStyle/>
        <a:p>
          <a:r>
            <a:rPr lang="en-GB" dirty="0"/>
            <a:t>Adverse Childhood Experiences</a:t>
          </a:r>
          <a:endParaRPr lang="en-US" dirty="0"/>
        </a:p>
      </dgm:t>
    </dgm:pt>
    <dgm:pt modelId="{2E63A67B-944B-455B-BE3A-7C77869954A1}" type="parTrans" cxnId="{0BCDD642-F72D-4C8F-951C-199C8562DD06}">
      <dgm:prSet/>
      <dgm:spPr/>
      <dgm:t>
        <a:bodyPr/>
        <a:lstStyle/>
        <a:p>
          <a:endParaRPr lang="en-US"/>
        </a:p>
      </dgm:t>
    </dgm:pt>
    <dgm:pt modelId="{3CC8F05A-64BE-4CE7-B92B-569E948F1044}" type="sibTrans" cxnId="{0BCDD642-F72D-4C8F-951C-199C8562DD06}">
      <dgm:prSet/>
      <dgm:spPr/>
      <dgm:t>
        <a:bodyPr/>
        <a:lstStyle/>
        <a:p>
          <a:endParaRPr lang="en-US"/>
        </a:p>
      </dgm:t>
    </dgm:pt>
    <dgm:pt modelId="{CBD4C450-98A4-417C-A607-177403A3B953}">
      <dgm:prSet/>
      <dgm:spPr/>
      <dgm:t>
        <a:bodyPr/>
        <a:lstStyle/>
        <a:p>
          <a:r>
            <a:rPr lang="en-GB"/>
            <a:t>Piaget</a:t>
          </a:r>
          <a:endParaRPr lang="en-US"/>
        </a:p>
      </dgm:t>
    </dgm:pt>
    <dgm:pt modelId="{D1E76BC0-29A2-44FF-BDA5-DDB5026DFF3D}" type="parTrans" cxnId="{43670D73-9EB5-4858-BE77-D949D4C520F4}">
      <dgm:prSet/>
      <dgm:spPr/>
      <dgm:t>
        <a:bodyPr/>
        <a:lstStyle/>
        <a:p>
          <a:endParaRPr lang="en-US"/>
        </a:p>
      </dgm:t>
    </dgm:pt>
    <dgm:pt modelId="{9FBDD7B3-7CF5-4CA2-9CC8-E2D6103A75C7}" type="sibTrans" cxnId="{43670D73-9EB5-4858-BE77-D949D4C520F4}">
      <dgm:prSet/>
      <dgm:spPr/>
      <dgm:t>
        <a:bodyPr/>
        <a:lstStyle/>
        <a:p>
          <a:endParaRPr lang="en-US"/>
        </a:p>
      </dgm:t>
    </dgm:pt>
    <dgm:pt modelId="{C3D05B33-CB30-49C8-BBE6-00AF13088371}">
      <dgm:prSet/>
      <dgm:spPr/>
      <dgm:t>
        <a:bodyPr/>
        <a:lstStyle/>
        <a:p>
          <a:r>
            <a:rPr lang="en-GB" dirty="0"/>
            <a:t>Kohlberg and moral reasoning</a:t>
          </a:r>
          <a:endParaRPr lang="en-US" dirty="0"/>
        </a:p>
      </dgm:t>
    </dgm:pt>
    <dgm:pt modelId="{AF8E82B3-7E36-4F62-A7E2-2C94B5C99536}" type="parTrans" cxnId="{18D7ADAC-0963-4373-9EAF-B80242657930}">
      <dgm:prSet/>
      <dgm:spPr/>
      <dgm:t>
        <a:bodyPr/>
        <a:lstStyle/>
        <a:p>
          <a:endParaRPr lang="en-US"/>
        </a:p>
      </dgm:t>
    </dgm:pt>
    <dgm:pt modelId="{EB2B8BCC-D072-4F88-A6F3-7005580D24F5}" type="sibTrans" cxnId="{18D7ADAC-0963-4373-9EAF-B80242657930}">
      <dgm:prSet/>
      <dgm:spPr/>
      <dgm:t>
        <a:bodyPr/>
        <a:lstStyle/>
        <a:p>
          <a:endParaRPr lang="en-US"/>
        </a:p>
      </dgm:t>
    </dgm:pt>
    <dgm:pt modelId="{CE222F66-1040-4E5C-8091-3161F7021A06}">
      <dgm:prSet/>
      <dgm:spPr/>
      <dgm:t>
        <a:bodyPr/>
        <a:lstStyle/>
        <a:p>
          <a:r>
            <a:rPr lang="en-GB"/>
            <a:t>Walter Mischel and marshmallows</a:t>
          </a:r>
          <a:endParaRPr lang="en-US"/>
        </a:p>
      </dgm:t>
    </dgm:pt>
    <dgm:pt modelId="{85703883-FC3C-4016-BF85-0F162F538355}" type="parTrans" cxnId="{AE853825-EE3B-41E4-8CB3-927C8266D509}">
      <dgm:prSet/>
      <dgm:spPr/>
      <dgm:t>
        <a:bodyPr/>
        <a:lstStyle/>
        <a:p>
          <a:endParaRPr lang="en-US"/>
        </a:p>
      </dgm:t>
    </dgm:pt>
    <dgm:pt modelId="{083712AD-123C-4679-ABA3-2C6AB5F5350F}" type="sibTrans" cxnId="{AE853825-EE3B-41E4-8CB3-927C8266D509}">
      <dgm:prSet/>
      <dgm:spPr/>
      <dgm:t>
        <a:bodyPr/>
        <a:lstStyle/>
        <a:p>
          <a:endParaRPr lang="en-US"/>
        </a:p>
      </dgm:t>
    </dgm:pt>
    <dgm:pt modelId="{F780D2EB-7251-41D8-8D98-ADDF63F8AD56}" type="pres">
      <dgm:prSet presAssocID="{C425C6A6-D06F-4687-BFE5-C0B1E69D678D}" presName="diagram" presStyleCnt="0">
        <dgm:presLayoutVars>
          <dgm:dir/>
          <dgm:resizeHandles val="exact"/>
        </dgm:presLayoutVars>
      </dgm:prSet>
      <dgm:spPr/>
    </dgm:pt>
    <dgm:pt modelId="{0BD4754F-E420-4151-9CF2-5402FA8B7A83}" type="pres">
      <dgm:prSet presAssocID="{D62514CD-89F9-4B7C-A79A-BC11EA1FD901}" presName="node" presStyleLbl="node1" presStyleIdx="0" presStyleCnt="7">
        <dgm:presLayoutVars>
          <dgm:bulletEnabled val="1"/>
        </dgm:presLayoutVars>
      </dgm:prSet>
      <dgm:spPr/>
    </dgm:pt>
    <dgm:pt modelId="{9EF41642-CC40-490B-8C22-E55BAE7EDE1A}" type="pres">
      <dgm:prSet presAssocID="{DDF249C2-EA8C-4E35-ABFB-43D45020FAB5}" presName="sibTrans" presStyleCnt="0"/>
      <dgm:spPr/>
    </dgm:pt>
    <dgm:pt modelId="{D971AC14-4E5C-437F-9A8E-1AF9B23963EE}" type="pres">
      <dgm:prSet presAssocID="{47A7FF49-28F2-419D-8B81-B0134A4F7315}" presName="node" presStyleLbl="node1" presStyleIdx="1" presStyleCnt="7">
        <dgm:presLayoutVars>
          <dgm:bulletEnabled val="1"/>
        </dgm:presLayoutVars>
      </dgm:prSet>
      <dgm:spPr/>
    </dgm:pt>
    <dgm:pt modelId="{B1DE0239-B59C-476F-A085-829F8CA3DC51}" type="pres">
      <dgm:prSet presAssocID="{E117F0E0-343D-4F18-B7C2-C3396BC4B999}" presName="sibTrans" presStyleCnt="0"/>
      <dgm:spPr/>
    </dgm:pt>
    <dgm:pt modelId="{BA95F698-3DC5-441E-A7FD-C7B65A727794}" type="pres">
      <dgm:prSet presAssocID="{2B6E1F1F-604B-4AF9-B46D-D838F508FBD0}" presName="node" presStyleLbl="node1" presStyleIdx="2" presStyleCnt="7">
        <dgm:presLayoutVars>
          <dgm:bulletEnabled val="1"/>
        </dgm:presLayoutVars>
      </dgm:prSet>
      <dgm:spPr/>
    </dgm:pt>
    <dgm:pt modelId="{66019E11-5F5D-4167-8291-E148A75DA8BF}" type="pres">
      <dgm:prSet presAssocID="{F53FCE01-4E54-42BF-9799-26CEB4DFA225}" presName="sibTrans" presStyleCnt="0"/>
      <dgm:spPr/>
    </dgm:pt>
    <dgm:pt modelId="{4B64DBD8-4D52-490C-ACDE-59B1247BF24F}" type="pres">
      <dgm:prSet presAssocID="{51A8A70D-DB34-4076-8F44-1B1B3331752A}" presName="node" presStyleLbl="node1" presStyleIdx="3" presStyleCnt="7" custLinFactY="26112" custLinFactNeighborX="-39810" custLinFactNeighborY="100000">
        <dgm:presLayoutVars>
          <dgm:bulletEnabled val="1"/>
        </dgm:presLayoutVars>
      </dgm:prSet>
      <dgm:spPr/>
    </dgm:pt>
    <dgm:pt modelId="{6FAC7B9C-3F44-4F98-B098-E69468846421}" type="pres">
      <dgm:prSet presAssocID="{3CC8F05A-64BE-4CE7-B92B-569E948F1044}" presName="sibTrans" presStyleCnt="0"/>
      <dgm:spPr/>
    </dgm:pt>
    <dgm:pt modelId="{19D7D4BB-C5DA-4EEC-A909-6327F964A87D}" type="pres">
      <dgm:prSet presAssocID="{CBD4C450-98A4-417C-A607-177403A3B953}" presName="node" presStyleLbl="node1" presStyleIdx="4" presStyleCnt="7" custLinFactX="100000" custLinFactY="-18405" custLinFactNeighborX="171561" custLinFactNeighborY="-100000">
        <dgm:presLayoutVars>
          <dgm:bulletEnabled val="1"/>
        </dgm:presLayoutVars>
      </dgm:prSet>
      <dgm:spPr/>
    </dgm:pt>
    <dgm:pt modelId="{C56965CA-0BCC-46FA-83E2-B3399F26A3E5}" type="pres">
      <dgm:prSet presAssocID="{9FBDD7B3-7CF5-4CA2-9CC8-E2D6103A75C7}" presName="sibTrans" presStyleCnt="0"/>
      <dgm:spPr/>
    </dgm:pt>
    <dgm:pt modelId="{24BCAFB5-AD5E-4C22-B0E9-F14C4BB845B2}" type="pres">
      <dgm:prSet presAssocID="{C3D05B33-CB30-49C8-BBE6-00AF13088371}" presName="node" presStyleLbl="node1" presStyleIdx="5" presStyleCnt="7" custLinFactX="-30736" custLinFactNeighborX="-100000" custLinFactNeighborY="9108">
        <dgm:presLayoutVars>
          <dgm:bulletEnabled val="1"/>
        </dgm:presLayoutVars>
      </dgm:prSet>
      <dgm:spPr/>
    </dgm:pt>
    <dgm:pt modelId="{8B4D29C8-2427-4CB2-8971-8B310FC8A3D1}" type="pres">
      <dgm:prSet presAssocID="{EB2B8BCC-D072-4F88-A6F3-7005580D24F5}" presName="sibTrans" presStyleCnt="0"/>
      <dgm:spPr/>
    </dgm:pt>
    <dgm:pt modelId="{4EEC4297-B651-4EB6-BBD8-7DCAE656492F}" type="pres">
      <dgm:prSet presAssocID="{CE222F66-1040-4E5C-8091-3161F7021A06}" presName="node" presStyleLbl="node1" presStyleIdx="6" presStyleCnt="7" custLinFactX="-10000" custLinFactNeighborX="-100000" custLinFactNeighborY="7707">
        <dgm:presLayoutVars>
          <dgm:bulletEnabled val="1"/>
        </dgm:presLayoutVars>
      </dgm:prSet>
      <dgm:spPr/>
    </dgm:pt>
  </dgm:ptLst>
  <dgm:cxnLst>
    <dgm:cxn modelId="{0A4CF200-9470-4640-95CF-010093A2A47C}" type="presOf" srcId="{D62514CD-89F9-4B7C-A79A-BC11EA1FD901}" destId="{0BD4754F-E420-4151-9CF2-5402FA8B7A83}" srcOrd="0" destOrd="0" presId="urn:microsoft.com/office/officeart/2005/8/layout/default"/>
    <dgm:cxn modelId="{AF9DDC18-37F7-4920-BAEB-02657F01BB45}" type="presOf" srcId="{2B6E1F1F-604B-4AF9-B46D-D838F508FBD0}" destId="{BA95F698-3DC5-441E-A7FD-C7B65A727794}" srcOrd="0" destOrd="0" presId="urn:microsoft.com/office/officeart/2005/8/layout/default"/>
    <dgm:cxn modelId="{AE853825-EE3B-41E4-8CB3-927C8266D509}" srcId="{C425C6A6-D06F-4687-BFE5-C0B1E69D678D}" destId="{CE222F66-1040-4E5C-8091-3161F7021A06}" srcOrd="6" destOrd="0" parTransId="{85703883-FC3C-4016-BF85-0F162F538355}" sibTransId="{083712AD-123C-4679-ABA3-2C6AB5F5350F}"/>
    <dgm:cxn modelId="{3147365D-3D9F-42EB-AF8A-7AB046548341}" type="presOf" srcId="{CBD4C450-98A4-417C-A607-177403A3B953}" destId="{19D7D4BB-C5DA-4EEC-A909-6327F964A87D}" srcOrd="0" destOrd="0" presId="urn:microsoft.com/office/officeart/2005/8/layout/default"/>
    <dgm:cxn modelId="{03D1685D-9589-42B8-84CE-4A5C6130EB54}" type="presOf" srcId="{CE222F66-1040-4E5C-8091-3161F7021A06}" destId="{4EEC4297-B651-4EB6-BBD8-7DCAE656492F}" srcOrd="0" destOrd="0" presId="urn:microsoft.com/office/officeart/2005/8/layout/default"/>
    <dgm:cxn modelId="{0BCDD642-F72D-4C8F-951C-199C8562DD06}" srcId="{C425C6A6-D06F-4687-BFE5-C0B1E69D678D}" destId="{51A8A70D-DB34-4076-8F44-1B1B3331752A}" srcOrd="3" destOrd="0" parTransId="{2E63A67B-944B-455B-BE3A-7C77869954A1}" sibTransId="{3CC8F05A-64BE-4CE7-B92B-569E948F1044}"/>
    <dgm:cxn modelId="{43670D73-9EB5-4858-BE77-D949D4C520F4}" srcId="{C425C6A6-D06F-4687-BFE5-C0B1E69D678D}" destId="{CBD4C450-98A4-417C-A607-177403A3B953}" srcOrd="4" destOrd="0" parTransId="{D1E76BC0-29A2-44FF-BDA5-DDB5026DFF3D}" sibTransId="{9FBDD7B3-7CF5-4CA2-9CC8-E2D6103A75C7}"/>
    <dgm:cxn modelId="{DC8CBB59-CE2E-4016-9465-F389024C0EF5}" srcId="{C425C6A6-D06F-4687-BFE5-C0B1E69D678D}" destId="{47A7FF49-28F2-419D-8B81-B0134A4F7315}" srcOrd="1" destOrd="0" parTransId="{5B04393A-11F4-4334-93D3-58DBE76E5116}" sibTransId="{E117F0E0-343D-4F18-B7C2-C3396BC4B999}"/>
    <dgm:cxn modelId="{929A6B81-CCC9-4FD8-B683-C30CB55C220A}" type="presOf" srcId="{C425C6A6-D06F-4687-BFE5-C0B1E69D678D}" destId="{F780D2EB-7251-41D8-8D98-ADDF63F8AD56}" srcOrd="0" destOrd="0" presId="urn:microsoft.com/office/officeart/2005/8/layout/default"/>
    <dgm:cxn modelId="{18D7ADAC-0963-4373-9EAF-B80242657930}" srcId="{C425C6A6-D06F-4687-BFE5-C0B1E69D678D}" destId="{C3D05B33-CB30-49C8-BBE6-00AF13088371}" srcOrd="5" destOrd="0" parTransId="{AF8E82B3-7E36-4F62-A7E2-2C94B5C99536}" sibTransId="{EB2B8BCC-D072-4F88-A6F3-7005580D24F5}"/>
    <dgm:cxn modelId="{D1DC9EBE-5100-49FC-B562-0322839BE4AC}" type="presOf" srcId="{C3D05B33-CB30-49C8-BBE6-00AF13088371}" destId="{24BCAFB5-AD5E-4C22-B0E9-F14C4BB845B2}" srcOrd="0" destOrd="0" presId="urn:microsoft.com/office/officeart/2005/8/layout/default"/>
    <dgm:cxn modelId="{0A1FDFD3-7869-430A-A83E-B0925885EC60}" srcId="{C425C6A6-D06F-4687-BFE5-C0B1E69D678D}" destId="{2B6E1F1F-604B-4AF9-B46D-D838F508FBD0}" srcOrd="2" destOrd="0" parTransId="{954D6306-38FE-4B1C-993C-D3A99992FEA1}" sibTransId="{F53FCE01-4E54-42BF-9799-26CEB4DFA225}"/>
    <dgm:cxn modelId="{38E31CE1-AC18-400D-8D1F-1432105BAF11}" srcId="{C425C6A6-D06F-4687-BFE5-C0B1E69D678D}" destId="{D62514CD-89F9-4B7C-A79A-BC11EA1FD901}" srcOrd="0" destOrd="0" parTransId="{95666F47-6E76-4B83-92C2-FF80072C0D1C}" sibTransId="{DDF249C2-EA8C-4E35-ABFB-43D45020FAB5}"/>
    <dgm:cxn modelId="{E26434ED-A8C2-454E-BC9B-3D167944D99F}" type="presOf" srcId="{51A8A70D-DB34-4076-8F44-1B1B3331752A}" destId="{4B64DBD8-4D52-490C-ACDE-59B1247BF24F}" srcOrd="0" destOrd="0" presId="urn:microsoft.com/office/officeart/2005/8/layout/default"/>
    <dgm:cxn modelId="{73DDCBF3-E394-40BB-A7F0-1902AE4A6780}" type="presOf" srcId="{47A7FF49-28F2-419D-8B81-B0134A4F7315}" destId="{D971AC14-4E5C-437F-9A8E-1AF9B23963EE}" srcOrd="0" destOrd="0" presId="urn:microsoft.com/office/officeart/2005/8/layout/default"/>
    <dgm:cxn modelId="{49921655-0828-43FC-ACC5-C21D070DB549}" type="presParOf" srcId="{F780D2EB-7251-41D8-8D98-ADDF63F8AD56}" destId="{0BD4754F-E420-4151-9CF2-5402FA8B7A83}" srcOrd="0" destOrd="0" presId="urn:microsoft.com/office/officeart/2005/8/layout/default"/>
    <dgm:cxn modelId="{9E6B8EDE-443C-4FDC-B933-AB04B12095D9}" type="presParOf" srcId="{F780D2EB-7251-41D8-8D98-ADDF63F8AD56}" destId="{9EF41642-CC40-490B-8C22-E55BAE7EDE1A}" srcOrd="1" destOrd="0" presId="urn:microsoft.com/office/officeart/2005/8/layout/default"/>
    <dgm:cxn modelId="{7C948DA1-1080-4076-8FC4-C35AB27A47D9}" type="presParOf" srcId="{F780D2EB-7251-41D8-8D98-ADDF63F8AD56}" destId="{D971AC14-4E5C-437F-9A8E-1AF9B23963EE}" srcOrd="2" destOrd="0" presId="urn:microsoft.com/office/officeart/2005/8/layout/default"/>
    <dgm:cxn modelId="{B1F14FB0-73A6-4495-9A1A-D56ED0A838AF}" type="presParOf" srcId="{F780D2EB-7251-41D8-8D98-ADDF63F8AD56}" destId="{B1DE0239-B59C-476F-A085-829F8CA3DC51}" srcOrd="3" destOrd="0" presId="urn:microsoft.com/office/officeart/2005/8/layout/default"/>
    <dgm:cxn modelId="{EA5A3F19-6574-4D2A-BEF4-0E984E3661FA}" type="presParOf" srcId="{F780D2EB-7251-41D8-8D98-ADDF63F8AD56}" destId="{BA95F698-3DC5-441E-A7FD-C7B65A727794}" srcOrd="4" destOrd="0" presId="urn:microsoft.com/office/officeart/2005/8/layout/default"/>
    <dgm:cxn modelId="{200874EB-51A2-4A7D-AEA2-BEEE45DE8D05}" type="presParOf" srcId="{F780D2EB-7251-41D8-8D98-ADDF63F8AD56}" destId="{66019E11-5F5D-4167-8291-E148A75DA8BF}" srcOrd="5" destOrd="0" presId="urn:microsoft.com/office/officeart/2005/8/layout/default"/>
    <dgm:cxn modelId="{E493D05E-A157-44A8-B937-C97A98662CFA}" type="presParOf" srcId="{F780D2EB-7251-41D8-8D98-ADDF63F8AD56}" destId="{4B64DBD8-4D52-490C-ACDE-59B1247BF24F}" srcOrd="6" destOrd="0" presId="urn:microsoft.com/office/officeart/2005/8/layout/default"/>
    <dgm:cxn modelId="{CA1094A0-A080-47F7-9DB2-96109CDAC485}" type="presParOf" srcId="{F780D2EB-7251-41D8-8D98-ADDF63F8AD56}" destId="{6FAC7B9C-3F44-4F98-B098-E69468846421}" srcOrd="7" destOrd="0" presId="urn:microsoft.com/office/officeart/2005/8/layout/default"/>
    <dgm:cxn modelId="{60FEE1B4-3442-4F18-B852-0E6835336AF0}" type="presParOf" srcId="{F780D2EB-7251-41D8-8D98-ADDF63F8AD56}" destId="{19D7D4BB-C5DA-4EEC-A909-6327F964A87D}" srcOrd="8" destOrd="0" presId="urn:microsoft.com/office/officeart/2005/8/layout/default"/>
    <dgm:cxn modelId="{D760E761-1438-402A-A0BB-85EA8F61E91E}" type="presParOf" srcId="{F780D2EB-7251-41D8-8D98-ADDF63F8AD56}" destId="{C56965CA-0BCC-46FA-83E2-B3399F26A3E5}" srcOrd="9" destOrd="0" presId="urn:microsoft.com/office/officeart/2005/8/layout/default"/>
    <dgm:cxn modelId="{5E170BCE-F045-4561-B5DE-783356E43176}" type="presParOf" srcId="{F780D2EB-7251-41D8-8D98-ADDF63F8AD56}" destId="{24BCAFB5-AD5E-4C22-B0E9-F14C4BB845B2}" srcOrd="10" destOrd="0" presId="urn:microsoft.com/office/officeart/2005/8/layout/default"/>
    <dgm:cxn modelId="{7B68888B-5487-4796-9CDC-F3EB2E8C0D5A}" type="presParOf" srcId="{F780D2EB-7251-41D8-8D98-ADDF63F8AD56}" destId="{8B4D29C8-2427-4CB2-8971-8B310FC8A3D1}" srcOrd="11" destOrd="0" presId="urn:microsoft.com/office/officeart/2005/8/layout/default"/>
    <dgm:cxn modelId="{EA34A8A6-F2F1-4F33-A873-5457894CBE0C}" type="presParOf" srcId="{F780D2EB-7251-41D8-8D98-ADDF63F8AD56}" destId="{4EEC4297-B651-4EB6-BBD8-7DCAE656492F}" srcOrd="12"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2B8A9524-7B97-4A2D-8659-5C1EDC8A0263}" type="doc">
      <dgm:prSet loTypeId="urn:microsoft.com/office/officeart/2005/8/layout/list1" loCatId="list" qsTypeId="urn:microsoft.com/office/officeart/2005/8/quickstyle/simple1" qsCatId="simple" csTypeId="urn:microsoft.com/office/officeart/2005/8/colors/colorful1" csCatId="colorful" phldr="1"/>
      <dgm:spPr/>
      <dgm:t>
        <a:bodyPr/>
        <a:lstStyle/>
        <a:p>
          <a:endParaRPr lang="en-GB"/>
        </a:p>
      </dgm:t>
    </dgm:pt>
    <dgm:pt modelId="{D6E83BB2-4E2C-49EF-BC1C-5816697194CC}">
      <dgm:prSet phldrT="[Text]" custT="1"/>
      <dgm:spPr/>
      <dgm:t>
        <a:bodyPr/>
        <a:lstStyle/>
        <a:p>
          <a:r>
            <a:rPr lang="en-GB" sz="3200" dirty="0"/>
            <a:t>Sensorimotor (0-2 </a:t>
          </a:r>
          <a:r>
            <a:rPr lang="en-GB" sz="3200" dirty="0" err="1"/>
            <a:t>yrs</a:t>
          </a:r>
          <a:r>
            <a:rPr lang="en-GB" sz="3200" dirty="0"/>
            <a:t>)</a:t>
          </a:r>
        </a:p>
      </dgm:t>
    </dgm:pt>
    <dgm:pt modelId="{DDC49343-9832-4FFF-AD35-77C4A2F3C758}" type="parTrans" cxnId="{59AE40B1-2CAB-4835-9D8F-BAACF8638669}">
      <dgm:prSet/>
      <dgm:spPr/>
      <dgm:t>
        <a:bodyPr/>
        <a:lstStyle/>
        <a:p>
          <a:endParaRPr lang="en-GB"/>
        </a:p>
      </dgm:t>
    </dgm:pt>
    <dgm:pt modelId="{E0367E00-6A58-4BB1-BB56-E541A002CE4C}" type="sibTrans" cxnId="{59AE40B1-2CAB-4835-9D8F-BAACF8638669}">
      <dgm:prSet/>
      <dgm:spPr/>
      <dgm:t>
        <a:bodyPr/>
        <a:lstStyle/>
        <a:p>
          <a:endParaRPr lang="en-GB"/>
        </a:p>
      </dgm:t>
    </dgm:pt>
    <dgm:pt modelId="{04155D31-CAE1-412D-8020-71CB573C2A8A}">
      <dgm:prSet phldrT="[Text]" custT="1"/>
      <dgm:spPr/>
      <dgm:t>
        <a:bodyPr/>
        <a:lstStyle/>
        <a:p>
          <a:r>
            <a:rPr lang="en-GB" sz="3200" dirty="0"/>
            <a:t>Concrete operational (6-12 </a:t>
          </a:r>
          <a:r>
            <a:rPr lang="en-GB" sz="3200" dirty="0" err="1"/>
            <a:t>yrs</a:t>
          </a:r>
          <a:r>
            <a:rPr lang="en-GB" sz="3200" dirty="0"/>
            <a:t>)</a:t>
          </a:r>
        </a:p>
      </dgm:t>
    </dgm:pt>
    <dgm:pt modelId="{2C0E8656-0FDA-43C7-BE22-361D441B7D20}" type="parTrans" cxnId="{EE2DD321-C1A1-4313-9248-E51F2D42A641}">
      <dgm:prSet/>
      <dgm:spPr/>
      <dgm:t>
        <a:bodyPr/>
        <a:lstStyle/>
        <a:p>
          <a:endParaRPr lang="en-GB"/>
        </a:p>
      </dgm:t>
    </dgm:pt>
    <dgm:pt modelId="{D0A5BC2F-3F71-4171-A33D-86E0B4ABE52C}" type="sibTrans" cxnId="{EE2DD321-C1A1-4313-9248-E51F2D42A641}">
      <dgm:prSet/>
      <dgm:spPr/>
      <dgm:t>
        <a:bodyPr/>
        <a:lstStyle/>
        <a:p>
          <a:endParaRPr lang="en-GB"/>
        </a:p>
      </dgm:t>
    </dgm:pt>
    <dgm:pt modelId="{55645163-A765-48A7-80F3-C0E5B8B4E905}">
      <dgm:prSet phldrT="[Text]" custT="1"/>
      <dgm:spPr/>
      <dgm:t>
        <a:bodyPr/>
        <a:lstStyle/>
        <a:p>
          <a:r>
            <a:rPr lang="en-GB" sz="3200" dirty="0"/>
            <a:t>Formal operational (12 </a:t>
          </a:r>
          <a:r>
            <a:rPr lang="en-GB" sz="3200" dirty="0" err="1"/>
            <a:t>yrs</a:t>
          </a:r>
          <a:r>
            <a:rPr lang="en-GB" sz="3200" dirty="0"/>
            <a:t> - adult</a:t>
          </a:r>
        </a:p>
      </dgm:t>
    </dgm:pt>
    <dgm:pt modelId="{E813D4DD-A3F3-4DFF-94CC-B058AFE16626}" type="parTrans" cxnId="{F157CECB-D2AB-4ECD-A648-4CD78E08BC7F}">
      <dgm:prSet/>
      <dgm:spPr/>
      <dgm:t>
        <a:bodyPr/>
        <a:lstStyle/>
        <a:p>
          <a:endParaRPr lang="en-GB"/>
        </a:p>
      </dgm:t>
    </dgm:pt>
    <dgm:pt modelId="{3CC2DE65-EB16-496E-A9C0-59669DA9697A}" type="sibTrans" cxnId="{F157CECB-D2AB-4ECD-A648-4CD78E08BC7F}">
      <dgm:prSet/>
      <dgm:spPr/>
      <dgm:t>
        <a:bodyPr/>
        <a:lstStyle/>
        <a:p>
          <a:endParaRPr lang="en-GB"/>
        </a:p>
      </dgm:t>
    </dgm:pt>
    <dgm:pt modelId="{197FD9F4-B1D2-4A7F-8616-36DAB6B68DF4}">
      <dgm:prSet custT="1"/>
      <dgm:spPr/>
      <dgm:t>
        <a:bodyPr/>
        <a:lstStyle/>
        <a:p>
          <a:r>
            <a:rPr lang="en-GB" sz="3200" dirty="0"/>
            <a:t>Preoperational (2 to 6 </a:t>
          </a:r>
          <a:r>
            <a:rPr lang="en-GB" sz="3200" dirty="0" err="1"/>
            <a:t>yrs</a:t>
          </a:r>
          <a:r>
            <a:rPr lang="en-GB" sz="3200" dirty="0"/>
            <a:t>)</a:t>
          </a:r>
        </a:p>
      </dgm:t>
    </dgm:pt>
    <dgm:pt modelId="{64157636-EF45-46F8-9AE0-F79239B47E80}" type="parTrans" cxnId="{289AC305-940F-4944-829B-B77D3914684D}">
      <dgm:prSet/>
      <dgm:spPr/>
      <dgm:t>
        <a:bodyPr/>
        <a:lstStyle/>
        <a:p>
          <a:endParaRPr lang="en-GB"/>
        </a:p>
      </dgm:t>
    </dgm:pt>
    <dgm:pt modelId="{A137DA1F-7132-43BC-B3C5-233C54608989}" type="sibTrans" cxnId="{289AC305-940F-4944-829B-B77D3914684D}">
      <dgm:prSet/>
      <dgm:spPr/>
      <dgm:t>
        <a:bodyPr/>
        <a:lstStyle/>
        <a:p>
          <a:endParaRPr lang="en-GB"/>
        </a:p>
      </dgm:t>
    </dgm:pt>
    <dgm:pt modelId="{163F816F-3550-41F9-A2F0-628E97D8B60C}" type="pres">
      <dgm:prSet presAssocID="{2B8A9524-7B97-4A2D-8659-5C1EDC8A0263}" presName="linear" presStyleCnt="0">
        <dgm:presLayoutVars>
          <dgm:dir/>
          <dgm:animLvl val="lvl"/>
          <dgm:resizeHandles val="exact"/>
        </dgm:presLayoutVars>
      </dgm:prSet>
      <dgm:spPr/>
    </dgm:pt>
    <dgm:pt modelId="{27098E99-4BD2-4FD2-8E52-FAC5BB53E47D}" type="pres">
      <dgm:prSet presAssocID="{D6E83BB2-4E2C-49EF-BC1C-5816697194CC}" presName="parentLin" presStyleCnt="0"/>
      <dgm:spPr/>
    </dgm:pt>
    <dgm:pt modelId="{11DA9AB5-9C3E-4670-B377-517732383C0D}" type="pres">
      <dgm:prSet presAssocID="{D6E83BB2-4E2C-49EF-BC1C-5816697194CC}" presName="parentLeftMargin" presStyleLbl="node1" presStyleIdx="0" presStyleCnt="4"/>
      <dgm:spPr/>
    </dgm:pt>
    <dgm:pt modelId="{3C2EC217-FA82-42BA-88E6-BE2B56CF162B}" type="pres">
      <dgm:prSet presAssocID="{D6E83BB2-4E2C-49EF-BC1C-5816697194CC}" presName="parentText" presStyleLbl="node1" presStyleIdx="0" presStyleCnt="4">
        <dgm:presLayoutVars>
          <dgm:chMax val="0"/>
          <dgm:bulletEnabled val="1"/>
        </dgm:presLayoutVars>
      </dgm:prSet>
      <dgm:spPr/>
    </dgm:pt>
    <dgm:pt modelId="{2C8B26CA-3336-4760-93D6-4F8306B03D42}" type="pres">
      <dgm:prSet presAssocID="{D6E83BB2-4E2C-49EF-BC1C-5816697194CC}" presName="negativeSpace" presStyleCnt="0"/>
      <dgm:spPr/>
    </dgm:pt>
    <dgm:pt modelId="{9FF4E29C-E3E9-4084-94E0-4CBA54B2F814}" type="pres">
      <dgm:prSet presAssocID="{D6E83BB2-4E2C-49EF-BC1C-5816697194CC}" presName="childText" presStyleLbl="conFgAcc1" presStyleIdx="0" presStyleCnt="4">
        <dgm:presLayoutVars>
          <dgm:bulletEnabled val="1"/>
        </dgm:presLayoutVars>
      </dgm:prSet>
      <dgm:spPr/>
    </dgm:pt>
    <dgm:pt modelId="{EE50FA33-5ECB-499C-87B6-CEE31451B8EF}" type="pres">
      <dgm:prSet presAssocID="{E0367E00-6A58-4BB1-BB56-E541A002CE4C}" presName="spaceBetweenRectangles" presStyleCnt="0"/>
      <dgm:spPr/>
    </dgm:pt>
    <dgm:pt modelId="{E6DD178D-129B-4B59-A47D-C4800654F8A4}" type="pres">
      <dgm:prSet presAssocID="{197FD9F4-B1D2-4A7F-8616-36DAB6B68DF4}" presName="parentLin" presStyleCnt="0"/>
      <dgm:spPr/>
    </dgm:pt>
    <dgm:pt modelId="{7927F72B-5BD3-46A0-80DE-F078AB37189C}" type="pres">
      <dgm:prSet presAssocID="{197FD9F4-B1D2-4A7F-8616-36DAB6B68DF4}" presName="parentLeftMargin" presStyleLbl="node1" presStyleIdx="0" presStyleCnt="4"/>
      <dgm:spPr/>
    </dgm:pt>
    <dgm:pt modelId="{7CEBF2A8-4F38-4FFD-9F93-FD50486FD6A0}" type="pres">
      <dgm:prSet presAssocID="{197FD9F4-B1D2-4A7F-8616-36DAB6B68DF4}" presName="parentText" presStyleLbl="node1" presStyleIdx="1" presStyleCnt="4">
        <dgm:presLayoutVars>
          <dgm:chMax val="0"/>
          <dgm:bulletEnabled val="1"/>
        </dgm:presLayoutVars>
      </dgm:prSet>
      <dgm:spPr/>
    </dgm:pt>
    <dgm:pt modelId="{9BEFA5D5-6C1A-4450-95AB-1594456021FC}" type="pres">
      <dgm:prSet presAssocID="{197FD9F4-B1D2-4A7F-8616-36DAB6B68DF4}" presName="negativeSpace" presStyleCnt="0"/>
      <dgm:spPr/>
    </dgm:pt>
    <dgm:pt modelId="{ABA51C2E-BC56-40F5-A27E-46D2FA4D8EF4}" type="pres">
      <dgm:prSet presAssocID="{197FD9F4-B1D2-4A7F-8616-36DAB6B68DF4}" presName="childText" presStyleLbl="conFgAcc1" presStyleIdx="1" presStyleCnt="4">
        <dgm:presLayoutVars>
          <dgm:bulletEnabled val="1"/>
        </dgm:presLayoutVars>
      </dgm:prSet>
      <dgm:spPr/>
    </dgm:pt>
    <dgm:pt modelId="{65B0F62D-5270-46D2-ADFF-7BA33A14242A}" type="pres">
      <dgm:prSet presAssocID="{A137DA1F-7132-43BC-B3C5-233C54608989}" presName="spaceBetweenRectangles" presStyleCnt="0"/>
      <dgm:spPr/>
    </dgm:pt>
    <dgm:pt modelId="{0AB6EBDF-E4A0-42AE-A438-FF6FA5966D95}" type="pres">
      <dgm:prSet presAssocID="{04155D31-CAE1-412D-8020-71CB573C2A8A}" presName="parentLin" presStyleCnt="0"/>
      <dgm:spPr/>
    </dgm:pt>
    <dgm:pt modelId="{B12847C7-B0DD-4137-A687-F2ED3022071F}" type="pres">
      <dgm:prSet presAssocID="{04155D31-CAE1-412D-8020-71CB573C2A8A}" presName="parentLeftMargin" presStyleLbl="node1" presStyleIdx="1" presStyleCnt="4"/>
      <dgm:spPr/>
    </dgm:pt>
    <dgm:pt modelId="{384A78FF-4F19-4E36-8035-BC982A318E97}" type="pres">
      <dgm:prSet presAssocID="{04155D31-CAE1-412D-8020-71CB573C2A8A}" presName="parentText" presStyleLbl="node1" presStyleIdx="2" presStyleCnt="4">
        <dgm:presLayoutVars>
          <dgm:chMax val="0"/>
          <dgm:bulletEnabled val="1"/>
        </dgm:presLayoutVars>
      </dgm:prSet>
      <dgm:spPr/>
    </dgm:pt>
    <dgm:pt modelId="{22D28102-C46B-4841-87F2-6DF4458B4B1A}" type="pres">
      <dgm:prSet presAssocID="{04155D31-CAE1-412D-8020-71CB573C2A8A}" presName="negativeSpace" presStyleCnt="0"/>
      <dgm:spPr/>
    </dgm:pt>
    <dgm:pt modelId="{1A9F8C3F-38E9-41B4-9CFB-C7BC83FA1488}" type="pres">
      <dgm:prSet presAssocID="{04155D31-CAE1-412D-8020-71CB573C2A8A}" presName="childText" presStyleLbl="conFgAcc1" presStyleIdx="2" presStyleCnt="4">
        <dgm:presLayoutVars>
          <dgm:bulletEnabled val="1"/>
        </dgm:presLayoutVars>
      </dgm:prSet>
      <dgm:spPr/>
    </dgm:pt>
    <dgm:pt modelId="{31C22CEE-5D2A-43FD-AC40-7501B6BBEFD4}" type="pres">
      <dgm:prSet presAssocID="{D0A5BC2F-3F71-4171-A33D-86E0B4ABE52C}" presName="spaceBetweenRectangles" presStyleCnt="0"/>
      <dgm:spPr/>
    </dgm:pt>
    <dgm:pt modelId="{A38A2212-2A4D-4B0C-8A95-7BD7F21D5DE3}" type="pres">
      <dgm:prSet presAssocID="{55645163-A765-48A7-80F3-C0E5B8B4E905}" presName="parentLin" presStyleCnt="0"/>
      <dgm:spPr/>
    </dgm:pt>
    <dgm:pt modelId="{7F9B0AC0-F556-43AB-97D9-333CFBE36291}" type="pres">
      <dgm:prSet presAssocID="{55645163-A765-48A7-80F3-C0E5B8B4E905}" presName="parentLeftMargin" presStyleLbl="node1" presStyleIdx="2" presStyleCnt="4"/>
      <dgm:spPr/>
    </dgm:pt>
    <dgm:pt modelId="{F975EC9E-43ED-40A5-928E-E336BF0E63EA}" type="pres">
      <dgm:prSet presAssocID="{55645163-A765-48A7-80F3-C0E5B8B4E905}" presName="parentText" presStyleLbl="node1" presStyleIdx="3" presStyleCnt="4">
        <dgm:presLayoutVars>
          <dgm:chMax val="0"/>
          <dgm:bulletEnabled val="1"/>
        </dgm:presLayoutVars>
      </dgm:prSet>
      <dgm:spPr/>
    </dgm:pt>
    <dgm:pt modelId="{CAB316D5-5600-4C12-B01F-B06A2C247516}" type="pres">
      <dgm:prSet presAssocID="{55645163-A765-48A7-80F3-C0E5B8B4E905}" presName="negativeSpace" presStyleCnt="0"/>
      <dgm:spPr/>
    </dgm:pt>
    <dgm:pt modelId="{AA8AE404-EDEF-4142-B058-62E011293B3C}" type="pres">
      <dgm:prSet presAssocID="{55645163-A765-48A7-80F3-C0E5B8B4E905}" presName="childText" presStyleLbl="conFgAcc1" presStyleIdx="3" presStyleCnt="4">
        <dgm:presLayoutVars>
          <dgm:bulletEnabled val="1"/>
        </dgm:presLayoutVars>
      </dgm:prSet>
      <dgm:spPr/>
    </dgm:pt>
  </dgm:ptLst>
  <dgm:cxnLst>
    <dgm:cxn modelId="{289AC305-940F-4944-829B-B77D3914684D}" srcId="{2B8A9524-7B97-4A2D-8659-5C1EDC8A0263}" destId="{197FD9F4-B1D2-4A7F-8616-36DAB6B68DF4}" srcOrd="1" destOrd="0" parTransId="{64157636-EF45-46F8-9AE0-F79239B47E80}" sibTransId="{A137DA1F-7132-43BC-B3C5-233C54608989}"/>
    <dgm:cxn modelId="{669E2906-3654-43F7-B8AA-31C21E7A3C01}" type="presOf" srcId="{D6E83BB2-4E2C-49EF-BC1C-5816697194CC}" destId="{3C2EC217-FA82-42BA-88E6-BE2B56CF162B}" srcOrd="1" destOrd="0" presId="urn:microsoft.com/office/officeart/2005/8/layout/list1"/>
    <dgm:cxn modelId="{EE2DD321-C1A1-4313-9248-E51F2D42A641}" srcId="{2B8A9524-7B97-4A2D-8659-5C1EDC8A0263}" destId="{04155D31-CAE1-412D-8020-71CB573C2A8A}" srcOrd="2" destOrd="0" parTransId="{2C0E8656-0FDA-43C7-BE22-361D441B7D20}" sibTransId="{D0A5BC2F-3F71-4171-A33D-86E0B4ABE52C}"/>
    <dgm:cxn modelId="{CC436442-A889-4393-9B59-80C30879FC0F}" type="presOf" srcId="{04155D31-CAE1-412D-8020-71CB573C2A8A}" destId="{B12847C7-B0DD-4137-A687-F2ED3022071F}" srcOrd="0" destOrd="0" presId="urn:microsoft.com/office/officeart/2005/8/layout/list1"/>
    <dgm:cxn modelId="{EEE19E42-0CF7-47EB-81D9-06565A18E45C}" type="presOf" srcId="{04155D31-CAE1-412D-8020-71CB573C2A8A}" destId="{384A78FF-4F19-4E36-8035-BC982A318E97}" srcOrd="1" destOrd="0" presId="urn:microsoft.com/office/officeart/2005/8/layout/list1"/>
    <dgm:cxn modelId="{CA025C50-DFA0-4DFA-8964-E67948792CD8}" type="presOf" srcId="{55645163-A765-48A7-80F3-C0E5B8B4E905}" destId="{7F9B0AC0-F556-43AB-97D9-333CFBE36291}" srcOrd="0" destOrd="0" presId="urn:microsoft.com/office/officeart/2005/8/layout/list1"/>
    <dgm:cxn modelId="{59AE40B1-2CAB-4835-9D8F-BAACF8638669}" srcId="{2B8A9524-7B97-4A2D-8659-5C1EDC8A0263}" destId="{D6E83BB2-4E2C-49EF-BC1C-5816697194CC}" srcOrd="0" destOrd="0" parTransId="{DDC49343-9832-4FFF-AD35-77C4A2F3C758}" sibTransId="{E0367E00-6A58-4BB1-BB56-E541A002CE4C}"/>
    <dgm:cxn modelId="{D2B7A1BB-2A93-4A37-9817-61D457BBDAF6}" type="presOf" srcId="{2B8A9524-7B97-4A2D-8659-5C1EDC8A0263}" destId="{163F816F-3550-41F9-A2F0-628E97D8B60C}" srcOrd="0" destOrd="0" presId="urn:microsoft.com/office/officeart/2005/8/layout/list1"/>
    <dgm:cxn modelId="{C20BB3C0-0C61-4334-8BE8-03EFE5B0C6E2}" type="presOf" srcId="{D6E83BB2-4E2C-49EF-BC1C-5816697194CC}" destId="{11DA9AB5-9C3E-4670-B377-517732383C0D}" srcOrd="0" destOrd="0" presId="urn:microsoft.com/office/officeart/2005/8/layout/list1"/>
    <dgm:cxn modelId="{372027CB-AE01-425E-8597-F71759827176}" type="presOf" srcId="{197FD9F4-B1D2-4A7F-8616-36DAB6B68DF4}" destId="{7CEBF2A8-4F38-4FFD-9F93-FD50486FD6A0}" srcOrd="1" destOrd="0" presId="urn:microsoft.com/office/officeart/2005/8/layout/list1"/>
    <dgm:cxn modelId="{F157CECB-D2AB-4ECD-A648-4CD78E08BC7F}" srcId="{2B8A9524-7B97-4A2D-8659-5C1EDC8A0263}" destId="{55645163-A765-48A7-80F3-C0E5B8B4E905}" srcOrd="3" destOrd="0" parTransId="{E813D4DD-A3F3-4DFF-94CC-B058AFE16626}" sibTransId="{3CC2DE65-EB16-496E-A9C0-59669DA9697A}"/>
    <dgm:cxn modelId="{1E8EACCD-3546-446A-9080-C7D04B40C927}" type="presOf" srcId="{197FD9F4-B1D2-4A7F-8616-36DAB6B68DF4}" destId="{7927F72B-5BD3-46A0-80DE-F078AB37189C}" srcOrd="0" destOrd="0" presId="urn:microsoft.com/office/officeart/2005/8/layout/list1"/>
    <dgm:cxn modelId="{B07338F4-9677-44B9-8ACA-673B59CFCDCD}" type="presOf" srcId="{55645163-A765-48A7-80F3-C0E5B8B4E905}" destId="{F975EC9E-43ED-40A5-928E-E336BF0E63EA}" srcOrd="1" destOrd="0" presId="urn:microsoft.com/office/officeart/2005/8/layout/list1"/>
    <dgm:cxn modelId="{77474F3D-884C-45C5-B635-678D441A1A0F}" type="presParOf" srcId="{163F816F-3550-41F9-A2F0-628E97D8B60C}" destId="{27098E99-4BD2-4FD2-8E52-FAC5BB53E47D}" srcOrd="0" destOrd="0" presId="urn:microsoft.com/office/officeart/2005/8/layout/list1"/>
    <dgm:cxn modelId="{A7958251-C77B-4168-85A8-12C072713F16}" type="presParOf" srcId="{27098E99-4BD2-4FD2-8E52-FAC5BB53E47D}" destId="{11DA9AB5-9C3E-4670-B377-517732383C0D}" srcOrd="0" destOrd="0" presId="urn:microsoft.com/office/officeart/2005/8/layout/list1"/>
    <dgm:cxn modelId="{AED6FD15-AC1F-432B-AFF4-DB071644D7BB}" type="presParOf" srcId="{27098E99-4BD2-4FD2-8E52-FAC5BB53E47D}" destId="{3C2EC217-FA82-42BA-88E6-BE2B56CF162B}" srcOrd="1" destOrd="0" presId="urn:microsoft.com/office/officeart/2005/8/layout/list1"/>
    <dgm:cxn modelId="{645D1723-F35E-4821-8B9B-B0E520036462}" type="presParOf" srcId="{163F816F-3550-41F9-A2F0-628E97D8B60C}" destId="{2C8B26CA-3336-4760-93D6-4F8306B03D42}" srcOrd="1" destOrd="0" presId="urn:microsoft.com/office/officeart/2005/8/layout/list1"/>
    <dgm:cxn modelId="{10715D03-05E0-485E-B2FF-5CE1EA7413BD}" type="presParOf" srcId="{163F816F-3550-41F9-A2F0-628E97D8B60C}" destId="{9FF4E29C-E3E9-4084-94E0-4CBA54B2F814}" srcOrd="2" destOrd="0" presId="urn:microsoft.com/office/officeart/2005/8/layout/list1"/>
    <dgm:cxn modelId="{57A7F2B0-B9F3-4020-9E97-247532C1F91F}" type="presParOf" srcId="{163F816F-3550-41F9-A2F0-628E97D8B60C}" destId="{EE50FA33-5ECB-499C-87B6-CEE31451B8EF}" srcOrd="3" destOrd="0" presId="urn:microsoft.com/office/officeart/2005/8/layout/list1"/>
    <dgm:cxn modelId="{7264245A-1049-4AB9-8AD2-5427DF26BBBC}" type="presParOf" srcId="{163F816F-3550-41F9-A2F0-628E97D8B60C}" destId="{E6DD178D-129B-4B59-A47D-C4800654F8A4}" srcOrd="4" destOrd="0" presId="urn:microsoft.com/office/officeart/2005/8/layout/list1"/>
    <dgm:cxn modelId="{D079599B-0019-4A62-BCF9-095DE0190A62}" type="presParOf" srcId="{E6DD178D-129B-4B59-A47D-C4800654F8A4}" destId="{7927F72B-5BD3-46A0-80DE-F078AB37189C}" srcOrd="0" destOrd="0" presId="urn:microsoft.com/office/officeart/2005/8/layout/list1"/>
    <dgm:cxn modelId="{5413EE16-2426-47AD-820C-FA018C55FE5C}" type="presParOf" srcId="{E6DD178D-129B-4B59-A47D-C4800654F8A4}" destId="{7CEBF2A8-4F38-4FFD-9F93-FD50486FD6A0}" srcOrd="1" destOrd="0" presId="urn:microsoft.com/office/officeart/2005/8/layout/list1"/>
    <dgm:cxn modelId="{C300DD86-DC5A-433F-8A32-E560D259D17B}" type="presParOf" srcId="{163F816F-3550-41F9-A2F0-628E97D8B60C}" destId="{9BEFA5D5-6C1A-4450-95AB-1594456021FC}" srcOrd="5" destOrd="0" presId="urn:microsoft.com/office/officeart/2005/8/layout/list1"/>
    <dgm:cxn modelId="{AD31F5C3-5132-44D1-8B61-6EA3AB0796D3}" type="presParOf" srcId="{163F816F-3550-41F9-A2F0-628E97D8B60C}" destId="{ABA51C2E-BC56-40F5-A27E-46D2FA4D8EF4}" srcOrd="6" destOrd="0" presId="urn:microsoft.com/office/officeart/2005/8/layout/list1"/>
    <dgm:cxn modelId="{2F500286-3E2C-472D-A382-C56E7FBC73B9}" type="presParOf" srcId="{163F816F-3550-41F9-A2F0-628E97D8B60C}" destId="{65B0F62D-5270-46D2-ADFF-7BA33A14242A}" srcOrd="7" destOrd="0" presId="urn:microsoft.com/office/officeart/2005/8/layout/list1"/>
    <dgm:cxn modelId="{CECB4F78-19A8-4F64-B35B-C5C55A72BA7D}" type="presParOf" srcId="{163F816F-3550-41F9-A2F0-628E97D8B60C}" destId="{0AB6EBDF-E4A0-42AE-A438-FF6FA5966D95}" srcOrd="8" destOrd="0" presId="urn:microsoft.com/office/officeart/2005/8/layout/list1"/>
    <dgm:cxn modelId="{7F77FA40-2FE4-4161-A463-7FF736D86829}" type="presParOf" srcId="{0AB6EBDF-E4A0-42AE-A438-FF6FA5966D95}" destId="{B12847C7-B0DD-4137-A687-F2ED3022071F}" srcOrd="0" destOrd="0" presId="urn:microsoft.com/office/officeart/2005/8/layout/list1"/>
    <dgm:cxn modelId="{941A9043-37F0-406E-BC8E-64EC0B479B18}" type="presParOf" srcId="{0AB6EBDF-E4A0-42AE-A438-FF6FA5966D95}" destId="{384A78FF-4F19-4E36-8035-BC982A318E97}" srcOrd="1" destOrd="0" presId="urn:microsoft.com/office/officeart/2005/8/layout/list1"/>
    <dgm:cxn modelId="{830E00CC-481F-4272-A948-1F4EA97D98A3}" type="presParOf" srcId="{163F816F-3550-41F9-A2F0-628E97D8B60C}" destId="{22D28102-C46B-4841-87F2-6DF4458B4B1A}" srcOrd="9" destOrd="0" presId="urn:microsoft.com/office/officeart/2005/8/layout/list1"/>
    <dgm:cxn modelId="{43DE363A-475D-4C1E-8FB9-BE174A5A7108}" type="presParOf" srcId="{163F816F-3550-41F9-A2F0-628E97D8B60C}" destId="{1A9F8C3F-38E9-41B4-9CFB-C7BC83FA1488}" srcOrd="10" destOrd="0" presId="urn:microsoft.com/office/officeart/2005/8/layout/list1"/>
    <dgm:cxn modelId="{D3DB0987-00C7-4F44-9997-F801C7045CD2}" type="presParOf" srcId="{163F816F-3550-41F9-A2F0-628E97D8B60C}" destId="{31C22CEE-5D2A-43FD-AC40-7501B6BBEFD4}" srcOrd="11" destOrd="0" presId="urn:microsoft.com/office/officeart/2005/8/layout/list1"/>
    <dgm:cxn modelId="{3B7A8943-F7E5-4162-AB16-452B2812F176}" type="presParOf" srcId="{163F816F-3550-41F9-A2F0-628E97D8B60C}" destId="{A38A2212-2A4D-4B0C-8A95-7BD7F21D5DE3}" srcOrd="12" destOrd="0" presId="urn:microsoft.com/office/officeart/2005/8/layout/list1"/>
    <dgm:cxn modelId="{D54A9E08-D79B-4A99-85A8-AE02229F4D79}" type="presParOf" srcId="{A38A2212-2A4D-4B0C-8A95-7BD7F21D5DE3}" destId="{7F9B0AC0-F556-43AB-97D9-333CFBE36291}" srcOrd="0" destOrd="0" presId="urn:microsoft.com/office/officeart/2005/8/layout/list1"/>
    <dgm:cxn modelId="{64286A07-DFA3-4A58-9491-0D2DDEF1121C}" type="presParOf" srcId="{A38A2212-2A4D-4B0C-8A95-7BD7F21D5DE3}" destId="{F975EC9E-43ED-40A5-928E-E336BF0E63EA}" srcOrd="1" destOrd="0" presId="urn:microsoft.com/office/officeart/2005/8/layout/list1"/>
    <dgm:cxn modelId="{7658C4C0-8407-44B6-A698-4DEBCE4F0715}" type="presParOf" srcId="{163F816F-3550-41F9-A2F0-628E97D8B60C}" destId="{CAB316D5-5600-4C12-B01F-B06A2C247516}" srcOrd="13" destOrd="0" presId="urn:microsoft.com/office/officeart/2005/8/layout/list1"/>
    <dgm:cxn modelId="{76CEC5F8-7E97-4E65-A4BF-AC4A62B42961}" type="presParOf" srcId="{163F816F-3550-41F9-A2F0-628E97D8B60C}" destId="{AA8AE404-EDEF-4142-B058-62E011293B3C}" srcOrd="14" destOrd="0" presId="urn:microsoft.com/office/officeart/2005/8/layout/list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341ABBD9-6E6B-CA48-AAC1-A252147FEDAC}" type="doc">
      <dgm:prSet loTypeId="urn:microsoft.com/office/officeart/2005/8/layout/hList1" loCatId="" qsTypeId="urn:microsoft.com/office/officeart/2005/8/quickstyle/simple4" qsCatId="simple" csTypeId="urn:microsoft.com/office/officeart/2005/8/colors/colorful1" csCatId="colorful" phldr="1"/>
      <dgm:spPr/>
      <dgm:t>
        <a:bodyPr/>
        <a:lstStyle/>
        <a:p>
          <a:endParaRPr lang="en-US"/>
        </a:p>
      </dgm:t>
    </dgm:pt>
    <dgm:pt modelId="{5F606381-648B-8947-A3E8-EA83FDCBC1F2}">
      <dgm:prSet/>
      <dgm:spPr/>
      <dgm:t>
        <a:bodyPr/>
        <a:lstStyle/>
        <a:p>
          <a:pPr rtl="0"/>
          <a:r>
            <a:rPr lang="en-US" i="1" dirty="0" err="1">
              <a:solidFill>
                <a:srgbClr val="000000"/>
              </a:solidFill>
            </a:rPr>
            <a:t>Preconventional</a:t>
          </a:r>
          <a:r>
            <a:rPr lang="en-US" i="1" dirty="0">
              <a:solidFill>
                <a:srgbClr val="000000"/>
              </a:solidFill>
            </a:rPr>
            <a:t> level of moral reasoning</a:t>
          </a:r>
          <a:endParaRPr lang="en-US" dirty="0">
            <a:solidFill>
              <a:srgbClr val="000000"/>
            </a:solidFill>
          </a:endParaRPr>
        </a:p>
      </dgm:t>
    </dgm:pt>
    <dgm:pt modelId="{03B813FD-8738-AE4C-AC3C-A7BFD3F900EB}" type="parTrans" cxnId="{B1983BB3-0221-AF45-AA2D-9B03AE2325CA}">
      <dgm:prSet/>
      <dgm:spPr/>
      <dgm:t>
        <a:bodyPr/>
        <a:lstStyle/>
        <a:p>
          <a:endParaRPr lang="en-US">
            <a:solidFill>
              <a:srgbClr val="000000"/>
            </a:solidFill>
          </a:endParaRPr>
        </a:p>
      </dgm:t>
    </dgm:pt>
    <dgm:pt modelId="{929F9E7A-95E1-6443-B6F6-965F83F92CC1}" type="sibTrans" cxnId="{B1983BB3-0221-AF45-AA2D-9B03AE2325CA}">
      <dgm:prSet/>
      <dgm:spPr/>
      <dgm:t>
        <a:bodyPr/>
        <a:lstStyle/>
        <a:p>
          <a:endParaRPr lang="en-US">
            <a:solidFill>
              <a:srgbClr val="000000"/>
            </a:solidFill>
          </a:endParaRPr>
        </a:p>
      </dgm:t>
    </dgm:pt>
    <dgm:pt modelId="{1FCCDADC-0BBD-434F-A210-109487704E51}">
      <dgm:prSet/>
      <dgm:spPr/>
      <dgm:t>
        <a:bodyPr/>
        <a:lstStyle/>
        <a:p>
          <a:pPr rtl="0"/>
          <a:r>
            <a:rPr lang="en-US" dirty="0">
              <a:solidFill>
                <a:srgbClr val="000000"/>
              </a:solidFill>
            </a:rPr>
            <a:t>Emphasis is on avoiding punishment and looking out for your own welfare and needs</a:t>
          </a:r>
        </a:p>
      </dgm:t>
    </dgm:pt>
    <dgm:pt modelId="{95178140-61CD-0B48-8D13-A867BFAC5163}" type="parTrans" cxnId="{3B790AC5-0384-9E46-AC08-AE031FEA68DE}">
      <dgm:prSet/>
      <dgm:spPr/>
      <dgm:t>
        <a:bodyPr/>
        <a:lstStyle/>
        <a:p>
          <a:endParaRPr lang="en-US">
            <a:solidFill>
              <a:srgbClr val="000000"/>
            </a:solidFill>
          </a:endParaRPr>
        </a:p>
      </dgm:t>
    </dgm:pt>
    <dgm:pt modelId="{8A740C49-3670-1F48-9BE3-A27AA5CB6A20}" type="sibTrans" cxnId="{3B790AC5-0384-9E46-AC08-AE031FEA68DE}">
      <dgm:prSet/>
      <dgm:spPr/>
      <dgm:t>
        <a:bodyPr/>
        <a:lstStyle/>
        <a:p>
          <a:endParaRPr lang="en-US">
            <a:solidFill>
              <a:srgbClr val="000000"/>
            </a:solidFill>
          </a:endParaRPr>
        </a:p>
      </dgm:t>
    </dgm:pt>
    <dgm:pt modelId="{753B25AF-688E-8F40-BA28-5130944A15BB}">
      <dgm:prSet/>
      <dgm:spPr/>
      <dgm:t>
        <a:bodyPr/>
        <a:lstStyle/>
        <a:p>
          <a:pPr rtl="0"/>
          <a:r>
            <a:rPr lang="en-US" dirty="0">
              <a:solidFill>
                <a:srgbClr val="000000"/>
              </a:solidFill>
            </a:rPr>
            <a:t>Moral reasoning is self-oriented</a:t>
          </a:r>
        </a:p>
      </dgm:t>
    </dgm:pt>
    <dgm:pt modelId="{7F1D0B5C-6A39-114A-A65A-6DA920426684}" type="parTrans" cxnId="{2280BA43-0E43-4A40-BE98-F42A8341F0E5}">
      <dgm:prSet/>
      <dgm:spPr/>
      <dgm:t>
        <a:bodyPr/>
        <a:lstStyle/>
        <a:p>
          <a:endParaRPr lang="en-US">
            <a:solidFill>
              <a:srgbClr val="000000"/>
            </a:solidFill>
          </a:endParaRPr>
        </a:p>
      </dgm:t>
    </dgm:pt>
    <dgm:pt modelId="{E1D5FD19-B77C-5E47-BDEB-FFD47C1FCD57}" type="sibTrans" cxnId="{2280BA43-0E43-4A40-BE98-F42A8341F0E5}">
      <dgm:prSet/>
      <dgm:spPr/>
      <dgm:t>
        <a:bodyPr/>
        <a:lstStyle/>
        <a:p>
          <a:endParaRPr lang="en-US">
            <a:solidFill>
              <a:srgbClr val="000000"/>
            </a:solidFill>
          </a:endParaRPr>
        </a:p>
      </dgm:t>
    </dgm:pt>
    <dgm:pt modelId="{45DAD723-9A0B-0F41-BFF5-2AC502A916A0}">
      <dgm:prSet/>
      <dgm:spPr/>
      <dgm:t>
        <a:bodyPr/>
        <a:lstStyle/>
        <a:p>
          <a:pPr rtl="0"/>
          <a:r>
            <a:rPr lang="en-US" i="1">
              <a:solidFill>
                <a:srgbClr val="000000"/>
              </a:solidFill>
            </a:rPr>
            <a:t>Conventional level of moral reasoning</a:t>
          </a:r>
          <a:endParaRPr lang="en-US">
            <a:solidFill>
              <a:srgbClr val="000000"/>
            </a:solidFill>
          </a:endParaRPr>
        </a:p>
      </dgm:t>
    </dgm:pt>
    <dgm:pt modelId="{83C6A4EA-5190-E441-80F4-512DE584A47A}" type="parTrans" cxnId="{112CBB18-62E5-E949-B65A-41DFCF5F4B3E}">
      <dgm:prSet/>
      <dgm:spPr/>
      <dgm:t>
        <a:bodyPr/>
        <a:lstStyle/>
        <a:p>
          <a:endParaRPr lang="en-US">
            <a:solidFill>
              <a:srgbClr val="000000"/>
            </a:solidFill>
          </a:endParaRPr>
        </a:p>
      </dgm:t>
    </dgm:pt>
    <dgm:pt modelId="{C49EA289-BC49-7445-AD2C-B328C2DECA70}" type="sibTrans" cxnId="{112CBB18-62E5-E949-B65A-41DFCF5F4B3E}">
      <dgm:prSet/>
      <dgm:spPr/>
      <dgm:t>
        <a:bodyPr/>
        <a:lstStyle/>
        <a:p>
          <a:endParaRPr lang="en-US">
            <a:solidFill>
              <a:srgbClr val="000000"/>
            </a:solidFill>
          </a:endParaRPr>
        </a:p>
      </dgm:t>
    </dgm:pt>
    <dgm:pt modelId="{BB1E64F2-7FE7-F54F-90E6-8DC38D088CF5}">
      <dgm:prSet/>
      <dgm:spPr/>
      <dgm:t>
        <a:bodyPr/>
        <a:lstStyle/>
        <a:p>
          <a:pPr rtl="0"/>
          <a:r>
            <a:rPr lang="en-US" dirty="0">
              <a:solidFill>
                <a:srgbClr val="000000"/>
              </a:solidFill>
            </a:rPr>
            <a:t>Emphasis is based on social rules and laws</a:t>
          </a:r>
        </a:p>
      </dgm:t>
    </dgm:pt>
    <dgm:pt modelId="{098F8DA2-87DC-9A42-9A35-5258CC2A625A}" type="parTrans" cxnId="{603F98E9-D77B-E845-9607-43CC63B3E68B}">
      <dgm:prSet/>
      <dgm:spPr/>
      <dgm:t>
        <a:bodyPr/>
        <a:lstStyle/>
        <a:p>
          <a:endParaRPr lang="en-US">
            <a:solidFill>
              <a:srgbClr val="000000"/>
            </a:solidFill>
          </a:endParaRPr>
        </a:p>
      </dgm:t>
    </dgm:pt>
    <dgm:pt modelId="{C15FACE9-EE59-9349-8BB3-2B358836BA56}" type="sibTrans" cxnId="{603F98E9-D77B-E845-9607-43CC63B3E68B}">
      <dgm:prSet/>
      <dgm:spPr/>
      <dgm:t>
        <a:bodyPr/>
        <a:lstStyle/>
        <a:p>
          <a:endParaRPr lang="en-US">
            <a:solidFill>
              <a:srgbClr val="000000"/>
            </a:solidFill>
          </a:endParaRPr>
        </a:p>
      </dgm:t>
    </dgm:pt>
    <dgm:pt modelId="{B17F9E0E-357B-4B47-8482-89D06FCEFB2F}">
      <dgm:prSet/>
      <dgm:spPr/>
      <dgm:t>
        <a:bodyPr/>
        <a:lstStyle/>
        <a:p>
          <a:pPr rtl="0"/>
          <a:r>
            <a:rPr lang="en-US" dirty="0">
              <a:solidFill>
                <a:srgbClr val="000000"/>
              </a:solidFill>
            </a:rPr>
            <a:t>Social approval and being a dutiful citizen are important</a:t>
          </a:r>
        </a:p>
      </dgm:t>
    </dgm:pt>
    <dgm:pt modelId="{CC325C1D-DE1B-3F41-9E67-367D717896A0}" type="parTrans" cxnId="{837B3FDC-A869-C140-A6DB-02F2778AB4B3}">
      <dgm:prSet/>
      <dgm:spPr/>
      <dgm:t>
        <a:bodyPr/>
        <a:lstStyle/>
        <a:p>
          <a:endParaRPr lang="en-US">
            <a:solidFill>
              <a:srgbClr val="000000"/>
            </a:solidFill>
          </a:endParaRPr>
        </a:p>
      </dgm:t>
    </dgm:pt>
    <dgm:pt modelId="{02922D71-CEE5-1C42-B7EB-D1F06C5AEB92}" type="sibTrans" cxnId="{837B3FDC-A869-C140-A6DB-02F2778AB4B3}">
      <dgm:prSet/>
      <dgm:spPr/>
      <dgm:t>
        <a:bodyPr/>
        <a:lstStyle/>
        <a:p>
          <a:endParaRPr lang="en-US">
            <a:solidFill>
              <a:srgbClr val="000000"/>
            </a:solidFill>
          </a:endParaRPr>
        </a:p>
      </dgm:t>
    </dgm:pt>
    <dgm:pt modelId="{F03ACD1C-6D82-6740-A59E-6F70A665C94F}">
      <dgm:prSet/>
      <dgm:spPr/>
      <dgm:t>
        <a:bodyPr/>
        <a:lstStyle/>
        <a:p>
          <a:pPr rtl="0"/>
          <a:r>
            <a:rPr lang="en-US" i="1">
              <a:solidFill>
                <a:srgbClr val="000000"/>
              </a:solidFill>
            </a:rPr>
            <a:t>Postconventional level of moral reasoning</a:t>
          </a:r>
          <a:endParaRPr lang="en-US">
            <a:solidFill>
              <a:srgbClr val="000000"/>
            </a:solidFill>
          </a:endParaRPr>
        </a:p>
      </dgm:t>
    </dgm:pt>
    <dgm:pt modelId="{5E837FFC-8553-C140-B160-6C8FD45D4AB0}" type="parTrans" cxnId="{1DFE1112-E696-1441-B2BB-97C139BC1F2E}">
      <dgm:prSet/>
      <dgm:spPr/>
      <dgm:t>
        <a:bodyPr/>
        <a:lstStyle/>
        <a:p>
          <a:endParaRPr lang="en-US">
            <a:solidFill>
              <a:srgbClr val="000000"/>
            </a:solidFill>
          </a:endParaRPr>
        </a:p>
      </dgm:t>
    </dgm:pt>
    <dgm:pt modelId="{2E3CD0B7-705C-8949-8629-8BC2BA8DEC0C}" type="sibTrans" cxnId="{1DFE1112-E696-1441-B2BB-97C139BC1F2E}">
      <dgm:prSet/>
      <dgm:spPr/>
      <dgm:t>
        <a:bodyPr/>
        <a:lstStyle/>
        <a:p>
          <a:endParaRPr lang="en-US">
            <a:solidFill>
              <a:srgbClr val="000000"/>
            </a:solidFill>
          </a:endParaRPr>
        </a:p>
      </dgm:t>
    </dgm:pt>
    <dgm:pt modelId="{95E5CAD7-E2E1-CA49-90B6-B795BC5E4EEF}">
      <dgm:prSet/>
      <dgm:spPr/>
      <dgm:t>
        <a:bodyPr/>
        <a:lstStyle/>
        <a:p>
          <a:pPr rtl="0"/>
          <a:r>
            <a:rPr lang="en-US" dirty="0">
              <a:solidFill>
                <a:srgbClr val="000000"/>
              </a:solidFill>
            </a:rPr>
            <a:t>Emphasis is based on self-chosen ethical principles</a:t>
          </a:r>
        </a:p>
      </dgm:t>
    </dgm:pt>
    <dgm:pt modelId="{96ED1804-D06E-904D-94CB-C923C7C17D13}" type="parTrans" cxnId="{CC7CED82-0306-A344-81CB-6F64F5E349CA}">
      <dgm:prSet/>
      <dgm:spPr/>
      <dgm:t>
        <a:bodyPr/>
        <a:lstStyle/>
        <a:p>
          <a:endParaRPr lang="en-US">
            <a:solidFill>
              <a:srgbClr val="000000"/>
            </a:solidFill>
          </a:endParaRPr>
        </a:p>
      </dgm:t>
    </dgm:pt>
    <dgm:pt modelId="{83706143-0F2C-7E4C-87D4-5CC5199D8AA8}" type="sibTrans" cxnId="{CC7CED82-0306-A344-81CB-6F64F5E349CA}">
      <dgm:prSet/>
      <dgm:spPr/>
      <dgm:t>
        <a:bodyPr/>
        <a:lstStyle/>
        <a:p>
          <a:endParaRPr lang="en-US">
            <a:solidFill>
              <a:srgbClr val="000000"/>
            </a:solidFill>
          </a:endParaRPr>
        </a:p>
      </dgm:t>
    </dgm:pt>
    <dgm:pt modelId="{80CCA57A-A4F7-6E44-88A5-A55B7F5D3BFF}">
      <dgm:prSet/>
      <dgm:spPr/>
      <dgm:t>
        <a:bodyPr/>
        <a:lstStyle/>
        <a:p>
          <a:pPr rtl="0"/>
          <a:r>
            <a:rPr lang="en-US" dirty="0">
              <a:solidFill>
                <a:srgbClr val="000000"/>
              </a:solidFill>
            </a:rPr>
            <a:t>Human rights taking precedent over laws; the avoidance of self-condemnation for violating such principles</a:t>
          </a:r>
        </a:p>
      </dgm:t>
    </dgm:pt>
    <dgm:pt modelId="{8D75168E-B487-4347-A54F-AD8E4CC802DC}" type="parTrans" cxnId="{F47B6F59-AE0D-8F4B-AC7C-368DDD170B33}">
      <dgm:prSet/>
      <dgm:spPr/>
      <dgm:t>
        <a:bodyPr/>
        <a:lstStyle/>
        <a:p>
          <a:endParaRPr lang="en-US">
            <a:solidFill>
              <a:srgbClr val="000000"/>
            </a:solidFill>
          </a:endParaRPr>
        </a:p>
      </dgm:t>
    </dgm:pt>
    <dgm:pt modelId="{9EBA1E6A-9664-CC48-95A1-92912C229951}" type="sibTrans" cxnId="{F47B6F59-AE0D-8F4B-AC7C-368DDD170B33}">
      <dgm:prSet/>
      <dgm:spPr/>
      <dgm:t>
        <a:bodyPr/>
        <a:lstStyle/>
        <a:p>
          <a:endParaRPr lang="en-US">
            <a:solidFill>
              <a:srgbClr val="000000"/>
            </a:solidFill>
          </a:endParaRPr>
        </a:p>
      </dgm:t>
    </dgm:pt>
    <dgm:pt modelId="{69FE2C99-F279-9E4F-864F-7C5999263ABB}" type="pres">
      <dgm:prSet presAssocID="{341ABBD9-6E6B-CA48-AAC1-A252147FEDAC}" presName="Name0" presStyleCnt="0">
        <dgm:presLayoutVars>
          <dgm:dir/>
          <dgm:animLvl val="lvl"/>
          <dgm:resizeHandles val="exact"/>
        </dgm:presLayoutVars>
      </dgm:prSet>
      <dgm:spPr/>
    </dgm:pt>
    <dgm:pt modelId="{D08E9126-8C0A-FC4D-A29D-B3BBFC96B083}" type="pres">
      <dgm:prSet presAssocID="{5F606381-648B-8947-A3E8-EA83FDCBC1F2}" presName="composite" presStyleCnt="0"/>
      <dgm:spPr/>
    </dgm:pt>
    <dgm:pt modelId="{DB7B8505-63D1-814C-B9AA-BAEE4E06AFDB}" type="pres">
      <dgm:prSet presAssocID="{5F606381-648B-8947-A3E8-EA83FDCBC1F2}" presName="parTx" presStyleLbl="alignNode1" presStyleIdx="0" presStyleCnt="3">
        <dgm:presLayoutVars>
          <dgm:chMax val="0"/>
          <dgm:chPref val="0"/>
          <dgm:bulletEnabled val="1"/>
        </dgm:presLayoutVars>
      </dgm:prSet>
      <dgm:spPr/>
    </dgm:pt>
    <dgm:pt modelId="{0F643861-E0F8-1945-93C2-404BCAB2C380}" type="pres">
      <dgm:prSet presAssocID="{5F606381-648B-8947-A3E8-EA83FDCBC1F2}" presName="desTx" presStyleLbl="alignAccFollowNode1" presStyleIdx="0" presStyleCnt="3">
        <dgm:presLayoutVars>
          <dgm:bulletEnabled val="1"/>
        </dgm:presLayoutVars>
      </dgm:prSet>
      <dgm:spPr/>
    </dgm:pt>
    <dgm:pt modelId="{85BCCFD4-24C7-C34E-A4B9-7187CBF28BD5}" type="pres">
      <dgm:prSet presAssocID="{929F9E7A-95E1-6443-B6F6-965F83F92CC1}" presName="space" presStyleCnt="0"/>
      <dgm:spPr/>
    </dgm:pt>
    <dgm:pt modelId="{F2E96DB8-FD97-C143-A514-8DF37CA45EF0}" type="pres">
      <dgm:prSet presAssocID="{45DAD723-9A0B-0F41-BFF5-2AC502A916A0}" presName="composite" presStyleCnt="0"/>
      <dgm:spPr/>
    </dgm:pt>
    <dgm:pt modelId="{7E65D8BD-E70A-1D4C-B5F7-DC829D3CA029}" type="pres">
      <dgm:prSet presAssocID="{45DAD723-9A0B-0F41-BFF5-2AC502A916A0}" presName="parTx" presStyleLbl="alignNode1" presStyleIdx="1" presStyleCnt="3">
        <dgm:presLayoutVars>
          <dgm:chMax val="0"/>
          <dgm:chPref val="0"/>
          <dgm:bulletEnabled val="1"/>
        </dgm:presLayoutVars>
      </dgm:prSet>
      <dgm:spPr/>
    </dgm:pt>
    <dgm:pt modelId="{7DCE79B2-8C33-D442-B68F-21AF0EA09F1C}" type="pres">
      <dgm:prSet presAssocID="{45DAD723-9A0B-0F41-BFF5-2AC502A916A0}" presName="desTx" presStyleLbl="alignAccFollowNode1" presStyleIdx="1" presStyleCnt="3">
        <dgm:presLayoutVars>
          <dgm:bulletEnabled val="1"/>
        </dgm:presLayoutVars>
      </dgm:prSet>
      <dgm:spPr/>
    </dgm:pt>
    <dgm:pt modelId="{68AEE8A5-570F-FE42-956F-2C02325BC3D5}" type="pres">
      <dgm:prSet presAssocID="{C49EA289-BC49-7445-AD2C-B328C2DECA70}" presName="space" presStyleCnt="0"/>
      <dgm:spPr/>
    </dgm:pt>
    <dgm:pt modelId="{B332BAFA-C0D0-2A4D-850E-CB037DD3F20D}" type="pres">
      <dgm:prSet presAssocID="{F03ACD1C-6D82-6740-A59E-6F70A665C94F}" presName="composite" presStyleCnt="0"/>
      <dgm:spPr/>
    </dgm:pt>
    <dgm:pt modelId="{C216541E-3658-4944-8B80-3CEB15F270C0}" type="pres">
      <dgm:prSet presAssocID="{F03ACD1C-6D82-6740-A59E-6F70A665C94F}" presName="parTx" presStyleLbl="alignNode1" presStyleIdx="2" presStyleCnt="3">
        <dgm:presLayoutVars>
          <dgm:chMax val="0"/>
          <dgm:chPref val="0"/>
          <dgm:bulletEnabled val="1"/>
        </dgm:presLayoutVars>
      </dgm:prSet>
      <dgm:spPr/>
    </dgm:pt>
    <dgm:pt modelId="{A3DBC0F3-D532-5743-97EA-91A7F26901FC}" type="pres">
      <dgm:prSet presAssocID="{F03ACD1C-6D82-6740-A59E-6F70A665C94F}" presName="desTx" presStyleLbl="alignAccFollowNode1" presStyleIdx="2" presStyleCnt="3">
        <dgm:presLayoutVars>
          <dgm:bulletEnabled val="1"/>
        </dgm:presLayoutVars>
      </dgm:prSet>
      <dgm:spPr/>
    </dgm:pt>
  </dgm:ptLst>
  <dgm:cxnLst>
    <dgm:cxn modelId="{BD440F0E-BBA2-455E-AB07-77E3B2D39E83}" type="presOf" srcId="{95E5CAD7-E2E1-CA49-90B6-B795BC5E4EEF}" destId="{A3DBC0F3-D532-5743-97EA-91A7F26901FC}" srcOrd="0" destOrd="0" presId="urn:microsoft.com/office/officeart/2005/8/layout/hList1"/>
    <dgm:cxn modelId="{1DFE1112-E696-1441-B2BB-97C139BC1F2E}" srcId="{341ABBD9-6E6B-CA48-AAC1-A252147FEDAC}" destId="{F03ACD1C-6D82-6740-A59E-6F70A665C94F}" srcOrd="2" destOrd="0" parTransId="{5E837FFC-8553-C140-B160-6C8FD45D4AB0}" sibTransId="{2E3CD0B7-705C-8949-8629-8BC2BA8DEC0C}"/>
    <dgm:cxn modelId="{112CBB18-62E5-E949-B65A-41DFCF5F4B3E}" srcId="{341ABBD9-6E6B-CA48-AAC1-A252147FEDAC}" destId="{45DAD723-9A0B-0F41-BFF5-2AC502A916A0}" srcOrd="1" destOrd="0" parTransId="{83C6A4EA-5190-E441-80F4-512DE584A47A}" sibTransId="{C49EA289-BC49-7445-AD2C-B328C2DECA70}"/>
    <dgm:cxn modelId="{0919DA31-0C83-498E-BD34-C8B4ADA43E0A}" type="presOf" srcId="{341ABBD9-6E6B-CA48-AAC1-A252147FEDAC}" destId="{69FE2C99-F279-9E4F-864F-7C5999263ABB}" srcOrd="0" destOrd="0" presId="urn:microsoft.com/office/officeart/2005/8/layout/hList1"/>
    <dgm:cxn modelId="{52343B5E-7689-429E-A383-2725FF4DEBC3}" type="presOf" srcId="{F03ACD1C-6D82-6740-A59E-6F70A665C94F}" destId="{C216541E-3658-4944-8B80-3CEB15F270C0}" srcOrd="0" destOrd="0" presId="urn:microsoft.com/office/officeart/2005/8/layout/hList1"/>
    <dgm:cxn modelId="{8BCA5942-321E-4356-B31C-561D3611DD74}" type="presOf" srcId="{753B25AF-688E-8F40-BA28-5130944A15BB}" destId="{0F643861-E0F8-1945-93C2-404BCAB2C380}" srcOrd="0" destOrd="1" presId="urn:microsoft.com/office/officeart/2005/8/layout/hList1"/>
    <dgm:cxn modelId="{2280BA43-0E43-4A40-BE98-F42A8341F0E5}" srcId="{5F606381-648B-8947-A3E8-EA83FDCBC1F2}" destId="{753B25AF-688E-8F40-BA28-5130944A15BB}" srcOrd="1" destOrd="0" parTransId="{7F1D0B5C-6A39-114A-A65A-6DA920426684}" sibTransId="{E1D5FD19-B77C-5E47-BDEB-FFD47C1FCD57}"/>
    <dgm:cxn modelId="{F47B6F59-AE0D-8F4B-AC7C-368DDD170B33}" srcId="{F03ACD1C-6D82-6740-A59E-6F70A665C94F}" destId="{80CCA57A-A4F7-6E44-88A5-A55B7F5D3BFF}" srcOrd="1" destOrd="0" parTransId="{8D75168E-B487-4347-A54F-AD8E4CC802DC}" sibTransId="{9EBA1E6A-9664-CC48-95A1-92912C229951}"/>
    <dgm:cxn modelId="{8191257C-0CE5-4382-BD90-AB725D9EE9B5}" type="presOf" srcId="{BB1E64F2-7FE7-F54F-90E6-8DC38D088CF5}" destId="{7DCE79B2-8C33-D442-B68F-21AF0EA09F1C}" srcOrd="0" destOrd="0" presId="urn:microsoft.com/office/officeart/2005/8/layout/hList1"/>
    <dgm:cxn modelId="{1210717C-AB9D-48D8-A440-E0A40663F158}" type="presOf" srcId="{45DAD723-9A0B-0F41-BFF5-2AC502A916A0}" destId="{7E65D8BD-E70A-1D4C-B5F7-DC829D3CA029}" srcOrd="0" destOrd="0" presId="urn:microsoft.com/office/officeart/2005/8/layout/hList1"/>
    <dgm:cxn modelId="{924A9F7F-A5ED-44C2-8078-58BC160F3FD0}" type="presOf" srcId="{80CCA57A-A4F7-6E44-88A5-A55B7F5D3BFF}" destId="{A3DBC0F3-D532-5743-97EA-91A7F26901FC}" srcOrd="0" destOrd="1" presId="urn:microsoft.com/office/officeart/2005/8/layout/hList1"/>
    <dgm:cxn modelId="{CC7CED82-0306-A344-81CB-6F64F5E349CA}" srcId="{F03ACD1C-6D82-6740-A59E-6F70A665C94F}" destId="{95E5CAD7-E2E1-CA49-90B6-B795BC5E4EEF}" srcOrd="0" destOrd="0" parTransId="{96ED1804-D06E-904D-94CB-C923C7C17D13}" sibTransId="{83706143-0F2C-7E4C-87D4-5CC5199D8AA8}"/>
    <dgm:cxn modelId="{E2EDA590-99C4-4311-AC9A-AA5FA8F35D46}" type="presOf" srcId="{5F606381-648B-8947-A3E8-EA83FDCBC1F2}" destId="{DB7B8505-63D1-814C-B9AA-BAEE4E06AFDB}" srcOrd="0" destOrd="0" presId="urn:microsoft.com/office/officeart/2005/8/layout/hList1"/>
    <dgm:cxn modelId="{B1983BB3-0221-AF45-AA2D-9B03AE2325CA}" srcId="{341ABBD9-6E6B-CA48-AAC1-A252147FEDAC}" destId="{5F606381-648B-8947-A3E8-EA83FDCBC1F2}" srcOrd="0" destOrd="0" parTransId="{03B813FD-8738-AE4C-AC3C-A7BFD3F900EB}" sibTransId="{929F9E7A-95E1-6443-B6F6-965F83F92CC1}"/>
    <dgm:cxn modelId="{14E634B9-3CFB-4942-A8E7-A6E986482E33}" type="presOf" srcId="{1FCCDADC-0BBD-434F-A210-109487704E51}" destId="{0F643861-E0F8-1945-93C2-404BCAB2C380}" srcOrd="0" destOrd="0" presId="urn:microsoft.com/office/officeart/2005/8/layout/hList1"/>
    <dgm:cxn modelId="{3B790AC5-0384-9E46-AC08-AE031FEA68DE}" srcId="{5F606381-648B-8947-A3E8-EA83FDCBC1F2}" destId="{1FCCDADC-0BBD-434F-A210-109487704E51}" srcOrd="0" destOrd="0" parTransId="{95178140-61CD-0B48-8D13-A867BFAC5163}" sibTransId="{8A740C49-3670-1F48-9BE3-A27AA5CB6A20}"/>
    <dgm:cxn modelId="{72A2E1DA-1AF6-4DB8-98EC-F8DF1609C676}" type="presOf" srcId="{B17F9E0E-357B-4B47-8482-89D06FCEFB2F}" destId="{7DCE79B2-8C33-D442-B68F-21AF0EA09F1C}" srcOrd="0" destOrd="1" presId="urn:microsoft.com/office/officeart/2005/8/layout/hList1"/>
    <dgm:cxn modelId="{837B3FDC-A869-C140-A6DB-02F2778AB4B3}" srcId="{45DAD723-9A0B-0F41-BFF5-2AC502A916A0}" destId="{B17F9E0E-357B-4B47-8482-89D06FCEFB2F}" srcOrd="1" destOrd="0" parTransId="{CC325C1D-DE1B-3F41-9E67-367D717896A0}" sibTransId="{02922D71-CEE5-1C42-B7EB-D1F06C5AEB92}"/>
    <dgm:cxn modelId="{603F98E9-D77B-E845-9607-43CC63B3E68B}" srcId="{45DAD723-9A0B-0F41-BFF5-2AC502A916A0}" destId="{BB1E64F2-7FE7-F54F-90E6-8DC38D088CF5}" srcOrd="0" destOrd="0" parTransId="{098F8DA2-87DC-9A42-9A35-5258CC2A625A}" sibTransId="{C15FACE9-EE59-9349-8BB3-2B358836BA56}"/>
    <dgm:cxn modelId="{289464D4-35DF-42A9-9C9D-E08E912B2E42}" type="presParOf" srcId="{69FE2C99-F279-9E4F-864F-7C5999263ABB}" destId="{D08E9126-8C0A-FC4D-A29D-B3BBFC96B083}" srcOrd="0" destOrd="0" presId="urn:microsoft.com/office/officeart/2005/8/layout/hList1"/>
    <dgm:cxn modelId="{0015AC70-0BBC-455D-B56E-2A55EAEBF5D4}" type="presParOf" srcId="{D08E9126-8C0A-FC4D-A29D-B3BBFC96B083}" destId="{DB7B8505-63D1-814C-B9AA-BAEE4E06AFDB}" srcOrd="0" destOrd="0" presId="urn:microsoft.com/office/officeart/2005/8/layout/hList1"/>
    <dgm:cxn modelId="{3F3D0285-7E65-47C7-A8E9-EBEA909A439C}" type="presParOf" srcId="{D08E9126-8C0A-FC4D-A29D-B3BBFC96B083}" destId="{0F643861-E0F8-1945-93C2-404BCAB2C380}" srcOrd="1" destOrd="0" presId="urn:microsoft.com/office/officeart/2005/8/layout/hList1"/>
    <dgm:cxn modelId="{FD326ECF-0BA6-4D61-BA13-17613F7C941C}" type="presParOf" srcId="{69FE2C99-F279-9E4F-864F-7C5999263ABB}" destId="{85BCCFD4-24C7-C34E-A4B9-7187CBF28BD5}" srcOrd="1" destOrd="0" presId="urn:microsoft.com/office/officeart/2005/8/layout/hList1"/>
    <dgm:cxn modelId="{763EF019-A7A1-463A-8BBD-56F2DDAA221C}" type="presParOf" srcId="{69FE2C99-F279-9E4F-864F-7C5999263ABB}" destId="{F2E96DB8-FD97-C143-A514-8DF37CA45EF0}" srcOrd="2" destOrd="0" presId="urn:microsoft.com/office/officeart/2005/8/layout/hList1"/>
    <dgm:cxn modelId="{A95A6914-C003-4D60-B573-B1A09512A155}" type="presParOf" srcId="{F2E96DB8-FD97-C143-A514-8DF37CA45EF0}" destId="{7E65D8BD-E70A-1D4C-B5F7-DC829D3CA029}" srcOrd="0" destOrd="0" presId="urn:microsoft.com/office/officeart/2005/8/layout/hList1"/>
    <dgm:cxn modelId="{17F75875-E073-47C9-88DC-4F652A2035E5}" type="presParOf" srcId="{F2E96DB8-FD97-C143-A514-8DF37CA45EF0}" destId="{7DCE79B2-8C33-D442-B68F-21AF0EA09F1C}" srcOrd="1" destOrd="0" presId="urn:microsoft.com/office/officeart/2005/8/layout/hList1"/>
    <dgm:cxn modelId="{B0240F5F-BDD3-4BC4-B2DC-6E252FA7424C}" type="presParOf" srcId="{69FE2C99-F279-9E4F-864F-7C5999263ABB}" destId="{68AEE8A5-570F-FE42-956F-2C02325BC3D5}" srcOrd="3" destOrd="0" presId="urn:microsoft.com/office/officeart/2005/8/layout/hList1"/>
    <dgm:cxn modelId="{AB74CF40-154E-4AC5-871D-DD3976475170}" type="presParOf" srcId="{69FE2C99-F279-9E4F-864F-7C5999263ABB}" destId="{B332BAFA-C0D0-2A4D-850E-CB037DD3F20D}" srcOrd="4" destOrd="0" presId="urn:microsoft.com/office/officeart/2005/8/layout/hList1"/>
    <dgm:cxn modelId="{2040F2A7-F76F-474A-9225-66EA863526D6}" type="presParOf" srcId="{B332BAFA-C0D0-2A4D-850E-CB037DD3F20D}" destId="{C216541E-3658-4944-8B80-3CEB15F270C0}" srcOrd="0" destOrd="0" presId="urn:microsoft.com/office/officeart/2005/8/layout/hList1"/>
    <dgm:cxn modelId="{323D706B-3188-4550-89A5-ABE1B9ADBEA7}" type="presParOf" srcId="{B332BAFA-C0D0-2A4D-850E-CB037DD3F20D}" destId="{A3DBC0F3-D532-5743-97EA-91A7F26901FC}" srcOrd="1" destOrd="0" presId="urn:microsoft.com/office/officeart/2005/8/layout/hList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BD4754F-E420-4151-9CF2-5402FA8B7A83}">
      <dsp:nvSpPr>
        <dsp:cNvPr id="0" name=""/>
        <dsp:cNvSpPr/>
      </dsp:nvSpPr>
      <dsp:spPr>
        <a:xfrm>
          <a:off x="3080" y="587032"/>
          <a:ext cx="2444055" cy="1466433"/>
        </a:xfrm>
        <a:prstGeom prst="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0490" tIns="110490" rIns="110490" bIns="110490" numCol="1" spcCol="1270" anchor="ctr" anchorCtr="0">
          <a:noAutofit/>
        </a:bodyPr>
        <a:lstStyle/>
        <a:p>
          <a:pPr marL="0" lvl="0" indent="0" algn="ctr" defTabSz="1289050">
            <a:lnSpc>
              <a:spcPct val="90000"/>
            </a:lnSpc>
            <a:spcBef>
              <a:spcPct val="0"/>
            </a:spcBef>
            <a:spcAft>
              <a:spcPct val="35000"/>
            </a:spcAft>
            <a:buNone/>
          </a:pPr>
          <a:r>
            <a:rPr lang="en-GB" sz="2900" kern="1200"/>
            <a:t>Foetal origins</a:t>
          </a:r>
          <a:endParaRPr lang="en-US" sz="2900" kern="1200"/>
        </a:p>
      </dsp:txBody>
      <dsp:txXfrm>
        <a:off x="3080" y="587032"/>
        <a:ext cx="2444055" cy="1466433"/>
      </dsp:txXfrm>
    </dsp:sp>
    <dsp:sp modelId="{D971AC14-4E5C-437F-9A8E-1AF9B23963EE}">
      <dsp:nvSpPr>
        <dsp:cNvPr id="0" name=""/>
        <dsp:cNvSpPr/>
      </dsp:nvSpPr>
      <dsp:spPr>
        <a:xfrm>
          <a:off x="2691541" y="587032"/>
          <a:ext cx="2444055" cy="1466433"/>
        </a:xfrm>
        <a:prstGeom prst="rect">
          <a:avLst/>
        </a:prstGeom>
        <a:solidFill>
          <a:schemeClr val="accent5">
            <a:hueOff val="-1126424"/>
            <a:satOff val="-2903"/>
            <a:lumOff val="-1961"/>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0490" tIns="110490" rIns="110490" bIns="110490" numCol="1" spcCol="1270" anchor="ctr" anchorCtr="0">
          <a:noAutofit/>
        </a:bodyPr>
        <a:lstStyle/>
        <a:p>
          <a:pPr marL="0" lvl="0" indent="0" algn="ctr" defTabSz="1289050">
            <a:lnSpc>
              <a:spcPct val="90000"/>
            </a:lnSpc>
            <a:spcBef>
              <a:spcPct val="0"/>
            </a:spcBef>
            <a:spcAft>
              <a:spcPct val="35000"/>
            </a:spcAft>
            <a:buNone/>
          </a:pPr>
          <a:r>
            <a:rPr lang="en-GB" sz="2900" kern="1200"/>
            <a:t>Teratogens</a:t>
          </a:r>
          <a:endParaRPr lang="en-US" sz="2900" kern="1200"/>
        </a:p>
      </dsp:txBody>
      <dsp:txXfrm>
        <a:off x="2691541" y="587032"/>
        <a:ext cx="2444055" cy="1466433"/>
      </dsp:txXfrm>
    </dsp:sp>
    <dsp:sp modelId="{BA95F698-3DC5-441E-A7FD-C7B65A727794}">
      <dsp:nvSpPr>
        <dsp:cNvPr id="0" name=""/>
        <dsp:cNvSpPr/>
      </dsp:nvSpPr>
      <dsp:spPr>
        <a:xfrm>
          <a:off x="5380002" y="587032"/>
          <a:ext cx="2444055" cy="1466433"/>
        </a:xfrm>
        <a:prstGeom prst="rect">
          <a:avLst/>
        </a:prstGeom>
        <a:solidFill>
          <a:schemeClr val="accent5">
            <a:hueOff val="-2252848"/>
            <a:satOff val="-5806"/>
            <a:lumOff val="-392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0490" tIns="110490" rIns="110490" bIns="110490" numCol="1" spcCol="1270" anchor="ctr" anchorCtr="0">
          <a:noAutofit/>
        </a:bodyPr>
        <a:lstStyle/>
        <a:p>
          <a:pPr marL="0" lvl="0" indent="0" algn="ctr" defTabSz="1289050">
            <a:lnSpc>
              <a:spcPct val="90000"/>
            </a:lnSpc>
            <a:spcBef>
              <a:spcPct val="0"/>
            </a:spcBef>
            <a:spcAft>
              <a:spcPct val="35000"/>
            </a:spcAft>
            <a:buNone/>
          </a:pPr>
          <a:r>
            <a:rPr lang="en-GB" sz="2900" kern="1200"/>
            <a:t>Foetal Alcohol Syndrome</a:t>
          </a:r>
          <a:endParaRPr lang="en-US" sz="2900" kern="1200"/>
        </a:p>
      </dsp:txBody>
      <dsp:txXfrm>
        <a:off x="5380002" y="587032"/>
        <a:ext cx="2444055" cy="1466433"/>
      </dsp:txXfrm>
    </dsp:sp>
    <dsp:sp modelId="{4B64DBD8-4D52-490C-ACDE-59B1247BF24F}">
      <dsp:nvSpPr>
        <dsp:cNvPr id="0" name=""/>
        <dsp:cNvSpPr/>
      </dsp:nvSpPr>
      <dsp:spPr>
        <a:xfrm>
          <a:off x="7095485" y="2436381"/>
          <a:ext cx="2444055" cy="1466433"/>
        </a:xfrm>
        <a:prstGeom prst="rect">
          <a:avLst/>
        </a:prstGeom>
        <a:solidFill>
          <a:schemeClr val="accent5">
            <a:hueOff val="-3379271"/>
            <a:satOff val="-8710"/>
            <a:lumOff val="-588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0490" tIns="110490" rIns="110490" bIns="110490" numCol="1" spcCol="1270" anchor="ctr" anchorCtr="0">
          <a:noAutofit/>
        </a:bodyPr>
        <a:lstStyle/>
        <a:p>
          <a:pPr marL="0" lvl="0" indent="0" algn="ctr" defTabSz="1289050">
            <a:lnSpc>
              <a:spcPct val="90000"/>
            </a:lnSpc>
            <a:spcBef>
              <a:spcPct val="0"/>
            </a:spcBef>
            <a:spcAft>
              <a:spcPct val="35000"/>
            </a:spcAft>
            <a:buNone/>
          </a:pPr>
          <a:r>
            <a:rPr lang="en-GB" sz="2900" kern="1200" dirty="0"/>
            <a:t>Adverse Childhood Experiences</a:t>
          </a:r>
          <a:endParaRPr lang="en-US" sz="2900" kern="1200" dirty="0"/>
        </a:p>
      </dsp:txBody>
      <dsp:txXfrm>
        <a:off x="7095485" y="2436381"/>
        <a:ext cx="2444055" cy="1466433"/>
      </dsp:txXfrm>
    </dsp:sp>
    <dsp:sp modelId="{19D7D4BB-C5DA-4EEC-A909-6327F964A87D}">
      <dsp:nvSpPr>
        <dsp:cNvPr id="0" name=""/>
        <dsp:cNvSpPr/>
      </dsp:nvSpPr>
      <dsp:spPr>
        <a:xfrm>
          <a:off x="7984412" y="561541"/>
          <a:ext cx="2444055" cy="1466433"/>
        </a:xfrm>
        <a:prstGeom prst="rect">
          <a:avLst/>
        </a:prstGeom>
        <a:solidFill>
          <a:schemeClr val="accent5">
            <a:hueOff val="-4505695"/>
            <a:satOff val="-11613"/>
            <a:lumOff val="-784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0490" tIns="110490" rIns="110490" bIns="110490" numCol="1" spcCol="1270" anchor="ctr" anchorCtr="0">
          <a:noAutofit/>
        </a:bodyPr>
        <a:lstStyle/>
        <a:p>
          <a:pPr marL="0" lvl="0" indent="0" algn="ctr" defTabSz="1289050">
            <a:lnSpc>
              <a:spcPct val="90000"/>
            </a:lnSpc>
            <a:spcBef>
              <a:spcPct val="0"/>
            </a:spcBef>
            <a:spcAft>
              <a:spcPct val="35000"/>
            </a:spcAft>
            <a:buNone/>
          </a:pPr>
          <a:r>
            <a:rPr lang="en-GB" sz="2900" kern="1200"/>
            <a:t>Piaget</a:t>
          </a:r>
          <a:endParaRPr lang="en-US" sz="2900" kern="1200"/>
        </a:p>
      </dsp:txBody>
      <dsp:txXfrm>
        <a:off x="7984412" y="561541"/>
        <a:ext cx="2444055" cy="1466433"/>
      </dsp:txXfrm>
    </dsp:sp>
    <dsp:sp modelId="{24BCAFB5-AD5E-4C22-B0E9-F14C4BB845B2}">
      <dsp:nvSpPr>
        <dsp:cNvPr id="0" name=""/>
        <dsp:cNvSpPr/>
      </dsp:nvSpPr>
      <dsp:spPr>
        <a:xfrm>
          <a:off x="840511" y="2431434"/>
          <a:ext cx="2444055" cy="1466433"/>
        </a:xfrm>
        <a:prstGeom prst="rect">
          <a:avLst/>
        </a:prstGeom>
        <a:solidFill>
          <a:schemeClr val="accent5">
            <a:hueOff val="-5632119"/>
            <a:satOff val="-14516"/>
            <a:lumOff val="-9804"/>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0490" tIns="110490" rIns="110490" bIns="110490" numCol="1" spcCol="1270" anchor="ctr" anchorCtr="0">
          <a:noAutofit/>
        </a:bodyPr>
        <a:lstStyle/>
        <a:p>
          <a:pPr marL="0" lvl="0" indent="0" algn="ctr" defTabSz="1289050">
            <a:lnSpc>
              <a:spcPct val="90000"/>
            </a:lnSpc>
            <a:spcBef>
              <a:spcPct val="0"/>
            </a:spcBef>
            <a:spcAft>
              <a:spcPct val="35000"/>
            </a:spcAft>
            <a:buNone/>
          </a:pPr>
          <a:r>
            <a:rPr lang="en-GB" sz="2900" kern="1200" dirty="0"/>
            <a:t>Kohlberg and moral reasoning</a:t>
          </a:r>
          <a:endParaRPr lang="en-US" sz="2900" kern="1200" dirty="0"/>
        </a:p>
      </dsp:txBody>
      <dsp:txXfrm>
        <a:off x="840511" y="2431434"/>
        <a:ext cx="2444055" cy="1466433"/>
      </dsp:txXfrm>
    </dsp:sp>
    <dsp:sp modelId="{4EEC4297-B651-4EB6-BBD8-7DCAE656492F}">
      <dsp:nvSpPr>
        <dsp:cNvPr id="0" name=""/>
        <dsp:cNvSpPr/>
      </dsp:nvSpPr>
      <dsp:spPr>
        <a:xfrm>
          <a:off x="4035772" y="2410889"/>
          <a:ext cx="2444055" cy="1466433"/>
        </a:xfrm>
        <a:prstGeom prst="rect">
          <a:avLst/>
        </a:prstGeom>
        <a:solidFill>
          <a:schemeClr val="accent5">
            <a:hueOff val="-6758543"/>
            <a:satOff val="-17419"/>
            <a:lumOff val="-1176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0490" tIns="110490" rIns="110490" bIns="110490" numCol="1" spcCol="1270" anchor="ctr" anchorCtr="0">
          <a:noAutofit/>
        </a:bodyPr>
        <a:lstStyle/>
        <a:p>
          <a:pPr marL="0" lvl="0" indent="0" algn="ctr" defTabSz="1289050">
            <a:lnSpc>
              <a:spcPct val="90000"/>
            </a:lnSpc>
            <a:spcBef>
              <a:spcPct val="0"/>
            </a:spcBef>
            <a:spcAft>
              <a:spcPct val="35000"/>
            </a:spcAft>
            <a:buNone/>
          </a:pPr>
          <a:r>
            <a:rPr lang="en-GB" sz="2900" kern="1200"/>
            <a:t>Walter Mischel and marshmallows</a:t>
          </a:r>
          <a:endParaRPr lang="en-US" sz="2900" kern="1200"/>
        </a:p>
      </dsp:txBody>
      <dsp:txXfrm>
        <a:off x="4035772" y="2410889"/>
        <a:ext cx="2444055" cy="1466433"/>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FF4E29C-E3E9-4084-94E0-4CBA54B2F814}">
      <dsp:nvSpPr>
        <dsp:cNvPr id="0" name=""/>
        <dsp:cNvSpPr/>
      </dsp:nvSpPr>
      <dsp:spPr>
        <a:xfrm>
          <a:off x="0" y="445606"/>
          <a:ext cx="8104632" cy="730800"/>
        </a:xfrm>
        <a:prstGeom prst="rect">
          <a:avLst/>
        </a:prstGeom>
        <a:solidFill>
          <a:schemeClr val="lt1">
            <a:alpha val="90000"/>
            <a:hueOff val="0"/>
            <a:satOff val="0"/>
            <a:lumOff val="0"/>
            <a:alphaOff val="0"/>
          </a:schemeClr>
        </a:solidFill>
        <a:ln w="25400" cap="flat" cmpd="sng" algn="ctr">
          <a:solidFill>
            <a:schemeClr val="accent2">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3C2EC217-FA82-42BA-88E6-BE2B56CF162B}">
      <dsp:nvSpPr>
        <dsp:cNvPr id="0" name=""/>
        <dsp:cNvSpPr/>
      </dsp:nvSpPr>
      <dsp:spPr>
        <a:xfrm>
          <a:off x="405231" y="17566"/>
          <a:ext cx="5673242" cy="856080"/>
        </a:xfrm>
        <a:prstGeom prst="roundRect">
          <a:avLst/>
        </a:prstGeom>
        <a:solidFill>
          <a:schemeClr val="accent2">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14435" tIns="0" rIns="214435" bIns="0" numCol="1" spcCol="1270" anchor="ctr" anchorCtr="0">
          <a:noAutofit/>
        </a:bodyPr>
        <a:lstStyle/>
        <a:p>
          <a:pPr marL="0" lvl="0" indent="0" algn="l" defTabSz="1422400">
            <a:lnSpc>
              <a:spcPct val="90000"/>
            </a:lnSpc>
            <a:spcBef>
              <a:spcPct val="0"/>
            </a:spcBef>
            <a:spcAft>
              <a:spcPct val="35000"/>
            </a:spcAft>
            <a:buNone/>
          </a:pPr>
          <a:r>
            <a:rPr lang="en-GB" sz="3200" kern="1200" dirty="0"/>
            <a:t>Sensorimotor (0-2 </a:t>
          </a:r>
          <a:r>
            <a:rPr lang="en-GB" sz="3200" kern="1200" dirty="0" err="1"/>
            <a:t>yrs</a:t>
          </a:r>
          <a:r>
            <a:rPr lang="en-GB" sz="3200" kern="1200" dirty="0"/>
            <a:t>)</a:t>
          </a:r>
        </a:p>
      </dsp:txBody>
      <dsp:txXfrm>
        <a:off x="447021" y="59356"/>
        <a:ext cx="5589662" cy="772500"/>
      </dsp:txXfrm>
    </dsp:sp>
    <dsp:sp modelId="{ABA51C2E-BC56-40F5-A27E-46D2FA4D8EF4}">
      <dsp:nvSpPr>
        <dsp:cNvPr id="0" name=""/>
        <dsp:cNvSpPr/>
      </dsp:nvSpPr>
      <dsp:spPr>
        <a:xfrm>
          <a:off x="0" y="1761046"/>
          <a:ext cx="8104632" cy="730800"/>
        </a:xfrm>
        <a:prstGeom prst="rect">
          <a:avLst/>
        </a:prstGeom>
        <a:solidFill>
          <a:schemeClr val="lt1">
            <a:alpha val="90000"/>
            <a:hueOff val="0"/>
            <a:satOff val="0"/>
            <a:lumOff val="0"/>
            <a:alphaOff val="0"/>
          </a:schemeClr>
        </a:solidFill>
        <a:ln w="25400" cap="flat" cmpd="sng" algn="ctr">
          <a:solidFill>
            <a:schemeClr val="accent3">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7CEBF2A8-4F38-4FFD-9F93-FD50486FD6A0}">
      <dsp:nvSpPr>
        <dsp:cNvPr id="0" name=""/>
        <dsp:cNvSpPr/>
      </dsp:nvSpPr>
      <dsp:spPr>
        <a:xfrm>
          <a:off x="405231" y="1333006"/>
          <a:ext cx="5673242" cy="856080"/>
        </a:xfrm>
        <a:prstGeom prst="roundRect">
          <a:avLst/>
        </a:prstGeom>
        <a:solidFill>
          <a:schemeClr val="accent3">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14435" tIns="0" rIns="214435" bIns="0" numCol="1" spcCol="1270" anchor="ctr" anchorCtr="0">
          <a:noAutofit/>
        </a:bodyPr>
        <a:lstStyle/>
        <a:p>
          <a:pPr marL="0" lvl="0" indent="0" algn="l" defTabSz="1422400">
            <a:lnSpc>
              <a:spcPct val="90000"/>
            </a:lnSpc>
            <a:spcBef>
              <a:spcPct val="0"/>
            </a:spcBef>
            <a:spcAft>
              <a:spcPct val="35000"/>
            </a:spcAft>
            <a:buNone/>
          </a:pPr>
          <a:r>
            <a:rPr lang="en-GB" sz="3200" kern="1200" dirty="0"/>
            <a:t>Preoperational (2 to 6 </a:t>
          </a:r>
          <a:r>
            <a:rPr lang="en-GB" sz="3200" kern="1200" dirty="0" err="1"/>
            <a:t>yrs</a:t>
          </a:r>
          <a:r>
            <a:rPr lang="en-GB" sz="3200" kern="1200" dirty="0"/>
            <a:t>)</a:t>
          </a:r>
        </a:p>
      </dsp:txBody>
      <dsp:txXfrm>
        <a:off x="447021" y="1374796"/>
        <a:ext cx="5589662" cy="772500"/>
      </dsp:txXfrm>
    </dsp:sp>
    <dsp:sp modelId="{1A9F8C3F-38E9-41B4-9CFB-C7BC83FA1488}">
      <dsp:nvSpPr>
        <dsp:cNvPr id="0" name=""/>
        <dsp:cNvSpPr/>
      </dsp:nvSpPr>
      <dsp:spPr>
        <a:xfrm>
          <a:off x="0" y="3076486"/>
          <a:ext cx="8104632" cy="730800"/>
        </a:xfrm>
        <a:prstGeom prst="rect">
          <a:avLst/>
        </a:prstGeom>
        <a:solidFill>
          <a:schemeClr val="lt1">
            <a:alpha val="90000"/>
            <a:hueOff val="0"/>
            <a:satOff val="0"/>
            <a:lumOff val="0"/>
            <a:alphaOff val="0"/>
          </a:schemeClr>
        </a:solidFill>
        <a:ln w="25400" cap="flat" cmpd="sng" algn="ctr">
          <a:solidFill>
            <a:schemeClr val="accent4">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384A78FF-4F19-4E36-8035-BC982A318E97}">
      <dsp:nvSpPr>
        <dsp:cNvPr id="0" name=""/>
        <dsp:cNvSpPr/>
      </dsp:nvSpPr>
      <dsp:spPr>
        <a:xfrm>
          <a:off x="405231" y="2648446"/>
          <a:ext cx="5673242" cy="856080"/>
        </a:xfrm>
        <a:prstGeom prst="roundRect">
          <a:avLst/>
        </a:prstGeom>
        <a:solidFill>
          <a:schemeClr val="accent4">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14435" tIns="0" rIns="214435" bIns="0" numCol="1" spcCol="1270" anchor="ctr" anchorCtr="0">
          <a:noAutofit/>
        </a:bodyPr>
        <a:lstStyle/>
        <a:p>
          <a:pPr marL="0" lvl="0" indent="0" algn="l" defTabSz="1422400">
            <a:lnSpc>
              <a:spcPct val="90000"/>
            </a:lnSpc>
            <a:spcBef>
              <a:spcPct val="0"/>
            </a:spcBef>
            <a:spcAft>
              <a:spcPct val="35000"/>
            </a:spcAft>
            <a:buNone/>
          </a:pPr>
          <a:r>
            <a:rPr lang="en-GB" sz="3200" kern="1200" dirty="0"/>
            <a:t>Concrete operational (6-12 </a:t>
          </a:r>
          <a:r>
            <a:rPr lang="en-GB" sz="3200" kern="1200" dirty="0" err="1"/>
            <a:t>yrs</a:t>
          </a:r>
          <a:r>
            <a:rPr lang="en-GB" sz="3200" kern="1200" dirty="0"/>
            <a:t>)</a:t>
          </a:r>
        </a:p>
      </dsp:txBody>
      <dsp:txXfrm>
        <a:off x="447021" y="2690236"/>
        <a:ext cx="5589662" cy="772500"/>
      </dsp:txXfrm>
    </dsp:sp>
    <dsp:sp modelId="{AA8AE404-EDEF-4142-B058-62E011293B3C}">
      <dsp:nvSpPr>
        <dsp:cNvPr id="0" name=""/>
        <dsp:cNvSpPr/>
      </dsp:nvSpPr>
      <dsp:spPr>
        <a:xfrm>
          <a:off x="0" y="4391925"/>
          <a:ext cx="8104632" cy="730800"/>
        </a:xfrm>
        <a:prstGeom prst="rect">
          <a:avLst/>
        </a:prstGeom>
        <a:solidFill>
          <a:schemeClr val="lt1">
            <a:alpha val="90000"/>
            <a:hueOff val="0"/>
            <a:satOff val="0"/>
            <a:lumOff val="0"/>
            <a:alphaOff val="0"/>
          </a:schemeClr>
        </a:solidFill>
        <a:ln w="25400" cap="flat" cmpd="sng" algn="ctr">
          <a:solidFill>
            <a:schemeClr val="accent5">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F975EC9E-43ED-40A5-928E-E336BF0E63EA}">
      <dsp:nvSpPr>
        <dsp:cNvPr id="0" name=""/>
        <dsp:cNvSpPr/>
      </dsp:nvSpPr>
      <dsp:spPr>
        <a:xfrm>
          <a:off x="405231" y="3963886"/>
          <a:ext cx="5673242" cy="856080"/>
        </a:xfrm>
        <a:prstGeom prst="roundRect">
          <a:avLst/>
        </a:prstGeom>
        <a:solidFill>
          <a:schemeClr val="accent5">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14435" tIns="0" rIns="214435" bIns="0" numCol="1" spcCol="1270" anchor="ctr" anchorCtr="0">
          <a:noAutofit/>
        </a:bodyPr>
        <a:lstStyle/>
        <a:p>
          <a:pPr marL="0" lvl="0" indent="0" algn="l" defTabSz="1422400">
            <a:lnSpc>
              <a:spcPct val="90000"/>
            </a:lnSpc>
            <a:spcBef>
              <a:spcPct val="0"/>
            </a:spcBef>
            <a:spcAft>
              <a:spcPct val="35000"/>
            </a:spcAft>
            <a:buNone/>
          </a:pPr>
          <a:r>
            <a:rPr lang="en-GB" sz="3200" kern="1200" dirty="0"/>
            <a:t>Formal operational (12 </a:t>
          </a:r>
          <a:r>
            <a:rPr lang="en-GB" sz="3200" kern="1200" dirty="0" err="1"/>
            <a:t>yrs</a:t>
          </a:r>
          <a:r>
            <a:rPr lang="en-GB" sz="3200" kern="1200" dirty="0"/>
            <a:t> - adult</a:t>
          </a:r>
        </a:p>
      </dsp:txBody>
      <dsp:txXfrm>
        <a:off x="447021" y="4005676"/>
        <a:ext cx="5589662" cy="772500"/>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B7B8505-63D1-814C-B9AA-BAEE4E06AFDB}">
      <dsp:nvSpPr>
        <dsp:cNvPr id="0" name=""/>
        <dsp:cNvSpPr/>
      </dsp:nvSpPr>
      <dsp:spPr>
        <a:xfrm>
          <a:off x="3514" y="238843"/>
          <a:ext cx="3426193" cy="1335222"/>
        </a:xfrm>
        <a:prstGeom prst="rect">
          <a:avLst/>
        </a:prstGeom>
        <a:gradFill rotWithShape="0">
          <a:gsLst>
            <a:gs pos="0">
              <a:schemeClr val="accent2">
                <a:hueOff val="0"/>
                <a:satOff val="0"/>
                <a:lumOff val="0"/>
                <a:alphaOff val="0"/>
                <a:tint val="100000"/>
                <a:shade val="100000"/>
                <a:satMod val="130000"/>
              </a:schemeClr>
            </a:gs>
            <a:gs pos="100000">
              <a:schemeClr val="accent2">
                <a:hueOff val="0"/>
                <a:satOff val="0"/>
                <a:lumOff val="0"/>
                <a:alphaOff val="0"/>
                <a:tint val="50000"/>
                <a:shade val="100000"/>
                <a:satMod val="350000"/>
              </a:schemeClr>
            </a:gs>
          </a:gsLst>
          <a:lin ang="16200000" scaled="0"/>
        </a:gradFill>
        <a:ln w="9525" cap="flat" cmpd="sng" algn="ctr">
          <a:solidFill>
            <a:schemeClr val="accent2">
              <a:hueOff val="0"/>
              <a:satOff val="0"/>
              <a:lumOff val="0"/>
              <a:alphaOff val="0"/>
            </a:schemeClr>
          </a:solidFill>
          <a:prstDash val="solid"/>
        </a:ln>
        <a:effectLst>
          <a:outerShdw blurRad="40000" dist="23000" dir="5400000" rotWithShape="0">
            <a:srgbClr val="000000">
              <a:alpha val="35000"/>
            </a:srgbClr>
          </a:outerShdw>
        </a:effectLst>
      </dsp:spPr>
      <dsp:style>
        <a:lnRef idx="1">
          <a:scrgbClr r="0" g="0" b="0"/>
        </a:lnRef>
        <a:fillRef idx="3">
          <a:scrgbClr r="0" g="0" b="0"/>
        </a:fillRef>
        <a:effectRef idx="2">
          <a:scrgbClr r="0" g="0" b="0"/>
        </a:effectRef>
        <a:fontRef idx="minor">
          <a:schemeClr val="lt1"/>
        </a:fontRef>
      </dsp:style>
      <dsp:txBody>
        <a:bodyPr spcFirstLastPara="0" vert="horz" wrap="square" lIns="199136" tIns="113792" rIns="199136" bIns="113792" numCol="1" spcCol="1270" anchor="ctr" anchorCtr="0">
          <a:noAutofit/>
        </a:bodyPr>
        <a:lstStyle/>
        <a:p>
          <a:pPr marL="0" lvl="0" indent="0" algn="ctr" defTabSz="1244600" rtl="0">
            <a:lnSpc>
              <a:spcPct val="90000"/>
            </a:lnSpc>
            <a:spcBef>
              <a:spcPct val="0"/>
            </a:spcBef>
            <a:spcAft>
              <a:spcPct val="35000"/>
            </a:spcAft>
            <a:buNone/>
          </a:pPr>
          <a:r>
            <a:rPr lang="en-US" sz="2800" i="1" kern="1200" dirty="0" err="1">
              <a:solidFill>
                <a:srgbClr val="000000"/>
              </a:solidFill>
            </a:rPr>
            <a:t>Preconventional</a:t>
          </a:r>
          <a:r>
            <a:rPr lang="en-US" sz="2800" i="1" kern="1200" dirty="0">
              <a:solidFill>
                <a:srgbClr val="000000"/>
              </a:solidFill>
            </a:rPr>
            <a:t> level of moral reasoning</a:t>
          </a:r>
          <a:endParaRPr lang="en-US" sz="2800" kern="1200" dirty="0">
            <a:solidFill>
              <a:srgbClr val="000000"/>
            </a:solidFill>
          </a:endParaRPr>
        </a:p>
      </dsp:txBody>
      <dsp:txXfrm>
        <a:off x="3514" y="238843"/>
        <a:ext cx="3426193" cy="1335222"/>
      </dsp:txXfrm>
    </dsp:sp>
    <dsp:sp modelId="{0F643861-E0F8-1945-93C2-404BCAB2C380}">
      <dsp:nvSpPr>
        <dsp:cNvPr id="0" name=""/>
        <dsp:cNvSpPr/>
      </dsp:nvSpPr>
      <dsp:spPr>
        <a:xfrm>
          <a:off x="3514" y="1574066"/>
          <a:ext cx="3426193" cy="4544347"/>
        </a:xfrm>
        <a:prstGeom prst="rect">
          <a:avLst/>
        </a:prstGeom>
        <a:solidFill>
          <a:schemeClr val="accent2">
            <a:tint val="40000"/>
            <a:alpha val="90000"/>
            <a:hueOff val="0"/>
            <a:satOff val="0"/>
            <a:lumOff val="0"/>
            <a:alphaOff val="0"/>
          </a:schemeClr>
        </a:solidFill>
        <a:ln w="9525" cap="flat" cmpd="sng" algn="ctr">
          <a:solidFill>
            <a:schemeClr val="accent2">
              <a:tint val="40000"/>
              <a:alpha val="90000"/>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149352" tIns="149352" rIns="199136" bIns="224028" numCol="1" spcCol="1270" anchor="t" anchorCtr="0">
          <a:noAutofit/>
        </a:bodyPr>
        <a:lstStyle/>
        <a:p>
          <a:pPr marL="285750" lvl="1" indent="-285750" algn="l" defTabSz="1244600" rtl="0">
            <a:lnSpc>
              <a:spcPct val="90000"/>
            </a:lnSpc>
            <a:spcBef>
              <a:spcPct val="0"/>
            </a:spcBef>
            <a:spcAft>
              <a:spcPct val="15000"/>
            </a:spcAft>
            <a:buChar char="•"/>
          </a:pPr>
          <a:r>
            <a:rPr lang="en-US" sz="2800" kern="1200" dirty="0">
              <a:solidFill>
                <a:srgbClr val="000000"/>
              </a:solidFill>
            </a:rPr>
            <a:t>Emphasis is on avoiding punishment and looking out for your own welfare and needs</a:t>
          </a:r>
        </a:p>
        <a:p>
          <a:pPr marL="285750" lvl="1" indent="-285750" algn="l" defTabSz="1244600" rtl="0">
            <a:lnSpc>
              <a:spcPct val="90000"/>
            </a:lnSpc>
            <a:spcBef>
              <a:spcPct val="0"/>
            </a:spcBef>
            <a:spcAft>
              <a:spcPct val="15000"/>
            </a:spcAft>
            <a:buChar char="•"/>
          </a:pPr>
          <a:r>
            <a:rPr lang="en-US" sz="2800" kern="1200" dirty="0">
              <a:solidFill>
                <a:srgbClr val="000000"/>
              </a:solidFill>
            </a:rPr>
            <a:t>Moral reasoning is self-oriented</a:t>
          </a:r>
        </a:p>
      </dsp:txBody>
      <dsp:txXfrm>
        <a:off x="3514" y="1574066"/>
        <a:ext cx="3426193" cy="4544347"/>
      </dsp:txXfrm>
    </dsp:sp>
    <dsp:sp modelId="{7E65D8BD-E70A-1D4C-B5F7-DC829D3CA029}">
      <dsp:nvSpPr>
        <dsp:cNvPr id="0" name=""/>
        <dsp:cNvSpPr/>
      </dsp:nvSpPr>
      <dsp:spPr>
        <a:xfrm>
          <a:off x="3909374" y="238843"/>
          <a:ext cx="3426193" cy="1335222"/>
        </a:xfrm>
        <a:prstGeom prst="rect">
          <a:avLst/>
        </a:prstGeom>
        <a:gradFill rotWithShape="0">
          <a:gsLst>
            <a:gs pos="0">
              <a:schemeClr val="accent3">
                <a:hueOff val="0"/>
                <a:satOff val="0"/>
                <a:lumOff val="0"/>
                <a:alphaOff val="0"/>
                <a:tint val="100000"/>
                <a:shade val="100000"/>
                <a:satMod val="130000"/>
              </a:schemeClr>
            </a:gs>
            <a:gs pos="100000">
              <a:schemeClr val="accent3">
                <a:hueOff val="0"/>
                <a:satOff val="0"/>
                <a:lumOff val="0"/>
                <a:alphaOff val="0"/>
                <a:tint val="50000"/>
                <a:shade val="100000"/>
                <a:satMod val="350000"/>
              </a:schemeClr>
            </a:gs>
          </a:gsLst>
          <a:lin ang="16200000" scaled="0"/>
        </a:gradFill>
        <a:ln w="9525" cap="flat" cmpd="sng" algn="ctr">
          <a:solidFill>
            <a:schemeClr val="accent3">
              <a:hueOff val="0"/>
              <a:satOff val="0"/>
              <a:lumOff val="0"/>
              <a:alphaOff val="0"/>
            </a:schemeClr>
          </a:solidFill>
          <a:prstDash val="solid"/>
        </a:ln>
        <a:effectLst>
          <a:outerShdw blurRad="40000" dist="23000" dir="5400000" rotWithShape="0">
            <a:srgbClr val="000000">
              <a:alpha val="35000"/>
            </a:srgbClr>
          </a:outerShdw>
        </a:effectLst>
      </dsp:spPr>
      <dsp:style>
        <a:lnRef idx="1">
          <a:scrgbClr r="0" g="0" b="0"/>
        </a:lnRef>
        <a:fillRef idx="3">
          <a:scrgbClr r="0" g="0" b="0"/>
        </a:fillRef>
        <a:effectRef idx="2">
          <a:scrgbClr r="0" g="0" b="0"/>
        </a:effectRef>
        <a:fontRef idx="minor">
          <a:schemeClr val="lt1"/>
        </a:fontRef>
      </dsp:style>
      <dsp:txBody>
        <a:bodyPr spcFirstLastPara="0" vert="horz" wrap="square" lIns="199136" tIns="113792" rIns="199136" bIns="113792" numCol="1" spcCol="1270" anchor="ctr" anchorCtr="0">
          <a:noAutofit/>
        </a:bodyPr>
        <a:lstStyle/>
        <a:p>
          <a:pPr marL="0" lvl="0" indent="0" algn="ctr" defTabSz="1244600" rtl="0">
            <a:lnSpc>
              <a:spcPct val="90000"/>
            </a:lnSpc>
            <a:spcBef>
              <a:spcPct val="0"/>
            </a:spcBef>
            <a:spcAft>
              <a:spcPct val="35000"/>
            </a:spcAft>
            <a:buNone/>
          </a:pPr>
          <a:r>
            <a:rPr lang="en-US" sz="2800" i="1" kern="1200">
              <a:solidFill>
                <a:srgbClr val="000000"/>
              </a:solidFill>
            </a:rPr>
            <a:t>Conventional level of moral reasoning</a:t>
          </a:r>
          <a:endParaRPr lang="en-US" sz="2800" kern="1200">
            <a:solidFill>
              <a:srgbClr val="000000"/>
            </a:solidFill>
          </a:endParaRPr>
        </a:p>
      </dsp:txBody>
      <dsp:txXfrm>
        <a:off x="3909374" y="238843"/>
        <a:ext cx="3426193" cy="1335222"/>
      </dsp:txXfrm>
    </dsp:sp>
    <dsp:sp modelId="{7DCE79B2-8C33-D442-B68F-21AF0EA09F1C}">
      <dsp:nvSpPr>
        <dsp:cNvPr id="0" name=""/>
        <dsp:cNvSpPr/>
      </dsp:nvSpPr>
      <dsp:spPr>
        <a:xfrm>
          <a:off x="3909374" y="1574066"/>
          <a:ext cx="3426193" cy="4544347"/>
        </a:xfrm>
        <a:prstGeom prst="rect">
          <a:avLst/>
        </a:prstGeom>
        <a:solidFill>
          <a:schemeClr val="accent3">
            <a:tint val="40000"/>
            <a:alpha val="90000"/>
            <a:hueOff val="0"/>
            <a:satOff val="0"/>
            <a:lumOff val="0"/>
            <a:alphaOff val="0"/>
          </a:schemeClr>
        </a:solidFill>
        <a:ln w="9525" cap="flat" cmpd="sng" algn="ctr">
          <a:solidFill>
            <a:schemeClr val="accent3">
              <a:tint val="40000"/>
              <a:alpha val="90000"/>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149352" tIns="149352" rIns="199136" bIns="224028" numCol="1" spcCol="1270" anchor="t" anchorCtr="0">
          <a:noAutofit/>
        </a:bodyPr>
        <a:lstStyle/>
        <a:p>
          <a:pPr marL="285750" lvl="1" indent="-285750" algn="l" defTabSz="1244600" rtl="0">
            <a:lnSpc>
              <a:spcPct val="90000"/>
            </a:lnSpc>
            <a:spcBef>
              <a:spcPct val="0"/>
            </a:spcBef>
            <a:spcAft>
              <a:spcPct val="15000"/>
            </a:spcAft>
            <a:buChar char="•"/>
          </a:pPr>
          <a:r>
            <a:rPr lang="en-US" sz="2800" kern="1200" dirty="0">
              <a:solidFill>
                <a:srgbClr val="000000"/>
              </a:solidFill>
            </a:rPr>
            <a:t>Emphasis is based on social rules and laws</a:t>
          </a:r>
        </a:p>
        <a:p>
          <a:pPr marL="285750" lvl="1" indent="-285750" algn="l" defTabSz="1244600" rtl="0">
            <a:lnSpc>
              <a:spcPct val="90000"/>
            </a:lnSpc>
            <a:spcBef>
              <a:spcPct val="0"/>
            </a:spcBef>
            <a:spcAft>
              <a:spcPct val="15000"/>
            </a:spcAft>
            <a:buChar char="•"/>
          </a:pPr>
          <a:r>
            <a:rPr lang="en-US" sz="2800" kern="1200" dirty="0">
              <a:solidFill>
                <a:srgbClr val="000000"/>
              </a:solidFill>
            </a:rPr>
            <a:t>Social approval and being a dutiful citizen are important</a:t>
          </a:r>
        </a:p>
      </dsp:txBody>
      <dsp:txXfrm>
        <a:off x="3909374" y="1574066"/>
        <a:ext cx="3426193" cy="4544347"/>
      </dsp:txXfrm>
    </dsp:sp>
    <dsp:sp modelId="{C216541E-3658-4944-8B80-3CEB15F270C0}">
      <dsp:nvSpPr>
        <dsp:cNvPr id="0" name=""/>
        <dsp:cNvSpPr/>
      </dsp:nvSpPr>
      <dsp:spPr>
        <a:xfrm>
          <a:off x="7815235" y="238843"/>
          <a:ext cx="3426193" cy="1335222"/>
        </a:xfrm>
        <a:prstGeom prst="rect">
          <a:avLst/>
        </a:prstGeom>
        <a:gradFill rotWithShape="0">
          <a:gsLst>
            <a:gs pos="0">
              <a:schemeClr val="accent4">
                <a:hueOff val="0"/>
                <a:satOff val="0"/>
                <a:lumOff val="0"/>
                <a:alphaOff val="0"/>
                <a:tint val="100000"/>
                <a:shade val="100000"/>
                <a:satMod val="130000"/>
              </a:schemeClr>
            </a:gs>
            <a:gs pos="100000">
              <a:schemeClr val="accent4">
                <a:hueOff val="0"/>
                <a:satOff val="0"/>
                <a:lumOff val="0"/>
                <a:alphaOff val="0"/>
                <a:tint val="50000"/>
                <a:shade val="100000"/>
                <a:satMod val="350000"/>
              </a:schemeClr>
            </a:gs>
          </a:gsLst>
          <a:lin ang="16200000" scaled="0"/>
        </a:gradFill>
        <a:ln w="9525" cap="flat" cmpd="sng" algn="ctr">
          <a:solidFill>
            <a:schemeClr val="accent4">
              <a:hueOff val="0"/>
              <a:satOff val="0"/>
              <a:lumOff val="0"/>
              <a:alphaOff val="0"/>
            </a:schemeClr>
          </a:solidFill>
          <a:prstDash val="solid"/>
        </a:ln>
        <a:effectLst>
          <a:outerShdw blurRad="40000" dist="23000" dir="5400000" rotWithShape="0">
            <a:srgbClr val="000000">
              <a:alpha val="35000"/>
            </a:srgbClr>
          </a:outerShdw>
        </a:effectLst>
      </dsp:spPr>
      <dsp:style>
        <a:lnRef idx="1">
          <a:scrgbClr r="0" g="0" b="0"/>
        </a:lnRef>
        <a:fillRef idx="3">
          <a:scrgbClr r="0" g="0" b="0"/>
        </a:fillRef>
        <a:effectRef idx="2">
          <a:scrgbClr r="0" g="0" b="0"/>
        </a:effectRef>
        <a:fontRef idx="minor">
          <a:schemeClr val="lt1"/>
        </a:fontRef>
      </dsp:style>
      <dsp:txBody>
        <a:bodyPr spcFirstLastPara="0" vert="horz" wrap="square" lIns="199136" tIns="113792" rIns="199136" bIns="113792" numCol="1" spcCol="1270" anchor="ctr" anchorCtr="0">
          <a:noAutofit/>
        </a:bodyPr>
        <a:lstStyle/>
        <a:p>
          <a:pPr marL="0" lvl="0" indent="0" algn="ctr" defTabSz="1244600" rtl="0">
            <a:lnSpc>
              <a:spcPct val="90000"/>
            </a:lnSpc>
            <a:spcBef>
              <a:spcPct val="0"/>
            </a:spcBef>
            <a:spcAft>
              <a:spcPct val="35000"/>
            </a:spcAft>
            <a:buNone/>
          </a:pPr>
          <a:r>
            <a:rPr lang="en-US" sz="2800" i="1" kern="1200">
              <a:solidFill>
                <a:srgbClr val="000000"/>
              </a:solidFill>
            </a:rPr>
            <a:t>Postconventional level of moral reasoning</a:t>
          </a:r>
          <a:endParaRPr lang="en-US" sz="2800" kern="1200">
            <a:solidFill>
              <a:srgbClr val="000000"/>
            </a:solidFill>
          </a:endParaRPr>
        </a:p>
      </dsp:txBody>
      <dsp:txXfrm>
        <a:off x="7815235" y="238843"/>
        <a:ext cx="3426193" cy="1335222"/>
      </dsp:txXfrm>
    </dsp:sp>
    <dsp:sp modelId="{A3DBC0F3-D532-5743-97EA-91A7F26901FC}">
      <dsp:nvSpPr>
        <dsp:cNvPr id="0" name=""/>
        <dsp:cNvSpPr/>
      </dsp:nvSpPr>
      <dsp:spPr>
        <a:xfrm>
          <a:off x="7815235" y="1574066"/>
          <a:ext cx="3426193" cy="4544347"/>
        </a:xfrm>
        <a:prstGeom prst="rect">
          <a:avLst/>
        </a:prstGeom>
        <a:solidFill>
          <a:schemeClr val="accent4">
            <a:tint val="40000"/>
            <a:alpha val="90000"/>
            <a:hueOff val="0"/>
            <a:satOff val="0"/>
            <a:lumOff val="0"/>
            <a:alphaOff val="0"/>
          </a:schemeClr>
        </a:solidFill>
        <a:ln w="9525" cap="flat" cmpd="sng" algn="ctr">
          <a:solidFill>
            <a:schemeClr val="accent4">
              <a:tint val="40000"/>
              <a:alpha val="90000"/>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149352" tIns="149352" rIns="199136" bIns="224028" numCol="1" spcCol="1270" anchor="t" anchorCtr="0">
          <a:noAutofit/>
        </a:bodyPr>
        <a:lstStyle/>
        <a:p>
          <a:pPr marL="285750" lvl="1" indent="-285750" algn="l" defTabSz="1244600" rtl="0">
            <a:lnSpc>
              <a:spcPct val="90000"/>
            </a:lnSpc>
            <a:spcBef>
              <a:spcPct val="0"/>
            </a:spcBef>
            <a:spcAft>
              <a:spcPct val="15000"/>
            </a:spcAft>
            <a:buChar char="•"/>
          </a:pPr>
          <a:r>
            <a:rPr lang="en-US" sz="2800" kern="1200" dirty="0">
              <a:solidFill>
                <a:srgbClr val="000000"/>
              </a:solidFill>
            </a:rPr>
            <a:t>Emphasis is based on self-chosen ethical principles</a:t>
          </a:r>
        </a:p>
        <a:p>
          <a:pPr marL="285750" lvl="1" indent="-285750" algn="l" defTabSz="1244600" rtl="0">
            <a:lnSpc>
              <a:spcPct val="90000"/>
            </a:lnSpc>
            <a:spcBef>
              <a:spcPct val="0"/>
            </a:spcBef>
            <a:spcAft>
              <a:spcPct val="15000"/>
            </a:spcAft>
            <a:buChar char="•"/>
          </a:pPr>
          <a:r>
            <a:rPr lang="en-US" sz="2800" kern="1200" dirty="0">
              <a:solidFill>
                <a:srgbClr val="000000"/>
              </a:solidFill>
            </a:rPr>
            <a:t>Human rights taking precedent over laws; the avoidance of self-condemnation for violating such principles</a:t>
          </a:r>
        </a:p>
      </dsp:txBody>
      <dsp:txXfrm>
        <a:off x="7815235" y="1574066"/>
        <a:ext cx="3426193" cy="4544347"/>
      </dsp:txXfrm>
    </dsp:sp>
  </dsp:spTree>
</dsp:drawing>
</file>

<file path=ppt/diagrams/layout1.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list1">
  <dgm:title val=""/>
  <dgm:desc val=""/>
  <dgm:catLst>
    <dgm:cat type="list" pri="4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animLvl val="lvl"/>
      <dgm:resizeHandles val="exact"/>
    </dgm:varLst>
    <dgm:choose name="Name0">
      <dgm:if name="Name1" func="var" arg="dir" op="equ" val="norm">
        <dgm:alg type="lin">
          <dgm:param type="linDir" val="fromT"/>
          <dgm:param type="vertAlign" val="mid"/>
          <dgm:param type="horzAlign" val="l"/>
          <dgm:param type="nodeHorzAlign" val="l"/>
        </dgm:alg>
      </dgm:if>
      <dgm:else name="Name2">
        <dgm:alg type="lin">
          <dgm:param type="linDir" val="fromT"/>
          <dgm:param type="vertAlign" val="mid"/>
          <dgm:param type="horzAlign" val="r"/>
          <dgm:param type="nodeHorzAlign" val="r"/>
        </dgm:alg>
      </dgm:else>
    </dgm:choose>
    <dgm:shape xmlns:r="http://schemas.openxmlformats.org/officeDocument/2006/relationships" r:blip="">
      <dgm:adjLst/>
    </dgm:shape>
    <dgm:presOf/>
    <dgm:constrLst>
      <dgm:constr type="w" for="ch" forName="parentLin" refType="w"/>
      <dgm:constr type="h" for="ch" forName="parentLin" val="INF"/>
      <dgm:constr type="w" for="des" forName="parentLeftMargin" refType="w" fact="0.05"/>
      <dgm:constr type="w" for="des" forName="parentText" refType="w" fact="0.7"/>
      <dgm:constr type="h" for="des" forName="parentText" refType="primFontSz" refFor="des" refForName="parentText" fact="0.82"/>
      <dgm:constr type="h" for="ch" forName="negativeSpace" refType="primFontSz" refFor="des" refForName="parentText" fact="-0.41"/>
      <dgm:constr type="h" for="ch" forName="negativeSpace" refType="h" refFor="des" refForName="parentText" op="lte" fact="-0.82"/>
      <dgm:constr type="h" for="ch" forName="negativeSpace" refType="h" refFor="des" refForName="parentText" op="gte" fact="-0.82"/>
      <dgm:constr type="w" for="ch" forName="childText" refType="w"/>
      <dgm:constr type="h" for="ch" forName="childText" refType="primFontSz" refFor="des" refForName="parentText" fact="0.7"/>
      <dgm:constr type="primFontSz" for="des" forName="parentText" val="65"/>
      <dgm:constr type="primFontSz" for="ch" forName="childText" refType="primFontSz" refFor="des" refForName="parentText"/>
      <dgm:constr type="tMarg" for="ch" forName="childText" refType="primFontSz" refFor="des" refForName="parentText" fact="1.64"/>
      <dgm:constr type="tMarg" for="ch" forName="childText" refType="h" refFor="des" refForName="parentText" op="lte" fact="3.28"/>
      <dgm:constr type="tMarg" for="ch" forName="childText" refType="h" refFor="des" refForName="parentText" op="gte" fact="3.28"/>
      <dgm:constr type="lMarg" for="ch" forName="childText" refType="w" fact="0.22"/>
      <dgm:constr type="rMarg" for="ch" forName="childText" refType="lMarg" refFor="ch" refForName="childText"/>
      <dgm:constr type="lMarg" for="des" forName="parentText" refType="w" fact="0.075"/>
      <dgm:constr type="rMarg" for="des" forName="parentText" refType="lMarg" refFor="des" refForName="parentText"/>
      <dgm:constr type="h" for="ch" forName="spaceBetweenRectangles" refType="primFontSz" refFor="des" refForName="parentText" fact="0.15"/>
    </dgm:constrLst>
    <dgm:ruleLst>
      <dgm:rule type="primFontSz" for="des" forName="parentText" val="5" fact="NaN" max="NaN"/>
    </dgm:ruleLst>
    <dgm:forEach name="Name3" axis="ch" ptType="node">
      <dgm:layoutNode name="parentLin">
        <dgm:choose name="Name4">
          <dgm:if name="Name5" func="var" arg="dir" op="equ" val="norm">
            <dgm:alg type="lin">
              <dgm:param type="linDir" val="fromL"/>
              <dgm:param type="horzAlign" val="l"/>
              <dgm:param type="nodeHorzAlign" val="l"/>
            </dgm:alg>
          </dgm:if>
          <dgm:else name="Name6">
            <dgm:alg type="lin">
              <dgm:param type="linDir" val="fromR"/>
              <dgm:param type="horzAlign" val="r"/>
              <dgm:param type="nodeHorzAlign" val="r"/>
            </dgm:alg>
          </dgm:else>
        </dgm:choose>
        <dgm:shape xmlns:r="http://schemas.openxmlformats.org/officeDocument/2006/relationships" r:blip="">
          <dgm:adjLst/>
        </dgm:shape>
        <dgm:presOf/>
        <dgm:constrLst/>
        <dgm:ruleLst/>
        <dgm:layoutNode name="parentLeftMargin">
          <dgm:alg type="sp"/>
          <dgm:shape xmlns:r="http://schemas.openxmlformats.org/officeDocument/2006/relationships" type="rect" r:blip="" hideGeom="1">
            <dgm:adjLst/>
          </dgm:shape>
          <dgm:presOf axis="self"/>
          <dgm:constrLst>
            <dgm:constr type="h"/>
          </dgm:constrLst>
          <dgm:ruleLst/>
        </dgm:layoutNode>
        <dgm:layoutNode name="parentText" styleLbl="node1">
          <dgm:varLst>
            <dgm:chMax val="0"/>
            <dgm:bulletEnabled val="1"/>
          </dgm:varLst>
          <dgm:choose name="Name7">
            <dgm:if name="Name8" func="var" arg="dir" op="equ" val="norm">
              <dgm:alg type="tx">
                <dgm:param type="parTxLTRAlign" val="l"/>
                <dgm:param type="parTxRTLAlign" val="l"/>
              </dgm:alg>
            </dgm:if>
            <dgm:else name="Name9">
              <dgm:alg type="tx">
                <dgm:param type="parTxLTRAlign" val="r"/>
                <dgm:param type="parTxRTLAlign" val="r"/>
              </dgm:alg>
            </dgm:else>
          </dgm:choose>
          <dgm:shape xmlns:r="http://schemas.openxmlformats.org/officeDocument/2006/relationships" type="roundRect" r:blip="">
            <dgm:adjLst/>
          </dgm:shape>
          <dgm:presOf axis="self" ptType="node"/>
          <dgm:constrLst>
            <dgm:constr type="tMarg"/>
            <dgm:constr type="bMarg"/>
          </dgm:constrLst>
          <dgm:ruleLst/>
        </dgm:layoutNode>
      </dgm:layoutNode>
      <dgm:layoutNode name="negativeSpace">
        <dgm:alg type="sp"/>
        <dgm:shape xmlns:r="http://schemas.openxmlformats.org/officeDocument/2006/relationships" r:blip="">
          <dgm:adjLst/>
        </dgm:shape>
        <dgm:presOf/>
        <dgm:constrLst/>
        <dgm:ruleLst/>
      </dgm:layoutNode>
      <dgm:layoutNode name="childText" styleLbl="conFgAcc1">
        <dgm:varLst>
          <dgm:bulletEnabled val="1"/>
        </dgm:varLst>
        <dgm:alg type="tx">
          <dgm:param type="stBulletLvl" val="1"/>
        </dgm:alg>
        <dgm:shape xmlns:r="http://schemas.openxmlformats.org/officeDocument/2006/relationships" type="rect" r:blip="" zOrderOff="-2">
          <dgm:adjLst/>
        </dgm:shape>
        <dgm:presOf axis="des" ptType="node"/>
        <dgm:constrLst>
          <dgm:constr type="secFontSz" refType="primFontSz"/>
        </dgm:constrLst>
        <dgm:ruleLst>
          <dgm:rule type="h" val="INF" fact="NaN" max="NaN"/>
        </dgm:ruleLst>
      </dgm:layoutNode>
      <dgm:forEach name="Name10"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5/8/layout/hList1">
  <dgm:title val=""/>
  <dgm:desc val=""/>
  <dgm:catLst>
    <dgm:cat type="list" pri="5000"/>
    <dgm:cat type="convert" pri="5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rSet phldr="1"/>
        </dgm:pt>
        <dgm:pt modelId="2">
          <dgm:prSet phldr="1"/>
        </dgm:pt>
      </dgm:ptLst>
      <dgm:cxnLst>
        <dgm:cxn modelId="3" srcId="0" destId="1" srcOrd="0" destOrd="0"/>
        <dgm:cxn modelId="4" srcId="0" destId="2" srcOrd="1" destOrd="0"/>
      </dgm:cxnLst>
      <dgm:bg/>
      <dgm:whole/>
    </dgm:dataModel>
  </dgm:styleData>
  <dgm:clr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animLvl val="lvl"/>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h" for="ch" forName="composite" refType="h"/>
      <dgm:constr type="w" for="ch" forName="composite" refType="w"/>
      <dgm:constr type="w" for="des" forName="parTx"/>
      <dgm:constr type="h" for="des" forName="parTx" op="equ"/>
      <dgm:constr type="w" for="des" forName="desTx"/>
      <dgm:constr type="h" for="des" forName="desTx" op="equ"/>
      <dgm:constr type="primFontSz" for="des" forName="parTx" val="65"/>
      <dgm:constr type="secFontSz" for="des" forName="desTx" refType="primFontSz" refFor="des" refForName="parTx" op="equ"/>
      <dgm:constr type="h" for="des" forName="parTx" refType="primFontSz" refFor="des" refForName="parTx" fact="0.8"/>
      <dgm:constr type="h" for="des" forName="desTx" refType="primFontSz" refFor="des" refForName="parTx" fact="1.22"/>
      <dgm:constr type="w" for="ch" forName="space" refType="w" refFor="ch" refForName="composite" op="equ" fact="0.14"/>
    </dgm:constrLst>
    <dgm:ruleLst>
      <dgm:rule type="w" for="ch" forName="composite" val="0" fact="NaN" max="NaN"/>
      <dgm:rule type="primFontSz" for="des" forName="parTx" val="5" fact="NaN" max="NaN"/>
    </dgm:ruleLst>
    <dgm:forEach name="Name4" axis="ch" ptType="node">
      <dgm:layoutNode name="composite">
        <dgm:alg type="composite"/>
        <dgm:shape xmlns:r="http://schemas.openxmlformats.org/officeDocument/2006/relationships" r:blip="">
          <dgm:adjLst/>
        </dgm:shape>
        <dgm:presOf/>
        <dgm:constrLst>
          <dgm:constr type="l" for="ch" forName="parTx"/>
          <dgm:constr type="w" for="ch" forName="parTx" refType="w"/>
          <dgm:constr type="t" for="ch" forName="parTx"/>
          <dgm:constr type="l" for="ch" forName="desTx"/>
          <dgm:constr type="w" for="ch" forName="desTx" refType="w" refFor="ch" refForName="parTx"/>
          <dgm:constr type="t" for="ch" forName="desTx" refType="h" refFor="ch" refForName="parTx"/>
        </dgm:constrLst>
        <dgm:ruleLst>
          <dgm:rule type="h" val="INF" fact="NaN" max="NaN"/>
        </dgm:ruleLst>
        <dgm:layoutNode name="parTx" styleLbl="alignNode1">
          <dgm:varLst>
            <dgm:chMax val="0"/>
            <dgm:chPref val="0"/>
            <dgm:bulletEnabled val="1"/>
          </dgm:varLst>
          <dgm:alg type="tx"/>
          <dgm:shape xmlns:r="http://schemas.openxmlformats.org/officeDocument/2006/relationships" type="rect" r:blip="">
            <dgm:adjLst/>
          </dgm:shape>
          <dgm:presOf axis="self" ptType="node"/>
          <dgm:constrLst>
            <dgm:constr type="h" refType="w" op="lte" fact="0.4"/>
            <dgm:constr type="h"/>
            <dgm:constr type="tMarg" refType="primFontSz" fact="0.32"/>
            <dgm:constr type="bMarg" refType="primFontSz" fact="0.32"/>
          </dgm:constrLst>
          <dgm:ruleLst>
            <dgm:rule type="h" val="INF" fact="NaN" max="NaN"/>
          </dgm:ruleLst>
        </dgm:layoutNode>
        <dgm:layoutNode name="desTx" styleLbl="alignAccFollowNode1">
          <dgm:varLst>
            <dgm:bulletEnabled val="1"/>
          </dgm:varLst>
          <dgm:alg type="tx">
            <dgm:param type="stBulletLvl" val="1"/>
          </dgm:alg>
          <dgm:shape xmlns:r="http://schemas.openxmlformats.org/officeDocument/2006/relationships" type="rect" r:blip="">
            <dgm:adjLst/>
          </dgm:shape>
          <dgm:presOf axis="des" ptType="node"/>
          <dgm:constrLst>
            <dgm:constr type="secFontSz" val="65"/>
            <dgm:constr type="primFontSz" refType="secFontSz"/>
            <dgm:constr type="h"/>
            <dgm:constr type="lMarg" refType="primFontSz" fact="0.42"/>
            <dgm:constr type="tMarg" refType="primFontSz" fact="0.42"/>
            <dgm:constr type="bMarg" refType="primFontSz" fact="0.63"/>
          </dgm:constrLst>
          <dgm:ruleLst>
            <dgm:rule type="h" val="INF" fact="NaN" max="NaN"/>
          </dgm:ruleLst>
        </dgm:layoutNode>
      </dgm:layoutNode>
      <dgm:forEach name="Name5" axis="followSib" ptType="sibTrans" cnt="1">
        <dgm:layoutNode name="space">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1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6E1CCA7A-04DC-4832-A1E9-9AD2FAA78126}" type="datetimeFigureOut">
              <a:rPr lang="en-GB" smtClean="0"/>
              <a:t>04/12/2023</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D958AE1C-C2DC-467F-8783-3B2A4D7B6AAC}" type="slidenum">
              <a:rPr lang="en-GB" smtClean="0"/>
              <a:t>‹#›</a:t>
            </a:fld>
            <a:endParaRPr lang="en-GB"/>
          </a:p>
        </p:txBody>
      </p:sp>
    </p:spTree>
    <p:extLst>
      <p:ext uri="{BB962C8B-B14F-4D97-AF65-F5344CB8AC3E}">
        <p14:creationId xmlns:p14="http://schemas.microsoft.com/office/powerpoint/2010/main" val="412299246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8849" name="Slide Image Placeholder 1"/>
          <p:cNvSpPr>
            <a:spLocks noGrp="1" noRot="1" noChangeAspect="1"/>
          </p:cNvSpPr>
          <p:nvPr>
            <p:ph type="sldImg"/>
          </p:nvPr>
        </p:nvSpPr>
        <p:spPr bwMode="auto">
          <a:noFill/>
          <a:ln>
            <a:solidFill>
              <a:srgbClr val="000000"/>
            </a:solidFill>
            <a:miter lim="800000"/>
            <a:headEnd/>
            <a:tailEnd/>
          </a:ln>
          <a:extLst>
            <a:ext uri="{909E8E84-426E-40dd-AFC4-6F175D3DCCD1}">
              <a14:hiddenFill xmlns:a14="http://schemas.microsoft.com/office/drawing/2010/main" xmlns="">
                <a:solidFill>
                  <a:srgbClr val="FFFFFF"/>
                </a:solidFill>
              </a14:hiddenFill>
            </a:ext>
            <a:ext uri="{FAA26D3D-D897-4be2-8F04-BA451C77F1D7}">
              <ma14:placeholderFlag xmlns:ma14="http://schemas.microsoft.com/office/mac/drawingml/2011/main" xmlns="" val="1"/>
            </a:ext>
          </a:extLst>
        </p:spPr>
      </p:sp>
      <p:sp>
        <p:nvSpPr>
          <p:cNvPr id="3" name="Notes Placeholder 2"/>
          <p:cNvSpPr>
            <a:spLocks noGrp="1"/>
          </p:cNvSpPr>
          <p:nvPr>
            <p:ph type="body" idx="1"/>
          </p:nvPr>
        </p:nvSpPr>
        <p:spPr/>
        <p:txBody>
          <a:bodyPr/>
          <a:lstStyle/>
          <a:p>
            <a:pPr marL="171450" indent="-171450" eaLnBrk="1" hangingPunct="1">
              <a:buFont typeface="Arial"/>
              <a:buChar char="•"/>
              <a:defRPr/>
            </a:pPr>
            <a:r>
              <a:rPr lang="en-US" dirty="0">
                <a:latin typeface="Calibri" charset="0"/>
              </a:rPr>
              <a:t>Discerned </a:t>
            </a:r>
            <a:r>
              <a:rPr lang="en-US" dirty="0">
                <a:solidFill>
                  <a:schemeClr val="accent1"/>
                </a:solidFill>
                <a:latin typeface="Calibri" charset="0"/>
              </a:rPr>
              <a:t>three levels of  moral reasoning</a:t>
            </a:r>
            <a:r>
              <a:rPr lang="en-US" dirty="0">
                <a:latin typeface="Calibri" charset="0"/>
              </a:rPr>
              <a:t> based on responses to the stories and the reasoning  behind the responses given</a:t>
            </a:r>
          </a:p>
          <a:p>
            <a:pPr eaLnBrk="1" hangingPunct="1">
              <a:defRPr/>
            </a:pPr>
            <a:endParaRPr lang="en-US" dirty="0"/>
          </a:p>
        </p:txBody>
      </p:sp>
      <p:sp>
        <p:nvSpPr>
          <p:cNvPr id="78851" name="Slide Number Placeholder 3"/>
          <p:cNvSpPr>
            <a:spLocks noGrp="1"/>
          </p:cNvSpPr>
          <p:nvPr>
            <p:ph type="sldNum" sz="quarter" idx="5"/>
          </p:nvPr>
        </p:nvSpPr>
        <p:spPr bwMode="auto">
          <a:noFill/>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numCol="1" anchorCtr="0" compatLnSpc="1">
            <a:prstTxWarp prst="textNoShape">
              <a:avLst/>
            </a:prstTxWarp>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marL="0" marR="0" lvl="0" indent="0" algn="r" defTabSz="914400" rtl="0" eaLnBrk="1" fontAlgn="auto" latinLnBrk="0" hangingPunct="1">
              <a:lnSpc>
                <a:spcPct val="100000"/>
              </a:lnSpc>
              <a:spcBef>
                <a:spcPts val="0"/>
              </a:spcBef>
              <a:spcAft>
                <a:spcPts val="0"/>
              </a:spcAft>
              <a:buClrTx/>
              <a:buSzTx/>
              <a:buFontTx/>
              <a:buNone/>
              <a:tabLst/>
              <a:defRPr/>
            </a:pPr>
            <a:fld id="{8484E21A-70B2-0349-ACFE-32966CEAC5F8}" type="slidenum">
              <a:rPr kumimoji="0" lang="en-US" sz="1200" b="0" i="0" u="none" strike="noStrike" kern="1200" cap="none" spc="0" normalizeH="0" baseline="0" noProof="0">
                <a:ln>
                  <a:noFill/>
                </a:ln>
                <a:solidFill>
                  <a:prstClr val="black"/>
                </a:solidFill>
                <a:effectLst/>
                <a:uLnTx/>
                <a:uFillTx/>
                <a:latin typeface="Arial" charset="0"/>
                <a:ea typeface="ＭＳ Ｐゴシック" charset="0"/>
              </a:rPr>
              <a:pPr marL="0" marR="0" lvl="0" indent="0" algn="r" defTabSz="914400" rtl="0" eaLnBrk="1" fontAlgn="auto" latinLnBrk="0" hangingPunct="1">
                <a:lnSpc>
                  <a:spcPct val="100000"/>
                </a:lnSpc>
                <a:spcBef>
                  <a:spcPts val="0"/>
                </a:spcBef>
                <a:spcAft>
                  <a:spcPts val="0"/>
                </a:spcAft>
                <a:buClrTx/>
                <a:buSzTx/>
                <a:buFontTx/>
                <a:buNone/>
                <a:tabLst/>
                <a:defRPr/>
              </a:pPr>
              <a:t>20</a:t>
            </a:fld>
            <a:endParaRPr kumimoji="0" lang="en-US" sz="1200" b="0" i="0" u="none" strike="noStrike" kern="1200" cap="none" spc="0" normalizeH="0" baseline="0" noProof="0">
              <a:ln>
                <a:noFill/>
              </a:ln>
              <a:solidFill>
                <a:prstClr val="black"/>
              </a:solidFill>
              <a:effectLst/>
              <a:uLnTx/>
              <a:uFillTx/>
              <a:latin typeface="Arial" charset="0"/>
              <a:ea typeface="ＭＳ Ｐゴシック" charset="0"/>
            </a:endParaRPr>
          </a:p>
        </p:txBody>
      </p:sp>
    </p:spTree>
    <p:extLst>
      <p:ext uri="{BB962C8B-B14F-4D97-AF65-F5344CB8AC3E}">
        <p14:creationId xmlns:p14="http://schemas.microsoft.com/office/powerpoint/2010/main" val="11101574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0897" name="Slide Image Placeholder 1"/>
          <p:cNvSpPr>
            <a:spLocks noGrp="1" noRot="1" noChangeAspect="1"/>
          </p:cNvSpPr>
          <p:nvPr>
            <p:ph type="sldImg"/>
          </p:nvPr>
        </p:nvSpPr>
        <p:spPr bwMode="auto">
          <a:noFill/>
          <a:ln>
            <a:solidFill>
              <a:srgbClr val="000000"/>
            </a:solidFill>
            <a:miter lim="800000"/>
            <a:headEnd/>
            <a:tailEnd/>
          </a:ln>
          <a:extLst>
            <a:ext uri="{909E8E84-426E-40dd-AFC4-6F175D3DCCD1}">
              <a14:hiddenFill xmlns:a14="http://schemas.microsoft.com/office/drawing/2010/main" xmlns="">
                <a:solidFill>
                  <a:srgbClr val="FFFFFF"/>
                </a:solidFill>
              </a14:hiddenFill>
            </a:ext>
            <a:ext uri="{FAA26D3D-D897-4be2-8F04-BA451C77F1D7}">
              <ma14:placeholderFlag xmlns:ma14="http://schemas.microsoft.com/office/mac/drawingml/2011/main" xmlns="" val="1"/>
            </a:ext>
          </a:extLst>
        </p:spPr>
      </p:sp>
      <p:sp>
        <p:nvSpPr>
          <p:cNvPr id="80898" name="Notes Placeholder 2"/>
          <p:cNvSpPr>
            <a:spLocks noGrp="1"/>
          </p:cNvSpPr>
          <p:nvPr>
            <p:ph type="body" idx="1"/>
          </p:nvPr>
        </p:nvSpPr>
        <p:spPr bwMode="auto">
          <a:noFill/>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 uri="{FAA26D3D-D897-4be2-8F04-BA451C77F1D7}">
              <ma14:placeholderFlag xmlns:ma14="http://schemas.microsoft.com/office/mac/drawingml/2011/main" xmlns="" val="1"/>
            </a:ext>
          </a:extLst>
        </p:spPr>
        <p:txBody>
          <a:bodyPr wrap="square" numCol="1" anchor="t" anchorCtr="0" compatLnSpc="1">
            <a:prstTxWarp prst="textNoShape">
              <a:avLst/>
            </a:prstTxWarp>
          </a:bodyPr>
          <a:lstStyle/>
          <a:p>
            <a:pPr eaLnBrk="1" hangingPunct="1"/>
            <a:endParaRPr lang="en-US">
              <a:latin typeface="Calibri" charset="0"/>
            </a:endParaRPr>
          </a:p>
        </p:txBody>
      </p:sp>
      <p:sp>
        <p:nvSpPr>
          <p:cNvPr id="80899" name="Slide Number Placeholder 3"/>
          <p:cNvSpPr>
            <a:spLocks noGrp="1"/>
          </p:cNvSpPr>
          <p:nvPr>
            <p:ph type="sldNum" sz="quarter" idx="5"/>
          </p:nvPr>
        </p:nvSpPr>
        <p:spPr bwMode="auto">
          <a:noFill/>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numCol="1" anchorCtr="0" compatLnSpc="1">
            <a:prstTxWarp prst="textNoShape">
              <a:avLst/>
            </a:prstTxWarp>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marL="0" marR="0" lvl="0" indent="0" algn="r" defTabSz="914400" rtl="0" eaLnBrk="1" fontAlgn="auto" latinLnBrk="0" hangingPunct="1">
              <a:lnSpc>
                <a:spcPct val="100000"/>
              </a:lnSpc>
              <a:spcBef>
                <a:spcPts val="0"/>
              </a:spcBef>
              <a:spcAft>
                <a:spcPts val="0"/>
              </a:spcAft>
              <a:buClrTx/>
              <a:buSzTx/>
              <a:buFontTx/>
              <a:buNone/>
              <a:tabLst/>
              <a:defRPr/>
            </a:pPr>
            <a:fld id="{C9A4149D-B246-144D-B66F-393CC3F87C7D}" type="slidenum">
              <a:rPr kumimoji="0" lang="en-US" sz="1200" b="0" i="0" u="none" strike="noStrike" kern="1200" cap="none" spc="0" normalizeH="0" baseline="0" noProof="0">
                <a:ln>
                  <a:noFill/>
                </a:ln>
                <a:solidFill>
                  <a:prstClr val="black"/>
                </a:solidFill>
                <a:effectLst/>
                <a:uLnTx/>
                <a:uFillTx/>
                <a:latin typeface="Arial" charset="0"/>
                <a:ea typeface="ＭＳ Ｐゴシック" charset="0"/>
              </a:rPr>
              <a:pPr marL="0" marR="0" lvl="0" indent="0" algn="r" defTabSz="914400" rtl="0" eaLnBrk="1" fontAlgn="auto" latinLnBrk="0" hangingPunct="1">
                <a:lnSpc>
                  <a:spcPct val="100000"/>
                </a:lnSpc>
                <a:spcBef>
                  <a:spcPts val="0"/>
                </a:spcBef>
                <a:spcAft>
                  <a:spcPts val="0"/>
                </a:spcAft>
                <a:buClrTx/>
                <a:buSzTx/>
                <a:buFontTx/>
                <a:buNone/>
                <a:tabLst/>
                <a:defRPr/>
              </a:pPr>
              <a:t>21</a:t>
            </a:fld>
            <a:endParaRPr kumimoji="0" lang="en-US" sz="1200" b="0" i="0" u="none" strike="noStrike" kern="1200" cap="none" spc="0" normalizeH="0" baseline="0" noProof="0">
              <a:ln>
                <a:noFill/>
              </a:ln>
              <a:solidFill>
                <a:prstClr val="black"/>
              </a:solidFill>
              <a:effectLst/>
              <a:uLnTx/>
              <a:uFillTx/>
              <a:latin typeface="Arial" charset="0"/>
              <a:ea typeface="ＭＳ Ｐゴシック" charset="0"/>
            </a:endParaRPr>
          </a:p>
        </p:txBody>
      </p:sp>
    </p:spTree>
    <p:extLst>
      <p:ext uri="{BB962C8B-B14F-4D97-AF65-F5344CB8AC3E}">
        <p14:creationId xmlns:p14="http://schemas.microsoft.com/office/powerpoint/2010/main" val="412484510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95BF5197-42D8-41E7-B744-E1E711AB57BF}" type="slidenum">
              <a:rPr kumimoji="0" lang="en-GB"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29</a:t>
            </a:fld>
            <a:endParaRPr kumimoji="0" lang="en-GB" sz="12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428400346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95BF5197-42D8-41E7-B744-E1E711AB57BF}" type="slidenum">
              <a:rPr kumimoji="0" lang="en-GB"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34</a:t>
            </a:fld>
            <a:endParaRPr kumimoji="0" lang="en-GB" sz="12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21697466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95BF5197-42D8-41E7-B744-E1E711AB57BF}" type="slidenum">
              <a:rPr kumimoji="0" lang="en-GB"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41</a:t>
            </a:fld>
            <a:endParaRPr kumimoji="0" lang="en-GB" sz="12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3181147622"/>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9154"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49155"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endParaRPr lang="en-US" altLang="en-US">
              <a:latin typeface="Times New Roman" pitchFamily="18" charset="0"/>
            </a:endParaRPr>
          </a:p>
        </p:txBody>
      </p:sp>
      <p:sp>
        <p:nvSpPr>
          <p:cNvPr id="49156"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charset="0"/>
              </a:defRPr>
            </a:lvl1pPr>
            <a:lvl2pPr marL="742950" indent="-285750">
              <a:defRPr>
                <a:solidFill>
                  <a:schemeClr val="tx1"/>
                </a:solidFill>
                <a:latin typeface="Arial" charset="0"/>
              </a:defRPr>
            </a:lvl2pPr>
            <a:lvl3pPr marL="1143000" indent="-228600">
              <a:defRPr>
                <a:solidFill>
                  <a:schemeClr val="tx1"/>
                </a:solidFill>
                <a:latin typeface="Arial" charset="0"/>
              </a:defRPr>
            </a:lvl3pPr>
            <a:lvl4pPr marL="1600200" indent="-228600">
              <a:defRPr>
                <a:solidFill>
                  <a:schemeClr val="tx1"/>
                </a:solidFill>
                <a:latin typeface="Arial" charset="0"/>
              </a:defRPr>
            </a:lvl4pPr>
            <a:lvl5pPr marL="2057400" indent="-22860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marL="0" marR="0" lvl="0" indent="0" algn="r" defTabSz="914400" rtl="0" eaLnBrk="1" fontAlgn="auto" latinLnBrk="0" hangingPunct="1">
              <a:lnSpc>
                <a:spcPct val="100000"/>
              </a:lnSpc>
              <a:spcBef>
                <a:spcPts val="0"/>
              </a:spcBef>
              <a:spcAft>
                <a:spcPts val="0"/>
              </a:spcAft>
              <a:buClrTx/>
              <a:buSzTx/>
              <a:buFontTx/>
              <a:buNone/>
              <a:tabLst/>
              <a:defRPr/>
            </a:pPr>
            <a:fld id="{E69F367C-A1C5-4401-BDC1-3B7C1CBA7326}" type="slidenum">
              <a:rPr kumimoji="0" lang="en-GB" altLang="en-US" sz="1200" b="0" i="0" u="none" strike="noStrike" kern="1200" cap="none" spc="0" normalizeH="0" baseline="0" noProof="0">
                <a:ln>
                  <a:noFill/>
                </a:ln>
                <a:solidFill>
                  <a:prstClr val="black"/>
                </a:solidFill>
                <a:effectLst/>
                <a:uLnTx/>
                <a:uFillTx/>
                <a:latin typeface="Calibri" pitchFamily="34" charset="0"/>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43</a:t>
            </a:fld>
            <a:endParaRPr kumimoji="0" lang="en-GB" altLang="en-US" sz="1200" b="0" i="0" u="none" strike="noStrike" kern="1200" cap="none" spc="0" normalizeH="0" baseline="0" noProof="0">
              <a:ln>
                <a:noFill/>
              </a:ln>
              <a:solidFill>
                <a:prstClr val="black"/>
              </a:solidFill>
              <a:effectLst/>
              <a:uLnTx/>
              <a:uFillTx/>
              <a:latin typeface="Calibri" pitchFamily="34" charset="0"/>
              <a:ea typeface="+mn-ea"/>
              <a:cs typeface="+mn-cs"/>
            </a:endParaRPr>
          </a:p>
        </p:txBody>
      </p:sp>
    </p:spTree>
    <p:extLst>
      <p:ext uri="{BB962C8B-B14F-4D97-AF65-F5344CB8AC3E}">
        <p14:creationId xmlns:p14="http://schemas.microsoft.com/office/powerpoint/2010/main" val="55570093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4.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4.xml"/></Relationships>
</file>

<file path=ppt/slideLayouts/_rels/slideLayout35.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6.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7.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8.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9.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5.xml"/></Relationships>
</file>

<file path=ppt/slideLayouts/_rels/slideLayout40.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41.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42.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43.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44.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45.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46.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47.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48.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49.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50.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51.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52.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53.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54.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55.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56.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57.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58.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59.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60.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61.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62.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63.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64.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65.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66.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67.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68.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69.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70.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71.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72.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73.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74.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75.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76.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77.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78.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79.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80.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81.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82.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83.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84.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85.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86.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87.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88.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89.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90.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91.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92.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93.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94.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95.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96.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97.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98.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99.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100.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101.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102.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103.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104.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105.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106.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107.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108.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109.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199830B-693D-C296-AE25-B6237DA52423}"/>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E9056DFD-9F98-439F-E77F-7F8EA906AE29}"/>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5ADF4671-D119-CFC1-6297-31E732CDAA45}"/>
              </a:ext>
            </a:extLst>
          </p:cNvPr>
          <p:cNvSpPr>
            <a:spLocks noGrp="1"/>
          </p:cNvSpPr>
          <p:nvPr>
            <p:ph type="dt" sz="half" idx="10"/>
          </p:nvPr>
        </p:nvSpPr>
        <p:spPr/>
        <p:txBody>
          <a:bodyPr/>
          <a:lstStyle/>
          <a:p>
            <a:fld id="{57A822BC-F10A-42FF-B0FD-77C3726AB42D}" type="datetimeFigureOut">
              <a:rPr lang="en-GB" smtClean="0"/>
              <a:t>04/12/2023</a:t>
            </a:fld>
            <a:endParaRPr lang="en-GB"/>
          </a:p>
        </p:txBody>
      </p:sp>
      <p:sp>
        <p:nvSpPr>
          <p:cNvPr id="5" name="Footer Placeholder 4">
            <a:extLst>
              <a:ext uri="{FF2B5EF4-FFF2-40B4-BE49-F238E27FC236}">
                <a16:creationId xmlns:a16="http://schemas.microsoft.com/office/drawing/2014/main" id="{D17AB967-C1DE-ADFD-673E-06A06C235D6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A29EB5D-5479-1D1D-CD53-DA51E2B49494}"/>
              </a:ext>
            </a:extLst>
          </p:cNvPr>
          <p:cNvSpPr>
            <a:spLocks noGrp="1"/>
          </p:cNvSpPr>
          <p:nvPr>
            <p:ph type="sldNum" sz="quarter" idx="12"/>
          </p:nvPr>
        </p:nvSpPr>
        <p:spPr/>
        <p:txBody>
          <a:bodyPr/>
          <a:lstStyle/>
          <a:p>
            <a:fld id="{769EA18C-CCB2-4291-BB97-DD686185B895}" type="slidenum">
              <a:rPr lang="en-GB" smtClean="0"/>
              <a:t>‹#›</a:t>
            </a:fld>
            <a:endParaRPr lang="en-GB"/>
          </a:p>
        </p:txBody>
      </p:sp>
    </p:spTree>
    <p:extLst>
      <p:ext uri="{BB962C8B-B14F-4D97-AF65-F5344CB8AC3E}">
        <p14:creationId xmlns:p14="http://schemas.microsoft.com/office/powerpoint/2010/main" val="251173720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9B4A412-EF2F-64F6-FA5E-A22536D53715}"/>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29D0702B-9427-640B-B7E8-255B21B26AA3}"/>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06C78ACF-6A93-0C02-9124-E1F83EBA068A}"/>
              </a:ext>
            </a:extLst>
          </p:cNvPr>
          <p:cNvSpPr>
            <a:spLocks noGrp="1"/>
          </p:cNvSpPr>
          <p:nvPr>
            <p:ph type="dt" sz="half" idx="10"/>
          </p:nvPr>
        </p:nvSpPr>
        <p:spPr/>
        <p:txBody>
          <a:bodyPr/>
          <a:lstStyle/>
          <a:p>
            <a:fld id="{57A822BC-F10A-42FF-B0FD-77C3726AB42D}" type="datetimeFigureOut">
              <a:rPr lang="en-GB" smtClean="0"/>
              <a:t>04/12/2023</a:t>
            </a:fld>
            <a:endParaRPr lang="en-GB"/>
          </a:p>
        </p:txBody>
      </p:sp>
      <p:sp>
        <p:nvSpPr>
          <p:cNvPr id="5" name="Footer Placeholder 4">
            <a:extLst>
              <a:ext uri="{FF2B5EF4-FFF2-40B4-BE49-F238E27FC236}">
                <a16:creationId xmlns:a16="http://schemas.microsoft.com/office/drawing/2014/main" id="{7694EB89-FDC6-EFFD-55AC-FFF347CB880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4E109AE-9918-3E55-5EFC-07B9C88FD0C2}"/>
              </a:ext>
            </a:extLst>
          </p:cNvPr>
          <p:cNvSpPr>
            <a:spLocks noGrp="1"/>
          </p:cNvSpPr>
          <p:nvPr>
            <p:ph type="sldNum" sz="quarter" idx="12"/>
          </p:nvPr>
        </p:nvSpPr>
        <p:spPr/>
        <p:txBody>
          <a:bodyPr/>
          <a:lstStyle/>
          <a:p>
            <a:fld id="{769EA18C-CCB2-4291-BB97-DD686185B895}" type="slidenum">
              <a:rPr lang="en-GB" smtClean="0"/>
              <a:t>‹#›</a:t>
            </a:fld>
            <a:endParaRPr lang="en-GB"/>
          </a:p>
        </p:txBody>
      </p:sp>
    </p:spTree>
    <p:extLst>
      <p:ext uri="{BB962C8B-B14F-4D97-AF65-F5344CB8AC3E}">
        <p14:creationId xmlns:p14="http://schemas.microsoft.com/office/powerpoint/2010/main" val="110789142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8490F4-AFF2-21D1-F59A-1223CFA519DF}"/>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F1CB2862-9DD2-9D88-4E3C-27D84F297612}"/>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E8064598-C040-50C7-D894-CB2E9D4D0B4F}"/>
              </a:ext>
            </a:extLst>
          </p:cNvPr>
          <p:cNvSpPr>
            <a:spLocks noGrp="1"/>
          </p:cNvSpPr>
          <p:nvPr>
            <p:ph type="dt" sz="half" idx="10"/>
          </p:nvPr>
        </p:nvSpPr>
        <p:spPr/>
        <p:txBody>
          <a:bodyPr/>
          <a:lstStyle/>
          <a:p>
            <a:fld id="{57A822BC-F10A-42FF-B0FD-77C3726AB42D}" type="datetimeFigureOut">
              <a:rPr lang="en-GB" smtClean="0"/>
              <a:t>04/12/2023</a:t>
            </a:fld>
            <a:endParaRPr lang="en-GB"/>
          </a:p>
        </p:txBody>
      </p:sp>
      <p:sp>
        <p:nvSpPr>
          <p:cNvPr id="5" name="Footer Placeholder 4">
            <a:extLst>
              <a:ext uri="{FF2B5EF4-FFF2-40B4-BE49-F238E27FC236}">
                <a16:creationId xmlns:a16="http://schemas.microsoft.com/office/drawing/2014/main" id="{190A02E2-931C-76AA-A2A6-642BD19C1CF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4547E01-8856-52A2-0C66-5F2A339BACE2}"/>
              </a:ext>
            </a:extLst>
          </p:cNvPr>
          <p:cNvSpPr>
            <a:spLocks noGrp="1"/>
          </p:cNvSpPr>
          <p:nvPr>
            <p:ph type="sldNum" sz="quarter" idx="12"/>
          </p:nvPr>
        </p:nvSpPr>
        <p:spPr/>
        <p:txBody>
          <a:bodyPr/>
          <a:lstStyle/>
          <a:p>
            <a:fld id="{769EA18C-CCB2-4291-BB97-DD686185B895}" type="slidenum">
              <a:rPr lang="en-GB" smtClean="0"/>
              <a:t>‹#›</a:t>
            </a:fld>
            <a:endParaRPr lang="en-GB"/>
          </a:p>
        </p:txBody>
      </p:sp>
    </p:spTree>
    <p:extLst>
      <p:ext uri="{BB962C8B-B14F-4D97-AF65-F5344CB8AC3E}">
        <p14:creationId xmlns:p14="http://schemas.microsoft.com/office/powerpoint/2010/main" val="76227877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97AD54A-C5BE-D767-FB41-760D70AA1D25}"/>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FD28CB06-139D-25E8-35DD-F9B3F7B31FBF}"/>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9875C26D-A06F-ACAB-F97C-D57D43A2B7A7}"/>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7860A0E3-8976-10F5-C498-C72DD1C3C2AF}"/>
              </a:ext>
            </a:extLst>
          </p:cNvPr>
          <p:cNvSpPr>
            <a:spLocks noGrp="1"/>
          </p:cNvSpPr>
          <p:nvPr>
            <p:ph type="dt" sz="half" idx="10"/>
          </p:nvPr>
        </p:nvSpPr>
        <p:spPr/>
        <p:txBody>
          <a:bodyPr/>
          <a:lstStyle/>
          <a:p>
            <a:fld id="{57A822BC-F10A-42FF-B0FD-77C3726AB42D}" type="datetimeFigureOut">
              <a:rPr lang="en-GB" smtClean="0"/>
              <a:t>04/12/2023</a:t>
            </a:fld>
            <a:endParaRPr lang="en-GB"/>
          </a:p>
        </p:txBody>
      </p:sp>
      <p:sp>
        <p:nvSpPr>
          <p:cNvPr id="6" name="Footer Placeholder 5">
            <a:extLst>
              <a:ext uri="{FF2B5EF4-FFF2-40B4-BE49-F238E27FC236}">
                <a16:creationId xmlns:a16="http://schemas.microsoft.com/office/drawing/2014/main" id="{5C731527-C571-0F78-C173-B78E61A25D2D}"/>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CE920944-B8BE-EABF-00B3-5BF31629C373}"/>
              </a:ext>
            </a:extLst>
          </p:cNvPr>
          <p:cNvSpPr>
            <a:spLocks noGrp="1"/>
          </p:cNvSpPr>
          <p:nvPr>
            <p:ph type="sldNum" sz="quarter" idx="12"/>
          </p:nvPr>
        </p:nvSpPr>
        <p:spPr/>
        <p:txBody>
          <a:bodyPr/>
          <a:lstStyle/>
          <a:p>
            <a:fld id="{769EA18C-CCB2-4291-BB97-DD686185B895}" type="slidenum">
              <a:rPr lang="en-GB" smtClean="0"/>
              <a:t>‹#›</a:t>
            </a:fld>
            <a:endParaRPr lang="en-GB"/>
          </a:p>
        </p:txBody>
      </p:sp>
    </p:spTree>
    <p:extLst>
      <p:ext uri="{BB962C8B-B14F-4D97-AF65-F5344CB8AC3E}">
        <p14:creationId xmlns:p14="http://schemas.microsoft.com/office/powerpoint/2010/main" val="126299718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D88923B-6B74-1761-2AC0-20D038740940}"/>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5F690D7C-94B7-06E7-AB1E-1FA3D4609294}"/>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37FD139C-B7E9-11DC-DAED-CEEAEB80BE9A}"/>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46A933FD-0F9E-3EF6-E451-73DC7142D7C2}"/>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5136C410-D38B-6D8A-47CB-7572A4C31DE7}"/>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3E9AA936-08F6-B75A-D468-7C19CE4F96CD}"/>
              </a:ext>
            </a:extLst>
          </p:cNvPr>
          <p:cNvSpPr>
            <a:spLocks noGrp="1"/>
          </p:cNvSpPr>
          <p:nvPr>
            <p:ph type="dt" sz="half" idx="10"/>
          </p:nvPr>
        </p:nvSpPr>
        <p:spPr/>
        <p:txBody>
          <a:bodyPr/>
          <a:lstStyle/>
          <a:p>
            <a:fld id="{57A822BC-F10A-42FF-B0FD-77C3726AB42D}" type="datetimeFigureOut">
              <a:rPr lang="en-GB" smtClean="0"/>
              <a:t>04/12/2023</a:t>
            </a:fld>
            <a:endParaRPr lang="en-GB"/>
          </a:p>
        </p:txBody>
      </p:sp>
      <p:sp>
        <p:nvSpPr>
          <p:cNvPr id="8" name="Footer Placeholder 7">
            <a:extLst>
              <a:ext uri="{FF2B5EF4-FFF2-40B4-BE49-F238E27FC236}">
                <a16:creationId xmlns:a16="http://schemas.microsoft.com/office/drawing/2014/main" id="{F05E37B4-08ED-4A11-767E-19C3C503E714}"/>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726E3619-D706-91DF-6BB2-A3EF37714687}"/>
              </a:ext>
            </a:extLst>
          </p:cNvPr>
          <p:cNvSpPr>
            <a:spLocks noGrp="1"/>
          </p:cNvSpPr>
          <p:nvPr>
            <p:ph type="sldNum" sz="quarter" idx="12"/>
          </p:nvPr>
        </p:nvSpPr>
        <p:spPr/>
        <p:txBody>
          <a:bodyPr/>
          <a:lstStyle/>
          <a:p>
            <a:fld id="{769EA18C-CCB2-4291-BB97-DD686185B895}" type="slidenum">
              <a:rPr lang="en-GB" smtClean="0"/>
              <a:t>‹#›</a:t>
            </a:fld>
            <a:endParaRPr lang="en-GB"/>
          </a:p>
        </p:txBody>
      </p:sp>
    </p:spTree>
    <p:extLst>
      <p:ext uri="{BB962C8B-B14F-4D97-AF65-F5344CB8AC3E}">
        <p14:creationId xmlns:p14="http://schemas.microsoft.com/office/powerpoint/2010/main" val="392212195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6074949-C12F-33BB-19BB-EAF6B613E9B5}"/>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5366F27C-3023-1932-4769-B7B878C7EAC2}"/>
              </a:ext>
            </a:extLst>
          </p:cNvPr>
          <p:cNvSpPr>
            <a:spLocks noGrp="1"/>
          </p:cNvSpPr>
          <p:nvPr>
            <p:ph type="dt" sz="half" idx="10"/>
          </p:nvPr>
        </p:nvSpPr>
        <p:spPr/>
        <p:txBody>
          <a:bodyPr/>
          <a:lstStyle/>
          <a:p>
            <a:fld id="{57A822BC-F10A-42FF-B0FD-77C3726AB42D}" type="datetimeFigureOut">
              <a:rPr lang="en-GB" smtClean="0"/>
              <a:t>04/12/2023</a:t>
            </a:fld>
            <a:endParaRPr lang="en-GB"/>
          </a:p>
        </p:txBody>
      </p:sp>
      <p:sp>
        <p:nvSpPr>
          <p:cNvPr id="4" name="Footer Placeholder 3">
            <a:extLst>
              <a:ext uri="{FF2B5EF4-FFF2-40B4-BE49-F238E27FC236}">
                <a16:creationId xmlns:a16="http://schemas.microsoft.com/office/drawing/2014/main" id="{204B2BA3-FB63-F9CA-C6E9-903ACA7B5F56}"/>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5517337D-E259-D770-84C0-C7E3E2A52341}"/>
              </a:ext>
            </a:extLst>
          </p:cNvPr>
          <p:cNvSpPr>
            <a:spLocks noGrp="1"/>
          </p:cNvSpPr>
          <p:nvPr>
            <p:ph type="sldNum" sz="quarter" idx="12"/>
          </p:nvPr>
        </p:nvSpPr>
        <p:spPr/>
        <p:txBody>
          <a:bodyPr/>
          <a:lstStyle/>
          <a:p>
            <a:fld id="{769EA18C-CCB2-4291-BB97-DD686185B895}" type="slidenum">
              <a:rPr lang="en-GB" smtClean="0"/>
              <a:t>‹#›</a:t>
            </a:fld>
            <a:endParaRPr lang="en-GB"/>
          </a:p>
        </p:txBody>
      </p:sp>
    </p:spTree>
    <p:extLst>
      <p:ext uri="{BB962C8B-B14F-4D97-AF65-F5344CB8AC3E}">
        <p14:creationId xmlns:p14="http://schemas.microsoft.com/office/powerpoint/2010/main" val="127971905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0AC2291E-D16D-4B40-5498-4FD1B036A2BA}"/>
              </a:ext>
            </a:extLst>
          </p:cNvPr>
          <p:cNvSpPr>
            <a:spLocks noGrp="1"/>
          </p:cNvSpPr>
          <p:nvPr>
            <p:ph type="dt" sz="half" idx="10"/>
          </p:nvPr>
        </p:nvSpPr>
        <p:spPr/>
        <p:txBody>
          <a:bodyPr/>
          <a:lstStyle/>
          <a:p>
            <a:fld id="{57A822BC-F10A-42FF-B0FD-77C3726AB42D}" type="datetimeFigureOut">
              <a:rPr lang="en-GB" smtClean="0"/>
              <a:t>04/12/2023</a:t>
            </a:fld>
            <a:endParaRPr lang="en-GB"/>
          </a:p>
        </p:txBody>
      </p:sp>
      <p:sp>
        <p:nvSpPr>
          <p:cNvPr id="3" name="Footer Placeholder 2">
            <a:extLst>
              <a:ext uri="{FF2B5EF4-FFF2-40B4-BE49-F238E27FC236}">
                <a16:creationId xmlns:a16="http://schemas.microsoft.com/office/drawing/2014/main" id="{E64CCB29-47C6-6DFA-A259-3D666E0865B8}"/>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7743F16A-9A7E-2EC7-FD19-E8474BC7FE43}"/>
              </a:ext>
            </a:extLst>
          </p:cNvPr>
          <p:cNvSpPr>
            <a:spLocks noGrp="1"/>
          </p:cNvSpPr>
          <p:nvPr>
            <p:ph type="sldNum" sz="quarter" idx="12"/>
          </p:nvPr>
        </p:nvSpPr>
        <p:spPr/>
        <p:txBody>
          <a:bodyPr/>
          <a:lstStyle/>
          <a:p>
            <a:fld id="{769EA18C-CCB2-4291-BB97-DD686185B895}" type="slidenum">
              <a:rPr lang="en-GB" smtClean="0"/>
              <a:t>‹#›</a:t>
            </a:fld>
            <a:endParaRPr lang="en-GB"/>
          </a:p>
        </p:txBody>
      </p:sp>
    </p:spTree>
    <p:extLst>
      <p:ext uri="{BB962C8B-B14F-4D97-AF65-F5344CB8AC3E}">
        <p14:creationId xmlns:p14="http://schemas.microsoft.com/office/powerpoint/2010/main" val="353118052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058B21E-8E0B-3088-3471-7500939C51A3}"/>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E05A03B8-D917-C76C-632C-F4830AF7BCF5}"/>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5ABB484A-56BD-BEB1-8EE8-571D3228A07C}"/>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5FBCD4B6-69F0-E2B6-7600-BE98E0F60C20}"/>
              </a:ext>
            </a:extLst>
          </p:cNvPr>
          <p:cNvSpPr>
            <a:spLocks noGrp="1"/>
          </p:cNvSpPr>
          <p:nvPr>
            <p:ph type="dt" sz="half" idx="10"/>
          </p:nvPr>
        </p:nvSpPr>
        <p:spPr/>
        <p:txBody>
          <a:bodyPr/>
          <a:lstStyle/>
          <a:p>
            <a:fld id="{57A822BC-F10A-42FF-B0FD-77C3726AB42D}" type="datetimeFigureOut">
              <a:rPr lang="en-GB" smtClean="0"/>
              <a:t>04/12/2023</a:t>
            </a:fld>
            <a:endParaRPr lang="en-GB"/>
          </a:p>
        </p:txBody>
      </p:sp>
      <p:sp>
        <p:nvSpPr>
          <p:cNvPr id="6" name="Footer Placeholder 5">
            <a:extLst>
              <a:ext uri="{FF2B5EF4-FFF2-40B4-BE49-F238E27FC236}">
                <a16:creationId xmlns:a16="http://schemas.microsoft.com/office/drawing/2014/main" id="{5CE8C460-6271-F434-398C-D2476983D35E}"/>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1E399B85-B181-EC0C-4F2D-4966B43BAAB2}"/>
              </a:ext>
            </a:extLst>
          </p:cNvPr>
          <p:cNvSpPr>
            <a:spLocks noGrp="1"/>
          </p:cNvSpPr>
          <p:nvPr>
            <p:ph type="sldNum" sz="quarter" idx="12"/>
          </p:nvPr>
        </p:nvSpPr>
        <p:spPr/>
        <p:txBody>
          <a:bodyPr/>
          <a:lstStyle/>
          <a:p>
            <a:fld id="{769EA18C-CCB2-4291-BB97-DD686185B895}" type="slidenum">
              <a:rPr lang="en-GB" smtClean="0"/>
              <a:t>‹#›</a:t>
            </a:fld>
            <a:endParaRPr lang="en-GB"/>
          </a:p>
        </p:txBody>
      </p:sp>
    </p:spTree>
    <p:extLst>
      <p:ext uri="{BB962C8B-B14F-4D97-AF65-F5344CB8AC3E}">
        <p14:creationId xmlns:p14="http://schemas.microsoft.com/office/powerpoint/2010/main" val="139375262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3773B17-65D3-87AC-C5AD-B433E0777DF7}"/>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158CA4A2-2249-F1DE-0FF2-FE262F53A4CF}"/>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C7FC7D77-9264-F198-6307-EE925BB31614}"/>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23735212-ECA5-2656-7004-D882B7DED234}"/>
              </a:ext>
            </a:extLst>
          </p:cNvPr>
          <p:cNvSpPr>
            <a:spLocks noGrp="1"/>
          </p:cNvSpPr>
          <p:nvPr>
            <p:ph type="dt" sz="half" idx="10"/>
          </p:nvPr>
        </p:nvSpPr>
        <p:spPr/>
        <p:txBody>
          <a:bodyPr/>
          <a:lstStyle/>
          <a:p>
            <a:fld id="{57A822BC-F10A-42FF-B0FD-77C3726AB42D}" type="datetimeFigureOut">
              <a:rPr lang="en-GB" smtClean="0"/>
              <a:t>04/12/2023</a:t>
            </a:fld>
            <a:endParaRPr lang="en-GB"/>
          </a:p>
        </p:txBody>
      </p:sp>
      <p:sp>
        <p:nvSpPr>
          <p:cNvPr id="6" name="Footer Placeholder 5">
            <a:extLst>
              <a:ext uri="{FF2B5EF4-FFF2-40B4-BE49-F238E27FC236}">
                <a16:creationId xmlns:a16="http://schemas.microsoft.com/office/drawing/2014/main" id="{90C9DDDA-D920-E226-59E4-9053CFC305A7}"/>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287E300B-5BF0-8938-1E32-022753CD36D5}"/>
              </a:ext>
            </a:extLst>
          </p:cNvPr>
          <p:cNvSpPr>
            <a:spLocks noGrp="1"/>
          </p:cNvSpPr>
          <p:nvPr>
            <p:ph type="sldNum" sz="quarter" idx="12"/>
          </p:nvPr>
        </p:nvSpPr>
        <p:spPr/>
        <p:txBody>
          <a:bodyPr/>
          <a:lstStyle/>
          <a:p>
            <a:fld id="{769EA18C-CCB2-4291-BB97-DD686185B895}" type="slidenum">
              <a:rPr lang="en-GB" smtClean="0"/>
              <a:t>‹#›</a:t>
            </a:fld>
            <a:endParaRPr lang="en-GB"/>
          </a:p>
        </p:txBody>
      </p:sp>
    </p:spTree>
    <p:extLst>
      <p:ext uri="{BB962C8B-B14F-4D97-AF65-F5344CB8AC3E}">
        <p14:creationId xmlns:p14="http://schemas.microsoft.com/office/powerpoint/2010/main" val="127012417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696C9BD-7F33-EC20-C713-AC7A06DCFC91}"/>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9955CC2A-8A24-20FA-C55A-C32B4BBF6531}"/>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50AC691-7B13-7B0A-A760-F6E83C8C3F1A}"/>
              </a:ext>
            </a:extLst>
          </p:cNvPr>
          <p:cNvSpPr>
            <a:spLocks noGrp="1"/>
          </p:cNvSpPr>
          <p:nvPr>
            <p:ph type="dt" sz="half" idx="10"/>
          </p:nvPr>
        </p:nvSpPr>
        <p:spPr/>
        <p:txBody>
          <a:bodyPr/>
          <a:lstStyle/>
          <a:p>
            <a:fld id="{57A822BC-F10A-42FF-B0FD-77C3726AB42D}" type="datetimeFigureOut">
              <a:rPr lang="en-GB" smtClean="0"/>
              <a:t>04/12/2023</a:t>
            </a:fld>
            <a:endParaRPr lang="en-GB"/>
          </a:p>
        </p:txBody>
      </p:sp>
      <p:sp>
        <p:nvSpPr>
          <p:cNvPr id="5" name="Footer Placeholder 4">
            <a:extLst>
              <a:ext uri="{FF2B5EF4-FFF2-40B4-BE49-F238E27FC236}">
                <a16:creationId xmlns:a16="http://schemas.microsoft.com/office/drawing/2014/main" id="{B6053988-BC16-AA66-C3B4-A28E95DD7ED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30589EE-88F3-91F7-E789-4AF11012B03F}"/>
              </a:ext>
            </a:extLst>
          </p:cNvPr>
          <p:cNvSpPr>
            <a:spLocks noGrp="1"/>
          </p:cNvSpPr>
          <p:nvPr>
            <p:ph type="sldNum" sz="quarter" idx="12"/>
          </p:nvPr>
        </p:nvSpPr>
        <p:spPr/>
        <p:txBody>
          <a:bodyPr/>
          <a:lstStyle/>
          <a:p>
            <a:fld id="{769EA18C-CCB2-4291-BB97-DD686185B895}" type="slidenum">
              <a:rPr lang="en-GB" smtClean="0"/>
              <a:t>‹#›</a:t>
            </a:fld>
            <a:endParaRPr lang="en-GB"/>
          </a:p>
        </p:txBody>
      </p:sp>
    </p:spTree>
    <p:extLst>
      <p:ext uri="{BB962C8B-B14F-4D97-AF65-F5344CB8AC3E}">
        <p14:creationId xmlns:p14="http://schemas.microsoft.com/office/powerpoint/2010/main" val="24787755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CC84CB93-AA1F-3B73-E396-19E39EA831FA}"/>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C6842501-2E69-619D-8C40-B211653AD0B9}"/>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D7758A9A-F18C-00E1-3A3C-C1D5BCDC6D9D}"/>
              </a:ext>
            </a:extLst>
          </p:cNvPr>
          <p:cNvSpPr>
            <a:spLocks noGrp="1"/>
          </p:cNvSpPr>
          <p:nvPr>
            <p:ph type="dt" sz="half" idx="10"/>
          </p:nvPr>
        </p:nvSpPr>
        <p:spPr/>
        <p:txBody>
          <a:bodyPr/>
          <a:lstStyle/>
          <a:p>
            <a:fld id="{57A822BC-F10A-42FF-B0FD-77C3726AB42D}" type="datetimeFigureOut">
              <a:rPr lang="en-GB" smtClean="0"/>
              <a:t>04/12/2023</a:t>
            </a:fld>
            <a:endParaRPr lang="en-GB"/>
          </a:p>
        </p:txBody>
      </p:sp>
      <p:sp>
        <p:nvSpPr>
          <p:cNvPr id="5" name="Footer Placeholder 4">
            <a:extLst>
              <a:ext uri="{FF2B5EF4-FFF2-40B4-BE49-F238E27FC236}">
                <a16:creationId xmlns:a16="http://schemas.microsoft.com/office/drawing/2014/main" id="{0CB2A52E-F8F4-9F84-E1F4-372D9FF65ED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DCAE85A-0C36-DA0D-51C4-A45605F92119}"/>
              </a:ext>
            </a:extLst>
          </p:cNvPr>
          <p:cNvSpPr>
            <a:spLocks noGrp="1"/>
          </p:cNvSpPr>
          <p:nvPr>
            <p:ph type="sldNum" sz="quarter" idx="12"/>
          </p:nvPr>
        </p:nvSpPr>
        <p:spPr/>
        <p:txBody>
          <a:bodyPr/>
          <a:lstStyle/>
          <a:p>
            <a:fld id="{769EA18C-CCB2-4291-BB97-DD686185B895}" type="slidenum">
              <a:rPr lang="en-GB" smtClean="0"/>
              <a:t>‹#›</a:t>
            </a:fld>
            <a:endParaRPr lang="en-GB"/>
          </a:p>
        </p:txBody>
      </p:sp>
    </p:spTree>
    <p:extLst>
      <p:ext uri="{BB962C8B-B14F-4D97-AF65-F5344CB8AC3E}">
        <p14:creationId xmlns:p14="http://schemas.microsoft.com/office/powerpoint/2010/main" val="935941730"/>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1FE5658-37A5-4DDE-9986-A2BC8F639DFD}"/>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CD9F6503-BD3D-402B-883C-0232899CAA4A}"/>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4C715183-1F39-47EF-8C86-FB14D5CF31A7}"/>
              </a:ext>
            </a:extLst>
          </p:cNvPr>
          <p:cNvSpPr>
            <a:spLocks noGrp="1"/>
          </p:cNvSpPr>
          <p:nvPr>
            <p:ph type="dt" sz="half" idx="10"/>
          </p:nvPr>
        </p:nvSpPr>
        <p:spPr/>
        <p:txBody>
          <a:bodyPr/>
          <a:lstStyle/>
          <a:p>
            <a:fld id="{D7C64835-32D9-4A5C-9873-192BFCC588A9}" type="datetimeFigureOut">
              <a:rPr lang="en-GB" smtClean="0"/>
              <a:t>04/12/2023</a:t>
            </a:fld>
            <a:endParaRPr lang="en-GB"/>
          </a:p>
        </p:txBody>
      </p:sp>
      <p:sp>
        <p:nvSpPr>
          <p:cNvPr id="5" name="Footer Placeholder 4">
            <a:extLst>
              <a:ext uri="{FF2B5EF4-FFF2-40B4-BE49-F238E27FC236}">
                <a16:creationId xmlns:a16="http://schemas.microsoft.com/office/drawing/2014/main" id="{9B959064-116E-44AC-BDE1-088B5B87509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838B413-3122-4439-8DD1-AF3E14F5AEF7}"/>
              </a:ext>
            </a:extLst>
          </p:cNvPr>
          <p:cNvSpPr>
            <a:spLocks noGrp="1"/>
          </p:cNvSpPr>
          <p:nvPr>
            <p:ph type="sldNum" sz="quarter" idx="12"/>
          </p:nvPr>
        </p:nvSpPr>
        <p:spPr/>
        <p:txBody>
          <a:bodyPr/>
          <a:lstStyle/>
          <a:p>
            <a:fld id="{D0E91D52-E6B0-49C6-BF5D-F5B7C94C0113}" type="slidenum">
              <a:rPr lang="en-GB" smtClean="0"/>
              <a:t>‹#›</a:t>
            </a:fld>
            <a:endParaRPr lang="en-GB"/>
          </a:p>
        </p:txBody>
      </p:sp>
    </p:spTree>
    <p:extLst>
      <p:ext uri="{BB962C8B-B14F-4D97-AF65-F5344CB8AC3E}">
        <p14:creationId xmlns:p14="http://schemas.microsoft.com/office/powerpoint/2010/main" val="3976565361"/>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618EE25-B00B-43E7-B18A-2CC31EBE3A26}"/>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B147209E-CBFF-4C7A-AF8A-FCAA253F3D88}"/>
              </a:ext>
            </a:extLst>
          </p:cNvPr>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10AA6329-8310-41F3-8BBC-749F8DF0F964}"/>
              </a:ext>
            </a:extLst>
          </p:cNvPr>
          <p:cNvSpPr>
            <a:spLocks noGrp="1"/>
          </p:cNvSpPr>
          <p:nvPr>
            <p:ph type="dt" sz="half" idx="10"/>
          </p:nvPr>
        </p:nvSpPr>
        <p:spPr/>
        <p:txBody>
          <a:bodyPr/>
          <a:lstStyle/>
          <a:p>
            <a:fld id="{D7C64835-32D9-4A5C-9873-192BFCC588A9}" type="datetimeFigureOut">
              <a:rPr lang="en-GB" smtClean="0"/>
              <a:t>04/12/2023</a:t>
            </a:fld>
            <a:endParaRPr lang="en-GB"/>
          </a:p>
        </p:txBody>
      </p:sp>
      <p:sp>
        <p:nvSpPr>
          <p:cNvPr id="5" name="Footer Placeholder 4">
            <a:extLst>
              <a:ext uri="{FF2B5EF4-FFF2-40B4-BE49-F238E27FC236}">
                <a16:creationId xmlns:a16="http://schemas.microsoft.com/office/drawing/2014/main" id="{0D7DA99B-9E57-463E-844B-0A6C63F489C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951B6C1-0F03-472C-B9C7-3AE41B775819}"/>
              </a:ext>
            </a:extLst>
          </p:cNvPr>
          <p:cNvSpPr>
            <a:spLocks noGrp="1"/>
          </p:cNvSpPr>
          <p:nvPr>
            <p:ph type="sldNum" sz="quarter" idx="12"/>
          </p:nvPr>
        </p:nvSpPr>
        <p:spPr/>
        <p:txBody>
          <a:bodyPr/>
          <a:lstStyle/>
          <a:p>
            <a:fld id="{D0E91D52-E6B0-49C6-BF5D-F5B7C94C0113}" type="slidenum">
              <a:rPr lang="en-GB" smtClean="0"/>
              <a:t>‹#›</a:t>
            </a:fld>
            <a:endParaRPr lang="en-GB"/>
          </a:p>
        </p:txBody>
      </p:sp>
    </p:spTree>
    <p:extLst>
      <p:ext uri="{BB962C8B-B14F-4D97-AF65-F5344CB8AC3E}">
        <p14:creationId xmlns:p14="http://schemas.microsoft.com/office/powerpoint/2010/main" val="3075625290"/>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594C5DB-9015-4202-A883-F5A57B4A6626}"/>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6D3F55C3-31A7-489B-8567-2C7EA9024429}"/>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46DA3881-55A5-4FCC-B2FC-370B417959AF}"/>
              </a:ext>
            </a:extLst>
          </p:cNvPr>
          <p:cNvSpPr>
            <a:spLocks noGrp="1"/>
          </p:cNvSpPr>
          <p:nvPr>
            <p:ph type="dt" sz="half" idx="10"/>
          </p:nvPr>
        </p:nvSpPr>
        <p:spPr/>
        <p:txBody>
          <a:bodyPr/>
          <a:lstStyle/>
          <a:p>
            <a:fld id="{D7C64835-32D9-4A5C-9873-192BFCC588A9}" type="datetimeFigureOut">
              <a:rPr lang="en-GB" smtClean="0"/>
              <a:t>04/12/2023</a:t>
            </a:fld>
            <a:endParaRPr lang="en-GB"/>
          </a:p>
        </p:txBody>
      </p:sp>
      <p:sp>
        <p:nvSpPr>
          <p:cNvPr id="5" name="Footer Placeholder 4">
            <a:extLst>
              <a:ext uri="{FF2B5EF4-FFF2-40B4-BE49-F238E27FC236}">
                <a16:creationId xmlns:a16="http://schemas.microsoft.com/office/drawing/2014/main" id="{AD7A2731-991A-4DE9-8922-058EBDCBEC4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B86953E-B53F-435A-BF0D-69619E3A2B51}"/>
              </a:ext>
            </a:extLst>
          </p:cNvPr>
          <p:cNvSpPr>
            <a:spLocks noGrp="1"/>
          </p:cNvSpPr>
          <p:nvPr>
            <p:ph type="sldNum" sz="quarter" idx="12"/>
          </p:nvPr>
        </p:nvSpPr>
        <p:spPr/>
        <p:txBody>
          <a:bodyPr/>
          <a:lstStyle/>
          <a:p>
            <a:fld id="{D0E91D52-E6B0-49C6-BF5D-F5B7C94C0113}" type="slidenum">
              <a:rPr lang="en-GB" smtClean="0"/>
              <a:t>‹#›</a:t>
            </a:fld>
            <a:endParaRPr lang="en-GB"/>
          </a:p>
        </p:txBody>
      </p:sp>
    </p:spTree>
    <p:extLst>
      <p:ext uri="{BB962C8B-B14F-4D97-AF65-F5344CB8AC3E}">
        <p14:creationId xmlns:p14="http://schemas.microsoft.com/office/powerpoint/2010/main" val="3712201386"/>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D99B938-9583-40DA-89C4-0E934E27C6CE}"/>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007CF764-B2C8-4C9E-B208-2D0C435208D6}"/>
              </a:ext>
            </a:extLst>
          </p:cNvPr>
          <p:cNvSpPr>
            <a:spLocks noGrp="1"/>
          </p:cNvSpPr>
          <p:nvPr>
            <p:ph sz="half" idx="1"/>
          </p:nvPr>
        </p:nvSpPr>
        <p:spPr>
          <a:xfrm>
            <a:off x="838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BD1B8C7A-26F5-4AFD-BF45-0E36D4F625DB}"/>
              </a:ext>
            </a:extLst>
          </p:cNvPr>
          <p:cNvSpPr>
            <a:spLocks noGrp="1"/>
          </p:cNvSpPr>
          <p:nvPr>
            <p:ph sz="half" idx="2"/>
          </p:nvPr>
        </p:nvSpPr>
        <p:spPr>
          <a:xfrm>
            <a:off x="6172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F36E7F47-A31E-493C-9C2C-73CF02D55113}"/>
              </a:ext>
            </a:extLst>
          </p:cNvPr>
          <p:cNvSpPr>
            <a:spLocks noGrp="1"/>
          </p:cNvSpPr>
          <p:nvPr>
            <p:ph type="dt" sz="half" idx="10"/>
          </p:nvPr>
        </p:nvSpPr>
        <p:spPr/>
        <p:txBody>
          <a:bodyPr/>
          <a:lstStyle/>
          <a:p>
            <a:fld id="{D7C64835-32D9-4A5C-9873-192BFCC588A9}" type="datetimeFigureOut">
              <a:rPr lang="en-GB" smtClean="0"/>
              <a:t>04/12/2023</a:t>
            </a:fld>
            <a:endParaRPr lang="en-GB"/>
          </a:p>
        </p:txBody>
      </p:sp>
      <p:sp>
        <p:nvSpPr>
          <p:cNvPr id="6" name="Footer Placeholder 5">
            <a:extLst>
              <a:ext uri="{FF2B5EF4-FFF2-40B4-BE49-F238E27FC236}">
                <a16:creationId xmlns:a16="http://schemas.microsoft.com/office/drawing/2014/main" id="{C300F974-7067-4ADC-BD2F-99A6CD1CDACB}"/>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8CC13C5E-065C-4983-96A4-CFE8CD956BB4}"/>
              </a:ext>
            </a:extLst>
          </p:cNvPr>
          <p:cNvSpPr>
            <a:spLocks noGrp="1"/>
          </p:cNvSpPr>
          <p:nvPr>
            <p:ph type="sldNum" sz="quarter" idx="12"/>
          </p:nvPr>
        </p:nvSpPr>
        <p:spPr/>
        <p:txBody>
          <a:bodyPr/>
          <a:lstStyle/>
          <a:p>
            <a:fld id="{D0E91D52-E6B0-49C6-BF5D-F5B7C94C0113}" type="slidenum">
              <a:rPr lang="en-GB" smtClean="0"/>
              <a:t>‹#›</a:t>
            </a:fld>
            <a:endParaRPr lang="en-GB"/>
          </a:p>
        </p:txBody>
      </p:sp>
    </p:spTree>
    <p:extLst>
      <p:ext uri="{BB962C8B-B14F-4D97-AF65-F5344CB8AC3E}">
        <p14:creationId xmlns:p14="http://schemas.microsoft.com/office/powerpoint/2010/main" val="1320573612"/>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13E282F-E821-4274-984F-BC0269839E20}"/>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14891ABA-A9B8-4C66-B9AB-760C8E753DF1}"/>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a:extLst>
              <a:ext uri="{FF2B5EF4-FFF2-40B4-BE49-F238E27FC236}">
                <a16:creationId xmlns:a16="http://schemas.microsoft.com/office/drawing/2014/main" id="{C4F0ED0B-A829-49EB-81B1-F84E8A50E171}"/>
              </a:ext>
            </a:extLst>
          </p:cNvPr>
          <p:cNvSpPr>
            <a:spLocks noGrp="1"/>
          </p:cNvSpPr>
          <p:nvPr>
            <p:ph sz="half" idx="2"/>
          </p:nvPr>
        </p:nvSpPr>
        <p:spPr>
          <a:xfrm>
            <a:off x="839788" y="2505075"/>
            <a:ext cx="515778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0C99268B-BE79-4637-B38C-03454FA3D862}"/>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a:extLst>
              <a:ext uri="{FF2B5EF4-FFF2-40B4-BE49-F238E27FC236}">
                <a16:creationId xmlns:a16="http://schemas.microsoft.com/office/drawing/2014/main" id="{3F2C1C68-066A-4EEE-AB56-42C6977898E1}"/>
              </a:ext>
            </a:extLst>
          </p:cNvPr>
          <p:cNvSpPr>
            <a:spLocks noGrp="1"/>
          </p:cNvSpPr>
          <p:nvPr>
            <p:ph sz="quarter" idx="4"/>
          </p:nvPr>
        </p:nvSpPr>
        <p:spPr>
          <a:xfrm>
            <a:off x="6172200" y="2505075"/>
            <a:ext cx="51831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F893942B-999C-40CA-81AE-95AEEAE07B7B}"/>
              </a:ext>
            </a:extLst>
          </p:cNvPr>
          <p:cNvSpPr>
            <a:spLocks noGrp="1"/>
          </p:cNvSpPr>
          <p:nvPr>
            <p:ph type="dt" sz="half" idx="10"/>
          </p:nvPr>
        </p:nvSpPr>
        <p:spPr/>
        <p:txBody>
          <a:bodyPr/>
          <a:lstStyle/>
          <a:p>
            <a:fld id="{D7C64835-32D9-4A5C-9873-192BFCC588A9}" type="datetimeFigureOut">
              <a:rPr lang="en-GB" smtClean="0"/>
              <a:t>04/12/2023</a:t>
            </a:fld>
            <a:endParaRPr lang="en-GB"/>
          </a:p>
        </p:txBody>
      </p:sp>
      <p:sp>
        <p:nvSpPr>
          <p:cNvPr id="8" name="Footer Placeholder 7">
            <a:extLst>
              <a:ext uri="{FF2B5EF4-FFF2-40B4-BE49-F238E27FC236}">
                <a16:creationId xmlns:a16="http://schemas.microsoft.com/office/drawing/2014/main" id="{592C9DFA-E57A-4B10-8CAE-8670D0C6853F}"/>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B6A9BE86-916F-4C6E-A231-BDC0E41B6AE4}"/>
              </a:ext>
            </a:extLst>
          </p:cNvPr>
          <p:cNvSpPr>
            <a:spLocks noGrp="1"/>
          </p:cNvSpPr>
          <p:nvPr>
            <p:ph type="sldNum" sz="quarter" idx="12"/>
          </p:nvPr>
        </p:nvSpPr>
        <p:spPr/>
        <p:txBody>
          <a:bodyPr/>
          <a:lstStyle/>
          <a:p>
            <a:fld id="{D0E91D52-E6B0-49C6-BF5D-F5B7C94C0113}" type="slidenum">
              <a:rPr lang="en-GB" smtClean="0"/>
              <a:t>‹#›</a:t>
            </a:fld>
            <a:endParaRPr lang="en-GB"/>
          </a:p>
        </p:txBody>
      </p:sp>
    </p:spTree>
    <p:extLst>
      <p:ext uri="{BB962C8B-B14F-4D97-AF65-F5344CB8AC3E}">
        <p14:creationId xmlns:p14="http://schemas.microsoft.com/office/powerpoint/2010/main" val="1173754148"/>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EA74B2E-CC22-439B-A1FA-9C42FFC71A69}"/>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97325753-68D2-4E3D-9F88-B14FDCE79328}"/>
              </a:ext>
            </a:extLst>
          </p:cNvPr>
          <p:cNvSpPr>
            <a:spLocks noGrp="1"/>
          </p:cNvSpPr>
          <p:nvPr>
            <p:ph type="dt" sz="half" idx="10"/>
          </p:nvPr>
        </p:nvSpPr>
        <p:spPr/>
        <p:txBody>
          <a:bodyPr/>
          <a:lstStyle/>
          <a:p>
            <a:fld id="{D7C64835-32D9-4A5C-9873-192BFCC588A9}" type="datetimeFigureOut">
              <a:rPr lang="en-GB" smtClean="0"/>
              <a:t>04/12/2023</a:t>
            </a:fld>
            <a:endParaRPr lang="en-GB"/>
          </a:p>
        </p:txBody>
      </p:sp>
      <p:sp>
        <p:nvSpPr>
          <p:cNvPr id="4" name="Footer Placeholder 3">
            <a:extLst>
              <a:ext uri="{FF2B5EF4-FFF2-40B4-BE49-F238E27FC236}">
                <a16:creationId xmlns:a16="http://schemas.microsoft.com/office/drawing/2014/main" id="{547B83EA-2FE0-4B0E-931D-15F88D453C78}"/>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B96412E8-5109-41F6-8E63-8A165C7BEF95}"/>
              </a:ext>
            </a:extLst>
          </p:cNvPr>
          <p:cNvSpPr>
            <a:spLocks noGrp="1"/>
          </p:cNvSpPr>
          <p:nvPr>
            <p:ph type="sldNum" sz="quarter" idx="12"/>
          </p:nvPr>
        </p:nvSpPr>
        <p:spPr/>
        <p:txBody>
          <a:bodyPr/>
          <a:lstStyle/>
          <a:p>
            <a:fld id="{D0E91D52-E6B0-49C6-BF5D-F5B7C94C0113}" type="slidenum">
              <a:rPr lang="en-GB" smtClean="0"/>
              <a:t>‹#›</a:t>
            </a:fld>
            <a:endParaRPr lang="en-GB"/>
          </a:p>
        </p:txBody>
      </p:sp>
    </p:spTree>
    <p:extLst>
      <p:ext uri="{BB962C8B-B14F-4D97-AF65-F5344CB8AC3E}">
        <p14:creationId xmlns:p14="http://schemas.microsoft.com/office/powerpoint/2010/main" val="3297613876"/>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9CA219F2-83C8-4C1C-B169-1831CF920800}"/>
              </a:ext>
            </a:extLst>
          </p:cNvPr>
          <p:cNvSpPr>
            <a:spLocks noGrp="1"/>
          </p:cNvSpPr>
          <p:nvPr>
            <p:ph type="dt" sz="half" idx="10"/>
          </p:nvPr>
        </p:nvSpPr>
        <p:spPr/>
        <p:txBody>
          <a:bodyPr/>
          <a:lstStyle/>
          <a:p>
            <a:fld id="{D7C64835-32D9-4A5C-9873-192BFCC588A9}" type="datetimeFigureOut">
              <a:rPr lang="en-GB" smtClean="0"/>
              <a:t>04/12/2023</a:t>
            </a:fld>
            <a:endParaRPr lang="en-GB"/>
          </a:p>
        </p:txBody>
      </p:sp>
      <p:sp>
        <p:nvSpPr>
          <p:cNvPr id="3" name="Footer Placeholder 2">
            <a:extLst>
              <a:ext uri="{FF2B5EF4-FFF2-40B4-BE49-F238E27FC236}">
                <a16:creationId xmlns:a16="http://schemas.microsoft.com/office/drawing/2014/main" id="{7E242E79-C1FF-41CF-8D97-AAD09D18953B}"/>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147EBD77-C9C8-4896-B4F0-98F0D41B0D81}"/>
              </a:ext>
            </a:extLst>
          </p:cNvPr>
          <p:cNvSpPr>
            <a:spLocks noGrp="1"/>
          </p:cNvSpPr>
          <p:nvPr>
            <p:ph type="sldNum" sz="quarter" idx="12"/>
          </p:nvPr>
        </p:nvSpPr>
        <p:spPr/>
        <p:txBody>
          <a:bodyPr/>
          <a:lstStyle/>
          <a:p>
            <a:fld id="{D0E91D52-E6B0-49C6-BF5D-F5B7C94C0113}" type="slidenum">
              <a:rPr lang="en-GB" smtClean="0"/>
              <a:t>‹#›</a:t>
            </a:fld>
            <a:endParaRPr lang="en-GB"/>
          </a:p>
        </p:txBody>
      </p:sp>
    </p:spTree>
    <p:extLst>
      <p:ext uri="{BB962C8B-B14F-4D97-AF65-F5344CB8AC3E}">
        <p14:creationId xmlns:p14="http://schemas.microsoft.com/office/powerpoint/2010/main" val="4262265112"/>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D0D19BB-867A-4A24-AC8B-C17DEF565BB2}"/>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08721060-FD86-4CE3-9F4A-212CDD031636}"/>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4BB24DFF-06C4-421F-85D3-BEE79913FB60}"/>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a:extLst>
              <a:ext uri="{FF2B5EF4-FFF2-40B4-BE49-F238E27FC236}">
                <a16:creationId xmlns:a16="http://schemas.microsoft.com/office/drawing/2014/main" id="{5A1B8216-DACD-497C-B92A-CF57EA4983B6}"/>
              </a:ext>
            </a:extLst>
          </p:cNvPr>
          <p:cNvSpPr>
            <a:spLocks noGrp="1"/>
          </p:cNvSpPr>
          <p:nvPr>
            <p:ph type="dt" sz="half" idx="10"/>
          </p:nvPr>
        </p:nvSpPr>
        <p:spPr/>
        <p:txBody>
          <a:bodyPr/>
          <a:lstStyle/>
          <a:p>
            <a:fld id="{D7C64835-32D9-4A5C-9873-192BFCC588A9}" type="datetimeFigureOut">
              <a:rPr lang="en-GB" smtClean="0"/>
              <a:t>04/12/2023</a:t>
            </a:fld>
            <a:endParaRPr lang="en-GB"/>
          </a:p>
        </p:txBody>
      </p:sp>
      <p:sp>
        <p:nvSpPr>
          <p:cNvPr id="6" name="Footer Placeholder 5">
            <a:extLst>
              <a:ext uri="{FF2B5EF4-FFF2-40B4-BE49-F238E27FC236}">
                <a16:creationId xmlns:a16="http://schemas.microsoft.com/office/drawing/2014/main" id="{78C93B14-2BEF-46FC-9C24-3E9BFACF9715}"/>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020D1287-8410-4B40-BFE7-9845E5495D92}"/>
              </a:ext>
            </a:extLst>
          </p:cNvPr>
          <p:cNvSpPr>
            <a:spLocks noGrp="1"/>
          </p:cNvSpPr>
          <p:nvPr>
            <p:ph type="sldNum" sz="quarter" idx="12"/>
          </p:nvPr>
        </p:nvSpPr>
        <p:spPr/>
        <p:txBody>
          <a:bodyPr/>
          <a:lstStyle/>
          <a:p>
            <a:fld id="{D0E91D52-E6B0-49C6-BF5D-F5B7C94C0113}" type="slidenum">
              <a:rPr lang="en-GB" smtClean="0"/>
              <a:t>‹#›</a:t>
            </a:fld>
            <a:endParaRPr lang="en-GB"/>
          </a:p>
        </p:txBody>
      </p:sp>
    </p:spTree>
    <p:extLst>
      <p:ext uri="{BB962C8B-B14F-4D97-AF65-F5344CB8AC3E}">
        <p14:creationId xmlns:p14="http://schemas.microsoft.com/office/powerpoint/2010/main" val="1466346419"/>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8CD9D44-7D1E-4391-BAD4-2497B28DEEF8}"/>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E836B186-BCF2-4908-BDDC-569A7487740C}"/>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3990C73B-4252-45BA-B665-B60BC9A01D6E}"/>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a:extLst>
              <a:ext uri="{FF2B5EF4-FFF2-40B4-BE49-F238E27FC236}">
                <a16:creationId xmlns:a16="http://schemas.microsoft.com/office/drawing/2014/main" id="{BC60990B-CB12-4315-A43F-C525E9FE730A}"/>
              </a:ext>
            </a:extLst>
          </p:cNvPr>
          <p:cNvSpPr>
            <a:spLocks noGrp="1"/>
          </p:cNvSpPr>
          <p:nvPr>
            <p:ph type="dt" sz="half" idx="10"/>
          </p:nvPr>
        </p:nvSpPr>
        <p:spPr/>
        <p:txBody>
          <a:bodyPr/>
          <a:lstStyle/>
          <a:p>
            <a:fld id="{D7C64835-32D9-4A5C-9873-192BFCC588A9}" type="datetimeFigureOut">
              <a:rPr lang="en-GB" smtClean="0"/>
              <a:t>04/12/2023</a:t>
            </a:fld>
            <a:endParaRPr lang="en-GB"/>
          </a:p>
        </p:txBody>
      </p:sp>
      <p:sp>
        <p:nvSpPr>
          <p:cNvPr id="6" name="Footer Placeholder 5">
            <a:extLst>
              <a:ext uri="{FF2B5EF4-FFF2-40B4-BE49-F238E27FC236}">
                <a16:creationId xmlns:a16="http://schemas.microsoft.com/office/drawing/2014/main" id="{F5B49767-6214-4EE6-A905-A908B96E5376}"/>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F534557B-0D36-4734-B7A7-BB7620A4A076}"/>
              </a:ext>
            </a:extLst>
          </p:cNvPr>
          <p:cNvSpPr>
            <a:spLocks noGrp="1"/>
          </p:cNvSpPr>
          <p:nvPr>
            <p:ph type="sldNum" sz="quarter" idx="12"/>
          </p:nvPr>
        </p:nvSpPr>
        <p:spPr/>
        <p:txBody>
          <a:bodyPr/>
          <a:lstStyle/>
          <a:p>
            <a:fld id="{D0E91D52-E6B0-49C6-BF5D-F5B7C94C0113}" type="slidenum">
              <a:rPr lang="en-GB" smtClean="0"/>
              <a:t>‹#›</a:t>
            </a:fld>
            <a:endParaRPr lang="en-GB"/>
          </a:p>
        </p:txBody>
      </p:sp>
    </p:spTree>
    <p:extLst>
      <p:ext uri="{BB962C8B-B14F-4D97-AF65-F5344CB8AC3E}">
        <p14:creationId xmlns:p14="http://schemas.microsoft.com/office/powerpoint/2010/main" val="1105160264"/>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F8B764B-AE1A-4ADA-A46F-C205B95AE026}"/>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97D8ACBD-9948-449D-9C9D-2F347817F6C0}"/>
              </a:ext>
            </a:extLst>
          </p:cNvPr>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15C664DB-ACD4-465D-88F1-A71780AAB2F1}"/>
              </a:ext>
            </a:extLst>
          </p:cNvPr>
          <p:cNvSpPr>
            <a:spLocks noGrp="1"/>
          </p:cNvSpPr>
          <p:nvPr>
            <p:ph type="dt" sz="half" idx="10"/>
          </p:nvPr>
        </p:nvSpPr>
        <p:spPr/>
        <p:txBody>
          <a:bodyPr/>
          <a:lstStyle/>
          <a:p>
            <a:fld id="{D7C64835-32D9-4A5C-9873-192BFCC588A9}" type="datetimeFigureOut">
              <a:rPr lang="en-GB" smtClean="0"/>
              <a:t>04/12/2023</a:t>
            </a:fld>
            <a:endParaRPr lang="en-GB"/>
          </a:p>
        </p:txBody>
      </p:sp>
      <p:sp>
        <p:nvSpPr>
          <p:cNvPr id="5" name="Footer Placeholder 4">
            <a:extLst>
              <a:ext uri="{FF2B5EF4-FFF2-40B4-BE49-F238E27FC236}">
                <a16:creationId xmlns:a16="http://schemas.microsoft.com/office/drawing/2014/main" id="{990A28CC-FAA1-408D-9C2A-015640A33A7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7592BF4-93B2-423C-9E86-91A234787004}"/>
              </a:ext>
            </a:extLst>
          </p:cNvPr>
          <p:cNvSpPr>
            <a:spLocks noGrp="1"/>
          </p:cNvSpPr>
          <p:nvPr>
            <p:ph type="sldNum" sz="quarter" idx="12"/>
          </p:nvPr>
        </p:nvSpPr>
        <p:spPr/>
        <p:txBody>
          <a:bodyPr/>
          <a:lstStyle/>
          <a:p>
            <a:fld id="{D0E91D52-E6B0-49C6-BF5D-F5B7C94C0113}" type="slidenum">
              <a:rPr lang="en-GB" smtClean="0"/>
              <a:t>‹#›</a:t>
            </a:fld>
            <a:endParaRPr lang="en-GB"/>
          </a:p>
        </p:txBody>
      </p:sp>
    </p:spTree>
    <p:extLst>
      <p:ext uri="{BB962C8B-B14F-4D97-AF65-F5344CB8AC3E}">
        <p14:creationId xmlns:p14="http://schemas.microsoft.com/office/powerpoint/2010/main" val="1030255019"/>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62CE6BD3-A93E-4E52-9193-B14F93497C23}"/>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DF430430-E4AA-4D86-A445-2689952055E8}"/>
              </a:ext>
            </a:extLst>
          </p:cNvPr>
          <p:cNvSpPr>
            <a:spLocks noGrp="1"/>
          </p:cNvSpPr>
          <p:nvPr>
            <p:ph type="body" orient="vert" idx="1"/>
          </p:nvPr>
        </p:nvSpPr>
        <p:spPr>
          <a:xfrm>
            <a:off x="838200" y="365125"/>
            <a:ext cx="7734300" cy="5811838"/>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548EBEF3-C88A-40AB-B6D2-9AF073AE297E}"/>
              </a:ext>
            </a:extLst>
          </p:cNvPr>
          <p:cNvSpPr>
            <a:spLocks noGrp="1"/>
          </p:cNvSpPr>
          <p:nvPr>
            <p:ph type="dt" sz="half" idx="10"/>
          </p:nvPr>
        </p:nvSpPr>
        <p:spPr/>
        <p:txBody>
          <a:bodyPr/>
          <a:lstStyle/>
          <a:p>
            <a:fld id="{D7C64835-32D9-4A5C-9873-192BFCC588A9}" type="datetimeFigureOut">
              <a:rPr lang="en-GB" smtClean="0"/>
              <a:t>04/12/2023</a:t>
            </a:fld>
            <a:endParaRPr lang="en-GB"/>
          </a:p>
        </p:txBody>
      </p:sp>
      <p:sp>
        <p:nvSpPr>
          <p:cNvPr id="5" name="Footer Placeholder 4">
            <a:extLst>
              <a:ext uri="{FF2B5EF4-FFF2-40B4-BE49-F238E27FC236}">
                <a16:creationId xmlns:a16="http://schemas.microsoft.com/office/drawing/2014/main" id="{9B41C1F8-1ABC-4EB7-A50D-EE30CE715C9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23E8D91-7028-460F-ACFD-5B47E1E3BC7A}"/>
              </a:ext>
            </a:extLst>
          </p:cNvPr>
          <p:cNvSpPr>
            <a:spLocks noGrp="1"/>
          </p:cNvSpPr>
          <p:nvPr>
            <p:ph type="sldNum" sz="quarter" idx="12"/>
          </p:nvPr>
        </p:nvSpPr>
        <p:spPr/>
        <p:txBody>
          <a:bodyPr/>
          <a:lstStyle/>
          <a:p>
            <a:fld id="{D0E91D52-E6B0-49C6-BF5D-F5B7C94C0113}" type="slidenum">
              <a:rPr lang="en-GB" smtClean="0"/>
              <a:t>‹#›</a:t>
            </a:fld>
            <a:endParaRPr lang="en-GB"/>
          </a:p>
        </p:txBody>
      </p:sp>
    </p:spTree>
    <p:extLst>
      <p:ext uri="{BB962C8B-B14F-4D97-AF65-F5344CB8AC3E}">
        <p14:creationId xmlns:p14="http://schemas.microsoft.com/office/powerpoint/2010/main" val="1676034785"/>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914400" y="2130426"/>
            <a:ext cx="10363200" cy="1470025"/>
          </a:xfrm>
        </p:spPr>
        <p:txBody>
          <a:bodyPr/>
          <a:lstStyle/>
          <a:p>
            <a:r>
              <a:rPr lang="en-US"/>
              <a:t>Click to edit Master title style</a:t>
            </a:r>
          </a:p>
        </p:txBody>
      </p:sp>
      <p:sp>
        <p:nvSpPr>
          <p:cNvPr id="3" name="Subtitle 2"/>
          <p:cNvSpPr>
            <a:spLocks noGrp="1"/>
          </p:cNvSpPr>
          <p:nvPr>
            <p:ph type="subTitle" idx="1"/>
          </p:nvPr>
        </p:nvSpPr>
        <p:spPr>
          <a:xfrm>
            <a:off x="1828800" y="3886200"/>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E63FC7FC-9AAD-41AE-940D-DC87BF832BB6}" type="datetime1">
              <a:rPr lang="en-US" smtClean="0">
                <a:solidFill>
                  <a:prstClr val="black">
                    <a:tint val="75000"/>
                  </a:prstClr>
                </a:solidFill>
              </a:rPr>
              <a:pPr/>
              <a:t>12/4/2023</a:t>
            </a:fld>
            <a:endParaRPr lang="en-US">
              <a:solidFill>
                <a:prstClr val="black">
                  <a:tint val="75000"/>
                </a:prstClr>
              </a:solidFill>
            </a:endParaRPr>
          </a:p>
        </p:txBody>
      </p:sp>
      <p:sp>
        <p:nvSpPr>
          <p:cNvPr id="5" name="Footer Placeholder 4"/>
          <p:cNvSpPr>
            <a:spLocks noGrp="1"/>
          </p:cNvSpPr>
          <p:nvPr>
            <p:ph type="ftr" sz="quarter" idx="11"/>
          </p:nvPr>
        </p:nvSpPr>
        <p:spPr/>
        <p:txBody>
          <a:bodyPr/>
          <a:lstStyle/>
          <a:p>
            <a:endParaRPr lang="en-US">
              <a:solidFill>
                <a:prstClr val="black">
                  <a:tint val="75000"/>
                </a:prstClr>
              </a:solidFill>
            </a:endParaRPr>
          </a:p>
        </p:txBody>
      </p:sp>
      <p:sp>
        <p:nvSpPr>
          <p:cNvPr id="6" name="Slide Number Placeholder 5"/>
          <p:cNvSpPr>
            <a:spLocks noGrp="1"/>
          </p:cNvSpPr>
          <p:nvPr>
            <p:ph type="sldNum" sz="quarter" idx="12"/>
          </p:nvPr>
        </p:nvSpPr>
        <p:spPr/>
        <p:txBody>
          <a:bodyPr/>
          <a:lstStyle/>
          <a:p>
            <a:fld id="{B6F15528-21DE-4FAA-801E-634DDDAF4B2B}" type="slidenum">
              <a:rPr lang="en-US" smtClean="0">
                <a:solidFill>
                  <a:prstClr val="black">
                    <a:tint val="75000"/>
                  </a:prstClr>
                </a:solidFill>
              </a:rPr>
              <a:pPr/>
              <a:t>‹#›</a:t>
            </a:fld>
            <a:endParaRPr lang="en-US">
              <a:solidFill>
                <a:prstClr val="black">
                  <a:tint val="75000"/>
                </a:prstClr>
              </a:solidFill>
            </a:endParaRPr>
          </a:p>
        </p:txBody>
      </p:sp>
    </p:spTree>
    <p:extLst>
      <p:ext uri="{BB962C8B-B14F-4D97-AF65-F5344CB8AC3E}">
        <p14:creationId xmlns:p14="http://schemas.microsoft.com/office/powerpoint/2010/main" val="2668034612"/>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97A7BC7B-11FC-4F31-92C5-94618E148F29}" type="datetime1">
              <a:rPr lang="en-US" smtClean="0">
                <a:solidFill>
                  <a:prstClr val="black">
                    <a:tint val="75000"/>
                  </a:prstClr>
                </a:solidFill>
              </a:rPr>
              <a:pPr/>
              <a:t>12/4/2023</a:t>
            </a:fld>
            <a:endParaRPr lang="en-US">
              <a:solidFill>
                <a:prstClr val="black">
                  <a:tint val="75000"/>
                </a:prstClr>
              </a:solidFill>
            </a:endParaRPr>
          </a:p>
        </p:txBody>
      </p:sp>
      <p:sp>
        <p:nvSpPr>
          <p:cNvPr id="5" name="Footer Placeholder 4"/>
          <p:cNvSpPr>
            <a:spLocks noGrp="1"/>
          </p:cNvSpPr>
          <p:nvPr>
            <p:ph type="ftr" sz="quarter" idx="11"/>
          </p:nvPr>
        </p:nvSpPr>
        <p:spPr/>
        <p:txBody>
          <a:bodyPr/>
          <a:lstStyle/>
          <a:p>
            <a:endParaRPr lang="en-US">
              <a:solidFill>
                <a:prstClr val="black">
                  <a:tint val="75000"/>
                </a:prstClr>
              </a:solidFill>
            </a:endParaRPr>
          </a:p>
        </p:txBody>
      </p:sp>
      <p:sp>
        <p:nvSpPr>
          <p:cNvPr id="6" name="Slide Number Placeholder 5"/>
          <p:cNvSpPr>
            <a:spLocks noGrp="1"/>
          </p:cNvSpPr>
          <p:nvPr>
            <p:ph type="sldNum" sz="quarter" idx="12"/>
          </p:nvPr>
        </p:nvSpPr>
        <p:spPr/>
        <p:txBody>
          <a:bodyPr/>
          <a:lstStyle/>
          <a:p>
            <a:fld id="{B6F15528-21DE-4FAA-801E-634DDDAF4B2B}" type="slidenum">
              <a:rPr lang="en-US" smtClean="0">
                <a:solidFill>
                  <a:prstClr val="black">
                    <a:tint val="75000"/>
                  </a:prstClr>
                </a:solidFill>
              </a:rPr>
              <a:pPr/>
              <a:t>‹#›</a:t>
            </a:fld>
            <a:endParaRPr lang="en-US">
              <a:solidFill>
                <a:prstClr val="black">
                  <a:tint val="75000"/>
                </a:prstClr>
              </a:solidFill>
            </a:endParaRPr>
          </a:p>
        </p:txBody>
      </p:sp>
    </p:spTree>
    <p:extLst>
      <p:ext uri="{BB962C8B-B14F-4D97-AF65-F5344CB8AC3E}">
        <p14:creationId xmlns:p14="http://schemas.microsoft.com/office/powerpoint/2010/main" val="1998667117"/>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63084" y="4406901"/>
            <a:ext cx="103632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963084" y="2906713"/>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D80B9AF9-8B6B-4EB2-B44D-807CC778C57B}" type="datetime1">
              <a:rPr lang="en-US" smtClean="0">
                <a:solidFill>
                  <a:prstClr val="black">
                    <a:tint val="75000"/>
                  </a:prstClr>
                </a:solidFill>
              </a:rPr>
              <a:pPr/>
              <a:t>12/4/2023</a:t>
            </a:fld>
            <a:endParaRPr lang="en-US">
              <a:solidFill>
                <a:prstClr val="black">
                  <a:tint val="75000"/>
                </a:prstClr>
              </a:solidFill>
            </a:endParaRPr>
          </a:p>
        </p:txBody>
      </p:sp>
      <p:sp>
        <p:nvSpPr>
          <p:cNvPr id="5" name="Footer Placeholder 4"/>
          <p:cNvSpPr>
            <a:spLocks noGrp="1"/>
          </p:cNvSpPr>
          <p:nvPr>
            <p:ph type="ftr" sz="quarter" idx="11"/>
          </p:nvPr>
        </p:nvSpPr>
        <p:spPr/>
        <p:txBody>
          <a:bodyPr/>
          <a:lstStyle/>
          <a:p>
            <a:endParaRPr lang="en-US">
              <a:solidFill>
                <a:prstClr val="black">
                  <a:tint val="75000"/>
                </a:prstClr>
              </a:solidFill>
            </a:endParaRPr>
          </a:p>
        </p:txBody>
      </p:sp>
      <p:sp>
        <p:nvSpPr>
          <p:cNvPr id="6" name="Slide Number Placeholder 5"/>
          <p:cNvSpPr>
            <a:spLocks noGrp="1"/>
          </p:cNvSpPr>
          <p:nvPr>
            <p:ph type="sldNum" sz="quarter" idx="12"/>
          </p:nvPr>
        </p:nvSpPr>
        <p:spPr/>
        <p:txBody>
          <a:bodyPr/>
          <a:lstStyle/>
          <a:p>
            <a:fld id="{B6F15528-21DE-4FAA-801E-634DDDAF4B2B}" type="slidenum">
              <a:rPr lang="en-US" smtClean="0">
                <a:solidFill>
                  <a:prstClr val="black">
                    <a:tint val="75000"/>
                  </a:prstClr>
                </a:solidFill>
              </a:rPr>
              <a:pPr/>
              <a:t>‹#›</a:t>
            </a:fld>
            <a:endParaRPr lang="en-US">
              <a:solidFill>
                <a:prstClr val="black">
                  <a:tint val="75000"/>
                </a:prstClr>
              </a:solidFill>
            </a:endParaRPr>
          </a:p>
        </p:txBody>
      </p:sp>
    </p:spTree>
    <p:extLst>
      <p:ext uri="{BB962C8B-B14F-4D97-AF65-F5344CB8AC3E}">
        <p14:creationId xmlns:p14="http://schemas.microsoft.com/office/powerpoint/2010/main" val="1418919075"/>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609600" y="1600201"/>
            <a:ext cx="53848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97600" y="1600201"/>
            <a:ext cx="53848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9DC7F1E3-2445-4D3D-943E-02519D5EBE21}" type="datetime1">
              <a:rPr lang="en-US" smtClean="0">
                <a:solidFill>
                  <a:prstClr val="black">
                    <a:tint val="75000"/>
                  </a:prstClr>
                </a:solidFill>
              </a:rPr>
              <a:pPr/>
              <a:t>12/4/2023</a:t>
            </a:fld>
            <a:endParaRPr lang="en-US">
              <a:solidFill>
                <a:prstClr val="black">
                  <a:tint val="75000"/>
                </a:prstClr>
              </a:solidFill>
            </a:endParaRPr>
          </a:p>
        </p:txBody>
      </p:sp>
      <p:sp>
        <p:nvSpPr>
          <p:cNvPr id="6" name="Footer Placeholder 5"/>
          <p:cNvSpPr>
            <a:spLocks noGrp="1"/>
          </p:cNvSpPr>
          <p:nvPr>
            <p:ph type="ftr" sz="quarter" idx="11"/>
          </p:nvPr>
        </p:nvSpPr>
        <p:spPr/>
        <p:txBody>
          <a:bodyPr/>
          <a:lstStyle/>
          <a:p>
            <a:endParaRPr lang="en-US">
              <a:solidFill>
                <a:prstClr val="black">
                  <a:tint val="75000"/>
                </a:prstClr>
              </a:solidFill>
            </a:endParaRPr>
          </a:p>
        </p:txBody>
      </p:sp>
      <p:sp>
        <p:nvSpPr>
          <p:cNvPr id="7" name="Slide Number Placeholder 6"/>
          <p:cNvSpPr>
            <a:spLocks noGrp="1"/>
          </p:cNvSpPr>
          <p:nvPr>
            <p:ph type="sldNum" sz="quarter" idx="12"/>
          </p:nvPr>
        </p:nvSpPr>
        <p:spPr/>
        <p:txBody>
          <a:bodyPr/>
          <a:lstStyle/>
          <a:p>
            <a:fld id="{B6F15528-21DE-4FAA-801E-634DDDAF4B2B}" type="slidenum">
              <a:rPr lang="en-US" smtClean="0">
                <a:solidFill>
                  <a:prstClr val="black">
                    <a:tint val="75000"/>
                  </a:prstClr>
                </a:solidFill>
              </a:rPr>
              <a:pPr/>
              <a:t>‹#›</a:t>
            </a:fld>
            <a:endParaRPr lang="en-US">
              <a:solidFill>
                <a:prstClr val="black">
                  <a:tint val="75000"/>
                </a:prstClr>
              </a:solidFill>
            </a:endParaRPr>
          </a:p>
        </p:txBody>
      </p:sp>
    </p:spTree>
    <p:extLst>
      <p:ext uri="{BB962C8B-B14F-4D97-AF65-F5344CB8AC3E}">
        <p14:creationId xmlns:p14="http://schemas.microsoft.com/office/powerpoint/2010/main" val="2417923604"/>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09600" y="2174875"/>
            <a:ext cx="5386917"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93368" y="2174875"/>
            <a:ext cx="5389033"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A6129DC9-E793-4C3C-957E-AA15F3A3E7A4}" type="datetime1">
              <a:rPr lang="en-US" smtClean="0">
                <a:solidFill>
                  <a:prstClr val="black">
                    <a:tint val="75000"/>
                  </a:prstClr>
                </a:solidFill>
              </a:rPr>
              <a:pPr/>
              <a:t>12/4/2023</a:t>
            </a:fld>
            <a:endParaRPr lang="en-US">
              <a:solidFill>
                <a:prstClr val="black">
                  <a:tint val="75000"/>
                </a:prstClr>
              </a:solidFill>
            </a:endParaRPr>
          </a:p>
        </p:txBody>
      </p:sp>
      <p:sp>
        <p:nvSpPr>
          <p:cNvPr id="8" name="Footer Placeholder 7"/>
          <p:cNvSpPr>
            <a:spLocks noGrp="1"/>
          </p:cNvSpPr>
          <p:nvPr>
            <p:ph type="ftr" sz="quarter" idx="11"/>
          </p:nvPr>
        </p:nvSpPr>
        <p:spPr/>
        <p:txBody>
          <a:bodyPr/>
          <a:lstStyle/>
          <a:p>
            <a:endParaRPr lang="en-US">
              <a:solidFill>
                <a:prstClr val="black">
                  <a:tint val="75000"/>
                </a:prstClr>
              </a:solidFill>
            </a:endParaRPr>
          </a:p>
        </p:txBody>
      </p:sp>
      <p:sp>
        <p:nvSpPr>
          <p:cNvPr id="9" name="Slide Number Placeholder 8"/>
          <p:cNvSpPr>
            <a:spLocks noGrp="1"/>
          </p:cNvSpPr>
          <p:nvPr>
            <p:ph type="sldNum" sz="quarter" idx="12"/>
          </p:nvPr>
        </p:nvSpPr>
        <p:spPr/>
        <p:txBody>
          <a:bodyPr/>
          <a:lstStyle/>
          <a:p>
            <a:fld id="{B6F15528-21DE-4FAA-801E-634DDDAF4B2B}" type="slidenum">
              <a:rPr lang="en-US" smtClean="0">
                <a:solidFill>
                  <a:prstClr val="black">
                    <a:tint val="75000"/>
                  </a:prstClr>
                </a:solidFill>
              </a:rPr>
              <a:pPr/>
              <a:t>‹#›</a:t>
            </a:fld>
            <a:endParaRPr lang="en-US">
              <a:solidFill>
                <a:prstClr val="black">
                  <a:tint val="75000"/>
                </a:prstClr>
              </a:solidFill>
            </a:endParaRPr>
          </a:p>
        </p:txBody>
      </p:sp>
    </p:spTree>
    <p:extLst>
      <p:ext uri="{BB962C8B-B14F-4D97-AF65-F5344CB8AC3E}">
        <p14:creationId xmlns:p14="http://schemas.microsoft.com/office/powerpoint/2010/main" val="3128337391"/>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5BF453A2-21CA-40E9-97DE-FB23846B5161}" type="datetime1">
              <a:rPr lang="en-US" smtClean="0">
                <a:solidFill>
                  <a:prstClr val="black">
                    <a:tint val="75000"/>
                  </a:prstClr>
                </a:solidFill>
              </a:rPr>
              <a:pPr/>
              <a:t>12/4/2023</a:t>
            </a:fld>
            <a:endParaRPr lang="en-US">
              <a:solidFill>
                <a:prstClr val="black">
                  <a:tint val="75000"/>
                </a:prstClr>
              </a:solidFill>
            </a:endParaRPr>
          </a:p>
        </p:txBody>
      </p:sp>
      <p:sp>
        <p:nvSpPr>
          <p:cNvPr id="4" name="Footer Placeholder 3"/>
          <p:cNvSpPr>
            <a:spLocks noGrp="1"/>
          </p:cNvSpPr>
          <p:nvPr>
            <p:ph type="ftr" sz="quarter" idx="11"/>
          </p:nvPr>
        </p:nvSpPr>
        <p:spPr/>
        <p:txBody>
          <a:bodyPr/>
          <a:lstStyle/>
          <a:p>
            <a:endParaRPr lang="en-US">
              <a:solidFill>
                <a:prstClr val="black">
                  <a:tint val="75000"/>
                </a:prstClr>
              </a:solidFill>
            </a:endParaRPr>
          </a:p>
        </p:txBody>
      </p:sp>
      <p:sp>
        <p:nvSpPr>
          <p:cNvPr id="5" name="Slide Number Placeholder 4"/>
          <p:cNvSpPr>
            <a:spLocks noGrp="1"/>
          </p:cNvSpPr>
          <p:nvPr>
            <p:ph type="sldNum" sz="quarter" idx="12"/>
          </p:nvPr>
        </p:nvSpPr>
        <p:spPr/>
        <p:txBody>
          <a:bodyPr/>
          <a:lstStyle/>
          <a:p>
            <a:fld id="{B6F15528-21DE-4FAA-801E-634DDDAF4B2B}" type="slidenum">
              <a:rPr lang="en-US" smtClean="0">
                <a:solidFill>
                  <a:prstClr val="black">
                    <a:tint val="75000"/>
                  </a:prstClr>
                </a:solidFill>
              </a:rPr>
              <a:pPr/>
              <a:t>‹#›</a:t>
            </a:fld>
            <a:endParaRPr lang="en-US">
              <a:solidFill>
                <a:prstClr val="black">
                  <a:tint val="75000"/>
                </a:prstClr>
              </a:solidFill>
            </a:endParaRPr>
          </a:p>
        </p:txBody>
      </p:sp>
    </p:spTree>
    <p:extLst>
      <p:ext uri="{BB962C8B-B14F-4D97-AF65-F5344CB8AC3E}">
        <p14:creationId xmlns:p14="http://schemas.microsoft.com/office/powerpoint/2010/main" val="3268485398"/>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D2AC0CBE-1E36-4170-9CC9-B0DC51C49D18}" type="datetime1">
              <a:rPr lang="en-US" smtClean="0">
                <a:solidFill>
                  <a:prstClr val="black">
                    <a:tint val="75000"/>
                  </a:prstClr>
                </a:solidFill>
              </a:rPr>
              <a:pPr/>
              <a:t>12/4/2023</a:t>
            </a:fld>
            <a:endParaRPr lang="en-US">
              <a:solidFill>
                <a:prstClr val="black">
                  <a:tint val="75000"/>
                </a:prstClr>
              </a:solidFill>
            </a:endParaRPr>
          </a:p>
        </p:txBody>
      </p:sp>
      <p:sp>
        <p:nvSpPr>
          <p:cNvPr id="3" name="Footer Placeholder 2"/>
          <p:cNvSpPr>
            <a:spLocks noGrp="1"/>
          </p:cNvSpPr>
          <p:nvPr>
            <p:ph type="ftr" sz="quarter" idx="11"/>
          </p:nvPr>
        </p:nvSpPr>
        <p:spPr/>
        <p:txBody>
          <a:bodyPr/>
          <a:lstStyle/>
          <a:p>
            <a:endParaRPr lang="en-US">
              <a:solidFill>
                <a:prstClr val="black">
                  <a:tint val="75000"/>
                </a:prstClr>
              </a:solidFill>
            </a:endParaRPr>
          </a:p>
        </p:txBody>
      </p:sp>
      <p:sp>
        <p:nvSpPr>
          <p:cNvPr id="4" name="Slide Number Placeholder 3"/>
          <p:cNvSpPr>
            <a:spLocks noGrp="1"/>
          </p:cNvSpPr>
          <p:nvPr>
            <p:ph type="sldNum" sz="quarter" idx="12"/>
          </p:nvPr>
        </p:nvSpPr>
        <p:spPr/>
        <p:txBody>
          <a:bodyPr/>
          <a:lstStyle/>
          <a:p>
            <a:fld id="{B6F15528-21DE-4FAA-801E-634DDDAF4B2B}" type="slidenum">
              <a:rPr lang="en-US" smtClean="0">
                <a:solidFill>
                  <a:prstClr val="black">
                    <a:tint val="75000"/>
                  </a:prstClr>
                </a:solidFill>
              </a:rPr>
              <a:pPr/>
              <a:t>‹#›</a:t>
            </a:fld>
            <a:endParaRPr lang="en-US">
              <a:solidFill>
                <a:prstClr val="black">
                  <a:tint val="75000"/>
                </a:prstClr>
              </a:solidFill>
            </a:endParaRPr>
          </a:p>
        </p:txBody>
      </p:sp>
    </p:spTree>
    <p:extLst>
      <p:ext uri="{BB962C8B-B14F-4D97-AF65-F5344CB8AC3E}">
        <p14:creationId xmlns:p14="http://schemas.microsoft.com/office/powerpoint/2010/main" val="2300600999"/>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4766733" y="273051"/>
            <a:ext cx="6815667"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609601" y="1435101"/>
            <a:ext cx="4011084"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02CD0425-8DA4-4CC1-8CB2-4DD01E111126}" type="datetime1">
              <a:rPr lang="en-US" smtClean="0">
                <a:solidFill>
                  <a:prstClr val="black">
                    <a:tint val="75000"/>
                  </a:prstClr>
                </a:solidFill>
              </a:rPr>
              <a:pPr/>
              <a:t>12/4/2023</a:t>
            </a:fld>
            <a:endParaRPr lang="en-US">
              <a:solidFill>
                <a:prstClr val="black">
                  <a:tint val="75000"/>
                </a:prstClr>
              </a:solidFill>
            </a:endParaRPr>
          </a:p>
        </p:txBody>
      </p:sp>
      <p:sp>
        <p:nvSpPr>
          <p:cNvPr id="6" name="Footer Placeholder 5"/>
          <p:cNvSpPr>
            <a:spLocks noGrp="1"/>
          </p:cNvSpPr>
          <p:nvPr>
            <p:ph type="ftr" sz="quarter" idx="11"/>
          </p:nvPr>
        </p:nvSpPr>
        <p:spPr/>
        <p:txBody>
          <a:bodyPr/>
          <a:lstStyle/>
          <a:p>
            <a:endParaRPr lang="en-US">
              <a:solidFill>
                <a:prstClr val="black">
                  <a:tint val="75000"/>
                </a:prstClr>
              </a:solidFill>
            </a:endParaRPr>
          </a:p>
        </p:txBody>
      </p:sp>
      <p:sp>
        <p:nvSpPr>
          <p:cNvPr id="7" name="Slide Number Placeholder 6"/>
          <p:cNvSpPr>
            <a:spLocks noGrp="1"/>
          </p:cNvSpPr>
          <p:nvPr>
            <p:ph type="sldNum" sz="quarter" idx="12"/>
          </p:nvPr>
        </p:nvSpPr>
        <p:spPr/>
        <p:txBody>
          <a:bodyPr/>
          <a:lstStyle/>
          <a:p>
            <a:fld id="{B6F15528-21DE-4FAA-801E-634DDDAF4B2B}" type="slidenum">
              <a:rPr lang="en-US" smtClean="0">
                <a:solidFill>
                  <a:prstClr val="black">
                    <a:tint val="75000"/>
                  </a:prstClr>
                </a:solidFill>
              </a:rPr>
              <a:pPr/>
              <a:t>‹#›</a:t>
            </a:fld>
            <a:endParaRPr lang="en-US">
              <a:solidFill>
                <a:prstClr val="black">
                  <a:tint val="75000"/>
                </a:prstClr>
              </a:solidFill>
            </a:endParaRPr>
          </a:p>
        </p:txBody>
      </p:sp>
    </p:spTree>
    <p:extLst>
      <p:ext uri="{BB962C8B-B14F-4D97-AF65-F5344CB8AC3E}">
        <p14:creationId xmlns:p14="http://schemas.microsoft.com/office/powerpoint/2010/main" val="800077405"/>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800600"/>
            <a:ext cx="73152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2389717" y="612775"/>
            <a:ext cx="73152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2389717" y="5367338"/>
            <a:ext cx="73152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78F10283-EA7D-4461-939C-293238E3F40D}" type="datetime1">
              <a:rPr lang="en-US" smtClean="0">
                <a:solidFill>
                  <a:prstClr val="black">
                    <a:tint val="75000"/>
                  </a:prstClr>
                </a:solidFill>
              </a:rPr>
              <a:pPr/>
              <a:t>12/4/2023</a:t>
            </a:fld>
            <a:endParaRPr lang="en-US">
              <a:solidFill>
                <a:prstClr val="black">
                  <a:tint val="75000"/>
                </a:prstClr>
              </a:solidFill>
            </a:endParaRPr>
          </a:p>
        </p:txBody>
      </p:sp>
      <p:sp>
        <p:nvSpPr>
          <p:cNvPr id="6" name="Footer Placeholder 5"/>
          <p:cNvSpPr>
            <a:spLocks noGrp="1"/>
          </p:cNvSpPr>
          <p:nvPr>
            <p:ph type="ftr" sz="quarter" idx="11"/>
          </p:nvPr>
        </p:nvSpPr>
        <p:spPr/>
        <p:txBody>
          <a:bodyPr/>
          <a:lstStyle/>
          <a:p>
            <a:endParaRPr lang="en-US">
              <a:solidFill>
                <a:prstClr val="black">
                  <a:tint val="75000"/>
                </a:prstClr>
              </a:solidFill>
            </a:endParaRPr>
          </a:p>
        </p:txBody>
      </p:sp>
      <p:sp>
        <p:nvSpPr>
          <p:cNvPr id="7" name="Slide Number Placeholder 6"/>
          <p:cNvSpPr>
            <a:spLocks noGrp="1"/>
          </p:cNvSpPr>
          <p:nvPr>
            <p:ph type="sldNum" sz="quarter" idx="12"/>
          </p:nvPr>
        </p:nvSpPr>
        <p:spPr/>
        <p:txBody>
          <a:bodyPr/>
          <a:lstStyle/>
          <a:p>
            <a:fld id="{B6F15528-21DE-4FAA-801E-634DDDAF4B2B}" type="slidenum">
              <a:rPr lang="en-US" smtClean="0">
                <a:solidFill>
                  <a:prstClr val="black">
                    <a:tint val="75000"/>
                  </a:prstClr>
                </a:solidFill>
              </a:rPr>
              <a:pPr/>
              <a:t>‹#›</a:t>
            </a:fld>
            <a:endParaRPr lang="en-US">
              <a:solidFill>
                <a:prstClr val="black">
                  <a:tint val="75000"/>
                </a:prstClr>
              </a:solidFill>
            </a:endParaRPr>
          </a:p>
        </p:txBody>
      </p:sp>
    </p:spTree>
    <p:extLst>
      <p:ext uri="{BB962C8B-B14F-4D97-AF65-F5344CB8AC3E}">
        <p14:creationId xmlns:p14="http://schemas.microsoft.com/office/powerpoint/2010/main" val="4201991162"/>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650533FC-38DB-4B20-9978-8BEE0A9549FB}" type="datetime1">
              <a:rPr lang="en-US" smtClean="0">
                <a:solidFill>
                  <a:prstClr val="black">
                    <a:tint val="75000"/>
                  </a:prstClr>
                </a:solidFill>
              </a:rPr>
              <a:pPr/>
              <a:t>12/4/2023</a:t>
            </a:fld>
            <a:endParaRPr lang="en-US">
              <a:solidFill>
                <a:prstClr val="black">
                  <a:tint val="75000"/>
                </a:prstClr>
              </a:solidFill>
            </a:endParaRPr>
          </a:p>
        </p:txBody>
      </p:sp>
      <p:sp>
        <p:nvSpPr>
          <p:cNvPr id="5" name="Footer Placeholder 4"/>
          <p:cNvSpPr>
            <a:spLocks noGrp="1"/>
          </p:cNvSpPr>
          <p:nvPr>
            <p:ph type="ftr" sz="quarter" idx="11"/>
          </p:nvPr>
        </p:nvSpPr>
        <p:spPr/>
        <p:txBody>
          <a:bodyPr/>
          <a:lstStyle/>
          <a:p>
            <a:endParaRPr lang="en-US">
              <a:solidFill>
                <a:prstClr val="black">
                  <a:tint val="75000"/>
                </a:prstClr>
              </a:solidFill>
            </a:endParaRPr>
          </a:p>
        </p:txBody>
      </p:sp>
      <p:sp>
        <p:nvSpPr>
          <p:cNvPr id="6" name="Slide Number Placeholder 5"/>
          <p:cNvSpPr>
            <a:spLocks noGrp="1"/>
          </p:cNvSpPr>
          <p:nvPr>
            <p:ph type="sldNum" sz="quarter" idx="12"/>
          </p:nvPr>
        </p:nvSpPr>
        <p:spPr/>
        <p:txBody>
          <a:bodyPr/>
          <a:lstStyle/>
          <a:p>
            <a:fld id="{B6F15528-21DE-4FAA-801E-634DDDAF4B2B}" type="slidenum">
              <a:rPr lang="en-US" smtClean="0">
                <a:solidFill>
                  <a:prstClr val="black">
                    <a:tint val="75000"/>
                  </a:prstClr>
                </a:solidFill>
              </a:rPr>
              <a:pPr/>
              <a:t>‹#›</a:t>
            </a:fld>
            <a:endParaRPr lang="en-US">
              <a:solidFill>
                <a:prstClr val="black">
                  <a:tint val="75000"/>
                </a:prstClr>
              </a:solidFill>
            </a:endParaRPr>
          </a:p>
        </p:txBody>
      </p:sp>
    </p:spTree>
    <p:extLst>
      <p:ext uri="{BB962C8B-B14F-4D97-AF65-F5344CB8AC3E}">
        <p14:creationId xmlns:p14="http://schemas.microsoft.com/office/powerpoint/2010/main" val="287500074"/>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609600" y="274639"/>
            <a:ext cx="80264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8BDD2A9B-B877-49A1-B88F-F4E4FCD81CF1}" type="datetime1">
              <a:rPr lang="en-US" smtClean="0">
                <a:solidFill>
                  <a:prstClr val="black">
                    <a:tint val="75000"/>
                  </a:prstClr>
                </a:solidFill>
              </a:rPr>
              <a:pPr/>
              <a:t>12/4/2023</a:t>
            </a:fld>
            <a:endParaRPr lang="en-US">
              <a:solidFill>
                <a:prstClr val="black">
                  <a:tint val="75000"/>
                </a:prstClr>
              </a:solidFill>
            </a:endParaRPr>
          </a:p>
        </p:txBody>
      </p:sp>
      <p:sp>
        <p:nvSpPr>
          <p:cNvPr id="5" name="Footer Placeholder 4"/>
          <p:cNvSpPr>
            <a:spLocks noGrp="1"/>
          </p:cNvSpPr>
          <p:nvPr>
            <p:ph type="ftr" sz="quarter" idx="11"/>
          </p:nvPr>
        </p:nvSpPr>
        <p:spPr/>
        <p:txBody>
          <a:bodyPr/>
          <a:lstStyle/>
          <a:p>
            <a:endParaRPr lang="en-US">
              <a:solidFill>
                <a:prstClr val="black">
                  <a:tint val="75000"/>
                </a:prstClr>
              </a:solidFill>
            </a:endParaRPr>
          </a:p>
        </p:txBody>
      </p:sp>
      <p:sp>
        <p:nvSpPr>
          <p:cNvPr id="6" name="Slide Number Placeholder 5"/>
          <p:cNvSpPr>
            <a:spLocks noGrp="1"/>
          </p:cNvSpPr>
          <p:nvPr>
            <p:ph type="sldNum" sz="quarter" idx="12"/>
          </p:nvPr>
        </p:nvSpPr>
        <p:spPr/>
        <p:txBody>
          <a:bodyPr/>
          <a:lstStyle/>
          <a:p>
            <a:fld id="{B6F15528-21DE-4FAA-801E-634DDDAF4B2B}" type="slidenum">
              <a:rPr lang="en-US" smtClean="0">
                <a:solidFill>
                  <a:prstClr val="black">
                    <a:tint val="75000"/>
                  </a:prstClr>
                </a:solidFill>
              </a:rPr>
              <a:pPr/>
              <a:t>‹#›</a:t>
            </a:fld>
            <a:endParaRPr lang="en-US">
              <a:solidFill>
                <a:prstClr val="black">
                  <a:tint val="75000"/>
                </a:prstClr>
              </a:solidFill>
            </a:endParaRPr>
          </a:p>
        </p:txBody>
      </p:sp>
    </p:spTree>
    <p:extLst>
      <p:ext uri="{BB962C8B-B14F-4D97-AF65-F5344CB8AC3E}">
        <p14:creationId xmlns:p14="http://schemas.microsoft.com/office/powerpoint/2010/main" val="4206105626"/>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preserve="1">
  <p:cSld name="Title Slide">
    <p:bg>
      <p:bgPr>
        <a:blipFill dpi="0" rotWithShape="1">
          <a:blip r:embed="rId2"/>
          <a:srcRect/>
          <a:stretch>
            <a:fillRect/>
          </a:stretch>
        </a:blipFill>
        <a:effectLst/>
      </p:bgPr>
    </p:bg>
    <p:spTree>
      <p:nvGrpSpPr>
        <p:cNvPr id="1" name=""/>
        <p:cNvGrpSpPr/>
        <p:nvPr/>
      </p:nvGrpSpPr>
      <p:grpSpPr>
        <a:xfrm>
          <a:off x="0" y="0"/>
          <a:ext cx="0" cy="0"/>
          <a:chOff x="0" y="0"/>
          <a:chExt cx="0" cy="0"/>
        </a:xfrm>
      </p:grpSpPr>
      <p:sp>
        <p:nvSpPr>
          <p:cNvPr id="2" name="Rectangle 1"/>
          <p:cNvSpPr/>
          <p:nvPr userDrawn="1"/>
        </p:nvSpPr>
        <p:spPr>
          <a:xfrm rot="16200000">
            <a:off x="9814609" y="4097832"/>
            <a:ext cx="4448710" cy="215444"/>
          </a:xfrm>
          <a:prstGeom prst="rect">
            <a:avLst/>
          </a:prstGeom>
        </p:spPr>
        <p:txBody>
          <a:bodyPr wrap="square">
            <a:spAutoFit/>
          </a:bodyPr>
          <a:lstStyle/>
          <a:p>
            <a:pPr fontAlgn="base">
              <a:spcBef>
                <a:spcPct val="0"/>
              </a:spcBef>
              <a:spcAft>
                <a:spcPct val="0"/>
              </a:spcAft>
            </a:pPr>
            <a:r>
              <a:rPr lang="en-US" sz="800" dirty="0">
                <a:solidFill>
                  <a:prstClr val="black"/>
                </a:solidFill>
              </a:rPr>
              <a:t>Mary Jones</a:t>
            </a:r>
          </a:p>
        </p:txBody>
      </p:sp>
    </p:spTree>
    <p:extLst>
      <p:ext uri="{BB962C8B-B14F-4D97-AF65-F5344CB8AC3E}">
        <p14:creationId xmlns:p14="http://schemas.microsoft.com/office/powerpoint/2010/main" val="1351312907"/>
      </p:ext>
    </p:extLst>
  </p:cSld>
  <p:clrMapOvr>
    <a:masterClrMapping/>
  </p:clrMapOvr>
  <p:transition spd="med">
    <p:fade/>
  </p:transition>
</p:sldLayout>
</file>

<file path=ppt/slideLayouts/slideLayout35.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4111719748"/>
      </p:ext>
    </p:extLst>
  </p:cSld>
  <p:clrMapOvr>
    <a:masterClrMapping/>
  </p:clrMapOvr>
  <p:transition spd="med">
    <p:fade/>
  </p:transition>
</p:sldLayout>
</file>

<file path=ppt/slideLayouts/slideLayout36.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609600" y="1719264"/>
            <a:ext cx="5384800" cy="4757737"/>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97600" y="1719264"/>
            <a:ext cx="5384800" cy="4757737"/>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435073645"/>
      </p:ext>
    </p:extLst>
  </p:cSld>
  <p:clrMapOvr>
    <a:masterClrMapping/>
  </p:clrMapOvr>
  <p:transition spd="med">
    <p:fade/>
  </p:transition>
</p:sldLayout>
</file>

<file path=ppt/slideLayouts/slideLayout3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Tree>
    <p:extLst>
      <p:ext uri="{BB962C8B-B14F-4D97-AF65-F5344CB8AC3E}">
        <p14:creationId xmlns:p14="http://schemas.microsoft.com/office/powerpoint/2010/main" val="2438161463"/>
      </p:ext>
    </p:extLst>
  </p:cSld>
  <p:clrMapOvr>
    <a:masterClrMapping/>
  </p:clrMapOvr>
  <p:transition spd="med">
    <p:fade/>
  </p:transition>
</p:sldLayout>
</file>

<file path=ppt/slideLayouts/slideLayout3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Tree>
    <p:extLst>
      <p:ext uri="{BB962C8B-B14F-4D97-AF65-F5344CB8AC3E}">
        <p14:creationId xmlns:p14="http://schemas.microsoft.com/office/powerpoint/2010/main" val="793306327"/>
      </p:ext>
    </p:extLst>
  </p:cSld>
  <p:clrMapOvr>
    <a:masterClrMapping/>
  </p:clrMapOvr>
  <p:transition spd="med">
    <p:fade/>
  </p:transition>
</p:sldLayout>
</file>

<file path=ppt/slideLayouts/slideLayout39.xml><?xml version="1.0" encoding="utf-8"?>
<p:sldLayout xmlns:a="http://schemas.openxmlformats.org/drawingml/2006/main" xmlns:r="http://schemas.openxmlformats.org/officeDocument/2006/relationships" xmlns:p="http://schemas.openxmlformats.org/presentationml/2006/main" preserve="1">
  <p:cSld name="Title Slide">
    <p:bg>
      <p:bgPr>
        <a:blipFill dpi="0" rotWithShape="1">
          <a:blip r:embed="rId2"/>
          <a:srcRect/>
          <a:stretch>
            <a:fillRect/>
          </a:stretch>
        </a:blipFill>
        <a:effectLst/>
      </p:bgPr>
    </p:bg>
    <p:spTree>
      <p:nvGrpSpPr>
        <p:cNvPr id="1" name=""/>
        <p:cNvGrpSpPr/>
        <p:nvPr/>
      </p:nvGrpSpPr>
      <p:grpSpPr>
        <a:xfrm>
          <a:off x="0" y="0"/>
          <a:ext cx="0" cy="0"/>
          <a:chOff x="0" y="0"/>
          <a:chExt cx="0" cy="0"/>
        </a:xfrm>
      </p:grpSpPr>
      <p:sp>
        <p:nvSpPr>
          <p:cNvPr id="2" name="Rectangle 1"/>
          <p:cNvSpPr/>
          <p:nvPr userDrawn="1"/>
        </p:nvSpPr>
        <p:spPr>
          <a:xfrm rot="16200000">
            <a:off x="9814609" y="4097832"/>
            <a:ext cx="4448710" cy="215444"/>
          </a:xfrm>
          <a:prstGeom prst="rect">
            <a:avLst/>
          </a:prstGeom>
        </p:spPr>
        <p:txBody>
          <a:bodyPr wrap="square">
            <a:spAutoFit/>
          </a:bodyPr>
          <a:lstStyle/>
          <a:p>
            <a:pPr fontAlgn="base">
              <a:spcBef>
                <a:spcPct val="0"/>
              </a:spcBef>
              <a:spcAft>
                <a:spcPct val="0"/>
              </a:spcAft>
            </a:pPr>
            <a:r>
              <a:rPr lang="en-US" sz="800" dirty="0">
                <a:solidFill>
                  <a:prstClr val="black"/>
                </a:solidFill>
              </a:rPr>
              <a:t>Mary Jones</a:t>
            </a:r>
          </a:p>
        </p:txBody>
      </p:sp>
    </p:spTree>
    <p:extLst>
      <p:ext uri="{BB962C8B-B14F-4D97-AF65-F5344CB8AC3E}">
        <p14:creationId xmlns:p14="http://schemas.microsoft.com/office/powerpoint/2010/main" val="40985222"/>
      </p:ext>
    </p:extLst>
  </p:cSld>
  <p:clrMapOvr>
    <a:masterClrMapping/>
  </p:clrMapOvr>
  <p:transition spd="med">
    <p:fade/>
  </p:transition>
</p:sldLayout>
</file>

<file path=ppt/slideLayouts/slideLayout40.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656469515"/>
      </p:ext>
    </p:extLst>
  </p:cSld>
  <p:clrMapOvr>
    <a:masterClrMapping/>
  </p:clrMapOvr>
  <p:transition spd="med">
    <p:fade/>
  </p:transition>
</p:sldLayout>
</file>

<file path=ppt/slideLayouts/slideLayout41.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609600" y="1719264"/>
            <a:ext cx="5384800" cy="4757737"/>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97600" y="1719264"/>
            <a:ext cx="5384800" cy="4757737"/>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008177589"/>
      </p:ext>
    </p:extLst>
  </p:cSld>
  <p:clrMapOvr>
    <a:masterClrMapping/>
  </p:clrMapOvr>
  <p:transition spd="med">
    <p:fade/>
  </p:transition>
</p:sldLayout>
</file>

<file path=ppt/slideLayouts/slideLayout42.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Tree>
    <p:extLst>
      <p:ext uri="{BB962C8B-B14F-4D97-AF65-F5344CB8AC3E}">
        <p14:creationId xmlns:p14="http://schemas.microsoft.com/office/powerpoint/2010/main" val="3391949963"/>
      </p:ext>
    </p:extLst>
  </p:cSld>
  <p:clrMapOvr>
    <a:masterClrMapping/>
  </p:clrMapOvr>
  <p:transition spd="med">
    <p:fade/>
  </p:transition>
</p:sldLayout>
</file>

<file path=ppt/slideLayouts/slideLayout43.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Tree>
    <p:extLst>
      <p:ext uri="{BB962C8B-B14F-4D97-AF65-F5344CB8AC3E}">
        <p14:creationId xmlns:p14="http://schemas.microsoft.com/office/powerpoint/2010/main" val="1945748265"/>
      </p:ext>
    </p:extLst>
  </p:cSld>
  <p:clrMapOvr>
    <a:masterClrMapping/>
  </p:clrMapOvr>
  <p:transition spd="med">
    <p:fade/>
  </p:transition>
</p:sldLayout>
</file>

<file path=ppt/slideLayouts/slideLayout44.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p:cNvSpPr>
            <a:spLocks noGrp="1"/>
          </p:cNvSpPr>
          <p:nvPr>
            <p:ph type="dt" sz="half" idx="10"/>
          </p:nvPr>
        </p:nvSpPr>
        <p:spPr/>
        <p:txBody>
          <a:bodyPr/>
          <a:lstStyle/>
          <a:p>
            <a:fld id="{E5524DDF-81E2-41E3-9CE4-A4C018453FF4}" type="datetimeFigureOut">
              <a:rPr lang="en-GB" smtClean="0">
                <a:solidFill>
                  <a:prstClr val="black">
                    <a:tint val="75000"/>
                  </a:prstClr>
                </a:solidFill>
              </a:rPr>
              <a:pPr/>
              <a:t>04/12/2023</a:t>
            </a:fld>
            <a:endParaRPr lang="en-GB">
              <a:solidFill>
                <a:prstClr val="black">
                  <a:tint val="75000"/>
                </a:prstClr>
              </a:solidFill>
            </a:endParaRPr>
          </a:p>
        </p:txBody>
      </p:sp>
      <p:sp>
        <p:nvSpPr>
          <p:cNvPr id="5" name="Footer Placeholder 4"/>
          <p:cNvSpPr>
            <a:spLocks noGrp="1"/>
          </p:cNvSpPr>
          <p:nvPr>
            <p:ph type="ftr" sz="quarter" idx="11"/>
          </p:nvPr>
        </p:nvSpPr>
        <p:spPr/>
        <p:txBody>
          <a:bodyPr/>
          <a:lstStyle/>
          <a:p>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2178CB21-A7A2-4063-903F-064E828B29F7}"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39403406"/>
      </p:ext>
    </p:extLst>
  </p:cSld>
  <p:clrMapOvr>
    <a:masterClrMapping/>
  </p:clrMapOvr>
</p:sldLayout>
</file>

<file path=ppt/slideLayouts/slideLayout45.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E5524DDF-81E2-41E3-9CE4-A4C018453FF4}" type="datetimeFigureOut">
              <a:rPr lang="en-GB" smtClean="0">
                <a:solidFill>
                  <a:prstClr val="black">
                    <a:tint val="75000"/>
                  </a:prstClr>
                </a:solidFill>
              </a:rPr>
              <a:pPr/>
              <a:t>04/12/2023</a:t>
            </a:fld>
            <a:endParaRPr lang="en-GB">
              <a:solidFill>
                <a:prstClr val="black">
                  <a:tint val="75000"/>
                </a:prstClr>
              </a:solidFill>
            </a:endParaRPr>
          </a:p>
        </p:txBody>
      </p:sp>
      <p:sp>
        <p:nvSpPr>
          <p:cNvPr id="5" name="Footer Placeholder 4"/>
          <p:cNvSpPr>
            <a:spLocks noGrp="1"/>
          </p:cNvSpPr>
          <p:nvPr>
            <p:ph type="ftr" sz="quarter" idx="11"/>
          </p:nvPr>
        </p:nvSpPr>
        <p:spPr/>
        <p:txBody>
          <a:bodyPr/>
          <a:lstStyle/>
          <a:p>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2178CB21-A7A2-4063-903F-064E828B29F7}"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3242362054"/>
      </p:ext>
    </p:extLst>
  </p:cSld>
  <p:clrMapOvr>
    <a:masterClrMapping/>
  </p:clrMapOvr>
</p:sldLayout>
</file>

<file path=ppt/slideLayouts/slideLayout46.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E5524DDF-81E2-41E3-9CE4-A4C018453FF4}" type="datetimeFigureOut">
              <a:rPr lang="en-GB" smtClean="0">
                <a:solidFill>
                  <a:prstClr val="black">
                    <a:tint val="75000"/>
                  </a:prstClr>
                </a:solidFill>
              </a:rPr>
              <a:pPr/>
              <a:t>04/12/2023</a:t>
            </a:fld>
            <a:endParaRPr lang="en-GB">
              <a:solidFill>
                <a:prstClr val="black">
                  <a:tint val="75000"/>
                </a:prstClr>
              </a:solidFill>
            </a:endParaRPr>
          </a:p>
        </p:txBody>
      </p:sp>
      <p:sp>
        <p:nvSpPr>
          <p:cNvPr id="5" name="Footer Placeholder 4"/>
          <p:cNvSpPr>
            <a:spLocks noGrp="1"/>
          </p:cNvSpPr>
          <p:nvPr>
            <p:ph type="ftr" sz="quarter" idx="11"/>
          </p:nvPr>
        </p:nvSpPr>
        <p:spPr/>
        <p:txBody>
          <a:bodyPr/>
          <a:lstStyle/>
          <a:p>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2178CB21-A7A2-4063-903F-064E828B29F7}"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3204539588"/>
      </p:ext>
    </p:extLst>
  </p:cSld>
  <p:clrMapOvr>
    <a:masterClrMapping/>
  </p:clrMapOvr>
</p:sldLayout>
</file>

<file path=ppt/slideLayouts/slideLayout47.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E5524DDF-81E2-41E3-9CE4-A4C018453FF4}" type="datetimeFigureOut">
              <a:rPr lang="en-GB" smtClean="0">
                <a:solidFill>
                  <a:prstClr val="black">
                    <a:tint val="75000"/>
                  </a:prstClr>
                </a:solidFill>
              </a:rPr>
              <a:pPr/>
              <a:t>04/12/2023</a:t>
            </a:fld>
            <a:endParaRPr lang="en-GB">
              <a:solidFill>
                <a:prstClr val="black">
                  <a:tint val="75000"/>
                </a:prstClr>
              </a:solidFill>
            </a:endParaRPr>
          </a:p>
        </p:txBody>
      </p:sp>
      <p:sp>
        <p:nvSpPr>
          <p:cNvPr id="6" name="Footer Placeholder 5"/>
          <p:cNvSpPr>
            <a:spLocks noGrp="1"/>
          </p:cNvSpPr>
          <p:nvPr>
            <p:ph type="ftr" sz="quarter" idx="11"/>
          </p:nvPr>
        </p:nvSpPr>
        <p:spPr/>
        <p:txBody>
          <a:bodyPr/>
          <a:lstStyle/>
          <a:p>
            <a:endParaRPr lang="en-GB">
              <a:solidFill>
                <a:prstClr val="black">
                  <a:tint val="75000"/>
                </a:prstClr>
              </a:solidFill>
            </a:endParaRPr>
          </a:p>
        </p:txBody>
      </p:sp>
      <p:sp>
        <p:nvSpPr>
          <p:cNvPr id="7" name="Slide Number Placeholder 6"/>
          <p:cNvSpPr>
            <a:spLocks noGrp="1"/>
          </p:cNvSpPr>
          <p:nvPr>
            <p:ph type="sldNum" sz="quarter" idx="12"/>
          </p:nvPr>
        </p:nvSpPr>
        <p:spPr/>
        <p:txBody>
          <a:bodyPr/>
          <a:lstStyle/>
          <a:p>
            <a:fld id="{2178CB21-A7A2-4063-903F-064E828B29F7}"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3275449044"/>
      </p:ext>
    </p:extLst>
  </p:cSld>
  <p:clrMapOvr>
    <a:masterClrMapping/>
  </p:clrMapOvr>
</p:sldLayout>
</file>

<file path=ppt/slideLayouts/slideLayout48.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E5524DDF-81E2-41E3-9CE4-A4C018453FF4}" type="datetimeFigureOut">
              <a:rPr lang="en-GB" smtClean="0">
                <a:solidFill>
                  <a:prstClr val="black">
                    <a:tint val="75000"/>
                  </a:prstClr>
                </a:solidFill>
              </a:rPr>
              <a:pPr/>
              <a:t>04/12/2023</a:t>
            </a:fld>
            <a:endParaRPr lang="en-GB">
              <a:solidFill>
                <a:prstClr val="black">
                  <a:tint val="75000"/>
                </a:prstClr>
              </a:solidFill>
            </a:endParaRPr>
          </a:p>
        </p:txBody>
      </p:sp>
      <p:sp>
        <p:nvSpPr>
          <p:cNvPr id="8" name="Footer Placeholder 7"/>
          <p:cNvSpPr>
            <a:spLocks noGrp="1"/>
          </p:cNvSpPr>
          <p:nvPr>
            <p:ph type="ftr" sz="quarter" idx="11"/>
          </p:nvPr>
        </p:nvSpPr>
        <p:spPr/>
        <p:txBody>
          <a:bodyPr/>
          <a:lstStyle/>
          <a:p>
            <a:endParaRPr lang="en-GB">
              <a:solidFill>
                <a:prstClr val="black">
                  <a:tint val="75000"/>
                </a:prstClr>
              </a:solidFill>
            </a:endParaRPr>
          </a:p>
        </p:txBody>
      </p:sp>
      <p:sp>
        <p:nvSpPr>
          <p:cNvPr id="9" name="Slide Number Placeholder 8"/>
          <p:cNvSpPr>
            <a:spLocks noGrp="1"/>
          </p:cNvSpPr>
          <p:nvPr>
            <p:ph type="sldNum" sz="quarter" idx="12"/>
          </p:nvPr>
        </p:nvSpPr>
        <p:spPr/>
        <p:txBody>
          <a:bodyPr/>
          <a:lstStyle/>
          <a:p>
            <a:fld id="{2178CB21-A7A2-4063-903F-064E828B29F7}"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1682625415"/>
      </p:ext>
    </p:extLst>
  </p:cSld>
  <p:clrMapOvr>
    <a:masterClrMapping/>
  </p:clrMapOvr>
</p:sldLayout>
</file>

<file path=ppt/slideLayouts/slideLayout49.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E5524DDF-81E2-41E3-9CE4-A4C018453FF4}" type="datetimeFigureOut">
              <a:rPr lang="en-GB" smtClean="0">
                <a:solidFill>
                  <a:prstClr val="black">
                    <a:tint val="75000"/>
                  </a:prstClr>
                </a:solidFill>
              </a:rPr>
              <a:pPr/>
              <a:t>04/12/2023</a:t>
            </a:fld>
            <a:endParaRPr lang="en-GB">
              <a:solidFill>
                <a:prstClr val="black">
                  <a:tint val="75000"/>
                </a:prstClr>
              </a:solidFill>
            </a:endParaRPr>
          </a:p>
        </p:txBody>
      </p:sp>
      <p:sp>
        <p:nvSpPr>
          <p:cNvPr id="4" name="Footer Placeholder 3"/>
          <p:cNvSpPr>
            <a:spLocks noGrp="1"/>
          </p:cNvSpPr>
          <p:nvPr>
            <p:ph type="ftr" sz="quarter" idx="11"/>
          </p:nvPr>
        </p:nvSpPr>
        <p:spPr/>
        <p:txBody>
          <a:bodyPr/>
          <a:lstStyle/>
          <a:p>
            <a:endParaRPr lang="en-GB">
              <a:solidFill>
                <a:prstClr val="black">
                  <a:tint val="75000"/>
                </a:prstClr>
              </a:solidFill>
            </a:endParaRPr>
          </a:p>
        </p:txBody>
      </p:sp>
      <p:sp>
        <p:nvSpPr>
          <p:cNvPr id="5" name="Slide Number Placeholder 4"/>
          <p:cNvSpPr>
            <a:spLocks noGrp="1"/>
          </p:cNvSpPr>
          <p:nvPr>
            <p:ph type="sldNum" sz="quarter" idx="12"/>
          </p:nvPr>
        </p:nvSpPr>
        <p:spPr/>
        <p:txBody>
          <a:bodyPr/>
          <a:lstStyle/>
          <a:p>
            <a:fld id="{2178CB21-A7A2-4063-903F-064E828B29F7}"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2734000540"/>
      </p:ext>
    </p:extLst>
  </p:cSld>
  <p:clrMapOvr>
    <a:masterClrMapping/>
  </p:clrMapOvr>
</p:sldLayout>
</file>

<file path=ppt/slideLayouts/slideLayout50.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E5524DDF-81E2-41E3-9CE4-A4C018453FF4}" type="datetimeFigureOut">
              <a:rPr lang="en-GB" smtClean="0">
                <a:solidFill>
                  <a:prstClr val="black">
                    <a:tint val="75000"/>
                  </a:prstClr>
                </a:solidFill>
              </a:rPr>
              <a:pPr/>
              <a:t>04/12/2023</a:t>
            </a:fld>
            <a:endParaRPr lang="en-GB">
              <a:solidFill>
                <a:prstClr val="black">
                  <a:tint val="75000"/>
                </a:prstClr>
              </a:solidFill>
            </a:endParaRPr>
          </a:p>
        </p:txBody>
      </p:sp>
      <p:sp>
        <p:nvSpPr>
          <p:cNvPr id="3" name="Footer Placeholder 2"/>
          <p:cNvSpPr>
            <a:spLocks noGrp="1"/>
          </p:cNvSpPr>
          <p:nvPr>
            <p:ph type="ftr" sz="quarter" idx="11"/>
          </p:nvPr>
        </p:nvSpPr>
        <p:spPr/>
        <p:txBody>
          <a:bodyPr/>
          <a:lstStyle/>
          <a:p>
            <a:endParaRPr lang="en-GB">
              <a:solidFill>
                <a:prstClr val="black">
                  <a:tint val="75000"/>
                </a:prstClr>
              </a:solidFill>
            </a:endParaRPr>
          </a:p>
        </p:txBody>
      </p:sp>
      <p:sp>
        <p:nvSpPr>
          <p:cNvPr id="4" name="Slide Number Placeholder 3"/>
          <p:cNvSpPr>
            <a:spLocks noGrp="1"/>
          </p:cNvSpPr>
          <p:nvPr>
            <p:ph type="sldNum" sz="quarter" idx="12"/>
          </p:nvPr>
        </p:nvSpPr>
        <p:spPr/>
        <p:txBody>
          <a:bodyPr/>
          <a:lstStyle/>
          <a:p>
            <a:fld id="{2178CB21-A7A2-4063-903F-064E828B29F7}"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2319902161"/>
      </p:ext>
    </p:extLst>
  </p:cSld>
  <p:clrMapOvr>
    <a:masterClrMapping/>
  </p:clrMapOvr>
</p:sldLayout>
</file>

<file path=ppt/slideLayouts/slideLayout51.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E5524DDF-81E2-41E3-9CE4-A4C018453FF4}" type="datetimeFigureOut">
              <a:rPr lang="en-GB" smtClean="0">
                <a:solidFill>
                  <a:prstClr val="black">
                    <a:tint val="75000"/>
                  </a:prstClr>
                </a:solidFill>
              </a:rPr>
              <a:pPr/>
              <a:t>04/12/2023</a:t>
            </a:fld>
            <a:endParaRPr lang="en-GB">
              <a:solidFill>
                <a:prstClr val="black">
                  <a:tint val="75000"/>
                </a:prstClr>
              </a:solidFill>
            </a:endParaRPr>
          </a:p>
        </p:txBody>
      </p:sp>
      <p:sp>
        <p:nvSpPr>
          <p:cNvPr id="6" name="Footer Placeholder 5"/>
          <p:cNvSpPr>
            <a:spLocks noGrp="1"/>
          </p:cNvSpPr>
          <p:nvPr>
            <p:ph type="ftr" sz="quarter" idx="11"/>
          </p:nvPr>
        </p:nvSpPr>
        <p:spPr/>
        <p:txBody>
          <a:bodyPr/>
          <a:lstStyle/>
          <a:p>
            <a:endParaRPr lang="en-GB">
              <a:solidFill>
                <a:prstClr val="black">
                  <a:tint val="75000"/>
                </a:prstClr>
              </a:solidFill>
            </a:endParaRPr>
          </a:p>
        </p:txBody>
      </p:sp>
      <p:sp>
        <p:nvSpPr>
          <p:cNvPr id="7" name="Slide Number Placeholder 6"/>
          <p:cNvSpPr>
            <a:spLocks noGrp="1"/>
          </p:cNvSpPr>
          <p:nvPr>
            <p:ph type="sldNum" sz="quarter" idx="12"/>
          </p:nvPr>
        </p:nvSpPr>
        <p:spPr/>
        <p:txBody>
          <a:bodyPr/>
          <a:lstStyle/>
          <a:p>
            <a:fld id="{2178CB21-A7A2-4063-903F-064E828B29F7}"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899058571"/>
      </p:ext>
    </p:extLst>
  </p:cSld>
  <p:clrMapOvr>
    <a:masterClrMapping/>
  </p:clrMapOvr>
</p:sldLayout>
</file>

<file path=ppt/slideLayouts/slideLayout52.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E5524DDF-81E2-41E3-9CE4-A4C018453FF4}" type="datetimeFigureOut">
              <a:rPr lang="en-GB" smtClean="0">
                <a:solidFill>
                  <a:prstClr val="black">
                    <a:tint val="75000"/>
                  </a:prstClr>
                </a:solidFill>
              </a:rPr>
              <a:pPr/>
              <a:t>04/12/2023</a:t>
            </a:fld>
            <a:endParaRPr lang="en-GB">
              <a:solidFill>
                <a:prstClr val="black">
                  <a:tint val="75000"/>
                </a:prstClr>
              </a:solidFill>
            </a:endParaRPr>
          </a:p>
        </p:txBody>
      </p:sp>
      <p:sp>
        <p:nvSpPr>
          <p:cNvPr id="6" name="Footer Placeholder 5"/>
          <p:cNvSpPr>
            <a:spLocks noGrp="1"/>
          </p:cNvSpPr>
          <p:nvPr>
            <p:ph type="ftr" sz="quarter" idx="11"/>
          </p:nvPr>
        </p:nvSpPr>
        <p:spPr/>
        <p:txBody>
          <a:bodyPr/>
          <a:lstStyle/>
          <a:p>
            <a:endParaRPr lang="en-GB">
              <a:solidFill>
                <a:prstClr val="black">
                  <a:tint val="75000"/>
                </a:prstClr>
              </a:solidFill>
            </a:endParaRPr>
          </a:p>
        </p:txBody>
      </p:sp>
      <p:sp>
        <p:nvSpPr>
          <p:cNvPr id="7" name="Slide Number Placeholder 6"/>
          <p:cNvSpPr>
            <a:spLocks noGrp="1"/>
          </p:cNvSpPr>
          <p:nvPr>
            <p:ph type="sldNum" sz="quarter" idx="12"/>
          </p:nvPr>
        </p:nvSpPr>
        <p:spPr/>
        <p:txBody>
          <a:bodyPr/>
          <a:lstStyle/>
          <a:p>
            <a:fld id="{2178CB21-A7A2-4063-903F-064E828B29F7}"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2548371121"/>
      </p:ext>
    </p:extLst>
  </p:cSld>
  <p:clrMapOvr>
    <a:masterClrMapping/>
  </p:clrMapOvr>
</p:sldLayout>
</file>

<file path=ppt/slideLayouts/slideLayout53.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E5524DDF-81E2-41E3-9CE4-A4C018453FF4}" type="datetimeFigureOut">
              <a:rPr lang="en-GB" smtClean="0">
                <a:solidFill>
                  <a:prstClr val="black">
                    <a:tint val="75000"/>
                  </a:prstClr>
                </a:solidFill>
              </a:rPr>
              <a:pPr/>
              <a:t>04/12/2023</a:t>
            </a:fld>
            <a:endParaRPr lang="en-GB">
              <a:solidFill>
                <a:prstClr val="black">
                  <a:tint val="75000"/>
                </a:prstClr>
              </a:solidFill>
            </a:endParaRPr>
          </a:p>
        </p:txBody>
      </p:sp>
      <p:sp>
        <p:nvSpPr>
          <p:cNvPr id="5" name="Footer Placeholder 4"/>
          <p:cNvSpPr>
            <a:spLocks noGrp="1"/>
          </p:cNvSpPr>
          <p:nvPr>
            <p:ph type="ftr" sz="quarter" idx="11"/>
          </p:nvPr>
        </p:nvSpPr>
        <p:spPr/>
        <p:txBody>
          <a:bodyPr/>
          <a:lstStyle/>
          <a:p>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2178CB21-A7A2-4063-903F-064E828B29F7}"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2240114815"/>
      </p:ext>
    </p:extLst>
  </p:cSld>
  <p:clrMapOvr>
    <a:masterClrMapping/>
  </p:clrMapOvr>
</p:sldLayout>
</file>

<file path=ppt/slideLayouts/slideLayout54.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E5524DDF-81E2-41E3-9CE4-A4C018453FF4}" type="datetimeFigureOut">
              <a:rPr lang="en-GB" smtClean="0">
                <a:solidFill>
                  <a:prstClr val="black">
                    <a:tint val="75000"/>
                  </a:prstClr>
                </a:solidFill>
              </a:rPr>
              <a:pPr/>
              <a:t>04/12/2023</a:t>
            </a:fld>
            <a:endParaRPr lang="en-GB">
              <a:solidFill>
                <a:prstClr val="black">
                  <a:tint val="75000"/>
                </a:prstClr>
              </a:solidFill>
            </a:endParaRPr>
          </a:p>
        </p:txBody>
      </p:sp>
      <p:sp>
        <p:nvSpPr>
          <p:cNvPr id="5" name="Footer Placeholder 4"/>
          <p:cNvSpPr>
            <a:spLocks noGrp="1"/>
          </p:cNvSpPr>
          <p:nvPr>
            <p:ph type="ftr" sz="quarter" idx="11"/>
          </p:nvPr>
        </p:nvSpPr>
        <p:spPr/>
        <p:txBody>
          <a:bodyPr/>
          <a:lstStyle/>
          <a:p>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2178CB21-A7A2-4063-903F-064E828B29F7}"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4140059330"/>
      </p:ext>
    </p:extLst>
  </p:cSld>
  <p:clrMapOvr>
    <a:masterClrMapping/>
  </p:clrMapOvr>
</p:sldLayout>
</file>

<file path=ppt/slideLayouts/slideLayout55.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914400" y="2130430"/>
            <a:ext cx="10363200" cy="1470025"/>
          </a:xfrm>
        </p:spPr>
        <p:txBody>
          <a:bodyPr/>
          <a:lstStyle/>
          <a:p>
            <a:r>
              <a:rPr lang="en-US"/>
              <a:t>Click to edit Master title style</a:t>
            </a:r>
          </a:p>
        </p:txBody>
      </p:sp>
      <p:sp>
        <p:nvSpPr>
          <p:cNvPr id="3" name="Subtitle 2"/>
          <p:cNvSpPr>
            <a:spLocks noGrp="1"/>
          </p:cNvSpPr>
          <p:nvPr>
            <p:ph type="subTitle" idx="1"/>
          </p:nvPr>
        </p:nvSpPr>
        <p:spPr>
          <a:xfrm>
            <a:off x="1828800" y="3886200"/>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4D6D18B3-5238-44AD-9C94-149FB4560CE9}" type="datetime1">
              <a:rPr lang="en-US" smtClean="0"/>
              <a:pPr/>
              <a:t>12/4/2023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849162751"/>
      </p:ext>
    </p:extLst>
  </p:cSld>
  <p:clrMapOvr>
    <a:masterClrMapping/>
  </p:clrMapOvr>
</p:sldLayout>
</file>

<file path=ppt/slideLayouts/slideLayout56.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E4184229-B7FE-40D3-AA3F-2C67AD832F3D}" type="datetime1">
              <a:rPr lang="en-US" smtClean="0"/>
              <a:pPr/>
              <a:t>12/4/2023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946860361"/>
      </p:ext>
    </p:extLst>
  </p:cSld>
  <p:clrMapOvr>
    <a:masterClrMapping/>
  </p:clrMapOvr>
</p:sldLayout>
</file>

<file path=ppt/slideLayouts/slideLayout57.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63084" y="4406905"/>
            <a:ext cx="103632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963084" y="2906713"/>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52F6122-B8AD-45E8-AC9F-1060B359E3FA}" type="datetime1">
              <a:rPr lang="en-US" smtClean="0"/>
              <a:pPr/>
              <a:t>12/4/2023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185513420"/>
      </p:ext>
    </p:extLst>
  </p:cSld>
  <p:clrMapOvr>
    <a:masterClrMapping/>
  </p:clrMapOvr>
</p:sldLayout>
</file>

<file path=ppt/slideLayouts/slideLayout58.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609600" y="1600205"/>
            <a:ext cx="53848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97600" y="1600205"/>
            <a:ext cx="53848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42DBD6D1-A3DE-4A86-86B6-CBF5DEE9FCA2}" type="datetime1">
              <a:rPr lang="en-US" smtClean="0"/>
              <a:pPr/>
              <a:t>12/4/2023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3653623668"/>
      </p:ext>
    </p:extLst>
  </p:cSld>
  <p:clrMapOvr>
    <a:masterClrMapping/>
  </p:clrMapOvr>
</p:sldLayout>
</file>

<file path=ppt/slideLayouts/slideLayout59.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09600" y="2174875"/>
            <a:ext cx="5386917"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193370"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93370" y="2174875"/>
            <a:ext cx="5389033"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72E680BD-E35B-4650-B049-FBFAFDC3725D}" type="datetime1">
              <a:rPr lang="en-US" smtClean="0"/>
              <a:pPr/>
              <a:t>12/4/2023</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227085591"/>
      </p:ext>
    </p:extLst>
  </p:cSld>
  <p:clrMapOvr>
    <a:masterClrMapping/>
  </p:clrMapOvr>
</p:sldLayout>
</file>

<file path=ppt/slideLayouts/slideLayout60.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130C4ACE-62CB-40BB-A4D1-EC794B9749FF}" type="datetime1">
              <a:rPr lang="en-US" smtClean="0"/>
              <a:pPr/>
              <a:t>12/4/2023</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1059492239"/>
      </p:ext>
    </p:extLst>
  </p:cSld>
  <p:clrMapOvr>
    <a:masterClrMapping/>
  </p:clrMapOvr>
</p:sldLayout>
</file>

<file path=ppt/slideLayouts/slideLayout61.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EABE35CB-239A-4069-B273-70695732F38A}" type="datetime1">
              <a:rPr lang="en-US" smtClean="0"/>
              <a:pPr/>
              <a:t>12/4/2023</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274310395"/>
      </p:ext>
    </p:extLst>
  </p:cSld>
  <p:clrMapOvr>
    <a:masterClrMapping/>
  </p:clrMapOvr>
</p:sldLayout>
</file>

<file path=ppt/slideLayouts/slideLayout62.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3" y="273050"/>
            <a:ext cx="4011084"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4766733" y="273055"/>
            <a:ext cx="6815667"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609603" y="1435103"/>
            <a:ext cx="4011084"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3FD911F7-D550-4450-812D-E5D3648BF8A3}" type="datetime1">
              <a:rPr lang="en-US" smtClean="0"/>
              <a:pPr/>
              <a:t>12/4/2023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3135355964"/>
      </p:ext>
    </p:extLst>
  </p:cSld>
  <p:clrMapOvr>
    <a:masterClrMapping/>
  </p:clrMapOvr>
</p:sldLayout>
</file>

<file path=ppt/slideLayouts/slideLayout63.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800600"/>
            <a:ext cx="73152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2389717" y="612775"/>
            <a:ext cx="73152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2389717" y="5367338"/>
            <a:ext cx="73152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2E0DACBC-B172-4911-AC54-7DC134B4EB57}" type="datetime1">
              <a:rPr lang="en-US" smtClean="0"/>
              <a:pPr/>
              <a:t>12/4/2023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3752022586"/>
      </p:ext>
    </p:extLst>
  </p:cSld>
  <p:clrMapOvr>
    <a:masterClrMapping/>
  </p:clrMapOvr>
</p:sldLayout>
</file>

<file path=ppt/slideLayouts/slideLayout64.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66080620-05F1-42AC-BED0-0CB112168C55}" type="datetime1">
              <a:rPr lang="en-US" smtClean="0"/>
              <a:pPr/>
              <a:t>12/4/2023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2364957595"/>
      </p:ext>
    </p:extLst>
  </p:cSld>
  <p:clrMapOvr>
    <a:masterClrMapping/>
  </p:clrMapOvr>
</p:sldLayout>
</file>

<file path=ppt/slideLayouts/slideLayout65.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43"/>
            <a:ext cx="27432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609600" y="274643"/>
            <a:ext cx="80264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6E721033-D7C5-4B00-9770-771F0F7EA3E4}" type="datetime1">
              <a:rPr lang="en-US" smtClean="0"/>
              <a:pPr/>
              <a:t>12/4/2023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2827776609"/>
      </p:ext>
    </p:extLst>
  </p:cSld>
  <p:clrMapOvr>
    <a:masterClrMapping/>
  </p:clrMapOvr>
</p:sldLayout>
</file>

<file path=ppt/slideLayouts/slideLayout66.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914400" y="2130426"/>
            <a:ext cx="10363200" cy="1470025"/>
          </a:xfrm>
        </p:spPr>
        <p:txBody>
          <a:bodyPr/>
          <a:lstStyle/>
          <a:p>
            <a:r>
              <a:rPr lang="en-US"/>
              <a:t>Click to edit Master title style</a:t>
            </a:r>
          </a:p>
        </p:txBody>
      </p:sp>
      <p:sp>
        <p:nvSpPr>
          <p:cNvPr id="3" name="Subtitle 2"/>
          <p:cNvSpPr>
            <a:spLocks noGrp="1"/>
          </p:cNvSpPr>
          <p:nvPr>
            <p:ph type="subTitle" idx="1"/>
          </p:nvPr>
        </p:nvSpPr>
        <p:spPr>
          <a:xfrm>
            <a:off x="1828800" y="3886200"/>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lvl1pPr>
              <a:defRPr/>
            </a:lvl1pPr>
          </a:lstStyle>
          <a:p>
            <a:pPr>
              <a:defRPr/>
            </a:pPr>
            <a:fld id="{4A557B33-4410-4305-8024-CAFE66530D7E}" type="datetime1">
              <a:rPr lang="en-US" smtClean="0">
                <a:solidFill>
                  <a:prstClr val="black">
                    <a:tint val="75000"/>
                  </a:prstClr>
                </a:solidFill>
              </a:rPr>
              <a:pPr>
                <a:defRPr/>
              </a:pPr>
              <a:t>12/4/2023</a:t>
            </a:fld>
            <a:endParaRPr lang="en-US">
              <a:solidFill>
                <a:prstClr val="black">
                  <a:tint val="75000"/>
                </a:prstClr>
              </a:solidFill>
            </a:endParaRPr>
          </a:p>
        </p:txBody>
      </p:sp>
      <p:sp>
        <p:nvSpPr>
          <p:cNvPr id="5" name="Footer Placeholder 4"/>
          <p:cNvSpPr>
            <a:spLocks noGrp="1"/>
          </p:cNvSpPr>
          <p:nvPr>
            <p:ph type="ftr" sz="quarter" idx="11"/>
          </p:nvPr>
        </p:nvSpPr>
        <p:spPr/>
        <p:txBody>
          <a:bodyPr/>
          <a:lstStyle>
            <a:lvl1pPr>
              <a:defRPr/>
            </a:lvl1pPr>
          </a:lstStyle>
          <a:p>
            <a:pPr>
              <a:defRPr/>
            </a:pPr>
            <a:endParaRPr lang="en-US">
              <a:solidFill>
                <a:prstClr val="black">
                  <a:tint val="75000"/>
                </a:prstClr>
              </a:solidFill>
            </a:endParaRPr>
          </a:p>
        </p:txBody>
      </p:sp>
      <p:sp>
        <p:nvSpPr>
          <p:cNvPr id="6" name="Slide Number Placeholder 5"/>
          <p:cNvSpPr>
            <a:spLocks noGrp="1"/>
          </p:cNvSpPr>
          <p:nvPr>
            <p:ph type="sldNum" sz="quarter" idx="12"/>
          </p:nvPr>
        </p:nvSpPr>
        <p:spPr/>
        <p:txBody>
          <a:bodyPr/>
          <a:lstStyle>
            <a:lvl1pPr>
              <a:defRPr/>
            </a:lvl1pPr>
          </a:lstStyle>
          <a:p>
            <a:pPr>
              <a:defRPr/>
            </a:pPr>
            <a:fld id="{6EC6CF09-0966-4BD0-B602-8842D2C2F9C2}" type="slidenum">
              <a:rPr lang="en-US"/>
              <a:pPr>
                <a:defRPr/>
              </a:pPr>
              <a:t>‹#›</a:t>
            </a:fld>
            <a:endParaRPr lang="en-US"/>
          </a:p>
        </p:txBody>
      </p:sp>
    </p:spTree>
    <p:extLst>
      <p:ext uri="{BB962C8B-B14F-4D97-AF65-F5344CB8AC3E}">
        <p14:creationId xmlns:p14="http://schemas.microsoft.com/office/powerpoint/2010/main" val="283873311"/>
      </p:ext>
    </p:extLst>
  </p:cSld>
  <p:clrMapOvr>
    <a:masterClrMapping/>
  </p:clrMapOvr>
</p:sldLayout>
</file>

<file path=ppt/slideLayouts/slideLayout67.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lvl1pPr>
              <a:defRPr/>
            </a:lvl1pPr>
          </a:lstStyle>
          <a:p>
            <a:pPr>
              <a:defRPr/>
            </a:pPr>
            <a:fld id="{04EC2DE0-0D8D-4471-88EE-5731933B90F5}" type="datetime1">
              <a:rPr lang="en-US" smtClean="0">
                <a:solidFill>
                  <a:prstClr val="black">
                    <a:tint val="75000"/>
                  </a:prstClr>
                </a:solidFill>
              </a:rPr>
              <a:pPr>
                <a:defRPr/>
              </a:pPr>
              <a:t>12/4/2023</a:t>
            </a:fld>
            <a:endParaRPr lang="en-US">
              <a:solidFill>
                <a:prstClr val="black">
                  <a:tint val="75000"/>
                </a:prstClr>
              </a:solidFill>
            </a:endParaRPr>
          </a:p>
        </p:txBody>
      </p:sp>
      <p:sp>
        <p:nvSpPr>
          <p:cNvPr id="5" name="Footer Placeholder 4"/>
          <p:cNvSpPr>
            <a:spLocks noGrp="1"/>
          </p:cNvSpPr>
          <p:nvPr>
            <p:ph type="ftr" sz="quarter" idx="11"/>
          </p:nvPr>
        </p:nvSpPr>
        <p:spPr/>
        <p:txBody>
          <a:bodyPr/>
          <a:lstStyle>
            <a:lvl1pPr>
              <a:defRPr/>
            </a:lvl1pPr>
          </a:lstStyle>
          <a:p>
            <a:pPr>
              <a:defRPr/>
            </a:pPr>
            <a:endParaRPr lang="en-US">
              <a:solidFill>
                <a:prstClr val="black">
                  <a:tint val="75000"/>
                </a:prstClr>
              </a:solidFill>
            </a:endParaRPr>
          </a:p>
        </p:txBody>
      </p:sp>
      <p:sp>
        <p:nvSpPr>
          <p:cNvPr id="6" name="Slide Number Placeholder 5"/>
          <p:cNvSpPr>
            <a:spLocks noGrp="1"/>
          </p:cNvSpPr>
          <p:nvPr>
            <p:ph type="sldNum" sz="quarter" idx="12"/>
          </p:nvPr>
        </p:nvSpPr>
        <p:spPr/>
        <p:txBody>
          <a:bodyPr/>
          <a:lstStyle>
            <a:lvl1pPr>
              <a:defRPr/>
            </a:lvl1pPr>
          </a:lstStyle>
          <a:p>
            <a:pPr>
              <a:defRPr/>
            </a:pPr>
            <a:fld id="{D3BE29DB-D33B-488A-9578-E6A3F4B003EA}" type="slidenum">
              <a:rPr lang="en-US"/>
              <a:pPr>
                <a:defRPr/>
              </a:pPr>
              <a:t>‹#›</a:t>
            </a:fld>
            <a:endParaRPr lang="en-US"/>
          </a:p>
        </p:txBody>
      </p:sp>
    </p:spTree>
    <p:extLst>
      <p:ext uri="{BB962C8B-B14F-4D97-AF65-F5344CB8AC3E}">
        <p14:creationId xmlns:p14="http://schemas.microsoft.com/office/powerpoint/2010/main" val="2953571324"/>
      </p:ext>
    </p:extLst>
  </p:cSld>
  <p:clrMapOvr>
    <a:masterClrMapping/>
  </p:clrMapOvr>
</p:sldLayout>
</file>

<file path=ppt/slideLayouts/slideLayout68.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63084" y="4406901"/>
            <a:ext cx="103632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963084" y="2906713"/>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lvl1pPr>
              <a:defRPr/>
            </a:lvl1pPr>
          </a:lstStyle>
          <a:p>
            <a:pPr>
              <a:defRPr/>
            </a:pPr>
            <a:fld id="{BBDC5F50-B7AA-43C6-92A5-5C021E92AD98}" type="datetime1">
              <a:rPr lang="en-US" smtClean="0">
                <a:solidFill>
                  <a:prstClr val="black">
                    <a:tint val="75000"/>
                  </a:prstClr>
                </a:solidFill>
              </a:rPr>
              <a:pPr>
                <a:defRPr/>
              </a:pPr>
              <a:t>12/4/2023</a:t>
            </a:fld>
            <a:endParaRPr lang="en-US">
              <a:solidFill>
                <a:prstClr val="black">
                  <a:tint val="75000"/>
                </a:prstClr>
              </a:solidFill>
            </a:endParaRPr>
          </a:p>
        </p:txBody>
      </p:sp>
      <p:sp>
        <p:nvSpPr>
          <p:cNvPr id="5" name="Footer Placeholder 4"/>
          <p:cNvSpPr>
            <a:spLocks noGrp="1"/>
          </p:cNvSpPr>
          <p:nvPr>
            <p:ph type="ftr" sz="quarter" idx="11"/>
          </p:nvPr>
        </p:nvSpPr>
        <p:spPr/>
        <p:txBody>
          <a:bodyPr/>
          <a:lstStyle>
            <a:lvl1pPr>
              <a:defRPr/>
            </a:lvl1pPr>
          </a:lstStyle>
          <a:p>
            <a:pPr>
              <a:defRPr/>
            </a:pPr>
            <a:endParaRPr lang="en-US">
              <a:solidFill>
                <a:prstClr val="black">
                  <a:tint val="75000"/>
                </a:prstClr>
              </a:solidFill>
            </a:endParaRPr>
          </a:p>
        </p:txBody>
      </p:sp>
      <p:sp>
        <p:nvSpPr>
          <p:cNvPr id="6" name="Slide Number Placeholder 5"/>
          <p:cNvSpPr>
            <a:spLocks noGrp="1"/>
          </p:cNvSpPr>
          <p:nvPr>
            <p:ph type="sldNum" sz="quarter" idx="12"/>
          </p:nvPr>
        </p:nvSpPr>
        <p:spPr/>
        <p:txBody>
          <a:bodyPr/>
          <a:lstStyle>
            <a:lvl1pPr>
              <a:defRPr/>
            </a:lvl1pPr>
          </a:lstStyle>
          <a:p>
            <a:pPr>
              <a:defRPr/>
            </a:pPr>
            <a:fld id="{34AD4D15-788F-4BA1-B15C-2FF7AF96A803}" type="slidenum">
              <a:rPr lang="en-US"/>
              <a:pPr>
                <a:defRPr/>
              </a:pPr>
              <a:t>‹#›</a:t>
            </a:fld>
            <a:endParaRPr lang="en-US"/>
          </a:p>
        </p:txBody>
      </p:sp>
    </p:spTree>
    <p:extLst>
      <p:ext uri="{BB962C8B-B14F-4D97-AF65-F5344CB8AC3E}">
        <p14:creationId xmlns:p14="http://schemas.microsoft.com/office/powerpoint/2010/main" val="129223347"/>
      </p:ext>
    </p:extLst>
  </p:cSld>
  <p:clrMapOvr>
    <a:masterClrMapping/>
  </p:clrMapOvr>
</p:sldLayout>
</file>

<file path=ppt/slideLayouts/slideLayout69.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609600" y="1600201"/>
            <a:ext cx="53848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97600" y="1600201"/>
            <a:ext cx="53848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3"/>
          <p:cNvSpPr>
            <a:spLocks noGrp="1"/>
          </p:cNvSpPr>
          <p:nvPr>
            <p:ph type="dt" sz="half" idx="10"/>
          </p:nvPr>
        </p:nvSpPr>
        <p:spPr/>
        <p:txBody>
          <a:bodyPr/>
          <a:lstStyle>
            <a:lvl1pPr>
              <a:defRPr/>
            </a:lvl1pPr>
          </a:lstStyle>
          <a:p>
            <a:pPr>
              <a:defRPr/>
            </a:pPr>
            <a:fld id="{59E62FD4-387B-4F7C-8ED7-CF33BA8A8878}" type="datetime1">
              <a:rPr lang="en-US" smtClean="0">
                <a:solidFill>
                  <a:prstClr val="black">
                    <a:tint val="75000"/>
                  </a:prstClr>
                </a:solidFill>
              </a:rPr>
              <a:pPr>
                <a:defRPr/>
              </a:pPr>
              <a:t>12/4/2023</a:t>
            </a:fld>
            <a:endParaRPr lang="en-US">
              <a:solidFill>
                <a:prstClr val="black">
                  <a:tint val="75000"/>
                </a:prstClr>
              </a:solidFill>
            </a:endParaRPr>
          </a:p>
        </p:txBody>
      </p:sp>
      <p:sp>
        <p:nvSpPr>
          <p:cNvPr id="6" name="Footer Placeholder 4"/>
          <p:cNvSpPr>
            <a:spLocks noGrp="1"/>
          </p:cNvSpPr>
          <p:nvPr>
            <p:ph type="ftr" sz="quarter" idx="11"/>
          </p:nvPr>
        </p:nvSpPr>
        <p:spPr/>
        <p:txBody>
          <a:bodyPr/>
          <a:lstStyle>
            <a:lvl1pPr>
              <a:defRPr/>
            </a:lvl1pPr>
          </a:lstStyle>
          <a:p>
            <a:pPr>
              <a:defRPr/>
            </a:pPr>
            <a:endParaRPr lang="en-US">
              <a:solidFill>
                <a:prstClr val="black">
                  <a:tint val="75000"/>
                </a:prstClr>
              </a:solidFill>
            </a:endParaRPr>
          </a:p>
        </p:txBody>
      </p:sp>
      <p:sp>
        <p:nvSpPr>
          <p:cNvPr id="7" name="Slide Number Placeholder 5"/>
          <p:cNvSpPr>
            <a:spLocks noGrp="1"/>
          </p:cNvSpPr>
          <p:nvPr>
            <p:ph type="sldNum" sz="quarter" idx="12"/>
          </p:nvPr>
        </p:nvSpPr>
        <p:spPr/>
        <p:txBody>
          <a:bodyPr/>
          <a:lstStyle>
            <a:lvl1pPr>
              <a:defRPr/>
            </a:lvl1pPr>
          </a:lstStyle>
          <a:p>
            <a:pPr>
              <a:defRPr/>
            </a:pPr>
            <a:fld id="{2A5C8966-FF99-45E8-889A-372B98502166}" type="slidenum">
              <a:rPr lang="en-US"/>
              <a:pPr>
                <a:defRPr/>
              </a:pPr>
              <a:t>‹#›</a:t>
            </a:fld>
            <a:endParaRPr lang="en-US"/>
          </a:p>
        </p:txBody>
      </p:sp>
    </p:spTree>
    <p:extLst>
      <p:ext uri="{BB962C8B-B14F-4D97-AF65-F5344CB8AC3E}">
        <p14:creationId xmlns:p14="http://schemas.microsoft.com/office/powerpoint/2010/main" val="77777743"/>
      </p:ext>
    </p:extLst>
  </p:cSld>
  <p:clrMapOvr>
    <a:masterClrMapping/>
  </p:clrMapOvr>
</p:sldLayout>
</file>

<file path=ppt/slideLayouts/slideLayout70.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09600" y="2174875"/>
            <a:ext cx="5386917"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93368" y="2174875"/>
            <a:ext cx="5389033"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3"/>
          <p:cNvSpPr>
            <a:spLocks noGrp="1"/>
          </p:cNvSpPr>
          <p:nvPr>
            <p:ph type="dt" sz="half" idx="10"/>
          </p:nvPr>
        </p:nvSpPr>
        <p:spPr/>
        <p:txBody>
          <a:bodyPr/>
          <a:lstStyle>
            <a:lvl1pPr>
              <a:defRPr/>
            </a:lvl1pPr>
          </a:lstStyle>
          <a:p>
            <a:pPr>
              <a:defRPr/>
            </a:pPr>
            <a:fld id="{DA99356D-AB5B-4C98-866E-DA0D9399A13F}" type="datetime1">
              <a:rPr lang="en-US" smtClean="0">
                <a:solidFill>
                  <a:prstClr val="black">
                    <a:tint val="75000"/>
                  </a:prstClr>
                </a:solidFill>
              </a:rPr>
              <a:pPr>
                <a:defRPr/>
              </a:pPr>
              <a:t>12/4/2023</a:t>
            </a:fld>
            <a:endParaRPr lang="en-US">
              <a:solidFill>
                <a:prstClr val="black">
                  <a:tint val="75000"/>
                </a:prstClr>
              </a:solidFill>
            </a:endParaRPr>
          </a:p>
        </p:txBody>
      </p:sp>
      <p:sp>
        <p:nvSpPr>
          <p:cNvPr id="8" name="Footer Placeholder 4"/>
          <p:cNvSpPr>
            <a:spLocks noGrp="1"/>
          </p:cNvSpPr>
          <p:nvPr>
            <p:ph type="ftr" sz="quarter" idx="11"/>
          </p:nvPr>
        </p:nvSpPr>
        <p:spPr/>
        <p:txBody>
          <a:bodyPr/>
          <a:lstStyle>
            <a:lvl1pPr>
              <a:defRPr/>
            </a:lvl1pPr>
          </a:lstStyle>
          <a:p>
            <a:pPr>
              <a:defRPr/>
            </a:pPr>
            <a:endParaRPr lang="en-US">
              <a:solidFill>
                <a:prstClr val="black">
                  <a:tint val="75000"/>
                </a:prstClr>
              </a:solidFill>
            </a:endParaRPr>
          </a:p>
        </p:txBody>
      </p:sp>
      <p:sp>
        <p:nvSpPr>
          <p:cNvPr id="9" name="Slide Number Placeholder 5"/>
          <p:cNvSpPr>
            <a:spLocks noGrp="1"/>
          </p:cNvSpPr>
          <p:nvPr>
            <p:ph type="sldNum" sz="quarter" idx="12"/>
          </p:nvPr>
        </p:nvSpPr>
        <p:spPr/>
        <p:txBody>
          <a:bodyPr/>
          <a:lstStyle>
            <a:lvl1pPr>
              <a:defRPr/>
            </a:lvl1pPr>
          </a:lstStyle>
          <a:p>
            <a:pPr>
              <a:defRPr/>
            </a:pPr>
            <a:fld id="{28391235-190C-4859-83E7-10A75C0EB193}" type="slidenum">
              <a:rPr lang="en-US"/>
              <a:pPr>
                <a:defRPr/>
              </a:pPr>
              <a:t>‹#›</a:t>
            </a:fld>
            <a:endParaRPr lang="en-US"/>
          </a:p>
        </p:txBody>
      </p:sp>
    </p:spTree>
    <p:extLst>
      <p:ext uri="{BB962C8B-B14F-4D97-AF65-F5344CB8AC3E}">
        <p14:creationId xmlns:p14="http://schemas.microsoft.com/office/powerpoint/2010/main" val="2819464953"/>
      </p:ext>
    </p:extLst>
  </p:cSld>
  <p:clrMapOvr>
    <a:masterClrMapping/>
  </p:clrMapOvr>
</p:sldLayout>
</file>

<file path=ppt/slideLayouts/slideLayout71.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3"/>
          <p:cNvSpPr>
            <a:spLocks noGrp="1"/>
          </p:cNvSpPr>
          <p:nvPr>
            <p:ph type="dt" sz="half" idx="10"/>
          </p:nvPr>
        </p:nvSpPr>
        <p:spPr/>
        <p:txBody>
          <a:bodyPr/>
          <a:lstStyle>
            <a:lvl1pPr>
              <a:defRPr/>
            </a:lvl1pPr>
          </a:lstStyle>
          <a:p>
            <a:pPr>
              <a:defRPr/>
            </a:pPr>
            <a:fld id="{E05B48A3-8200-4995-8ED2-AE8945D4EFE7}" type="datetime1">
              <a:rPr lang="en-US" smtClean="0">
                <a:solidFill>
                  <a:prstClr val="black">
                    <a:tint val="75000"/>
                  </a:prstClr>
                </a:solidFill>
              </a:rPr>
              <a:pPr>
                <a:defRPr/>
              </a:pPr>
              <a:t>12/4/2023</a:t>
            </a:fld>
            <a:endParaRPr lang="en-US">
              <a:solidFill>
                <a:prstClr val="black">
                  <a:tint val="75000"/>
                </a:prstClr>
              </a:solidFill>
            </a:endParaRPr>
          </a:p>
        </p:txBody>
      </p:sp>
      <p:sp>
        <p:nvSpPr>
          <p:cNvPr id="4" name="Footer Placeholder 4"/>
          <p:cNvSpPr>
            <a:spLocks noGrp="1"/>
          </p:cNvSpPr>
          <p:nvPr>
            <p:ph type="ftr" sz="quarter" idx="11"/>
          </p:nvPr>
        </p:nvSpPr>
        <p:spPr/>
        <p:txBody>
          <a:bodyPr/>
          <a:lstStyle>
            <a:lvl1pPr>
              <a:defRPr/>
            </a:lvl1pPr>
          </a:lstStyle>
          <a:p>
            <a:pPr>
              <a:defRPr/>
            </a:pPr>
            <a:endParaRPr lang="en-US">
              <a:solidFill>
                <a:prstClr val="black">
                  <a:tint val="75000"/>
                </a:prstClr>
              </a:solidFill>
            </a:endParaRPr>
          </a:p>
        </p:txBody>
      </p:sp>
      <p:sp>
        <p:nvSpPr>
          <p:cNvPr id="5" name="Slide Number Placeholder 5"/>
          <p:cNvSpPr>
            <a:spLocks noGrp="1"/>
          </p:cNvSpPr>
          <p:nvPr>
            <p:ph type="sldNum" sz="quarter" idx="12"/>
          </p:nvPr>
        </p:nvSpPr>
        <p:spPr/>
        <p:txBody>
          <a:bodyPr/>
          <a:lstStyle>
            <a:lvl1pPr>
              <a:defRPr/>
            </a:lvl1pPr>
          </a:lstStyle>
          <a:p>
            <a:pPr>
              <a:defRPr/>
            </a:pPr>
            <a:fld id="{55CCD90B-F72A-48CB-A480-C2CCE3929867}" type="slidenum">
              <a:rPr lang="en-US"/>
              <a:pPr>
                <a:defRPr/>
              </a:pPr>
              <a:t>‹#›</a:t>
            </a:fld>
            <a:endParaRPr lang="en-US"/>
          </a:p>
        </p:txBody>
      </p:sp>
    </p:spTree>
    <p:extLst>
      <p:ext uri="{BB962C8B-B14F-4D97-AF65-F5344CB8AC3E}">
        <p14:creationId xmlns:p14="http://schemas.microsoft.com/office/powerpoint/2010/main" val="2520123906"/>
      </p:ext>
    </p:extLst>
  </p:cSld>
  <p:clrMapOvr>
    <a:masterClrMapping/>
  </p:clrMapOvr>
</p:sldLayout>
</file>

<file path=ppt/slideLayouts/slideLayout72.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p:cNvSpPr>
            <a:spLocks noGrp="1"/>
          </p:cNvSpPr>
          <p:nvPr>
            <p:ph type="dt" sz="half" idx="10"/>
          </p:nvPr>
        </p:nvSpPr>
        <p:spPr/>
        <p:txBody>
          <a:bodyPr/>
          <a:lstStyle>
            <a:lvl1pPr>
              <a:defRPr/>
            </a:lvl1pPr>
          </a:lstStyle>
          <a:p>
            <a:pPr>
              <a:defRPr/>
            </a:pPr>
            <a:fld id="{8436D85F-0036-41E0-8193-8DFDEDAFA11A}" type="datetime1">
              <a:rPr lang="en-US" smtClean="0">
                <a:solidFill>
                  <a:prstClr val="black">
                    <a:tint val="75000"/>
                  </a:prstClr>
                </a:solidFill>
              </a:rPr>
              <a:pPr>
                <a:defRPr/>
              </a:pPr>
              <a:t>12/4/2023</a:t>
            </a:fld>
            <a:endParaRPr lang="en-US">
              <a:solidFill>
                <a:prstClr val="black">
                  <a:tint val="75000"/>
                </a:prstClr>
              </a:solidFill>
            </a:endParaRPr>
          </a:p>
        </p:txBody>
      </p:sp>
      <p:sp>
        <p:nvSpPr>
          <p:cNvPr id="3" name="Footer Placeholder 4"/>
          <p:cNvSpPr>
            <a:spLocks noGrp="1"/>
          </p:cNvSpPr>
          <p:nvPr>
            <p:ph type="ftr" sz="quarter" idx="11"/>
          </p:nvPr>
        </p:nvSpPr>
        <p:spPr/>
        <p:txBody>
          <a:bodyPr/>
          <a:lstStyle>
            <a:lvl1pPr>
              <a:defRPr/>
            </a:lvl1pPr>
          </a:lstStyle>
          <a:p>
            <a:pPr>
              <a:defRPr/>
            </a:pPr>
            <a:endParaRPr lang="en-US">
              <a:solidFill>
                <a:prstClr val="black">
                  <a:tint val="75000"/>
                </a:prstClr>
              </a:solidFill>
            </a:endParaRPr>
          </a:p>
        </p:txBody>
      </p:sp>
      <p:sp>
        <p:nvSpPr>
          <p:cNvPr id="4" name="Slide Number Placeholder 5"/>
          <p:cNvSpPr>
            <a:spLocks noGrp="1"/>
          </p:cNvSpPr>
          <p:nvPr>
            <p:ph type="sldNum" sz="quarter" idx="12"/>
          </p:nvPr>
        </p:nvSpPr>
        <p:spPr/>
        <p:txBody>
          <a:bodyPr/>
          <a:lstStyle>
            <a:lvl1pPr>
              <a:defRPr/>
            </a:lvl1pPr>
          </a:lstStyle>
          <a:p>
            <a:pPr>
              <a:defRPr/>
            </a:pPr>
            <a:fld id="{7FF37A6F-B889-4F3D-8E9D-ABC22242F1CC}" type="slidenum">
              <a:rPr lang="en-US"/>
              <a:pPr>
                <a:defRPr/>
              </a:pPr>
              <a:t>‹#›</a:t>
            </a:fld>
            <a:endParaRPr lang="en-US"/>
          </a:p>
        </p:txBody>
      </p:sp>
    </p:spTree>
    <p:extLst>
      <p:ext uri="{BB962C8B-B14F-4D97-AF65-F5344CB8AC3E}">
        <p14:creationId xmlns:p14="http://schemas.microsoft.com/office/powerpoint/2010/main" val="1104113568"/>
      </p:ext>
    </p:extLst>
  </p:cSld>
  <p:clrMapOvr>
    <a:masterClrMapping/>
  </p:clrMapOvr>
</p:sldLayout>
</file>

<file path=ppt/slideLayouts/slideLayout73.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4766733" y="273051"/>
            <a:ext cx="6815667"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609601" y="1435101"/>
            <a:ext cx="4011084"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3"/>
          <p:cNvSpPr>
            <a:spLocks noGrp="1"/>
          </p:cNvSpPr>
          <p:nvPr>
            <p:ph type="dt" sz="half" idx="10"/>
          </p:nvPr>
        </p:nvSpPr>
        <p:spPr/>
        <p:txBody>
          <a:bodyPr/>
          <a:lstStyle>
            <a:lvl1pPr>
              <a:defRPr/>
            </a:lvl1pPr>
          </a:lstStyle>
          <a:p>
            <a:pPr>
              <a:defRPr/>
            </a:pPr>
            <a:fld id="{C28243E7-FDDA-4BBA-9F24-7B6DE15CF8D7}" type="datetime1">
              <a:rPr lang="en-US" smtClean="0">
                <a:solidFill>
                  <a:prstClr val="black">
                    <a:tint val="75000"/>
                  </a:prstClr>
                </a:solidFill>
              </a:rPr>
              <a:pPr>
                <a:defRPr/>
              </a:pPr>
              <a:t>12/4/2023</a:t>
            </a:fld>
            <a:endParaRPr lang="en-US">
              <a:solidFill>
                <a:prstClr val="black">
                  <a:tint val="75000"/>
                </a:prstClr>
              </a:solidFill>
            </a:endParaRPr>
          </a:p>
        </p:txBody>
      </p:sp>
      <p:sp>
        <p:nvSpPr>
          <p:cNvPr id="6" name="Footer Placeholder 4"/>
          <p:cNvSpPr>
            <a:spLocks noGrp="1"/>
          </p:cNvSpPr>
          <p:nvPr>
            <p:ph type="ftr" sz="quarter" idx="11"/>
          </p:nvPr>
        </p:nvSpPr>
        <p:spPr/>
        <p:txBody>
          <a:bodyPr/>
          <a:lstStyle>
            <a:lvl1pPr>
              <a:defRPr/>
            </a:lvl1pPr>
          </a:lstStyle>
          <a:p>
            <a:pPr>
              <a:defRPr/>
            </a:pPr>
            <a:endParaRPr lang="en-US">
              <a:solidFill>
                <a:prstClr val="black">
                  <a:tint val="75000"/>
                </a:prstClr>
              </a:solidFill>
            </a:endParaRPr>
          </a:p>
        </p:txBody>
      </p:sp>
      <p:sp>
        <p:nvSpPr>
          <p:cNvPr id="7" name="Slide Number Placeholder 5"/>
          <p:cNvSpPr>
            <a:spLocks noGrp="1"/>
          </p:cNvSpPr>
          <p:nvPr>
            <p:ph type="sldNum" sz="quarter" idx="12"/>
          </p:nvPr>
        </p:nvSpPr>
        <p:spPr/>
        <p:txBody>
          <a:bodyPr/>
          <a:lstStyle>
            <a:lvl1pPr>
              <a:defRPr/>
            </a:lvl1pPr>
          </a:lstStyle>
          <a:p>
            <a:pPr>
              <a:defRPr/>
            </a:pPr>
            <a:fld id="{B1C848FD-B21B-4615-89C6-DA5167B1C69E}" type="slidenum">
              <a:rPr lang="en-US"/>
              <a:pPr>
                <a:defRPr/>
              </a:pPr>
              <a:t>‹#›</a:t>
            </a:fld>
            <a:endParaRPr lang="en-US"/>
          </a:p>
        </p:txBody>
      </p:sp>
    </p:spTree>
    <p:extLst>
      <p:ext uri="{BB962C8B-B14F-4D97-AF65-F5344CB8AC3E}">
        <p14:creationId xmlns:p14="http://schemas.microsoft.com/office/powerpoint/2010/main" val="381386776"/>
      </p:ext>
    </p:extLst>
  </p:cSld>
  <p:clrMapOvr>
    <a:masterClrMapping/>
  </p:clrMapOvr>
</p:sldLayout>
</file>

<file path=ppt/slideLayouts/slideLayout74.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800600"/>
            <a:ext cx="73152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2389717" y="612775"/>
            <a:ext cx="7315200" cy="4114800"/>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US" noProof="0"/>
          </a:p>
        </p:txBody>
      </p:sp>
      <p:sp>
        <p:nvSpPr>
          <p:cNvPr id="4" name="Text Placeholder 3"/>
          <p:cNvSpPr>
            <a:spLocks noGrp="1"/>
          </p:cNvSpPr>
          <p:nvPr>
            <p:ph type="body" sz="half" idx="2"/>
          </p:nvPr>
        </p:nvSpPr>
        <p:spPr>
          <a:xfrm>
            <a:off x="2389717" y="5367338"/>
            <a:ext cx="73152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3"/>
          <p:cNvSpPr>
            <a:spLocks noGrp="1"/>
          </p:cNvSpPr>
          <p:nvPr>
            <p:ph type="dt" sz="half" idx="10"/>
          </p:nvPr>
        </p:nvSpPr>
        <p:spPr/>
        <p:txBody>
          <a:bodyPr/>
          <a:lstStyle>
            <a:lvl1pPr>
              <a:defRPr/>
            </a:lvl1pPr>
          </a:lstStyle>
          <a:p>
            <a:pPr>
              <a:defRPr/>
            </a:pPr>
            <a:fld id="{07882223-4B88-4DC3-A739-76036B385DF0}" type="datetime1">
              <a:rPr lang="en-US" smtClean="0">
                <a:solidFill>
                  <a:prstClr val="black">
                    <a:tint val="75000"/>
                  </a:prstClr>
                </a:solidFill>
              </a:rPr>
              <a:pPr>
                <a:defRPr/>
              </a:pPr>
              <a:t>12/4/2023</a:t>
            </a:fld>
            <a:endParaRPr lang="en-US">
              <a:solidFill>
                <a:prstClr val="black">
                  <a:tint val="75000"/>
                </a:prstClr>
              </a:solidFill>
            </a:endParaRPr>
          </a:p>
        </p:txBody>
      </p:sp>
      <p:sp>
        <p:nvSpPr>
          <p:cNvPr id="6" name="Footer Placeholder 4"/>
          <p:cNvSpPr>
            <a:spLocks noGrp="1"/>
          </p:cNvSpPr>
          <p:nvPr>
            <p:ph type="ftr" sz="quarter" idx="11"/>
          </p:nvPr>
        </p:nvSpPr>
        <p:spPr/>
        <p:txBody>
          <a:bodyPr/>
          <a:lstStyle>
            <a:lvl1pPr>
              <a:defRPr/>
            </a:lvl1pPr>
          </a:lstStyle>
          <a:p>
            <a:pPr>
              <a:defRPr/>
            </a:pPr>
            <a:endParaRPr lang="en-US">
              <a:solidFill>
                <a:prstClr val="black">
                  <a:tint val="75000"/>
                </a:prstClr>
              </a:solidFill>
            </a:endParaRPr>
          </a:p>
        </p:txBody>
      </p:sp>
      <p:sp>
        <p:nvSpPr>
          <p:cNvPr id="7" name="Slide Number Placeholder 5"/>
          <p:cNvSpPr>
            <a:spLocks noGrp="1"/>
          </p:cNvSpPr>
          <p:nvPr>
            <p:ph type="sldNum" sz="quarter" idx="12"/>
          </p:nvPr>
        </p:nvSpPr>
        <p:spPr/>
        <p:txBody>
          <a:bodyPr/>
          <a:lstStyle>
            <a:lvl1pPr>
              <a:defRPr/>
            </a:lvl1pPr>
          </a:lstStyle>
          <a:p>
            <a:pPr>
              <a:defRPr/>
            </a:pPr>
            <a:fld id="{89767D94-85D0-494B-B7F5-566A6204E971}" type="slidenum">
              <a:rPr lang="en-US"/>
              <a:pPr>
                <a:defRPr/>
              </a:pPr>
              <a:t>‹#›</a:t>
            </a:fld>
            <a:endParaRPr lang="en-US"/>
          </a:p>
        </p:txBody>
      </p:sp>
    </p:spTree>
    <p:extLst>
      <p:ext uri="{BB962C8B-B14F-4D97-AF65-F5344CB8AC3E}">
        <p14:creationId xmlns:p14="http://schemas.microsoft.com/office/powerpoint/2010/main" val="1946085773"/>
      </p:ext>
    </p:extLst>
  </p:cSld>
  <p:clrMapOvr>
    <a:masterClrMapping/>
  </p:clrMapOvr>
</p:sldLayout>
</file>

<file path=ppt/slideLayouts/slideLayout7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lvl1pPr>
              <a:defRPr/>
            </a:lvl1pPr>
          </a:lstStyle>
          <a:p>
            <a:pPr>
              <a:defRPr/>
            </a:pPr>
            <a:fld id="{2FB09D32-9B2A-4FEB-976A-F60BF283E6F3}" type="datetime1">
              <a:rPr lang="en-US" smtClean="0">
                <a:solidFill>
                  <a:prstClr val="black">
                    <a:tint val="75000"/>
                  </a:prstClr>
                </a:solidFill>
              </a:rPr>
              <a:pPr>
                <a:defRPr/>
              </a:pPr>
              <a:t>12/4/2023</a:t>
            </a:fld>
            <a:endParaRPr lang="en-US">
              <a:solidFill>
                <a:prstClr val="black">
                  <a:tint val="75000"/>
                </a:prstClr>
              </a:solidFill>
            </a:endParaRPr>
          </a:p>
        </p:txBody>
      </p:sp>
      <p:sp>
        <p:nvSpPr>
          <p:cNvPr id="5" name="Footer Placeholder 4"/>
          <p:cNvSpPr>
            <a:spLocks noGrp="1"/>
          </p:cNvSpPr>
          <p:nvPr>
            <p:ph type="ftr" sz="quarter" idx="11"/>
          </p:nvPr>
        </p:nvSpPr>
        <p:spPr/>
        <p:txBody>
          <a:bodyPr/>
          <a:lstStyle>
            <a:lvl1pPr>
              <a:defRPr/>
            </a:lvl1pPr>
          </a:lstStyle>
          <a:p>
            <a:pPr>
              <a:defRPr/>
            </a:pPr>
            <a:endParaRPr lang="en-US">
              <a:solidFill>
                <a:prstClr val="black">
                  <a:tint val="75000"/>
                </a:prstClr>
              </a:solidFill>
            </a:endParaRPr>
          </a:p>
        </p:txBody>
      </p:sp>
      <p:sp>
        <p:nvSpPr>
          <p:cNvPr id="6" name="Slide Number Placeholder 5"/>
          <p:cNvSpPr>
            <a:spLocks noGrp="1"/>
          </p:cNvSpPr>
          <p:nvPr>
            <p:ph type="sldNum" sz="quarter" idx="12"/>
          </p:nvPr>
        </p:nvSpPr>
        <p:spPr/>
        <p:txBody>
          <a:bodyPr/>
          <a:lstStyle>
            <a:lvl1pPr>
              <a:defRPr/>
            </a:lvl1pPr>
          </a:lstStyle>
          <a:p>
            <a:pPr>
              <a:defRPr/>
            </a:pPr>
            <a:fld id="{8553F2E8-B87A-49A9-8AB2-5B04245070D5}" type="slidenum">
              <a:rPr lang="en-US"/>
              <a:pPr>
                <a:defRPr/>
              </a:pPr>
              <a:t>‹#›</a:t>
            </a:fld>
            <a:endParaRPr lang="en-US"/>
          </a:p>
        </p:txBody>
      </p:sp>
    </p:spTree>
    <p:extLst>
      <p:ext uri="{BB962C8B-B14F-4D97-AF65-F5344CB8AC3E}">
        <p14:creationId xmlns:p14="http://schemas.microsoft.com/office/powerpoint/2010/main" val="2764001370"/>
      </p:ext>
    </p:extLst>
  </p:cSld>
  <p:clrMapOvr>
    <a:masterClrMapping/>
  </p:clrMapOvr>
</p:sldLayout>
</file>

<file path=ppt/slideLayouts/slideLayout7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609600" y="274639"/>
            <a:ext cx="80264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lvl1pPr>
              <a:defRPr/>
            </a:lvl1pPr>
          </a:lstStyle>
          <a:p>
            <a:pPr>
              <a:defRPr/>
            </a:pPr>
            <a:fld id="{CA44A72D-2481-4011-B05F-FBBB56896C56}" type="datetime1">
              <a:rPr lang="en-US" smtClean="0">
                <a:solidFill>
                  <a:prstClr val="black">
                    <a:tint val="75000"/>
                  </a:prstClr>
                </a:solidFill>
              </a:rPr>
              <a:pPr>
                <a:defRPr/>
              </a:pPr>
              <a:t>12/4/2023</a:t>
            </a:fld>
            <a:endParaRPr lang="en-US">
              <a:solidFill>
                <a:prstClr val="black">
                  <a:tint val="75000"/>
                </a:prstClr>
              </a:solidFill>
            </a:endParaRPr>
          </a:p>
        </p:txBody>
      </p:sp>
      <p:sp>
        <p:nvSpPr>
          <p:cNvPr id="5" name="Footer Placeholder 4"/>
          <p:cNvSpPr>
            <a:spLocks noGrp="1"/>
          </p:cNvSpPr>
          <p:nvPr>
            <p:ph type="ftr" sz="quarter" idx="11"/>
          </p:nvPr>
        </p:nvSpPr>
        <p:spPr/>
        <p:txBody>
          <a:bodyPr/>
          <a:lstStyle>
            <a:lvl1pPr>
              <a:defRPr/>
            </a:lvl1pPr>
          </a:lstStyle>
          <a:p>
            <a:pPr>
              <a:defRPr/>
            </a:pPr>
            <a:endParaRPr lang="en-US">
              <a:solidFill>
                <a:prstClr val="black">
                  <a:tint val="75000"/>
                </a:prstClr>
              </a:solidFill>
            </a:endParaRPr>
          </a:p>
        </p:txBody>
      </p:sp>
      <p:sp>
        <p:nvSpPr>
          <p:cNvPr id="6" name="Slide Number Placeholder 5"/>
          <p:cNvSpPr>
            <a:spLocks noGrp="1"/>
          </p:cNvSpPr>
          <p:nvPr>
            <p:ph type="sldNum" sz="quarter" idx="12"/>
          </p:nvPr>
        </p:nvSpPr>
        <p:spPr/>
        <p:txBody>
          <a:bodyPr/>
          <a:lstStyle>
            <a:lvl1pPr>
              <a:defRPr/>
            </a:lvl1pPr>
          </a:lstStyle>
          <a:p>
            <a:pPr>
              <a:defRPr/>
            </a:pPr>
            <a:fld id="{A8DA6B29-2BE7-46AB-960F-4C09F80D65E7}" type="slidenum">
              <a:rPr lang="en-US"/>
              <a:pPr>
                <a:defRPr/>
              </a:pPr>
              <a:t>‹#›</a:t>
            </a:fld>
            <a:endParaRPr lang="en-US"/>
          </a:p>
        </p:txBody>
      </p:sp>
    </p:spTree>
    <p:extLst>
      <p:ext uri="{BB962C8B-B14F-4D97-AF65-F5344CB8AC3E}">
        <p14:creationId xmlns:p14="http://schemas.microsoft.com/office/powerpoint/2010/main" val="3505953682"/>
      </p:ext>
    </p:extLst>
  </p:cSld>
  <p:clrMapOvr>
    <a:masterClrMapping/>
  </p:clrMapOvr>
</p:sldLayout>
</file>

<file path=ppt/slideLayouts/slideLayout77.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4500"/>
            </a:lvl1pPr>
          </a:lstStyle>
          <a:p>
            <a:r>
              <a:rPr lang="en-US"/>
              <a:t>Click to edit Master title style</a:t>
            </a:r>
            <a:endParaRPr lang="en-GB"/>
          </a:p>
        </p:txBody>
      </p:sp>
      <p:sp>
        <p:nvSpPr>
          <p:cNvPr id="3" name="Subtitle 2"/>
          <p:cNvSpPr>
            <a:spLocks noGrp="1"/>
          </p:cNvSpPr>
          <p:nvPr>
            <p:ph type="subTitle" idx="1"/>
          </p:nvPr>
        </p:nvSpPr>
        <p:spPr>
          <a:xfrm>
            <a:off x="1524000" y="3602038"/>
            <a:ext cx="9144000" cy="1655762"/>
          </a:xfrm>
        </p:spPr>
        <p:txBody>
          <a:bodyPr/>
          <a:lstStyle>
            <a:lvl1pPr marL="0" indent="0" algn="ctr">
              <a:buNone/>
              <a:defRPr sz="1800"/>
            </a:lvl1pPr>
            <a:lvl2pPr marL="342900" indent="0" algn="ctr">
              <a:buNone/>
              <a:defRPr sz="1500"/>
            </a:lvl2pPr>
            <a:lvl3pPr marL="685800" indent="0" algn="ctr">
              <a:buNone/>
              <a:defRPr sz="1350"/>
            </a:lvl3pPr>
            <a:lvl4pPr marL="1028700" indent="0" algn="ctr">
              <a:buNone/>
              <a:defRPr sz="1200"/>
            </a:lvl4pPr>
            <a:lvl5pPr marL="1371600" indent="0" algn="ctr">
              <a:buNone/>
              <a:defRPr sz="1200"/>
            </a:lvl5pPr>
            <a:lvl6pPr marL="1714500" indent="0" algn="ctr">
              <a:buNone/>
              <a:defRPr sz="1200"/>
            </a:lvl6pPr>
            <a:lvl7pPr marL="2057400" indent="0" algn="ctr">
              <a:buNone/>
              <a:defRPr sz="1200"/>
            </a:lvl7pPr>
            <a:lvl8pPr marL="2400300" indent="0" algn="ctr">
              <a:buNone/>
              <a:defRPr sz="1200"/>
            </a:lvl8pPr>
            <a:lvl9pPr marL="2743200" indent="0" algn="ctr">
              <a:buNone/>
              <a:defRPr sz="1200"/>
            </a:lvl9pPr>
          </a:lstStyle>
          <a:p>
            <a:r>
              <a:rPr lang="en-US"/>
              <a:t>Click to edit Master subtitle style</a:t>
            </a:r>
            <a:endParaRPr lang="en-GB"/>
          </a:p>
        </p:txBody>
      </p:sp>
      <p:sp>
        <p:nvSpPr>
          <p:cNvPr id="4" name="Date Placeholder 3"/>
          <p:cNvSpPr>
            <a:spLocks noGrp="1"/>
          </p:cNvSpPr>
          <p:nvPr>
            <p:ph type="dt" sz="half" idx="10"/>
          </p:nvPr>
        </p:nvSpPr>
        <p:spPr/>
        <p:txBody>
          <a:bodyPr/>
          <a:lstStyle/>
          <a:p>
            <a:fld id="{1B71A169-6760-4451-B567-DD5E360501F2}" type="datetimeFigureOut">
              <a:rPr lang="en-GB" smtClean="0">
                <a:solidFill>
                  <a:prstClr val="black">
                    <a:tint val="75000"/>
                  </a:prstClr>
                </a:solidFill>
              </a:rPr>
              <a:pPr/>
              <a:t>04/12/2023</a:t>
            </a:fld>
            <a:endParaRPr lang="en-GB">
              <a:solidFill>
                <a:prstClr val="black">
                  <a:tint val="75000"/>
                </a:prstClr>
              </a:solidFill>
            </a:endParaRPr>
          </a:p>
        </p:txBody>
      </p:sp>
      <p:sp>
        <p:nvSpPr>
          <p:cNvPr id="5" name="Footer Placeholder 4"/>
          <p:cNvSpPr>
            <a:spLocks noGrp="1"/>
          </p:cNvSpPr>
          <p:nvPr>
            <p:ph type="ftr" sz="quarter" idx="11"/>
          </p:nvPr>
        </p:nvSpPr>
        <p:spPr/>
        <p:txBody>
          <a:bodyPr/>
          <a:lstStyle/>
          <a:p>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88197F62-6C3C-41F7-A1BC-A026399F9CB1}"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3738991916"/>
      </p:ext>
    </p:extLst>
  </p:cSld>
  <p:clrMapOvr>
    <a:masterClrMapping/>
  </p:clrMapOvr>
</p:sldLayout>
</file>

<file path=ppt/slideLayouts/slideLayout78.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1B71A169-6760-4451-B567-DD5E360501F2}" type="datetimeFigureOut">
              <a:rPr lang="en-GB" smtClean="0">
                <a:solidFill>
                  <a:prstClr val="black">
                    <a:tint val="75000"/>
                  </a:prstClr>
                </a:solidFill>
              </a:rPr>
              <a:pPr/>
              <a:t>04/12/2023</a:t>
            </a:fld>
            <a:endParaRPr lang="en-GB">
              <a:solidFill>
                <a:prstClr val="black">
                  <a:tint val="75000"/>
                </a:prstClr>
              </a:solidFill>
            </a:endParaRPr>
          </a:p>
        </p:txBody>
      </p:sp>
      <p:sp>
        <p:nvSpPr>
          <p:cNvPr id="5" name="Footer Placeholder 4"/>
          <p:cNvSpPr>
            <a:spLocks noGrp="1"/>
          </p:cNvSpPr>
          <p:nvPr>
            <p:ph type="ftr" sz="quarter" idx="11"/>
          </p:nvPr>
        </p:nvSpPr>
        <p:spPr/>
        <p:txBody>
          <a:bodyPr/>
          <a:lstStyle/>
          <a:p>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88197F62-6C3C-41F7-A1BC-A026399F9CB1}"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4168405498"/>
      </p:ext>
    </p:extLst>
  </p:cSld>
  <p:clrMapOvr>
    <a:masterClrMapping/>
  </p:clrMapOvr>
</p:sldLayout>
</file>

<file path=ppt/slideLayouts/slideLayout79.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1" y="1709740"/>
            <a:ext cx="10515600" cy="2852737"/>
          </a:xfrm>
        </p:spPr>
        <p:txBody>
          <a:bodyPr anchor="b"/>
          <a:lstStyle>
            <a:lvl1pPr>
              <a:defRPr sz="4500"/>
            </a:lvl1pPr>
          </a:lstStyle>
          <a:p>
            <a:r>
              <a:rPr lang="en-US"/>
              <a:t>Click to edit Master title style</a:t>
            </a:r>
            <a:endParaRPr lang="en-GB"/>
          </a:p>
        </p:txBody>
      </p:sp>
      <p:sp>
        <p:nvSpPr>
          <p:cNvPr id="3" name="Text Placeholder 2"/>
          <p:cNvSpPr>
            <a:spLocks noGrp="1"/>
          </p:cNvSpPr>
          <p:nvPr>
            <p:ph type="body" idx="1"/>
          </p:nvPr>
        </p:nvSpPr>
        <p:spPr>
          <a:xfrm>
            <a:off x="831851" y="4589465"/>
            <a:ext cx="10515600" cy="1500187"/>
          </a:xfrm>
        </p:spPr>
        <p:txBody>
          <a:bodyPr/>
          <a:lstStyle>
            <a:lvl1pPr marL="0" indent="0">
              <a:buNone/>
              <a:defRPr sz="1800">
                <a:solidFill>
                  <a:schemeClr val="tx1">
                    <a:tint val="75000"/>
                  </a:schemeClr>
                </a:solidFill>
              </a:defRPr>
            </a:lvl1pPr>
            <a:lvl2pPr marL="342900" indent="0">
              <a:buNone/>
              <a:defRPr sz="1500">
                <a:solidFill>
                  <a:schemeClr val="tx1">
                    <a:tint val="75000"/>
                  </a:schemeClr>
                </a:solidFill>
              </a:defRPr>
            </a:lvl2pPr>
            <a:lvl3pPr marL="685800" indent="0">
              <a:buNone/>
              <a:defRPr sz="1350">
                <a:solidFill>
                  <a:schemeClr val="tx1">
                    <a:tint val="75000"/>
                  </a:schemeClr>
                </a:solidFill>
              </a:defRPr>
            </a:lvl3pPr>
            <a:lvl4pPr marL="1028700" indent="0">
              <a:buNone/>
              <a:defRPr sz="1200">
                <a:solidFill>
                  <a:schemeClr val="tx1">
                    <a:tint val="75000"/>
                  </a:schemeClr>
                </a:solidFill>
              </a:defRPr>
            </a:lvl4pPr>
            <a:lvl5pPr marL="1371600" indent="0">
              <a:buNone/>
              <a:defRPr sz="1200">
                <a:solidFill>
                  <a:schemeClr val="tx1">
                    <a:tint val="75000"/>
                  </a:schemeClr>
                </a:solidFill>
              </a:defRPr>
            </a:lvl5pPr>
            <a:lvl6pPr marL="1714500" indent="0">
              <a:buNone/>
              <a:defRPr sz="1200">
                <a:solidFill>
                  <a:schemeClr val="tx1">
                    <a:tint val="75000"/>
                  </a:schemeClr>
                </a:solidFill>
              </a:defRPr>
            </a:lvl6pPr>
            <a:lvl7pPr marL="2057400" indent="0">
              <a:buNone/>
              <a:defRPr sz="1200">
                <a:solidFill>
                  <a:schemeClr val="tx1">
                    <a:tint val="75000"/>
                  </a:schemeClr>
                </a:solidFill>
              </a:defRPr>
            </a:lvl7pPr>
            <a:lvl8pPr marL="2400300" indent="0">
              <a:buNone/>
              <a:defRPr sz="1200">
                <a:solidFill>
                  <a:schemeClr val="tx1">
                    <a:tint val="75000"/>
                  </a:schemeClr>
                </a:solidFill>
              </a:defRPr>
            </a:lvl8pPr>
            <a:lvl9pPr marL="2743200" indent="0">
              <a:buNone/>
              <a:defRPr sz="12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B71A169-6760-4451-B567-DD5E360501F2}" type="datetimeFigureOut">
              <a:rPr lang="en-GB" smtClean="0">
                <a:solidFill>
                  <a:prstClr val="black">
                    <a:tint val="75000"/>
                  </a:prstClr>
                </a:solidFill>
              </a:rPr>
              <a:pPr/>
              <a:t>04/12/2023</a:t>
            </a:fld>
            <a:endParaRPr lang="en-GB">
              <a:solidFill>
                <a:prstClr val="black">
                  <a:tint val="75000"/>
                </a:prstClr>
              </a:solidFill>
            </a:endParaRPr>
          </a:p>
        </p:txBody>
      </p:sp>
      <p:sp>
        <p:nvSpPr>
          <p:cNvPr id="5" name="Footer Placeholder 4"/>
          <p:cNvSpPr>
            <a:spLocks noGrp="1"/>
          </p:cNvSpPr>
          <p:nvPr>
            <p:ph type="ftr" sz="quarter" idx="11"/>
          </p:nvPr>
        </p:nvSpPr>
        <p:spPr/>
        <p:txBody>
          <a:bodyPr/>
          <a:lstStyle/>
          <a:p>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88197F62-6C3C-41F7-A1BC-A026399F9CB1}"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2245861714"/>
      </p:ext>
    </p:extLst>
  </p:cSld>
  <p:clrMapOvr>
    <a:masterClrMapping/>
  </p:clrMapOvr>
</p:sldLayout>
</file>

<file path=ppt/slideLayouts/slideLayout80.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1B71A169-6760-4451-B567-DD5E360501F2}" type="datetimeFigureOut">
              <a:rPr lang="en-GB" smtClean="0">
                <a:solidFill>
                  <a:prstClr val="black">
                    <a:tint val="75000"/>
                  </a:prstClr>
                </a:solidFill>
              </a:rPr>
              <a:pPr/>
              <a:t>04/12/2023</a:t>
            </a:fld>
            <a:endParaRPr lang="en-GB">
              <a:solidFill>
                <a:prstClr val="black">
                  <a:tint val="75000"/>
                </a:prstClr>
              </a:solidFill>
            </a:endParaRPr>
          </a:p>
        </p:txBody>
      </p:sp>
      <p:sp>
        <p:nvSpPr>
          <p:cNvPr id="6" name="Footer Placeholder 5"/>
          <p:cNvSpPr>
            <a:spLocks noGrp="1"/>
          </p:cNvSpPr>
          <p:nvPr>
            <p:ph type="ftr" sz="quarter" idx="11"/>
          </p:nvPr>
        </p:nvSpPr>
        <p:spPr/>
        <p:txBody>
          <a:bodyPr/>
          <a:lstStyle/>
          <a:p>
            <a:endParaRPr lang="en-GB">
              <a:solidFill>
                <a:prstClr val="black">
                  <a:tint val="75000"/>
                </a:prstClr>
              </a:solidFill>
            </a:endParaRPr>
          </a:p>
        </p:txBody>
      </p:sp>
      <p:sp>
        <p:nvSpPr>
          <p:cNvPr id="7" name="Slide Number Placeholder 6"/>
          <p:cNvSpPr>
            <a:spLocks noGrp="1"/>
          </p:cNvSpPr>
          <p:nvPr>
            <p:ph type="sldNum" sz="quarter" idx="12"/>
          </p:nvPr>
        </p:nvSpPr>
        <p:spPr/>
        <p:txBody>
          <a:bodyPr/>
          <a:lstStyle/>
          <a:p>
            <a:fld id="{88197F62-6C3C-41F7-A1BC-A026399F9CB1}"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674727804"/>
      </p:ext>
    </p:extLst>
  </p:cSld>
  <p:clrMapOvr>
    <a:masterClrMapping/>
  </p:clrMapOvr>
</p:sldLayout>
</file>

<file path=ppt/slideLayouts/slideLayout81.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7"/>
            <a:ext cx="10515600" cy="1325563"/>
          </a:xfrm>
        </p:spPr>
        <p:txBody>
          <a:bodyPr/>
          <a:lstStyle/>
          <a:p>
            <a:r>
              <a:rPr lang="en-US"/>
              <a:t>Click to edit Master title style</a:t>
            </a:r>
            <a:endParaRPr lang="en-GB"/>
          </a:p>
        </p:txBody>
      </p:sp>
      <p:sp>
        <p:nvSpPr>
          <p:cNvPr id="3" name="Text Placeholder 2"/>
          <p:cNvSpPr>
            <a:spLocks noGrp="1"/>
          </p:cNvSpPr>
          <p:nvPr>
            <p:ph type="body" idx="1"/>
          </p:nvPr>
        </p:nvSpPr>
        <p:spPr>
          <a:xfrm>
            <a:off x="839789" y="1681163"/>
            <a:ext cx="5157787" cy="82391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4" name="Content Placeholder 3"/>
          <p:cNvSpPr>
            <a:spLocks noGrp="1"/>
          </p:cNvSpPr>
          <p:nvPr>
            <p:ph sz="half" idx="2"/>
          </p:nvPr>
        </p:nvSpPr>
        <p:spPr>
          <a:xfrm>
            <a:off x="839789"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72201" y="1681163"/>
            <a:ext cx="5183188" cy="82391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6" name="Content Placeholder 5"/>
          <p:cNvSpPr>
            <a:spLocks noGrp="1"/>
          </p:cNvSpPr>
          <p:nvPr>
            <p:ph sz="quarter" idx="4"/>
          </p:nvPr>
        </p:nvSpPr>
        <p:spPr>
          <a:xfrm>
            <a:off x="6172201"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1B71A169-6760-4451-B567-DD5E360501F2}" type="datetimeFigureOut">
              <a:rPr lang="en-GB" smtClean="0">
                <a:solidFill>
                  <a:prstClr val="black">
                    <a:tint val="75000"/>
                  </a:prstClr>
                </a:solidFill>
              </a:rPr>
              <a:pPr/>
              <a:t>04/12/2023</a:t>
            </a:fld>
            <a:endParaRPr lang="en-GB">
              <a:solidFill>
                <a:prstClr val="black">
                  <a:tint val="75000"/>
                </a:prstClr>
              </a:solidFill>
            </a:endParaRPr>
          </a:p>
        </p:txBody>
      </p:sp>
      <p:sp>
        <p:nvSpPr>
          <p:cNvPr id="8" name="Footer Placeholder 7"/>
          <p:cNvSpPr>
            <a:spLocks noGrp="1"/>
          </p:cNvSpPr>
          <p:nvPr>
            <p:ph type="ftr" sz="quarter" idx="11"/>
          </p:nvPr>
        </p:nvSpPr>
        <p:spPr/>
        <p:txBody>
          <a:bodyPr/>
          <a:lstStyle/>
          <a:p>
            <a:endParaRPr lang="en-GB">
              <a:solidFill>
                <a:prstClr val="black">
                  <a:tint val="75000"/>
                </a:prstClr>
              </a:solidFill>
            </a:endParaRPr>
          </a:p>
        </p:txBody>
      </p:sp>
      <p:sp>
        <p:nvSpPr>
          <p:cNvPr id="9" name="Slide Number Placeholder 8"/>
          <p:cNvSpPr>
            <a:spLocks noGrp="1"/>
          </p:cNvSpPr>
          <p:nvPr>
            <p:ph type="sldNum" sz="quarter" idx="12"/>
          </p:nvPr>
        </p:nvSpPr>
        <p:spPr/>
        <p:txBody>
          <a:bodyPr/>
          <a:lstStyle/>
          <a:p>
            <a:fld id="{88197F62-6C3C-41F7-A1BC-A026399F9CB1}"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677723574"/>
      </p:ext>
    </p:extLst>
  </p:cSld>
  <p:clrMapOvr>
    <a:masterClrMapping/>
  </p:clrMapOvr>
</p:sldLayout>
</file>

<file path=ppt/slideLayouts/slideLayout82.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1B71A169-6760-4451-B567-DD5E360501F2}" type="datetimeFigureOut">
              <a:rPr lang="en-GB" smtClean="0">
                <a:solidFill>
                  <a:prstClr val="black">
                    <a:tint val="75000"/>
                  </a:prstClr>
                </a:solidFill>
              </a:rPr>
              <a:pPr/>
              <a:t>04/12/2023</a:t>
            </a:fld>
            <a:endParaRPr lang="en-GB">
              <a:solidFill>
                <a:prstClr val="black">
                  <a:tint val="75000"/>
                </a:prstClr>
              </a:solidFill>
            </a:endParaRPr>
          </a:p>
        </p:txBody>
      </p:sp>
      <p:sp>
        <p:nvSpPr>
          <p:cNvPr id="4" name="Footer Placeholder 3"/>
          <p:cNvSpPr>
            <a:spLocks noGrp="1"/>
          </p:cNvSpPr>
          <p:nvPr>
            <p:ph type="ftr" sz="quarter" idx="11"/>
          </p:nvPr>
        </p:nvSpPr>
        <p:spPr/>
        <p:txBody>
          <a:bodyPr/>
          <a:lstStyle/>
          <a:p>
            <a:endParaRPr lang="en-GB">
              <a:solidFill>
                <a:prstClr val="black">
                  <a:tint val="75000"/>
                </a:prstClr>
              </a:solidFill>
            </a:endParaRPr>
          </a:p>
        </p:txBody>
      </p:sp>
      <p:sp>
        <p:nvSpPr>
          <p:cNvPr id="5" name="Slide Number Placeholder 4"/>
          <p:cNvSpPr>
            <a:spLocks noGrp="1"/>
          </p:cNvSpPr>
          <p:nvPr>
            <p:ph type="sldNum" sz="quarter" idx="12"/>
          </p:nvPr>
        </p:nvSpPr>
        <p:spPr/>
        <p:txBody>
          <a:bodyPr/>
          <a:lstStyle/>
          <a:p>
            <a:fld id="{88197F62-6C3C-41F7-A1BC-A026399F9CB1}"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3830823153"/>
      </p:ext>
    </p:extLst>
  </p:cSld>
  <p:clrMapOvr>
    <a:masterClrMapping/>
  </p:clrMapOvr>
</p:sldLayout>
</file>

<file path=ppt/slideLayouts/slideLayout83.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B71A169-6760-4451-B567-DD5E360501F2}" type="datetimeFigureOut">
              <a:rPr lang="en-GB" smtClean="0">
                <a:solidFill>
                  <a:prstClr val="black">
                    <a:tint val="75000"/>
                  </a:prstClr>
                </a:solidFill>
              </a:rPr>
              <a:pPr/>
              <a:t>04/12/2023</a:t>
            </a:fld>
            <a:endParaRPr lang="en-GB">
              <a:solidFill>
                <a:prstClr val="black">
                  <a:tint val="75000"/>
                </a:prstClr>
              </a:solidFill>
            </a:endParaRPr>
          </a:p>
        </p:txBody>
      </p:sp>
      <p:sp>
        <p:nvSpPr>
          <p:cNvPr id="3" name="Footer Placeholder 2"/>
          <p:cNvSpPr>
            <a:spLocks noGrp="1"/>
          </p:cNvSpPr>
          <p:nvPr>
            <p:ph type="ftr" sz="quarter" idx="11"/>
          </p:nvPr>
        </p:nvSpPr>
        <p:spPr/>
        <p:txBody>
          <a:bodyPr/>
          <a:lstStyle/>
          <a:p>
            <a:endParaRPr lang="en-GB">
              <a:solidFill>
                <a:prstClr val="black">
                  <a:tint val="75000"/>
                </a:prstClr>
              </a:solidFill>
            </a:endParaRPr>
          </a:p>
        </p:txBody>
      </p:sp>
      <p:sp>
        <p:nvSpPr>
          <p:cNvPr id="4" name="Slide Number Placeholder 3"/>
          <p:cNvSpPr>
            <a:spLocks noGrp="1"/>
          </p:cNvSpPr>
          <p:nvPr>
            <p:ph type="sldNum" sz="quarter" idx="12"/>
          </p:nvPr>
        </p:nvSpPr>
        <p:spPr/>
        <p:txBody>
          <a:bodyPr/>
          <a:lstStyle/>
          <a:p>
            <a:fld id="{88197F62-6C3C-41F7-A1BC-A026399F9CB1}"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1898919953"/>
      </p:ext>
    </p:extLst>
  </p:cSld>
  <p:clrMapOvr>
    <a:masterClrMapping/>
  </p:clrMapOvr>
</p:sldLayout>
</file>

<file path=ppt/slideLayouts/slideLayout84.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2400"/>
            </a:lvl1pPr>
          </a:lstStyle>
          <a:p>
            <a:r>
              <a:rPr lang="en-US"/>
              <a:t>Click to edit Master title style</a:t>
            </a:r>
            <a:endParaRPr lang="en-GB"/>
          </a:p>
        </p:txBody>
      </p:sp>
      <p:sp>
        <p:nvSpPr>
          <p:cNvPr id="3" name="Content Placeholder 2"/>
          <p:cNvSpPr>
            <a:spLocks noGrp="1"/>
          </p:cNvSpPr>
          <p:nvPr>
            <p:ph idx="1"/>
          </p:nvPr>
        </p:nvSpPr>
        <p:spPr>
          <a:xfrm>
            <a:off x="5183188" y="987427"/>
            <a:ext cx="6172200" cy="4873625"/>
          </a:xfrm>
        </p:spPr>
        <p:txBody>
          <a:bodyPr/>
          <a:lstStyle>
            <a:lvl1pPr>
              <a:defRPr sz="2400"/>
            </a:lvl1pPr>
            <a:lvl2pPr>
              <a:defRPr sz="2100"/>
            </a:lvl2pPr>
            <a:lvl3pPr>
              <a:defRPr sz="1800"/>
            </a:lvl3pPr>
            <a:lvl4pPr>
              <a:defRPr sz="1500"/>
            </a:lvl4pPr>
            <a:lvl5pPr>
              <a:defRPr sz="1500"/>
            </a:lvl5pPr>
            <a:lvl6pPr>
              <a:defRPr sz="1500"/>
            </a:lvl6pPr>
            <a:lvl7pPr>
              <a:defRPr sz="1500"/>
            </a:lvl7pPr>
            <a:lvl8pPr>
              <a:defRPr sz="1500"/>
            </a:lvl8pPr>
            <a:lvl9pPr>
              <a:defRPr sz="15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a:t>Click to edit Master text styles</a:t>
            </a:r>
          </a:p>
        </p:txBody>
      </p:sp>
      <p:sp>
        <p:nvSpPr>
          <p:cNvPr id="5" name="Date Placeholder 4"/>
          <p:cNvSpPr>
            <a:spLocks noGrp="1"/>
          </p:cNvSpPr>
          <p:nvPr>
            <p:ph type="dt" sz="half" idx="10"/>
          </p:nvPr>
        </p:nvSpPr>
        <p:spPr/>
        <p:txBody>
          <a:bodyPr/>
          <a:lstStyle/>
          <a:p>
            <a:fld id="{1B71A169-6760-4451-B567-DD5E360501F2}" type="datetimeFigureOut">
              <a:rPr lang="en-GB" smtClean="0">
                <a:solidFill>
                  <a:prstClr val="black">
                    <a:tint val="75000"/>
                  </a:prstClr>
                </a:solidFill>
              </a:rPr>
              <a:pPr/>
              <a:t>04/12/2023</a:t>
            </a:fld>
            <a:endParaRPr lang="en-GB">
              <a:solidFill>
                <a:prstClr val="black">
                  <a:tint val="75000"/>
                </a:prstClr>
              </a:solidFill>
            </a:endParaRPr>
          </a:p>
        </p:txBody>
      </p:sp>
      <p:sp>
        <p:nvSpPr>
          <p:cNvPr id="6" name="Footer Placeholder 5"/>
          <p:cNvSpPr>
            <a:spLocks noGrp="1"/>
          </p:cNvSpPr>
          <p:nvPr>
            <p:ph type="ftr" sz="quarter" idx="11"/>
          </p:nvPr>
        </p:nvSpPr>
        <p:spPr/>
        <p:txBody>
          <a:bodyPr/>
          <a:lstStyle/>
          <a:p>
            <a:endParaRPr lang="en-GB">
              <a:solidFill>
                <a:prstClr val="black">
                  <a:tint val="75000"/>
                </a:prstClr>
              </a:solidFill>
            </a:endParaRPr>
          </a:p>
        </p:txBody>
      </p:sp>
      <p:sp>
        <p:nvSpPr>
          <p:cNvPr id="7" name="Slide Number Placeholder 6"/>
          <p:cNvSpPr>
            <a:spLocks noGrp="1"/>
          </p:cNvSpPr>
          <p:nvPr>
            <p:ph type="sldNum" sz="quarter" idx="12"/>
          </p:nvPr>
        </p:nvSpPr>
        <p:spPr/>
        <p:txBody>
          <a:bodyPr/>
          <a:lstStyle/>
          <a:p>
            <a:fld id="{88197F62-6C3C-41F7-A1BC-A026399F9CB1}"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1359824883"/>
      </p:ext>
    </p:extLst>
  </p:cSld>
  <p:clrMapOvr>
    <a:masterClrMapping/>
  </p:clrMapOvr>
</p:sldLayout>
</file>

<file path=ppt/slideLayouts/slideLayout85.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2400"/>
            </a:lvl1pPr>
          </a:lstStyle>
          <a:p>
            <a:r>
              <a:rPr lang="en-US"/>
              <a:t>Click to edit Master title style</a:t>
            </a:r>
            <a:endParaRPr lang="en-GB"/>
          </a:p>
        </p:txBody>
      </p:sp>
      <p:sp>
        <p:nvSpPr>
          <p:cNvPr id="3" name="Picture Placeholder 2"/>
          <p:cNvSpPr>
            <a:spLocks noGrp="1"/>
          </p:cNvSpPr>
          <p:nvPr>
            <p:ph type="pic" idx="1"/>
          </p:nvPr>
        </p:nvSpPr>
        <p:spPr>
          <a:xfrm>
            <a:off x="5183188" y="987427"/>
            <a:ext cx="6172200" cy="4873625"/>
          </a:xfrm>
        </p:spPr>
        <p:txBody>
          <a:bodyPr/>
          <a:lstStyle>
            <a:lvl1pPr marL="0" indent="0">
              <a:buNone/>
              <a:defRPr sz="2400"/>
            </a:lvl1pPr>
            <a:lvl2pPr marL="342900" indent="0">
              <a:buNone/>
              <a:defRPr sz="2100"/>
            </a:lvl2pPr>
            <a:lvl3pPr marL="685800" indent="0">
              <a:buNone/>
              <a:defRPr sz="1800"/>
            </a:lvl3pPr>
            <a:lvl4pPr marL="1028700" indent="0">
              <a:buNone/>
              <a:defRPr sz="1500"/>
            </a:lvl4pPr>
            <a:lvl5pPr marL="1371600" indent="0">
              <a:buNone/>
              <a:defRPr sz="1500"/>
            </a:lvl5pPr>
            <a:lvl6pPr marL="1714500" indent="0">
              <a:buNone/>
              <a:defRPr sz="1500"/>
            </a:lvl6pPr>
            <a:lvl7pPr marL="2057400" indent="0">
              <a:buNone/>
              <a:defRPr sz="1500"/>
            </a:lvl7pPr>
            <a:lvl8pPr marL="2400300" indent="0">
              <a:buNone/>
              <a:defRPr sz="1500"/>
            </a:lvl8pPr>
            <a:lvl9pPr marL="2743200" indent="0">
              <a:buNone/>
              <a:defRPr sz="1500"/>
            </a:lvl9pPr>
          </a:lstStyle>
          <a:p>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a:t>Click to edit Master text styles</a:t>
            </a:r>
          </a:p>
        </p:txBody>
      </p:sp>
      <p:sp>
        <p:nvSpPr>
          <p:cNvPr id="5" name="Date Placeholder 4"/>
          <p:cNvSpPr>
            <a:spLocks noGrp="1"/>
          </p:cNvSpPr>
          <p:nvPr>
            <p:ph type="dt" sz="half" idx="10"/>
          </p:nvPr>
        </p:nvSpPr>
        <p:spPr/>
        <p:txBody>
          <a:bodyPr/>
          <a:lstStyle/>
          <a:p>
            <a:fld id="{1B71A169-6760-4451-B567-DD5E360501F2}" type="datetimeFigureOut">
              <a:rPr lang="en-GB" smtClean="0">
                <a:solidFill>
                  <a:prstClr val="black">
                    <a:tint val="75000"/>
                  </a:prstClr>
                </a:solidFill>
              </a:rPr>
              <a:pPr/>
              <a:t>04/12/2023</a:t>
            </a:fld>
            <a:endParaRPr lang="en-GB">
              <a:solidFill>
                <a:prstClr val="black">
                  <a:tint val="75000"/>
                </a:prstClr>
              </a:solidFill>
            </a:endParaRPr>
          </a:p>
        </p:txBody>
      </p:sp>
      <p:sp>
        <p:nvSpPr>
          <p:cNvPr id="6" name="Footer Placeholder 5"/>
          <p:cNvSpPr>
            <a:spLocks noGrp="1"/>
          </p:cNvSpPr>
          <p:nvPr>
            <p:ph type="ftr" sz="quarter" idx="11"/>
          </p:nvPr>
        </p:nvSpPr>
        <p:spPr/>
        <p:txBody>
          <a:bodyPr/>
          <a:lstStyle/>
          <a:p>
            <a:endParaRPr lang="en-GB">
              <a:solidFill>
                <a:prstClr val="black">
                  <a:tint val="75000"/>
                </a:prstClr>
              </a:solidFill>
            </a:endParaRPr>
          </a:p>
        </p:txBody>
      </p:sp>
      <p:sp>
        <p:nvSpPr>
          <p:cNvPr id="7" name="Slide Number Placeholder 6"/>
          <p:cNvSpPr>
            <a:spLocks noGrp="1"/>
          </p:cNvSpPr>
          <p:nvPr>
            <p:ph type="sldNum" sz="quarter" idx="12"/>
          </p:nvPr>
        </p:nvSpPr>
        <p:spPr/>
        <p:txBody>
          <a:bodyPr/>
          <a:lstStyle/>
          <a:p>
            <a:fld id="{88197F62-6C3C-41F7-A1BC-A026399F9CB1}"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2995208045"/>
      </p:ext>
    </p:extLst>
  </p:cSld>
  <p:clrMapOvr>
    <a:masterClrMapping/>
  </p:clrMapOvr>
</p:sldLayout>
</file>

<file path=ppt/slideLayouts/slideLayout8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1B71A169-6760-4451-B567-DD5E360501F2}" type="datetimeFigureOut">
              <a:rPr lang="en-GB" smtClean="0">
                <a:solidFill>
                  <a:prstClr val="black">
                    <a:tint val="75000"/>
                  </a:prstClr>
                </a:solidFill>
              </a:rPr>
              <a:pPr/>
              <a:t>04/12/2023</a:t>
            </a:fld>
            <a:endParaRPr lang="en-GB">
              <a:solidFill>
                <a:prstClr val="black">
                  <a:tint val="75000"/>
                </a:prstClr>
              </a:solidFill>
            </a:endParaRPr>
          </a:p>
        </p:txBody>
      </p:sp>
      <p:sp>
        <p:nvSpPr>
          <p:cNvPr id="5" name="Footer Placeholder 4"/>
          <p:cNvSpPr>
            <a:spLocks noGrp="1"/>
          </p:cNvSpPr>
          <p:nvPr>
            <p:ph type="ftr" sz="quarter" idx="11"/>
          </p:nvPr>
        </p:nvSpPr>
        <p:spPr/>
        <p:txBody>
          <a:bodyPr/>
          <a:lstStyle/>
          <a:p>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88197F62-6C3C-41F7-A1BC-A026399F9CB1}"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298540388"/>
      </p:ext>
    </p:extLst>
  </p:cSld>
  <p:clrMapOvr>
    <a:masterClrMapping/>
  </p:clrMapOvr>
</p:sldLayout>
</file>

<file path=ppt/slideLayouts/slideLayout8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1" y="365125"/>
            <a:ext cx="2628900" cy="5811838"/>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838201"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1B71A169-6760-4451-B567-DD5E360501F2}" type="datetimeFigureOut">
              <a:rPr lang="en-GB" smtClean="0">
                <a:solidFill>
                  <a:prstClr val="black">
                    <a:tint val="75000"/>
                  </a:prstClr>
                </a:solidFill>
              </a:rPr>
              <a:pPr/>
              <a:t>04/12/2023</a:t>
            </a:fld>
            <a:endParaRPr lang="en-GB">
              <a:solidFill>
                <a:prstClr val="black">
                  <a:tint val="75000"/>
                </a:prstClr>
              </a:solidFill>
            </a:endParaRPr>
          </a:p>
        </p:txBody>
      </p:sp>
      <p:sp>
        <p:nvSpPr>
          <p:cNvPr id="5" name="Footer Placeholder 4"/>
          <p:cNvSpPr>
            <a:spLocks noGrp="1"/>
          </p:cNvSpPr>
          <p:nvPr>
            <p:ph type="ftr" sz="quarter" idx="11"/>
          </p:nvPr>
        </p:nvSpPr>
        <p:spPr/>
        <p:txBody>
          <a:bodyPr/>
          <a:lstStyle/>
          <a:p>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88197F62-6C3C-41F7-A1BC-A026399F9CB1}"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2465288232"/>
      </p:ext>
    </p:extLst>
  </p:cSld>
  <p:clrMapOvr>
    <a:masterClrMapping/>
  </p:clrMapOvr>
</p:sldLayout>
</file>

<file path=ppt/slideLayouts/slideLayout88.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85F0460-1647-4DF2-B3DB-4156A08AAE2C}"/>
              </a:ext>
            </a:extLst>
          </p:cNvPr>
          <p:cNvSpPr txBox="1">
            <a:spLocks noGrp="1"/>
          </p:cNvSpPr>
          <p:nvPr>
            <p:ph type="ctrTitle"/>
          </p:nvPr>
        </p:nvSpPr>
        <p:spPr>
          <a:xfrm>
            <a:off x="914400" y="2130423"/>
            <a:ext cx="10363200" cy="1470026"/>
          </a:xfrm>
        </p:spPr>
        <p:txBody>
          <a:bodyPr/>
          <a:lstStyle>
            <a:lvl1pPr>
              <a:defRPr/>
            </a:lvl1pPr>
          </a:lstStyle>
          <a:p>
            <a:pPr lvl="0"/>
            <a:r>
              <a:rPr lang="en-US"/>
              <a:t>Click to edit Master title style</a:t>
            </a:r>
            <a:endParaRPr lang="en-GB"/>
          </a:p>
        </p:txBody>
      </p:sp>
      <p:sp>
        <p:nvSpPr>
          <p:cNvPr id="3" name="Subtitle 2">
            <a:extLst>
              <a:ext uri="{FF2B5EF4-FFF2-40B4-BE49-F238E27FC236}">
                <a16:creationId xmlns:a16="http://schemas.microsoft.com/office/drawing/2014/main" id="{42C85D6B-12DF-4412-B74A-18EDE1947D92}"/>
              </a:ext>
            </a:extLst>
          </p:cNvPr>
          <p:cNvSpPr txBox="1">
            <a:spLocks noGrp="1"/>
          </p:cNvSpPr>
          <p:nvPr>
            <p:ph type="subTitle" idx="1"/>
          </p:nvPr>
        </p:nvSpPr>
        <p:spPr>
          <a:xfrm>
            <a:off x="1828800" y="3886201"/>
            <a:ext cx="8534400" cy="1752603"/>
          </a:xfrm>
        </p:spPr>
        <p:txBody>
          <a:bodyPr anchorCtr="1"/>
          <a:lstStyle>
            <a:lvl1pPr marL="0" indent="0" algn="ctr">
              <a:buNone/>
              <a:defRPr>
                <a:solidFill>
                  <a:srgbClr val="898989"/>
                </a:solidFill>
              </a:defRPr>
            </a:lvl1pPr>
          </a:lstStyle>
          <a:p>
            <a:pPr lvl="0"/>
            <a:r>
              <a:rPr lang="en-US"/>
              <a:t>Click to edit Master subtitle style</a:t>
            </a:r>
            <a:endParaRPr lang="en-GB"/>
          </a:p>
        </p:txBody>
      </p:sp>
      <p:sp>
        <p:nvSpPr>
          <p:cNvPr id="4" name="Date Placeholder 3">
            <a:extLst>
              <a:ext uri="{FF2B5EF4-FFF2-40B4-BE49-F238E27FC236}">
                <a16:creationId xmlns:a16="http://schemas.microsoft.com/office/drawing/2014/main" id="{52065957-BD66-489F-B0E4-D82793BE9128}"/>
              </a:ext>
            </a:extLst>
          </p:cNvPr>
          <p:cNvSpPr txBox="1">
            <a:spLocks noGrp="1"/>
          </p:cNvSpPr>
          <p:nvPr>
            <p:ph type="dt" sz="half" idx="7"/>
          </p:nvPr>
        </p:nvSpPr>
        <p:spPr/>
        <p:txBody>
          <a:bodyPr/>
          <a:lstStyle>
            <a:lvl1pPr>
              <a:defRPr/>
            </a:lvl1pPr>
          </a:lstStyle>
          <a:p>
            <a:pPr lvl="0"/>
            <a:fld id="{FDC0FB14-41B9-4946-B37F-4F154558EA8F}" type="datetime1">
              <a:rPr lang="en-GB"/>
              <a:pPr lvl="0"/>
              <a:t>04/12/2023</a:t>
            </a:fld>
            <a:endParaRPr lang="en-GB"/>
          </a:p>
        </p:txBody>
      </p:sp>
      <p:sp>
        <p:nvSpPr>
          <p:cNvPr id="5" name="Footer Placeholder 4">
            <a:extLst>
              <a:ext uri="{FF2B5EF4-FFF2-40B4-BE49-F238E27FC236}">
                <a16:creationId xmlns:a16="http://schemas.microsoft.com/office/drawing/2014/main" id="{111AC523-115A-4045-9F41-E992E42EB742}"/>
              </a:ext>
            </a:extLst>
          </p:cNvPr>
          <p:cNvSpPr txBox="1">
            <a:spLocks noGrp="1"/>
          </p:cNvSpPr>
          <p:nvPr>
            <p:ph type="ftr" sz="quarter" idx="9"/>
          </p:nvPr>
        </p:nvSpPr>
        <p:spPr/>
        <p:txBody>
          <a:bodyPr/>
          <a:lstStyle>
            <a:lvl1pPr>
              <a:defRPr/>
            </a:lvl1pPr>
          </a:lstStyle>
          <a:p>
            <a:pPr lvl="0"/>
            <a:endParaRPr lang="en-GB"/>
          </a:p>
        </p:txBody>
      </p:sp>
      <p:sp>
        <p:nvSpPr>
          <p:cNvPr id="6" name="Slide Number Placeholder 5">
            <a:extLst>
              <a:ext uri="{FF2B5EF4-FFF2-40B4-BE49-F238E27FC236}">
                <a16:creationId xmlns:a16="http://schemas.microsoft.com/office/drawing/2014/main" id="{6FFD26FC-D425-459B-B345-47C773C8E319}"/>
              </a:ext>
            </a:extLst>
          </p:cNvPr>
          <p:cNvSpPr txBox="1">
            <a:spLocks noGrp="1"/>
          </p:cNvSpPr>
          <p:nvPr>
            <p:ph type="sldNum" sz="quarter" idx="8"/>
          </p:nvPr>
        </p:nvSpPr>
        <p:spPr/>
        <p:txBody>
          <a:bodyPr/>
          <a:lstStyle>
            <a:lvl1pPr>
              <a:defRPr/>
            </a:lvl1pPr>
          </a:lstStyle>
          <a:p>
            <a:pPr lvl="0"/>
            <a:fld id="{F6C44EB7-953C-4B13-A9CE-FEA72A173ECF}" type="slidenum">
              <a:t>‹#›</a:t>
            </a:fld>
            <a:endParaRPr lang="en-GB"/>
          </a:p>
        </p:txBody>
      </p:sp>
    </p:spTree>
    <p:extLst>
      <p:ext uri="{BB962C8B-B14F-4D97-AF65-F5344CB8AC3E}">
        <p14:creationId xmlns:p14="http://schemas.microsoft.com/office/powerpoint/2010/main" val="1434736104"/>
      </p:ext>
    </p:extLst>
  </p:cSld>
  <p:clrMapOvr>
    <a:masterClrMapping/>
  </p:clrMapOvr>
  <p:hf sldNum="0" hdr="0" ftr="0" dt="0"/>
</p:sldLayout>
</file>

<file path=ppt/slideLayouts/slideLayout89.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21AC57B-D0DE-4EB2-A657-3E588FDDD015}"/>
              </a:ext>
            </a:extLst>
          </p:cNvPr>
          <p:cNvSpPr txBox="1">
            <a:spLocks noGrp="1"/>
          </p:cNvSpPr>
          <p:nvPr>
            <p:ph type="title"/>
          </p:nvPr>
        </p:nvSpPr>
        <p:spPr/>
        <p:txBody>
          <a:bodyPr/>
          <a:lstStyle>
            <a:lvl1pPr>
              <a:defRPr/>
            </a:lvl1pPr>
          </a:lstStyle>
          <a:p>
            <a:pPr lvl="0"/>
            <a:r>
              <a:rPr lang="en-US"/>
              <a:t>Click to edit Master title style</a:t>
            </a:r>
            <a:endParaRPr lang="en-GB"/>
          </a:p>
        </p:txBody>
      </p:sp>
      <p:sp>
        <p:nvSpPr>
          <p:cNvPr id="3" name="Content Placeholder 2">
            <a:extLst>
              <a:ext uri="{FF2B5EF4-FFF2-40B4-BE49-F238E27FC236}">
                <a16:creationId xmlns:a16="http://schemas.microsoft.com/office/drawing/2014/main" id="{24394D6F-41BF-4BDA-8EB9-78A77E9FD102}"/>
              </a:ext>
            </a:extLst>
          </p:cNvPr>
          <p:cNvSpPr txBox="1">
            <a:spLocks noGrp="1"/>
          </p:cNvSpPr>
          <p:nvPr>
            <p:ph idx="1"/>
          </p:nvPr>
        </p:nvSpPr>
        <p:spPr/>
        <p:txBody>
          <a:bodyP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0F2E5FD8-7DEA-410D-9630-5814AD991E51}"/>
              </a:ext>
            </a:extLst>
          </p:cNvPr>
          <p:cNvSpPr txBox="1">
            <a:spLocks noGrp="1"/>
          </p:cNvSpPr>
          <p:nvPr>
            <p:ph type="dt" sz="half" idx="7"/>
          </p:nvPr>
        </p:nvSpPr>
        <p:spPr/>
        <p:txBody>
          <a:bodyPr/>
          <a:lstStyle>
            <a:lvl1pPr>
              <a:defRPr/>
            </a:lvl1pPr>
          </a:lstStyle>
          <a:p>
            <a:pPr lvl="0"/>
            <a:fld id="{A8E55301-68A8-46EF-BDD5-4BB8DEC86699}" type="datetime1">
              <a:rPr lang="en-GB"/>
              <a:pPr lvl="0"/>
              <a:t>04/12/2023</a:t>
            </a:fld>
            <a:endParaRPr lang="en-GB"/>
          </a:p>
        </p:txBody>
      </p:sp>
      <p:sp>
        <p:nvSpPr>
          <p:cNvPr id="5" name="Footer Placeholder 4">
            <a:extLst>
              <a:ext uri="{FF2B5EF4-FFF2-40B4-BE49-F238E27FC236}">
                <a16:creationId xmlns:a16="http://schemas.microsoft.com/office/drawing/2014/main" id="{79D5C815-46EA-4FE8-8BBC-C4045F6F43B2}"/>
              </a:ext>
            </a:extLst>
          </p:cNvPr>
          <p:cNvSpPr txBox="1">
            <a:spLocks noGrp="1"/>
          </p:cNvSpPr>
          <p:nvPr>
            <p:ph type="ftr" sz="quarter" idx="9"/>
          </p:nvPr>
        </p:nvSpPr>
        <p:spPr/>
        <p:txBody>
          <a:bodyPr/>
          <a:lstStyle>
            <a:lvl1pPr>
              <a:defRPr/>
            </a:lvl1pPr>
          </a:lstStyle>
          <a:p>
            <a:pPr lvl="0"/>
            <a:endParaRPr lang="en-GB"/>
          </a:p>
        </p:txBody>
      </p:sp>
      <p:sp>
        <p:nvSpPr>
          <p:cNvPr id="6" name="Slide Number Placeholder 5">
            <a:extLst>
              <a:ext uri="{FF2B5EF4-FFF2-40B4-BE49-F238E27FC236}">
                <a16:creationId xmlns:a16="http://schemas.microsoft.com/office/drawing/2014/main" id="{B1C7FF0C-B8AA-47D9-8521-56E555B868E3}"/>
              </a:ext>
            </a:extLst>
          </p:cNvPr>
          <p:cNvSpPr txBox="1">
            <a:spLocks noGrp="1"/>
          </p:cNvSpPr>
          <p:nvPr>
            <p:ph type="sldNum" sz="quarter" idx="8"/>
          </p:nvPr>
        </p:nvSpPr>
        <p:spPr/>
        <p:txBody>
          <a:bodyPr/>
          <a:lstStyle>
            <a:lvl1pPr>
              <a:defRPr/>
            </a:lvl1pPr>
          </a:lstStyle>
          <a:p>
            <a:pPr lvl="0"/>
            <a:fld id="{78739EB9-0A89-4BCE-B72A-B7A8D094AE2E}" type="slidenum">
              <a:t>‹#›</a:t>
            </a:fld>
            <a:endParaRPr lang="en-GB"/>
          </a:p>
        </p:txBody>
      </p:sp>
    </p:spTree>
    <p:extLst>
      <p:ext uri="{BB962C8B-B14F-4D97-AF65-F5344CB8AC3E}">
        <p14:creationId xmlns:p14="http://schemas.microsoft.com/office/powerpoint/2010/main" val="2282351974"/>
      </p:ext>
    </p:extLst>
  </p:cSld>
  <p:clrMapOvr>
    <a:masterClrMapping/>
  </p:clrMapOvr>
  <p:hf sldNum="0" hdr="0" ftr="0" dt="0"/>
</p:sldLayout>
</file>

<file path=ppt/slideLayouts/slideLayout90.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3E82B1-F589-4761-94C7-86015E85BB2E}"/>
              </a:ext>
            </a:extLst>
          </p:cNvPr>
          <p:cNvSpPr txBox="1">
            <a:spLocks noGrp="1"/>
          </p:cNvSpPr>
          <p:nvPr>
            <p:ph type="title"/>
          </p:nvPr>
        </p:nvSpPr>
        <p:spPr>
          <a:xfrm>
            <a:off x="963081" y="4406896"/>
            <a:ext cx="10363200" cy="1362071"/>
          </a:xfrm>
        </p:spPr>
        <p:txBody>
          <a:bodyPr anchor="t" anchorCtr="0"/>
          <a:lstStyle>
            <a:lvl1pPr algn="l">
              <a:defRPr sz="4000" b="1" cap="all"/>
            </a:lvl1pPr>
          </a:lstStyle>
          <a:p>
            <a:pPr lvl="0"/>
            <a:r>
              <a:rPr lang="en-US"/>
              <a:t>Click to edit Master title style</a:t>
            </a:r>
            <a:endParaRPr lang="en-GB"/>
          </a:p>
        </p:txBody>
      </p:sp>
      <p:sp>
        <p:nvSpPr>
          <p:cNvPr id="3" name="Text Placeholder 2">
            <a:extLst>
              <a:ext uri="{FF2B5EF4-FFF2-40B4-BE49-F238E27FC236}">
                <a16:creationId xmlns:a16="http://schemas.microsoft.com/office/drawing/2014/main" id="{6017BD4D-9B7C-4AFD-8311-8EEBD0E31A5B}"/>
              </a:ext>
            </a:extLst>
          </p:cNvPr>
          <p:cNvSpPr txBox="1">
            <a:spLocks noGrp="1"/>
          </p:cNvSpPr>
          <p:nvPr>
            <p:ph type="body" idx="1"/>
          </p:nvPr>
        </p:nvSpPr>
        <p:spPr>
          <a:xfrm>
            <a:off x="963081" y="2906713"/>
            <a:ext cx="10363200" cy="1500182"/>
          </a:xfrm>
        </p:spPr>
        <p:txBody>
          <a:bodyPr anchor="b"/>
          <a:lstStyle>
            <a:lvl1pPr marL="0" indent="0">
              <a:spcBef>
                <a:spcPts val="500"/>
              </a:spcBef>
              <a:buNone/>
              <a:defRPr sz="2000">
                <a:solidFill>
                  <a:srgbClr val="898989"/>
                </a:solidFill>
              </a:defRPr>
            </a:lvl1pPr>
          </a:lstStyle>
          <a:p>
            <a:pPr lvl="0"/>
            <a:r>
              <a:rPr lang="en-US"/>
              <a:t>Click to edit Master text styles</a:t>
            </a:r>
          </a:p>
        </p:txBody>
      </p:sp>
      <p:sp>
        <p:nvSpPr>
          <p:cNvPr id="4" name="Date Placeholder 3">
            <a:extLst>
              <a:ext uri="{FF2B5EF4-FFF2-40B4-BE49-F238E27FC236}">
                <a16:creationId xmlns:a16="http://schemas.microsoft.com/office/drawing/2014/main" id="{95B22047-44B2-4EF6-81C9-221FD5BB859B}"/>
              </a:ext>
            </a:extLst>
          </p:cNvPr>
          <p:cNvSpPr txBox="1">
            <a:spLocks noGrp="1"/>
          </p:cNvSpPr>
          <p:nvPr>
            <p:ph type="dt" sz="half" idx="7"/>
          </p:nvPr>
        </p:nvSpPr>
        <p:spPr/>
        <p:txBody>
          <a:bodyPr/>
          <a:lstStyle>
            <a:lvl1pPr>
              <a:defRPr/>
            </a:lvl1pPr>
          </a:lstStyle>
          <a:p>
            <a:pPr lvl="0"/>
            <a:fld id="{B1C00C33-AE2F-497B-BB76-7C9D74255A1A}" type="datetime1">
              <a:rPr lang="en-GB"/>
              <a:pPr lvl="0"/>
              <a:t>04/12/2023</a:t>
            </a:fld>
            <a:endParaRPr lang="en-GB"/>
          </a:p>
        </p:txBody>
      </p:sp>
      <p:sp>
        <p:nvSpPr>
          <p:cNvPr id="5" name="Footer Placeholder 4">
            <a:extLst>
              <a:ext uri="{FF2B5EF4-FFF2-40B4-BE49-F238E27FC236}">
                <a16:creationId xmlns:a16="http://schemas.microsoft.com/office/drawing/2014/main" id="{EB119802-C6A9-4FA7-8392-00F529397CE3}"/>
              </a:ext>
            </a:extLst>
          </p:cNvPr>
          <p:cNvSpPr txBox="1">
            <a:spLocks noGrp="1"/>
          </p:cNvSpPr>
          <p:nvPr>
            <p:ph type="ftr" sz="quarter" idx="9"/>
          </p:nvPr>
        </p:nvSpPr>
        <p:spPr/>
        <p:txBody>
          <a:bodyPr/>
          <a:lstStyle>
            <a:lvl1pPr>
              <a:defRPr/>
            </a:lvl1pPr>
          </a:lstStyle>
          <a:p>
            <a:pPr lvl="0"/>
            <a:endParaRPr lang="en-GB"/>
          </a:p>
        </p:txBody>
      </p:sp>
      <p:sp>
        <p:nvSpPr>
          <p:cNvPr id="6" name="Slide Number Placeholder 5">
            <a:extLst>
              <a:ext uri="{FF2B5EF4-FFF2-40B4-BE49-F238E27FC236}">
                <a16:creationId xmlns:a16="http://schemas.microsoft.com/office/drawing/2014/main" id="{14D0C68C-5268-43EC-99A2-4539FB92F8B0}"/>
              </a:ext>
            </a:extLst>
          </p:cNvPr>
          <p:cNvSpPr txBox="1">
            <a:spLocks noGrp="1"/>
          </p:cNvSpPr>
          <p:nvPr>
            <p:ph type="sldNum" sz="quarter" idx="8"/>
          </p:nvPr>
        </p:nvSpPr>
        <p:spPr/>
        <p:txBody>
          <a:bodyPr/>
          <a:lstStyle>
            <a:lvl1pPr>
              <a:defRPr/>
            </a:lvl1pPr>
          </a:lstStyle>
          <a:p>
            <a:pPr lvl="0"/>
            <a:fld id="{6772730A-3193-44E2-90DC-DB1C6ACD16DA}" type="slidenum">
              <a:t>‹#›</a:t>
            </a:fld>
            <a:endParaRPr lang="en-GB"/>
          </a:p>
        </p:txBody>
      </p:sp>
    </p:spTree>
    <p:extLst>
      <p:ext uri="{BB962C8B-B14F-4D97-AF65-F5344CB8AC3E}">
        <p14:creationId xmlns:p14="http://schemas.microsoft.com/office/powerpoint/2010/main" val="699043817"/>
      </p:ext>
    </p:extLst>
  </p:cSld>
  <p:clrMapOvr>
    <a:masterClrMapping/>
  </p:clrMapOvr>
</p:sldLayout>
</file>

<file path=ppt/slideLayouts/slideLayout91.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91592E-5E5B-4943-81DC-8826B1B7E61D}"/>
              </a:ext>
            </a:extLst>
          </p:cNvPr>
          <p:cNvSpPr txBox="1">
            <a:spLocks noGrp="1"/>
          </p:cNvSpPr>
          <p:nvPr>
            <p:ph type="title"/>
          </p:nvPr>
        </p:nvSpPr>
        <p:spPr/>
        <p:txBody>
          <a:bodyPr/>
          <a:lstStyle>
            <a:lvl1pPr>
              <a:defRPr/>
            </a:lvl1pPr>
          </a:lstStyle>
          <a:p>
            <a:pPr lvl="0"/>
            <a:r>
              <a:rPr lang="en-US"/>
              <a:t>Click to edit Master title style</a:t>
            </a:r>
            <a:endParaRPr lang="en-GB"/>
          </a:p>
        </p:txBody>
      </p:sp>
      <p:sp>
        <p:nvSpPr>
          <p:cNvPr id="3" name="Content Placeholder 2">
            <a:extLst>
              <a:ext uri="{FF2B5EF4-FFF2-40B4-BE49-F238E27FC236}">
                <a16:creationId xmlns:a16="http://schemas.microsoft.com/office/drawing/2014/main" id="{3C9BED13-0281-44D5-83C2-0A584B6157D3}"/>
              </a:ext>
            </a:extLst>
          </p:cNvPr>
          <p:cNvSpPr txBox="1">
            <a:spLocks noGrp="1"/>
          </p:cNvSpPr>
          <p:nvPr>
            <p:ph idx="1"/>
          </p:nvPr>
        </p:nvSpPr>
        <p:spPr>
          <a:xfrm>
            <a:off x="609601" y="1600201"/>
            <a:ext cx="5384804" cy="4525959"/>
          </a:xfrm>
        </p:spPr>
        <p:txBody>
          <a:bodyPr/>
          <a:lstStyle>
            <a:lvl1pPr>
              <a:spcBef>
                <a:spcPts val="700"/>
              </a:spcBef>
              <a:defRPr sz="2800"/>
            </a:lvl1pPr>
            <a:lvl2pPr>
              <a:spcBef>
                <a:spcPts val="600"/>
              </a:spcBef>
              <a:defRPr sz="2400"/>
            </a:lvl2pPr>
            <a:lvl3pPr>
              <a:spcBef>
                <a:spcPts val="500"/>
              </a:spcBef>
              <a:defRPr sz="2000"/>
            </a:lvl3pPr>
            <a:lvl4pPr>
              <a:spcBef>
                <a:spcPts val="400"/>
              </a:spcBef>
              <a:defRPr sz="1800"/>
            </a:lvl4pPr>
            <a:lvl5pPr>
              <a:spcBef>
                <a:spcPts val="400"/>
              </a:spcBef>
              <a:defRPr sz="18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2AF95A93-F616-447B-B83A-A12AEC3BFBB6}"/>
              </a:ext>
            </a:extLst>
          </p:cNvPr>
          <p:cNvSpPr txBox="1">
            <a:spLocks noGrp="1"/>
          </p:cNvSpPr>
          <p:nvPr>
            <p:ph idx="2"/>
          </p:nvPr>
        </p:nvSpPr>
        <p:spPr>
          <a:xfrm>
            <a:off x="6197595" y="1600201"/>
            <a:ext cx="5384804" cy="4525959"/>
          </a:xfrm>
        </p:spPr>
        <p:txBody>
          <a:bodyPr/>
          <a:lstStyle>
            <a:lvl1pPr>
              <a:spcBef>
                <a:spcPts val="700"/>
              </a:spcBef>
              <a:defRPr sz="2800"/>
            </a:lvl1pPr>
            <a:lvl2pPr>
              <a:spcBef>
                <a:spcPts val="600"/>
              </a:spcBef>
              <a:defRPr sz="2400"/>
            </a:lvl2pPr>
            <a:lvl3pPr>
              <a:spcBef>
                <a:spcPts val="500"/>
              </a:spcBef>
              <a:defRPr sz="2000"/>
            </a:lvl3pPr>
            <a:lvl4pPr>
              <a:spcBef>
                <a:spcPts val="400"/>
              </a:spcBef>
              <a:defRPr sz="1800"/>
            </a:lvl4pPr>
            <a:lvl5pPr>
              <a:spcBef>
                <a:spcPts val="400"/>
              </a:spcBef>
              <a:defRPr sz="18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434535E6-F970-43BF-A5B0-080C0E611C90}"/>
              </a:ext>
            </a:extLst>
          </p:cNvPr>
          <p:cNvSpPr txBox="1">
            <a:spLocks noGrp="1"/>
          </p:cNvSpPr>
          <p:nvPr>
            <p:ph type="dt" sz="half" idx="7"/>
          </p:nvPr>
        </p:nvSpPr>
        <p:spPr/>
        <p:txBody>
          <a:bodyPr/>
          <a:lstStyle>
            <a:lvl1pPr>
              <a:defRPr/>
            </a:lvl1pPr>
          </a:lstStyle>
          <a:p>
            <a:pPr lvl="0"/>
            <a:fld id="{CB2130EF-1E4C-4C19-A5BA-4669712F6844}" type="datetime1">
              <a:rPr lang="en-GB"/>
              <a:pPr lvl="0"/>
              <a:t>04/12/2023</a:t>
            </a:fld>
            <a:endParaRPr lang="en-GB"/>
          </a:p>
        </p:txBody>
      </p:sp>
      <p:sp>
        <p:nvSpPr>
          <p:cNvPr id="6" name="Footer Placeholder 5">
            <a:extLst>
              <a:ext uri="{FF2B5EF4-FFF2-40B4-BE49-F238E27FC236}">
                <a16:creationId xmlns:a16="http://schemas.microsoft.com/office/drawing/2014/main" id="{52164BFA-3971-4590-B2FB-40A5F4A307C7}"/>
              </a:ext>
            </a:extLst>
          </p:cNvPr>
          <p:cNvSpPr txBox="1">
            <a:spLocks noGrp="1"/>
          </p:cNvSpPr>
          <p:nvPr>
            <p:ph type="ftr" sz="quarter" idx="9"/>
          </p:nvPr>
        </p:nvSpPr>
        <p:spPr/>
        <p:txBody>
          <a:bodyPr/>
          <a:lstStyle>
            <a:lvl1pPr>
              <a:defRPr/>
            </a:lvl1pPr>
          </a:lstStyle>
          <a:p>
            <a:pPr lvl="0"/>
            <a:endParaRPr lang="en-GB"/>
          </a:p>
        </p:txBody>
      </p:sp>
      <p:sp>
        <p:nvSpPr>
          <p:cNvPr id="7" name="Slide Number Placeholder 6">
            <a:extLst>
              <a:ext uri="{FF2B5EF4-FFF2-40B4-BE49-F238E27FC236}">
                <a16:creationId xmlns:a16="http://schemas.microsoft.com/office/drawing/2014/main" id="{88C5A20F-7536-4DDC-8936-118800446ECE}"/>
              </a:ext>
            </a:extLst>
          </p:cNvPr>
          <p:cNvSpPr txBox="1">
            <a:spLocks noGrp="1"/>
          </p:cNvSpPr>
          <p:nvPr>
            <p:ph type="sldNum" sz="quarter" idx="8"/>
          </p:nvPr>
        </p:nvSpPr>
        <p:spPr/>
        <p:txBody>
          <a:bodyPr/>
          <a:lstStyle>
            <a:lvl1pPr>
              <a:defRPr/>
            </a:lvl1pPr>
          </a:lstStyle>
          <a:p>
            <a:pPr lvl="0"/>
            <a:fld id="{08241984-226B-4494-BECC-12ABA7261DE8}" type="slidenum">
              <a:t>‹#›</a:t>
            </a:fld>
            <a:endParaRPr lang="en-GB"/>
          </a:p>
        </p:txBody>
      </p:sp>
    </p:spTree>
    <p:extLst>
      <p:ext uri="{BB962C8B-B14F-4D97-AF65-F5344CB8AC3E}">
        <p14:creationId xmlns:p14="http://schemas.microsoft.com/office/powerpoint/2010/main" val="3355663175"/>
      </p:ext>
    </p:extLst>
  </p:cSld>
  <p:clrMapOvr>
    <a:masterClrMapping/>
  </p:clrMapOvr>
  <p:hf sldNum="0" hdr="0" ftr="0" dt="0"/>
</p:sldLayout>
</file>

<file path=ppt/slideLayouts/slideLayout92.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9313A2C-41BA-4454-979B-1435C953CC0B}"/>
              </a:ext>
            </a:extLst>
          </p:cNvPr>
          <p:cNvSpPr txBox="1">
            <a:spLocks noGrp="1"/>
          </p:cNvSpPr>
          <p:nvPr>
            <p:ph type="title"/>
          </p:nvPr>
        </p:nvSpPr>
        <p:spPr/>
        <p:txBody>
          <a:bodyPr/>
          <a:lstStyle>
            <a:lvl1pPr>
              <a:defRPr/>
            </a:lvl1pPr>
          </a:lstStyle>
          <a:p>
            <a:pPr lvl="0"/>
            <a:r>
              <a:rPr lang="en-US"/>
              <a:t>Click to edit Master title style</a:t>
            </a:r>
            <a:endParaRPr lang="en-GB"/>
          </a:p>
        </p:txBody>
      </p:sp>
      <p:sp>
        <p:nvSpPr>
          <p:cNvPr id="3" name="Text Placeholder 2">
            <a:extLst>
              <a:ext uri="{FF2B5EF4-FFF2-40B4-BE49-F238E27FC236}">
                <a16:creationId xmlns:a16="http://schemas.microsoft.com/office/drawing/2014/main" id="{DBFC6E88-0DEF-426B-970B-215389351FB0}"/>
              </a:ext>
            </a:extLst>
          </p:cNvPr>
          <p:cNvSpPr txBox="1">
            <a:spLocks noGrp="1"/>
          </p:cNvSpPr>
          <p:nvPr>
            <p:ph type="body" idx="1"/>
          </p:nvPr>
        </p:nvSpPr>
        <p:spPr>
          <a:xfrm>
            <a:off x="609600" y="1535114"/>
            <a:ext cx="5386912" cy="639759"/>
          </a:xfrm>
        </p:spPr>
        <p:txBody>
          <a:bodyPr anchor="b"/>
          <a:lstStyle>
            <a:lvl1pPr marL="0" indent="0">
              <a:spcBef>
                <a:spcPts val="600"/>
              </a:spcBef>
              <a:buNone/>
              <a:defRPr sz="2400" b="1"/>
            </a:lvl1pPr>
          </a:lstStyle>
          <a:p>
            <a:pPr lvl="0"/>
            <a:r>
              <a:rPr lang="en-US"/>
              <a:t>Click to edit Master text styles</a:t>
            </a:r>
          </a:p>
        </p:txBody>
      </p:sp>
      <p:sp>
        <p:nvSpPr>
          <p:cNvPr id="4" name="Content Placeholder 3">
            <a:extLst>
              <a:ext uri="{FF2B5EF4-FFF2-40B4-BE49-F238E27FC236}">
                <a16:creationId xmlns:a16="http://schemas.microsoft.com/office/drawing/2014/main" id="{D1BA1F48-27A0-4E0A-B30A-BE10625C2BFA}"/>
              </a:ext>
            </a:extLst>
          </p:cNvPr>
          <p:cNvSpPr txBox="1">
            <a:spLocks noGrp="1"/>
          </p:cNvSpPr>
          <p:nvPr>
            <p:ph idx="2"/>
          </p:nvPr>
        </p:nvSpPr>
        <p:spPr>
          <a:xfrm>
            <a:off x="609600" y="2174872"/>
            <a:ext cx="5386912" cy="3951286"/>
          </a:xfrm>
        </p:spPr>
        <p:txBody>
          <a:bodyPr/>
          <a:lstStyle>
            <a:lvl1pPr>
              <a:spcBef>
                <a:spcPts val="600"/>
              </a:spcBef>
              <a:defRPr sz="2400"/>
            </a:lvl1pPr>
            <a:lvl2pPr>
              <a:spcBef>
                <a:spcPts val="500"/>
              </a:spcBef>
              <a:defRPr sz="2000"/>
            </a:lvl2pPr>
            <a:lvl3pPr>
              <a:spcBef>
                <a:spcPts val="400"/>
              </a:spcBef>
              <a:defRPr sz="1800"/>
            </a:lvl3pPr>
            <a:lvl4pPr>
              <a:spcBef>
                <a:spcPts val="400"/>
              </a:spcBef>
              <a:defRPr sz="1600"/>
            </a:lvl4pPr>
            <a:lvl5pPr>
              <a:spcBef>
                <a:spcPts val="400"/>
              </a:spcBef>
              <a:defRPr sz="16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E3AAEADD-12F5-41C1-A7C7-A99DFABF6AB2}"/>
              </a:ext>
            </a:extLst>
          </p:cNvPr>
          <p:cNvSpPr txBox="1">
            <a:spLocks noGrp="1"/>
          </p:cNvSpPr>
          <p:nvPr>
            <p:ph type="body" idx="3"/>
          </p:nvPr>
        </p:nvSpPr>
        <p:spPr>
          <a:xfrm>
            <a:off x="6193364" y="1535114"/>
            <a:ext cx="5389035" cy="639759"/>
          </a:xfrm>
        </p:spPr>
        <p:txBody>
          <a:bodyPr anchor="b"/>
          <a:lstStyle>
            <a:lvl1pPr marL="0" indent="0">
              <a:spcBef>
                <a:spcPts val="600"/>
              </a:spcBef>
              <a:buNone/>
              <a:defRPr sz="2400" b="1"/>
            </a:lvl1pPr>
          </a:lstStyle>
          <a:p>
            <a:pPr lvl="0"/>
            <a:r>
              <a:rPr lang="en-US"/>
              <a:t>Click to edit Master text styles</a:t>
            </a:r>
          </a:p>
        </p:txBody>
      </p:sp>
      <p:sp>
        <p:nvSpPr>
          <p:cNvPr id="6" name="Content Placeholder 5">
            <a:extLst>
              <a:ext uri="{FF2B5EF4-FFF2-40B4-BE49-F238E27FC236}">
                <a16:creationId xmlns:a16="http://schemas.microsoft.com/office/drawing/2014/main" id="{DA9E4ADE-77D4-48A7-808F-BA30BE00DD2F}"/>
              </a:ext>
            </a:extLst>
          </p:cNvPr>
          <p:cNvSpPr txBox="1">
            <a:spLocks noGrp="1"/>
          </p:cNvSpPr>
          <p:nvPr>
            <p:ph idx="4"/>
          </p:nvPr>
        </p:nvSpPr>
        <p:spPr>
          <a:xfrm>
            <a:off x="6193364" y="2174872"/>
            <a:ext cx="5389035" cy="3951286"/>
          </a:xfrm>
        </p:spPr>
        <p:txBody>
          <a:bodyPr/>
          <a:lstStyle>
            <a:lvl1pPr>
              <a:spcBef>
                <a:spcPts val="600"/>
              </a:spcBef>
              <a:defRPr sz="2400"/>
            </a:lvl1pPr>
            <a:lvl2pPr>
              <a:spcBef>
                <a:spcPts val="500"/>
              </a:spcBef>
              <a:defRPr sz="2000"/>
            </a:lvl2pPr>
            <a:lvl3pPr>
              <a:spcBef>
                <a:spcPts val="400"/>
              </a:spcBef>
              <a:defRPr sz="1800"/>
            </a:lvl3pPr>
            <a:lvl4pPr>
              <a:spcBef>
                <a:spcPts val="400"/>
              </a:spcBef>
              <a:defRPr sz="1600"/>
            </a:lvl4pPr>
            <a:lvl5pPr>
              <a:spcBef>
                <a:spcPts val="400"/>
              </a:spcBef>
              <a:defRPr sz="16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E0CCBF0F-6BA1-4548-847F-02B1BDDF064D}"/>
              </a:ext>
            </a:extLst>
          </p:cNvPr>
          <p:cNvSpPr txBox="1">
            <a:spLocks noGrp="1"/>
          </p:cNvSpPr>
          <p:nvPr>
            <p:ph type="dt" sz="half" idx="7"/>
          </p:nvPr>
        </p:nvSpPr>
        <p:spPr/>
        <p:txBody>
          <a:bodyPr/>
          <a:lstStyle>
            <a:lvl1pPr>
              <a:defRPr/>
            </a:lvl1pPr>
          </a:lstStyle>
          <a:p>
            <a:pPr lvl="0"/>
            <a:fld id="{AB0F808D-802B-493C-B3C0-DBC459F2D639}" type="datetime1">
              <a:rPr lang="en-GB"/>
              <a:pPr lvl="0"/>
              <a:t>04/12/2023</a:t>
            </a:fld>
            <a:endParaRPr lang="en-GB"/>
          </a:p>
        </p:txBody>
      </p:sp>
      <p:sp>
        <p:nvSpPr>
          <p:cNvPr id="8" name="Footer Placeholder 7">
            <a:extLst>
              <a:ext uri="{FF2B5EF4-FFF2-40B4-BE49-F238E27FC236}">
                <a16:creationId xmlns:a16="http://schemas.microsoft.com/office/drawing/2014/main" id="{2F3C340B-840F-4052-BBA6-CFFFAE9E597D}"/>
              </a:ext>
            </a:extLst>
          </p:cNvPr>
          <p:cNvSpPr txBox="1">
            <a:spLocks noGrp="1"/>
          </p:cNvSpPr>
          <p:nvPr>
            <p:ph type="ftr" sz="quarter" idx="9"/>
          </p:nvPr>
        </p:nvSpPr>
        <p:spPr/>
        <p:txBody>
          <a:bodyPr/>
          <a:lstStyle>
            <a:lvl1pPr>
              <a:defRPr/>
            </a:lvl1pPr>
          </a:lstStyle>
          <a:p>
            <a:pPr lvl="0"/>
            <a:endParaRPr lang="en-GB"/>
          </a:p>
        </p:txBody>
      </p:sp>
      <p:sp>
        <p:nvSpPr>
          <p:cNvPr id="9" name="Slide Number Placeholder 8">
            <a:extLst>
              <a:ext uri="{FF2B5EF4-FFF2-40B4-BE49-F238E27FC236}">
                <a16:creationId xmlns:a16="http://schemas.microsoft.com/office/drawing/2014/main" id="{98330667-75F8-4254-8857-9D0E0EF39BCD}"/>
              </a:ext>
            </a:extLst>
          </p:cNvPr>
          <p:cNvSpPr txBox="1">
            <a:spLocks noGrp="1"/>
          </p:cNvSpPr>
          <p:nvPr>
            <p:ph type="sldNum" sz="quarter" idx="8"/>
          </p:nvPr>
        </p:nvSpPr>
        <p:spPr/>
        <p:txBody>
          <a:bodyPr/>
          <a:lstStyle>
            <a:lvl1pPr>
              <a:defRPr/>
            </a:lvl1pPr>
          </a:lstStyle>
          <a:p>
            <a:pPr lvl="0"/>
            <a:fld id="{0862DFB4-4D80-47E8-A03D-917E53F3AE99}" type="slidenum">
              <a:t>‹#›</a:t>
            </a:fld>
            <a:endParaRPr lang="en-GB"/>
          </a:p>
        </p:txBody>
      </p:sp>
    </p:spTree>
    <p:extLst>
      <p:ext uri="{BB962C8B-B14F-4D97-AF65-F5344CB8AC3E}">
        <p14:creationId xmlns:p14="http://schemas.microsoft.com/office/powerpoint/2010/main" val="1946684736"/>
      </p:ext>
    </p:extLst>
  </p:cSld>
  <p:clrMapOvr>
    <a:masterClrMapping/>
  </p:clrMapOvr>
</p:sldLayout>
</file>

<file path=ppt/slideLayouts/slideLayout93.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6726806-A215-4634-9509-45827F973FDE}"/>
              </a:ext>
            </a:extLst>
          </p:cNvPr>
          <p:cNvSpPr txBox="1">
            <a:spLocks noGrp="1"/>
          </p:cNvSpPr>
          <p:nvPr>
            <p:ph type="title"/>
          </p:nvPr>
        </p:nvSpPr>
        <p:spPr/>
        <p:txBody>
          <a:bodyPr/>
          <a:lstStyle>
            <a:lvl1pPr>
              <a:defRPr/>
            </a:lvl1pPr>
          </a:lstStyle>
          <a:p>
            <a:pPr lvl="0"/>
            <a:r>
              <a:rPr lang="en-US"/>
              <a:t>Click to edit Master title style</a:t>
            </a:r>
            <a:endParaRPr lang="en-GB"/>
          </a:p>
        </p:txBody>
      </p:sp>
      <p:sp>
        <p:nvSpPr>
          <p:cNvPr id="3" name="Date Placeholder 2">
            <a:extLst>
              <a:ext uri="{FF2B5EF4-FFF2-40B4-BE49-F238E27FC236}">
                <a16:creationId xmlns:a16="http://schemas.microsoft.com/office/drawing/2014/main" id="{8EFE98D0-C840-4319-B7D6-B95C8C5920DD}"/>
              </a:ext>
            </a:extLst>
          </p:cNvPr>
          <p:cNvSpPr txBox="1">
            <a:spLocks noGrp="1"/>
          </p:cNvSpPr>
          <p:nvPr>
            <p:ph type="dt" sz="half" idx="7"/>
          </p:nvPr>
        </p:nvSpPr>
        <p:spPr/>
        <p:txBody>
          <a:bodyPr/>
          <a:lstStyle>
            <a:lvl1pPr>
              <a:defRPr/>
            </a:lvl1pPr>
          </a:lstStyle>
          <a:p>
            <a:pPr lvl="0"/>
            <a:fld id="{5BADC669-E979-45E5-A44F-8874BC70C200}" type="datetime1">
              <a:rPr lang="en-GB"/>
              <a:pPr lvl="0"/>
              <a:t>04/12/2023</a:t>
            </a:fld>
            <a:endParaRPr lang="en-GB"/>
          </a:p>
        </p:txBody>
      </p:sp>
      <p:sp>
        <p:nvSpPr>
          <p:cNvPr id="4" name="Footer Placeholder 3">
            <a:extLst>
              <a:ext uri="{FF2B5EF4-FFF2-40B4-BE49-F238E27FC236}">
                <a16:creationId xmlns:a16="http://schemas.microsoft.com/office/drawing/2014/main" id="{D8BFB65F-94A2-42EB-AAB5-BB75858DC316}"/>
              </a:ext>
            </a:extLst>
          </p:cNvPr>
          <p:cNvSpPr txBox="1">
            <a:spLocks noGrp="1"/>
          </p:cNvSpPr>
          <p:nvPr>
            <p:ph type="ftr" sz="quarter" idx="9"/>
          </p:nvPr>
        </p:nvSpPr>
        <p:spPr/>
        <p:txBody>
          <a:bodyPr/>
          <a:lstStyle>
            <a:lvl1pPr>
              <a:defRPr/>
            </a:lvl1pPr>
          </a:lstStyle>
          <a:p>
            <a:pPr lvl="0"/>
            <a:endParaRPr lang="en-GB"/>
          </a:p>
        </p:txBody>
      </p:sp>
      <p:sp>
        <p:nvSpPr>
          <p:cNvPr id="5" name="Slide Number Placeholder 4">
            <a:extLst>
              <a:ext uri="{FF2B5EF4-FFF2-40B4-BE49-F238E27FC236}">
                <a16:creationId xmlns:a16="http://schemas.microsoft.com/office/drawing/2014/main" id="{F923BFCC-24C3-4B42-BB0C-CCFC5B390D03}"/>
              </a:ext>
            </a:extLst>
          </p:cNvPr>
          <p:cNvSpPr txBox="1">
            <a:spLocks noGrp="1"/>
          </p:cNvSpPr>
          <p:nvPr>
            <p:ph type="sldNum" sz="quarter" idx="8"/>
          </p:nvPr>
        </p:nvSpPr>
        <p:spPr/>
        <p:txBody>
          <a:bodyPr/>
          <a:lstStyle>
            <a:lvl1pPr>
              <a:defRPr/>
            </a:lvl1pPr>
          </a:lstStyle>
          <a:p>
            <a:pPr lvl="0"/>
            <a:fld id="{0771742D-5C37-4D5F-AA3A-6C2550FAF662}" type="slidenum">
              <a:t>‹#›</a:t>
            </a:fld>
            <a:endParaRPr lang="en-GB"/>
          </a:p>
        </p:txBody>
      </p:sp>
    </p:spTree>
    <p:extLst>
      <p:ext uri="{BB962C8B-B14F-4D97-AF65-F5344CB8AC3E}">
        <p14:creationId xmlns:p14="http://schemas.microsoft.com/office/powerpoint/2010/main" val="3563575692"/>
      </p:ext>
    </p:extLst>
  </p:cSld>
  <p:clrMapOvr>
    <a:masterClrMapping/>
  </p:clrMapOvr>
  <p:hf sldNum="0" hdr="0" ftr="0" dt="0"/>
</p:sldLayout>
</file>

<file path=ppt/slideLayouts/slideLayout94.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46119033-3366-4277-8B19-0D85E2367AA5}"/>
              </a:ext>
            </a:extLst>
          </p:cNvPr>
          <p:cNvSpPr txBox="1">
            <a:spLocks noGrp="1"/>
          </p:cNvSpPr>
          <p:nvPr>
            <p:ph type="dt" sz="half" idx="7"/>
          </p:nvPr>
        </p:nvSpPr>
        <p:spPr/>
        <p:txBody>
          <a:bodyPr/>
          <a:lstStyle>
            <a:lvl1pPr>
              <a:defRPr/>
            </a:lvl1pPr>
          </a:lstStyle>
          <a:p>
            <a:pPr lvl="0"/>
            <a:fld id="{BAE0E572-4BAF-46D1-B2A2-574F3BCD910F}" type="datetime1">
              <a:rPr lang="en-GB"/>
              <a:pPr lvl="0"/>
              <a:t>04/12/2023</a:t>
            </a:fld>
            <a:endParaRPr lang="en-GB"/>
          </a:p>
        </p:txBody>
      </p:sp>
      <p:sp>
        <p:nvSpPr>
          <p:cNvPr id="3" name="Footer Placeholder 2">
            <a:extLst>
              <a:ext uri="{FF2B5EF4-FFF2-40B4-BE49-F238E27FC236}">
                <a16:creationId xmlns:a16="http://schemas.microsoft.com/office/drawing/2014/main" id="{73ED4C64-C423-45B1-8293-A87641ED10B5}"/>
              </a:ext>
            </a:extLst>
          </p:cNvPr>
          <p:cNvSpPr txBox="1">
            <a:spLocks noGrp="1"/>
          </p:cNvSpPr>
          <p:nvPr>
            <p:ph type="ftr" sz="quarter" idx="9"/>
          </p:nvPr>
        </p:nvSpPr>
        <p:spPr/>
        <p:txBody>
          <a:bodyPr/>
          <a:lstStyle>
            <a:lvl1pPr>
              <a:defRPr/>
            </a:lvl1pPr>
          </a:lstStyle>
          <a:p>
            <a:pPr lvl="0"/>
            <a:endParaRPr lang="en-GB"/>
          </a:p>
        </p:txBody>
      </p:sp>
      <p:sp>
        <p:nvSpPr>
          <p:cNvPr id="4" name="Slide Number Placeholder 3">
            <a:extLst>
              <a:ext uri="{FF2B5EF4-FFF2-40B4-BE49-F238E27FC236}">
                <a16:creationId xmlns:a16="http://schemas.microsoft.com/office/drawing/2014/main" id="{68EB2486-4C34-47E9-ADA6-5D2B86D5136A}"/>
              </a:ext>
            </a:extLst>
          </p:cNvPr>
          <p:cNvSpPr txBox="1">
            <a:spLocks noGrp="1"/>
          </p:cNvSpPr>
          <p:nvPr>
            <p:ph type="sldNum" sz="quarter" idx="8"/>
          </p:nvPr>
        </p:nvSpPr>
        <p:spPr/>
        <p:txBody>
          <a:bodyPr/>
          <a:lstStyle>
            <a:lvl1pPr>
              <a:defRPr/>
            </a:lvl1pPr>
          </a:lstStyle>
          <a:p>
            <a:pPr lvl="0"/>
            <a:fld id="{0FAD5A0F-98E3-4385-8797-B03D580C61F7}" type="slidenum">
              <a:t>‹#›</a:t>
            </a:fld>
            <a:endParaRPr lang="en-GB"/>
          </a:p>
        </p:txBody>
      </p:sp>
    </p:spTree>
    <p:extLst>
      <p:ext uri="{BB962C8B-B14F-4D97-AF65-F5344CB8AC3E}">
        <p14:creationId xmlns:p14="http://schemas.microsoft.com/office/powerpoint/2010/main" val="395634694"/>
      </p:ext>
    </p:extLst>
  </p:cSld>
  <p:clrMapOvr>
    <a:masterClrMapping/>
  </p:clrMapOvr>
  <p:hf sldNum="0" hdr="0" ftr="0" dt="0"/>
</p:sldLayout>
</file>

<file path=ppt/slideLayouts/slideLayout95.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3CAAF04-3E0C-4435-8782-C4D4D4062A07}"/>
              </a:ext>
            </a:extLst>
          </p:cNvPr>
          <p:cNvSpPr txBox="1">
            <a:spLocks noGrp="1"/>
          </p:cNvSpPr>
          <p:nvPr>
            <p:ph type="title"/>
          </p:nvPr>
        </p:nvSpPr>
        <p:spPr>
          <a:xfrm>
            <a:off x="609601" y="273048"/>
            <a:ext cx="4011081" cy="1162046"/>
          </a:xfrm>
        </p:spPr>
        <p:txBody>
          <a:bodyPr anchor="b" anchorCtr="0"/>
          <a:lstStyle>
            <a:lvl1pPr algn="l">
              <a:defRPr sz="2000" b="1"/>
            </a:lvl1pPr>
          </a:lstStyle>
          <a:p>
            <a:pPr lvl="0"/>
            <a:r>
              <a:rPr lang="en-US"/>
              <a:t>Click to edit Master title style</a:t>
            </a:r>
            <a:endParaRPr lang="en-GB"/>
          </a:p>
        </p:txBody>
      </p:sp>
      <p:sp>
        <p:nvSpPr>
          <p:cNvPr id="3" name="Content Placeholder 2">
            <a:extLst>
              <a:ext uri="{FF2B5EF4-FFF2-40B4-BE49-F238E27FC236}">
                <a16:creationId xmlns:a16="http://schemas.microsoft.com/office/drawing/2014/main" id="{429AD26C-3E3B-449E-B221-5DA7644CD259}"/>
              </a:ext>
            </a:extLst>
          </p:cNvPr>
          <p:cNvSpPr txBox="1">
            <a:spLocks noGrp="1"/>
          </p:cNvSpPr>
          <p:nvPr>
            <p:ph idx="1"/>
          </p:nvPr>
        </p:nvSpPr>
        <p:spPr>
          <a:xfrm>
            <a:off x="4766730" y="273048"/>
            <a:ext cx="6815669" cy="5853110"/>
          </a:xfrm>
        </p:spPr>
        <p:txBody>
          <a:bodyP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9A50EADE-342B-4424-BEC4-102CF6DA58A9}"/>
              </a:ext>
            </a:extLst>
          </p:cNvPr>
          <p:cNvSpPr txBox="1">
            <a:spLocks noGrp="1"/>
          </p:cNvSpPr>
          <p:nvPr>
            <p:ph type="body" idx="2"/>
          </p:nvPr>
        </p:nvSpPr>
        <p:spPr>
          <a:xfrm>
            <a:off x="609601" y="1435095"/>
            <a:ext cx="4011081" cy="4691064"/>
          </a:xfrm>
        </p:spPr>
        <p:txBody>
          <a:bodyPr/>
          <a:lstStyle>
            <a:lvl1pPr marL="0" indent="0">
              <a:spcBef>
                <a:spcPts val="300"/>
              </a:spcBef>
              <a:buNone/>
              <a:defRPr sz="1400"/>
            </a:lvl1pPr>
          </a:lstStyle>
          <a:p>
            <a:pPr lvl="0"/>
            <a:r>
              <a:rPr lang="en-US"/>
              <a:t>Click to edit Master text styles</a:t>
            </a:r>
          </a:p>
        </p:txBody>
      </p:sp>
      <p:sp>
        <p:nvSpPr>
          <p:cNvPr id="5" name="Date Placeholder 4">
            <a:extLst>
              <a:ext uri="{FF2B5EF4-FFF2-40B4-BE49-F238E27FC236}">
                <a16:creationId xmlns:a16="http://schemas.microsoft.com/office/drawing/2014/main" id="{0B529634-ACE3-4ACE-B8E1-30F04D46F85D}"/>
              </a:ext>
            </a:extLst>
          </p:cNvPr>
          <p:cNvSpPr txBox="1">
            <a:spLocks noGrp="1"/>
          </p:cNvSpPr>
          <p:nvPr>
            <p:ph type="dt" sz="half" idx="7"/>
          </p:nvPr>
        </p:nvSpPr>
        <p:spPr/>
        <p:txBody>
          <a:bodyPr/>
          <a:lstStyle>
            <a:lvl1pPr>
              <a:defRPr/>
            </a:lvl1pPr>
          </a:lstStyle>
          <a:p>
            <a:pPr lvl="0"/>
            <a:fld id="{1606FDDD-CDE2-4058-BFCA-FCFAA179ABA5}" type="datetime1">
              <a:rPr lang="en-GB"/>
              <a:pPr lvl="0"/>
              <a:t>04/12/2023</a:t>
            </a:fld>
            <a:endParaRPr lang="en-GB"/>
          </a:p>
        </p:txBody>
      </p:sp>
      <p:sp>
        <p:nvSpPr>
          <p:cNvPr id="6" name="Footer Placeholder 5">
            <a:extLst>
              <a:ext uri="{FF2B5EF4-FFF2-40B4-BE49-F238E27FC236}">
                <a16:creationId xmlns:a16="http://schemas.microsoft.com/office/drawing/2014/main" id="{19A7C9DB-CB98-4E11-AC14-A602290A09CC}"/>
              </a:ext>
            </a:extLst>
          </p:cNvPr>
          <p:cNvSpPr txBox="1">
            <a:spLocks noGrp="1"/>
          </p:cNvSpPr>
          <p:nvPr>
            <p:ph type="ftr" sz="quarter" idx="9"/>
          </p:nvPr>
        </p:nvSpPr>
        <p:spPr/>
        <p:txBody>
          <a:bodyPr/>
          <a:lstStyle>
            <a:lvl1pPr>
              <a:defRPr/>
            </a:lvl1pPr>
          </a:lstStyle>
          <a:p>
            <a:pPr lvl="0"/>
            <a:endParaRPr lang="en-GB"/>
          </a:p>
        </p:txBody>
      </p:sp>
      <p:sp>
        <p:nvSpPr>
          <p:cNvPr id="7" name="Slide Number Placeholder 6">
            <a:extLst>
              <a:ext uri="{FF2B5EF4-FFF2-40B4-BE49-F238E27FC236}">
                <a16:creationId xmlns:a16="http://schemas.microsoft.com/office/drawing/2014/main" id="{5A7F7750-C472-4FF6-9009-BFECD8566299}"/>
              </a:ext>
            </a:extLst>
          </p:cNvPr>
          <p:cNvSpPr txBox="1">
            <a:spLocks noGrp="1"/>
          </p:cNvSpPr>
          <p:nvPr>
            <p:ph type="sldNum" sz="quarter" idx="8"/>
          </p:nvPr>
        </p:nvSpPr>
        <p:spPr/>
        <p:txBody>
          <a:bodyPr/>
          <a:lstStyle>
            <a:lvl1pPr>
              <a:defRPr/>
            </a:lvl1pPr>
          </a:lstStyle>
          <a:p>
            <a:pPr lvl="0"/>
            <a:fld id="{A93DC2E5-5D74-44BC-999F-FE4C9D2CE5E8}" type="slidenum">
              <a:t>‹#›</a:t>
            </a:fld>
            <a:endParaRPr lang="en-GB"/>
          </a:p>
        </p:txBody>
      </p:sp>
    </p:spTree>
    <p:extLst>
      <p:ext uri="{BB962C8B-B14F-4D97-AF65-F5344CB8AC3E}">
        <p14:creationId xmlns:p14="http://schemas.microsoft.com/office/powerpoint/2010/main" val="353471730"/>
      </p:ext>
    </p:extLst>
  </p:cSld>
  <p:clrMapOvr>
    <a:masterClrMapping/>
  </p:clrMapOvr>
</p:sldLayout>
</file>

<file path=ppt/slideLayouts/slideLayout96.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4B5B0E4-6C4F-4C59-9C4E-67EFAACCA47E}"/>
              </a:ext>
            </a:extLst>
          </p:cNvPr>
          <p:cNvSpPr txBox="1">
            <a:spLocks noGrp="1"/>
          </p:cNvSpPr>
          <p:nvPr>
            <p:ph type="title"/>
          </p:nvPr>
        </p:nvSpPr>
        <p:spPr>
          <a:xfrm>
            <a:off x="2389717" y="4800601"/>
            <a:ext cx="7315200" cy="566735"/>
          </a:xfrm>
        </p:spPr>
        <p:txBody>
          <a:bodyPr anchor="b" anchorCtr="0"/>
          <a:lstStyle>
            <a:lvl1pPr algn="l">
              <a:defRPr sz="2000" b="1"/>
            </a:lvl1pPr>
          </a:lstStyle>
          <a:p>
            <a:pPr lvl="0"/>
            <a:r>
              <a:rPr lang="en-US"/>
              <a:t>Click to edit Master title style</a:t>
            </a:r>
            <a:endParaRPr lang="en-GB"/>
          </a:p>
        </p:txBody>
      </p:sp>
      <p:sp>
        <p:nvSpPr>
          <p:cNvPr id="3" name="Picture Placeholder 2">
            <a:extLst>
              <a:ext uri="{FF2B5EF4-FFF2-40B4-BE49-F238E27FC236}">
                <a16:creationId xmlns:a16="http://schemas.microsoft.com/office/drawing/2014/main" id="{F9B7C752-E66F-4B16-AF04-FEC0D514231A}"/>
              </a:ext>
            </a:extLst>
          </p:cNvPr>
          <p:cNvSpPr txBox="1">
            <a:spLocks noGrp="1"/>
          </p:cNvSpPr>
          <p:nvPr>
            <p:ph type="pic" idx="1"/>
          </p:nvPr>
        </p:nvSpPr>
        <p:spPr>
          <a:xfrm>
            <a:off x="2389717" y="612776"/>
            <a:ext cx="7315200" cy="4114800"/>
          </a:xfrm>
        </p:spPr>
        <p:txBody>
          <a:bodyPr/>
          <a:lstStyle>
            <a:lvl1pPr marL="0" indent="0">
              <a:buNone/>
              <a:defRPr lang="en-GB"/>
            </a:lvl1pPr>
          </a:lstStyle>
          <a:p>
            <a:pPr lvl="0"/>
            <a:endParaRPr lang="en-GB"/>
          </a:p>
        </p:txBody>
      </p:sp>
      <p:sp>
        <p:nvSpPr>
          <p:cNvPr id="4" name="Text Placeholder 3">
            <a:extLst>
              <a:ext uri="{FF2B5EF4-FFF2-40B4-BE49-F238E27FC236}">
                <a16:creationId xmlns:a16="http://schemas.microsoft.com/office/drawing/2014/main" id="{CE7780B7-40AB-4C8E-A933-E337DB468250}"/>
              </a:ext>
            </a:extLst>
          </p:cNvPr>
          <p:cNvSpPr txBox="1">
            <a:spLocks noGrp="1"/>
          </p:cNvSpPr>
          <p:nvPr>
            <p:ph type="body" idx="2"/>
          </p:nvPr>
        </p:nvSpPr>
        <p:spPr>
          <a:xfrm>
            <a:off x="2389717" y="5367335"/>
            <a:ext cx="7315200" cy="804864"/>
          </a:xfrm>
        </p:spPr>
        <p:txBody>
          <a:bodyPr/>
          <a:lstStyle>
            <a:lvl1pPr marL="0" indent="0">
              <a:spcBef>
                <a:spcPts val="300"/>
              </a:spcBef>
              <a:buNone/>
              <a:defRPr sz="1400"/>
            </a:lvl1pPr>
          </a:lstStyle>
          <a:p>
            <a:pPr lvl="0"/>
            <a:r>
              <a:rPr lang="en-US"/>
              <a:t>Click to edit Master text styles</a:t>
            </a:r>
          </a:p>
        </p:txBody>
      </p:sp>
      <p:sp>
        <p:nvSpPr>
          <p:cNvPr id="5" name="Date Placeholder 4">
            <a:extLst>
              <a:ext uri="{FF2B5EF4-FFF2-40B4-BE49-F238E27FC236}">
                <a16:creationId xmlns:a16="http://schemas.microsoft.com/office/drawing/2014/main" id="{732084EF-E6E5-45D9-8AFA-27C6A088E02B}"/>
              </a:ext>
            </a:extLst>
          </p:cNvPr>
          <p:cNvSpPr txBox="1">
            <a:spLocks noGrp="1"/>
          </p:cNvSpPr>
          <p:nvPr>
            <p:ph type="dt" sz="half" idx="7"/>
          </p:nvPr>
        </p:nvSpPr>
        <p:spPr/>
        <p:txBody>
          <a:bodyPr/>
          <a:lstStyle>
            <a:lvl1pPr>
              <a:defRPr/>
            </a:lvl1pPr>
          </a:lstStyle>
          <a:p>
            <a:pPr lvl="0"/>
            <a:fld id="{26E0608B-6493-4519-90B6-23EF31E31500}" type="datetime1">
              <a:rPr lang="en-GB"/>
              <a:pPr lvl="0"/>
              <a:t>04/12/2023</a:t>
            </a:fld>
            <a:endParaRPr lang="en-GB"/>
          </a:p>
        </p:txBody>
      </p:sp>
      <p:sp>
        <p:nvSpPr>
          <p:cNvPr id="6" name="Footer Placeholder 5">
            <a:extLst>
              <a:ext uri="{FF2B5EF4-FFF2-40B4-BE49-F238E27FC236}">
                <a16:creationId xmlns:a16="http://schemas.microsoft.com/office/drawing/2014/main" id="{B9DBFB0C-A86C-4E49-97CE-4725D93909E1}"/>
              </a:ext>
            </a:extLst>
          </p:cNvPr>
          <p:cNvSpPr txBox="1">
            <a:spLocks noGrp="1"/>
          </p:cNvSpPr>
          <p:nvPr>
            <p:ph type="ftr" sz="quarter" idx="9"/>
          </p:nvPr>
        </p:nvSpPr>
        <p:spPr/>
        <p:txBody>
          <a:bodyPr/>
          <a:lstStyle>
            <a:lvl1pPr>
              <a:defRPr/>
            </a:lvl1pPr>
          </a:lstStyle>
          <a:p>
            <a:pPr lvl="0"/>
            <a:endParaRPr lang="en-GB"/>
          </a:p>
        </p:txBody>
      </p:sp>
      <p:sp>
        <p:nvSpPr>
          <p:cNvPr id="7" name="Slide Number Placeholder 6">
            <a:extLst>
              <a:ext uri="{FF2B5EF4-FFF2-40B4-BE49-F238E27FC236}">
                <a16:creationId xmlns:a16="http://schemas.microsoft.com/office/drawing/2014/main" id="{44FCCC11-AC89-4A7E-998B-BABDDCBED9A2}"/>
              </a:ext>
            </a:extLst>
          </p:cNvPr>
          <p:cNvSpPr txBox="1">
            <a:spLocks noGrp="1"/>
          </p:cNvSpPr>
          <p:nvPr>
            <p:ph type="sldNum" sz="quarter" idx="8"/>
          </p:nvPr>
        </p:nvSpPr>
        <p:spPr/>
        <p:txBody>
          <a:bodyPr/>
          <a:lstStyle>
            <a:lvl1pPr>
              <a:defRPr/>
            </a:lvl1pPr>
          </a:lstStyle>
          <a:p>
            <a:pPr lvl="0"/>
            <a:fld id="{AAEA8EF0-7D1E-4B78-8295-55C723705FAD}" type="slidenum">
              <a:t>‹#›</a:t>
            </a:fld>
            <a:endParaRPr lang="en-GB"/>
          </a:p>
        </p:txBody>
      </p:sp>
    </p:spTree>
    <p:extLst>
      <p:ext uri="{BB962C8B-B14F-4D97-AF65-F5344CB8AC3E}">
        <p14:creationId xmlns:p14="http://schemas.microsoft.com/office/powerpoint/2010/main" val="3049414290"/>
      </p:ext>
    </p:extLst>
  </p:cSld>
  <p:clrMapOvr>
    <a:masterClrMapping/>
  </p:clrMapOvr>
</p:sldLayout>
</file>

<file path=ppt/slideLayouts/slideLayout97.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78BA8EA-92EB-4608-BE2D-AB09F78154C9}"/>
              </a:ext>
            </a:extLst>
          </p:cNvPr>
          <p:cNvSpPr txBox="1">
            <a:spLocks noGrp="1"/>
          </p:cNvSpPr>
          <p:nvPr>
            <p:ph type="title"/>
          </p:nvPr>
        </p:nvSpPr>
        <p:spPr/>
        <p:txBody>
          <a:bodyPr/>
          <a:lstStyle>
            <a:lvl1pPr>
              <a:defRPr/>
            </a:lvl1pPr>
          </a:lstStyle>
          <a:p>
            <a:pPr lvl="0"/>
            <a:r>
              <a:rPr lang="en-US"/>
              <a:t>Click to edit Master title style</a:t>
            </a:r>
            <a:endParaRPr lang="en-GB"/>
          </a:p>
        </p:txBody>
      </p:sp>
      <p:sp>
        <p:nvSpPr>
          <p:cNvPr id="3" name="Vertical Text Placeholder 2">
            <a:extLst>
              <a:ext uri="{FF2B5EF4-FFF2-40B4-BE49-F238E27FC236}">
                <a16:creationId xmlns:a16="http://schemas.microsoft.com/office/drawing/2014/main" id="{B380308E-DF96-4560-95D4-2ACA15135BE5}"/>
              </a:ext>
            </a:extLst>
          </p:cNvPr>
          <p:cNvSpPr txBox="1">
            <a:spLocks noGrp="1"/>
          </p:cNvSpPr>
          <p:nvPr>
            <p:ph type="body" orient="vert" idx="1"/>
          </p:nvPr>
        </p:nvSpPr>
        <p:spPr/>
        <p:txBody>
          <a:bodyPr vert="eaVert"/>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A90349BD-87C8-4AC4-B479-2F1E858C2864}"/>
              </a:ext>
            </a:extLst>
          </p:cNvPr>
          <p:cNvSpPr txBox="1">
            <a:spLocks noGrp="1"/>
          </p:cNvSpPr>
          <p:nvPr>
            <p:ph type="dt" sz="half" idx="7"/>
          </p:nvPr>
        </p:nvSpPr>
        <p:spPr/>
        <p:txBody>
          <a:bodyPr/>
          <a:lstStyle>
            <a:lvl1pPr>
              <a:defRPr/>
            </a:lvl1pPr>
          </a:lstStyle>
          <a:p>
            <a:pPr lvl="0"/>
            <a:fld id="{23867D07-E807-4154-90E3-2A7E80BC8C63}" type="datetime1">
              <a:rPr lang="en-GB"/>
              <a:pPr lvl="0"/>
              <a:t>04/12/2023</a:t>
            </a:fld>
            <a:endParaRPr lang="en-GB"/>
          </a:p>
        </p:txBody>
      </p:sp>
      <p:sp>
        <p:nvSpPr>
          <p:cNvPr id="5" name="Footer Placeholder 4">
            <a:extLst>
              <a:ext uri="{FF2B5EF4-FFF2-40B4-BE49-F238E27FC236}">
                <a16:creationId xmlns:a16="http://schemas.microsoft.com/office/drawing/2014/main" id="{280CDC09-D180-4F43-B7CC-507F8B9E5618}"/>
              </a:ext>
            </a:extLst>
          </p:cNvPr>
          <p:cNvSpPr txBox="1">
            <a:spLocks noGrp="1"/>
          </p:cNvSpPr>
          <p:nvPr>
            <p:ph type="ftr" sz="quarter" idx="9"/>
          </p:nvPr>
        </p:nvSpPr>
        <p:spPr/>
        <p:txBody>
          <a:bodyPr/>
          <a:lstStyle>
            <a:lvl1pPr>
              <a:defRPr/>
            </a:lvl1pPr>
          </a:lstStyle>
          <a:p>
            <a:pPr lvl="0"/>
            <a:endParaRPr lang="en-GB"/>
          </a:p>
        </p:txBody>
      </p:sp>
      <p:sp>
        <p:nvSpPr>
          <p:cNvPr id="6" name="Slide Number Placeholder 5">
            <a:extLst>
              <a:ext uri="{FF2B5EF4-FFF2-40B4-BE49-F238E27FC236}">
                <a16:creationId xmlns:a16="http://schemas.microsoft.com/office/drawing/2014/main" id="{3591FFB9-8539-4D46-85CD-E5CDBD0BF89D}"/>
              </a:ext>
            </a:extLst>
          </p:cNvPr>
          <p:cNvSpPr txBox="1">
            <a:spLocks noGrp="1"/>
          </p:cNvSpPr>
          <p:nvPr>
            <p:ph type="sldNum" sz="quarter" idx="8"/>
          </p:nvPr>
        </p:nvSpPr>
        <p:spPr/>
        <p:txBody>
          <a:bodyPr/>
          <a:lstStyle>
            <a:lvl1pPr>
              <a:defRPr/>
            </a:lvl1pPr>
          </a:lstStyle>
          <a:p>
            <a:pPr lvl="0"/>
            <a:fld id="{02413791-C73A-4E97-8310-D9EA8B539D09}" type="slidenum">
              <a:t>‹#›</a:t>
            </a:fld>
            <a:endParaRPr lang="en-GB"/>
          </a:p>
        </p:txBody>
      </p:sp>
    </p:spTree>
    <p:extLst>
      <p:ext uri="{BB962C8B-B14F-4D97-AF65-F5344CB8AC3E}">
        <p14:creationId xmlns:p14="http://schemas.microsoft.com/office/powerpoint/2010/main" val="4028626083"/>
      </p:ext>
    </p:extLst>
  </p:cSld>
  <p:clrMapOvr>
    <a:masterClrMapping/>
  </p:clrMapOvr>
</p:sldLayout>
</file>

<file path=ppt/slideLayouts/slideLayout98.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C40E5925-2940-4B21-9AEB-A3585815A570}"/>
              </a:ext>
            </a:extLst>
          </p:cNvPr>
          <p:cNvSpPr txBox="1">
            <a:spLocks noGrp="1"/>
          </p:cNvSpPr>
          <p:nvPr>
            <p:ph type="title" orient="vert"/>
          </p:nvPr>
        </p:nvSpPr>
        <p:spPr>
          <a:xfrm>
            <a:off x="8839200" y="274641"/>
            <a:ext cx="2743200" cy="5851529"/>
          </a:xfrm>
        </p:spPr>
        <p:txBody>
          <a:bodyPr vert="eaVert"/>
          <a:lstStyle>
            <a:lvl1pPr>
              <a:defRPr/>
            </a:lvl1pPr>
          </a:lstStyle>
          <a:p>
            <a:pPr lvl="0"/>
            <a:r>
              <a:rPr lang="en-US"/>
              <a:t>Click to edit Master title style</a:t>
            </a:r>
            <a:endParaRPr lang="en-GB"/>
          </a:p>
        </p:txBody>
      </p:sp>
      <p:sp>
        <p:nvSpPr>
          <p:cNvPr id="3" name="Vertical Text Placeholder 2">
            <a:extLst>
              <a:ext uri="{FF2B5EF4-FFF2-40B4-BE49-F238E27FC236}">
                <a16:creationId xmlns:a16="http://schemas.microsoft.com/office/drawing/2014/main" id="{6F1DF29E-8C49-49BE-9450-0AFE0B8886E1}"/>
              </a:ext>
            </a:extLst>
          </p:cNvPr>
          <p:cNvSpPr txBox="1">
            <a:spLocks noGrp="1"/>
          </p:cNvSpPr>
          <p:nvPr>
            <p:ph type="body" orient="vert" idx="1"/>
          </p:nvPr>
        </p:nvSpPr>
        <p:spPr>
          <a:xfrm>
            <a:off x="609600" y="274641"/>
            <a:ext cx="8026395" cy="5851529"/>
          </a:xfrm>
        </p:spPr>
        <p:txBody>
          <a:bodyPr vert="eaVert"/>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1AEF968-8FC0-4822-AE0F-1E64FD7C7BE3}"/>
              </a:ext>
            </a:extLst>
          </p:cNvPr>
          <p:cNvSpPr txBox="1">
            <a:spLocks noGrp="1"/>
          </p:cNvSpPr>
          <p:nvPr>
            <p:ph type="dt" sz="half" idx="7"/>
          </p:nvPr>
        </p:nvSpPr>
        <p:spPr/>
        <p:txBody>
          <a:bodyPr/>
          <a:lstStyle>
            <a:lvl1pPr>
              <a:defRPr/>
            </a:lvl1pPr>
          </a:lstStyle>
          <a:p>
            <a:pPr lvl="0"/>
            <a:fld id="{6C63ACAA-B0E0-4085-B501-2F3703779D9B}" type="datetime1">
              <a:rPr lang="en-GB"/>
              <a:pPr lvl="0"/>
              <a:t>04/12/2023</a:t>
            </a:fld>
            <a:endParaRPr lang="en-GB"/>
          </a:p>
        </p:txBody>
      </p:sp>
      <p:sp>
        <p:nvSpPr>
          <p:cNvPr id="5" name="Footer Placeholder 4">
            <a:extLst>
              <a:ext uri="{FF2B5EF4-FFF2-40B4-BE49-F238E27FC236}">
                <a16:creationId xmlns:a16="http://schemas.microsoft.com/office/drawing/2014/main" id="{80A5B042-35EA-4557-9D3A-48C06B0510E3}"/>
              </a:ext>
            </a:extLst>
          </p:cNvPr>
          <p:cNvSpPr txBox="1">
            <a:spLocks noGrp="1"/>
          </p:cNvSpPr>
          <p:nvPr>
            <p:ph type="ftr" sz="quarter" idx="9"/>
          </p:nvPr>
        </p:nvSpPr>
        <p:spPr/>
        <p:txBody>
          <a:bodyPr/>
          <a:lstStyle>
            <a:lvl1pPr>
              <a:defRPr/>
            </a:lvl1pPr>
          </a:lstStyle>
          <a:p>
            <a:pPr lvl="0"/>
            <a:endParaRPr lang="en-GB"/>
          </a:p>
        </p:txBody>
      </p:sp>
      <p:sp>
        <p:nvSpPr>
          <p:cNvPr id="6" name="Slide Number Placeholder 5">
            <a:extLst>
              <a:ext uri="{FF2B5EF4-FFF2-40B4-BE49-F238E27FC236}">
                <a16:creationId xmlns:a16="http://schemas.microsoft.com/office/drawing/2014/main" id="{F14CF527-663B-471F-839A-263DF9790835}"/>
              </a:ext>
            </a:extLst>
          </p:cNvPr>
          <p:cNvSpPr txBox="1">
            <a:spLocks noGrp="1"/>
          </p:cNvSpPr>
          <p:nvPr>
            <p:ph type="sldNum" sz="quarter" idx="8"/>
          </p:nvPr>
        </p:nvSpPr>
        <p:spPr/>
        <p:txBody>
          <a:bodyPr/>
          <a:lstStyle>
            <a:lvl1pPr>
              <a:defRPr/>
            </a:lvl1pPr>
          </a:lstStyle>
          <a:p>
            <a:pPr lvl="0"/>
            <a:fld id="{D547CD63-346D-4834-9424-81D221B2E6EA}" type="slidenum">
              <a:t>‹#›</a:t>
            </a:fld>
            <a:endParaRPr lang="en-GB"/>
          </a:p>
        </p:txBody>
      </p:sp>
    </p:spTree>
    <p:extLst>
      <p:ext uri="{BB962C8B-B14F-4D97-AF65-F5344CB8AC3E}">
        <p14:creationId xmlns:p14="http://schemas.microsoft.com/office/powerpoint/2010/main" val="4088443378"/>
      </p:ext>
    </p:extLst>
  </p:cSld>
  <p:clrMapOvr>
    <a:masterClrMapping/>
  </p:clrMapOvr>
</p:sldLayout>
</file>

<file path=ppt/slideLayouts/slideLayout99.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p:cNvSpPr>
            <a:spLocks noGrp="1"/>
          </p:cNvSpPr>
          <p:nvPr>
            <p:ph type="dt" sz="half" idx="10"/>
          </p:nvPr>
        </p:nvSpPr>
        <p:spPr/>
        <p:txBody>
          <a:bodyPr/>
          <a:lstStyle/>
          <a:p>
            <a:fld id="{084EA774-E889-468F-93AF-1EFA691BB60C}" type="datetimeFigureOut">
              <a:rPr lang="en-GB" smtClean="0"/>
              <a:t>04/12/2023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224283A-45FA-43B5-8A8E-17FDE8579278}" type="slidenum">
              <a:rPr lang="en-GB" smtClean="0"/>
              <a:t>‹#›</a:t>
            </a:fld>
            <a:endParaRPr lang="en-GB"/>
          </a:p>
        </p:txBody>
      </p:sp>
    </p:spTree>
    <p:extLst>
      <p:ext uri="{BB962C8B-B14F-4D97-AF65-F5344CB8AC3E}">
        <p14:creationId xmlns:p14="http://schemas.microsoft.com/office/powerpoint/2010/main" val="1099164936"/>
      </p:ext>
    </p:extLst>
  </p:cSld>
  <p:clrMapOvr>
    <a:masterClrMapping/>
  </p:clrMapOvr>
</p:sldLayout>
</file>

<file path=ppt/slideLayouts/slideLayout100.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084EA774-E889-468F-93AF-1EFA691BB60C}" type="datetimeFigureOut">
              <a:rPr lang="en-GB" smtClean="0"/>
              <a:t>04/12/2023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224283A-45FA-43B5-8A8E-17FDE8579278}" type="slidenum">
              <a:rPr lang="en-GB" smtClean="0"/>
              <a:t>‹#›</a:t>
            </a:fld>
            <a:endParaRPr lang="en-GB"/>
          </a:p>
        </p:txBody>
      </p:sp>
    </p:spTree>
    <p:extLst>
      <p:ext uri="{BB962C8B-B14F-4D97-AF65-F5344CB8AC3E}">
        <p14:creationId xmlns:p14="http://schemas.microsoft.com/office/powerpoint/2010/main" val="1330544732"/>
      </p:ext>
    </p:extLst>
  </p:cSld>
  <p:clrMapOvr>
    <a:masterClrMapping/>
  </p:clrMapOvr>
</p:sldLayout>
</file>

<file path=ppt/slideLayouts/slideLayout101.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084EA774-E889-468F-93AF-1EFA691BB60C}" type="datetimeFigureOut">
              <a:rPr lang="en-GB" smtClean="0"/>
              <a:t>04/12/2023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224283A-45FA-43B5-8A8E-17FDE8579278}" type="slidenum">
              <a:rPr lang="en-GB" smtClean="0"/>
              <a:t>‹#›</a:t>
            </a:fld>
            <a:endParaRPr lang="en-GB"/>
          </a:p>
        </p:txBody>
      </p:sp>
    </p:spTree>
    <p:extLst>
      <p:ext uri="{BB962C8B-B14F-4D97-AF65-F5344CB8AC3E}">
        <p14:creationId xmlns:p14="http://schemas.microsoft.com/office/powerpoint/2010/main" val="2932204015"/>
      </p:ext>
    </p:extLst>
  </p:cSld>
  <p:clrMapOvr>
    <a:masterClrMapping/>
  </p:clrMapOvr>
</p:sldLayout>
</file>

<file path=ppt/slideLayouts/slideLayout102.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084EA774-E889-468F-93AF-1EFA691BB60C}" type="datetimeFigureOut">
              <a:rPr lang="en-GB" smtClean="0"/>
              <a:t>04/12/2023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7224283A-45FA-43B5-8A8E-17FDE8579278}" type="slidenum">
              <a:rPr lang="en-GB" smtClean="0"/>
              <a:t>‹#›</a:t>
            </a:fld>
            <a:endParaRPr lang="en-GB"/>
          </a:p>
        </p:txBody>
      </p:sp>
    </p:spTree>
    <p:extLst>
      <p:ext uri="{BB962C8B-B14F-4D97-AF65-F5344CB8AC3E}">
        <p14:creationId xmlns:p14="http://schemas.microsoft.com/office/powerpoint/2010/main" val="2921880694"/>
      </p:ext>
    </p:extLst>
  </p:cSld>
  <p:clrMapOvr>
    <a:masterClrMapping/>
  </p:clrMapOvr>
</p:sldLayout>
</file>

<file path=ppt/slideLayouts/slideLayout103.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084EA774-E889-468F-93AF-1EFA691BB60C}" type="datetimeFigureOut">
              <a:rPr lang="en-GB" smtClean="0"/>
              <a:t>04/12/2023</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7224283A-45FA-43B5-8A8E-17FDE8579278}" type="slidenum">
              <a:rPr lang="en-GB" smtClean="0"/>
              <a:t>‹#›</a:t>
            </a:fld>
            <a:endParaRPr lang="en-GB"/>
          </a:p>
        </p:txBody>
      </p:sp>
    </p:spTree>
    <p:extLst>
      <p:ext uri="{BB962C8B-B14F-4D97-AF65-F5344CB8AC3E}">
        <p14:creationId xmlns:p14="http://schemas.microsoft.com/office/powerpoint/2010/main" val="820258427"/>
      </p:ext>
    </p:extLst>
  </p:cSld>
  <p:clrMapOvr>
    <a:masterClrMapping/>
  </p:clrMapOvr>
</p:sldLayout>
</file>

<file path=ppt/slideLayouts/slideLayout104.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084EA774-E889-468F-93AF-1EFA691BB60C}" type="datetimeFigureOut">
              <a:rPr lang="en-GB" smtClean="0"/>
              <a:t>04/12/2023</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7224283A-45FA-43B5-8A8E-17FDE8579278}" type="slidenum">
              <a:rPr lang="en-GB" smtClean="0"/>
              <a:t>‹#›</a:t>
            </a:fld>
            <a:endParaRPr lang="en-GB"/>
          </a:p>
        </p:txBody>
      </p:sp>
    </p:spTree>
    <p:extLst>
      <p:ext uri="{BB962C8B-B14F-4D97-AF65-F5344CB8AC3E}">
        <p14:creationId xmlns:p14="http://schemas.microsoft.com/office/powerpoint/2010/main" val="2196623862"/>
      </p:ext>
    </p:extLst>
  </p:cSld>
  <p:clrMapOvr>
    <a:masterClrMapping/>
  </p:clrMapOvr>
</p:sldLayout>
</file>

<file path=ppt/slideLayouts/slideLayout105.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084EA774-E889-468F-93AF-1EFA691BB60C}" type="datetimeFigureOut">
              <a:rPr lang="en-GB" smtClean="0"/>
              <a:t>04/12/2023</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7224283A-45FA-43B5-8A8E-17FDE8579278}" type="slidenum">
              <a:rPr lang="en-GB" smtClean="0"/>
              <a:t>‹#›</a:t>
            </a:fld>
            <a:endParaRPr lang="en-GB"/>
          </a:p>
        </p:txBody>
      </p:sp>
    </p:spTree>
    <p:extLst>
      <p:ext uri="{BB962C8B-B14F-4D97-AF65-F5344CB8AC3E}">
        <p14:creationId xmlns:p14="http://schemas.microsoft.com/office/powerpoint/2010/main" val="462155233"/>
      </p:ext>
    </p:extLst>
  </p:cSld>
  <p:clrMapOvr>
    <a:masterClrMapping/>
  </p:clrMapOvr>
</p:sldLayout>
</file>

<file path=ppt/slideLayouts/slideLayout106.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084EA774-E889-468F-93AF-1EFA691BB60C}" type="datetimeFigureOut">
              <a:rPr lang="en-GB" smtClean="0"/>
              <a:t>04/12/2023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7224283A-45FA-43B5-8A8E-17FDE8579278}" type="slidenum">
              <a:rPr lang="en-GB" smtClean="0"/>
              <a:t>‹#›</a:t>
            </a:fld>
            <a:endParaRPr lang="en-GB"/>
          </a:p>
        </p:txBody>
      </p:sp>
    </p:spTree>
    <p:extLst>
      <p:ext uri="{BB962C8B-B14F-4D97-AF65-F5344CB8AC3E}">
        <p14:creationId xmlns:p14="http://schemas.microsoft.com/office/powerpoint/2010/main" val="1618867886"/>
      </p:ext>
    </p:extLst>
  </p:cSld>
  <p:clrMapOvr>
    <a:masterClrMapping/>
  </p:clrMapOvr>
</p:sldLayout>
</file>

<file path=ppt/slideLayouts/slideLayout107.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084EA774-E889-468F-93AF-1EFA691BB60C}" type="datetimeFigureOut">
              <a:rPr lang="en-GB" smtClean="0"/>
              <a:t>04/12/2023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7224283A-45FA-43B5-8A8E-17FDE8579278}" type="slidenum">
              <a:rPr lang="en-GB" smtClean="0"/>
              <a:t>‹#›</a:t>
            </a:fld>
            <a:endParaRPr lang="en-GB"/>
          </a:p>
        </p:txBody>
      </p:sp>
    </p:spTree>
    <p:extLst>
      <p:ext uri="{BB962C8B-B14F-4D97-AF65-F5344CB8AC3E}">
        <p14:creationId xmlns:p14="http://schemas.microsoft.com/office/powerpoint/2010/main" val="4010008071"/>
      </p:ext>
    </p:extLst>
  </p:cSld>
  <p:clrMapOvr>
    <a:masterClrMapping/>
  </p:clrMapOvr>
</p:sldLayout>
</file>

<file path=ppt/slideLayouts/slideLayout108.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084EA774-E889-468F-93AF-1EFA691BB60C}" type="datetimeFigureOut">
              <a:rPr lang="en-GB" smtClean="0"/>
              <a:t>04/12/2023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224283A-45FA-43B5-8A8E-17FDE8579278}" type="slidenum">
              <a:rPr lang="en-GB" smtClean="0"/>
              <a:t>‹#›</a:t>
            </a:fld>
            <a:endParaRPr lang="en-GB"/>
          </a:p>
        </p:txBody>
      </p:sp>
    </p:spTree>
    <p:extLst>
      <p:ext uri="{BB962C8B-B14F-4D97-AF65-F5344CB8AC3E}">
        <p14:creationId xmlns:p14="http://schemas.microsoft.com/office/powerpoint/2010/main" val="809798447"/>
      </p:ext>
    </p:extLst>
  </p:cSld>
  <p:clrMapOvr>
    <a:masterClrMapping/>
  </p:clrMapOvr>
</p:sldLayout>
</file>

<file path=ppt/slideLayouts/slideLayout109.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084EA774-E889-468F-93AF-1EFA691BB60C}" type="datetimeFigureOut">
              <a:rPr lang="en-GB" smtClean="0"/>
              <a:t>04/12/2023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224283A-45FA-43B5-8A8E-17FDE8579278}" type="slidenum">
              <a:rPr lang="en-GB" smtClean="0"/>
              <a:t>‹#›</a:t>
            </a:fld>
            <a:endParaRPr lang="en-GB"/>
          </a:p>
        </p:txBody>
      </p:sp>
    </p:spTree>
    <p:extLst>
      <p:ext uri="{BB962C8B-B14F-4D97-AF65-F5344CB8AC3E}">
        <p14:creationId xmlns:p14="http://schemas.microsoft.com/office/powerpoint/2010/main" val="21217807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_rels/slideMaster3.xml.rels><?xml version="1.0" encoding="UTF-8" standalone="yes"?>
<Relationships xmlns="http://schemas.openxmlformats.org/package/2006/relationships"><Relationship Id="rId8" Type="http://schemas.openxmlformats.org/officeDocument/2006/relationships/slideLayout" Target="../slideLayouts/slideLayout30.xml"/><Relationship Id="rId3" Type="http://schemas.openxmlformats.org/officeDocument/2006/relationships/slideLayout" Target="../slideLayouts/slideLayout25.xml"/><Relationship Id="rId7" Type="http://schemas.openxmlformats.org/officeDocument/2006/relationships/slideLayout" Target="../slideLayouts/slideLayout29.xml"/><Relationship Id="rId12" Type="http://schemas.openxmlformats.org/officeDocument/2006/relationships/theme" Target="../theme/theme3.xml"/><Relationship Id="rId2" Type="http://schemas.openxmlformats.org/officeDocument/2006/relationships/slideLayout" Target="../slideLayouts/slideLayout24.xml"/><Relationship Id="rId1" Type="http://schemas.openxmlformats.org/officeDocument/2006/relationships/slideLayout" Target="../slideLayouts/slideLayout23.xml"/><Relationship Id="rId6" Type="http://schemas.openxmlformats.org/officeDocument/2006/relationships/slideLayout" Target="../slideLayouts/slideLayout28.xml"/><Relationship Id="rId11" Type="http://schemas.openxmlformats.org/officeDocument/2006/relationships/slideLayout" Target="../slideLayouts/slideLayout33.xml"/><Relationship Id="rId5" Type="http://schemas.openxmlformats.org/officeDocument/2006/relationships/slideLayout" Target="../slideLayouts/slideLayout27.xml"/><Relationship Id="rId10" Type="http://schemas.openxmlformats.org/officeDocument/2006/relationships/slideLayout" Target="../slideLayouts/slideLayout32.xml"/><Relationship Id="rId4" Type="http://schemas.openxmlformats.org/officeDocument/2006/relationships/slideLayout" Target="../slideLayouts/slideLayout26.xml"/><Relationship Id="rId9" Type="http://schemas.openxmlformats.org/officeDocument/2006/relationships/slideLayout" Target="../slideLayouts/slideLayout31.xml"/></Relationships>
</file>

<file path=ppt/slideMasters/_rels/slideMaster4.xml.rels><?xml version="1.0" encoding="UTF-8" standalone="yes"?>
<Relationships xmlns="http://schemas.openxmlformats.org/package/2006/relationships"><Relationship Id="rId3" Type="http://schemas.openxmlformats.org/officeDocument/2006/relationships/slideLayout" Target="../slideLayouts/slideLayout36.xml"/><Relationship Id="rId7" Type="http://schemas.openxmlformats.org/officeDocument/2006/relationships/image" Target="../media/image1.png"/><Relationship Id="rId2" Type="http://schemas.openxmlformats.org/officeDocument/2006/relationships/slideLayout" Target="../slideLayouts/slideLayout35.xml"/><Relationship Id="rId1" Type="http://schemas.openxmlformats.org/officeDocument/2006/relationships/slideLayout" Target="../slideLayouts/slideLayout34.xml"/><Relationship Id="rId6" Type="http://schemas.openxmlformats.org/officeDocument/2006/relationships/theme" Target="../theme/theme4.xml"/><Relationship Id="rId5" Type="http://schemas.openxmlformats.org/officeDocument/2006/relationships/slideLayout" Target="../slideLayouts/slideLayout38.xml"/><Relationship Id="rId4" Type="http://schemas.openxmlformats.org/officeDocument/2006/relationships/slideLayout" Target="../slideLayouts/slideLayout37.xml"/></Relationships>
</file>

<file path=ppt/slideMasters/_rels/slideMaster5.xml.rels><?xml version="1.0" encoding="UTF-8" standalone="yes"?>
<Relationships xmlns="http://schemas.openxmlformats.org/package/2006/relationships"><Relationship Id="rId3" Type="http://schemas.openxmlformats.org/officeDocument/2006/relationships/slideLayout" Target="../slideLayouts/slideLayout41.xml"/><Relationship Id="rId7" Type="http://schemas.openxmlformats.org/officeDocument/2006/relationships/image" Target="../media/image1.png"/><Relationship Id="rId2" Type="http://schemas.openxmlformats.org/officeDocument/2006/relationships/slideLayout" Target="../slideLayouts/slideLayout40.xml"/><Relationship Id="rId1" Type="http://schemas.openxmlformats.org/officeDocument/2006/relationships/slideLayout" Target="../slideLayouts/slideLayout39.xml"/><Relationship Id="rId6" Type="http://schemas.openxmlformats.org/officeDocument/2006/relationships/theme" Target="../theme/theme5.xml"/><Relationship Id="rId5" Type="http://schemas.openxmlformats.org/officeDocument/2006/relationships/slideLayout" Target="../slideLayouts/slideLayout43.xml"/><Relationship Id="rId4" Type="http://schemas.openxmlformats.org/officeDocument/2006/relationships/slideLayout" Target="../slideLayouts/slideLayout42.xml"/></Relationships>
</file>

<file path=ppt/slideMasters/_rels/slideMaster6.xml.rels><?xml version="1.0" encoding="UTF-8" standalone="yes"?>
<Relationships xmlns="http://schemas.openxmlformats.org/package/2006/relationships"><Relationship Id="rId8" Type="http://schemas.openxmlformats.org/officeDocument/2006/relationships/slideLayout" Target="../slideLayouts/slideLayout51.xml"/><Relationship Id="rId3" Type="http://schemas.openxmlformats.org/officeDocument/2006/relationships/slideLayout" Target="../slideLayouts/slideLayout46.xml"/><Relationship Id="rId7" Type="http://schemas.openxmlformats.org/officeDocument/2006/relationships/slideLayout" Target="../slideLayouts/slideLayout50.xml"/><Relationship Id="rId12" Type="http://schemas.openxmlformats.org/officeDocument/2006/relationships/theme" Target="../theme/theme6.xml"/><Relationship Id="rId2" Type="http://schemas.openxmlformats.org/officeDocument/2006/relationships/slideLayout" Target="../slideLayouts/slideLayout45.xml"/><Relationship Id="rId1" Type="http://schemas.openxmlformats.org/officeDocument/2006/relationships/slideLayout" Target="../slideLayouts/slideLayout44.xml"/><Relationship Id="rId6" Type="http://schemas.openxmlformats.org/officeDocument/2006/relationships/slideLayout" Target="../slideLayouts/slideLayout49.xml"/><Relationship Id="rId11" Type="http://schemas.openxmlformats.org/officeDocument/2006/relationships/slideLayout" Target="../slideLayouts/slideLayout54.xml"/><Relationship Id="rId5" Type="http://schemas.openxmlformats.org/officeDocument/2006/relationships/slideLayout" Target="../slideLayouts/slideLayout48.xml"/><Relationship Id="rId10" Type="http://schemas.openxmlformats.org/officeDocument/2006/relationships/slideLayout" Target="../slideLayouts/slideLayout53.xml"/><Relationship Id="rId4" Type="http://schemas.openxmlformats.org/officeDocument/2006/relationships/slideLayout" Target="../slideLayouts/slideLayout47.xml"/><Relationship Id="rId9" Type="http://schemas.openxmlformats.org/officeDocument/2006/relationships/slideLayout" Target="../slideLayouts/slideLayout52.xml"/></Relationships>
</file>

<file path=ppt/slideMasters/_rels/slideMaster7.xml.rels><?xml version="1.0" encoding="UTF-8" standalone="yes"?>
<Relationships xmlns="http://schemas.openxmlformats.org/package/2006/relationships"><Relationship Id="rId8" Type="http://schemas.openxmlformats.org/officeDocument/2006/relationships/slideLayout" Target="../slideLayouts/slideLayout62.xml"/><Relationship Id="rId3" Type="http://schemas.openxmlformats.org/officeDocument/2006/relationships/slideLayout" Target="../slideLayouts/slideLayout57.xml"/><Relationship Id="rId7" Type="http://schemas.openxmlformats.org/officeDocument/2006/relationships/slideLayout" Target="../slideLayouts/slideLayout61.xml"/><Relationship Id="rId12" Type="http://schemas.openxmlformats.org/officeDocument/2006/relationships/theme" Target="../theme/theme7.xml"/><Relationship Id="rId2" Type="http://schemas.openxmlformats.org/officeDocument/2006/relationships/slideLayout" Target="../slideLayouts/slideLayout56.xml"/><Relationship Id="rId1" Type="http://schemas.openxmlformats.org/officeDocument/2006/relationships/slideLayout" Target="../slideLayouts/slideLayout55.xml"/><Relationship Id="rId6" Type="http://schemas.openxmlformats.org/officeDocument/2006/relationships/slideLayout" Target="../slideLayouts/slideLayout60.xml"/><Relationship Id="rId11" Type="http://schemas.openxmlformats.org/officeDocument/2006/relationships/slideLayout" Target="../slideLayouts/slideLayout65.xml"/><Relationship Id="rId5" Type="http://schemas.openxmlformats.org/officeDocument/2006/relationships/slideLayout" Target="../slideLayouts/slideLayout59.xml"/><Relationship Id="rId10" Type="http://schemas.openxmlformats.org/officeDocument/2006/relationships/slideLayout" Target="../slideLayouts/slideLayout64.xml"/><Relationship Id="rId4" Type="http://schemas.openxmlformats.org/officeDocument/2006/relationships/slideLayout" Target="../slideLayouts/slideLayout58.xml"/><Relationship Id="rId9" Type="http://schemas.openxmlformats.org/officeDocument/2006/relationships/slideLayout" Target="../slideLayouts/slideLayout63.xml"/></Relationships>
</file>

<file path=ppt/slideMasters/_rels/slideMaster8.xml.rels><?xml version="1.0" encoding="UTF-8" standalone="yes"?>
<Relationships xmlns="http://schemas.openxmlformats.org/package/2006/relationships"><Relationship Id="rId8" Type="http://schemas.openxmlformats.org/officeDocument/2006/relationships/slideLayout" Target="../slideLayouts/slideLayout73.xml"/><Relationship Id="rId3" Type="http://schemas.openxmlformats.org/officeDocument/2006/relationships/slideLayout" Target="../slideLayouts/slideLayout68.xml"/><Relationship Id="rId7" Type="http://schemas.openxmlformats.org/officeDocument/2006/relationships/slideLayout" Target="../slideLayouts/slideLayout72.xml"/><Relationship Id="rId12" Type="http://schemas.openxmlformats.org/officeDocument/2006/relationships/theme" Target="../theme/theme8.xml"/><Relationship Id="rId2" Type="http://schemas.openxmlformats.org/officeDocument/2006/relationships/slideLayout" Target="../slideLayouts/slideLayout67.xml"/><Relationship Id="rId1" Type="http://schemas.openxmlformats.org/officeDocument/2006/relationships/slideLayout" Target="../slideLayouts/slideLayout66.xml"/><Relationship Id="rId6" Type="http://schemas.openxmlformats.org/officeDocument/2006/relationships/slideLayout" Target="../slideLayouts/slideLayout71.xml"/><Relationship Id="rId11" Type="http://schemas.openxmlformats.org/officeDocument/2006/relationships/slideLayout" Target="../slideLayouts/slideLayout76.xml"/><Relationship Id="rId5" Type="http://schemas.openxmlformats.org/officeDocument/2006/relationships/slideLayout" Target="../slideLayouts/slideLayout70.xml"/><Relationship Id="rId10" Type="http://schemas.openxmlformats.org/officeDocument/2006/relationships/slideLayout" Target="../slideLayouts/slideLayout75.xml"/><Relationship Id="rId4" Type="http://schemas.openxmlformats.org/officeDocument/2006/relationships/slideLayout" Target="../slideLayouts/slideLayout69.xml"/><Relationship Id="rId9" Type="http://schemas.openxmlformats.org/officeDocument/2006/relationships/slideLayout" Target="../slideLayouts/slideLayout74.xml"/></Relationships>
</file>

<file path=ppt/slideMasters/_rels/slideMaster9.xml.rels><?xml version="1.0" encoding="UTF-8" standalone="yes"?>
<Relationships xmlns="http://schemas.openxmlformats.org/package/2006/relationships"><Relationship Id="rId8" Type="http://schemas.openxmlformats.org/officeDocument/2006/relationships/slideLayout" Target="../slideLayouts/slideLayout84.xml"/><Relationship Id="rId3" Type="http://schemas.openxmlformats.org/officeDocument/2006/relationships/slideLayout" Target="../slideLayouts/slideLayout79.xml"/><Relationship Id="rId7" Type="http://schemas.openxmlformats.org/officeDocument/2006/relationships/slideLayout" Target="../slideLayouts/slideLayout83.xml"/><Relationship Id="rId12" Type="http://schemas.openxmlformats.org/officeDocument/2006/relationships/theme" Target="../theme/theme9.xml"/><Relationship Id="rId2" Type="http://schemas.openxmlformats.org/officeDocument/2006/relationships/slideLayout" Target="../slideLayouts/slideLayout78.xml"/><Relationship Id="rId1" Type="http://schemas.openxmlformats.org/officeDocument/2006/relationships/slideLayout" Target="../slideLayouts/slideLayout77.xml"/><Relationship Id="rId6" Type="http://schemas.openxmlformats.org/officeDocument/2006/relationships/slideLayout" Target="../slideLayouts/slideLayout82.xml"/><Relationship Id="rId11" Type="http://schemas.openxmlformats.org/officeDocument/2006/relationships/slideLayout" Target="../slideLayouts/slideLayout87.xml"/><Relationship Id="rId5" Type="http://schemas.openxmlformats.org/officeDocument/2006/relationships/slideLayout" Target="../slideLayouts/slideLayout81.xml"/><Relationship Id="rId10" Type="http://schemas.openxmlformats.org/officeDocument/2006/relationships/slideLayout" Target="../slideLayouts/slideLayout86.xml"/><Relationship Id="rId4" Type="http://schemas.openxmlformats.org/officeDocument/2006/relationships/slideLayout" Target="../slideLayouts/slideLayout80.xml"/><Relationship Id="rId9" Type="http://schemas.openxmlformats.org/officeDocument/2006/relationships/slideLayout" Target="../slideLayouts/slideLayout85.xml"/></Relationships>
</file>

<file path=ppt/slideMasters/_rels/slideMaster10.xml.rels><?xml version="1.0" encoding="UTF-8" standalone="yes"?>
<Relationships xmlns="http://schemas.openxmlformats.org/package/2006/relationships"><Relationship Id="rId8" Type="http://schemas.openxmlformats.org/officeDocument/2006/relationships/slideLayout" Target="../slideLayouts/slideLayout95.xml"/><Relationship Id="rId3" Type="http://schemas.openxmlformats.org/officeDocument/2006/relationships/slideLayout" Target="../slideLayouts/slideLayout90.xml"/><Relationship Id="rId7" Type="http://schemas.openxmlformats.org/officeDocument/2006/relationships/slideLayout" Target="../slideLayouts/slideLayout94.xml"/><Relationship Id="rId12" Type="http://schemas.openxmlformats.org/officeDocument/2006/relationships/theme" Target="../theme/theme10.xml"/><Relationship Id="rId2" Type="http://schemas.openxmlformats.org/officeDocument/2006/relationships/slideLayout" Target="../slideLayouts/slideLayout89.xml"/><Relationship Id="rId1" Type="http://schemas.openxmlformats.org/officeDocument/2006/relationships/slideLayout" Target="../slideLayouts/slideLayout88.xml"/><Relationship Id="rId6" Type="http://schemas.openxmlformats.org/officeDocument/2006/relationships/slideLayout" Target="../slideLayouts/slideLayout93.xml"/><Relationship Id="rId11" Type="http://schemas.openxmlformats.org/officeDocument/2006/relationships/slideLayout" Target="../slideLayouts/slideLayout98.xml"/><Relationship Id="rId5" Type="http://schemas.openxmlformats.org/officeDocument/2006/relationships/slideLayout" Target="../slideLayouts/slideLayout92.xml"/><Relationship Id="rId10" Type="http://schemas.openxmlformats.org/officeDocument/2006/relationships/slideLayout" Target="../slideLayouts/slideLayout97.xml"/><Relationship Id="rId4" Type="http://schemas.openxmlformats.org/officeDocument/2006/relationships/slideLayout" Target="../slideLayouts/slideLayout91.xml"/><Relationship Id="rId9" Type="http://schemas.openxmlformats.org/officeDocument/2006/relationships/slideLayout" Target="../slideLayouts/slideLayout96.xml"/></Relationships>
</file>

<file path=ppt/slideMasters/_rels/slideMaster11.xml.rels><?xml version="1.0" encoding="UTF-8" standalone="yes"?>
<Relationships xmlns="http://schemas.openxmlformats.org/package/2006/relationships"><Relationship Id="rId8" Type="http://schemas.openxmlformats.org/officeDocument/2006/relationships/slideLayout" Target="../slideLayouts/slideLayout106.xml"/><Relationship Id="rId3" Type="http://schemas.openxmlformats.org/officeDocument/2006/relationships/slideLayout" Target="../slideLayouts/slideLayout101.xml"/><Relationship Id="rId7" Type="http://schemas.openxmlformats.org/officeDocument/2006/relationships/slideLayout" Target="../slideLayouts/slideLayout105.xml"/><Relationship Id="rId12" Type="http://schemas.openxmlformats.org/officeDocument/2006/relationships/theme" Target="../theme/theme11.xml"/><Relationship Id="rId2" Type="http://schemas.openxmlformats.org/officeDocument/2006/relationships/slideLayout" Target="../slideLayouts/slideLayout100.xml"/><Relationship Id="rId1" Type="http://schemas.openxmlformats.org/officeDocument/2006/relationships/slideLayout" Target="../slideLayouts/slideLayout99.xml"/><Relationship Id="rId6" Type="http://schemas.openxmlformats.org/officeDocument/2006/relationships/slideLayout" Target="../slideLayouts/slideLayout104.xml"/><Relationship Id="rId11" Type="http://schemas.openxmlformats.org/officeDocument/2006/relationships/slideLayout" Target="../slideLayouts/slideLayout109.xml"/><Relationship Id="rId5" Type="http://schemas.openxmlformats.org/officeDocument/2006/relationships/slideLayout" Target="../slideLayouts/slideLayout103.xml"/><Relationship Id="rId10" Type="http://schemas.openxmlformats.org/officeDocument/2006/relationships/slideLayout" Target="../slideLayouts/slideLayout108.xml"/><Relationship Id="rId4" Type="http://schemas.openxmlformats.org/officeDocument/2006/relationships/slideLayout" Target="../slideLayouts/slideLayout102.xml"/><Relationship Id="rId9" Type="http://schemas.openxmlformats.org/officeDocument/2006/relationships/slideLayout" Target="../slideLayouts/slideLayout107.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B1E24557-D9B9-BBC0-5109-D5B1DEF34765}"/>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90296A2D-F58A-DEB8-963A-C250B5BA4E38}"/>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8643271-5917-022B-C769-FD9A0303707A}"/>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57A822BC-F10A-42FF-B0FD-77C3726AB42D}" type="datetimeFigureOut">
              <a:rPr lang="en-GB" smtClean="0"/>
              <a:t>04/12/2023</a:t>
            </a:fld>
            <a:endParaRPr lang="en-GB"/>
          </a:p>
        </p:txBody>
      </p:sp>
      <p:sp>
        <p:nvSpPr>
          <p:cNvPr id="5" name="Footer Placeholder 4">
            <a:extLst>
              <a:ext uri="{FF2B5EF4-FFF2-40B4-BE49-F238E27FC236}">
                <a16:creationId xmlns:a16="http://schemas.microsoft.com/office/drawing/2014/main" id="{09F47B31-F60B-4613-D1E6-D240E9A5C81E}"/>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653ADB59-C4BF-40F8-8FD3-A880BCFA6757}"/>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769EA18C-CCB2-4291-BB97-DD686185B895}" type="slidenum">
              <a:rPr lang="en-GB" smtClean="0"/>
              <a:t>‹#›</a:t>
            </a:fld>
            <a:endParaRPr lang="en-GB"/>
          </a:p>
        </p:txBody>
      </p:sp>
    </p:spTree>
    <p:extLst>
      <p:ext uri="{BB962C8B-B14F-4D97-AF65-F5344CB8AC3E}">
        <p14:creationId xmlns:p14="http://schemas.microsoft.com/office/powerpoint/2010/main" val="329090178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83C80CD5-9594-4FAF-AA2C-113AE79B7A90}"/>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8CC4413D-40A2-4CA2-876B-2663DFF263F7}"/>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DC51E76-CCB6-460C-B523-52EC8A567059}"/>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D7C64835-32D9-4A5C-9873-192BFCC588A9}" type="datetimeFigureOut">
              <a:rPr lang="en-GB" smtClean="0"/>
              <a:t>04/12/2023</a:t>
            </a:fld>
            <a:endParaRPr lang="en-GB"/>
          </a:p>
        </p:txBody>
      </p:sp>
      <p:sp>
        <p:nvSpPr>
          <p:cNvPr id="5" name="Footer Placeholder 4">
            <a:extLst>
              <a:ext uri="{FF2B5EF4-FFF2-40B4-BE49-F238E27FC236}">
                <a16:creationId xmlns:a16="http://schemas.microsoft.com/office/drawing/2014/main" id="{F8EA1AA9-C6B2-408E-80BE-D51C1DA1BD60}"/>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44436253-623E-45B1-9464-94B238D9951E}"/>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D0E91D52-E6B0-49C6-BF5D-F5B7C94C0113}" type="slidenum">
              <a:rPr lang="en-GB" smtClean="0"/>
              <a:t>‹#›</a:t>
            </a:fld>
            <a:endParaRPr lang="en-GB"/>
          </a:p>
        </p:txBody>
      </p:sp>
    </p:spTree>
    <p:extLst>
      <p:ext uri="{BB962C8B-B14F-4D97-AF65-F5344CB8AC3E}">
        <p14:creationId xmlns:p14="http://schemas.microsoft.com/office/powerpoint/2010/main" val="854899602"/>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09600" y="274638"/>
            <a:ext cx="10972800" cy="1143000"/>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609600" y="1600201"/>
            <a:ext cx="109728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609600" y="6356351"/>
            <a:ext cx="28448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75B9D99-807F-4D44-9D24-8D61F1E12039}" type="datetime1">
              <a:rPr lang="en-US" smtClean="0">
                <a:solidFill>
                  <a:prstClr val="black">
                    <a:tint val="75000"/>
                  </a:prstClr>
                </a:solidFill>
              </a:rPr>
              <a:pPr/>
              <a:t>12/4/2023</a:t>
            </a:fld>
            <a:endParaRPr lang="en-US">
              <a:solidFill>
                <a:prstClr val="black">
                  <a:tint val="75000"/>
                </a:prstClr>
              </a:solidFill>
            </a:endParaRPr>
          </a:p>
        </p:txBody>
      </p:sp>
      <p:sp>
        <p:nvSpPr>
          <p:cNvPr id="5" name="Footer Placeholder 4"/>
          <p:cNvSpPr>
            <a:spLocks noGrp="1"/>
          </p:cNvSpPr>
          <p:nvPr>
            <p:ph type="ftr" sz="quarter" idx="3"/>
          </p:nvPr>
        </p:nvSpPr>
        <p:spPr>
          <a:xfrm>
            <a:off x="4165600" y="6356351"/>
            <a:ext cx="3860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solidFill>
                <a:prstClr val="black">
                  <a:tint val="75000"/>
                </a:prstClr>
              </a:solidFill>
            </a:endParaRPr>
          </a:p>
        </p:txBody>
      </p:sp>
      <p:sp>
        <p:nvSpPr>
          <p:cNvPr id="6" name="Slide Number Placeholder 5"/>
          <p:cNvSpPr>
            <a:spLocks noGrp="1"/>
          </p:cNvSpPr>
          <p:nvPr>
            <p:ph type="sldNum" sz="quarter" idx="4"/>
          </p:nvPr>
        </p:nvSpPr>
        <p:spPr>
          <a:xfrm>
            <a:off x="8737600" y="6356351"/>
            <a:ext cx="28448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6F15528-21DE-4FAA-801E-634DDDAF4B2B}" type="slidenum">
              <a:rPr lang="en-US" smtClean="0">
                <a:solidFill>
                  <a:prstClr val="black">
                    <a:tint val="75000"/>
                  </a:prstClr>
                </a:solidFill>
              </a:rPr>
              <a:pPr/>
              <a:t>‹#›</a:t>
            </a:fld>
            <a:endParaRPr lang="en-US">
              <a:solidFill>
                <a:prstClr val="black">
                  <a:tint val="75000"/>
                </a:prstClr>
              </a:solidFill>
            </a:endParaRPr>
          </a:p>
        </p:txBody>
      </p:sp>
    </p:spTree>
    <p:extLst>
      <p:ext uri="{BB962C8B-B14F-4D97-AF65-F5344CB8AC3E}">
        <p14:creationId xmlns:p14="http://schemas.microsoft.com/office/powerpoint/2010/main" val="2910251353"/>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hf hdr="0" ftr="0" dt="0"/>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cSld>
    <p:bg>
      <p:bgPr>
        <a:blipFill dpi="0" rotWithShape="0">
          <a:blip r:embed="rId7"/>
          <a:srcRect/>
          <a:stretch>
            <a:fillRect/>
          </a:stretch>
        </a:blipFill>
        <a:effectLst/>
      </p:bgPr>
    </p:bg>
    <p:spTree>
      <p:nvGrpSpPr>
        <p:cNvPr id="1" name=""/>
        <p:cNvGrpSpPr/>
        <p:nvPr/>
      </p:nvGrpSpPr>
      <p:grpSpPr>
        <a:xfrm>
          <a:off x="0" y="0"/>
          <a:ext cx="0" cy="0"/>
          <a:chOff x="0" y="0"/>
          <a:chExt cx="0" cy="0"/>
        </a:xfrm>
      </p:grpSpPr>
      <p:sp>
        <p:nvSpPr>
          <p:cNvPr id="6147" name="Rectangle 3"/>
          <p:cNvSpPr>
            <a:spLocks noGrp="1" noChangeArrowheads="1"/>
          </p:cNvSpPr>
          <p:nvPr>
            <p:ph type="title"/>
          </p:nvPr>
        </p:nvSpPr>
        <p:spPr bwMode="auto">
          <a:xfrm>
            <a:off x="609600" y="122238"/>
            <a:ext cx="10972800" cy="1295400"/>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 uri="{AF507438-7753-43e0-B8FC-AC1667EBCBE1}">
              <a14:hiddenEffects xmlns:a14="http://schemas.microsoft.com/office/drawing/2010/main" xmlns="">
                <a:effectLst>
                  <a:outerShdw blurRad="63500" dist="38099" dir="2700000" algn="ctr" rotWithShape="0">
                    <a:schemeClr val="bg2">
                      <a:alpha val="74998"/>
                    </a:schemeClr>
                  </a:outerShdw>
                </a:effectLst>
              </a14:hiddenEffects>
            </a:ext>
            <a:ext uri="{FAA26D3D-D897-4be2-8F04-BA451C77F1D7}">
              <ma14:placeholderFlag xmlns:ma14="http://schemas.microsoft.com/office/mac/drawingml/2011/main" xmlns="" val="1"/>
            </a:ext>
          </a:extLst>
        </p:spPr>
        <p:txBody>
          <a:bodyPr vert="horz" wrap="square" lIns="91440" tIns="45720" rIns="91440" bIns="45720" numCol="1" anchor="ctr" anchorCtr="0" compatLnSpc="1">
            <a:prstTxWarp prst="textNoShape">
              <a:avLst/>
            </a:prstTxWarp>
            <a:normAutofit/>
          </a:bodyPr>
          <a:lstStyle/>
          <a:p>
            <a:pPr lvl="0"/>
            <a:r>
              <a:rPr lang="en-US"/>
              <a:t>Click to edit Master title style</a:t>
            </a:r>
          </a:p>
        </p:txBody>
      </p:sp>
      <p:sp>
        <p:nvSpPr>
          <p:cNvPr id="6148" name="Rectangle 4"/>
          <p:cNvSpPr>
            <a:spLocks noGrp="1" noChangeArrowheads="1"/>
          </p:cNvSpPr>
          <p:nvPr>
            <p:ph type="body" idx="1"/>
          </p:nvPr>
        </p:nvSpPr>
        <p:spPr bwMode="auto">
          <a:xfrm>
            <a:off x="609600" y="1719264"/>
            <a:ext cx="10972800" cy="4529137"/>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 uri="{AF507438-7753-43e0-B8FC-AC1667EBCBE1}">
              <a14:hiddenEffects xmlns:a14="http://schemas.microsoft.com/office/drawing/2010/main" xmlns="">
                <a:effectLst>
                  <a:outerShdw blurRad="63500" dist="38099" dir="2700000" algn="ctr" rotWithShape="0">
                    <a:schemeClr val="bg2">
                      <a:alpha val="74998"/>
                    </a:schemeClr>
                  </a:outerShdw>
                </a:effectLst>
              </a14:hiddenEffects>
            </a:ext>
            <a:ext uri="{FAA26D3D-D897-4be2-8F04-BA451C77F1D7}">
              <ma14:placeholderFlag xmlns:ma14="http://schemas.microsoft.com/office/mac/drawingml/2011/main" xmlns="" val="1"/>
            </a:ext>
          </a:extLst>
        </p:spPr>
        <p:txBody>
          <a:bodyPr vert="horz" wrap="square" lIns="91440" tIns="45720" rIns="91440" bIns="45720" numCol="1" anchor="t" anchorCtr="0" compatLnSpc="1">
            <a:prstTxWarp prst="textNoShape">
              <a:avLst/>
            </a:prstTxWarp>
            <a:normAutofit/>
          </a:bodyPr>
          <a:lstStyle/>
          <a:p>
            <a:pPr lvl="0"/>
            <a:r>
              <a:rPr lang="en-US" dirty="0"/>
              <a:t>Click to edit Master text styles</a:t>
            </a:r>
          </a:p>
          <a:p>
            <a:pPr lvl="1"/>
            <a:r>
              <a:rPr lang="en-US" dirty="0"/>
              <a:t>Second level</a:t>
            </a:r>
          </a:p>
          <a:p>
            <a:pPr lvl="2"/>
            <a:r>
              <a:rPr lang="en-US" dirty="0"/>
              <a:t>Third level</a:t>
            </a:r>
          </a:p>
        </p:txBody>
      </p:sp>
    </p:spTree>
    <p:extLst>
      <p:ext uri="{BB962C8B-B14F-4D97-AF65-F5344CB8AC3E}">
        <p14:creationId xmlns:p14="http://schemas.microsoft.com/office/powerpoint/2010/main" val="2424421226"/>
      </p:ext>
    </p:extLst>
  </p:cSld>
  <p:clrMap bg1="lt1" tx1="dk1" bg2="lt2" tx2="dk2" accent1="accent1" accent2="accent2" accent3="accent3" accent4="accent4" accent5="accent5" accent6="accent6" hlink="hlink" folHlink="folHlink"/>
  <p:sldLayoutIdLst>
    <p:sldLayoutId id="2147483685" r:id="rId1"/>
    <p:sldLayoutId id="2147483686" r:id="rId2"/>
    <p:sldLayoutId id="2147483687" r:id="rId3"/>
    <p:sldLayoutId id="2147483688" r:id="rId4"/>
    <p:sldLayoutId id="2147483689" r:id="rId5"/>
  </p:sldLayoutIdLst>
  <p:transition spd="med">
    <p:fade/>
  </p:transition>
  <p:hf hdr="0" ftr="0" dt="0"/>
  <p:txStyles>
    <p:titleStyle>
      <a:lvl1pPr algn="l" rtl="0" eaLnBrk="1" fontAlgn="base" hangingPunct="1">
        <a:spcBef>
          <a:spcPct val="0"/>
        </a:spcBef>
        <a:spcAft>
          <a:spcPct val="0"/>
        </a:spcAft>
        <a:defRPr sz="3200">
          <a:solidFill>
            <a:srgbClr val="4A66AC"/>
          </a:solidFill>
          <a:latin typeface="+mj-lt"/>
          <a:ea typeface="+mj-ea"/>
          <a:cs typeface="ＭＳ Ｐゴシック" charset="0"/>
        </a:defRPr>
      </a:lvl1pPr>
      <a:lvl2pPr algn="l" rtl="0" eaLnBrk="1" fontAlgn="base" hangingPunct="1">
        <a:spcBef>
          <a:spcPct val="0"/>
        </a:spcBef>
        <a:spcAft>
          <a:spcPct val="0"/>
        </a:spcAft>
        <a:defRPr sz="3200">
          <a:solidFill>
            <a:srgbClr val="4A66AC"/>
          </a:solidFill>
          <a:latin typeface="Arial" charset="0"/>
          <a:ea typeface="ＭＳ Ｐゴシック" charset="0"/>
          <a:cs typeface="ＭＳ Ｐゴシック" charset="0"/>
        </a:defRPr>
      </a:lvl2pPr>
      <a:lvl3pPr algn="l" rtl="0" eaLnBrk="1" fontAlgn="base" hangingPunct="1">
        <a:spcBef>
          <a:spcPct val="0"/>
        </a:spcBef>
        <a:spcAft>
          <a:spcPct val="0"/>
        </a:spcAft>
        <a:defRPr sz="3200">
          <a:solidFill>
            <a:srgbClr val="4A66AC"/>
          </a:solidFill>
          <a:latin typeface="Arial" charset="0"/>
          <a:ea typeface="ＭＳ Ｐゴシック" charset="0"/>
          <a:cs typeface="ＭＳ Ｐゴシック" charset="0"/>
        </a:defRPr>
      </a:lvl3pPr>
      <a:lvl4pPr algn="l" rtl="0" eaLnBrk="1" fontAlgn="base" hangingPunct="1">
        <a:spcBef>
          <a:spcPct val="0"/>
        </a:spcBef>
        <a:spcAft>
          <a:spcPct val="0"/>
        </a:spcAft>
        <a:defRPr sz="3200">
          <a:solidFill>
            <a:srgbClr val="4A66AC"/>
          </a:solidFill>
          <a:latin typeface="Arial" charset="0"/>
          <a:ea typeface="ＭＳ Ｐゴシック" charset="0"/>
          <a:cs typeface="ＭＳ Ｐゴシック" charset="0"/>
        </a:defRPr>
      </a:lvl4pPr>
      <a:lvl5pPr algn="l" rtl="0" eaLnBrk="1" fontAlgn="base" hangingPunct="1">
        <a:spcBef>
          <a:spcPct val="0"/>
        </a:spcBef>
        <a:spcAft>
          <a:spcPct val="0"/>
        </a:spcAft>
        <a:defRPr sz="3200">
          <a:solidFill>
            <a:srgbClr val="4A66AC"/>
          </a:solidFill>
          <a:latin typeface="Arial" charset="0"/>
          <a:ea typeface="ＭＳ Ｐゴシック" charset="0"/>
          <a:cs typeface="ＭＳ Ｐゴシック" charset="0"/>
        </a:defRPr>
      </a:lvl5pPr>
      <a:lvl6pPr marL="457200" algn="l" rtl="0" eaLnBrk="1" fontAlgn="base" hangingPunct="1">
        <a:spcBef>
          <a:spcPct val="0"/>
        </a:spcBef>
        <a:spcAft>
          <a:spcPct val="0"/>
        </a:spcAft>
        <a:defRPr sz="3900" b="1">
          <a:solidFill>
            <a:schemeClr val="tx2"/>
          </a:solidFill>
          <a:latin typeface="Arial" charset="0"/>
          <a:ea typeface="ＭＳ Ｐゴシック" charset="0"/>
        </a:defRPr>
      </a:lvl6pPr>
      <a:lvl7pPr marL="914400" algn="l" rtl="0" eaLnBrk="1" fontAlgn="base" hangingPunct="1">
        <a:spcBef>
          <a:spcPct val="0"/>
        </a:spcBef>
        <a:spcAft>
          <a:spcPct val="0"/>
        </a:spcAft>
        <a:defRPr sz="3900" b="1">
          <a:solidFill>
            <a:schemeClr val="tx2"/>
          </a:solidFill>
          <a:latin typeface="Arial" charset="0"/>
          <a:ea typeface="ＭＳ Ｐゴシック" charset="0"/>
        </a:defRPr>
      </a:lvl7pPr>
      <a:lvl8pPr marL="1371600" algn="l" rtl="0" eaLnBrk="1" fontAlgn="base" hangingPunct="1">
        <a:spcBef>
          <a:spcPct val="0"/>
        </a:spcBef>
        <a:spcAft>
          <a:spcPct val="0"/>
        </a:spcAft>
        <a:defRPr sz="3900" b="1">
          <a:solidFill>
            <a:schemeClr val="tx2"/>
          </a:solidFill>
          <a:latin typeface="Arial" charset="0"/>
          <a:ea typeface="ＭＳ Ｐゴシック" charset="0"/>
        </a:defRPr>
      </a:lvl8pPr>
      <a:lvl9pPr marL="1828800" algn="l" rtl="0" eaLnBrk="1" fontAlgn="base" hangingPunct="1">
        <a:spcBef>
          <a:spcPct val="0"/>
        </a:spcBef>
        <a:spcAft>
          <a:spcPct val="0"/>
        </a:spcAft>
        <a:defRPr sz="3900" b="1">
          <a:solidFill>
            <a:schemeClr val="tx2"/>
          </a:solidFill>
          <a:latin typeface="Arial" charset="0"/>
          <a:ea typeface="ＭＳ Ｐゴシック" charset="0"/>
        </a:defRPr>
      </a:lvl9pPr>
    </p:titleStyle>
    <p:bodyStyle>
      <a:lvl1pPr marL="457200" indent="-457200" algn="l" rtl="0" eaLnBrk="1" fontAlgn="base" hangingPunct="1">
        <a:spcBef>
          <a:spcPct val="20000"/>
        </a:spcBef>
        <a:spcAft>
          <a:spcPct val="0"/>
        </a:spcAft>
        <a:buClr>
          <a:srgbClr val="5E9F79"/>
        </a:buClr>
        <a:buSzPct val="100000"/>
        <a:buFont typeface="Arial" charset="0"/>
        <a:buChar char="•"/>
        <a:defRPr sz="3000">
          <a:solidFill>
            <a:schemeClr val="tx1"/>
          </a:solidFill>
          <a:latin typeface="+mn-lt"/>
          <a:ea typeface="+mn-ea"/>
          <a:cs typeface="ＭＳ Ｐゴシック" charset="0"/>
        </a:defRPr>
      </a:lvl1pPr>
      <a:lvl2pPr marL="800100" indent="-457200" algn="l" rtl="0" eaLnBrk="1" fontAlgn="base" hangingPunct="1">
        <a:spcBef>
          <a:spcPct val="20000"/>
        </a:spcBef>
        <a:spcAft>
          <a:spcPct val="0"/>
        </a:spcAft>
        <a:buClr>
          <a:srgbClr val="E6C362"/>
        </a:buClr>
        <a:buSzPct val="100000"/>
        <a:buFont typeface="Lucida Grande" charset="0"/>
        <a:buChar char="-"/>
        <a:defRPr sz="2600">
          <a:solidFill>
            <a:schemeClr val="tx1"/>
          </a:solidFill>
          <a:latin typeface="+mn-lt"/>
          <a:ea typeface="+mn-ea"/>
        </a:defRPr>
      </a:lvl2pPr>
      <a:lvl3pPr marL="1035050" indent="-342900" algn="l" rtl="0" eaLnBrk="1" fontAlgn="base" hangingPunct="1">
        <a:spcBef>
          <a:spcPct val="20000"/>
        </a:spcBef>
        <a:spcAft>
          <a:spcPct val="0"/>
        </a:spcAft>
        <a:buClr>
          <a:schemeClr val="accent1"/>
        </a:buClr>
        <a:buSzPct val="100000"/>
        <a:buFont typeface="Arial" charset="0"/>
        <a:buChar char="•"/>
        <a:defRPr sz="2300">
          <a:solidFill>
            <a:schemeClr val="tx1"/>
          </a:solidFill>
          <a:latin typeface="+mn-lt"/>
          <a:ea typeface="+mn-ea"/>
        </a:defRPr>
      </a:lvl3pPr>
      <a:lvl4pPr marL="1281113" indent="-292100" algn="l" rtl="0" eaLnBrk="1" fontAlgn="base" hangingPunct="1">
        <a:spcBef>
          <a:spcPct val="20000"/>
        </a:spcBef>
        <a:spcAft>
          <a:spcPct val="0"/>
        </a:spcAft>
        <a:buClr>
          <a:schemeClr val="tx2"/>
        </a:buClr>
        <a:buSzPct val="75000"/>
        <a:buFont typeface="Wingdings" charset="0"/>
        <a:buChar char="§"/>
        <a:defRPr sz="2000">
          <a:solidFill>
            <a:schemeClr val="tx1"/>
          </a:solidFill>
          <a:latin typeface="+mn-lt"/>
          <a:ea typeface="+mn-ea"/>
        </a:defRPr>
      </a:lvl4pPr>
      <a:lvl5pPr marL="1598613" indent="-315913" algn="l" rtl="0" eaLnBrk="1" fontAlgn="base" hangingPunct="1">
        <a:spcBef>
          <a:spcPct val="20000"/>
        </a:spcBef>
        <a:spcAft>
          <a:spcPct val="0"/>
        </a:spcAft>
        <a:buClr>
          <a:schemeClr val="folHlink"/>
        </a:buClr>
        <a:buSzPct val="80000"/>
        <a:buFont typeface="Wingdings" charset="0"/>
        <a:buChar char="§"/>
        <a:defRPr sz="2000">
          <a:solidFill>
            <a:schemeClr val="tx1"/>
          </a:solidFill>
          <a:latin typeface="+mn-lt"/>
          <a:ea typeface="+mn-ea"/>
        </a:defRPr>
      </a:lvl5pPr>
      <a:lvl6pPr marL="2055813" indent="-315913" algn="l" rtl="0" eaLnBrk="1" fontAlgn="base" hangingPunct="1">
        <a:spcBef>
          <a:spcPct val="20000"/>
        </a:spcBef>
        <a:spcAft>
          <a:spcPct val="0"/>
        </a:spcAft>
        <a:buClr>
          <a:schemeClr val="folHlink"/>
        </a:buClr>
        <a:buSzPct val="80000"/>
        <a:buFont typeface="Wingdings" charset="0"/>
        <a:buChar char="§"/>
        <a:defRPr sz="2000">
          <a:solidFill>
            <a:schemeClr val="tx1"/>
          </a:solidFill>
          <a:latin typeface="+mn-lt"/>
          <a:ea typeface="+mn-ea"/>
        </a:defRPr>
      </a:lvl6pPr>
      <a:lvl7pPr marL="2513013" indent="-315913" algn="l" rtl="0" eaLnBrk="1" fontAlgn="base" hangingPunct="1">
        <a:spcBef>
          <a:spcPct val="20000"/>
        </a:spcBef>
        <a:spcAft>
          <a:spcPct val="0"/>
        </a:spcAft>
        <a:buClr>
          <a:schemeClr val="folHlink"/>
        </a:buClr>
        <a:buSzPct val="80000"/>
        <a:buFont typeface="Wingdings" charset="0"/>
        <a:buChar char="§"/>
        <a:defRPr sz="2000">
          <a:solidFill>
            <a:schemeClr val="tx1"/>
          </a:solidFill>
          <a:latin typeface="+mn-lt"/>
          <a:ea typeface="+mn-ea"/>
        </a:defRPr>
      </a:lvl7pPr>
      <a:lvl8pPr marL="2970213" indent="-315913" algn="l" rtl="0" eaLnBrk="1" fontAlgn="base" hangingPunct="1">
        <a:spcBef>
          <a:spcPct val="20000"/>
        </a:spcBef>
        <a:spcAft>
          <a:spcPct val="0"/>
        </a:spcAft>
        <a:buClr>
          <a:schemeClr val="folHlink"/>
        </a:buClr>
        <a:buSzPct val="80000"/>
        <a:buFont typeface="Wingdings" charset="0"/>
        <a:buChar char="§"/>
        <a:defRPr sz="2000">
          <a:solidFill>
            <a:schemeClr val="tx1"/>
          </a:solidFill>
          <a:latin typeface="+mn-lt"/>
          <a:ea typeface="+mn-ea"/>
        </a:defRPr>
      </a:lvl8pPr>
      <a:lvl9pPr marL="3427413" indent="-315913" algn="l" rtl="0" eaLnBrk="1" fontAlgn="base" hangingPunct="1">
        <a:spcBef>
          <a:spcPct val="20000"/>
        </a:spcBef>
        <a:spcAft>
          <a:spcPct val="0"/>
        </a:spcAft>
        <a:buClr>
          <a:schemeClr val="folHlink"/>
        </a:buClr>
        <a:buSzPct val="80000"/>
        <a:buFont typeface="Wingdings" charset="0"/>
        <a:buChar char="§"/>
        <a:defRPr sz="2000">
          <a:solidFill>
            <a:schemeClr val="tx1"/>
          </a:solidFill>
          <a:latin typeface="+mn-lt"/>
          <a:ea typeface="+mn-ea"/>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Masters/slideMaster5.xml><?xml version="1.0" encoding="utf-8"?>
<p:sldMaster xmlns:a="http://schemas.openxmlformats.org/drawingml/2006/main" xmlns:r="http://schemas.openxmlformats.org/officeDocument/2006/relationships" xmlns:p="http://schemas.openxmlformats.org/presentationml/2006/main">
  <p:cSld>
    <p:bg>
      <p:bgPr>
        <a:blipFill dpi="0" rotWithShape="0">
          <a:blip r:embed="rId7"/>
          <a:srcRect/>
          <a:stretch>
            <a:fillRect/>
          </a:stretch>
        </a:blipFill>
        <a:effectLst/>
      </p:bgPr>
    </p:bg>
    <p:spTree>
      <p:nvGrpSpPr>
        <p:cNvPr id="1" name=""/>
        <p:cNvGrpSpPr/>
        <p:nvPr/>
      </p:nvGrpSpPr>
      <p:grpSpPr>
        <a:xfrm>
          <a:off x="0" y="0"/>
          <a:ext cx="0" cy="0"/>
          <a:chOff x="0" y="0"/>
          <a:chExt cx="0" cy="0"/>
        </a:xfrm>
      </p:grpSpPr>
      <p:sp>
        <p:nvSpPr>
          <p:cNvPr id="6147" name="Rectangle 3"/>
          <p:cNvSpPr>
            <a:spLocks noGrp="1" noChangeArrowheads="1"/>
          </p:cNvSpPr>
          <p:nvPr>
            <p:ph type="title"/>
          </p:nvPr>
        </p:nvSpPr>
        <p:spPr bwMode="auto">
          <a:xfrm>
            <a:off x="609600" y="122238"/>
            <a:ext cx="10972800" cy="1295400"/>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 uri="{AF507438-7753-43e0-B8FC-AC1667EBCBE1}">
              <a14:hiddenEffects xmlns:a14="http://schemas.microsoft.com/office/drawing/2010/main" xmlns="">
                <a:effectLst>
                  <a:outerShdw blurRad="63500" dist="38099" dir="2700000" algn="ctr" rotWithShape="0">
                    <a:schemeClr val="bg2">
                      <a:alpha val="74998"/>
                    </a:schemeClr>
                  </a:outerShdw>
                </a:effectLst>
              </a14:hiddenEffects>
            </a:ext>
            <a:ext uri="{FAA26D3D-D897-4be2-8F04-BA451C77F1D7}">
              <ma14:placeholderFlag xmlns:ma14="http://schemas.microsoft.com/office/mac/drawingml/2011/main" xmlns="" val="1"/>
            </a:ext>
          </a:extLst>
        </p:spPr>
        <p:txBody>
          <a:bodyPr vert="horz" wrap="square" lIns="91440" tIns="45720" rIns="91440" bIns="45720" numCol="1" anchor="ctr" anchorCtr="0" compatLnSpc="1">
            <a:prstTxWarp prst="textNoShape">
              <a:avLst/>
            </a:prstTxWarp>
            <a:normAutofit/>
          </a:bodyPr>
          <a:lstStyle/>
          <a:p>
            <a:pPr lvl="0"/>
            <a:r>
              <a:rPr lang="en-US"/>
              <a:t>Click to edit Master title style</a:t>
            </a:r>
          </a:p>
        </p:txBody>
      </p:sp>
      <p:sp>
        <p:nvSpPr>
          <p:cNvPr id="6148" name="Rectangle 4"/>
          <p:cNvSpPr>
            <a:spLocks noGrp="1" noChangeArrowheads="1"/>
          </p:cNvSpPr>
          <p:nvPr>
            <p:ph type="body" idx="1"/>
          </p:nvPr>
        </p:nvSpPr>
        <p:spPr bwMode="auto">
          <a:xfrm>
            <a:off x="609600" y="1719264"/>
            <a:ext cx="10972800" cy="4529137"/>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 uri="{AF507438-7753-43e0-B8FC-AC1667EBCBE1}">
              <a14:hiddenEffects xmlns:a14="http://schemas.microsoft.com/office/drawing/2010/main" xmlns="">
                <a:effectLst>
                  <a:outerShdw blurRad="63500" dist="38099" dir="2700000" algn="ctr" rotWithShape="0">
                    <a:schemeClr val="bg2">
                      <a:alpha val="74998"/>
                    </a:schemeClr>
                  </a:outerShdw>
                </a:effectLst>
              </a14:hiddenEffects>
            </a:ext>
            <a:ext uri="{FAA26D3D-D897-4be2-8F04-BA451C77F1D7}">
              <ma14:placeholderFlag xmlns:ma14="http://schemas.microsoft.com/office/mac/drawingml/2011/main" xmlns="" val="1"/>
            </a:ext>
          </a:extLst>
        </p:spPr>
        <p:txBody>
          <a:bodyPr vert="horz" wrap="square" lIns="91440" tIns="45720" rIns="91440" bIns="45720" numCol="1" anchor="t" anchorCtr="0" compatLnSpc="1">
            <a:prstTxWarp prst="textNoShape">
              <a:avLst/>
            </a:prstTxWarp>
            <a:normAutofit/>
          </a:bodyPr>
          <a:lstStyle/>
          <a:p>
            <a:pPr lvl="0"/>
            <a:r>
              <a:rPr lang="en-US" dirty="0"/>
              <a:t>Click to edit Master text styles</a:t>
            </a:r>
          </a:p>
          <a:p>
            <a:pPr lvl="1"/>
            <a:r>
              <a:rPr lang="en-US" dirty="0"/>
              <a:t>Second level</a:t>
            </a:r>
          </a:p>
          <a:p>
            <a:pPr lvl="2"/>
            <a:r>
              <a:rPr lang="en-US" dirty="0"/>
              <a:t>Third level</a:t>
            </a:r>
          </a:p>
        </p:txBody>
      </p:sp>
    </p:spTree>
    <p:extLst>
      <p:ext uri="{BB962C8B-B14F-4D97-AF65-F5344CB8AC3E}">
        <p14:creationId xmlns:p14="http://schemas.microsoft.com/office/powerpoint/2010/main" val="509816370"/>
      </p:ext>
    </p:extLst>
  </p:cSld>
  <p:clrMap bg1="lt1" tx1="dk1" bg2="lt2" tx2="dk2" accent1="accent1" accent2="accent2" accent3="accent3" accent4="accent4" accent5="accent5" accent6="accent6" hlink="hlink" folHlink="folHlink"/>
  <p:sldLayoutIdLst>
    <p:sldLayoutId id="2147483691" r:id="rId1"/>
    <p:sldLayoutId id="2147483692" r:id="rId2"/>
    <p:sldLayoutId id="2147483693" r:id="rId3"/>
    <p:sldLayoutId id="2147483694" r:id="rId4"/>
    <p:sldLayoutId id="2147483695" r:id="rId5"/>
  </p:sldLayoutIdLst>
  <p:transition spd="med">
    <p:fade/>
  </p:transition>
  <p:txStyles>
    <p:titleStyle>
      <a:lvl1pPr algn="l" rtl="0" eaLnBrk="1" fontAlgn="base" hangingPunct="1">
        <a:spcBef>
          <a:spcPct val="0"/>
        </a:spcBef>
        <a:spcAft>
          <a:spcPct val="0"/>
        </a:spcAft>
        <a:defRPr sz="3200">
          <a:solidFill>
            <a:srgbClr val="4A66AC"/>
          </a:solidFill>
          <a:latin typeface="+mj-lt"/>
          <a:ea typeface="+mj-ea"/>
          <a:cs typeface="ＭＳ Ｐゴシック" charset="0"/>
        </a:defRPr>
      </a:lvl1pPr>
      <a:lvl2pPr algn="l" rtl="0" eaLnBrk="1" fontAlgn="base" hangingPunct="1">
        <a:spcBef>
          <a:spcPct val="0"/>
        </a:spcBef>
        <a:spcAft>
          <a:spcPct val="0"/>
        </a:spcAft>
        <a:defRPr sz="3200">
          <a:solidFill>
            <a:srgbClr val="4A66AC"/>
          </a:solidFill>
          <a:latin typeface="Arial" charset="0"/>
          <a:ea typeface="ＭＳ Ｐゴシック" charset="0"/>
          <a:cs typeface="ＭＳ Ｐゴシック" charset="0"/>
        </a:defRPr>
      </a:lvl2pPr>
      <a:lvl3pPr algn="l" rtl="0" eaLnBrk="1" fontAlgn="base" hangingPunct="1">
        <a:spcBef>
          <a:spcPct val="0"/>
        </a:spcBef>
        <a:spcAft>
          <a:spcPct val="0"/>
        </a:spcAft>
        <a:defRPr sz="3200">
          <a:solidFill>
            <a:srgbClr val="4A66AC"/>
          </a:solidFill>
          <a:latin typeface="Arial" charset="0"/>
          <a:ea typeface="ＭＳ Ｐゴシック" charset="0"/>
          <a:cs typeface="ＭＳ Ｐゴシック" charset="0"/>
        </a:defRPr>
      </a:lvl3pPr>
      <a:lvl4pPr algn="l" rtl="0" eaLnBrk="1" fontAlgn="base" hangingPunct="1">
        <a:spcBef>
          <a:spcPct val="0"/>
        </a:spcBef>
        <a:spcAft>
          <a:spcPct val="0"/>
        </a:spcAft>
        <a:defRPr sz="3200">
          <a:solidFill>
            <a:srgbClr val="4A66AC"/>
          </a:solidFill>
          <a:latin typeface="Arial" charset="0"/>
          <a:ea typeface="ＭＳ Ｐゴシック" charset="0"/>
          <a:cs typeface="ＭＳ Ｐゴシック" charset="0"/>
        </a:defRPr>
      </a:lvl4pPr>
      <a:lvl5pPr algn="l" rtl="0" eaLnBrk="1" fontAlgn="base" hangingPunct="1">
        <a:spcBef>
          <a:spcPct val="0"/>
        </a:spcBef>
        <a:spcAft>
          <a:spcPct val="0"/>
        </a:spcAft>
        <a:defRPr sz="3200">
          <a:solidFill>
            <a:srgbClr val="4A66AC"/>
          </a:solidFill>
          <a:latin typeface="Arial" charset="0"/>
          <a:ea typeface="ＭＳ Ｐゴシック" charset="0"/>
          <a:cs typeface="ＭＳ Ｐゴシック" charset="0"/>
        </a:defRPr>
      </a:lvl5pPr>
      <a:lvl6pPr marL="457200" algn="l" rtl="0" eaLnBrk="1" fontAlgn="base" hangingPunct="1">
        <a:spcBef>
          <a:spcPct val="0"/>
        </a:spcBef>
        <a:spcAft>
          <a:spcPct val="0"/>
        </a:spcAft>
        <a:defRPr sz="3900" b="1">
          <a:solidFill>
            <a:schemeClr val="tx2"/>
          </a:solidFill>
          <a:latin typeface="Arial" charset="0"/>
          <a:ea typeface="ＭＳ Ｐゴシック" charset="0"/>
        </a:defRPr>
      </a:lvl6pPr>
      <a:lvl7pPr marL="914400" algn="l" rtl="0" eaLnBrk="1" fontAlgn="base" hangingPunct="1">
        <a:spcBef>
          <a:spcPct val="0"/>
        </a:spcBef>
        <a:spcAft>
          <a:spcPct val="0"/>
        </a:spcAft>
        <a:defRPr sz="3900" b="1">
          <a:solidFill>
            <a:schemeClr val="tx2"/>
          </a:solidFill>
          <a:latin typeface="Arial" charset="0"/>
          <a:ea typeface="ＭＳ Ｐゴシック" charset="0"/>
        </a:defRPr>
      </a:lvl7pPr>
      <a:lvl8pPr marL="1371600" algn="l" rtl="0" eaLnBrk="1" fontAlgn="base" hangingPunct="1">
        <a:spcBef>
          <a:spcPct val="0"/>
        </a:spcBef>
        <a:spcAft>
          <a:spcPct val="0"/>
        </a:spcAft>
        <a:defRPr sz="3900" b="1">
          <a:solidFill>
            <a:schemeClr val="tx2"/>
          </a:solidFill>
          <a:latin typeface="Arial" charset="0"/>
          <a:ea typeface="ＭＳ Ｐゴシック" charset="0"/>
        </a:defRPr>
      </a:lvl8pPr>
      <a:lvl9pPr marL="1828800" algn="l" rtl="0" eaLnBrk="1" fontAlgn="base" hangingPunct="1">
        <a:spcBef>
          <a:spcPct val="0"/>
        </a:spcBef>
        <a:spcAft>
          <a:spcPct val="0"/>
        </a:spcAft>
        <a:defRPr sz="3900" b="1">
          <a:solidFill>
            <a:schemeClr val="tx2"/>
          </a:solidFill>
          <a:latin typeface="Arial" charset="0"/>
          <a:ea typeface="ＭＳ Ｐゴシック" charset="0"/>
        </a:defRPr>
      </a:lvl9pPr>
    </p:titleStyle>
    <p:bodyStyle>
      <a:lvl1pPr marL="457200" indent="-457200" algn="l" rtl="0" eaLnBrk="1" fontAlgn="base" hangingPunct="1">
        <a:spcBef>
          <a:spcPct val="20000"/>
        </a:spcBef>
        <a:spcAft>
          <a:spcPct val="0"/>
        </a:spcAft>
        <a:buClr>
          <a:srgbClr val="5E9F79"/>
        </a:buClr>
        <a:buSzPct val="100000"/>
        <a:buFont typeface="Arial" charset="0"/>
        <a:buChar char="•"/>
        <a:defRPr sz="3000">
          <a:solidFill>
            <a:schemeClr val="tx1"/>
          </a:solidFill>
          <a:latin typeface="+mn-lt"/>
          <a:ea typeface="+mn-ea"/>
          <a:cs typeface="ＭＳ Ｐゴシック" charset="0"/>
        </a:defRPr>
      </a:lvl1pPr>
      <a:lvl2pPr marL="800100" indent="-457200" algn="l" rtl="0" eaLnBrk="1" fontAlgn="base" hangingPunct="1">
        <a:spcBef>
          <a:spcPct val="20000"/>
        </a:spcBef>
        <a:spcAft>
          <a:spcPct val="0"/>
        </a:spcAft>
        <a:buClr>
          <a:srgbClr val="E6C362"/>
        </a:buClr>
        <a:buSzPct val="100000"/>
        <a:buFont typeface="Lucida Grande" charset="0"/>
        <a:buChar char="-"/>
        <a:defRPr sz="2600">
          <a:solidFill>
            <a:schemeClr val="tx1"/>
          </a:solidFill>
          <a:latin typeface="+mn-lt"/>
          <a:ea typeface="+mn-ea"/>
        </a:defRPr>
      </a:lvl2pPr>
      <a:lvl3pPr marL="1035050" indent="-342900" algn="l" rtl="0" eaLnBrk="1" fontAlgn="base" hangingPunct="1">
        <a:spcBef>
          <a:spcPct val="20000"/>
        </a:spcBef>
        <a:spcAft>
          <a:spcPct val="0"/>
        </a:spcAft>
        <a:buClr>
          <a:schemeClr val="accent1"/>
        </a:buClr>
        <a:buSzPct val="100000"/>
        <a:buFont typeface="Arial" charset="0"/>
        <a:buChar char="•"/>
        <a:defRPr sz="2300">
          <a:solidFill>
            <a:schemeClr val="tx1"/>
          </a:solidFill>
          <a:latin typeface="+mn-lt"/>
          <a:ea typeface="+mn-ea"/>
        </a:defRPr>
      </a:lvl3pPr>
      <a:lvl4pPr marL="1281113" indent="-292100" algn="l" rtl="0" eaLnBrk="1" fontAlgn="base" hangingPunct="1">
        <a:spcBef>
          <a:spcPct val="20000"/>
        </a:spcBef>
        <a:spcAft>
          <a:spcPct val="0"/>
        </a:spcAft>
        <a:buClr>
          <a:schemeClr val="tx2"/>
        </a:buClr>
        <a:buSzPct val="75000"/>
        <a:buFont typeface="Wingdings" charset="0"/>
        <a:buChar char="§"/>
        <a:defRPr sz="2000">
          <a:solidFill>
            <a:schemeClr val="tx1"/>
          </a:solidFill>
          <a:latin typeface="+mn-lt"/>
          <a:ea typeface="+mn-ea"/>
        </a:defRPr>
      </a:lvl4pPr>
      <a:lvl5pPr marL="1598613" indent="-315913" algn="l" rtl="0" eaLnBrk="1" fontAlgn="base" hangingPunct="1">
        <a:spcBef>
          <a:spcPct val="20000"/>
        </a:spcBef>
        <a:spcAft>
          <a:spcPct val="0"/>
        </a:spcAft>
        <a:buClr>
          <a:schemeClr val="folHlink"/>
        </a:buClr>
        <a:buSzPct val="80000"/>
        <a:buFont typeface="Wingdings" charset="0"/>
        <a:buChar char="§"/>
        <a:defRPr sz="2000">
          <a:solidFill>
            <a:schemeClr val="tx1"/>
          </a:solidFill>
          <a:latin typeface="+mn-lt"/>
          <a:ea typeface="+mn-ea"/>
        </a:defRPr>
      </a:lvl5pPr>
      <a:lvl6pPr marL="2055813" indent="-315913" algn="l" rtl="0" eaLnBrk="1" fontAlgn="base" hangingPunct="1">
        <a:spcBef>
          <a:spcPct val="20000"/>
        </a:spcBef>
        <a:spcAft>
          <a:spcPct val="0"/>
        </a:spcAft>
        <a:buClr>
          <a:schemeClr val="folHlink"/>
        </a:buClr>
        <a:buSzPct val="80000"/>
        <a:buFont typeface="Wingdings" charset="0"/>
        <a:buChar char="§"/>
        <a:defRPr sz="2000">
          <a:solidFill>
            <a:schemeClr val="tx1"/>
          </a:solidFill>
          <a:latin typeface="+mn-lt"/>
          <a:ea typeface="+mn-ea"/>
        </a:defRPr>
      </a:lvl6pPr>
      <a:lvl7pPr marL="2513013" indent="-315913" algn="l" rtl="0" eaLnBrk="1" fontAlgn="base" hangingPunct="1">
        <a:spcBef>
          <a:spcPct val="20000"/>
        </a:spcBef>
        <a:spcAft>
          <a:spcPct val="0"/>
        </a:spcAft>
        <a:buClr>
          <a:schemeClr val="folHlink"/>
        </a:buClr>
        <a:buSzPct val="80000"/>
        <a:buFont typeface="Wingdings" charset="0"/>
        <a:buChar char="§"/>
        <a:defRPr sz="2000">
          <a:solidFill>
            <a:schemeClr val="tx1"/>
          </a:solidFill>
          <a:latin typeface="+mn-lt"/>
          <a:ea typeface="+mn-ea"/>
        </a:defRPr>
      </a:lvl7pPr>
      <a:lvl8pPr marL="2970213" indent="-315913" algn="l" rtl="0" eaLnBrk="1" fontAlgn="base" hangingPunct="1">
        <a:spcBef>
          <a:spcPct val="20000"/>
        </a:spcBef>
        <a:spcAft>
          <a:spcPct val="0"/>
        </a:spcAft>
        <a:buClr>
          <a:schemeClr val="folHlink"/>
        </a:buClr>
        <a:buSzPct val="80000"/>
        <a:buFont typeface="Wingdings" charset="0"/>
        <a:buChar char="§"/>
        <a:defRPr sz="2000">
          <a:solidFill>
            <a:schemeClr val="tx1"/>
          </a:solidFill>
          <a:latin typeface="+mn-lt"/>
          <a:ea typeface="+mn-ea"/>
        </a:defRPr>
      </a:lvl8pPr>
      <a:lvl9pPr marL="3427413" indent="-315913" algn="l" rtl="0" eaLnBrk="1" fontAlgn="base" hangingPunct="1">
        <a:spcBef>
          <a:spcPct val="20000"/>
        </a:spcBef>
        <a:spcAft>
          <a:spcPct val="0"/>
        </a:spcAft>
        <a:buClr>
          <a:schemeClr val="folHlink"/>
        </a:buClr>
        <a:buSzPct val="80000"/>
        <a:buFont typeface="Wingdings" charset="0"/>
        <a:buChar char="§"/>
        <a:defRPr sz="2000">
          <a:solidFill>
            <a:schemeClr val="tx1"/>
          </a:solidFill>
          <a:latin typeface="+mn-lt"/>
          <a:ea typeface="+mn-ea"/>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Masters/slideMaster6.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5524DDF-81E2-41E3-9CE4-A4C018453FF4}" type="datetimeFigureOut">
              <a:rPr lang="en-GB" smtClean="0">
                <a:solidFill>
                  <a:prstClr val="black">
                    <a:tint val="75000"/>
                  </a:prstClr>
                </a:solidFill>
              </a:rPr>
              <a:pPr/>
              <a:t>04/12/2023</a:t>
            </a:fld>
            <a:endParaRPr lang="en-GB">
              <a:solidFill>
                <a:prstClr val="black">
                  <a:tint val="75000"/>
                </a:prstClr>
              </a:solidFill>
            </a:endParaRPr>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solidFill>
                <a:prstClr val="black">
                  <a:tint val="75000"/>
                </a:prstClr>
              </a:solidFill>
            </a:endParaRPr>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2178CB21-A7A2-4063-903F-064E828B29F7}"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4283458727"/>
      </p:ext>
    </p:extLst>
  </p:cSld>
  <p:clrMap bg1="lt1" tx1="dk1" bg2="lt2" tx2="dk2" accent1="accent1" accent2="accent2" accent3="accent3" accent4="accent4" accent5="accent5" accent6="accent6" hlink="hlink" folHlink="folHlink"/>
  <p:sldLayoutIdLst>
    <p:sldLayoutId id="2147483697" r:id="rId1"/>
    <p:sldLayoutId id="2147483698" r:id="rId2"/>
    <p:sldLayoutId id="2147483699" r:id="rId3"/>
    <p:sldLayoutId id="2147483700" r:id="rId4"/>
    <p:sldLayoutId id="2147483701" r:id="rId5"/>
    <p:sldLayoutId id="2147483702" r:id="rId6"/>
    <p:sldLayoutId id="2147483703" r:id="rId7"/>
    <p:sldLayoutId id="2147483704" r:id="rId8"/>
    <p:sldLayoutId id="2147483705" r:id="rId9"/>
    <p:sldLayoutId id="2147483706" r:id="rId10"/>
    <p:sldLayoutId id="2147483707"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7.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09600" y="274638"/>
            <a:ext cx="10972800" cy="1143000"/>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609600" y="1600205"/>
            <a:ext cx="109728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609600" y="6356355"/>
            <a:ext cx="28448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46A8127D-9A2D-4069-8611-ECC676BD8390}" type="datetime1">
              <a:rPr lang="en-US" smtClean="0"/>
              <a:pPr/>
              <a:t>12/4/2023</a:t>
            </a:fld>
            <a:endParaRPr lang="en-US"/>
          </a:p>
        </p:txBody>
      </p:sp>
      <p:sp>
        <p:nvSpPr>
          <p:cNvPr id="5" name="Footer Placeholder 4"/>
          <p:cNvSpPr>
            <a:spLocks noGrp="1"/>
          </p:cNvSpPr>
          <p:nvPr>
            <p:ph type="ftr" sz="quarter" idx="3"/>
          </p:nvPr>
        </p:nvSpPr>
        <p:spPr>
          <a:xfrm>
            <a:off x="4165600" y="6356355"/>
            <a:ext cx="3860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737600" y="6356355"/>
            <a:ext cx="28448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6F15528-21DE-4FAA-801E-634DDDAF4B2B}" type="slidenum">
              <a:rPr lang="en-US" smtClean="0"/>
              <a:pPr/>
              <a:t>‹#›</a:t>
            </a:fld>
            <a:endParaRPr lang="en-US"/>
          </a:p>
        </p:txBody>
      </p:sp>
    </p:spTree>
    <p:extLst>
      <p:ext uri="{BB962C8B-B14F-4D97-AF65-F5344CB8AC3E}">
        <p14:creationId xmlns:p14="http://schemas.microsoft.com/office/powerpoint/2010/main" val="809087193"/>
      </p:ext>
    </p:extLst>
  </p:cSld>
  <p:clrMap bg1="lt1" tx1="dk1" bg2="lt2" tx2="dk2" accent1="accent1" accent2="accent2" accent3="accent3" accent4="accent4" accent5="accent5" accent6="accent6" hlink="hlink" folHlink="folHlink"/>
  <p:sldLayoutIdLst>
    <p:sldLayoutId id="2147483709" r:id="rId1"/>
    <p:sldLayoutId id="2147483710" r:id="rId2"/>
    <p:sldLayoutId id="2147483711" r:id="rId3"/>
    <p:sldLayoutId id="2147483712" r:id="rId4"/>
    <p:sldLayoutId id="2147483713" r:id="rId5"/>
    <p:sldLayoutId id="2147483714" r:id="rId6"/>
    <p:sldLayoutId id="2147483715" r:id="rId7"/>
    <p:sldLayoutId id="2147483716" r:id="rId8"/>
    <p:sldLayoutId id="2147483717" r:id="rId9"/>
    <p:sldLayoutId id="2147483718" r:id="rId10"/>
    <p:sldLayoutId id="2147483719" r:id="rId11"/>
  </p:sldLayoutIdLst>
  <p:hf hdr="0" ftr="0" dt="0"/>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8.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26" name="Title Placeholder 1"/>
          <p:cNvSpPr>
            <a:spLocks noGrp="1"/>
          </p:cNvSpPr>
          <p:nvPr>
            <p:ph type="title"/>
          </p:nvPr>
        </p:nvSpPr>
        <p:spPr bwMode="auto">
          <a:xfrm>
            <a:off x="609600" y="274638"/>
            <a:ext cx="109728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p>
        </p:txBody>
      </p:sp>
      <p:sp>
        <p:nvSpPr>
          <p:cNvPr id="1027" name="Text Placeholder 2"/>
          <p:cNvSpPr>
            <a:spLocks noGrp="1"/>
          </p:cNvSpPr>
          <p:nvPr>
            <p:ph type="body" idx="1"/>
          </p:nvPr>
        </p:nvSpPr>
        <p:spPr bwMode="auto">
          <a:xfrm>
            <a:off x="609600" y="1600201"/>
            <a:ext cx="10972800" cy="45259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p>
        </p:txBody>
      </p:sp>
      <p:sp>
        <p:nvSpPr>
          <p:cNvPr id="4" name="Date Placeholder 3"/>
          <p:cNvSpPr>
            <a:spLocks noGrp="1"/>
          </p:cNvSpPr>
          <p:nvPr>
            <p:ph type="dt" sz="half" idx="2"/>
          </p:nvPr>
        </p:nvSpPr>
        <p:spPr>
          <a:xfrm>
            <a:off x="609600" y="6356351"/>
            <a:ext cx="2844800" cy="365125"/>
          </a:xfrm>
          <a:prstGeom prst="rect">
            <a:avLst/>
          </a:prstGeom>
        </p:spPr>
        <p:txBody>
          <a:bodyPr vert="horz" lIns="91440" tIns="45720" rIns="91440" bIns="45720" rtlCol="0" anchor="ctr"/>
          <a:lstStyle>
            <a:lvl1pPr algn="l" eaLnBrk="1" fontAlgn="auto" hangingPunct="1">
              <a:spcBef>
                <a:spcPts val="0"/>
              </a:spcBef>
              <a:spcAft>
                <a:spcPts val="0"/>
              </a:spcAft>
              <a:defRPr sz="1200">
                <a:solidFill>
                  <a:schemeClr val="tx1">
                    <a:tint val="75000"/>
                  </a:schemeClr>
                </a:solidFill>
                <a:latin typeface="+mn-lt"/>
              </a:defRPr>
            </a:lvl1pPr>
          </a:lstStyle>
          <a:p>
            <a:pPr>
              <a:defRPr/>
            </a:pPr>
            <a:fld id="{0986F6DB-4CC5-4F7D-A89A-8A780342127F}" type="datetime1">
              <a:rPr lang="en-US" smtClean="0">
                <a:solidFill>
                  <a:prstClr val="black">
                    <a:tint val="75000"/>
                  </a:prstClr>
                </a:solidFill>
              </a:rPr>
              <a:pPr>
                <a:defRPr/>
              </a:pPr>
              <a:t>12/4/2023</a:t>
            </a:fld>
            <a:endParaRPr lang="en-US">
              <a:solidFill>
                <a:prstClr val="black">
                  <a:tint val="75000"/>
                </a:prstClr>
              </a:solidFill>
            </a:endParaRPr>
          </a:p>
        </p:txBody>
      </p:sp>
      <p:sp>
        <p:nvSpPr>
          <p:cNvPr id="5" name="Footer Placeholder 4"/>
          <p:cNvSpPr>
            <a:spLocks noGrp="1"/>
          </p:cNvSpPr>
          <p:nvPr>
            <p:ph type="ftr" sz="quarter" idx="3"/>
          </p:nvPr>
        </p:nvSpPr>
        <p:spPr>
          <a:xfrm>
            <a:off x="4165600" y="6356351"/>
            <a:ext cx="3860800" cy="365125"/>
          </a:xfrm>
          <a:prstGeom prst="rect">
            <a:avLst/>
          </a:prstGeom>
        </p:spPr>
        <p:txBody>
          <a:bodyPr vert="horz" lIns="91440" tIns="45720" rIns="91440" bIns="45720" rtlCol="0" anchor="ctr"/>
          <a:lstStyle>
            <a:lvl1pPr algn="ctr" eaLnBrk="1" fontAlgn="auto" hangingPunct="1">
              <a:spcBef>
                <a:spcPts val="0"/>
              </a:spcBef>
              <a:spcAft>
                <a:spcPts val="0"/>
              </a:spcAft>
              <a:defRPr sz="1200">
                <a:solidFill>
                  <a:schemeClr val="tx1">
                    <a:tint val="75000"/>
                  </a:schemeClr>
                </a:solidFill>
                <a:latin typeface="+mn-lt"/>
              </a:defRPr>
            </a:lvl1pPr>
          </a:lstStyle>
          <a:p>
            <a:pPr>
              <a:defRPr/>
            </a:pPr>
            <a:endParaRPr lang="en-US">
              <a:solidFill>
                <a:prstClr val="black">
                  <a:tint val="75000"/>
                </a:prstClr>
              </a:solidFill>
            </a:endParaRPr>
          </a:p>
        </p:txBody>
      </p:sp>
      <p:sp>
        <p:nvSpPr>
          <p:cNvPr id="6" name="Slide Number Placeholder 5"/>
          <p:cNvSpPr>
            <a:spLocks noGrp="1"/>
          </p:cNvSpPr>
          <p:nvPr>
            <p:ph type="sldNum" sz="quarter" idx="4"/>
          </p:nvPr>
        </p:nvSpPr>
        <p:spPr>
          <a:xfrm>
            <a:off x="8737600" y="6356351"/>
            <a:ext cx="2844800" cy="3651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smtClean="0">
                <a:solidFill>
                  <a:srgbClr val="898989"/>
                </a:solidFill>
                <a:latin typeface="Calibri" pitchFamily="34" charset="0"/>
              </a:defRPr>
            </a:lvl1pPr>
          </a:lstStyle>
          <a:p>
            <a:pPr fontAlgn="base">
              <a:spcBef>
                <a:spcPct val="0"/>
              </a:spcBef>
              <a:spcAft>
                <a:spcPct val="0"/>
              </a:spcAft>
              <a:defRPr/>
            </a:pPr>
            <a:fld id="{C0FB2DFA-F9CD-406C-878E-146F7284021C}" type="slidenum">
              <a:rPr lang="en-US"/>
              <a:pPr fontAlgn="base">
                <a:spcBef>
                  <a:spcPct val="0"/>
                </a:spcBef>
                <a:spcAft>
                  <a:spcPct val="0"/>
                </a:spcAft>
                <a:defRPr/>
              </a:pPr>
              <a:t>‹#›</a:t>
            </a:fld>
            <a:endParaRPr lang="en-US"/>
          </a:p>
        </p:txBody>
      </p:sp>
    </p:spTree>
    <p:extLst>
      <p:ext uri="{BB962C8B-B14F-4D97-AF65-F5344CB8AC3E}">
        <p14:creationId xmlns:p14="http://schemas.microsoft.com/office/powerpoint/2010/main" val="4042386803"/>
      </p:ext>
    </p:extLst>
  </p:cSld>
  <p:clrMap bg1="lt1" tx1="dk1" bg2="lt2" tx2="dk2" accent1="accent1" accent2="accent2" accent3="accent3" accent4="accent4" accent5="accent5" accent6="accent6" hlink="hlink" folHlink="folHlink"/>
  <p:sldLayoutIdLst>
    <p:sldLayoutId id="2147483721" r:id="rId1"/>
    <p:sldLayoutId id="2147483722" r:id="rId2"/>
    <p:sldLayoutId id="2147483723" r:id="rId3"/>
    <p:sldLayoutId id="2147483724" r:id="rId4"/>
    <p:sldLayoutId id="2147483725" r:id="rId5"/>
    <p:sldLayoutId id="2147483726" r:id="rId6"/>
    <p:sldLayoutId id="2147483727" r:id="rId7"/>
    <p:sldLayoutId id="2147483728" r:id="rId8"/>
    <p:sldLayoutId id="2147483729" r:id="rId9"/>
    <p:sldLayoutId id="2147483730" r:id="rId10"/>
    <p:sldLayoutId id="2147483731" r:id="rId11"/>
  </p:sldLayoutIdLst>
  <p:hf hdr="0" ftr="0" dt="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Calibri" pitchFamily="34" charset="0"/>
        </a:defRPr>
      </a:lvl2pPr>
      <a:lvl3pPr algn="ctr" rtl="0" eaLnBrk="0" fontAlgn="base" hangingPunct="0">
        <a:spcBef>
          <a:spcPct val="0"/>
        </a:spcBef>
        <a:spcAft>
          <a:spcPct val="0"/>
        </a:spcAft>
        <a:defRPr sz="4400">
          <a:solidFill>
            <a:schemeClr val="tx1"/>
          </a:solidFill>
          <a:latin typeface="Calibri" pitchFamily="34" charset="0"/>
        </a:defRPr>
      </a:lvl3pPr>
      <a:lvl4pPr algn="ctr" rtl="0" eaLnBrk="0" fontAlgn="base" hangingPunct="0">
        <a:spcBef>
          <a:spcPct val="0"/>
        </a:spcBef>
        <a:spcAft>
          <a:spcPct val="0"/>
        </a:spcAft>
        <a:defRPr sz="4400">
          <a:solidFill>
            <a:schemeClr val="tx1"/>
          </a:solidFill>
          <a:latin typeface="Calibri" pitchFamily="34" charset="0"/>
        </a:defRPr>
      </a:lvl4pPr>
      <a:lvl5pPr algn="ctr" rtl="0" eaLnBrk="0" fontAlgn="base" hangingPunct="0">
        <a:spcBef>
          <a:spcPct val="0"/>
        </a:spcBef>
        <a:spcAft>
          <a:spcPct val="0"/>
        </a:spcAft>
        <a:defRPr sz="4400">
          <a:solidFill>
            <a:schemeClr val="tx1"/>
          </a:solidFill>
          <a:latin typeface="Calibri" pitchFamily="34" charset="0"/>
        </a:defRPr>
      </a:lvl5pPr>
      <a:lvl6pPr marL="457200" algn="ctr" rtl="0" fontAlgn="base">
        <a:spcBef>
          <a:spcPct val="0"/>
        </a:spcBef>
        <a:spcAft>
          <a:spcPct val="0"/>
        </a:spcAft>
        <a:defRPr sz="4400">
          <a:solidFill>
            <a:schemeClr val="tx1"/>
          </a:solidFill>
          <a:latin typeface="Calibri" pitchFamily="34" charset="0"/>
        </a:defRPr>
      </a:lvl6pPr>
      <a:lvl7pPr marL="914400" algn="ctr" rtl="0" fontAlgn="base">
        <a:spcBef>
          <a:spcPct val="0"/>
        </a:spcBef>
        <a:spcAft>
          <a:spcPct val="0"/>
        </a:spcAft>
        <a:defRPr sz="4400">
          <a:solidFill>
            <a:schemeClr val="tx1"/>
          </a:solidFill>
          <a:latin typeface="Calibri" pitchFamily="34" charset="0"/>
        </a:defRPr>
      </a:lvl7pPr>
      <a:lvl8pPr marL="1371600" algn="ctr" rtl="0" fontAlgn="base">
        <a:spcBef>
          <a:spcPct val="0"/>
        </a:spcBef>
        <a:spcAft>
          <a:spcPct val="0"/>
        </a:spcAft>
        <a:defRPr sz="4400">
          <a:solidFill>
            <a:schemeClr val="tx1"/>
          </a:solidFill>
          <a:latin typeface="Calibri" pitchFamily="34" charset="0"/>
        </a:defRPr>
      </a:lvl8pPr>
      <a:lvl9pPr marL="1828800" algn="ctr" rtl="0" fontAlgn="base">
        <a:spcBef>
          <a:spcPct val="0"/>
        </a:spcBef>
        <a:spcAft>
          <a:spcPct val="0"/>
        </a:spcAft>
        <a:defRPr sz="4400">
          <a:solidFill>
            <a:schemeClr val="tx1"/>
          </a:solidFill>
          <a:latin typeface="Calibri" pitchFamily="34" charset="0"/>
        </a:defRPr>
      </a:lvl9pPr>
    </p:titleStyle>
    <p:bodyStyle>
      <a:lvl1pPr marL="342900" indent="-342900" algn="l" rtl="0" eaLnBrk="0" fontAlgn="base" hangingPunct="0">
        <a:spcBef>
          <a:spcPct val="20000"/>
        </a:spcBef>
        <a:spcAft>
          <a:spcPct val="0"/>
        </a:spcAft>
        <a:buFont typeface="Arial"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9.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7"/>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838200" y="6356352"/>
            <a:ext cx="2743200" cy="365125"/>
          </a:xfrm>
          <a:prstGeom prst="rect">
            <a:avLst/>
          </a:prstGeom>
        </p:spPr>
        <p:txBody>
          <a:bodyPr vert="horz" lIns="91440" tIns="45720" rIns="91440" bIns="45720" rtlCol="0" anchor="ctr"/>
          <a:lstStyle>
            <a:lvl1pPr algn="l">
              <a:defRPr sz="900">
                <a:solidFill>
                  <a:schemeClr val="tx1">
                    <a:tint val="75000"/>
                  </a:schemeClr>
                </a:solidFill>
              </a:defRPr>
            </a:lvl1pPr>
          </a:lstStyle>
          <a:p>
            <a:fld id="{1B71A169-6760-4451-B567-DD5E360501F2}" type="datetimeFigureOut">
              <a:rPr lang="en-GB" smtClean="0">
                <a:solidFill>
                  <a:prstClr val="black">
                    <a:tint val="75000"/>
                  </a:prstClr>
                </a:solidFill>
              </a:rPr>
              <a:pPr/>
              <a:t>04/12/2023</a:t>
            </a:fld>
            <a:endParaRPr lang="en-GB">
              <a:solidFill>
                <a:prstClr val="black">
                  <a:tint val="75000"/>
                </a:prstClr>
              </a:solidFill>
            </a:endParaRPr>
          </a:p>
        </p:txBody>
      </p:sp>
      <p:sp>
        <p:nvSpPr>
          <p:cNvPr id="5" name="Footer Placeholder 4"/>
          <p:cNvSpPr>
            <a:spLocks noGrp="1"/>
          </p:cNvSpPr>
          <p:nvPr>
            <p:ph type="ftr" sz="quarter" idx="3"/>
          </p:nvPr>
        </p:nvSpPr>
        <p:spPr>
          <a:xfrm>
            <a:off x="4038600" y="6356352"/>
            <a:ext cx="4114800" cy="365125"/>
          </a:xfrm>
          <a:prstGeom prst="rect">
            <a:avLst/>
          </a:prstGeom>
        </p:spPr>
        <p:txBody>
          <a:bodyPr vert="horz" lIns="91440" tIns="45720" rIns="91440" bIns="45720" rtlCol="0" anchor="ctr"/>
          <a:lstStyle>
            <a:lvl1pPr algn="ctr">
              <a:defRPr sz="900">
                <a:solidFill>
                  <a:schemeClr val="tx1">
                    <a:tint val="75000"/>
                  </a:schemeClr>
                </a:solidFill>
              </a:defRPr>
            </a:lvl1pPr>
          </a:lstStyle>
          <a:p>
            <a:endParaRPr lang="en-GB">
              <a:solidFill>
                <a:prstClr val="black">
                  <a:tint val="75000"/>
                </a:prstClr>
              </a:solidFill>
            </a:endParaRPr>
          </a:p>
        </p:txBody>
      </p:sp>
      <p:sp>
        <p:nvSpPr>
          <p:cNvPr id="6" name="Slide Number Placeholder 5"/>
          <p:cNvSpPr>
            <a:spLocks noGrp="1"/>
          </p:cNvSpPr>
          <p:nvPr>
            <p:ph type="sldNum" sz="quarter" idx="4"/>
          </p:nvPr>
        </p:nvSpPr>
        <p:spPr>
          <a:xfrm>
            <a:off x="8610600" y="6356352"/>
            <a:ext cx="2743200"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88197F62-6C3C-41F7-A1BC-A026399F9CB1}"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2140135877"/>
      </p:ext>
    </p:extLst>
  </p:cSld>
  <p:clrMap bg1="lt1" tx1="dk1" bg2="lt2" tx2="dk2" accent1="accent1" accent2="accent2" accent3="accent3" accent4="accent4" accent5="accent5" accent6="accent6" hlink="hlink" folHlink="folHlink"/>
  <p:sldLayoutIdLst>
    <p:sldLayoutId id="2147483733" r:id="rId1"/>
    <p:sldLayoutId id="2147483734" r:id="rId2"/>
    <p:sldLayoutId id="2147483735" r:id="rId3"/>
    <p:sldLayoutId id="2147483736" r:id="rId4"/>
    <p:sldLayoutId id="2147483737" r:id="rId5"/>
    <p:sldLayoutId id="2147483738" r:id="rId6"/>
    <p:sldLayoutId id="2147483739" r:id="rId7"/>
    <p:sldLayoutId id="2147483740" r:id="rId8"/>
    <p:sldLayoutId id="2147483741" r:id="rId9"/>
    <p:sldLayoutId id="2147483742" r:id="rId10"/>
    <p:sldLayoutId id="2147483743" r:id="rId11"/>
  </p:sldLayoutIdLst>
  <p:txStyles>
    <p:titleStyle>
      <a:lvl1pPr algn="l" defTabSz="685800" rtl="0" eaLnBrk="1" latinLnBrk="0" hangingPunct="1">
        <a:lnSpc>
          <a:spcPct val="90000"/>
        </a:lnSpc>
        <a:spcBef>
          <a:spcPct val="0"/>
        </a:spcBef>
        <a:buNone/>
        <a:defRPr sz="3300" kern="1200">
          <a:solidFill>
            <a:schemeClr val="tx1"/>
          </a:solidFill>
          <a:latin typeface="+mj-lt"/>
          <a:ea typeface="+mj-ea"/>
          <a:cs typeface="+mj-cs"/>
        </a:defRPr>
      </a:lvl1pPr>
    </p:titleStyle>
    <p:bodyStyle>
      <a:lvl1pPr marL="171450" indent="-171450" algn="l" defTabSz="685800" rtl="0" eaLnBrk="1" latinLnBrk="0" hangingPunct="1">
        <a:lnSpc>
          <a:spcPct val="90000"/>
        </a:lnSpc>
        <a:spcBef>
          <a:spcPts val="750"/>
        </a:spcBef>
        <a:buFont typeface="Arial" panose="020B0604020202020204" pitchFamily="34" charset="0"/>
        <a:buChar char="•"/>
        <a:defRPr sz="2100" kern="1200">
          <a:solidFill>
            <a:schemeClr val="tx1"/>
          </a:solidFill>
          <a:latin typeface="+mn-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Masters/slideMaster10.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7EA53D4B-5525-49A4-A923-60D4F1D79EC9}"/>
              </a:ext>
            </a:extLst>
          </p:cNvPr>
          <p:cNvSpPr txBox="1">
            <a:spLocks noGrp="1"/>
          </p:cNvSpPr>
          <p:nvPr>
            <p:ph type="title"/>
          </p:nvPr>
        </p:nvSpPr>
        <p:spPr>
          <a:xfrm>
            <a:off x="609600" y="274640"/>
            <a:ext cx="10972800" cy="1143000"/>
          </a:xfrm>
          <a:prstGeom prst="rect">
            <a:avLst/>
          </a:prstGeom>
          <a:noFill/>
          <a:ln>
            <a:noFill/>
          </a:ln>
        </p:spPr>
        <p:txBody>
          <a:bodyPr vert="horz" wrap="square" lIns="91440" tIns="45720" rIns="91440" bIns="45720" anchor="ctr" anchorCtr="1" compatLnSpc="1">
            <a:normAutofit/>
          </a:bodyPr>
          <a:lstStyle/>
          <a:p>
            <a:pPr lvl="0"/>
            <a:r>
              <a:rPr lang="en-US"/>
              <a:t>Click to edit Master title style</a:t>
            </a:r>
            <a:endParaRPr lang="en-GB"/>
          </a:p>
        </p:txBody>
      </p:sp>
      <p:sp>
        <p:nvSpPr>
          <p:cNvPr id="3" name="Text Placeholder 2">
            <a:extLst>
              <a:ext uri="{FF2B5EF4-FFF2-40B4-BE49-F238E27FC236}">
                <a16:creationId xmlns:a16="http://schemas.microsoft.com/office/drawing/2014/main" id="{DD47CFCC-3883-49FC-909D-E90439356A10}"/>
              </a:ext>
            </a:extLst>
          </p:cNvPr>
          <p:cNvSpPr txBox="1">
            <a:spLocks noGrp="1"/>
          </p:cNvSpPr>
          <p:nvPr>
            <p:ph type="body" idx="1"/>
          </p:nvPr>
        </p:nvSpPr>
        <p:spPr>
          <a:xfrm>
            <a:off x="609600" y="1600201"/>
            <a:ext cx="10972800" cy="4525959"/>
          </a:xfrm>
          <a:prstGeom prst="rect">
            <a:avLst/>
          </a:prstGeom>
          <a:noFill/>
          <a:ln>
            <a:noFill/>
          </a:ln>
        </p:spPr>
        <p:txBody>
          <a:bodyPr vert="horz" wrap="square" lIns="91440" tIns="45720" rIns="91440" bIns="45720" anchor="t" anchorCtr="0" compatLnSpc="1">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F7E5BDB2-B605-4952-93CD-301A158BC6E0}"/>
              </a:ext>
            </a:extLst>
          </p:cNvPr>
          <p:cNvSpPr txBox="1">
            <a:spLocks noGrp="1"/>
          </p:cNvSpPr>
          <p:nvPr>
            <p:ph type="dt" sz="half" idx="2"/>
          </p:nvPr>
        </p:nvSpPr>
        <p:spPr>
          <a:xfrm>
            <a:off x="609600" y="6356352"/>
            <a:ext cx="2844795" cy="365129"/>
          </a:xfrm>
          <a:prstGeom prst="rect">
            <a:avLst/>
          </a:prstGeom>
          <a:noFill/>
          <a:ln>
            <a:noFill/>
          </a:ln>
        </p:spPr>
        <p:txBody>
          <a:bodyPr vert="horz" wrap="square" lIns="91440" tIns="45720" rIns="91440" bIns="45720" anchor="ctr" anchorCtr="0" compatLnSpc="1">
            <a:noAutofit/>
          </a:bodyPr>
          <a:lstStyle>
            <a:lvl1pPr marL="0" marR="0" lvl="0" indent="0" algn="l" defTabSz="914400" rtl="0" fontAlgn="auto" hangingPunct="1">
              <a:lnSpc>
                <a:spcPct val="100000"/>
              </a:lnSpc>
              <a:spcBef>
                <a:spcPts val="0"/>
              </a:spcBef>
              <a:spcAft>
                <a:spcPts val="0"/>
              </a:spcAft>
              <a:buNone/>
              <a:tabLst/>
              <a:defRPr lang="en-GB" sz="1200" b="0" i="0" u="none" strike="noStrike" kern="1200" cap="none" spc="0" baseline="0">
                <a:solidFill>
                  <a:srgbClr val="898989"/>
                </a:solidFill>
                <a:uFillTx/>
                <a:latin typeface="Calibri"/>
              </a:defRPr>
            </a:lvl1pPr>
          </a:lstStyle>
          <a:p>
            <a:pPr lvl="0"/>
            <a:fld id="{D6CD20F8-0837-4B01-B31D-15213C6F3670}" type="datetime1">
              <a:rPr lang="en-GB"/>
              <a:pPr lvl="0"/>
              <a:t>04/12/2023</a:t>
            </a:fld>
            <a:endParaRPr lang="en-GB"/>
          </a:p>
        </p:txBody>
      </p:sp>
      <p:sp>
        <p:nvSpPr>
          <p:cNvPr id="5" name="Footer Placeholder 4">
            <a:extLst>
              <a:ext uri="{FF2B5EF4-FFF2-40B4-BE49-F238E27FC236}">
                <a16:creationId xmlns:a16="http://schemas.microsoft.com/office/drawing/2014/main" id="{4E89AD79-45A5-41F1-BE74-413449578022}"/>
              </a:ext>
            </a:extLst>
          </p:cNvPr>
          <p:cNvSpPr txBox="1">
            <a:spLocks noGrp="1"/>
          </p:cNvSpPr>
          <p:nvPr>
            <p:ph type="ftr" sz="quarter" idx="3"/>
          </p:nvPr>
        </p:nvSpPr>
        <p:spPr>
          <a:xfrm>
            <a:off x="4165605" y="6356352"/>
            <a:ext cx="3860804" cy="365129"/>
          </a:xfrm>
          <a:prstGeom prst="rect">
            <a:avLst/>
          </a:prstGeom>
          <a:noFill/>
          <a:ln>
            <a:noFill/>
          </a:ln>
        </p:spPr>
        <p:txBody>
          <a:bodyPr vert="horz" wrap="square" lIns="91440" tIns="45720" rIns="91440" bIns="45720" anchor="ctr" anchorCtr="1" compatLnSpc="1">
            <a:noAutofit/>
          </a:bodyPr>
          <a:lstStyle>
            <a:lvl1pPr marL="0" marR="0" lvl="0" indent="0" algn="ctr" defTabSz="914400" rtl="0" fontAlgn="auto" hangingPunct="1">
              <a:lnSpc>
                <a:spcPct val="100000"/>
              </a:lnSpc>
              <a:spcBef>
                <a:spcPts val="0"/>
              </a:spcBef>
              <a:spcAft>
                <a:spcPts val="0"/>
              </a:spcAft>
              <a:buNone/>
              <a:tabLst/>
              <a:defRPr lang="en-GB" sz="1200" b="0" i="0" u="none" strike="noStrike" kern="1200" cap="none" spc="0" baseline="0">
                <a:solidFill>
                  <a:srgbClr val="898989"/>
                </a:solidFill>
                <a:uFillTx/>
                <a:latin typeface="Calibri"/>
              </a:defRPr>
            </a:lvl1pPr>
          </a:lstStyle>
          <a:p>
            <a:pPr lvl="0"/>
            <a:endParaRPr lang="en-GB"/>
          </a:p>
        </p:txBody>
      </p:sp>
      <p:sp>
        <p:nvSpPr>
          <p:cNvPr id="6" name="Slide Number Placeholder 5">
            <a:extLst>
              <a:ext uri="{FF2B5EF4-FFF2-40B4-BE49-F238E27FC236}">
                <a16:creationId xmlns:a16="http://schemas.microsoft.com/office/drawing/2014/main" id="{5E1D9DEE-7A26-44D7-AF80-1C2A7DC450CA}"/>
              </a:ext>
            </a:extLst>
          </p:cNvPr>
          <p:cNvSpPr txBox="1">
            <a:spLocks noGrp="1"/>
          </p:cNvSpPr>
          <p:nvPr>
            <p:ph type="sldNum" sz="quarter" idx="4"/>
          </p:nvPr>
        </p:nvSpPr>
        <p:spPr>
          <a:xfrm>
            <a:off x="8737604" y="6356352"/>
            <a:ext cx="2844795" cy="365129"/>
          </a:xfrm>
          <a:prstGeom prst="rect">
            <a:avLst/>
          </a:prstGeom>
          <a:noFill/>
          <a:ln>
            <a:noFill/>
          </a:ln>
        </p:spPr>
        <p:txBody>
          <a:bodyPr vert="horz" wrap="square" lIns="91440" tIns="45720" rIns="91440" bIns="45720" anchor="ctr" anchorCtr="0" compatLnSpc="1">
            <a:noAutofit/>
          </a:bodyPr>
          <a:lstStyle>
            <a:lvl1pPr marL="0" marR="0" lvl="0" indent="0" algn="r" defTabSz="914400" rtl="0" fontAlgn="auto" hangingPunct="1">
              <a:lnSpc>
                <a:spcPct val="100000"/>
              </a:lnSpc>
              <a:spcBef>
                <a:spcPts val="0"/>
              </a:spcBef>
              <a:spcAft>
                <a:spcPts val="0"/>
              </a:spcAft>
              <a:buNone/>
              <a:tabLst/>
              <a:defRPr lang="en-GB" sz="1200" b="0" i="0" u="none" strike="noStrike" kern="1200" cap="none" spc="0" baseline="0">
                <a:solidFill>
                  <a:srgbClr val="898989"/>
                </a:solidFill>
                <a:uFillTx/>
                <a:latin typeface="Calibri"/>
              </a:defRPr>
            </a:lvl1pPr>
          </a:lstStyle>
          <a:p>
            <a:pPr lvl="0"/>
            <a:fld id="{DA763DA4-C738-4D24-80CF-58733E1760F5}" type="slidenum">
              <a:t>‹#›</a:t>
            </a:fld>
            <a:endParaRPr lang="en-GB"/>
          </a:p>
        </p:txBody>
      </p:sp>
    </p:spTree>
    <p:extLst>
      <p:ext uri="{BB962C8B-B14F-4D97-AF65-F5344CB8AC3E}">
        <p14:creationId xmlns:p14="http://schemas.microsoft.com/office/powerpoint/2010/main" val="546534722"/>
      </p:ext>
    </p:extLst>
  </p:cSld>
  <p:clrMap bg1="lt1" tx1="dk1" bg2="lt2" tx2="dk2" accent1="accent1" accent2="accent2" accent3="accent3" accent4="accent4" accent5="accent5" accent6="accent6" hlink="hlink" folHlink="folHlink"/>
  <p:sldLayoutIdLst>
    <p:sldLayoutId id="2147483745" r:id="rId1"/>
    <p:sldLayoutId id="2147483746" r:id="rId2"/>
    <p:sldLayoutId id="2147483747" r:id="rId3"/>
    <p:sldLayoutId id="2147483748" r:id="rId4"/>
    <p:sldLayoutId id="2147483749" r:id="rId5"/>
    <p:sldLayoutId id="2147483750" r:id="rId6"/>
    <p:sldLayoutId id="2147483751" r:id="rId7"/>
    <p:sldLayoutId id="2147483752" r:id="rId8"/>
    <p:sldLayoutId id="2147483753" r:id="rId9"/>
    <p:sldLayoutId id="2147483754" r:id="rId10"/>
    <p:sldLayoutId id="2147483755" r:id="rId11"/>
  </p:sldLayoutIdLst>
  <p:txStyles>
    <p:titleStyle>
      <a:lvl1pPr marL="0" marR="0" lvl="0" indent="0" algn="ctr" defTabSz="914400" rtl="0" fontAlgn="auto" hangingPunct="1">
        <a:lnSpc>
          <a:spcPct val="100000"/>
        </a:lnSpc>
        <a:spcBef>
          <a:spcPts val="0"/>
        </a:spcBef>
        <a:spcAft>
          <a:spcPts val="0"/>
        </a:spcAft>
        <a:buNone/>
        <a:tabLst/>
        <a:defRPr lang="en-US" sz="4400" b="0" i="0" u="none" strike="noStrike" kern="1200" cap="none" spc="0" baseline="0">
          <a:solidFill>
            <a:srgbClr val="000000"/>
          </a:solidFill>
          <a:uFillTx/>
          <a:latin typeface="Calibri"/>
        </a:defRPr>
      </a:lvl1pPr>
    </p:titleStyle>
    <p:bodyStyle>
      <a:lvl1pPr marL="342900" marR="0" lvl="0" indent="-342900" algn="l" defTabSz="914400" rtl="0" fontAlgn="auto" hangingPunct="1">
        <a:lnSpc>
          <a:spcPct val="100000"/>
        </a:lnSpc>
        <a:spcBef>
          <a:spcPts val="800"/>
        </a:spcBef>
        <a:spcAft>
          <a:spcPts val="0"/>
        </a:spcAft>
        <a:buSzPct val="100000"/>
        <a:buFont typeface="Arial" pitchFamily="34"/>
        <a:buChar char="•"/>
        <a:tabLst/>
        <a:defRPr lang="en-US" sz="3200" b="0" i="0" u="none" strike="noStrike" kern="1200" cap="none" spc="0" baseline="0">
          <a:solidFill>
            <a:srgbClr val="000000"/>
          </a:solidFill>
          <a:uFillTx/>
          <a:latin typeface="Calibri"/>
        </a:defRPr>
      </a:lvl1pPr>
      <a:lvl2pPr marL="742950" marR="0" lvl="1" indent="-285750" algn="l" defTabSz="914400" rtl="0" fontAlgn="auto" hangingPunct="1">
        <a:lnSpc>
          <a:spcPct val="100000"/>
        </a:lnSpc>
        <a:spcBef>
          <a:spcPts val="700"/>
        </a:spcBef>
        <a:spcAft>
          <a:spcPts val="0"/>
        </a:spcAft>
        <a:buSzPct val="100000"/>
        <a:buFont typeface="Arial" pitchFamily="34"/>
        <a:buChar char="–"/>
        <a:tabLst/>
        <a:defRPr lang="en-US" sz="2800" b="0" i="0" u="none" strike="noStrike" kern="1200" cap="none" spc="0" baseline="0">
          <a:solidFill>
            <a:srgbClr val="000000"/>
          </a:solidFill>
          <a:uFillTx/>
          <a:latin typeface="Calibri"/>
        </a:defRPr>
      </a:lvl2pPr>
      <a:lvl3pPr marL="1143000" marR="0" lvl="2" indent="-228600" algn="l" defTabSz="914400" rtl="0" fontAlgn="auto" hangingPunct="1">
        <a:lnSpc>
          <a:spcPct val="100000"/>
        </a:lnSpc>
        <a:spcBef>
          <a:spcPts val="600"/>
        </a:spcBef>
        <a:spcAft>
          <a:spcPts val="0"/>
        </a:spcAft>
        <a:buSzPct val="100000"/>
        <a:buFont typeface="Arial" pitchFamily="34"/>
        <a:buChar char="•"/>
        <a:tabLst/>
        <a:defRPr lang="en-US" sz="2400" b="0" i="0" u="none" strike="noStrike" kern="1200" cap="none" spc="0" baseline="0">
          <a:solidFill>
            <a:srgbClr val="000000"/>
          </a:solidFill>
          <a:uFillTx/>
          <a:latin typeface="Calibri"/>
        </a:defRPr>
      </a:lvl3pPr>
      <a:lvl4pPr marL="1600200" marR="0" lvl="3" indent="-228600" algn="l" defTabSz="914400" rtl="0" fontAlgn="auto" hangingPunct="1">
        <a:lnSpc>
          <a:spcPct val="100000"/>
        </a:lnSpc>
        <a:spcBef>
          <a:spcPts val="500"/>
        </a:spcBef>
        <a:spcAft>
          <a:spcPts val="0"/>
        </a:spcAft>
        <a:buSzPct val="100000"/>
        <a:buFont typeface="Arial" pitchFamily="34"/>
        <a:buChar char="–"/>
        <a:tabLst/>
        <a:defRPr lang="en-US" sz="2000" b="0" i="0" u="none" strike="noStrike" kern="1200" cap="none" spc="0" baseline="0">
          <a:solidFill>
            <a:srgbClr val="000000"/>
          </a:solidFill>
          <a:uFillTx/>
          <a:latin typeface="Calibri"/>
        </a:defRPr>
      </a:lvl4pPr>
      <a:lvl5pPr marL="2057400" marR="0" lvl="4" indent="-228600" algn="l" defTabSz="914400" rtl="0" fontAlgn="auto" hangingPunct="1">
        <a:lnSpc>
          <a:spcPct val="100000"/>
        </a:lnSpc>
        <a:spcBef>
          <a:spcPts val="500"/>
        </a:spcBef>
        <a:spcAft>
          <a:spcPts val="0"/>
        </a:spcAft>
        <a:buSzPct val="100000"/>
        <a:buFont typeface="Arial" pitchFamily="34"/>
        <a:buChar char="»"/>
        <a:tabLst/>
        <a:defRPr lang="en-US" sz="2000" b="0" i="0" u="none" strike="noStrike" kern="1200" cap="none" spc="0" baseline="0">
          <a:solidFill>
            <a:srgbClr val="000000"/>
          </a:solidFill>
          <a:uFillTx/>
          <a:latin typeface="Calibri"/>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084EA774-E889-468F-93AF-1EFA691BB60C}" type="datetimeFigureOut">
              <a:rPr lang="en-GB" smtClean="0"/>
              <a:t>04/12/2023</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7224283A-45FA-43B5-8A8E-17FDE8579278}" type="slidenum">
              <a:rPr lang="en-GB" smtClean="0"/>
              <a:t>‹#›</a:t>
            </a:fld>
            <a:endParaRPr lang="en-GB"/>
          </a:p>
        </p:txBody>
      </p:sp>
    </p:spTree>
    <p:extLst>
      <p:ext uri="{BB962C8B-B14F-4D97-AF65-F5344CB8AC3E}">
        <p14:creationId xmlns:p14="http://schemas.microsoft.com/office/powerpoint/2010/main" val="1987323239"/>
      </p:ext>
    </p:extLst>
  </p:cSld>
  <p:clrMap bg1="lt1" tx1="dk1" bg2="lt2" tx2="dk2" accent1="accent1" accent2="accent2" accent3="accent3" accent4="accent4" accent5="accent5" accent6="accent6" hlink="hlink" folHlink="folHlink"/>
  <p:sldLayoutIdLst>
    <p:sldLayoutId id="2147483757" r:id="rId1"/>
    <p:sldLayoutId id="2147483758" r:id="rId2"/>
    <p:sldLayoutId id="2147483759" r:id="rId3"/>
    <p:sldLayoutId id="2147483760" r:id="rId4"/>
    <p:sldLayoutId id="2147483761" r:id="rId5"/>
    <p:sldLayoutId id="2147483762" r:id="rId6"/>
    <p:sldLayoutId id="2147483763" r:id="rId7"/>
    <p:sldLayoutId id="2147483764" r:id="rId8"/>
    <p:sldLayoutId id="2147483765" r:id="rId9"/>
    <p:sldLayoutId id="2147483766" r:id="rId10"/>
    <p:sldLayoutId id="2147483767"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video" Target="../media/media1.mp4"/><Relationship Id="rId1" Type="http://schemas.microsoft.com/office/2007/relationships/media" Target="../media/media1.mp4"/><Relationship Id="rId4" Type="http://schemas.openxmlformats.org/officeDocument/2006/relationships/image" Target="../media/image3.png"/></Relationships>
</file>

<file path=ppt/slides/_rels/slide2.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image" Target="../media/image5.jpeg"/><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5.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jpeg"/><Relationship Id="rId1" Type="http://schemas.openxmlformats.org/officeDocument/2006/relationships/slideLayout" Target="../slideLayouts/slideLayout13.xml"/></Relationships>
</file>

<file path=ppt/slides/_rels/slide6.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hyperlink" Target="http://rdtc.nhs.uk/services/teratology" TargetMode="External"/><Relationship Id="rId1" Type="http://schemas.openxmlformats.org/officeDocument/2006/relationships/slideLayout" Target="../slideLayouts/slideLayout18.xml"/></Relationships>
</file>

<file path=ppt/slides/_rels/slide7.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13.xml"/></Relationships>
</file>

<file path=ppt/slides/_rels/slide8.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13.xml"/></Relationships>
</file>

<file path=ppt/slides/_rels/slide9.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13.xml"/></Relationships>
</file>

<file path=ppt/slides/_rels/slide10.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13.xml"/></Relationships>
</file>

<file path=ppt/slides/_rels/slide11.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4.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18.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37.xml"/></Relationships>
</file>

<file path=ppt/slides/_rels/slide19.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hyperlink" Target="https://www.youtube.com/watch?v=TRF27F2bn-A" TargetMode="External"/><Relationship Id="rId1" Type="http://schemas.openxmlformats.org/officeDocument/2006/relationships/slideLayout" Target="../slideLayouts/slideLayout29.xml"/></Relationships>
</file>

<file path=ppt/slides/_rels/slide20.xml.rels><?xml version="1.0" encoding="UTF-8" standalone="yes"?>
<Relationships xmlns="http://schemas.openxmlformats.org/package/2006/relationships"><Relationship Id="rId3" Type="http://schemas.openxmlformats.org/officeDocument/2006/relationships/image" Target="../media/image15.jpeg"/><Relationship Id="rId2" Type="http://schemas.openxmlformats.org/officeDocument/2006/relationships/notesSlide" Target="../notesSlides/notesSlide1.xml"/><Relationship Id="rId1" Type="http://schemas.openxmlformats.org/officeDocument/2006/relationships/slideLayout" Target="../slideLayouts/slideLayout36.xml"/></Relationships>
</file>

<file path=ppt/slides/_rels/slide21.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2.xml"/><Relationship Id="rId1" Type="http://schemas.openxmlformats.org/officeDocument/2006/relationships/slideLayout" Target="../slideLayouts/slideLayout35.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22.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38.xml"/></Relationships>
</file>

<file path=ppt/slides/_rels/slide23.xml.rels><?xml version="1.0" encoding="UTF-8" standalone="yes"?>
<Relationships xmlns="http://schemas.openxmlformats.org/package/2006/relationships"><Relationship Id="rId3" Type="http://schemas.openxmlformats.org/officeDocument/2006/relationships/image" Target="../media/image17.jpeg"/><Relationship Id="rId2" Type="http://schemas.openxmlformats.org/officeDocument/2006/relationships/slideLayout" Target="../slideLayouts/slideLayout38.xml"/><Relationship Id="rId1" Type="http://schemas.openxmlformats.org/officeDocument/2006/relationships/video" Target="https://www.youtube.com/embed/bounwXLkme4?feature=oembed" TargetMode="Externa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40.xml"/></Relationships>
</file>

<file path=ppt/slides/_rels/slide25.xml.rels><?xml version="1.0" encoding="UTF-8" standalone="yes"?>
<Relationships xmlns="http://schemas.openxmlformats.org/package/2006/relationships"><Relationship Id="rId2" Type="http://schemas.openxmlformats.org/officeDocument/2006/relationships/image" Target="../media/image18.jpeg"/><Relationship Id="rId1" Type="http://schemas.openxmlformats.org/officeDocument/2006/relationships/slideLayout" Target="../slideLayouts/slideLayout44.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45.xml"/></Relationships>
</file>

<file path=ppt/slides/_rels/slide27.xml.rels><?xml version="1.0" encoding="UTF-8" standalone="yes"?>
<Relationships xmlns="http://schemas.openxmlformats.org/package/2006/relationships"><Relationship Id="rId3" Type="http://schemas.openxmlformats.org/officeDocument/2006/relationships/image" Target="../media/image19.jpeg"/><Relationship Id="rId2" Type="http://schemas.openxmlformats.org/officeDocument/2006/relationships/slideLayout" Target="../slideLayouts/slideLayout49.xml"/><Relationship Id="rId1" Type="http://schemas.openxmlformats.org/officeDocument/2006/relationships/video" Target="https://www.youtube.com/embed/47DmUM7MW7s?feature=oembed" TargetMode="External"/></Relationships>
</file>

<file path=ppt/slides/_rels/slide28.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hyperlink" Target="http://www.bing.com/videos/search?q=mischel+marshmallow+test&amp;&amp;view=detail&amp;mid=3650E94569097A4EEA6A3650E94569097A4EEA6A&amp;FORM=VRDGAR" TargetMode="External"/><Relationship Id="rId1" Type="http://schemas.openxmlformats.org/officeDocument/2006/relationships/slideLayout" Target="../slideLayouts/slideLayout49.xml"/></Relationships>
</file>

<file path=ppt/slides/_rels/slide29.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55.xml"/></Relationships>
</file>

<file path=ppt/slides/_rels/slide30.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Layout" Target="../slideLayouts/slideLayout105.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56.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6.xml"/></Relationships>
</file>

<file path=ppt/slides/_rels/slide33.xml.rels><?xml version="1.0" encoding="UTF-8" standalone="yes"?>
<Relationships xmlns="http://schemas.openxmlformats.org/package/2006/relationships"><Relationship Id="rId3" Type="http://schemas.openxmlformats.org/officeDocument/2006/relationships/image" Target="../media/image23.svg"/><Relationship Id="rId2" Type="http://schemas.openxmlformats.org/officeDocument/2006/relationships/image" Target="../media/image22.png"/><Relationship Id="rId1" Type="http://schemas.openxmlformats.org/officeDocument/2006/relationships/slideLayout" Target="../slideLayouts/slideLayout24.xml"/></Relationships>
</file>

<file path=ppt/slides/_rels/slide3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56.xml"/></Relationships>
</file>

<file path=ppt/slides/_rels/slide35.xml.rels><?xml version="1.0" encoding="UTF-8" standalone="yes"?>
<Relationships xmlns="http://schemas.openxmlformats.org/package/2006/relationships"><Relationship Id="rId2" Type="http://schemas.openxmlformats.org/officeDocument/2006/relationships/image" Target="../media/image24.jpeg"/><Relationship Id="rId1" Type="http://schemas.openxmlformats.org/officeDocument/2006/relationships/slideLayout" Target="../slideLayouts/slideLayout73.xml"/></Relationships>
</file>

<file path=ppt/slides/_rels/slide36.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hyperlink" Target="https://wimd.gov.wales/" TargetMode="External"/><Relationship Id="rId1" Type="http://schemas.openxmlformats.org/officeDocument/2006/relationships/slideLayout" Target="../slideLayouts/slideLayout28.xml"/></Relationships>
</file>

<file path=ppt/slides/_rels/slide37.xml.rels><?xml version="1.0" encoding="UTF-8" standalone="yes"?>
<Relationships xmlns="http://schemas.openxmlformats.org/package/2006/relationships"><Relationship Id="rId2" Type="http://schemas.openxmlformats.org/officeDocument/2006/relationships/image" Target="../media/image26.png"/><Relationship Id="rId1" Type="http://schemas.openxmlformats.org/officeDocument/2006/relationships/slideLayout" Target="../slideLayouts/slideLayout24.xml"/></Relationships>
</file>

<file path=ppt/slides/_rels/slide38.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hyperlink" Target="http://wimd.wales.gov.uk/" TargetMode="External"/><Relationship Id="rId1" Type="http://schemas.openxmlformats.org/officeDocument/2006/relationships/slideLayout" Target="../slideLayouts/slideLayout83.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56.xml"/></Relationships>
</file>

<file path=ppt/slides/_rels/slide41.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56.xml"/></Relationships>
</file>

<file path=ppt/slides/_rels/slide42.xml.rels><?xml version="1.0" encoding="UTF-8" standalone="yes"?>
<Relationships xmlns="http://schemas.openxmlformats.org/package/2006/relationships"><Relationship Id="rId2" Type="http://schemas.openxmlformats.org/officeDocument/2006/relationships/image" Target="../media/image28.png"/><Relationship Id="rId1" Type="http://schemas.openxmlformats.org/officeDocument/2006/relationships/slideLayout" Target="../slideLayouts/slideLayout89.xml"/></Relationships>
</file>

<file path=ppt/slides/_rels/slide43.xml.rels><?xml version="1.0" encoding="UTF-8" standalone="yes"?>
<Relationships xmlns="http://schemas.openxmlformats.org/package/2006/relationships"><Relationship Id="rId3" Type="http://schemas.openxmlformats.org/officeDocument/2006/relationships/image" Target="../media/image29.jpeg"/><Relationship Id="rId2" Type="http://schemas.openxmlformats.org/officeDocument/2006/relationships/notesSlide" Target="../notesSlides/notesSlide6.xml"/><Relationship Id="rId1" Type="http://schemas.openxmlformats.org/officeDocument/2006/relationships/slideLayout" Target="../slideLayouts/slideLayout71.xml"/></Relationships>
</file>

<file path=ppt/slides/_rels/slide44.xml.rels><?xml version="1.0" encoding="UTF-8" standalone="yes"?>
<Relationships xmlns="http://schemas.openxmlformats.org/package/2006/relationships"><Relationship Id="rId1" Type="http://schemas.openxmlformats.org/officeDocument/2006/relationships/slideLayout" Target="../slideLayouts/slideLayout61.xml"/></Relationships>
</file>

<file path=ppt/slides/_rels/slide45.xml.rels><?xml version="1.0" encoding="UTF-8" standalone="yes"?>
<Relationships xmlns="http://schemas.openxmlformats.org/package/2006/relationships"><Relationship Id="rId3" Type="http://schemas.openxmlformats.org/officeDocument/2006/relationships/image" Target="../media/image30.png"/><Relationship Id="rId2" Type="http://schemas.openxmlformats.org/officeDocument/2006/relationships/hyperlink" Target="https://statswales.gov.wales/Catalogue/Community-Safety-and-Social-Inclusion/Welsh-Index-of-Multiple-Deprivation" TargetMode="External"/><Relationship Id="rId1" Type="http://schemas.openxmlformats.org/officeDocument/2006/relationships/slideLayout" Target="../slideLayouts/slideLayout60.xml"/></Relationships>
</file>

<file path=ppt/slides/_rels/slide46.xml.rels><?xml version="1.0" encoding="UTF-8" standalone="yes"?>
<Relationships xmlns="http://schemas.openxmlformats.org/package/2006/relationships"><Relationship Id="rId3" Type="http://schemas.openxmlformats.org/officeDocument/2006/relationships/image" Target="../media/image31.png"/><Relationship Id="rId2" Type="http://schemas.openxmlformats.org/officeDocument/2006/relationships/hyperlink" Target="https://wimd.gov.wales/explore?lang=en#domain=overall&amp;&amp;z=8&amp;lat=52.4137&amp;lng=-4.2000" TargetMode="External"/><Relationship Id="rId1" Type="http://schemas.openxmlformats.org/officeDocument/2006/relationships/slideLayout" Target="../slideLayouts/slideLayout60.xml"/></Relationships>
</file>

<file path=ppt/slides/_rels/slide47.xml.rels><?xml version="1.0" encoding="UTF-8" standalone="yes"?>
<Relationships xmlns="http://schemas.openxmlformats.org/package/2006/relationships"><Relationship Id="rId1" Type="http://schemas.openxmlformats.org/officeDocument/2006/relationships/slideLayout" Target="../slideLayouts/slideLayout28.xml"/></Relationships>
</file>

<file path=ppt/slides/_rels/slide48.xml.rels><?xml version="1.0" encoding="UTF-8" standalone="yes"?>
<Relationships xmlns="http://schemas.openxmlformats.org/package/2006/relationships"><Relationship Id="rId3" Type="http://schemas.openxmlformats.org/officeDocument/2006/relationships/image" Target="../media/image32.png"/><Relationship Id="rId2" Type="http://schemas.openxmlformats.org/officeDocument/2006/relationships/hyperlink" Target="https://www.ons.gov.uk/census" TargetMode="External"/><Relationship Id="rId1" Type="http://schemas.openxmlformats.org/officeDocument/2006/relationships/slideLayout" Target="../slideLayouts/slideLayout28.xml"/></Relationships>
</file>

<file path=ppt/slides/_rels/slide49.xml.rels><?xml version="1.0" encoding="UTF-8" standalone="yes"?>
<Relationships xmlns="http://schemas.openxmlformats.org/package/2006/relationships"><Relationship Id="rId2" Type="http://schemas.openxmlformats.org/officeDocument/2006/relationships/image" Target="../media/image33.png"/><Relationship Id="rId1" Type="http://schemas.openxmlformats.org/officeDocument/2006/relationships/slideLayout" Target="../slideLayouts/slideLayout28.xml"/></Relationships>
</file>

<file path=ppt/slides/_rels/slide50.xml.rels><?xml version="1.0" encoding="UTF-8" standalone="yes"?>
<Relationships xmlns="http://schemas.openxmlformats.org/package/2006/relationships"><Relationship Id="rId3" Type="http://schemas.openxmlformats.org/officeDocument/2006/relationships/hyperlink" Target="http://datashine.org.uk/#table=QS801EW&amp;col=QS801EW0002&amp;ramp=YlOrRd&amp;layers=BTTT&amp;zoom=12&amp;lon=-0.1500&amp;lat=51.5200" TargetMode="External"/><Relationship Id="rId2" Type="http://schemas.openxmlformats.org/officeDocument/2006/relationships/hyperlink" Target="https://www.ons.gov.uk/census" TargetMode="External"/><Relationship Id="rId1" Type="http://schemas.openxmlformats.org/officeDocument/2006/relationships/slideLayout" Target="../slideLayouts/slideLayout67.xml"/><Relationship Id="rId5" Type="http://schemas.openxmlformats.org/officeDocument/2006/relationships/hyperlink" Target="https://gov.wales/sites/default/files/statistics-and-research/2020-06/welsh-index-multiple-deprivation-2019-guidance.pdf" TargetMode="External"/><Relationship Id="rId4" Type="http://schemas.openxmlformats.org/officeDocument/2006/relationships/hyperlink" Target="https://www.nomisweb.co.uk/" TargetMode="External"/></Relationships>
</file>

<file path=ppt/slides/_rels/slide51.xml.rels><?xml version="1.0" encoding="UTF-8" standalone="yes"?>
<Relationships xmlns="http://schemas.openxmlformats.org/package/2006/relationships"><Relationship Id="rId1" Type="http://schemas.openxmlformats.org/officeDocument/2006/relationships/slideLayout" Target="../slideLayouts/slideLayout49.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C1DD1A8A-57D5-4A81-AD04-532B043C56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Video 4">
            <a:extLst>
              <a:ext uri="{FF2B5EF4-FFF2-40B4-BE49-F238E27FC236}">
                <a16:creationId xmlns:a16="http://schemas.microsoft.com/office/drawing/2014/main" id="{2283264E-844A-5B97-9BF5-C43826B23289}"/>
              </a:ext>
            </a:extLst>
          </p:cNvPr>
          <p:cNvPicPr>
            <a:picLocks noChangeAspect="1"/>
          </p:cNvPicPr>
          <p:nvPr>
            <a:videoFile r:link="rId2"/>
            <p:extLst>
              <p:ext uri="{DAA4B4D4-6D71-4841-9C94-3DE7FCFB9230}">
                <p14:media xmlns:p14="http://schemas.microsoft.com/office/powerpoint/2010/main" r:embed="rId1"/>
              </p:ext>
            </p:extLst>
          </p:nvPr>
        </p:nvPicPr>
        <p:blipFill rotWithShape="1">
          <a:blip r:embed="rId4"/>
          <a:srcRect t="284" r="1" b="1"/>
          <a:stretch/>
        </p:blipFill>
        <p:spPr>
          <a:xfrm>
            <a:off x="-3047" y="10"/>
            <a:ext cx="12191999" cy="6857990"/>
          </a:xfrm>
          <a:prstGeom prst="rect">
            <a:avLst/>
          </a:prstGeom>
        </p:spPr>
      </p:pic>
      <p:sp>
        <p:nvSpPr>
          <p:cNvPr id="11" name="Rectangle 10">
            <a:extLst>
              <a:ext uri="{FF2B5EF4-FFF2-40B4-BE49-F238E27FC236}">
                <a16:creationId xmlns:a16="http://schemas.microsoft.com/office/drawing/2014/main" id="{007891EC-4501-44ED-A8C8-B11B6DB767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7602"/>
            <a:ext cx="12191999" cy="3162146"/>
          </a:xfrm>
          <a:prstGeom prst="rect">
            <a:avLst/>
          </a:prstGeom>
          <a:gradFill flip="none" rotWithShape="1">
            <a:gsLst>
              <a:gs pos="0">
                <a:srgbClr val="000000">
                  <a:alpha val="0"/>
                </a:srgbClr>
              </a:gs>
              <a:gs pos="25000">
                <a:srgbClr val="000000">
                  <a:alpha val="15000"/>
                </a:srgbClr>
              </a:gs>
              <a:gs pos="75000">
                <a:srgbClr val="000000">
                  <a:alpha val="15000"/>
                </a:srgbClr>
              </a:gs>
              <a:gs pos="50000">
                <a:srgbClr val="000000">
                  <a:alpha val="30000"/>
                </a:srgbClr>
              </a:gs>
              <a:gs pos="100000">
                <a:srgbClr val="000000">
                  <a:alpha val="0"/>
                </a:srgbClr>
              </a:gs>
            </a:gsLst>
            <a:lin ang="162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72774DD-BC1A-D403-85BD-D647C530D7A1}"/>
              </a:ext>
            </a:extLst>
          </p:cNvPr>
          <p:cNvSpPr>
            <a:spLocks noGrp="1"/>
          </p:cNvSpPr>
          <p:nvPr>
            <p:ph type="ctrTitle"/>
          </p:nvPr>
        </p:nvSpPr>
        <p:spPr>
          <a:xfrm>
            <a:off x="1097280" y="325550"/>
            <a:ext cx="10058400" cy="3574778"/>
          </a:xfrm>
          <a:effectLst>
            <a:outerShdw blurRad="50800" dist="38100" dir="2700000" algn="tl" rotWithShape="0">
              <a:prstClr val="black">
                <a:alpha val="40000"/>
              </a:prstClr>
            </a:outerShdw>
          </a:effectLst>
        </p:spPr>
        <p:txBody>
          <a:bodyPr>
            <a:normAutofit/>
          </a:bodyPr>
          <a:lstStyle/>
          <a:p>
            <a:r>
              <a:rPr lang="en-GB" sz="5200" dirty="0">
                <a:solidFill>
                  <a:srgbClr val="FFFFFF"/>
                </a:solidFill>
              </a:rPr>
              <a:t>C. Developmental Psychology</a:t>
            </a:r>
          </a:p>
        </p:txBody>
      </p:sp>
      <p:sp>
        <p:nvSpPr>
          <p:cNvPr id="3" name="Subtitle 2">
            <a:extLst>
              <a:ext uri="{FF2B5EF4-FFF2-40B4-BE49-F238E27FC236}">
                <a16:creationId xmlns:a16="http://schemas.microsoft.com/office/drawing/2014/main" id="{CF8A5BE4-2AF3-A5C0-50FA-784C16006AEE}"/>
              </a:ext>
            </a:extLst>
          </p:cNvPr>
          <p:cNvSpPr>
            <a:spLocks noGrp="1"/>
          </p:cNvSpPr>
          <p:nvPr>
            <p:ph type="subTitle" idx="1"/>
          </p:nvPr>
        </p:nvSpPr>
        <p:spPr>
          <a:xfrm>
            <a:off x="1100051" y="4072043"/>
            <a:ext cx="10058400" cy="1282707"/>
          </a:xfrm>
          <a:effectLst>
            <a:outerShdw blurRad="50800" dist="38100" dir="2700000" algn="tl" rotWithShape="0">
              <a:prstClr val="black">
                <a:alpha val="40000"/>
              </a:prstClr>
            </a:outerShdw>
          </a:effectLst>
        </p:spPr>
        <p:txBody>
          <a:bodyPr>
            <a:normAutofit/>
          </a:bodyPr>
          <a:lstStyle/>
          <a:p>
            <a:endParaRPr lang="en-GB">
              <a:solidFill>
                <a:srgbClr val="FFFFFF"/>
              </a:solidFill>
            </a:endParaRPr>
          </a:p>
        </p:txBody>
      </p:sp>
    </p:spTree>
    <p:extLst>
      <p:ext uri="{BB962C8B-B14F-4D97-AF65-F5344CB8AC3E}">
        <p14:creationId xmlns:p14="http://schemas.microsoft.com/office/powerpoint/2010/main" val="38095222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0048"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seq concurrent="1" nextAc="seek">
              <p:cTn id="7" restart="whenNotActive" fill="hold" evtFilter="cancelBubble" nodeType="interactiveSeq">
                <p:stCondLst>
                  <p:cond evt="onClick" delay="0">
                    <p:tgtEl>
                      <p:spTgt spid="5"/>
                    </p:tgtEl>
                  </p:cond>
                </p:stCondLst>
                <p:endSync evt="end" delay="0">
                  <p:rtn val="all"/>
                </p:endSync>
                <p:childTnLst>
                  <p:par>
                    <p:cTn id="8" fill="hold">
                      <p:stCondLst>
                        <p:cond delay="0"/>
                      </p:stCondLst>
                      <p:childTnLst>
                        <p:par>
                          <p:cTn id="9" fill="hold">
                            <p:stCondLst>
                              <p:cond delay="0"/>
                            </p:stCondLst>
                            <p:childTnLst>
                              <p:par>
                                <p:cTn id="10" presetID="2" presetClass="mediacall" presetSubtype="0" fill="hold" nodeType="clickEffect">
                                  <p:stCondLst>
                                    <p:cond delay="0"/>
                                  </p:stCondLst>
                                  <p:childTnLst>
                                    <p:cmd type="call" cmd="togglePause">
                                      <p:cBhvr>
                                        <p:cTn id="11" dur="1" fill="hold"/>
                                        <p:tgtEl>
                                          <p:spTgt spid="5"/>
                                        </p:tgtEl>
                                      </p:cBhvr>
                                    </p:cmd>
                                  </p:childTnLst>
                                </p:cTn>
                              </p:par>
                            </p:childTnLst>
                          </p:cTn>
                        </p:par>
                      </p:childTnLst>
                    </p:cTn>
                  </p:par>
                </p:childTnLst>
              </p:cTn>
              <p:nextCondLst>
                <p:cond evt="onClick" delay="0">
                  <p:tgtEl>
                    <p:spTgt spid="5"/>
                  </p:tgtEl>
                </p:cond>
              </p:nextCondLst>
            </p:seq>
            <p:video>
              <p:cMediaNode mute="1">
                <p:cTn id="12" repeatCount="indefinite" fill="hold" display="0">
                  <p:stCondLst>
                    <p:cond delay="indefinite"/>
                  </p:stCondLst>
                </p:cTn>
                <p:tgtEl>
                  <p:spTgt spid="5"/>
                </p:tgtEl>
              </p:cMediaNode>
            </p:video>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p:cNvPicPr>
            <a:picLocks noChangeAspect="1"/>
          </p:cNvPicPr>
          <p:nvPr/>
        </p:nvPicPr>
        <p:blipFill>
          <a:blip r:embed="rId2"/>
          <a:stretch>
            <a:fillRect/>
          </a:stretch>
        </p:blipFill>
        <p:spPr>
          <a:xfrm>
            <a:off x="1976846" y="-14010"/>
            <a:ext cx="8895806" cy="6872010"/>
          </a:xfrm>
          <a:prstGeom prst="rect">
            <a:avLst/>
          </a:prstGeom>
        </p:spPr>
      </p:pic>
    </p:spTree>
    <p:extLst>
      <p:ext uri="{BB962C8B-B14F-4D97-AF65-F5344CB8AC3E}">
        <p14:creationId xmlns:p14="http://schemas.microsoft.com/office/powerpoint/2010/main" val="180147356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9228552E-C8B1-4A80-8448-0787CE0FC7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6" name="Picture 5" descr="Background pattern&#10;&#10;Description automatically generated">
            <a:extLst>
              <a:ext uri="{FF2B5EF4-FFF2-40B4-BE49-F238E27FC236}">
                <a16:creationId xmlns:a16="http://schemas.microsoft.com/office/drawing/2014/main" id="{F72FC27B-8C14-4D5C-9D6A-56B455CB8144}"/>
              </a:ext>
            </a:extLst>
          </p:cNvPr>
          <p:cNvPicPr>
            <a:picLocks noChangeAspect="1"/>
          </p:cNvPicPr>
          <p:nvPr/>
        </p:nvPicPr>
        <p:blipFill rotWithShape="1">
          <a:blip r:embed="rId2">
            <a:alphaModFix amt="35000"/>
          </a:blip>
          <a:srcRect t="1608" b="4643"/>
          <a:stretch/>
        </p:blipFill>
        <p:spPr>
          <a:xfrm>
            <a:off x="20" y="10"/>
            <a:ext cx="12191980" cy="6857990"/>
          </a:xfrm>
          <a:prstGeom prst="rect">
            <a:avLst/>
          </a:prstGeom>
        </p:spPr>
      </p:pic>
      <p:sp>
        <p:nvSpPr>
          <p:cNvPr id="2" name="Title 1">
            <a:extLst>
              <a:ext uri="{FF2B5EF4-FFF2-40B4-BE49-F238E27FC236}">
                <a16:creationId xmlns:a16="http://schemas.microsoft.com/office/drawing/2014/main" id="{651C8D4D-0E6E-4033-A6CA-3B104D80162E}"/>
              </a:ext>
            </a:extLst>
          </p:cNvPr>
          <p:cNvSpPr>
            <a:spLocks noGrp="1"/>
          </p:cNvSpPr>
          <p:nvPr>
            <p:ph type="title"/>
          </p:nvPr>
        </p:nvSpPr>
        <p:spPr>
          <a:xfrm>
            <a:off x="838200" y="365125"/>
            <a:ext cx="10515600" cy="1325563"/>
          </a:xfrm>
        </p:spPr>
        <p:txBody>
          <a:bodyPr>
            <a:normAutofit/>
          </a:bodyPr>
          <a:lstStyle/>
          <a:p>
            <a:r>
              <a:rPr lang="en-GB">
                <a:solidFill>
                  <a:srgbClr val="FFFFFF"/>
                </a:solidFill>
              </a:rPr>
              <a:t>Developmental Psychology</a:t>
            </a:r>
          </a:p>
        </p:txBody>
      </p:sp>
      <p:graphicFrame>
        <p:nvGraphicFramePr>
          <p:cNvPr id="5" name="Content Placeholder 2">
            <a:extLst>
              <a:ext uri="{FF2B5EF4-FFF2-40B4-BE49-F238E27FC236}">
                <a16:creationId xmlns:a16="http://schemas.microsoft.com/office/drawing/2014/main" id="{623CFBD8-63C2-4244-99DB-AB5A265D9BB6}"/>
              </a:ext>
            </a:extLst>
          </p:cNvPr>
          <p:cNvGraphicFramePr>
            <a:graphicFrameLocks noGrp="1"/>
          </p:cNvGraphicFramePr>
          <p:nvPr>
            <p:ph idx="1"/>
            <p:extLst>
              <p:ext uri="{D42A27DB-BD31-4B8C-83A1-F6EECF244321}">
                <p14:modId xmlns:p14="http://schemas.microsoft.com/office/powerpoint/2010/main" val="2996296387"/>
              </p:ext>
            </p:extLst>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59897134"/>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5">
                                            <p:graphicEl>
                                              <a:dgm id="{0BD4754F-E420-4151-9CF2-5402FA8B7A83}"/>
                                            </p:graphicEl>
                                          </p:spTgt>
                                        </p:tgtEl>
                                        <p:attrNameLst>
                                          <p:attrName>style.visibility</p:attrName>
                                        </p:attrNameLst>
                                      </p:cBhvr>
                                      <p:to>
                                        <p:strVal val="visible"/>
                                      </p:to>
                                    </p:set>
                                    <p:anim calcmode="lin" valueType="num">
                                      <p:cBhvr additive="base">
                                        <p:cTn id="7" dur="500" fill="hold"/>
                                        <p:tgtEl>
                                          <p:spTgt spid="5">
                                            <p:graphicEl>
                                              <a:dgm id="{0BD4754F-E420-4151-9CF2-5402FA8B7A83}"/>
                                            </p:graphicEl>
                                          </p:spTgt>
                                        </p:tgtEl>
                                        <p:attrNameLst>
                                          <p:attrName>ppt_x</p:attrName>
                                        </p:attrNameLst>
                                      </p:cBhvr>
                                      <p:tavLst>
                                        <p:tav tm="0">
                                          <p:val>
                                            <p:strVal val="#ppt_x"/>
                                          </p:val>
                                        </p:tav>
                                        <p:tav tm="100000">
                                          <p:val>
                                            <p:strVal val="#ppt_x"/>
                                          </p:val>
                                        </p:tav>
                                      </p:tavLst>
                                    </p:anim>
                                    <p:anim calcmode="lin" valueType="num">
                                      <p:cBhvr additive="base">
                                        <p:cTn id="8" dur="500" fill="hold"/>
                                        <p:tgtEl>
                                          <p:spTgt spid="5">
                                            <p:graphicEl>
                                              <a:dgm id="{0BD4754F-E420-4151-9CF2-5402FA8B7A83}"/>
                                            </p:graphic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5">
                                            <p:graphicEl>
                                              <a:dgm id="{D971AC14-4E5C-437F-9A8E-1AF9B23963EE}"/>
                                            </p:graphicEl>
                                          </p:spTgt>
                                        </p:tgtEl>
                                        <p:attrNameLst>
                                          <p:attrName>style.visibility</p:attrName>
                                        </p:attrNameLst>
                                      </p:cBhvr>
                                      <p:to>
                                        <p:strVal val="visible"/>
                                      </p:to>
                                    </p:set>
                                    <p:anim calcmode="lin" valueType="num">
                                      <p:cBhvr additive="base">
                                        <p:cTn id="13" dur="500" fill="hold"/>
                                        <p:tgtEl>
                                          <p:spTgt spid="5">
                                            <p:graphicEl>
                                              <a:dgm id="{D971AC14-4E5C-437F-9A8E-1AF9B23963EE}"/>
                                            </p:graphicEl>
                                          </p:spTgt>
                                        </p:tgtEl>
                                        <p:attrNameLst>
                                          <p:attrName>ppt_x</p:attrName>
                                        </p:attrNameLst>
                                      </p:cBhvr>
                                      <p:tavLst>
                                        <p:tav tm="0">
                                          <p:val>
                                            <p:strVal val="#ppt_x"/>
                                          </p:val>
                                        </p:tav>
                                        <p:tav tm="100000">
                                          <p:val>
                                            <p:strVal val="#ppt_x"/>
                                          </p:val>
                                        </p:tav>
                                      </p:tavLst>
                                    </p:anim>
                                    <p:anim calcmode="lin" valueType="num">
                                      <p:cBhvr additive="base">
                                        <p:cTn id="14" dur="500" fill="hold"/>
                                        <p:tgtEl>
                                          <p:spTgt spid="5">
                                            <p:graphicEl>
                                              <a:dgm id="{D971AC14-4E5C-437F-9A8E-1AF9B23963EE}"/>
                                            </p:graphic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5">
                                            <p:graphicEl>
                                              <a:dgm id="{BA95F698-3DC5-441E-A7FD-C7B65A727794}"/>
                                            </p:graphicEl>
                                          </p:spTgt>
                                        </p:tgtEl>
                                        <p:attrNameLst>
                                          <p:attrName>style.visibility</p:attrName>
                                        </p:attrNameLst>
                                      </p:cBhvr>
                                      <p:to>
                                        <p:strVal val="visible"/>
                                      </p:to>
                                    </p:set>
                                    <p:anim calcmode="lin" valueType="num">
                                      <p:cBhvr additive="base">
                                        <p:cTn id="19" dur="500" fill="hold"/>
                                        <p:tgtEl>
                                          <p:spTgt spid="5">
                                            <p:graphicEl>
                                              <a:dgm id="{BA95F698-3DC5-441E-A7FD-C7B65A727794}"/>
                                            </p:graphicEl>
                                          </p:spTgt>
                                        </p:tgtEl>
                                        <p:attrNameLst>
                                          <p:attrName>ppt_x</p:attrName>
                                        </p:attrNameLst>
                                      </p:cBhvr>
                                      <p:tavLst>
                                        <p:tav tm="0">
                                          <p:val>
                                            <p:strVal val="#ppt_x"/>
                                          </p:val>
                                        </p:tav>
                                        <p:tav tm="100000">
                                          <p:val>
                                            <p:strVal val="#ppt_x"/>
                                          </p:val>
                                        </p:tav>
                                      </p:tavLst>
                                    </p:anim>
                                    <p:anim calcmode="lin" valueType="num">
                                      <p:cBhvr additive="base">
                                        <p:cTn id="20" dur="500" fill="hold"/>
                                        <p:tgtEl>
                                          <p:spTgt spid="5">
                                            <p:graphicEl>
                                              <a:dgm id="{BA95F698-3DC5-441E-A7FD-C7B65A727794}"/>
                                            </p:graphic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5">
                                            <p:graphicEl>
                                              <a:dgm id="{4B64DBD8-4D52-490C-ACDE-59B1247BF24F}"/>
                                            </p:graphicEl>
                                          </p:spTgt>
                                        </p:tgtEl>
                                        <p:attrNameLst>
                                          <p:attrName>style.visibility</p:attrName>
                                        </p:attrNameLst>
                                      </p:cBhvr>
                                      <p:to>
                                        <p:strVal val="visible"/>
                                      </p:to>
                                    </p:set>
                                    <p:anim calcmode="lin" valueType="num">
                                      <p:cBhvr additive="base">
                                        <p:cTn id="25" dur="500" fill="hold"/>
                                        <p:tgtEl>
                                          <p:spTgt spid="5">
                                            <p:graphicEl>
                                              <a:dgm id="{4B64DBD8-4D52-490C-ACDE-59B1247BF24F}"/>
                                            </p:graphicEl>
                                          </p:spTgt>
                                        </p:tgtEl>
                                        <p:attrNameLst>
                                          <p:attrName>ppt_x</p:attrName>
                                        </p:attrNameLst>
                                      </p:cBhvr>
                                      <p:tavLst>
                                        <p:tav tm="0">
                                          <p:val>
                                            <p:strVal val="#ppt_x"/>
                                          </p:val>
                                        </p:tav>
                                        <p:tav tm="100000">
                                          <p:val>
                                            <p:strVal val="#ppt_x"/>
                                          </p:val>
                                        </p:tav>
                                      </p:tavLst>
                                    </p:anim>
                                    <p:anim calcmode="lin" valueType="num">
                                      <p:cBhvr additive="base">
                                        <p:cTn id="26" dur="500" fill="hold"/>
                                        <p:tgtEl>
                                          <p:spTgt spid="5">
                                            <p:graphicEl>
                                              <a:dgm id="{4B64DBD8-4D52-490C-ACDE-59B1247BF24F}"/>
                                            </p:graphic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5">
                                            <p:graphicEl>
                                              <a:dgm id="{19D7D4BB-C5DA-4EEC-A909-6327F964A87D}"/>
                                            </p:graphicEl>
                                          </p:spTgt>
                                        </p:tgtEl>
                                        <p:attrNameLst>
                                          <p:attrName>style.visibility</p:attrName>
                                        </p:attrNameLst>
                                      </p:cBhvr>
                                      <p:to>
                                        <p:strVal val="visible"/>
                                      </p:to>
                                    </p:set>
                                    <p:anim calcmode="lin" valueType="num">
                                      <p:cBhvr additive="base">
                                        <p:cTn id="31" dur="500" fill="hold"/>
                                        <p:tgtEl>
                                          <p:spTgt spid="5">
                                            <p:graphicEl>
                                              <a:dgm id="{19D7D4BB-C5DA-4EEC-A909-6327F964A87D}"/>
                                            </p:graphicEl>
                                          </p:spTgt>
                                        </p:tgtEl>
                                        <p:attrNameLst>
                                          <p:attrName>ppt_x</p:attrName>
                                        </p:attrNameLst>
                                      </p:cBhvr>
                                      <p:tavLst>
                                        <p:tav tm="0">
                                          <p:val>
                                            <p:strVal val="#ppt_x"/>
                                          </p:val>
                                        </p:tav>
                                        <p:tav tm="100000">
                                          <p:val>
                                            <p:strVal val="#ppt_x"/>
                                          </p:val>
                                        </p:tav>
                                      </p:tavLst>
                                    </p:anim>
                                    <p:anim calcmode="lin" valueType="num">
                                      <p:cBhvr additive="base">
                                        <p:cTn id="32" dur="500" fill="hold"/>
                                        <p:tgtEl>
                                          <p:spTgt spid="5">
                                            <p:graphicEl>
                                              <a:dgm id="{19D7D4BB-C5DA-4EEC-A909-6327F964A87D}"/>
                                            </p:graphic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grpId="0" nodeType="clickEffect">
                                  <p:stCondLst>
                                    <p:cond delay="0"/>
                                  </p:stCondLst>
                                  <p:childTnLst>
                                    <p:set>
                                      <p:cBhvr>
                                        <p:cTn id="36" dur="1" fill="hold">
                                          <p:stCondLst>
                                            <p:cond delay="0"/>
                                          </p:stCondLst>
                                        </p:cTn>
                                        <p:tgtEl>
                                          <p:spTgt spid="5">
                                            <p:graphicEl>
                                              <a:dgm id="{24BCAFB5-AD5E-4C22-B0E9-F14C4BB845B2}"/>
                                            </p:graphicEl>
                                          </p:spTgt>
                                        </p:tgtEl>
                                        <p:attrNameLst>
                                          <p:attrName>style.visibility</p:attrName>
                                        </p:attrNameLst>
                                      </p:cBhvr>
                                      <p:to>
                                        <p:strVal val="visible"/>
                                      </p:to>
                                    </p:set>
                                    <p:anim calcmode="lin" valueType="num">
                                      <p:cBhvr additive="base">
                                        <p:cTn id="37" dur="500" fill="hold"/>
                                        <p:tgtEl>
                                          <p:spTgt spid="5">
                                            <p:graphicEl>
                                              <a:dgm id="{24BCAFB5-AD5E-4C22-B0E9-F14C4BB845B2}"/>
                                            </p:graphicEl>
                                          </p:spTgt>
                                        </p:tgtEl>
                                        <p:attrNameLst>
                                          <p:attrName>ppt_x</p:attrName>
                                        </p:attrNameLst>
                                      </p:cBhvr>
                                      <p:tavLst>
                                        <p:tav tm="0">
                                          <p:val>
                                            <p:strVal val="#ppt_x"/>
                                          </p:val>
                                        </p:tav>
                                        <p:tav tm="100000">
                                          <p:val>
                                            <p:strVal val="#ppt_x"/>
                                          </p:val>
                                        </p:tav>
                                      </p:tavLst>
                                    </p:anim>
                                    <p:anim calcmode="lin" valueType="num">
                                      <p:cBhvr additive="base">
                                        <p:cTn id="38" dur="500" fill="hold"/>
                                        <p:tgtEl>
                                          <p:spTgt spid="5">
                                            <p:graphicEl>
                                              <a:dgm id="{24BCAFB5-AD5E-4C22-B0E9-F14C4BB845B2}"/>
                                            </p:graphicEl>
                                          </p:spTgt>
                                        </p:tgtEl>
                                        <p:attrNameLst>
                                          <p:attrName>ppt_y</p:attrName>
                                        </p:attrNameLst>
                                      </p:cBhvr>
                                      <p:tavLst>
                                        <p:tav tm="0">
                                          <p:val>
                                            <p:strVal val="1+#ppt_h/2"/>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2" presetClass="entr" presetSubtype="4" fill="hold" grpId="0" nodeType="clickEffect">
                                  <p:stCondLst>
                                    <p:cond delay="0"/>
                                  </p:stCondLst>
                                  <p:childTnLst>
                                    <p:set>
                                      <p:cBhvr>
                                        <p:cTn id="42" dur="1" fill="hold">
                                          <p:stCondLst>
                                            <p:cond delay="0"/>
                                          </p:stCondLst>
                                        </p:cTn>
                                        <p:tgtEl>
                                          <p:spTgt spid="5">
                                            <p:graphicEl>
                                              <a:dgm id="{4EEC4297-B651-4EB6-BBD8-7DCAE656492F}"/>
                                            </p:graphicEl>
                                          </p:spTgt>
                                        </p:tgtEl>
                                        <p:attrNameLst>
                                          <p:attrName>style.visibility</p:attrName>
                                        </p:attrNameLst>
                                      </p:cBhvr>
                                      <p:to>
                                        <p:strVal val="visible"/>
                                      </p:to>
                                    </p:set>
                                    <p:anim calcmode="lin" valueType="num">
                                      <p:cBhvr additive="base">
                                        <p:cTn id="43" dur="500" fill="hold"/>
                                        <p:tgtEl>
                                          <p:spTgt spid="5">
                                            <p:graphicEl>
                                              <a:dgm id="{4EEC4297-B651-4EB6-BBD8-7DCAE656492F}"/>
                                            </p:graphicEl>
                                          </p:spTgt>
                                        </p:tgtEl>
                                        <p:attrNameLst>
                                          <p:attrName>ppt_x</p:attrName>
                                        </p:attrNameLst>
                                      </p:cBhvr>
                                      <p:tavLst>
                                        <p:tav tm="0">
                                          <p:val>
                                            <p:strVal val="#ppt_x"/>
                                          </p:val>
                                        </p:tav>
                                        <p:tav tm="100000">
                                          <p:val>
                                            <p:strVal val="#ppt_x"/>
                                          </p:val>
                                        </p:tav>
                                      </p:tavLst>
                                    </p:anim>
                                    <p:anim calcmode="lin" valueType="num">
                                      <p:cBhvr additive="base">
                                        <p:cTn id="44" dur="500" fill="hold"/>
                                        <p:tgtEl>
                                          <p:spTgt spid="5">
                                            <p:graphicEl>
                                              <a:dgm id="{4EEC4297-B651-4EB6-BBD8-7DCAE656492F}"/>
                                            </p:graphic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5" grpId="0">
        <p:bldSub>
          <a:bldDgm bld="one"/>
        </p:bldSub>
      </p:bldGraphic>
    </p:bld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8CA06CD6-90CA-4C45-856C-6771339E1E2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321564" y="320040"/>
            <a:ext cx="11548872" cy="6217920"/>
          </a:xfrm>
          <a:prstGeom prst="rect">
            <a:avLst/>
          </a:prstGeom>
          <a:solidFill>
            <a:schemeClr val="tx1">
              <a:alpha val="10000"/>
            </a:schemeClr>
          </a:solidFill>
          <a:ln w="127000" cap="sq" cmpd="thinThick">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4" name="Title 3">
            <a:extLst>
              <a:ext uri="{FF2B5EF4-FFF2-40B4-BE49-F238E27FC236}">
                <a16:creationId xmlns:a16="http://schemas.microsoft.com/office/drawing/2014/main" id="{42C0EE07-A9F9-44E1-9E9F-9C2D3B7F3B5B}"/>
              </a:ext>
            </a:extLst>
          </p:cNvPr>
          <p:cNvSpPr>
            <a:spLocks noGrp="1"/>
          </p:cNvSpPr>
          <p:nvPr>
            <p:ph type="title"/>
          </p:nvPr>
        </p:nvSpPr>
        <p:spPr>
          <a:xfrm>
            <a:off x="838200" y="963507"/>
            <a:ext cx="3494362" cy="4930986"/>
          </a:xfrm>
        </p:spPr>
        <p:txBody>
          <a:bodyPr>
            <a:normAutofit/>
          </a:bodyPr>
          <a:lstStyle/>
          <a:p>
            <a:pPr algn="r"/>
            <a:r>
              <a:rPr lang="en-GB" dirty="0">
                <a:solidFill>
                  <a:schemeClr val="accent1"/>
                </a:solidFill>
              </a:rPr>
              <a:t>But could we be the way we are because of our pre-birth lives as a foetus in the womb?</a:t>
            </a:r>
          </a:p>
        </p:txBody>
      </p:sp>
      <p:cxnSp>
        <p:nvCxnSpPr>
          <p:cNvPr id="13" name="Straight Connector 12">
            <a:extLst>
              <a:ext uri="{FF2B5EF4-FFF2-40B4-BE49-F238E27FC236}">
                <a16:creationId xmlns:a16="http://schemas.microsoft.com/office/drawing/2014/main" id="{5021601D-2758-4B15-A31C-FDA184C51B3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4296" y="2057400"/>
            <a:ext cx="0" cy="2743200"/>
          </a:xfrm>
          <a:prstGeom prst="line">
            <a:avLst/>
          </a:prstGeom>
          <a:ln w="19050">
            <a:solidFill>
              <a:schemeClr val="tx1">
                <a:lumMod val="85000"/>
                <a:lumOff val="15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165D1924-7784-4336-84C2-C9B3C4FD5033}"/>
              </a:ext>
            </a:extLst>
          </p:cNvPr>
          <p:cNvSpPr>
            <a:spLocks noGrp="1"/>
          </p:cNvSpPr>
          <p:nvPr>
            <p:ph sz="half" idx="1"/>
          </p:nvPr>
        </p:nvSpPr>
        <p:spPr>
          <a:xfrm>
            <a:off x="4976030" y="963507"/>
            <a:ext cx="6250940" cy="2304627"/>
          </a:xfrm>
        </p:spPr>
        <p:txBody>
          <a:bodyPr anchor="b">
            <a:normAutofit/>
          </a:bodyPr>
          <a:lstStyle/>
          <a:p>
            <a:r>
              <a:rPr lang="en-GB" sz="3200" dirty="0"/>
              <a:t>What makes us the way we are?</a:t>
            </a:r>
          </a:p>
          <a:p>
            <a:r>
              <a:rPr lang="en-GB" sz="3200" dirty="0"/>
              <a:t>Predisposed to anxiety, obesity, asthma, heart disease, diabetes, high blood pressure, cancer …</a:t>
            </a:r>
          </a:p>
          <a:p>
            <a:endParaRPr lang="en-GB" sz="2000" dirty="0"/>
          </a:p>
        </p:txBody>
      </p:sp>
      <p:sp>
        <p:nvSpPr>
          <p:cNvPr id="5" name="Content Placeholder 4">
            <a:extLst>
              <a:ext uri="{FF2B5EF4-FFF2-40B4-BE49-F238E27FC236}">
                <a16:creationId xmlns:a16="http://schemas.microsoft.com/office/drawing/2014/main" id="{593F19B2-A338-47D7-8899-A502F3072474}"/>
              </a:ext>
            </a:extLst>
          </p:cNvPr>
          <p:cNvSpPr>
            <a:spLocks noGrp="1"/>
          </p:cNvSpPr>
          <p:nvPr>
            <p:ph sz="half" idx="2"/>
          </p:nvPr>
        </p:nvSpPr>
        <p:spPr>
          <a:xfrm>
            <a:off x="4976029" y="3076681"/>
            <a:ext cx="6691715" cy="3150383"/>
          </a:xfrm>
        </p:spPr>
        <p:txBody>
          <a:bodyPr>
            <a:noAutofit/>
          </a:bodyPr>
          <a:lstStyle/>
          <a:p>
            <a:r>
              <a:rPr lang="en-GB" sz="3200" dirty="0"/>
              <a:t>Is it in our genes: the DNA we inherited the moment we were conceived: nature</a:t>
            </a:r>
          </a:p>
          <a:p>
            <a:r>
              <a:rPr lang="en-GB" sz="3200" dirty="0"/>
              <a:t>Is it childhood experience: nurture</a:t>
            </a:r>
          </a:p>
          <a:p>
            <a:r>
              <a:rPr lang="en-GB" sz="3200" dirty="0"/>
              <a:t>A bit of both: a complex interplay?</a:t>
            </a:r>
          </a:p>
          <a:p>
            <a:r>
              <a:rPr lang="en-GB" sz="3200" dirty="0"/>
              <a:t>Our lifestyle choices – diet, exercise</a:t>
            </a:r>
          </a:p>
        </p:txBody>
      </p:sp>
    </p:spTree>
    <p:extLst>
      <p:ext uri="{BB962C8B-B14F-4D97-AF65-F5344CB8AC3E}">
        <p14:creationId xmlns:p14="http://schemas.microsoft.com/office/powerpoint/2010/main" val="379355626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42" presetClass="entr" presetSubtype="0" fill="hold" grpId="0" nodeType="clickEffect">
                                  <p:stCondLst>
                                    <p:cond delay="0"/>
                                  </p:stCondLst>
                                  <p:childTnLst>
                                    <p:set>
                                      <p:cBhvr>
                                        <p:cTn id="18" dur="1" fill="hold">
                                          <p:stCondLst>
                                            <p:cond delay="0"/>
                                          </p:stCondLst>
                                        </p:cTn>
                                        <p:tgtEl>
                                          <p:spTgt spid="5">
                                            <p:txEl>
                                              <p:pRg st="0" end="0"/>
                                            </p:txEl>
                                          </p:spTgt>
                                        </p:tgtEl>
                                        <p:attrNameLst>
                                          <p:attrName>style.visibility</p:attrName>
                                        </p:attrNameLst>
                                      </p:cBhvr>
                                      <p:to>
                                        <p:strVal val="visible"/>
                                      </p:to>
                                    </p:set>
                                    <p:animEffect transition="in" filter="fade">
                                      <p:cBhvr>
                                        <p:cTn id="19" dur="1000"/>
                                        <p:tgtEl>
                                          <p:spTgt spid="5">
                                            <p:txEl>
                                              <p:pRg st="0" end="0"/>
                                            </p:txEl>
                                          </p:spTgt>
                                        </p:tgtEl>
                                      </p:cBhvr>
                                    </p:animEffect>
                                    <p:anim calcmode="lin" valueType="num">
                                      <p:cBhvr>
                                        <p:cTn id="20" dur="1000" fill="hold"/>
                                        <p:tgtEl>
                                          <p:spTgt spid="5">
                                            <p:txEl>
                                              <p:pRg st="0" end="0"/>
                                            </p:txEl>
                                          </p:spTgt>
                                        </p:tgtEl>
                                        <p:attrNameLst>
                                          <p:attrName>ppt_x</p:attrName>
                                        </p:attrNameLst>
                                      </p:cBhvr>
                                      <p:tavLst>
                                        <p:tav tm="0">
                                          <p:val>
                                            <p:strVal val="#ppt_x"/>
                                          </p:val>
                                        </p:tav>
                                        <p:tav tm="100000">
                                          <p:val>
                                            <p:strVal val="#ppt_x"/>
                                          </p:val>
                                        </p:tav>
                                      </p:tavLst>
                                    </p:anim>
                                    <p:anim calcmode="lin" valueType="num">
                                      <p:cBhvr>
                                        <p:cTn id="21" dur="1000" fill="hold"/>
                                        <p:tgtEl>
                                          <p:spTgt spid="5">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22" fill="hold">
                      <p:stCondLst>
                        <p:cond delay="indefinite"/>
                      </p:stCondLst>
                      <p:childTnLst>
                        <p:par>
                          <p:cTn id="23" fill="hold">
                            <p:stCondLst>
                              <p:cond delay="0"/>
                            </p:stCondLst>
                            <p:childTnLst>
                              <p:par>
                                <p:cTn id="24" presetID="42" presetClass="entr" presetSubtype="0" fill="hold" grpId="0" nodeType="clickEffect">
                                  <p:stCondLst>
                                    <p:cond delay="0"/>
                                  </p:stCondLst>
                                  <p:childTnLst>
                                    <p:set>
                                      <p:cBhvr>
                                        <p:cTn id="25" dur="1" fill="hold">
                                          <p:stCondLst>
                                            <p:cond delay="0"/>
                                          </p:stCondLst>
                                        </p:cTn>
                                        <p:tgtEl>
                                          <p:spTgt spid="5">
                                            <p:txEl>
                                              <p:pRg st="1" end="1"/>
                                            </p:txEl>
                                          </p:spTgt>
                                        </p:tgtEl>
                                        <p:attrNameLst>
                                          <p:attrName>style.visibility</p:attrName>
                                        </p:attrNameLst>
                                      </p:cBhvr>
                                      <p:to>
                                        <p:strVal val="visible"/>
                                      </p:to>
                                    </p:set>
                                    <p:animEffect transition="in" filter="fade">
                                      <p:cBhvr>
                                        <p:cTn id="26" dur="1000"/>
                                        <p:tgtEl>
                                          <p:spTgt spid="5">
                                            <p:txEl>
                                              <p:pRg st="1" end="1"/>
                                            </p:txEl>
                                          </p:spTgt>
                                        </p:tgtEl>
                                      </p:cBhvr>
                                    </p:animEffect>
                                    <p:anim calcmode="lin" valueType="num">
                                      <p:cBhvr>
                                        <p:cTn id="27" dur="1000" fill="hold"/>
                                        <p:tgtEl>
                                          <p:spTgt spid="5">
                                            <p:txEl>
                                              <p:pRg st="1" end="1"/>
                                            </p:txEl>
                                          </p:spTgt>
                                        </p:tgtEl>
                                        <p:attrNameLst>
                                          <p:attrName>ppt_x</p:attrName>
                                        </p:attrNameLst>
                                      </p:cBhvr>
                                      <p:tavLst>
                                        <p:tav tm="0">
                                          <p:val>
                                            <p:strVal val="#ppt_x"/>
                                          </p:val>
                                        </p:tav>
                                        <p:tav tm="100000">
                                          <p:val>
                                            <p:strVal val="#ppt_x"/>
                                          </p:val>
                                        </p:tav>
                                      </p:tavLst>
                                    </p:anim>
                                    <p:anim calcmode="lin" valueType="num">
                                      <p:cBhvr>
                                        <p:cTn id="28" dur="1000" fill="hold"/>
                                        <p:tgtEl>
                                          <p:spTgt spid="5">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29" fill="hold">
                      <p:stCondLst>
                        <p:cond delay="indefinite"/>
                      </p:stCondLst>
                      <p:childTnLst>
                        <p:par>
                          <p:cTn id="30" fill="hold">
                            <p:stCondLst>
                              <p:cond delay="0"/>
                            </p:stCondLst>
                            <p:childTnLst>
                              <p:par>
                                <p:cTn id="31" presetID="42" presetClass="entr" presetSubtype="0" fill="hold" grpId="0" nodeType="clickEffect">
                                  <p:stCondLst>
                                    <p:cond delay="0"/>
                                  </p:stCondLst>
                                  <p:childTnLst>
                                    <p:set>
                                      <p:cBhvr>
                                        <p:cTn id="32" dur="1" fill="hold">
                                          <p:stCondLst>
                                            <p:cond delay="0"/>
                                          </p:stCondLst>
                                        </p:cTn>
                                        <p:tgtEl>
                                          <p:spTgt spid="5">
                                            <p:txEl>
                                              <p:pRg st="2" end="2"/>
                                            </p:txEl>
                                          </p:spTgt>
                                        </p:tgtEl>
                                        <p:attrNameLst>
                                          <p:attrName>style.visibility</p:attrName>
                                        </p:attrNameLst>
                                      </p:cBhvr>
                                      <p:to>
                                        <p:strVal val="visible"/>
                                      </p:to>
                                    </p:set>
                                    <p:animEffect transition="in" filter="fade">
                                      <p:cBhvr>
                                        <p:cTn id="33" dur="1000"/>
                                        <p:tgtEl>
                                          <p:spTgt spid="5">
                                            <p:txEl>
                                              <p:pRg st="2" end="2"/>
                                            </p:txEl>
                                          </p:spTgt>
                                        </p:tgtEl>
                                      </p:cBhvr>
                                    </p:animEffect>
                                    <p:anim calcmode="lin" valueType="num">
                                      <p:cBhvr>
                                        <p:cTn id="34" dur="1000" fill="hold"/>
                                        <p:tgtEl>
                                          <p:spTgt spid="5">
                                            <p:txEl>
                                              <p:pRg st="2" end="2"/>
                                            </p:txEl>
                                          </p:spTgt>
                                        </p:tgtEl>
                                        <p:attrNameLst>
                                          <p:attrName>ppt_x</p:attrName>
                                        </p:attrNameLst>
                                      </p:cBhvr>
                                      <p:tavLst>
                                        <p:tav tm="0">
                                          <p:val>
                                            <p:strVal val="#ppt_x"/>
                                          </p:val>
                                        </p:tav>
                                        <p:tav tm="100000">
                                          <p:val>
                                            <p:strVal val="#ppt_x"/>
                                          </p:val>
                                        </p:tav>
                                      </p:tavLst>
                                    </p:anim>
                                    <p:anim calcmode="lin" valueType="num">
                                      <p:cBhvr>
                                        <p:cTn id="35" dur="1000" fill="hold"/>
                                        <p:tgtEl>
                                          <p:spTgt spid="5">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36" fill="hold">
                      <p:stCondLst>
                        <p:cond delay="indefinite"/>
                      </p:stCondLst>
                      <p:childTnLst>
                        <p:par>
                          <p:cTn id="37" fill="hold">
                            <p:stCondLst>
                              <p:cond delay="0"/>
                            </p:stCondLst>
                            <p:childTnLst>
                              <p:par>
                                <p:cTn id="38" presetID="42" presetClass="entr" presetSubtype="0" fill="hold" grpId="0" nodeType="clickEffect">
                                  <p:stCondLst>
                                    <p:cond delay="0"/>
                                  </p:stCondLst>
                                  <p:childTnLst>
                                    <p:set>
                                      <p:cBhvr>
                                        <p:cTn id="39" dur="1" fill="hold">
                                          <p:stCondLst>
                                            <p:cond delay="0"/>
                                          </p:stCondLst>
                                        </p:cTn>
                                        <p:tgtEl>
                                          <p:spTgt spid="5">
                                            <p:txEl>
                                              <p:pRg st="3" end="3"/>
                                            </p:txEl>
                                          </p:spTgt>
                                        </p:tgtEl>
                                        <p:attrNameLst>
                                          <p:attrName>style.visibility</p:attrName>
                                        </p:attrNameLst>
                                      </p:cBhvr>
                                      <p:to>
                                        <p:strVal val="visible"/>
                                      </p:to>
                                    </p:set>
                                    <p:animEffect transition="in" filter="fade">
                                      <p:cBhvr>
                                        <p:cTn id="40" dur="1000"/>
                                        <p:tgtEl>
                                          <p:spTgt spid="5">
                                            <p:txEl>
                                              <p:pRg st="3" end="3"/>
                                            </p:txEl>
                                          </p:spTgt>
                                        </p:tgtEl>
                                      </p:cBhvr>
                                    </p:animEffect>
                                    <p:anim calcmode="lin" valueType="num">
                                      <p:cBhvr>
                                        <p:cTn id="41" dur="1000" fill="hold"/>
                                        <p:tgtEl>
                                          <p:spTgt spid="5">
                                            <p:txEl>
                                              <p:pRg st="3" end="3"/>
                                            </p:txEl>
                                          </p:spTgt>
                                        </p:tgtEl>
                                        <p:attrNameLst>
                                          <p:attrName>ppt_x</p:attrName>
                                        </p:attrNameLst>
                                      </p:cBhvr>
                                      <p:tavLst>
                                        <p:tav tm="0">
                                          <p:val>
                                            <p:strVal val="#ppt_x"/>
                                          </p:val>
                                        </p:tav>
                                        <p:tav tm="100000">
                                          <p:val>
                                            <p:strVal val="#ppt_x"/>
                                          </p:val>
                                        </p:tav>
                                      </p:tavLst>
                                    </p:anim>
                                    <p:anim calcmode="lin" valueType="num">
                                      <p:cBhvr>
                                        <p:cTn id="42" dur="1000" fill="hold"/>
                                        <p:tgtEl>
                                          <p:spTgt spid="5">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43" fill="hold">
                      <p:stCondLst>
                        <p:cond delay="indefinite"/>
                      </p:stCondLst>
                      <p:childTnLst>
                        <p:par>
                          <p:cTn id="44" fill="hold">
                            <p:stCondLst>
                              <p:cond delay="0"/>
                            </p:stCondLst>
                            <p:childTnLst>
                              <p:par>
                                <p:cTn id="45" presetID="21" presetClass="entr" presetSubtype="1" fill="hold" grpId="0" nodeType="clickEffect">
                                  <p:stCondLst>
                                    <p:cond delay="0"/>
                                  </p:stCondLst>
                                  <p:childTnLst>
                                    <p:set>
                                      <p:cBhvr>
                                        <p:cTn id="46" dur="1" fill="hold">
                                          <p:stCondLst>
                                            <p:cond delay="0"/>
                                          </p:stCondLst>
                                        </p:cTn>
                                        <p:tgtEl>
                                          <p:spTgt spid="4"/>
                                        </p:tgtEl>
                                        <p:attrNameLst>
                                          <p:attrName>style.visibility</p:attrName>
                                        </p:attrNameLst>
                                      </p:cBhvr>
                                      <p:to>
                                        <p:strVal val="visible"/>
                                      </p:to>
                                    </p:set>
                                    <p:animEffect transition="in" filter="wheel(1)">
                                      <p:cBhvr>
                                        <p:cTn id="47" dur="20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3" grpId="0" build="p"/>
      <p:bldP spid="5" grpId="0" build="p"/>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838200" y="658368"/>
            <a:ext cx="5846064" cy="5518595"/>
          </a:xfrm>
        </p:spPr>
        <p:txBody>
          <a:bodyPr>
            <a:normAutofit/>
          </a:bodyPr>
          <a:lstStyle/>
          <a:p>
            <a:pPr lvl="0"/>
            <a:r>
              <a:rPr lang="en-GB" sz="3600" b="1" dirty="0">
                <a:solidFill>
                  <a:prstClr val="black"/>
                </a:solidFill>
              </a:rPr>
              <a:t>‘Foetal origins’ </a:t>
            </a:r>
            <a:r>
              <a:rPr lang="en-GB" sz="3600" dirty="0">
                <a:solidFill>
                  <a:prstClr val="black"/>
                </a:solidFill>
              </a:rPr>
              <a:t>refers to a contentious field whose pioneers assert that the 9m of gestation are the most consequential period of our lives</a:t>
            </a:r>
          </a:p>
          <a:p>
            <a:pPr lvl="0"/>
            <a:r>
              <a:rPr lang="en-GB" sz="3600" dirty="0">
                <a:solidFill>
                  <a:prstClr val="black"/>
                </a:solidFill>
              </a:rPr>
              <a:t>Permanent influences on the brain occur in the womb, along with the functioning of the heart, live and pancreas</a:t>
            </a:r>
          </a:p>
          <a:p>
            <a:endParaRPr lang="en-GB" dirty="0"/>
          </a:p>
        </p:txBody>
      </p:sp>
      <p:pic>
        <p:nvPicPr>
          <p:cNvPr id="1026" name="Picture 2" descr="Image result for conception"/>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452486" y="180784"/>
            <a:ext cx="3913505" cy="2942957"/>
          </a:xfrm>
          <a:prstGeom prst="rect">
            <a:avLst/>
          </a:prstGeom>
          <a:noFill/>
          <a:extLst>
            <a:ext uri="{909E8E84-426E-40DD-AFC4-6F175D3DCCD1}">
              <a14:hiddenFill xmlns:a14="http://schemas.microsoft.com/office/drawing/2010/main">
                <a:solidFill>
                  <a:srgbClr val="FFFFFF"/>
                </a:solidFill>
              </a14:hiddenFill>
            </a:ext>
          </a:extLst>
        </p:spPr>
      </p:pic>
      <p:pic>
        <p:nvPicPr>
          <p:cNvPr id="4" name="Picture 3"/>
          <p:cNvPicPr>
            <a:picLocks noChangeAspect="1"/>
          </p:cNvPicPr>
          <p:nvPr/>
        </p:nvPicPr>
        <p:blipFill>
          <a:blip r:embed="rId3"/>
          <a:stretch>
            <a:fillRect/>
          </a:stretch>
        </p:blipFill>
        <p:spPr>
          <a:xfrm>
            <a:off x="6979826" y="3447860"/>
            <a:ext cx="4858824" cy="2729103"/>
          </a:xfrm>
          <a:prstGeom prst="rect">
            <a:avLst/>
          </a:prstGeom>
        </p:spPr>
      </p:pic>
    </p:spTree>
    <p:extLst>
      <p:ext uri="{BB962C8B-B14F-4D97-AF65-F5344CB8AC3E}">
        <p14:creationId xmlns:p14="http://schemas.microsoft.com/office/powerpoint/2010/main" val="245703728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42" presetClass="entr" presetSubtype="0" fill="hold" nodeType="clickEffect">
                                  <p:stCondLst>
                                    <p:cond delay="0"/>
                                  </p:stCondLst>
                                  <p:childTnLst>
                                    <p:set>
                                      <p:cBhvr>
                                        <p:cTn id="18" dur="1" fill="hold">
                                          <p:stCondLst>
                                            <p:cond delay="0"/>
                                          </p:stCondLst>
                                        </p:cTn>
                                        <p:tgtEl>
                                          <p:spTgt spid="1026"/>
                                        </p:tgtEl>
                                        <p:attrNameLst>
                                          <p:attrName>style.visibility</p:attrName>
                                        </p:attrNameLst>
                                      </p:cBhvr>
                                      <p:to>
                                        <p:strVal val="visible"/>
                                      </p:to>
                                    </p:set>
                                    <p:animEffect transition="in" filter="fade">
                                      <p:cBhvr>
                                        <p:cTn id="19" dur="1000"/>
                                        <p:tgtEl>
                                          <p:spTgt spid="1026"/>
                                        </p:tgtEl>
                                      </p:cBhvr>
                                    </p:animEffect>
                                    <p:anim calcmode="lin" valueType="num">
                                      <p:cBhvr>
                                        <p:cTn id="20" dur="1000" fill="hold"/>
                                        <p:tgtEl>
                                          <p:spTgt spid="1026"/>
                                        </p:tgtEl>
                                        <p:attrNameLst>
                                          <p:attrName>ppt_x</p:attrName>
                                        </p:attrNameLst>
                                      </p:cBhvr>
                                      <p:tavLst>
                                        <p:tav tm="0">
                                          <p:val>
                                            <p:strVal val="#ppt_x"/>
                                          </p:val>
                                        </p:tav>
                                        <p:tav tm="100000">
                                          <p:val>
                                            <p:strVal val="#ppt_x"/>
                                          </p:val>
                                        </p:tav>
                                      </p:tavLst>
                                    </p:anim>
                                    <p:anim calcmode="lin" valueType="num">
                                      <p:cBhvr>
                                        <p:cTn id="21" dur="1000" fill="hold"/>
                                        <p:tgtEl>
                                          <p:spTgt spid="1026"/>
                                        </p:tgtEl>
                                        <p:attrNameLst>
                                          <p:attrName>ppt_y</p:attrName>
                                        </p:attrNameLst>
                                      </p:cBhvr>
                                      <p:tavLst>
                                        <p:tav tm="0">
                                          <p:val>
                                            <p:strVal val="#ppt_y+.1"/>
                                          </p:val>
                                        </p:tav>
                                        <p:tav tm="100000">
                                          <p:val>
                                            <p:strVal val="#ppt_y"/>
                                          </p:val>
                                        </p:tav>
                                      </p:tavLst>
                                    </p:anim>
                                  </p:childTnLst>
                                </p:cTn>
                              </p:par>
                            </p:childTnLst>
                          </p:cTn>
                        </p:par>
                      </p:childTnLst>
                    </p:cTn>
                  </p:par>
                  <p:par>
                    <p:cTn id="22" fill="hold">
                      <p:stCondLst>
                        <p:cond delay="indefinite"/>
                      </p:stCondLst>
                      <p:childTnLst>
                        <p:par>
                          <p:cTn id="23" fill="hold">
                            <p:stCondLst>
                              <p:cond delay="0"/>
                            </p:stCondLst>
                            <p:childTnLst>
                              <p:par>
                                <p:cTn id="24" presetID="42" presetClass="entr" presetSubtype="0" fill="hold" nodeType="clickEffect">
                                  <p:stCondLst>
                                    <p:cond delay="0"/>
                                  </p:stCondLst>
                                  <p:childTnLst>
                                    <p:set>
                                      <p:cBhvr>
                                        <p:cTn id="25" dur="1" fill="hold">
                                          <p:stCondLst>
                                            <p:cond delay="0"/>
                                          </p:stCondLst>
                                        </p:cTn>
                                        <p:tgtEl>
                                          <p:spTgt spid="4"/>
                                        </p:tgtEl>
                                        <p:attrNameLst>
                                          <p:attrName>style.visibility</p:attrName>
                                        </p:attrNameLst>
                                      </p:cBhvr>
                                      <p:to>
                                        <p:strVal val="visible"/>
                                      </p:to>
                                    </p:set>
                                    <p:animEffect transition="in" filter="fade">
                                      <p:cBhvr>
                                        <p:cTn id="26" dur="1000"/>
                                        <p:tgtEl>
                                          <p:spTgt spid="4"/>
                                        </p:tgtEl>
                                      </p:cBhvr>
                                    </p:animEffect>
                                    <p:anim calcmode="lin" valueType="num">
                                      <p:cBhvr>
                                        <p:cTn id="27" dur="1000" fill="hold"/>
                                        <p:tgtEl>
                                          <p:spTgt spid="4"/>
                                        </p:tgtEl>
                                        <p:attrNameLst>
                                          <p:attrName>ppt_x</p:attrName>
                                        </p:attrNameLst>
                                      </p:cBhvr>
                                      <p:tavLst>
                                        <p:tav tm="0">
                                          <p:val>
                                            <p:strVal val="#ppt_x"/>
                                          </p:val>
                                        </p:tav>
                                        <p:tav tm="100000">
                                          <p:val>
                                            <p:strVal val="#ppt_x"/>
                                          </p:val>
                                        </p:tav>
                                      </p:tavLst>
                                    </p:anim>
                                    <p:anim calcmode="lin" valueType="num">
                                      <p:cBhvr>
                                        <p:cTn id="28" dur="1000" fill="hold"/>
                                        <p:tgtEl>
                                          <p:spTgt spid="4"/>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hlinkClick r:id="rId2"/>
          </p:cNvPr>
          <p:cNvPicPr>
            <a:picLocks noChangeAspect="1"/>
          </p:cNvPicPr>
          <p:nvPr/>
        </p:nvPicPr>
        <p:blipFill>
          <a:blip r:embed="rId3"/>
          <a:stretch>
            <a:fillRect/>
          </a:stretch>
        </p:blipFill>
        <p:spPr>
          <a:xfrm>
            <a:off x="584812" y="0"/>
            <a:ext cx="11022376" cy="6858000"/>
          </a:xfrm>
          <a:prstGeom prst="rect">
            <a:avLst/>
          </a:prstGeom>
        </p:spPr>
      </p:pic>
    </p:spTree>
    <p:extLst>
      <p:ext uri="{BB962C8B-B14F-4D97-AF65-F5344CB8AC3E}">
        <p14:creationId xmlns:p14="http://schemas.microsoft.com/office/powerpoint/2010/main" val="79283382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6000" dirty="0"/>
              <a:t>Foetal origins hypothesis</a:t>
            </a:r>
          </a:p>
        </p:txBody>
      </p:sp>
      <p:sp>
        <p:nvSpPr>
          <p:cNvPr id="3" name="Content Placeholder 2"/>
          <p:cNvSpPr>
            <a:spLocks noGrp="1"/>
          </p:cNvSpPr>
          <p:nvPr>
            <p:ph idx="1"/>
          </p:nvPr>
        </p:nvSpPr>
        <p:spPr>
          <a:xfrm>
            <a:off x="371856" y="1789049"/>
            <a:ext cx="6358128" cy="4351338"/>
          </a:xfrm>
        </p:spPr>
        <p:txBody>
          <a:bodyPr>
            <a:normAutofit/>
          </a:bodyPr>
          <a:lstStyle/>
          <a:p>
            <a:pPr marL="514350" indent="-514350">
              <a:buFont typeface="+mj-lt"/>
              <a:buAutoNum type="arabicPeriod"/>
            </a:pPr>
            <a:r>
              <a:rPr lang="en-GB" dirty="0"/>
              <a:t>The effects of foetal </a:t>
            </a:r>
            <a:r>
              <a:rPr lang="en-GB" b="1" dirty="0"/>
              <a:t>conditions are persistent</a:t>
            </a:r>
            <a:r>
              <a:rPr lang="en-GB" dirty="0"/>
              <a:t>. </a:t>
            </a:r>
          </a:p>
          <a:p>
            <a:pPr marL="514350" indent="-514350">
              <a:buFont typeface="+mj-lt"/>
              <a:buAutoNum type="arabicPeriod"/>
            </a:pPr>
            <a:r>
              <a:rPr lang="en-GB" dirty="0"/>
              <a:t>The health effects can </a:t>
            </a:r>
            <a:r>
              <a:rPr lang="en-GB" b="1" dirty="0"/>
              <a:t>remain latent </a:t>
            </a:r>
            <a:r>
              <a:rPr lang="en-GB" dirty="0"/>
              <a:t>for many years – typically heart disease does not emerge as a problem until middle age, for example. </a:t>
            </a:r>
          </a:p>
          <a:p>
            <a:pPr marL="514350" indent="-514350">
              <a:buFont typeface="+mj-lt"/>
              <a:buAutoNum type="arabicPeriod"/>
            </a:pPr>
            <a:r>
              <a:rPr lang="en-GB" b="1" dirty="0"/>
              <a:t>Foetal programming</a:t>
            </a:r>
            <a:r>
              <a:rPr lang="en-GB" dirty="0"/>
              <a:t>, possibly through effects of the environment on the epigenome. </a:t>
            </a:r>
          </a:p>
        </p:txBody>
      </p:sp>
      <p:sp>
        <p:nvSpPr>
          <p:cNvPr id="4" name="TextBox 3"/>
          <p:cNvSpPr txBox="1"/>
          <p:nvPr/>
        </p:nvSpPr>
        <p:spPr>
          <a:xfrm>
            <a:off x="7964424" y="5888736"/>
            <a:ext cx="3389376" cy="369332"/>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err="1">
                <a:ln>
                  <a:noFill/>
                </a:ln>
                <a:solidFill>
                  <a:prstClr val="black"/>
                </a:solidFill>
                <a:effectLst/>
                <a:uLnTx/>
                <a:uFillTx/>
                <a:latin typeface="Calibri" panose="020F0502020204030204"/>
                <a:ea typeface="+mn-ea"/>
                <a:cs typeface="+mn-cs"/>
              </a:rPr>
              <a:t>Petronis</a:t>
            </a:r>
            <a:r>
              <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rPr>
              <a:t> (2011)</a:t>
            </a:r>
          </a:p>
        </p:txBody>
      </p:sp>
      <p:pic>
        <p:nvPicPr>
          <p:cNvPr id="2050" name="Picture 2" descr="Image result for conception"/>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583681" y="1789049"/>
            <a:ext cx="5414742" cy="366999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53757142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774192" y="1448656"/>
            <a:ext cx="5575237" cy="4133947"/>
          </a:xfrm>
        </p:spPr>
        <p:txBody>
          <a:bodyPr>
            <a:normAutofit/>
          </a:bodyPr>
          <a:lstStyle/>
          <a:p>
            <a:pPr marL="0" lvl="0" indent="0">
              <a:buNone/>
            </a:pPr>
            <a:r>
              <a:rPr lang="en-GB" sz="4000" dirty="0">
                <a:solidFill>
                  <a:prstClr val="black"/>
                </a:solidFill>
              </a:rPr>
              <a:t>The epigenome can be conceived of as a series of switches that cause various parts of the genome to be expressed – or not.</a:t>
            </a:r>
            <a:endParaRPr lang="en-GB" sz="4000" dirty="0"/>
          </a:p>
        </p:txBody>
      </p:sp>
      <p:sp>
        <p:nvSpPr>
          <p:cNvPr id="4" name="TextBox 3"/>
          <p:cNvSpPr txBox="1"/>
          <p:nvPr/>
        </p:nvSpPr>
        <p:spPr>
          <a:xfrm>
            <a:off x="8247888" y="6263640"/>
            <a:ext cx="3389376" cy="369332"/>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err="1">
                <a:ln>
                  <a:noFill/>
                </a:ln>
                <a:solidFill>
                  <a:prstClr val="black"/>
                </a:solidFill>
                <a:effectLst/>
                <a:uLnTx/>
                <a:uFillTx/>
                <a:latin typeface="Calibri" panose="020F0502020204030204"/>
                <a:ea typeface="+mn-ea"/>
                <a:cs typeface="+mn-cs"/>
              </a:rPr>
              <a:t>Petronis</a:t>
            </a:r>
            <a:r>
              <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rPr>
              <a:t> (2011)</a:t>
            </a:r>
          </a:p>
        </p:txBody>
      </p:sp>
      <p:pic>
        <p:nvPicPr>
          <p:cNvPr id="1026" name="Picture 2" descr="Image result for switches"/>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343556" y="1773697"/>
            <a:ext cx="3483864" cy="348386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98554661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1" presetClass="entr" presetSubtype="1" fill="hold" nodeType="clickEffect">
                                  <p:stCondLst>
                                    <p:cond delay="0"/>
                                  </p:stCondLst>
                                  <p:childTnLst>
                                    <p:set>
                                      <p:cBhvr>
                                        <p:cTn id="12" dur="1" fill="hold">
                                          <p:stCondLst>
                                            <p:cond delay="0"/>
                                          </p:stCondLst>
                                        </p:cTn>
                                        <p:tgtEl>
                                          <p:spTgt spid="1026"/>
                                        </p:tgtEl>
                                        <p:attrNameLst>
                                          <p:attrName>style.visibility</p:attrName>
                                        </p:attrNameLst>
                                      </p:cBhvr>
                                      <p:to>
                                        <p:strVal val="visible"/>
                                      </p:to>
                                    </p:set>
                                    <p:animEffect transition="in" filter="wheel(1)">
                                      <p:cBhvr>
                                        <p:cTn id="13" dur="2000"/>
                                        <p:tgtEl>
                                          <p:spTgt spid="102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827355" y="282827"/>
            <a:ext cx="10792968" cy="1237630"/>
          </a:xfrm>
        </p:spPr>
        <p:txBody>
          <a:bodyPr>
            <a:normAutofit/>
          </a:bodyPr>
          <a:lstStyle/>
          <a:p>
            <a:pPr marL="0" lvl="0" indent="0">
              <a:buNone/>
            </a:pPr>
            <a:r>
              <a:rPr lang="en-GB" sz="3600" dirty="0">
                <a:solidFill>
                  <a:prstClr val="black"/>
                </a:solidFill>
              </a:rPr>
              <a:t>The period while the foetus is in utero may be particularly important for setting these switches</a:t>
            </a:r>
          </a:p>
          <a:p>
            <a:endParaRPr lang="en-GB" dirty="0"/>
          </a:p>
        </p:txBody>
      </p:sp>
      <p:sp>
        <p:nvSpPr>
          <p:cNvPr id="4" name="TextBox 3"/>
          <p:cNvSpPr txBox="1"/>
          <p:nvPr/>
        </p:nvSpPr>
        <p:spPr>
          <a:xfrm>
            <a:off x="10004769" y="6488668"/>
            <a:ext cx="3389376" cy="369332"/>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err="1">
                <a:ln>
                  <a:noFill/>
                </a:ln>
                <a:solidFill>
                  <a:prstClr val="black"/>
                </a:solidFill>
                <a:effectLst/>
                <a:uLnTx/>
                <a:uFillTx/>
                <a:latin typeface="Calibri" panose="020F0502020204030204"/>
                <a:ea typeface="+mn-ea"/>
                <a:cs typeface="+mn-cs"/>
              </a:rPr>
              <a:t>Petronis</a:t>
            </a:r>
            <a:r>
              <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rPr>
              <a:t> (2011)</a:t>
            </a:r>
          </a:p>
        </p:txBody>
      </p:sp>
      <p:pic>
        <p:nvPicPr>
          <p:cNvPr id="5" name="Picture 4"/>
          <p:cNvPicPr>
            <a:picLocks noChangeAspect="1"/>
          </p:cNvPicPr>
          <p:nvPr/>
        </p:nvPicPr>
        <p:blipFill>
          <a:blip r:embed="rId2"/>
          <a:stretch>
            <a:fillRect/>
          </a:stretch>
        </p:blipFill>
        <p:spPr>
          <a:xfrm>
            <a:off x="946328" y="1850065"/>
            <a:ext cx="10956765" cy="4434267"/>
          </a:xfrm>
          <a:prstGeom prst="rect">
            <a:avLst/>
          </a:prstGeom>
        </p:spPr>
      </p:pic>
    </p:spTree>
    <p:extLst>
      <p:ext uri="{BB962C8B-B14F-4D97-AF65-F5344CB8AC3E}">
        <p14:creationId xmlns:p14="http://schemas.microsoft.com/office/powerpoint/2010/main" val="381039904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2" presetClass="entr" presetSubtype="4" fill="hold" nodeType="clickEffect">
                                  <p:stCondLst>
                                    <p:cond delay="0"/>
                                  </p:stCondLst>
                                  <p:childTnLst>
                                    <p:set>
                                      <p:cBhvr>
                                        <p:cTn id="12" dur="1" fill="hold">
                                          <p:stCondLst>
                                            <p:cond delay="0"/>
                                          </p:stCondLst>
                                        </p:cTn>
                                        <p:tgtEl>
                                          <p:spTgt spid="5"/>
                                        </p:tgtEl>
                                        <p:attrNameLst>
                                          <p:attrName>style.visibility</p:attrName>
                                        </p:attrNameLst>
                                      </p:cBhvr>
                                      <p:to>
                                        <p:strVal val="visible"/>
                                      </p:to>
                                    </p:set>
                                    <p:animEffect transition="in" filter="wipe(down)">
                                      <p:cBhvr>
                                        <p:cTn id="13" dur="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E2B5A34-57F3-25B4-0400-D32E772B260F}"/>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B429BE05-07AE-DCA1-E56A-7349DA06146F}"/>
              </a:ext>
            </a:extLst>
          </p:cNvPr>
          <p:cNvSpPr>
            <a:spLocks noGrp="1"/>
          </p:cNvSpPr>
          <p:nvPr>
            <p:ph idx="1"/>
          </p:nvPr>
        </p:nvSpPr>
        <p:spPr/>
        <p:txBody>
          <a:bodyPr/>
          <a:lstStyle/>
          <a:p>
            <a:endParaRPr lang="en-GB"/>
          </a:p>
        </p:txBody>
      </p:sp>
      <p:pic>
        <p:nvPicPr>
          <p:cNvPr id="4" name="Picture 3">
            <a:extLst>
              <a:ext uri="{FF2B5EF4-FFF2-40B4-BE49-F238E27FC236}">
                <a16:creationId xmlns:a16="http://schemas.microsoft.com/office/drawing/2014/main" id="{47CC9BAB-BECF-B6E5-FF83-64C9E88E8F42}"/>
              </a:ext>
            </a:extLst>
          </p:cNvPr>
          <p:cNvPicPr>
            <a:picLocks noChangeAspect="1"/>
          </p:cNvPicPr>
          <p:nvPr/>
        </p:nvPicPr>
        <p:blipFill>
          <a:blip r:embed="rId2"/>
          <a:stretch>
            <a:fillRect/>
          </a:stretch>
        </p:blipFill>
        <p:spPr>
          <a:xfrm>
            <a:off x="3671849" y="0"/>
            <a:ext cx="4848301" cy="6858000"/>
          </a:xfrm>
          <a:prstGeom prst="rect">
            <a:avLst/>
          </a:prstGeom>
        </p:spPr>
      </p:pic>
    </p:spTree>
    <p:extLst>
      <p:ext uri="{BB962C8B-B14F-4D97-AF65-F5344CB8AC3E}">
        <p14:creationId xmlns:p14="http://schemas.microsoft.com/office/powerpoint/2010/main" val="347450184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0"/>
            <a:ext cx="4226767" cy="1987420"/>
          </a:xfrm>
        </p:spPr>
        <p:txBody>
          <a:bodyPr>
            <a:normAutofit/>
          </a:bodyPr>
          <a:lstStyle/>
          <a:p>
            <a:r>
              <a:rPr lang="en-GB" sz="6000" dirty="0"/>
              <a:t>Piaget’s Stages</a:t>
            </a:r>
          </a:p>
        </p:txBody>
      </p:sp>
      <p:sp>
        <p:nvSpPr>
          <p:cNvPr id="3" name="Content Placeholder 2"/>
          <p:cNvSpPr>
            <a:spLocks noGrp="1"/>
          </p:cNvSpPr>
          <p:nvPr>
            <p:ph idx="1"/>
          </p:nvPr>
        </p:nvSpPr>
        <p:spPr>
          <a:xfrm>
            <a:off x="152400" y="2220686"/>
            <a:ext cx="3587496" cy="3722598"/>
          </a:xfrm>
        </p:spPr>
        <p:txBody>
          <a:bodyPr/>
          <a:lstStyle/>
          <a:p>
            <a:r>
              <a:rPr lang="en-GB" dirty="0"/>
              <a:t>Major changes in children’s thinking occurs in stages</a:t>
            </a:r>
          </a:p>
          <a:p>
            <a:r>
              <a:rPr lang="en-GB" dirty="0"/>
              <a:t>All children go through the same stages in the same order</a:t>
            </a:r>
          </a:p>
        </p:txBody>
      </p:sp>
      <p:sp>
        <p:nvSpPr>
          <p:cNvPr id="4" name="Slide Number Placeholder 3"/>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B6F15528-21DE-4FAA-801E-634DDDAF4B2B}" type="slidenum">
              <a:rPr kumimoji="0" lang="en-US" sz="1200" b="0" i="0" u="none" strike="noStrike" kern="1200" cap="none" spc="0" normalizeH="0" baseline="0" noProof="0" smtClean="0">
                <a:ln>
                  <a:noFill/>
                </a:ln>
                <a:solidFill>
                  <a:prstClr val="black">
                    <a:tint val="75000"/>
                  </a:prstClr>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11</a:t>
            </a:fld>
            <a:endParaRPr kumimoji="0" lang="en-US" sz="1200" b="0" i="0" u="none" strike="noStrike" kern="1200" cap="none" spc="0" normalizeH="0" baseline="0" noProof="0">
              <a:ln>
                <a:noFill/>
              </a:ln>
              <a:solidFill>
                <a:prstClr val="black">
                  <a:tint val="75000"/>
                </a:prstClr>
              </a:solidFill>
              <a:effectLst/>
              <a:uLnTx/>
              <a:uFillTx/>
              <a:latin typeface="Calibri"/>
              <a:ea typeface="+mn-ea"/>
              <a:cs typeface="+mn-cs"/>
            </a:endParaRPr>
          </a:p>
        </p:txBody>
      </p:sp>
      <p:graphicFrame>
        <p:nvGraphicFramePr>
          <p:cNvPr id="6" name="Diagram 5"/>
          <p:cNvGraphicFramePr/>
          <p:nvPr/>
        </p:nvGraphicFramePr>
        <p:xfrm>
          <a:off x="4087368" y="639987"/>
          <a:ext cx="8104632" cy="514029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32778093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3">
                                            <p:txEl>
                                              <p:pRg st="1" end="1"/>
                                            </p:txEl>
                                          </p:spTgt>
                                        </p:tgtEl>
                                        <p:attrNameLst>
                                          <p:attrName>style.visibility</p:attrName>
                                        </p:attrNameLst>
                                      </p:cBhvr>
                                      <p:to>
                                        <p:strVal val="visible"/>
                                      </p:to>
                                    </p:set>
                                    <p:animEffect transition="in" filter="fade">
                                      <p:cBhvr>
                                        <p:cTn id="14" dur="1000"/>
                                        <p:tgtEl>
                                          <p:spTgt spid="3">
                                            <p:txEl>
                                              <p:pRg st="1" end="1"/>
                                            </p:txEl>
                                          </p:spTgt>
                                        </p:tgtEl>
                                      </p:cBhvr>
                                    </p:animEffect>
                                    <p:anim calcmode="lin" valueType="num">
                                      <p:cBhvr>
                                        <p:cTn id="15"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6">
                                            <p:graphicEl>
                                              <a:dgm id="{3C2EC217-FA82-42BA-88E6-BE2B56CF162B}"/>
                                            </p:graphicEl>
                                          </p:spTgt>
                                        </p:tgtEl>
                                        <p:attrNameLst>
                                          <p:attrName>style.visibility</p:attrName>
                                        </p:attrNameLst>
                                      </p:cBhvr>
                                      <p:to>
                                        <p:strVal val="visible"/>
                                      </p:to>
                                    </p:set>
                                    <p:animEffect transition="in" filter="fade">
                                      <p:cBhvr>
                                        <p:cTn id="21" dur="1000"/>
                                        <p:tgtEl>
                                          <p:spTgt spid="6">
                                            <p:graphicEl>
                                              <a:dgm id="{3C2EC217-FA82-42BA-88E6-BE2B56CF162B}"/>
                                            </p:graphicEl>
                                          </p:spTgt>
                                        </p:tgtEl>
                                      </p:cBhvr>
                                    </p:animEffect>
                                    <p:anim calcmode="lin" valueType="num">
                                      <p:cBhvr>
                                        <p:cTn id="22" dur="1000" fill="hold"/>
                                        <p:tgtEl>
                                          <p:spTgt spid="6">
                                            <p:graphicEl>
                                              <a:dgm id="{3C2EC217-FA82-42BA-88E6-BE2B56CF162B}"/>
                                            </p:graphicEl>
                                          </p:spTgt>
                                        </p:tgtEl>
                                        <p:attrNameLst>
                                          <p:attrName>ppt_x</p:attrName>
                                        </p:attrNameLst>
                                      </p:cBhvr>
                                      <p:tavLst>
                                        <p:tav tm="0">
                                          <p:val>
                                            <p:strVal val="#ppt_x"/>
                                          </p:val>
                                        </p:tav>
                                        <p:tav tm="100000">
                                          <p:val>
                                            <p:strVal val="#ppt_x"/>
                                          </p:val>
                                        </p:tav>
                                      </p:tavLst>
                                    </p:anim>
                                    <p:anim calcmode="lin" valueType="num">
                                      <p:cBhvr>
                                        <p:cTn id="23" dur="1000" fill="hold"/>
                                        <p:tgtEl>
                                          <p:spTgt spid="6">
                                            <p:graphicEl>
                                              <a:dgm id="{3C2EC217-FA82-42BA-88E6-BE2B56CF162B}"/>
                                            </p:graphic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grpId="0" nodeType="clickEffect">
                                  <p:stCondLst>
                                    <p:cond delay="0"/>
                                  </p:stCondLst>
                                  <p:childTnLst>
                                    <p:set>
                                      <p:cBhvr>
                                        <p:cTn id="27" dur="1" fill="hold">
                                          <p:stCondLst>
                                            <p:cond delay="0"/>
                                          </p:stCondLst>
                                        </p:cTn>
                                        <p:tgtEl>
                                          <p:spTgt spid="6">
                                            <p:graphicEl>
                                              <a:dgm id="{9FF4E29C-E3E9-4084-94E0-4CBA54B2F814}"/>
                                            </p:graphicEl>
                                          </p:spTgt>
                                        </p:tgtEl>
                                        <p:attrNameLst>
                                          <p:attrName>style.visibility</p:attrName>
                                        </p:attrNameLst>
                                      </p:cBhvr>
                                      <p:to>
                                        <p:strVal val="visible"/>
                                      </p:to>
                                    </p:set>
                                    <p:animEffect transition="in" filter="fade">
                                      <p:cBhvr>
                                        <p:cTn id="28" dur="1000"/>
                                        <p:tgtEl>
                                          <p:spTgt spid="6">
                                            <p:graphicEl>
                                              <a:dgm id="{9FF4E29C-E3E9-4084-94E0-4CBA54B2F814}"/>
                                            </p:graphicEl>
                                          </p:spTgt>
                                        </p:tgtEl>
                                      </p:cBhvr>
                                    </p:animEffect>
                                    <p:anim calcmode="lin" valueType="num">
                                      <p:cBhvr>
                                        <p:cTn id="29" dur="1000" fill="hold"/>
                                        <p:tgtEl>
                                          <p:spTgt spid="6">
                                            <p:graphicEl>
                                              <a:dgm id="{9FF4E29C-E3E9-4084-94E0-4CBA54B2F814}"/>
                                            </p:graphicEl>
                                          </p:spTgt>
                                        </p:tgtEl>
                                        <p:attrNameLst>
                                          <p:attrName>ppt_x</p:attrName>
                                        </p:attrNameLst>
                                      </p:cBhvr>
                                      <p:tavLst>
                                        <p:tav tm="0">
                                          <p:val>
                                            <p:strVal val="#ppt_x"/>
                                          </p:val>
                                        </p:tav>
                                        <p:tav tm="100000">
                                          <p:val>
                                            <p:strVal val="#ppt_x"/>
                                          </p:val>
                                        </p:tav>
                                      </p:tavLst>
                                    </p:anim>
                                    <p:anim calcmode="lin" valueType="num">
                                      <p:cBhvr>
                                        <p:cTn id="30" dur="1000" fill="hold"/>
                                        <p:tgtEl>
                                          <p:spTgt spid="6">
                                            <p:graphicEl>
                                              <a:dgm id="{9FF4E29C-E3E9-4084-94E0-4CBA54B2F814}"/>
                                            </p:graphicEl>
                                          </p:spTgt>
                                        </p:tgtEl>
                                        <p:attrNameLst>
                                          <p:attrName>ppt_y</p:attrName>
                                        </p:attrNameLst>
                                      </p:cBhvr>
                                      <p:tavLst>
                                        <p:tav tm="0">
                                          <p:val>
                                            <p:strVal val="#ppt_y+.1"/>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42" presetClass="entr" presetSubtype="0" fill="hold" grpId="0" nodeType="clickEffect">
                                  <p:stCondLst>
                                    <p:cond delay="0"/>
                                  </p:stCondLst>
                                  <p:childTnLst>
                                    <p:set>
                                      <p:cBhvr>
                                        <p:cTn id="34" dur="1" fill="hold">
                                          <p:stCondLst>
                                            <p:cond delay="0"/>
                                          </p:stCondLst>
                                        </p:cTn>
                                        <p:tgtEl>
                                          <p:spTgt spid="6">
                                            <p:graphicEl>
                                              <a:dgm id="{7CEBF2A8-4F38-4FFD-9F93-FD50486FD6A0}"/>
                                            </p:graphicEl>
                                          </p:spTgt>
                                        </p:tgtEl>
                                        <p:attrNameLst>
                                          <p:attrName>style.visibility</p:attrName>
                                        </p:attrNameLst>
                                      </p:cBhvr>
                                      <p:to>
                                        <p:strVal val="visible"/>
                                      </p:to>
                                    </p:set>
                                    <p:animEffect transition="in" filter="fade">
                                      <p:cBhvr>
                                        <p:cTn id="35" dur="1000"/>
                                        <p:tgtEl>
                                          <p:spTgt spid="6">
                                            <p:graphicEl>
                                              <a:dgm id="{7CEBF2A8-4F38-4FFD-9F93-FD50486FD6A0}"/>
                                            </p:graphicEl>
                                          </p:spTgt>
                                        </p:tgtEl>
                                      </p:cBhvr>
                                    </p:animEffect>
                                    <p:anim calcmode="lin" valueType="num">
                                      <p:cBhvr>
                                        <p:cTn id="36" dur="1000" fill="hold"/>
                                        <p:tgtEl>
                                          <p:spTgt spid="6">
                                            <p:graphicEl>
                                              <a:dgm id="{7CEBF2A8-4F38-4FFD-9F93-FD50486FD6A0}"/>
                                            </p:graphicEl>
                                          </p:spTgt>
                                        </p:tgtEl>
                                        <p:attrNameLst>
                                          <p:attrName>ppt_x</p:attrName>
                                        </p:attrNameLst>
                                      </p:cBhvr>
                                      <p:tavLst>
                                        <p:tav tm="0">
                                          <p:val>
                                            <p:strVal val="#ppt_x"/>
                                          </p:val>
                                        </p:tav>
                                        <p:tav tm="100000">
                                          <p:val>
                                            <p:strVal val="#ppt_x"/>
                                          </p:val>
                                        </p:tav>
                                      </p:tavLst>
                                    </p:anim>
                                    <p:anim calcmode="lin" valueType="num">
                                      <p:cBhvr>
                                        <p:cTn id="37" dur="1000" fill="hold"/>
                                        <p:tgtEl>
                                          <p:spTgt spid="6">
                                            <p:graphicEl>
                                              <a:dgm id="{7CEBF2A8-4F38-4FFD-9F93-FD50486FD6A0}"/>
                                            </p:graphicEl>
                                          </p:spTgt>
                                        </p:tgtEl>
                                        <p:attrNameLst>
                                          <p:attrName>ppt_y</p:attrName>
                                        </p:attrNameLst>
                                      </p:cBhvr>
                                      <p:tavLst>
                                        <p:tav tm="0">
                                          <p:val>
                                            <p:strVal val="#ppt_y+.1"/>
                                          </p:val>
                                        </p:tav>
                                        <p:tav tm="100000">
                                          <p:val>
                                            <p:strVal val="#ppt_y"/>
                                          </p:val>
                                        </p:tav>
                                      </p:tavLst>
                                    </p:anim>
                                  </p:childTnLst>
                                </p:cTn>
                              </p:par>
                            </p:childTnLst>
                          </p:cTn>
                        </p:par>
                      </p:childTnLst>
                    </p:cTn>
                  </p:par>
                  <p:par>
                    <p:cTn id="38" fill="hold">
                      <p:stCondLst>
                        <p:cond delay="indefinite"/>
                      </p:stCondLst>
                      <p:childTnLst>
                        <p:par>
                          <p:cTn id="39" fill="hold">
                            <p:stCondLst>
                              <p:cond delay="0"/>
                            </p:stCondLst>
                            <p:childTnLst>
                              <p:par>
                                <p:cTn id="40" presetID="42" presetClass="entr" presetSubtype="0" fill="hold" grpId="0" nodeType="clickEffect">
                                  <p:stCondLst>
                                    <p:cond delay="0"/>
                                  </p:stCondLst>
                                  <p:childTnLst>
                                    <p:set>
                                      <p:cBhvr>
                                        <p:cTn id="41" dur="1" fill="hold">
                                          <p:stCondLst>
                                            <p:cond delay="0"/>
                                          </p:stCondLst>
                                        </p:cTn>
                                        <p:tgtEl>
                                          <p:spTgt spid="6">
                                            <p:graphicEl>
                                              <a:dgm id="{ABA51C2E-BC56-40F5-A27E-46D2FA4D8EF4}"/>
                                            </p:graphicEl>
                                          </p:spTgt>
                                        </p:tgtEl>
                                        <p:attrNameLst>
                                          <p:attrName>style.visibility</p:attrName>
                                        </p:attrNameLst>
                                      </p:cBhvr>
                                      <p:to>
                                        <p:strVal val="visible"/>
                                      </p:to>
                                    </p:set>
                                    <p:animEffect transition="in" filter="fade">
                                      <p:cBhvr>
                                        <p:cTn id="42" dur="1000"/>
                                        <p:tgtEl>
                                          <p:spTgt spid="6">
                                            <p:graphicEl>
                                              <a:dgm id="{ABA51C2E-BC56-40F5-A27E-46D2FA4D8EF4}"/>
                                            </p:graphicEl>
                                          </p:spTgt>
                                        </p:tgtEl>
                                      </p:cBhvr>
                                    </p:animEffect>
                                    <p:anim calcmode="lin" valueType="num">
                                      <p:cBhvr>
                                        <p:cTn id="43" dur="1000" fill="hold"/>
                                        <p:tgtEl>
                                          <p:spTgt spid="6">
                                            <p:graphicEl>
                                              <a:dgm id="{ABA51C2E-BC56-40F5-A27E-46D2FA4D8EF4}"/>
                                            </p:graphicEl>
                                          </p:spTgt>
                                        </p:tgtEl>
                                        <p:attrNameLst>
                                          <p:attrName>ppt_x</p:attrName>
                                        </p:attrNameLst>
                                      </p:cBhvr>
                                      <p:tavLst>
                                        <p:tav tm="0">
                                          <p:val>
                                            <p:strVal val="#ppt_x"/>
                                          </p:val>
                                        </p:tav>
                                        <p:tav tm="100000">
                                          <p:val>
                                            <p:strVal val="#ppt_x"/>
                                          </p:val>
                                        </p:tav>
                                      </p:tavLst>
                                    </p:anim>
                                    <p:anim calcmode="lin" valueType="num">
                                      <p:cBhvr>
                                        <p:cTn id="44" dur="1000" fill="hold"/>
                                        <p:tgtEl>
                                          <p:spTgt spid="6">
                                            <p:graphicEl>
                                              <a:dgm id="{ABA51C2E-BC56-40F5-A27E-46D2FA4D8EF4}"/>
                                            </p:graphicEl>
                                          </p:spTgt>
                                        </p:tgtEl>
                                        <p:attrNameLst>
                                          <p:attrName>ppt_y</p:attrName>
                                        </p:attrNameLst>
                                      </p:cBhvr>
                                      <p:tavLst>
                                        <p:tav tm="0">
                                          <p:val>
                                            <p:strVal val="#ppt_y+.1"/>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42" presetClass="entr" presetSubtype="0" fill="hold" grpId="0" nodeType="clickEffect">
                                  <p:stCondLst>
                                    <p:cond delay="0"/>
                                  </p:stCondLst>
                                  <p:childTnLst>
                                    <p:set>
                                      <p:cBhvr>
                                        <p:cTn id="48" dur="1" fill="hold">
                                          <p:stCondLst>
                                            <p:cond delay="0"/>
                                          </p:stCondLst>
                                        </p:cTn>
                                        <p:tgtEl>
                                          <p:spTgt spid="6">
                                            <p:graphicEl>
                                              <a:dgm id="{384A78FF-4F19-4E36-8035-BC982A318E97}"/>
                                            </p:graphicEl>
                                          </p:spTgt>
                                        </p:tgtEl>
                                        <p:attrNameLst>
                                          <p:attrName>style.visibility</p:attrName>
                                        </p:attrNameLst>
                                      </p:cBhvr>
                                      <p:to>
                                        <p:strVal val="visible"/>
                                      </p:to>
                                    </p:set>
                                    <p:animEffect transition="in" filter="fade">
                                      <p:cBhvr>
                                        <p:cTn id="49" dur="1000"/>
                                        <p:tgtEl>
                                          <p:spTgt spid="6">
                                            <p:graphicEl>
                                              <a:dgm id="{384A78FF-4F19-4E36-8035-BC982A318E97}"/>
                                            </p:graphicEl>
                                          </p:spTgt>
                                        </p:tgtEl>
                                      </p:cBhvr>
                                    </p:animEffect>
                                    <p:anim calcmode="lin" valueType="num">
                                      <p:cBhvr>
                                        <p:cTn id="50" dur="1000" fill="hold"/>
                                        <p:tgtEl>
                                          <p:spTgt spid="6">
                                            <p:graphicEl>
                                              <a:dgm id="{384A78FF-4F19-4E36-8035-BC982A318E97}"/>
                                            </p:graphicEl>
                                          </p:spTgt>
                                        </p:tgtEl>
                                        <p:attrNameLst>
                                          <p:attrName>ppt_x</p:attrName>
                                        </p:attrNameLst>
                                      </p:cBhvr>
                                      <p:tavLst>
                                        <p:tav tm="0">
                                          <p:val>
                                            <p:strVal val="#ppt_x"/>
                                          </p:val>
                                        </p:tav>
                                        <p:tav tm="100000">
                                          <p:val>
                                            <p:strVal val="#ppt_x"/>
                                          </p:val>
                                        </p:tav>
                                      </p:tavLst>
                                    </p:anim>
                                    <p:anim calcmode="lin" valueType="num">
                                      <p:cBhvr>
                                        <p:cTn id="51" dur="1000" fill="hold"/>
                                        <p:tgtEl>
                                          <p:spTgt spid="6">
                                            <p:graphicEl>
                                              <a:dgm id="{384A78FF-4F19-4E36-8035-BC982A318E97}"/>
                                            </p:graphicEl>
                                          </p:spTgt>
                                        </p:tgtEl>
                                        <p:attrNameLst>
                                          <p:attrName>ppt_y</p:attrName>
                                        </p:attrNameLst>
                                      </p:cBhvr>
                                      <p:tavLst>
                                        <p:tav tm="0">
                                          <p:val>
                                            <p:strVal val="#ppt_y+.1"/>
                                          </p:val>
                                        </p:tav>
                                        <p:tav tm="100000">
                                          <p:val>
                                            <p:strVal val="#ppt_y"/>
                                          </p:val>
                                        </p:tav>
                                      </p:tavLst>
                                    </p:anim>
                                  </p:childTnLst>
                                </p:cTn>
                              </p:par>
                            </p:childTnLst>
                          </p:cTn>
                        </p:par>
                      </p:childTnLst>
                    </p:cTn>
                  </p:par>
                  <p:par>
                    <p:cTn id="52" fill="hold">
                      <p:stCondLst>
                        <p:cond delay="indefinite"/>
                      </p:stCondLst>
                      <p:childTnLst>
                        <p:par>
                          <p:cTn id="53" fill="hold">
                            <p:stCondLst>
                              <p:cond delay="0"/>
                            </p:stCondLst>
                            <p:childTnLst>
                              <p:par>
                                <p:cTn id="54" presetID="42" presetClass="entr" presetSubtype="0" fill="hold" grpId="0" nodeType="clickEffect">
                                  <p:stCondLst>
                                    <p:cond delay="0"/>
                                  </p:stCondLst>
                                  <p:childTnLst>
                                    <p:set>
                                      <p:cBhvr>
                                        <p:cTn id="55" dur="1" fill="hold">
                                          <p:stCondLst>
                                            <p:cond delay="0"/>
                                          </p:stCondLst>
                                        </p:cTn>
                                        <p:tgtEl>
                                          <p:spTgt spid="6">
                                            <p:graphicEl>
                                              <a:dgm id="{1A9F8C3F-38E9-41B4-9CFB-C7BC83FA1488}"/>
                                            </p:graphicEl>
                                          </p:spTgt>
                                        </p:tgtEl>
                                        <p:attrNameLst>
                                          <p:attrName>style.visibility</p:attrName>
                                        </p:attrNameLst>
                                      </p:cBhvr>
                                      <p:to>
                                        <p:strVal val="visible"/>
                                      </p:to>
                                    </p:set>
                                    <p:animEffect transition="in" filter="fade">
                                      <p:cBhvr>
                                        <p:cTn id="56" dur="1000"/>
                                        <p:tgtEl>
                                          <p:spTgt spid="6">
                                            <p:graphicEl>
                                              <a:dgm id="{1A9F8C3F-38E9-41B4-9CFB-C7BC83FA1488}"/>
                                            </p:graphicEl>
                                          </p:spTgt>
                                        </p:tgtEl>
                                      </p:cBhvr>
                                    </p:animEffect>
                                    <p:anim calcmode="lin" valueType="num">
                                      <p:cBhvr>
                                        <p:cTn id="57" dur="1000" fill="hold"/>
                                        <p:tgtEl>
                                          <p:spTgt spid="6">
                                            <p:graphicEl>
                                              <a:dgm id="{1A9F8C3F-38E9-41B4-9CFB-C7BC83FA1488}"/>
                                            </p:graphicEl>
                                          </p:spTgt>
                                        </p:tgtEl>
                                        <p:attrNameLst>
                                          <p:attrName>ppt_x</p:attrName>
                                        </p:attrNameLst>
                                      </p:cBhvr>
                                      <p:tavLst>
                                        <p:tav tm="0">
                                          <p:val>
                                            <p:strVal val="#ppt_x"/>
                                          </p:val>
                                        </p:tav>
                                        <p:tav tm="100000">
                                          <p:val>
                                            <p:strVal val="#ppt_x"/>
                                          </p:val>
                                        </p:tav>
                                      </p:tavLst>
                                    </p:anim>
                                    <p:anim calcmode="lin" valueType="num">
                                      <p:cBhvr>
                                        <p:cTn id="58" dur="1000" fill="hold"/>
                                        <p:tgtEl>
                                          <p:spTgt spid="6">
                                            <p:graphicEl>
                                              <a:dgm id="{1A9F8C3F-38E9-41B4-9CFB-C7BC83FA1488}"/>
                                            </p:graphicEl>
                                          </p:spTgt>
                                        </p:tgtEl>
                                        <p:attrNameLst>
                                          <p:attrName>ppt_y</p:attrName>
                                        </p:attrNameLst>
                                      </p:cBhvr>
                                      <p:tavLst>
                                        <p:tav tm="0">
                                          <p:val>
                                            <p:strVal val="#ppt_y+.1"/>
                                          </p:val>
                                        </p:tav>
                                        <p:tav tm="100000">
                                          <p:val>
                                            <p:strVal val="#ppt_y"/>
                                          </p:val>
                                        </p:tav>
                                      </p:tavLst>
                                    </p:anim>
                                  </p:childTnLst>
                                </p:cTn>
                              </p:par>
                            </p:childTnLst>
                          </p:cTn>
                        </p:par>
                      </p:childTnLst>
                    </p:cTn>
                  </p:par>
                  <p:par>
                    <p:cTn id="59" fill="hold">
                      <p:stCondLst>
                        <p:cond delay="indefinite"/>
                      </p:stCondLst>
                      <p:childTnLst>
                        <p:par>
                          <p:cTn id="60" fill="hold">
                            <p:stCondLst>
                              <p:cond delay="0"/>
                            </p:stCondLst>
                            <p:childTnLst>
                              <p:par>
                                <p:cTn id="61" presetID="42" presetClass="entr" presetSubtype="0" fill="hold" grpId="0" nodeType="clickEffect">
                                  <p:stCondLst>
                                    <p:cond delay="0"/>
                                  </p:stCondLst>
                                  <p:childTnLst>
                                    <p:set>
                                      <p:cBhvr>
                                        <p:cTn id="62" dur="1" fill="hold">
                                          <p:stCondLst>
                                            <p:cond delay="0"/>
                                          </p:stCondLst>
                                        </p:cTn>
                                        <p:tgtEl>
                                          <p:spTgt spid="6">
                                            <p:graphicEl>
                                              <a:dgm id="{F975EC9E-43ED-40A5-928E-E336BF0E63EA}"/>
                                            </p:graphicEl>
                                          </p:spTgt>
                                        </p:tgtEl>
                                        <p:attrNameLst>
                                          <p:attrName>style.visibility</p:attrName>
                                        </p:attrNameLst>
                                      </p:cBhvr>
                                      <p:to>
                                        <p:strVal val="visible"/>
                                      </p:to>
                                    </p:set>
                                    <p:animEffect transition="in" filter="fade">
                                      <p:cBhvr>
                                        <p:cTn id="63" dur="1000"/>
                                        <p:tgtEl>
                                          <p:spTgt spid="6">
                                            <p:graphicEl>
                                              <a:dgm id="{F975EC9E-43ED-40A5-928E-E336BF0E63EA}"/>
                                            </p:graphicEl>
                                          </p:spTgt>
                                        </p:tgtEl>
                                      </p:cBhvr>
                                    </p:animEffect>
                                    <p:anim calcmode="lin" valueType="num">
                                      <p:cBhvr>
                                        <p:cTn id="64" dur="1000" fill="hold"/>
                                        <p:tgtEl>
                                          <p:spTgt spid="6">
                                            <p:graphicEl>
                                              <a:dgm id="{F975EC9E-43ED-40A5-928E-E336BF0E63EA}"/>
                                            </p:graphicEl>
                                          </p:spTgt>
                                        </p:tgtEl>
                                        <p:attrNameLst>
                                          <p:attrName>ppt_x</p:attrName>
                                        </p:attrNameLst>
                                      </p:cBhvr>
                                      <p:tavLst>
                                        <p:tav tm="0">
                                          <p:val>
                                            <p:strVal val="#ppt_x"/>
                                          </p:val>
                                        </p:tav>
                                        <p:tav tm="100000">
                                          <p:val>
                                            <p:strVal val="#ppt_x"/>
                                          </p:val>
                                        </p:tav>
                                      </p:tavLst>
                                    </p:anim>
                                    <p:anim calcmode="lin" valueType="num">
                                      <p:cBhvr>
                                        <p:cTn id="65" dur="1000" fill="hold"/>
                                        <p:tgtEl>
                                          <p:spTgt spid="6">
                                            <p:graphicEl>
                                              <a:dgm id="{F975EC9E-43ED-40A5-928E-E336BF0E63EA}"/>
                                            </p:graphicEl>
                                          </p:spTgt>
                                        </p:tgtEl>
                                        <p:attrNameLst>
                                          <p:attrName>ppt_y</p:attrName>
                                        </p:attrNameLst>
                                      </p:cBhvr>
                                      <p:tavLst>
                                        <p:tav tm="0">
                                          <p:val>
                                            <p:strVal val="#ppt_y+.1"/>
                                          </p:val>
                                        </p:tav>
                                        <p:tav tm="100000">
                                          <p:val>
                                            <p:strVal val="#ppt_y"/>
                                          </p:val>
                                        </p:tav>
                                      </p:tavLst>
                                    </p:anim>
                                  </p:childTnLst>
                                </p:cTn>
                              </p:par>
                            </p:childTnLst>
                          </p:cTn>
                        </p:par>
                      </p:childTnLst>
                    </p:cTn>
                  </p:par>
                  <p:par>
                    <p:cTn id="66" fill="hold">
                      <p:stCondLst>
                        <p:cond delay="indefinite"/>
                      </p:stCondLst>
                      <p:childTnLst>
                        <p:par>
                          <p:cTn id="67" fill="hold">
                            <p:stCondLst>
                              <p:cond delay="0"/>
                            </p:stCondLst>
                            <p:childTnLst>
                              <p:par>
                                <p:cTn id="68" presetID="42" presetClass="entr" presetSubtype="0" fill="hold" grpId="0" nodeType="clickEffect">
                                  <p:stCondLst>
                                    <p:cond delay="0"/>
                                  </p:stCondLst>
                                  <p:childTnLst>
                                    <p:set>
                                      <p:cBhvr>
                                        <p:cTn id="69" dur="1" fill="hold">
                                          <p:stCondLst>
                                            <p:cond delay="0"/>
                                          </p:stCondLst>
                                        </p:cTn>
                                        <p:tgtEl>
                                          <p:spTgt spid="6">
                                            <p:graphicEl>
                                              <a:dgm id="{AA8AE404-EDEF-4142-B058-62E011293B3C}"/>
                                            </p:graphicEl>
                                          </p:spTgt>
                                        </p:tgtEl>
                                        <p:attrNameLst>
                                          <p:attrName>style.visibility</p:attrName>
                                        </p:attrNameLst>
                                      </p:cBhvr>
                                      <p:to>
                                        <p:strVal val="visible"/>
                                      </p:to>
                                    </p:set>
                                    <p:animEffect transition="in" filter="fade">
                                      <p:cBhvr>
                                        <p:cTn id="70" dur="1000"/>
                                        <p:tgtEl>
                                          <p:spTgt spid="6">
                                            <p:graphicEl>
                                              <a:dgm id="{AA8AE404-EDEF-4142-B058-62E011293B3C}"/>
                                            </p:graphicEl>
                                          </p:spTgt>
                                        </p:tgtEl>
                                      </p:cBhvr>
                                    </p:animEffect>
                                    <p:anim calcmode="lin" valueType="num">
                                      <p:cBhvr>
                                        <p:cTn id="71" dur="1000" fill="hold"/>
                                        <p:tgtEl>
                                          <p:spTgt spid="6">
                                            <p:graphicEl>
                                              <a:dgm id="{AA8AE404-EDEF-4142-B058-62E011293B3C}"/>
                                            </p:graphicEl>
                                          </p:spTgt>
                                        </p:tgtEl>
                                        <p:attrNameLst>
                                          <p:attrName>ppt_x</p:attrName>
                                        </p:attrNameLst>
                                      </p:cBhvr>
                                      <p:tavLst>
                                        <p:tav tm="0">
                                          <p:val>
                                            <p:strVal val="#ppt_x"/>
                                          </p:val>
                                        </p:tav>
                                        <p:tav tm="100000">
                                          <p:val>
                                            <p:strVal val="#ppt_x"/>
                                          </p:val>
                                        </p:tav>
                                      </p:tavLst>
                                    </p:anim>
                                    <p:anim calcmode="lin" valueType="num">
                                      <p:cBhvr>
                                        <p:cTn id="72" dur="1000" fill="hold"/>
                                        <p:tgtEl>
                                          <p:spTgt spid="6">
                                            <p:graphicEl>
                                              <a:dgm id="{AA8AE404-EDEF-4142-B058-62E011293B3C}"/>
                                            </p:graphic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Graphic spid="6" grpId="0">
        <p:bldSub>
          <a:bldDgm bld="one"/>
        </p:bldSub>
      </p:bldGraphic>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solidFill>
            <a:srgbClr val="C00000"/>
          </a:solidFill>
        </p:spPr>
        <p:txBody>
          <a:bodyPr>
            <a:normAutofit/>
          </a:bodyPr>
          <a:lstStyle/>
          <a:p>
            <a:r>
              <a:rPr lang="en-GB" sz="6000" b="1" dirty="0">
                <a:solidFill>
                  <a:schemeClr val="bg1"/>
                </a:solidFill>
              </a:rPr>
              <a:t>Sensorimotor stage</a:t>
            </a:r>
          </a:p>
        </p:txBody>
      </p:sp>
      <p:sp>
        <p:nvSpPr>
          <p:cNvPr id="3" name="Content Placeholder 2"/>
          <p:cNvSpPr>
            <a:spLocks noGrp="1"/>
          </p:cNvSpPr>
          <p:nvPr>
            <p:ph idx="1"/>
          </p:nvPr>
        </p:nvSpPr>
        <p:spPr/>
        <p:txBody>
          <a:bodyPr/>
          <a:lstStyle/>
          <a:p>
            <a:r>
              <a:rPr lang="en-GB" dirty="0"/>
              <a:t>Birth to 2 years</a:t>
            </a:r>
          </a:p>
          <a:p>
            <a:r>
              <a:rPr lang="en-GB" dirty="0"/>
              <a:t>Sensory and motor interactions with the world – looking, listening, grasping </a:t>
            </a:r>
            <a:r>
              <a:rPr lang="en-GB" dirty="0" err="1"/>
              <a:t>etc</a:t>
            </a:r>
            <a:endParaRPr lang="en-GB" dirty="0"/>
          </a:p>
          <a:p>
            <a:r>
              <a:rPr lang="en-GB" b="1" dirty="0"/>
              <a:t>Object permanence</a:t>
            </a:r>
            <a:r>
              <a:rPr lang="en-GB" dirty="0"/>
              <a:t>: objects cease to exist if not perceived until 8-12m onwards when the child will search for a toy if hidden</a:t>
            </a:r>
          </a:p>
          <a:p>
            <a:r>
              <a:rPr lang="en-GB" dirty="0"/>
              <a:t>Child is egocentric – there’s one perspective and it is mine!</a:t>
            </a:r>
          </a:p>
        </p:txBody>
      </p:sp>
      <p:sp>
        <p:nvSpPr>
          <p:cNvPr id="4" name="Slide Number Placeholder 3"/>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B6F15528-21DE-4FAA-801E-634DDDAF4B2B}" type="slidenum">
              <a:rPr kumimoji="0" lang="en-US" sz="1200" b="0" i="0" u="none" strike="noStrike" kern="1200" cap="none" spc="0" normalizeH="0" baseline="0" noProof="0" smtClean="0">
                <a:ln>
                  <a:noFill/>
                </a:ln>
                <a:solidFill>
                  <a:prstClr val="black">
                    <a:tint val="75000"/>
                  </a:prstClr>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12</a:t>
            </a:fld>
            <a:endParaRPr kumimoji="0" lang="en-US" sz="1200" b="0" i="0" u="none" strike="noStrike" kern="1200" cap="none" spc="0" normalizeH="0" baseline="0" noProof="0">
              <a:ln>
                <a:noFill/>
              </a:ln>
              <a:solidFill>
                <a:prstClr val="black">
                  <a:tint val="75000"/>
                </a:prstClr>
              </a:solidFill>
              <a:effectLst/>
              <a:uLnTx/>
              <a:uFillTx/>
              <a:latin typeface="Calibri"/>
              <a:ea typeface="+mn-ea"/>
              <a:cs typeface="+mn-cs"/>
            </a:endParaRPr>
          </a:p>
        </p:txBody>
      </p:sp>
    </p:spTree>
    <p:extLst>
      <p:ext uri="{BB962C8B-B14F-4D97-AF65-F5344CB8AC3E}">
        <p14:creationId xmlns:p14="http://schemas.microsoft.com/office/powerpoint/2010/main" val="401246755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3">
                                            <p:txEl>
                                              <p:pRg st="1" end="1"/>
                                            </p:txEl>
                                          </p:spTgt>
                                        </p:tgtEl>
                                        <p:attrNameLst>
                                          <p:attrName>style.visibility</p:attrName>
                                        </p:attrNameLst>
                                      </p:cBhvr>
                                      <p:to>
                                        <p:strVal val="visible"/>
                                      </p:to>
                                    </p:set>
                                    <p:animEffect transition="in" filter="fade">
                                      <p:cBhvr>
                                        <p:cTn id="14" dur="1000"/>
                                        <p:tgtEl>
                                          <p:spTgt spid="3">
                                            <p:txEl>
                                              <p:pRg st="1" end="1"/>
                                            </p:txEl>
                                          </p:spTgt>
                                        </p:tgtEl>
                                      </p:cBhvr>
                                    </p:animEffect>
                                    <p:anim calcmode="lin" valueType="num">
                                      <p:cBhvr>
                                        <p:cTn id="15"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3">
                                            <p:txEl>
                                              <p:pRg st="2" end="2"/>
                                            </p:txEl>
                                          </p:spTgt>
                                        </p:tgtEl>
                                        <p:attrNameLst>
                                          <p:attrName>style.visibility</p:attrName>
                                        </p:attrNameLst>
                                      </p:cBhvr>
                                      <p:to>
                                        <p:strVal val="visible"/>
                                      </p:to>
                                    </p:set>
                                    <p:animEffect transition="in" filter="fade">
                                      <p:cBhvr>
                                        <p:cTn id="21" dur="1000"/>
                                        <p:tgtEl>
                                          <p:spTgt spid="3">
                                            <p:txEl>
                                              <p:pRg st="2" end="2"/>
                                            </p:txEl>
                                          </p:spTgt>
                                        </p:tgtEl>
                                      </p:cBhvr>
                                    </p:animEffect>
                                    <p:anim calcmode="lin" valueType="num">
                                      <p:cBhvr>
                                        <p:cTn id="22"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23"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grpId="0" nodeType="clickEffect">
                                  <p:stCondLst>
                                    <p:cond delay="0"/>
                                  </p:stCondLst>
                                  <p:childTnLst>
                                    <p:set>
                                      <p:cBhvr>
                                        <p:cTn id="27" dur="1" fill="hold">
                                          <p:stCondLst>
                                            <p:cond delay="0"/>
                                          </p:stCondLst>
                                        </p:cTn>
                                        <p:tgtEl>
                                          <p:spTgt spid="3">
                                            <p:txEl>
                                              <p:pRg st="3" end="3"/>
                                            </p:txEl>
                                          </p:spTgt>
                                        </p:tgtEl>
                                        <p:attrNameLst>
                                          <p:attrName>style.visibility</p:attrName>
                                        </p:attrNameLst>
                                      </p:cBhvr>
                                      <p:to>
                                        <p:strVal val="visible"/>
                                      </p:to>
                                    </p:set>
                                    <p:animEffect transition="in" filter="fade">
                                      <p:cBhvr>
                                        <p:cTn id="28" dur="1000"/>
                                        <p:tgtEl>
                                          <p:spTgt spid="3">
                                            <p:txEl>
                                              <p:pRg st="3" end="3"/>
                                            </p:txEl>
                                          </p:spTgt>
                                        </p:tgtEl>
                                      </p:cBhvr>
                                    </p:animEffect>
                                    <p:anim calcmode="lin" valueType="num">
                                      <p:cBhvr>
                                        <p:cTn id="29"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30" dur="1000" fill="hold"/>
                                        <p:tgtEl>
                                          <p:spTgt spid="3">
                                            <p:txEl>
                                              <p:pRg st="3" end="3"/>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solidFill>
            <a:srgbClr val="92D050"/>
          </a:solidFill>
        </p:spPr>
        <p:txBody>
          <a:bodyPr>
            <a:normAutofit/>
          </a:bodyPr>
          <a:lstStyle/>
          <a:p>
            <a:r>
              <a:rPr lang="en-GB" sz="6000" b="1" dirty="0">
                <a:solidFill>
                  <a:schemeClr val="bg1"/>
                </a:solidFill>
              </a:rPr>
              <a:t>Preoperational stage</a:t>
            </a:r>
          </a:p>
        </p:txBody>
      </p:sp>
      <p:sp>
        <p:nvSpPr>
          <p:cNvPr id="3" name="Content Placeholder 2"/>
          <p:cNvSpPr>
            <a:spLocks noGrp="1"/>
          </p:cNvSpPr>
          <p:nvPr>
            <p:ph idx="1"/>
          </p:nvPr>
        </p:nvSpPr>
        <p:spPr/>
        <p:txBody>
          <a:bodyPr/>
          <a:lstStyle/>
          <a:p>
            <a:r>
              <a:rPr lang="en-GB" dirty="0"/>
              <a:t>2 – 6 years</a:t>
            </a:r>
          </a:p>
          <a:p>
            <a:r>
              <a:rPr lang="en-GB" dirty="0"/>
              <a:t>Thinking becomes more symbolic and language based</a:t>
            </a:r>
          </a:p>
          <a:p>
            <a:r>
              <a:rPr lang="en-GB" dirty="0"/>
              <a:t>Remains egocentric and lacks capacity for logical thinking</a:t>
            </a:r>
          </a:p>
          <a:p>
            <a:r>
              <a:rPr lang="en-GB" dirty="0"/>
              <a:t>Creative, imaginative play kicks in</a:t>
            </a:r>
          </a:p>
          <a:p>
            <a:r>
              <a:rPr lang="en-GB" dirty="0"/>
              <a:t>They don’t need direct interaction with objects to think about them e.g. able to point at and describe pictures, pretend etc.</a:t>
            </a:r>
          </a:p>
          <a:p>
            <a:r>
              <a:rPr lang="en-GB" dirty="0"/>
              <a:t>Story-telling abilities emerge – can recount past events</a:t>
            </a:r>
          </a:p>
        </p:txBody>
      </p:sp>
      <p:sp>
        <p:nvSpPr>
          <p:cNvPr id="4" name="Slide Number Placeholder 3"/>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B6F15528-21DE-4FAA-801E-634DDDAF4B2B}" type="slidenum">
              <a:rPr kumimoji="0" lang="en-US" sz="1200" b="0" i="0" u="none" strike="noStrike" kern="1200" cap="none" spc="0" normalizeH="0" baseline="0" noProof="0" smtClean="0">
                <a:ln>
                  <a:noFill/>
                </a:ln>
                <a:solidFill>
                  <a:prstClr val="black">
                    <a:tint val="75000"/>
                  </a:prstClr>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13</a:t>
            </a:fld>
            <a:endParaRPr kumimoji="0" lang="en-US" sz="1200" b="0" i="0" u="none" strike="noStrike" kern="1200" cap="none" spc="0" normalizeH="0" baseline="0" noProof="0">
              <a:ln>
                <a:noFill/>
              </a:ln>
              <a:solidFill>
                <a:prstClr val="black">
                  <a:tint val="75000"/>
                </a:prstClr>
              </a:solidFill>
              <a:effectLst/>
              <a:uLnTx/>
              <a:uFillTx/>
              <a:latin typeface="Calibri"/>
              <a:ea typeface="+mn-ea"/>
              <a:cs typeface="+mn-cs"/>
            </a:endParaRPr>
          </a:p>
        </p:txBody>
      </p:sp>
    </p:spTree>
    <p:extLst>
      <p:ext uri="{BB962C8B-B14F-4D97-AF65-F5344CB8AC3E}">
        <p14:creationId xmlns:p14="http://schemas.microsoft.com/office/powerpoint/2010/main" val="38936641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3">
                                            <p:txEl>
                                              <p:pRg st="1" end="1"/>
                                            </p:txEl>
                                          </p:spTgt>
                                        </p:tgtEl>
                                        <p:attrNameLst>
                                          <p:attrName>style.visibility</p:attrName>
                                        </p:attrNameLst>
                                      </p:cBhvr>
                                      <p:to>
                                        <p:strVal val="visible"/>
                                      </p:to>
                                    </p:set>
                                    <p:animEffect transition="in" filter="fade">
                                      <p:cBhvr>
                                        <p:cTn id="14" dur="1000"/>
                                        <p:tgtEl>
                                          <p:spTgt spid="3">
                                            <p:txEl>
                                              <p:pRg st="1" end="1"/>
                                            </p:txEl>
                                          </p:spTgt>
                                        </p:tgtEl>
                                      </p:cBhvr>
                                    </p:animEffect>
                                    <p:anim calcmode="lin" valueType="num">
                                      <p:cBhvr>
                                        <p:cTn id="15"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3">
                                            <p:txEl>
                                              <p:pRg st="2" end="2"/>
                                            </p:txEl>
                                          </p:spTgt>
                                        </p:tgtEl>
                                        <p:attrNameLst>
                                          <p:attrName>style.visibility</p:attrName>
                                        </p:attrNameLst>
                                      </p:cBhvr>
                                      <p:to>
                                        <p:strVal val="visible"/>
                                      </p:to>
                                    </p:set>
                                    <p:animEffect transition="in" filter="fade">
                                      <p:cBhvr>
                                        <p:cTn id="21" dur="1000"/>
                                        <p:tgtEl>
                                          <p:spTgt spid="3">
                                            <p:txEl>
                                              <p:pRg st="2" end="2"/>
                                            </p:txEl>
                                          </p:spTgt>
                                        </p:tgtEl>
                                      </p:cBhvr>
                                    </p:animEffect>
                                    <p:anim calcmode="lin" valueType="num">
                                      <p:cBhvr>
                                        <p:cTn id="22"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23"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grpId="0" nodeType="clickEffect">
                                  <p:stCondLst>
                                    <p:cond delay="0"/>
                                  </p:stCondLst>
                                  <p:childTnLst>
                                    <p:set>
                                      <p:cBhvr>
                                        <p:cTn id="27" dur="1" fill="hold">
                                          <p:stCondLst>
                                            <p:cond delay="0"/>
                                          </p:stCondLst>
                                        </p:cTn>
                                        <p:tgtEl>
                                          <p:spTgt spid="3">
                                            <p:txEl>
                                              <p:pRg st="3" end="3"/>
                                            </p:txEl>
                                          </p:spTgt>
                                        </p:tgtEl>
                                        <p:attrNameLst>
                                          <p:attrName>style.visibility</p:attrName>
                                        </p:attrNameLst>
                                      </p:cBhvr>
                                      <p:to>
                                        <p:strVal val="visible"/>
                                      </p:to>
                                    </p:set>
                                    <p:animEffect transition="in" filter="fade">
                                      <p:cBhvr>
                                        <p:cTn id="28" dur="1000"/>
                                        <p:tgtEl>
                                          <p:spTgt spid="3">
                                            <p:txEl>
                                              <p:pRg st="3" end="3"/>
                                            </p:txEl>
                                          </p:spTgt>
                                        </p:tgtEl>
                                      </p:cBhvr>
                                    </p:animEffect>
                                    <p:anim calcmode="lin" valueType="num">
                                      <p:cBhvr>
                                        <p:cTn id="29"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30" dur="1000" fill="hold"/>
                                        <p:tgtEl>
                                          <p:spTgt spid="3">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42" presetClass="entr" presetSubtype="0" fill="hold" grpId="0" nodeType="clickEffect">
                                  <p:stCondLst>
                                    <p:cond delay="0"/>
                                  </p:stCondLst>
                                  <p:childTnLst>
                                    <p:set>
                                      <p:cBhvr>
                                        <p:cTn id="34" dur="1" fill="hold">
                                          <p:stCondLst>
                                            <p:cond delay="0"/>
                                          </p:stCondLst>
                                        </p:cTn>
                                        <p:tgtEl>
                                          <p:spTgt spid="3">
                                            <p:txEl>
                                              <p:pRg st="4" end="4"/>
                                            </p:txEl>
                                          </p:spTgt>
                                        </p:tgtEl>
                                        <p:attrNameLst>
                                          <p:attrName>style.visibility</p:attrName>
                                        </p:attrNameLst>
                                      </p:cBhvr>
                                      <p:to>
                                        <p:strVal val="visible"/>
                                      </p:to>
                                    </p:set>
                                    <p:animEffect transition="in" filter="fade">
                                      <p:cBhvr>
                                        <p:cTn id="35" dur="1000"/>
                                        <p:tgtEl>
                                          <p:spTgt spid="3">
                                            <p:txEl>
                                              <p:pRg st="4" end="4"/>
                                            </p:txEl>
                                          </p:spTgt>
                                        </p:tgtEl>
                                      </p:cBhvr>
                                    </p:animEffect>
                                    <p:anim calcmode="lin" valueType="num">
                                      <p:cBhvr>
                                        <p:cTn id="36"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37" dur="1000" fill="hold"/>
                                        <p:tgtEl>
                                          <p:spTgt spid="3">
                                            <p:txEl>
                                              <p:pRg st="4" end="4"/>
                                            </p:txEl>
                                          </p:spTgt>
                                        </p:tgtEl>
                                        <p:attrNameLst>
                                          <p:attrName>ppt_y</p:attrName>
                                        </p:attrNameLst>
                                      </p:cBhvr>
                                      <p:tavLst>
                                        <p:tav tm="0">
                                          <p:val>
                                            <p:strVal val="#ppt_y+.1"/>
                                          </p:val>
                                        </p:tav>
                                        <p:tav tm="100000">
                                          <p:val>
                                            <p:strVal val="#ppt_y"/>
                                          </p:val>
                                        </p:tav>
                                      </p:tavLst>
                                    </p:anim>
                                  </p:childTnLst>
                                </p:cTn>
                              </p:par>
                            </p:childTnLst>
                          </p:cTn>
                        </p:par>
                      </p:childTnLst>
                    </p:cTn>
                  </p:par>
                  <p:par>
                    <p:cTn id="38" fill="hold">
                      <p:stCondLst>
                        <p:cond delay="indefinite"/>
                      </p:stCondLst>
                      <p:childTnLst>
                        <p:par>
                          <p:cTn id="39" fill="hold">
                            <p:stCondLst>
                              <p:cond delay="0"/>
                            </p:stCondLst>
                            <p:childTnLst>
                              <p:par>
                                <p:cTn id="40" presetID="42" presetClass="entr" presetSubtype="0" fill="hold" grpId="0" nodeType="clickEffect">
                                  <p:stCondLst>
                                    <p:cond delay="0"/>
                                  </p:stCondLst>
                                  <p:childTnLst>
                                    <p:set>
                                      <p:cBhvr>
                                        <p:cTn id="41" dur="1" fill="hold">
                                          <p:stCondLst>
                                            <p:cond delay="0"/>
                                          </p:stCondLst>
                                        </p:cTn>
                                        <p:tgtEl>
                                          <p:spTgt spid="3">
                                            <p:txEl>
                                              <p:pRg st="5" end="5"/>
                                            </p:txEl>
                                          </p:spTgt>
                                        </p:tgtEl>
                                        <p:attrNameLst>
                                          <p:attrName>style.visibility</p:attrName>
                                        </p:attrNameLst>
                                      </p:cBhvr>
                                      <p:to>
                                        <p:strVal val="visible"/>
                                      </p:to>
                                    </p:set>
                                    <p:animEffect transition="in" filter="fade">
                                      <p:cBhvr>
                                        <p:cTn id="42" dur="1000"/>
                                        <p:tgtEl>
                                          <p:spTgt spid="3">
                                            <p:txEl>
                                              <p:pRg st="5" end="5"/>
                                            </p:txEl>
                                          </p:spTgt>
                                        </p:tgtEl>
                                      </p:cBhvr>
                                    </p:animEffect>
                                    <p:anim calcmode="lin" valueType="num">
                                      <p:cBhvr>
                                        <p:cTn id="43" dur="1000" fill="hold"/>
                                        <p:tgtEl>
                                          <p:spTgt spid="3">
                                            <p:txEl>
                                              <p:pRg st="5" end="5"/>
                                            </p:txEl>
                                          </p:spTgt>
                                        </p:tgtEl>
                                        <p:attrNameLst>
                                          <p:attrName>ppt_x</p:attrName>
                                        </p:attrNameLst>
                                      </p:cBhvr>
                                      <p:tavLst>
                                        <p:tav tm="0">
                                          <p:val>
                                            <p:strVal val="#ppt_x"/>
                                          </p:val>
                                        </p:tav>
                                        <p:tav tm="100000">
                                          <p:val>
                                            <p:strVal val="#ppt_x"/>
                                          </p:val>
                                        </p:tav>
                                      </p:tavLst>
                                    </p:anim>
                                    <p:anim calcmode="lin" valueType="num">
                                      <p:cBhvr>
                                        <p:cTn id="44" dur="1000" fill="hold"/>
                                        <p:tgtEl>
                                          <p:spTgt spid="3">
                                            <p:txEl>
                                              <p:pRg st="5" end="5"/>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solidFill>
            <a:srgbClr val="92D050"/>
          </a:solidFill>
        </p:spPr>
        <p:txBody>
          <a:bodyPr/>
          <a:lstStyle/>
          <a:p>
            <a:r>
              <a:rPr lang="en-GB" b="1" dirty="0">
                <a:solidFill>
                  <a:schemeClr val="bg1"/>
                </a:solidFill>
              </a:rPr>
              <a:t>Preoperational stage- two key terms</a:t>
            </a:r>
          </a:p>
        </p:txBody>
      </p:sp>
      <p:sp>
        <p:nvSpPr>
          <p:cNvPr id="3" name="Content Placeholder 2"/>
          <p:cNvSpPr>
            <a:spLocks noGrp="1"/>
          </p:cNvSpPr>
          <p:nvPr>
            <p:ph idx="1"/>
          </p:nvPr>
        </p:nvSpPr>
        <p:spPr/>
        <p:txBody>
          <a:bodyPr>
            <a:normAutofit lnSpcReduction="10000"/>
          </a:bodyPr>
          <a:lstStyle/>
          <a:p>
            <a:r>
              <a:rPr lang="en-GB" b="1" dirty="0"/>
              <a:t>Egocentrism</a:t>
            </a:r>
            <a:r>
              <a:rPr lang="en-GB" dirty="0"/>
              <a:t>: not able to distinguish own perceptions, thoughts, feelings from those of others e.g. saying, ‘Look!’ and pointing during a phone conversation</a:t>
            </a:r>
          </a:p>
          <a:p>
            <a:r>
              <a:rPr lang="en-GB" dirty="0"/>
              <a:t>Cannot see the world through someone else’s perspective</a:t>
            </a:r>
          </a:p>
          <a:p>
            <a:r>
              <a:rPr lang="en-GB" dirty="0"/>
              <a:t>If parents do not understand these cognitive limitations then the child can appear naughty and this can lead to unjust punishment</a:t>
            </a:r>
          </a:p>
          <a:p>
            <a:r>
              <a:rPr lang="en-GB" b="1" dirty="0"/>
              <a:t>Conservation: </a:t>
            </a:r>
            <a:r>
              <a:rPr lang="en-GB" dirty="0"/>
              <a:t>if I fill a half pint glass with water then pour this into a pint glass is there more or less water?</a:t>
            </a:r>
          </a:p>
          <a:p>
            <a:endParaRPr lang="en-GB" dirty="0"/>
          </a:p>
        </p:txBody>
      </p:sp>
      <p:sp>
        <p:nvSpPr>
          <p:cNvPr id="4" name="Slide Number Placeholder 3"/>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B6F15528-21DE-4FAA-801E-634DDDAF4B2B}" type="slidenum">
              <a:rPr kumimoji="0" lang="en-US" sz="1200" b="0" i="0" u="none" strike="noStrike" kern="1200" cap="none" spc="0" normalizeH="0" baseline="0" noProof="0" smtClean="0">
                <a:ln>
                  <a:noFill/>
                </a:ln>
                <a:solidFill>
                  <a:prstClr val="black">
                    <a:tint val="75000"/>
                  </a:prstClr>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14</a:t>
            </a:fld>
            <a:endParaRPr kumimoji="0" lang="en-US" sz="1200" b="0" i="0" u="none" strike="noStrike" kern="1200" cap="none" spc="0" normalizeH="0" baseline="0" noProof="0">
              <a:ln>
                <a:noFill/>
              </a:ln>
              <a:solidFill>
                <a:prstClr val="black">
                  <a:tint val="75000"/>
                </a:prstClr>
              </a:solidFill>
              <a:effectLst/>
              <a:uLnTx/>
              <a:uFillTx/>
              <a:latin typeface="Calibri"/>
              <a:ea typeface="+mn-ea"/>
              <a:cs typeface="+mn-cs"/>
            </a:endParaRPr>
          </a:p>
        </p:txBody>
      </p:sp>
    </p:spTree>
    <p:extLst>
      <p:ext uri="{BB962C8B-B14F-4D97-AF65-F5344CB8AC3E}">
        <p14:creationId xmlns:p14="http://schemas.microsoft.com/office/powerpoint/2010/main" val="230967526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3">
                                            <p:txEl>
                                              <p:pRg st="1" end="1"/>
                                            </p:txEl>
                                          </p:spTgt>
                                        </p:tgtEl>
                                        <p:attrNameLst>
                                          <p:attrName>style.visibility</p:attrName>
                                        </p:attrNameLst>
                                      </p:cBhvr>
                                      <p:to>
                                        <p:strVal val="visible"/>
                                      </p:to>
                                    </p:set>
                                    <p:animEffect transition="in" filter="fade">
                                      <p:cBhvr>
                                        <p:cTn id="14" dur="1000"/>
                                        <p:tgtEl>
                                          <p:spTgt spid="3">
                                            <p:txEl>
                                              <p:pRg st="1" end="1"/>
                                            </p:txEl>
                                          </p:spTgt>
                                        </p:tgtEl>
                                      </p:cBhvr>
                                    </p:animEffect>
                                    <p:anim calcmode="lin" valueType="num">
                                      <p:cBhvr>
                                        <p:cTn id="15"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3">
                                            <p:txEl>
                                              <p:pRg st="2" end="2"/>
                                            </p:txEl>
                                          </p:spTgt>
                                        </p:tgtEl>
                                        <p:attrNameLst>
                                          <p:attrName>style.visibility</p:attrName>
                                        </p:attrNameLst>
                                      </p:cBhvr>
                                      <p:to>
                                        <p:strVal val="visible"/>
                                      </p:to>
                                    </p:set>
                                    <p:animEffect transition="in" filter="fade">
                                      <p:cBhvr>
                                        <p:cTn id="21" dur="1000"/>
                                        <p:tgtEl>
                                          <p:spTgt spid="3">
                                            <p:txEl>
                                              <p:pRg st="2" end="2"/>
                                            </p:txEl>
                                          </p:spTgt>
                                        </p:tgtEl>
                                      </p:cBhvr>
                                    </p:animEffect>
                                    <p:anim calcmode="lin" valueType="num">
                                      <p:cBhvr>
                                        <p:cTn id="22"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23"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grpId="0" nodeType="clickEffect">
                                  <p:stCondLst>
                                    <p:cond delay="0"/>
                                  </p:stCondLst>
                                  <p:childTnLst>
                                    <p:set>
                                      <p:cBhvr>
                                        <p:cTn id="27" dur="1" fill="hold">
                                          <p:stCondLst>
                                            <p:cond delay="0"/>
                                          </p:stCondLst>
                                        </p:cTn>
                                        <p:tgtEl>
                                          <p:spTgt spid="3">
                                            <p:txEl>
                                              <p:pRg st="3" end="3"/>
                                            </p:txEl>
                                          </p:spTgt>
                                        </p:tgtEl>
                                        <p:attrNameLst>
                                          <p:attrName>style.visibility</p:attrName>
                                        </p:attrNameLst>
                                      </p:cBhvr>
                                      <p:to>
                                        <p:strVal val="visible"/>
                                      </p:to>
                                    </p:set>
                                    <p:animEffect transition="in" filter="fade">
                                      <p:cBhvr>
                                        <p:cTn id="28" dur="1000"/>
                                        <p:tgtEl>
                                          <p:spTgt spid="3">
                                            <p:txEl>
                                              <p:pRg st="3" end="3"/>
                                            </p:txEl>
                                          </p:spTgt>
                                        </p:tgtEl>
                                      </p:cBhvr>
                                    </p:animEffect>
                                    <p:anim calcmode="lin" valueType="num">
                                      <p:cBhvr>
                                        <p:cTn id="29"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30" dur="1000" fill="hold"/>
                                        <p:tgtEl>
                                          <p:spTgt spid="3">
                                            <p:txEl>
                                              <p:pRg st="3" end="3"/>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solidFill>
            <a:srgbClr val="7030A0"/>
          </a:solidFill>
        </p:spPr>
        <p:txBody>
          <a:bodyPr>
            <a:normAutofit/>
          </a:bodyPr>
          <a:lstStyle/>
          <a:p>
            <a:r>
              <a:rPr lang="en-GB" sz="6000" b="1" dirty="0">
                <a:solidFill>
                  <a:schemeClr val="bg1"/>
                </a:solidFill>
              </a:rPr>
              <a:t>Concrete operational</a:t>
            </a:r>
          </a:p>
        </p:txBody>
      </p:sp>
      <p:sp>
        <p:nvSpPr>
          <p:cNvPr id="3" name="Content Placeholder 2"/>
          <p:cNvSpPr>
            <a:spLocks noGrp="1"/>
          </p:cNvSpPr>
          <p:nvPr>
            <p:ph idx="1"/>
          </p:nvPr>
        </p:nvSpPr>
        <p:spPr/>
        <p:txBody>
          <a:bodyPr>
            <a:normAutofit/>
          </a:bodyPr>
          <a:lstStyle/>
          <a:p>
            <a:r>
              <a:rPr lang="en-GB" dirty="0"/>
              <a:t>6 – 12 years of age</a:t>
            </a:r>
          </a:p>
          <a:p>
            <a:r>
              <a:rPr lang="en-GB" dirty="0"/>
              <a:t>Fuller understanding develops along with logical thinking but only about concrete events</a:t>
            </a:r>
          </a:p>
          <a:p>
            <a:r>
              <a:rPr lang="en-GB" dirty="0"/>
              <a:t>They cannot deal with ‘what-if’ and ‘if-then’ problems and abstract thinking</a:t>
            </a:r>
          </a:p>
          <a:p>
            <a:r>
              <a:rPr lang="en-GB" dirty="0"/>
              <a:t>Tendency towards haphazard trial-and-error strategies rather than systematic deduction</a:t>
            </a:r>
          </a:p>
        </p:txBody>
      </p:sp>
      <p:sp>
        <p:nvSpPr>
          <p:cNvPr id="4" name="Slide Number Placeholder 3"/>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B6F15528-21DE-4FAA-801E-634DDDAF4B2B}" type="slidenum">
              <a:rPr kumimoji="0" lang="en-US" sz="1200" b="0" i="0" u="none" strike="noStrike" kern="1200" cap="none" spc="0" normalizeH="0" baseline="0" noProof="0" smtClean="0">
                <a:ln>
                  <a:noFill/>
                </a:ln>
                <a:solidFill>
                  <a:prstClr val="black">
                    <a:tint val="75000"/>
                  </a:prstClr>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15</a:t>
            </a:fld>
            <a:endParaRPr kumimoji="0" lang="en-US" sz="1200" b="0" i="0" u="none" strike="noStrike" kern="1200" cap="none" spc="0" normalizeH="0" baseline="0" noProof="0">
              <a:ln>
                <a:noFill/>
              </a:ln>
              <a:solidFill>
                <a:prstClr val="black">
                  <a:tint val="75000"/>
                </a:prstClr>
              </a:solidFill>
              <a:effectLst/>
              <a:uLnTx/>
              <a:uFillTx/>
              <a:latin typeface="Calibri"/>
              <a:ea typeface="+mn-ea"/>
              <a:cs typeface="+mn-cs"/>
            </a:endParaRPr>
          </a:p>
        </p:txBody>
      </p:sp>
    </p:spTree>
    <p:extLst>
      <p:ext uri="{BB962C8B-B14F-4D97-AF65-F5344CB8AC3E}">
        <p14:creationId xmlns:p14="http://schemas.microsoft.com/office/powerpoint/2010/main" val="371239918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3">
                                            <p:txEl>
                                              <p:pRg st="1" end="1"/>
                                            </p:txEl>
                                          </p:spTgt>
                                        </p:tgtEl>
                                        <p:attrNameLst>
                                          <p:attrName>style.visibility</p:attrName>
                                        </p:attrNameLst>
                                      </p:cBhvr>
                                      <p:to>
                                        <p:strVal val="visible"/>
                                      </p:to>
                                    </p:set>
                                    <p:animEffect transition="in" filter="fade">
                                      <p:cBhvr>
                                        <p:cTn id="14" dur="1000"/>
                                        <p:tgtEl>
                                          <p:spTgt spid="3">
                                            <p:txEl>
                                              <p:pRg st="1" end="1"/>
                                            </p:txEl>
                                          </p:spTgt>
                                        </p:tgtEl>
                                      </p:cBhvr>
                                    </p:animEffect>
                                    <p:anim calcmode="lin" valueType="num">
                                      <p:cBhvr>
                                        <p:cTn id="15"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3">
                                            <p:txEl>
                                              <p:pRg st="2" end="2"/>
                                            </p:txEl>
                                          </p:spTgt>
                                        </p:tgtEl>
                                        <p:attrNameLst>
                                          <p:attrName>style.visibility</p:attrName>
                                        </p:attrNameLst>
                                      </p:cBhvr>
                                      <p:to>
                                        <p:strVal val="visible"/>
                                      </p:to>
                                    </p:set>
                                    <p:animEffect transition="in" filter="fade">
                                      <p:cBhvr>
                                        <p:cTn id="21" dur="1000"/>
                                        <p:tgtEl>
                                          <p:spTgt spid="3">
                                            <p:txEl>
                                              <p:pRg st="2" end="2"/>
                                            </p:txEl>
                                          </p:spTgt>
                                        </p:tgtEl>
                                      </p:cBhvr>
                                    </p:animEffect>
                                    <p:anim calcmode="lin" valueType="num">
                                      <p:cBhvr>
                                        <p:cTn id="22"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23"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grpId="0" nodeType="clickEffect">
                                  <p:stCondLst>
                                    <p:cond delay="0"/>
                                  </p:stCondLst>
                                  <p:childTnLst>
                                    <p:set>
                                      <p:cBhvr>
                                        <p:cTn id="27" dur="1" fill="hold">
                                          <p:stCondLst>
                                            <p:cond delay="0"/>
                                          </p:stCondLst>
                                        </p:cTn>
                                        <p:tgtEl>
                                          <p:spTgt spid="3">
                                            <p:txEl>
                                              <p:pRg st="3" end="3"/>
                                            </p:txEl>
                                          </p:spTgt>
                                        </p:tgtEl>
                                        <p:attrNameLst>
                                          <p:attrName>style.visibility</p:attrName>
                                        </p:attrNameLst>
                                      </p:cBhvr>
                                      <p:to>
                                        <p:strVal val="visible"/>
                                      </p:to>
                                    </p:set>
                                    <p:animEffect transition="in" filter="fade">
                                      <p:cBhvr>
                                        <p:cTn id="28" dur="1000"/>
                                        <p:tgtEl>
                                          <p:spTgt spid="3">
                                            <p:txEl>
                                              <p:pRg st="3" end="3"/>
                                            </p:txEl>
                                          </p:spTgt>
                                        </p:tgtEl>
                                      </p:cBhvr>
                                    </p:animEffect>
                                    <p:anim calcmode="lin" valueType="num">
                                      <p:cBhvr>
                                        <p:cTn id="29"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30" dur="1000" fill="hold"/>
                                        <p:tgtEl>
                                          <p:spTgt spid="3">
                                            <p:txEl>
                                              <p:pRg st="3" end="3"/>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solidFill>
            <a:schemeClr val="tx2">
              <a:lumMod val="60000"/>
              <a:lumOff val="40000"/>
            </a:schemeClr>
          </a:solidFill>
        </p:spPr>
        <p:txBody>
          <a:bodyPr>
            <a:normAutofit/>
          </a:bodyPr>
          <a:lstStyle/>
          <a:p>
            <a:r>
              <a:rPr lang="en-GB" sz="6000" b="1" dirty="0">
                <a:solidFill>
                  <a:schemeClr val="bg1"/>
                </a:solidFill>
              </a:rPr>
              <a:t>Formal operational</a:t>
            </a:r>
          </a:p>
        </p:txBody>
      </p:sp>
      <p:sp>
        <p:nvSpPr>
          <p:cNvPr id="3" name="Content Placeholder 2"/>
          <p:cNvSpPr>
            <a:spLocks noGrp="1"/>
          </p:cNvSpPr>
          <p:nvPr>
            <p:ph idx="1"/>
          </p:nvPr>
        </p:nvSpPr>
        <p:spPr/>
        <p:txBody>
          <a:bodyPr>
            <a:normAutofit/>
          </a:bodyPr>
          <a:lstStyle/>
          <a:p>
            <a:r>
              <a:rPr lang="en-GB" dirty="0"/>
              <a:t>Starts at 12 or so</a:t>
            </a:r>
          </a:p>
          <a:p>
            <a:r>
              <a:rPr lang="en-GB" dirty="0"/>
              <a:t>Development of scientific thought processes (systematic deduction and testing of hypotheses)</a:t>
            </a:r>
          </a:p>
          <a:p>
            <a:r>
              <a:rPr lang="en-GB" dirty="0"/>
              <a:t>Example: faced with several flask of clear liquid participants are told that mixing two of them will produce a blue liquid. Whilst the preoperational child takes a random approach, the formal operational child proceeds systematically and logically</a:t>
            </a:r>
          </a:p>
          <a:p>
            <a:endParaRPr lang="en-GB" dirty="0"/>
          </a:p>
        </p:txBody>
      </p:sp>
      <p:sp>
        <p:nvSpPr>
          <p:cNvPr id="4" name="Slide Number Placeholder 3"/>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B6F15528-21DE-4FAA-801E-634DDDAF4B2B}" type="slidenum">
              <a:rPr kumimoji="0" lang="en-US" sz="1200" b="0" i="0" u="none" strike="noStrike" kern="1200" cap="none" spc="0" normalizeH="0" baseline="0" noProof="0" smtClean="0">
                <a:ln>
                  <a:noFill/>
                </a:ln>
                <a:solidFill>
                  <a:prstClr val="black">
                    <a:tint val="75000"/>
                  </a:prstClr>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16</a:t>
            </a:fld>
            <a:endParaRPr kumimoji="0" lang="en-US" sz="1200" b="0" i="0" u="none" strike="noStrike" kern="1200" cap="none" spc="0" normalizeH="0" baseline="0" noProof="0">
              <a:ln>
                <a:noFill/>
              </a:ln>
              <a:solidFill>
                <a:prstClr val="black">
                  <a:tint val="75000"/>
                </a:prstClr>
              </a:solidFill>
              <a:effectLst/>
              <a:uLnTx/>
              <a:uFillTx/>
              <a:latin typeface="Calibri"/>
              <a:ea typeface="+mn-ea"/>
              <a:cs typeface="+mn-cs"/>
            </a:endParaRPr>
          </a:p>
        </p:txBody>
      </p:sp>
    </p:spTree>
    <p:extLst>
      <p:ext uri="{BB962C8B-B14F-4D97-AF65-F5344CB8AC3E}">
        <p14:creationId xmlns:p14="http://schemas.microsoft.com/office/powerpoint/2010/main" val="48641354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3">
                                            <p:txEl>
                                              <p:pRg st="1" end="1"/>
                                            </p:txEl>
                                          </p:spTgt>
                                        </p:tgtEl>
                                        <p:attrNameLst>
                                          <p:attrName>style.visibility</p:attrName>
                                        </p:attrNameLst>
                                      </p:cBhvr>
                                      <p:to>
                                        <p:strVal val="visible"/>
                                      </p:to>
                                    </p:set>
                                    <p:animEffect transition="in" filter="fade">
                                      <p:cBhvr>
                                        <p:cTn id="14" dur="1000"/>
                                        <p:tgtEl>
                                          <p:spTgt spid="3">
                                            <p:txEl>
                                              <p:pRg st="1" end="1"/>
                                            </p:txEl>
                                          </p:spTgt>
                                        </p:tgtEl>
                                      </p:cBhvr>
                                    </p:animEffect>
                                    <p:anim calcmode="lin" valueType="num">
                                      <p:cBhvr>
                                        <p:cTn id="15"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3">
                                            <p:txEl>
                                              <p:pRg st="2" end="2"/>
                                            </p:txEl>
                                          </p:spTgt>
                                        </p:tgtEl>
                                        <p:attrNameLst>
                                          <p:attrName>style.visibility</p:attrName>
                                        </p:attrNameLst>
                                      </p:cBhvr>
                                      <p:to>
                                        <p:strVal val="visible"/>
                                      </p:to>
                                    </p:set>
                                    <p:animEffect transition="in" filter="fade">
                                      <p:cBhvr>
                                        <p:cTn id="21" dur="1000"/>
                                        <p:tgtEl>
                                          <p:spTgt spid="3">
                                            <p:txEl>
                                              <p:pRg st="2" end="2"/>
                                            </p:txEl>
                                          </p:spTgt>
                                        </p:tgtEl>
                                      </p:cBhvr>
                                    </p:animEffect>
                                    <p:anim calcmode="lin" valueType="num">
                                      <p:cBhvr>
                                        <p:cTn id="22"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23"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solidFill>
            <a:schemeClr val="tx2">
              <a:lumMod val="60000"/>
              <a:lumOff val="40000"/>
            </a:schemeClr>
          </a:solidFill>
        </p:spPr>
        <p:txBody>
          <a:bodyPr>
            <a:normAutofit/>
          </a:bodyPr>
          <a:lstStyle/>
          <a:p>
            <a:r>
              <a:rPr lang="en-GB" sz="6000" b="1" dirty="0">
                <a:solidFill>
                  <a:schemeClr val="bg1"/>
                </a:solidFill>
              </a:rPr>
              <a:t>Formal operational</a:t>
            </a:r>
          </a:p>
        </p:txBody>
      </p:sp>
      <p:sp>
        <p:nvSpPr>
          <p:cNvPr id="3" name="Content Placeholder 2"/>
          <p:cNvSpPr>
            <a:spLocks noGrp="1"/>
          </p:cNvSpPr>
          <p:nvPr>
            <p:ph idx="1"/>
          </p:nvPr>
        </p:nvSpPr>
        <p:spPr/>
        <p:txBody>
          <a:bodyPr>
            <a:normAutofit/>
          </a:bodyPr>
          <a:lstStyle/>
          <a:p>
            <a:r>
              <a:rPr lang="en-GB" dirty="0"/>
              <a:t>Able to evaluate the logic of verbal statements without referring to concrete situations</a:t>
            </a:r>
          </a:p>
          <a:p>
            <a:r>
              <a:rPr lang="en-GB" dirty="0"/>
              <a:t>Example: when an experimenter hid a poker chip in his hand and said, ‘Either the chip is red or it is not red,’ formal operational children realised the statement was true, whereas concrete operational children were uncertain</a:t>
            </a:r>
          </a:p>
        </p:txBody>
      </p:sp>
      <p:sp>
        <p:nvSpPr>
          <p:cNvPr id="4" name="Slide Number Placeholder 3"/>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B6F15528-21DE-4FAA-801E-634DDDAF4B2B}" type="slidenum">
              <a:rPr kumimoji="0" lang="en-US" sz="1200" b="0" i="0" u="none" strike="noStrike" kern="1200" cap="none" spc="0" normalizeH="0" baseline="0" noProof="0" smtClean="0">
                <a:ln>
                  <a:noFill/>
                </a:ln>
                <a:solidFill>
                  <a:prstClr val="black">
                    <a:tint val="75000"/>
                  </a:prstClr>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17</a:t>
            </a:fld>
            <a:endParaRPr kumimoji="0" lang="en-US" sz="1200" b="0" i="0" u="none" strike="noStrike" kern="1200" cap="none" spc="0" normalizeH="0" baseline="0" noProof="0">
              <a:ln>
                <a:noFill/>
              </a:ln>
              <a:solidFill>
                <a:prstClr val="black">
                  <a:tint val="75000"/>
                </a:prstClr>
              </a:solidFill>
              <a:effectLst/>
              <a:uLnTx/>
              <a:uFillTx/>
              <a:latin typeface="Calibri"/>
              <a:ea typeface="+mn-ea"/>
              <a:cs typeface="+mn-cs"/>
            </a:endParaRPr>
          </a:p>
        </p:txBody>
      </p:sp>
    </p:spTree>
    <p:extLst>
      <p:ext uri="{BB962C8B-B14F-4D97-AF65-F5344CB8AC3E}">
        <p14:creationId xmlns:p14="http://schemas.microsoft.com/office/powerpoint/2010/main" val="44732057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3">
                                            <p:txEl>
                                              <p:pRg st="1" end="1"/>
                                            </p:txEl>
                                          </p:spTgt>
                                        </p:tgtEl>
                                        <p:attrNameLst>
                                          <p:attrName>style.visibility</p:attrName>
                                        </p:attrNameLst>
                                      </p:cBhvr>
                                      <p:to>
                                        <p:strVal val="visible"/>
                                      </p:to>
                                    </p:set>
                                    <p:animEffect transition="in" filter="fade">
                                      <p:cBhvr>
                                        <p:cTn id="14" dur="1000"/>
                                        <p:tgtEl>
                                          <p:spTgt spid="3">
                                            <p:txEl>
                                              <p:pRg st="1" end="1"/>
                                            </p:txEl>
                                          </p:spTgt>
                                        </p:tgtEl>
                                      </p:cBhvr>
                                    </p:animEffect>
                                    <p:anim calcmode="lin" valueType="num">
                                      <p:cBhvr>
                                        <p:cTn id="15"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Screen Shot 2013-11-04 at 11.41.11 A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023258" y="-18445"/>
            <a:ext cx="10511244" cy="6876445"/>
          </a:xfrm>
          <a:prstGeom prst="rect">
            <a:avLst/>
          </a:prstGeom>
        </p:spPr>
      </p:pic>
      <p:sp>
        <p:nvSpPr>
          <p:cNvPr id="2" name="Rectangle 1"/>
          <p:cNvSpPr/>
          <p:nvPr/>
        </p:nvSpPr>
        <p:spPr bwMode="auto">
          <a:xfrm>
            <a:off x="2645229" y="2677886"/>
            <a:ext cx="8784771" cy="1306285"/>
          </a:xfrm>
          <a:prstGeom prst="rect">
            <a:avLst/>
          </a:pr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xmlns="">
                <a:effectLst>
                  <a:outerShdw blurRad="63500" dist="38099" dir="2700000" algn="ctr" rotWithShape="0">
                    <a:schemeClr val="bg2">
                      <a:alpha val="74998"/>
                    </a:schemeClr>
                  </a:outerShdw>
                </a:effectLst>
              </a14:hiddenEffects>
            </a:ext>
          </a:extLst>
        </p:spPr>
        <p:txBody>
          <a:bodyPr vert="horz" wrap="square" lIns="91440" tIns="45720" rIns="91440" bIns="45720" numCol="1" rtlCol="0" anchor="t" anchorCtr="0" compatLnSpc="1">
            <a:prstTxWarp prst="textNoShape">
              <a:avLst/>
            </a:prstTxWarp>
          </a:body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GB" sz="2400" b="0" i="0" u="none" strike="noStrike" kern="1200" cap="none" spc="0" normalizeH="0" baseline="0" noProof="0">
              <a:ln>
                <a:noFill/>
              </a:ln>
              <a:solidFill>
                <a:srgbClr val="000000"/>
              </a:solidFill>
              <a:effectLst/>
              <a:uLnTx/>
              <a:uFillTx/>
              <a:latin typeface="Arial" charset="0"/>
              <a:ea typeface="ＭＳ Ｐゴシック" charset="0"/>
              <a:cs typeface="+mn-cs"/>
            </a:endParaRPr>
          </a:p>
        </p:txBody>
      </p:sp>
      <p:sp>
        <p:nvSpPr>
          <p:cNvPr id="4" name="Rectangle 3"/>
          <p:cNvSpPr/>
          <p:nvPr/>
        </p:nvSpPr>
        <p:spPr bwMode="auto">
          <a:xfrm>
            <a:off x="2645229" y="4114800"/>
            <a:ext cx="8784771" cy="1306285"/>
          </a:xfrm>
          <a:prstGeom prst="rect">
            <a:avLst/>
          </a:pr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xmlns="">
                <a:effectLst>
                  <a:outerShdw blurRad="63500" dist="38099" dir="2700000" algn="ctr" rotWithShape="0">
                    <a:schemeClr val="bg2">
                      <a:alpha val="74998"/>
                    </a:schemeClr>
                  </a:outerShdw>
                </a:effectLst>
              </a14:hiddenEffects>
            </a:ext>
          </a:extLst>
        </p:spPr>
        <p:txBody>
          <a:bodyPr vert="horz" wrap="square" lIns="91440" tIns="45720" rIns="91440" bIns="45720" numCol="1" rtlCol="0" anchor="t" anchorCtr="0" compatLnSpc="1">
            <a:prstTxWarp prst="textNoShape">
              <a:avLst/>
            </a:prstTxWarp>
          </a:body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GB" sz="2400" b="0" i="0" u="none" strike="noStrike" kern="1200" cap="none" spc="0" normalizeH="0" baseline="0" noProof="0">
              <a:ln>
                <a:noFill/>
              </a:ln>
              <a:solidFill>
                <a:srgbClr val="000000"/>
              </a:solidFill>
              <a:effectLst/>
              <a:uLnTx/>
              <a:uFillTx/>
              <a:latin typeface="Arial" charset="0"/>
              <a:ea typeface="ＭＳ Ｐゴシック" charset="0"/>
              <a:cs typeface="+mn-cs"/>
            </a:endParaRPr>
          </a:p>
        </p:txBody>
      </p:sp>
      <p:sp>
        <p:nvSpPr>
          <p:cNvPr id="5" name="Rectangle 4"/>
          <p:cNvSpPr/>
          <p:nvPr/>
        </p:nvSpPr>
        <p:spPr bwMode="auto">
          <a:xfrm>
            <a:off x="2645228" y="5542493"/>
            <a:ext cx="8784771" cy="1306285"/>
          </a:xfrm>
          <a:prstGeom prst="rect">
            <a:avLst/>
          </a:pr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xmlns="">
                <a:effectLst>
                  <a:outerShdw blurRad="63500" dist="38099" dir="2700000" algn="ctr" rotWithShape="0">
                    <a:schemeClr val="bg2">
                      <a:alpha val="74998"/>
                    </a:schemeClr>
                  </a:outerShdw>
                </a:effectLst>
              </a14:hiddenEffects>
            </a:ext>
          </a:extLst>
        </p:spPr>
        <p:txBody>
          <a:bodyPr vert="horz" wrap="square" lIns="91440" tIns="45720" rIns="91440" bIns="45720" numCol="1" rtlCol="0" anchor="t" anchorCtr="0" compatLnSpc="1">
            <a:prstTxWarp prst="textNoShape">
              <a:avLst/>
            </a:prstTxWarp>
          </a:body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GB" sz="2400" b="0" i="0" u="none" strike="noStrike" kern="1200" cap="none" spc="0" normalizeH="0" baseline="0" noProof="0">
              <a:ln>
                <a:noFill/>
              </a:ln>
              <a:solidFill>
                <a:srgbClr val="000000"/>
              </a:solidFill>
              <a:effectLst/>
              <a:uLnTx/>
              <a:uFillTx/>
              <a:latin typeface="Arial" charset="0"/>
              <a:ea typeface="ＭＳ Ｐゴシック" charset="0"/>
              <a:cs typeface="+mn-cs"/>
            </a:endParaRPr>
          </a:p>
        </p:txBody>
      </p:sp>
    </p:spTree>
    <p:extLst>
      <p:ext uri="{BB962C8B-B14F-4D97-AF65-F5344CB8AC3E}">
        <p14:creationId xmlns:p14="http://schemas.microsoft.com/office/powerpoint/2010/main" val="3717845306"/>
      </p:ext>
    </p:extLst>
  </p:cSld>
  <p:clrMapOvr>
    <a:masterClrMapping/>
  </p:clrMapOvr>
  <p:transition spd="med">
    <p:fad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5" presetClass="exit" presetSubtype="0" fill="hold" grpId="0" nodeType="clickEffect">
                                  <p:stCondLst>
                                    <p:cond delay="0"/>
                                  </p:stCondLst>
                                  <p:childTnLst>
                                    <p:animEffect transition="out" filter="fade">
                                      <p:cBhvr>
                                        <p:cTn id="6" dur="2000"/>
                                        <p:tgtEl>
                                          <p:spTgt spid="2"/>
                                        </p:tgtEl>
                                      </p:cBhvr>
                                    </p:animEffect>
                                    <p:anim calcmode="lin" valueType="num">
                                      <p:cBhvr>
                                        <p:cTn id="7" dur="2000"/>
                                        <p:tgtEl>
                                          <p:spTgt spid="2"/>
                                        </p:tgtEl>
                                        <p:attrNameLst>
                                          <p:attrName>ppt_w</p:attrName>
                                        </p:attrNameLst>
                                      </p:cBhvr>
                                      <p:tavLst>
                                        <p:tav tm="0">
                                          <p:val>
                                            <p:strVal val="ppt_w"/>
                                          </p:val>
                                        </p:tav>
                                        <p:tav tm="5000">
                                          <p:val>
                                            <p:strVal val="0.92*ppt_w"/>
                                          </p:val>
                                        </p:tav>
                                        <p:tav tm="10000">
                                          <p:val>
                                            <p:strVal val="0.71*ppt_w"/>
                                          </p:val>
                                        </p:tav>
                                        <p:tav tm="15000">
                                          <p:val>
                                            <p:strVal val="0.38*ppt_w"/>
                                          </p:val>
                                        </p:tav>
                                        <p:tav tm="20000">
                                          <p:val>
                                            <p:fltVal val="0"/>
                                          </p:val>
                                        </p:tav>
                                        <p:tav tm="25000">
                                          <p:val>
                                            <p:strVal val="-0.38*ppt_w"/>
                                          </p:val>
                                        </p:tav>
                                        <p:tav tm="30000">
                                          <p:val>
                                            <p:strVal val="-0.71*ppt_w"/>
                                          </p:val>
                                        </p:tav>
                                        <p:tav tm="35000">
                                          <p:val>
                                            <p:strVal val="-0.92*ppt_w"/>
                                          </p:val>
                                        </p:tav>
                                        <p:tav tm="40000">
                                          <p:val>
                                            <p:strVal val="-ppt_w"/>
                                          </p:val>
                                        </p:tav>
                                        <p:tav tm="45000">
                                          <p:val>
                                            <p:strVal val="-0.92*ppt_w"/>
                                          </p:val>
                                        </p:tav>
                                        <p:tav tm="50000">
                                          <p:val>
                                            <p:strVal val="-0.71*ppt_w"/>
                                          </p:val>
                                        </p:tav>
                                        <p:tav tm="55000">
                                          <p:val>
                                            <p:strVal val="-0.38*ppt_w"/>
                                          </p:val>
                                        </p:tav>
                                        <p:tav tm="60000">
                                          <p:val>
                                            <p:fltVal val="0"/>
                                          </p:val>
                                        </p:tav>
                                        <p:tav tm="65000">
                                          <p:val>
                                            <p:strVal val="0.38*ppt_w"/>
                                          </p:val>
                                        </p:tav>
                                        <p:tav tm="70000">
                                          <p:val>
                                            <p:strVal val="0.71*ppt_w"/>
                                          </p:val>
                                        </p:tav>
                                        <p:tav tm="75000">
                                          <p:val>
                                            <p:strVal val="0.92*ppt_w"/>
                                          </p:val>
                                        </p:tav>
                                        <p:tav tm="80000">
                                          <p:val>
                                            <p:strVal val="ppt_w"/>
                                          </p:val>
                                        </p:tav>
                                        <p:tav tm="85000">
                                          <p:val>
                                            <p:strVal val="0.92*ppt_w"/>
                                          </p:val>
                                        </p:tav>
                                        <p:tav tm="90000">
                                          <p:val>
                                            <p:strVal val="0.71*ppt_w"/>
                                          </p:val>
                                        </p:tav>
                                        <p:tav tm="95000">
                                          <p:val>
                                            <p:strVal val="0.38*ppt_w"/>
                                          </p:val>
                                        </p:tav>
                                        <p:tav tm="100000">
                                          <p:val>
                                            <p:fltVal val="0"/>
                                          </p:val>
                                        </p:tav>
                                      </p:tavLst>
                                    </p:anim>
                                    <p:anim calcmode="lin" valueType="num">
                                      <p:cBhvr>
                                        <p:cTn id="8" dur="2000"/>
                                        <p:tgtEl>
                                          <p:spTgt spid="2"/>
                                        </p:tgtEl>
                                        <p:attrNameLst>
                                          <p:attrName>ppt_h</p:attrName>
                                        </p:attrNameLst>
                                      </p:cBhvr>
                                      <p:tavLst>
                                        <p:tav tm="0">
                                          <p:val>
                                            <p:strVal val="ppt_h"/>
                                          </p:val>
                                        </p:tav>
                                        <p:tav tm="100000">
                                          <p:val>
                                            <p:strVal val="ppt_h"/>
                                          </p:val>
                                        </p:tav>
                                      </p:tavLst>
                                    </p:anim>
                                    <p:set>
                                      <p:cBhvr>
                                        <p:cTn id="9" dur="1" fill="hold">
                                          <p:stCondLst>
                                            <p:cond delay="1999"/>
                                          </p:stCondLst>
                                        </p:cTn>
                                        <p:tgtEl>
                                          <p:spTgt spid="2"/>
                                        </p:tgtEl>
                                        <p:attrNameLst>
                                          <p:attrName>style.visibility</p:attrName>
                                        </p:attrNameLst>
                                      </p:cBhvr>
                                      <p:to>
                                        <p:strVal val="hidden"/>
                                      </p:to>
                                    </p:set>
                                  </p:childTnLst>
                                </p:cTn>
                              </p:par>
                            </p:childTnLst>
                          </p:cTn>
                        </p:par>
                      </p:childTnLst>
                    </p:cTn>
                  </p:par>
                  <p:par>
                    <p:cTn id="10" fill="hold">
                      <p:stCondLst>
                        <p:cond delay="indefinite"/>
                      </p:stCondLst>
                      <p:childTnLst>
                        <p:par>
                          <p:cTn id="11" fill="hold">
                            <p:stCondLst>
                              <p:cond delay="0"/>
                            </p:stCondLst>
                            <p:childTnLst>
                              <p:par>
                                <p:cTn id="12" presetID="45" presetClass="exit" presetSubtype="0" fill="hold" grpId="0" nodeType="clickEffect">
                                  <p:stCondLst>
                                    <p:cond delay="0"/>
                                  </p:stCondLst>
                                  <p:childTnLst>
                                    <p:animEffect transition="out" filter="fade">
                                      <p:cBhvr>
                                        <p:cTn id="13" dur="2000"/>
                                        <p:tgtEl>
                                          <p:spTgt spid="4"/>
                                        </p:tgtEl>
                                      </p:cBhvr>
                                    </p:animEffect>
                                    <p:anim calcmode="lin" valueType="num">
                                      <p:cBhvr>
                                        <p:cTn id="14" dur="2000"/>
                                        <p:tgtEl>
                                          <p:spTgt spid="4"/>
                                        </p:tgtEl>
                                        <p:attrNameLst>
                                          <p:attrName>ppt_w</p:attrName>
                                        </p:attrNameLst>
                                      </p:cBhvr>
                                      <p:tavLst>
                                        <p:tav tm="0">
                                          <p:val>
                                            <p:strVal val="ppt_w"/>
                                          </p:val>
                                        </p:tav>
                                        <p:tav tm="5000">
                                          <p:val>
                                            <p:strVal val="0.92*ppt_w"/>
                                          </p:val>
                                        </p:tav>
                                        <p:tav tm="10000">
                                          <p:val>
                                            <p:strVal val="0.71*ppt_w"/>
                                          </p:val>
                                        </p:tav>
                                        <p:tav tm="15000">
                                          <p:val>
                                            <p:strVal val="0.38*ppt_w"/>
                                          </p:val>
                                        </p:tav>
                                        <p:tav tm="20000">
                                          <p:val>
                                            <p:fltVal val="0"/>
                                          </p:val>
                                        </p:tav>
                                        <p:tav tm="25000">
                                          <p:val>
                                            <p:strVal val="-0.38*ppt_w"/>
                                          </p:val>
                                        </p:tav>
                                        <p:tav tm="30000">
                                          <p:val>
                                            <p:strVal val="-0.71*ppt_w"/>
                                          </p:val>
                                        </p:tav>
                                        <p:tav tm="35000">
                                          <p:val>
                                            <p:strVal val="-0.92*ppt_w"/>
                                          </p:val>
                                        </p:tav>
                                        <p:tav tm="40000">
                                          <p:val>
                                            <p:strVal val="-ppt_w"/>
                                          </p:val>
                                        </p:tav>
                                        <p:tav tm="45000">
                                          <p:val>
                                            <p:strVal val="-0.92*ppt_w"/>
                                          </p:val>
                                        </p:tav>
                                        <p:tav tm="50000">
                                          <p:val>
                                            <p:strVal val="-0.71*ppt_w"/>
                                          </p:val>
                                        </p:tav>
                                        <p:tav tm="55000">
                                          <p:val>
                                            <p:strVal val="-0.38*ppt_w"/>
                                          </p:val>
                                        </p:tav>
                                        <p:tav tm="60000">
                                          <p:val>
                                            <p:fltVal val="0"/>
                                          </p:val>
                                        </p:tav>
                                        <p:tav tm="65000">
                                          <p:val>
                                            <p:strVal val="0.38*ppt_w"/>
                                          </p:val>
                                        </p:tav>
                                        <p:tav tm="70000">
                                          <p:val>
                                            <p:strVal val="0.71*ppt_w"/>
                                          </p:val>
                                        </p:tav>
                                        <p:tav tm="75000">
                                          <p:val>
                                            <p:strVal val="0.92*ppt_w"/>
                                          </p:val>
                                        </p:tav>
                                        <p:tav tm="80000">
                                          <p:val>
                                            <p:strVal val="ppt_w"/>
                                          </p:val>
                                        </p:tav>
                                        <p:tav tm="85000">
                                          <p:val>
                                            <p:strVal val="0.92*ppt_w"/>
                                          </p:val>
                                        </p:tav>
                                        <p:tav tm="90000">
                                          <p:val>
                                            <p:strVal val="0.71*ppt_w"/>
                                          </p:val>
                                        </p:tav>
                                        <p:tav tm="95000">
                                          <p:val>
                                            <p:strVal val="0.38*ppt_w"/>
                                          </p:val>
                                        </p:tav>
                                        <p:tav tm="100000">
                                          <p:val>
                                            <p:fltVal val="0"/>
                                          </p:val>
                                        </p:tav>
                                      </p:tavLst>
                                    </p:anim>
                                    <p:anim calcmode="lin" valueType="num">
                                      <p:cBhvr>
                                        <p:cTn id="15" dur="2000"/>
                                        <p:tgtEl>
                                          <p:spTgt spid="4"/>
                                        </p:tgtEl>
                                        <p:attrNameLst>
                                          <p:attrName>ppt_h</p:attrName>
                                        </p:attrNameLst>
                                      </p:cBhvr>
                                      <p:tavLst>
                                        <p:tav tm="0">
                                          <p:val>
                                            <p:strVal val="ppt_h"/>
                                          </p:val>
                                        </p:tav>
                                        <p:tav tm="100000">
                                          <p:val>
                                            <p:strVal val="ppt_h"/>
                                          </p:val>
                                        </p:tav>
                                      </p:tavLst>
                                    </p:anim>
                                    <p:set>
                                      <p:cBhvr>
                                        <p:cTn id="16" dur="1" fill="hold">
                                          <p:stCondLst>
                                            <p:cond delay="1999"/>
                                          </p:stCondLst>
                                        </p:cTn>
                                        <p:tgtEl>
                                          <p:spTgt spid="4"/>
                                        </p:tgtEl>
                                        <p:attrNameLst>
                                          <p:attrName>style.visibility</p:attrName>
                                        </p:attrNameLst>
                                      </p:cBhvr>
                                      <p:to>
                                        <p:strVal val="hidden"/>
                                      </p:to>
                                    </p:set>
                                  </p:childTnLst>
                                </p:cTn>
                              </p:par>
                            </p:childTnLst>
                          </p:cTn>
                        </p:par>
                      </p:childTnLst>
                    </p:cTn>
                  </p:par>
                  <p:par>
                    <p:cTn id="17" fill="hold">
                      <p:stCondLst>
                        <p:cond delay="indefinite"/>
                      </p:stCondLst>
                      <p:childTnLst>
                        <p:par>
                          <p:cTn id="18" fill="hold">
                            <p:stCondLst>
                              <p:cond delay="0"/>
                            </p:stCondLst>
                            <p:childTnLst>
                              <p:par>
                                <p:cTn id="19" presetID="45" presetClass="exit" presetSubtype="0" fill="hold" grpId="0" nodeType="clickEffect">
                                  <p:stCondLst>
                                    <p:cond delay="0"/>
                                  </p:stCondLst>
                                  <p:childTnLst>
                                    <p:animEffect transition="out" filter="fade">
                                      <p:cBhvr>
                                        <p:cTn id="20" dur="2000"/>
                                        <p:tgtEl>
                                          <p:spTgt spid="5"/>
                                        </p:tgtEl>
                                      </p:cBhvr>
                                    </p:animEffect>
                                    <p:anim calcmode="lin" valueType="num">
                                      <p:cBhvr>
                                        <p:cTn id="21" dur="2000"/>
                                        <p:tgtEl>
                                          <p:spTgt spid="5"/>
                                        </p:tgtEl>
                                        <p:attrNameLst>
                                          <p:attrName>ppt_w</p:attrName>
                                        </p:attrNameLst>
                                      </p:cBhvr>
                                      <p:tavLst>
                                        <p:tav tm="0">
                                          <p:val>
                                            <p:strVal val="ppt_w"/>
                                          </p:val>
                                        </p:tav>
                                        <p:tav tm="5000">
                                          <p:val>
                                            <p:strVal val="0.92*ppt_w"/>
                                          </p:val>
                                        </p:tav>
                                        <p:tav tm="10000">
                                          <p:val>
                                            <p:strVal val="0.71*ppt_w"/>
                                          </p:val>
                                        </p:tav>
                                        <p:tav tm="15000">
                                          <p:val>
                                            <p:strVal val="0.38*ppt_w"/>
                                          </p:val>
                                        </p:tav>
                                        <p:tav tm="20000">
                                          <p:val>
                                            <p:fltVal val="0"/>
                                          </p:val>
                                        </p:tav>
                                        <p:tav tm="25000">
                                          <p:val>
                                            <p:strVal val="-0.38*ppt_w"/>
                                          </p:val>
                                        </p:tav>
                                        <p:tav tm="30000">
                                          <p:val>
                                            <p:strVal val="-0.71*ppt_w"/>
                                          </p:val>
                                        </p:tav>
                                        <p:tav tm="35000">
                                          <p:val>
                                            <p:strVal val="-0.92*ppt_w"/>
                                          </p:val>
                                        </p:tav>
                                        <p:tav tm="40000">
                                          <p:val>
                                            <p:strVal val="-ppt_w"/>
                                          </p:val>
                                        </p:tav>
                                        <p:tav tm="45000">
                                          <p:val>
                                            <p:strVal val="-0.92*ppt_w"/>
                                          </p:val>
                                        </p:tav>
                                        <p:tav tm="50000">
                                          <p:val>
                                            <p:strVal val="-0.71*ppt_w"/>
                                          </p:val>
                                        </p:tav>
                                        <p:tav tm="55000">
                                          <p:val>
                                            <p:strVal val="-0.38*ppt_w"/>
                                          </p:val>
                                        </p:tav>
                                        <p:tav tm="60000">
                                          <p:val>
                                            <p:fltVal val="0"/>
                                          </p:val>
                                        </p:tav>
                                        <p:tav tm="65000">
                                          <p:val>
                                            <p:strVal val="0.38*ppt_w"/>
                                          </p:val>
                                        </p:tav>
                                        <p:tav tm="70000">
                                          <p:val>
                                            <p:strVal val="0.71*ppt_w"/>
                                          </p:val>
                                        </p:tav>
                                        <p:tav tm="75000">
                                          <p:val>
                                            <p:strVal val="0.92*ppt_w"/>
                                          </p:val>
                                        </p:tav>
                                        <p:tav tm="80000">
                                          <p:val>
                                            <p:strVal val="ppt_w"/>
                                          </p:val>
                                        </p:tav>
                                        <p:tav tm="85000">
                                          <p:val>
                                            <p:strVal val="0.92*ppt_w"/>
                                          </p:val>
                                        </p:tav>
                                        <p:tav tm="90000">
                                          <p:val>
                                            <p:strVal val="0.71*ppt_w"/>
                                          </p:val>
                                        </p:tav>
                                        <p:tav tm="95000">
                                          <p:val>
                                            <p:strVal val="0.38*ppt_w"/>
                                          </p:val>
                                        </p:tav>
                                        <p:tav tm="100000">
                                          <p:val>
                                            <p:fltVal val="0"/>
                                          </p:val>
                                        </p:tav>
                                      </p:tavLst>
                                    </p:anim>
                                    <p:anim calcmode="lin" valueType="num">
                                      <p:cBhvr>
                                        <p:cTn id="22" dur="2000"/>
                                        <p:tgtEl>
                                          <p:spTgt spid="5"/>
                                        </p:tgtEl>
                                        <p:attrNameLst>
                                          <p:attrName>ppt_h</p:attrName>
                                        </p:attrNameLst>
                                      </p:cBhvr>
                                      <p:tavLst>
                                        <p:tav tm="0">
                                          <p:val>
                                            <p:strVal val="ppt_h"/>
                                          </p:val>
                                        </p:tav>
                                        <p:tav tm="100000">
                                          <p:val>
                                            <p:strVal val="ppt_h"/>
                                          </p:val>
                                        </p:tav>
                                      </p:tavLst>
                                    </p:anim>
                                    <p:set>
                                      <p:cBhvr>
                                        <p:cTn id="23" dur="1" fill="hold">
                                          <p:stCondLst>
                                            <p:cond delay="1999"/>
                                          </p:stCondLst>
                                        </p:cTn>
                                        <p:tgtEl>
                                          <p:spTgt spid="5"/>
                                        </p:tgtEl>
                                        <p:attrNameLst>
                                          <p:attrName>style.visibility</p:attrName>
                                        </p:attrNameLst>
                                      </p:cBhvr>
                                      <p:to>
                                        <p:strVal val="hidden"/>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P spid="4" grpId="0" animBg="1"/>
      <p:bldP spid="5" grpId="0" animBg="1"/>
    </p:bld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B6F15528-21DE-4FAA-801E-634DDDAF4B2B}" type="slidenum">
              <a:rPr kumimoji="0" lang="en-US" sz="1200" b="0" i="0" u="none" strike="noStrike" kern="1200" cap="none" spc="0" normalizeH="0" baseline="0" noProof="0" smtClean="0">
                <a:ln>
                  <a:noFill/>
                </a:ln>
                <a:solidFill>
                  <a:prstClr val="black">
                    <a:tint val="75000"/>
                  </a:prstClr>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19</a:t>
            </a:fld>
            <a:endParaRPr kumimoji="0" lang="en-US" sz="1200" b="0" i="0" u="none" strike="noStrike" kern="1200" cap="none" spc="0" normalizeH="0" baseline="0" noProof="0">
              <a:ln>
                <a:noFill/>
              </a:ln>
              <a:solidFill>
                <a:prstClr val="black">
                  <a:tint val="75000"/>
                </a:prstClr>
              </a:solidFill>
              <a:effectLst/>
              <a:uLnTx/>
              <a:uFillTx/>
              <a:latin typeface="Calibri"/>
              <a:ea typeface="+mn-ea"/>
              <a:cs typeface="+mn-cs"/>
            </a:endParaRPr>
          </a:p>
        </p:txBody>
      </p:sp>
      <p:pic>
        <p:nvPicPr>
          <p:cNvPr id="3" name="Picture 2">
            <a:hlinkClick r:id="rId2"/>
          </p:cNvPr>
          <p:cNvPicPr>
            <a:picLocks noChangeAspect="1"/>
          </p:cNvPicPr>
          <p:nvPr/>
        </p:nvPicPr>
        <p:blipFill>
          <a:blip r:embed="rId3"/>
          <a:stretch>
            <a:fillRect/>
          </a:stretch>
        </p:blipFill>
        <p:spPr>
          <a:xfrm>
            <a:off x="2076450" y="414337"/>
            <a:ext cx="8039100" cy="6029325"/>
          </a:xfrm>
          <a:prstGeom prst="rect">
            <a:avLst/>
          </a:prstGeom>
        </p:spPr>
      </p:pic>
    </p:spTree>
    <p:extLst>
      <p:ext uri="{BB962C8B-B14F-4D97-AF65-F5344CB8AC3E}">
        <p14:creationId xmlns:p14="http://schemas.microsoft.com/office/powerpoint/2010/main" val="314309651"/>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7825" name="Rectangle 2"/>
          <p:cNvSpPr>
            <a:spLocks noGrp="1" noChangeArrowheads="1"/>
          </p:cNvSpPr>
          <p:nvPr>
            <p:ph type="title"/>
          </p:nvPr>
        </p:nvSpPr>
        <p:spPr/>
        <p:txBody>
          <a:bodyPr>
            <a:noAutofit/>
          </a:bodyPr>
          <a:lstStyle/>
          <a:p>
            <a:r>
              <a:rPr lang="en-US" sz="4000" dirty="0"/>
              <a:t>Moral Development and Social Development</a:t>
            </a:r>
          </a:p>
        </p:txBody>
      </p:sp>
      <p:sp>
        <p:nvSpPr>
          <p:cNvPr id="77826" name="Rectangle 3"/>
          <p:cNvSpPr>
            <a:spLocks noGrp="1" noChangeArrowheads="1"/>
          </p:cNvSpPr>
          <p:nvPr>
            <p:ph sz="half" idx="1"/>
          </p:nvPr>
        </p:nvSpPr>
        <p:spPr>
          <a:xfrm>
            <a:off x="609599" y="1249001"/>
            <a:ext cx="6230985" cy="5295490"/>
          </a:xfrm>
        </p:spPr>
        <p:txBody>
          <a:bodyPr>
            <a:normAutofit/>
          </a:bodyPr>
          <a:lstStyle/>
          <a:p>
            <a:r>
              <a:rPr lang="en-US" b="1" dirty="0"/>
              <a:t>Lawrence Kohlberg</a:t>
            </a:r>
            <a:r>
              <a:rPr lang="fr-FR" altLang="ja-JP" b="1" dirty="0"/>
              <a:t>'</a:t>
            </a:r>
            <a:r>
              <a:rPr lang="en-US" altLang="ja-JP" b="1" dirty="0"/>
              <a:t>s theory of moral reasoning (1976, 1984)</a:t>
            </a:r>
          </a:p>
          <a:p>
            <a:pPr lvl="1"/>
            <a:r>
              <a:rPr lang="en-US" sz="2800" dirty="0"/>
              <a:t>Built on earlier Piagetian theory of moral reasoning</a:t>
            </a:r>
          </a:p>
          <a:p>
            <a:pPr lvl="1"/>
            <a:r>
              <a:rPr lang="en-US" sz="2800" dirty="0"/>
              <a:t>Used series of stories that involved moral </a:t>
            </a:r>
            <a:br>
              <a:rPr lang="en-US" sz="2800" dirty="0"/>
            </a:br>
            <a:r>
              <a:rPr lang="en-US" sz="2800" dirty="0"/>
              <a:t>dilemmas to assess a </a:t>
            </a:r>
            <a:br>
              <a:rPr lang="en-US" sz="2800" dirty="0"/>
            </a:br>
            <a:r>
              <a:rPr lang="en-US" sz="2800" dirty="0"/>
              <a:t>person</a:t>
            </a:r>
            <a:r>
              <a:rPr lang="fr-FR" altLang="ja-JP" sz="2800" dirty="0"/>
              <a:t>'</a:t>
            </a:r>
            <a:r>
              <a:rPr lang="en-US" altLang="ja-JP" sz="2800" dirty="0"/>
              <a:t>s level of moral </a:t>
            </a:r>
            <a:br>
              <a:rPr lang="en-US" altLang="ja-JP" sz="2800" dirty="0"/>
            </a:br>
            <a:r>
              <a:rPr lang="en-US" altLang="ja-JP" sz="2800" dirty="0"/>
              <a:t>reasoning </a:t>
            </a:r>
          </a:p>
          <a:p>
            <a:pPr lvl="1"/>
            <a:r>
              <a:rPr lang="en-US" altLang="ja-JP" sz="2800" dirty="0"/>
              <a:t>Discerned three levels of moral reasoning</a:t>
            </a:r>
          </a:p>
        </p:txBody>
      </p:sp>
      <p:pic>
        <p:nvPicPr>
          <p:cNvPr id="5" name="Picture 2" descr="Griggs4e_7UN07.jpg"/>
          <p:cNvPicPr>
            <a:picLocks noChangeAspect="1"/>
          </p:cNvPicPr>
          <p:nvPr/>
        </p:nvPicPr>
        <p:blipFill rotWithShape="1">
          <a:blip r:embed="rId3">
            <a:extLst>
              <a:ext uri="{28A0092B-C50C-407E-A947-70E740481C1C}">
                <a14:useLocalDpi xmlns:a14="http://schemas.microsoft.com/office/drawing/2010/main" val="0"/>
              </a:ext>
            </a:extLst>
          </a:blip>
          <a:srcRect b="9116"/>
          <a:stretch/>
        </p:blipFill>
        <p:spPr bwMode="auto">
          <a:xfrm>
            <a:off x="6840584" y="1417638"/>
            <a:ext cx="4589416" cy="4744116"/>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pic>
    </p:spTree>
    <p:extLst>
      <p:ext uri="{BB962C8B-B14F-4D97-AF65-F5344CB8AC3E}">
        <p14:creationId xmlns:p14="http://schemas.microsoft.com/office/powerpoint/2010/main" val="2718651482"/>
      </p:ext>
    </p:extLst>
  </p:cSld>
  <p:clrMapOvr>
    <a:masterClrMapping/>
  </p:clrMapOvr>
  <p:transition spd="med">
    <p:fad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77826">
                                            <p:txEl>
                                              <p:pRg st="1" end="1"/>
                                            </p:txEl>
                                          </p:spTgt>
                                        </p:tgtEl>
                                        <p:attrNameLst>
                                          <p:attrName>style.visibility</p:attrName>
                                        </p:attrNameLst>
                                      </p:cBhvr>
                                      <p:to>
                                        <p:strVal val="visible"/>
                                      </p:to>
                                    </p:set>
                                    <p:animEffect transition="in" filter="fade">
                                      <p:cBhvr>
                                        <p:cTn id="7" dur="1000"/>
                                        <p:tgtEl>
                                          <p:spTgt spid="77826">
                                            <p:txEl>
                                              <p:pRg st="1" end="1"/>
                                            </p:txEl>
                                          </p:spTgt>
                                        </p:tgtEl>
                                      </p:cBhvr>
                                    </p:animEffect>
                                    <p:anim calcmode="lin" valueType="num">
                                      <p:cBhvr>
                                        <p:cTn id="8" dur="1000" fill="hold"/>
                                        <p:tgtEl>
                                          <p:spTgt spid="77826">
                                            <p:txEl>
                                              <p:pRg st="1" end="1"/>
                                            </p:txEl>
                                          </p:spTgt>
                                        </p:tgtEl>
                                        <p:attrNameLst>
                                          <p:attrName>ppt_x</p:attrName>
                                        </p:attrNameLst>
                                      </p:cBhvr>
                                      <p:tavLst>
                                        <p:tav tm="0">
                                          <p:val>
                                            <p:strVal val="#ppt_x"/>
                                          </p:val>
                                        </p:tav>
                                        <p:tav tm="100000">
                                          <p:val>
                                            <p:strVal val="#ppt_x"/>
                                          </p:val>
                                        </p:tav>
                                      </p:tavLst>
                                    </p:anim>
                                    <p:anim calcmode="lin" valueType="num">
                                      <p:cBhvr>
                                        <p:cTn id="9" dur="1000" fill="hold"/>
                                        <p:tgtEl>
                                          <p:spTgt spid="77826">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nodeType="clickEffect">
                                  <p:stCondLst>
                                    <p:cond delay="0"/>
                                  </p:stCondLst>
                                  <p:childTnLst>
                                    <p:set>
                                      <p:cBhvr>
                                        <p:cTn id="13" dur="1" fill="hold">
                                          <p:stCondLst>
                                            <p:cond delay="0"/>
                                          </p:stCondLst>
                                        </p:cTn>
                                        <p:tgtEl>
                                          <p:spTgt spid="77826">
                                            <p:txEl>
                                              <p:pRg st="2" end="2"/>
                                            </p:txEl>
                                          </p:spTgt>
                                        </p:tgtEl>
                                        <p:attrNameLst>
                                          <p:attrName>style.visibility</p:attrName>
                                        </p:attrNameLst>
                                      </p:cBhvr>
                                      <p:to>
                                        <p:strVal val="visible"/>
                                      </p:to>
                                    </p:set>
                                    <p:animEffect transition="in" filter="fade">
                                      <p:cBhvr>
                                        <p:cTn id="14" dur="1000"/>
                                        <p:tgtEl>
                                          <p:spTgt spid="77826">
                                            <p:txEl>
                                              <p:pRg st="2" end="2"/>
                                            </p:txEl>
                                          </p:spTgt>
                                        </p:tgtEl>
                                      </p:cBhvr>
                                    </p:animEffect>
                                    <p:anim calcmode="lin" valueType="num">
                                      <p:cBhvr>
                                        <p:cTn id="15" dur="1000" fill="hold"/>
                                        <p:tgtEl>
                                          <p:spTgt spid="77826">
                                            <p:txEl>
                                              <p:pRg st="2" end="2"/>
                                            </p:txEl>
                                          </p:spTgt>
                                        </p:tgtEl>
                                        <p:attrNameLst>
                                          <p:attrName>ppt_x</p:attrName>
                                        </p:attrNameLst>
                                      </p:cBhvr>
                                      <p:tavLst>
                                        <p:tav tm="0">
                                          <p:val>
                                            <p:strVal val="#ppt_x"/>
                                          </p:val>
                                        </p:tav>
                                        <p:tav tm="100000">
                                          <p:val>
                                            <p:strVal val="#ppt_x"/>
                                          </p:val>
                                        </p:tav>
                                      </p:tavLst>
                                    </p:anim>
                                    <p:anim calcmode="lin" valueType="num">
                                      <p:cBhvr>
                                        <p:cTn id="16" dur="1000" fill="hold"/>
                                        <p:tgtEl>
                                          <p:spTgt spid="77826">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nodeType="clickEffect">
                                  <p:stCondLst>
                                    <p:cond delay="0"/>
                                  </p:stCondLst>
                                  <p:childTnLst>
                                    <p:set>
                                      <p:cBhvr>
                                        <p:cTn id="20" dur="1" fill="hold">
                                          <p:stCondLst>
                                            <p:cond delay="0"/>
                                          </p:stCondLst>
                                        </p:cTn>
                                        <p:tgtEl>
                                          <p:spTgt spid="77826">
                                            <p:txEl>
                                              <p:pRg st="3" end="3"/>
                                            </p:txEl>
                                          </p:spTgt>
                                        </p:tgtEl>
                                        <p:attrNameLst>
                                          <p:attrName>style.visibility</p:attrName>
                                        </p:attrNameLst>
                                      </p:cBhvr>
                                      <p:to>
                                        <p:strVal val="visible"/>
                                      </p:to>
                                    </p:set>
                                    <p:animEffect transition="in" filter="fade">
                                      <p:cBhvr>
                                        <p:cTn id="21" dur="1000"/>
                                        <p:tgtEl>
                                          <p:spTgt spid="77826">
                                            <p:txEl>
                                              <p:pRg st="3" end="3"/>
                                            </p:txEl>
                                          </p:spTgt>
                                        </p:tgtEl>
                                      </p:cBhvr>
                                    </p:animEffect>
                                    <p:anim calcmode="lin" valueType="num">
                                      <p:cBhvr>
                                        <p:cTn id="22" dur="1000" fill="hold"/>
                                        <p:tgtEl>
                                          <p:spTgt spid="77826">
                                            <p:txEl>
                                              <p:pRg st="3" end="3"/>
                                            </p:txEl>
                                          </p:spTgt>
                                        </p:tgtEl>
                                        <p:attrNameLst>
                                          <p:attrName>ppt_x</p:attrName>
                                        </p:attrNameLst>
                                      </p:cBhvr>
                                      <p:tavLst>
                                        <p:tav tm="0">
                                          <p:val>
                                            <p:strVal val="#ppt_x"/>
                                          </p:val>
                                        </p:tav>
                                        <p:tav tm="100000">
                                          <p:val>
                                            <p:strVal val="#ppt_x"/>
                                          </p:val>
                                        </p:tav>
                                      </p:tavLst>
                                    </p:anim>
                                    <p:anim calcmode="lin" valueType="num">
                                      <p:cBhvr>
                                        <p:cTn id="23" dur="1000" fill="hold"/>
                                        <p:tgtEl>
                                          <p:spTgt spid="77826">
                                            <p:txEl>
                                              <p:pRg st="3" end="3"/>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9873" name="Rectangle 2"/>
          <p:cNvSpPr>
            <a:spLocks noGrp="1" noChangeArrowheads="1"/>
          </p:cNvSpPr>
          <p:nvPr>
            <p:ph type="title"/>
          </p:nvPr>
        </p:nvSpPr>
        <p:spPr>
          <a:xfrm>
            <a:off x="600456" y="137160"/>
            <a:ext cx="10972800" cy="881743"/>
          </a:xfrm>
        </p:spPr>
        <p:txBody>
          <a:bodyPr>
            <a:normAutofit fontScale="90000"/>
          </a:bodyPr>
          <a:lstStyle/>
          <a:p>
            <a:r>
              <a:rPr lang="en-US" sz="5300" dirty="0"/>
              <a:t>Kohlberg</a:t>
            </a:r>
            <a:r>
              <a:rPr lang="fr-FR" altLang="ja-JP" sz="5300" dirty="0"/>
              <a:t>'</a:t>
            </a:r>
            <a:r>
              <a:rPr lang="en-US" altLang="ja-JP" sz="5300" dirty="0"/>
              <a:t>s levels of moral reasoning </a:t>
            </a:r>
            <a:br>
              <a:rPr lang="en-US" dirty="0"/>
            </a:br>
            <a:endParaRPr lang="en-US" dirty="0"/>
          </a:p>
        </p:txBody>
      </p:sp>
      <p:graphicFrame>
        <p:nvGraphicFramePr>
          <p:cNvPr id="2" name="Content Placeholder 1"/>
          <p:cNvGraphicFramePr>
            <a:graphicFrameLocks noGrp="1"/>
          </p:cNvGraphicFramePr>
          <p:nvPr>
            <p:ph idx="1"/>
          </p:nvPr>
        </p:nvGraphicFramePr>
        <p:xfrm>
          <a:off x="600456" y="781159"/>
          <a:ext cx="11244943" cy="635725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610876312"/>
      </p:ext>
    </p:extLst>
  </p:cSld>
  <p:clrMapOvr>
    <a:masterClrMapping/>
  </p:clrMapOvr>
  <p:transition spd="med">
    <p:fad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4" fill="hold" grpId="0" nodeType="clickEffect">
                                  <p:stCondLst>
                                    <p:cond delay="0"/>
                                  </p:stCondLst>
                                  <p:childTnLst>
                                    <p:set>
                                      <p:cBhvr>
                                        <p:cTn id="6" dur="1" fill="hold">
                                          <p:stCondLst>
                                            <p:cond delay="0"/>
                                          </p:stCondLst>
                                        </p:cTn>
                                        <p:tgtEl>
                                          <p:spTgt spid="2">
                                            <p:graphicEl>
                                              <a:dgm id="{DB7B8505-63D1-814C-B9AA-BAEE4E06AFDB}"/>
                                            </p:graphicEl>
                                          </p:spTgt>
                                        </p:tgtEl>
                                        <p:attrNameLst>
                                          <p:attrName>style.visibility</p:attrName>
                                        </p:attrNameLst>
                                      </p:cBhvr>
                                      <p:to>
                                        <p:strVal val="visible"/>
                                      </p:to>
                                    </p:set>
                                    <p:animEffect transition="in" filter="wipe(down)">
                                      <p:cBhvr>
                                        <p:cTn id="7" dur="500"/>
                                        <p:tgtEl>
                                          <p:spTgt spid="2">
                                            <p:graphicEl>
                                              <a:dgm id="{DB7B8505-63D1-814C-B9AA-BAEE4E06AFDB}"/>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22" presetClass="entr" presetSubtype="4" fill="hold" grpId="0" nodeType="clickEffect">
                                  <p:stCondLst>
                                    <p:cond delay="0"/>
                                  </p:stCondLst>
                                  <p:childTnLst>
                                    <p:set>
                                      <p:cBhvr>
                                        <p:cTn id="11" dur="1" fill="hold">
                                          <p:stCondLst>
                                            <p:cond delay="0"/>
                                          </p:stCondLst>
                                        </p:cTn>
                                        <p:tgtEl>
                                          <p:spTgt spid="2">
                                            <p:graphicEl>
                                              <a:dgm id="{7E65D8BD-E70A-1D4C-B5F7-DC829D3CA029}"/>
                                            </p:graphicEl>
                                          </p:spTgt>
                                        </p:tgtEl>
                                        <p:attrNameLst>
                                          <p:attrName>style.visibility</p:attrName>
                                        </p:attrNameLst>
                                      </p:cBhvr>
                                      <p:to>
                                        <p:strVal val="visible"/>
                                      </p:to>
                                    </p:set>
                                    <p:animEffect transition="in" filter="wipe(down)">
                                      <p:cBhvr>
                                        <p:cTn id="12" dur="500"/>
                                        <p:tgtEl>
                                          <p:spTgt spid="2">
                                            <p:graphicEl>
                                              <a:dgm id="{7E65D8BD-E70A-1D4C-B5F7-DC829D3CA029}"/>
                                            </p:graphicEl>
                                          </p:spTgt>
                                        </p:tgtEl>
                                      </p:cBhvr>
                                    </p:animEffect>
                                  </p:childTnLst>
                                </p:cTn>
                              </p:par>
                            </p:childTnLst>
                          </p:cTn>
                        </p:par>
                      </p:childTnLst>
                    </p:cTn>
                  </p:par>
                  <p:par>
                    <p:cTn id="13" fill="hold">
                      <p:stCondLst>
                        <p:cond delay="indefinite"/>
                      </p:stCondLst>
                      <p:childTnLst>
                        <p:par>
                          <p:cTn id="14" fill="hold">
                            <p:stCondLst>
                              <p:cond delay="0"/>
                            </p:stCondLst>
                            <p:childTnLst>
                              <p:par>
                                <p:cTn id="15" presetID="22" presetClass="entr" presetSubtype="4" fill="hold" grpId="0" nodeType="clickEffect">
                                  <p:stCondLst>
                                    <p:cond delay="0"/>
                                  </p:stCondLst>
                                  <p:childTnLst>
                                    <p:set>
                                      <p:cBhvr>
                                        <p:cTn id="16" dur="1" fill="hold">
                                          <p:stCondLst>
                                            <p:cond delay="0"/>
                                          </p:stCondLst>
                                        </p:cTn>
                                        <p:tgtEl>
                                          <p:spTgt spid="2">
                                            <p:graphicEl>
                                              <a:dgm id="{C216541E-3658-4944-8B80-3CEB15F270C0}"/>
                                            </p:graphicEl>
                                          </p:spTgt>
                                        </p:tgtEl>
                                        <p:attrNameLst>
                                          <p:attrName>style.visibility</p:attrName>
                                        </p:attrNameLst>
                                      </p:cBhvr>
                                      <p:to>
                                        <p:strVal val="visible"/>
                                      </p:to>
                                    </p:set>
                                    <p:animEffect transition="in" filter="wipe(down)">
                                      <p:cBhvr>
                                        <p:cTn id="17" dur="500"/>
                                        <p:tgtEl>
                                          <p:spTgt spid="2">
                                            <p:graphicEl>
                                              <a:dgm id="{C216541E-3658-4944-8B80-3CEB15F270C0}"/>
                                            </p:graphicEl>
                                          </p:spTgt>
                                        </p:tgtEl>
                                      </p:cBhvr>
                                    </p:animEffect>
                                  </p:childTnLst>
                                </p:cTn>
                              </p:par>
                            </p:childTnLst>
                          </p:cTn>
                        </p:par>
                      </p:childTnLst>
                    </p:cTn>
                  </p:par>
                  <p:par>
                    <p:cTn id="18" fill="hold">
                      <p:stCondLst>
                        <p:cond delay="indefinite"/>
                      </p:stCondLst>
                      <p:childTnLst>
                        <p:par>
                          <p:cTn id="19" fill="hold">
                            <p:stCondLst>
                              <p:cond delay="0"/>
                            </p:stCondLst>
                            <p:childTnLst>
                              <p:par>
                                <p:cTn id="20" presetID="22" presetClass="entr" presetSubtype="4" fill="hold" grpId="0" nodeType="clickEffect">
                                  <p:stCondLst>
                                    <p:cond delay="0"/>
                                  </p:stCondLst>
                                  <p:childTnLst>
                                    <p:set>
                                      <p:cBhvr>
                                        <p:cTn id="21" dur="1" fill="hold">
                                          <p:stCondLst>
                                            <p:cond delay="0"/>
                                          </p:stCondLst>
                                        </p:cTn>
                                        <p:tgtEl>
                                          <p:spTgt spid="2">
                                            <p:graphicEl>
                                              <a:dgm id="{0F643861-E0F8-1945-93C2-404BCAB2C380}"/>
                                            </p:graphicEl>
                                          </p:spTgt>
                                        </p:tgtEl>
                                        <p:attrNameLst>
                                          <p:attrName>style.visibility</p:attrName>
                                        </p:attrNameLst>
                                      </p:cBhvr>
                                      <p:to>
                                        <p:strVal val="visible"/>
                                      </p:to>
                                    </p:set>
                                    <p:animEffect transition="in" filter="wipe(down)">
                                      <p:cBhvr>
                                        <p:cTn id="22" dur="500"/>
                                        <p:tgtEl>
                                          <p:spTgt spid="2">
                                            <p:graphicEl>
                                              <a:dgm id="{0F643861-E0F8-1945-93C2-404BCAB2C380}"/>
                                            </p:graphicEl>
                                          </p:spTgt>
                                        </p:tgtEl>
                                      </p:cBhvr>
                                    </p:animEffect>
                                  </p:childTnLst>
                                </p:cTn>
                              </p:par>
                            </p:childTnLst>
                          </p:cTn>
                        </p:par>
                      </p:childTnLst>
                    </p:cTn>
                  </p:par>
                  <p:par>
                    <p:cTn id="23" fill="hold">
                      <p:stCondLst>
                        <p:cond delay="indefinite"/>
                      </p:stCondLst>
                      <p:childTnLst>
                        <p:par>
                          <p:cTn id="24" fill="hold">
                            <p:stCondLst>
                              <p:cond delay="0"/>
                            </p:stCondLst>
                            <p:childTnLst>
                              <p:par>
                                <p:cTn id="25" presetID="22" presetClass="entr" presetSubtype="4" fill="hold" grpId="0" nodeType="clickEffect">
                                  <p:stCondLst>
                                    <p:cond delay="0"/>
                                  </p:stCondLst>
                                  <p:childTnLst>
                                    <p:set>
                                      <p:cBhvr>
                                        <p:cTn id="26" dur="1" fill="hold">
                                          <p:stCondLst>
                                            <p:cond delay="0"/>
                                          </p:stCondLst>
                                        </p:cTn>
                                        <p:tgtEl>
                                          <p:spTgt spid="2">
                                            <p:graphicEl>
                                              <a:dgm id="{7DCE79B2-8C33-D442-B68F-21AF0EA09F1C}"/>
                                            </p:graphicEl>
                                          </p:spTgt>
                                        </p:tgtEl>
                                        <p:attrNameLst>
                                          <p:attrName>style.visibility</p:attrName>
                                        </p:attrNameLst>
                                      </p:cBhvr>
                                      <p:to>
                                        <p:strVal val="visible"/>
                                      </p:to>
                                    </p:set>
                                    <p:animEffect transition="in" filter="wipe(down)">
                                      <p:cBhvr>
                                        <p:cTn id="27" dur="500"/>
                                        <p:tgtEl>
                                          <p:spTgt spid="2">
                                            <p:graphicEl>
                                              <a:dgm id="{7DCE79B2-8C33-D442-B68F-21AF0EA09F1C}"/>
                                            </p:graphicEl>
                                          </p:spTgt>
                                        </p:tgtEl>
                                      </p:cBhvr>
                                    </p:animEffect>
                                  </p:childTnLst>
                                </p:cTn>
                              </p:par>
                            </p:childTnLst>
                          </p:cTn>
                        </p:par>
                      </p:childTnLst>
                    </p:cTn>
                  </p:par>
                  <p:par>
                    <p:cTn id="28" fill="hold">
                      <p:stCondLst>
                        <p:cond delay="indefinite"/>
                      </p:stCondLst>
                      <p:childTnLst>
                        <p:par>
                          <p:cTn id="29" fill="hold">
                            <p:stCondLst>
                              <p:cond delay="0"/>
                            </p:stCondLst>
                            <p:childTnLst>
                              <p:par>
                                <p:cTn id="30" presetID="22" presetClass="entr" presetSubtype="4" fill="hold" grpId="0" nodeType="clickEffect">
                                  <p:stCondLst>
                                    <p:cond delay="0"/>
                                  </p:stCondLst>
                                  <p:childTnLst>
                                    <p:set>
                                      <p:cBhvr>
                                        <p:cTn id="31" dur="1" fill="hold">
                                          <p:stCondLst>
                                            <p:cond delay="0"/>
                                          </p:stCondLst>
                                        </p:cTn>
                                        <p:tgtEl>
                                          <p:spTgt spid="2">
                                            <p:graphicEl>
                                              <a:dgm id="{A3DBC0F3-D532-5743-97EA-91A7F26901FC}"/>
                                            </p:graphicEl>
                                          </p:spTgt>
                                        </p:tgtEl>
                                        <p:attrNameLst>
                                          <p:attrName>style.visibility</p:attrName>
                                        </p:attrNameLst>
                                      </p:cBhvr>
                                      <p:to>
                                        <p:strVal val="visible"/>
                                      </p:to>
                                    </p:set>
                                    <p:animEffect transition="in" filter="wipe(down)">
                                      <p:cBhvr>
                                        <p:cTn id="32" dur="500"/>
                                        <p:tgtEl>
                                          <p:spTgt spid="2">
                                            <p:graphicEl>
                                              <a:dgm id="{A3DBC0F3-D532-5743-97EA-91A7F26901FC}"/>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2" grpId="0">
        <p:bldSub>
          <a:bldDgm bld="lvlOne"/>
        </p:bldSub>
      </p:bldGraphic>
    </p:bld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descr="Screen Shot 2013-11-04 at 11.50.03 A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8396243" cy="6858000"/>
          </a:xfrm>
          <a:prstGeom prst="rect">
            <a:avLst/>
          </a:prstGeom>
        </p:spPr>
      </p:pic>
      <p:sp>
        <p:nvSpPr>
          <p:cNvPr id="3" name="Rectangle 2"/>
          <p:cNvSpPr/>
          <p:nvPr/>
        </p:nvSpPr>
        <p:spPr bwMode="auto">
          <a:xfrm>
            <a:off x="2207623" y="1110343"/>
            <a:ext cx="5917474" cy="561703"/>
          </a:xfrm>
          <a:prstGeom prst="rect">
            <a:avLst/>
          </a:pr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xmlns="">
                <a:effectLst>
                  <a:outerShdw blurRad="63500" dist="38099" dir="2700000" algn="ctr" rotWithShape="0">
                    <a:schemeClr val="bg2">
                      <a:alpha val="74998"/>
                    </a:schemeClr>
                  </a:outerShdw>
                </a:effectLst>
              </a14:hiddenEffects>
            </a:ext>
          </a:extLst>
        </p:spPr>
        <p:txBody>
          <a:bodyPr vert="horz" wrap="square" lIns="91440" tIns="45720" rIns="91440" bIns="45720" numCol="1" rtlCol="0" anchor="t" anchorCtr="0" compatLnSpc="1">
            <a:prstTxWarp prst="textNoShape">
              <a:avLst/>
            </a:prstTxWarp>
          </a:body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GB" sz="2400" b="0" i="0" u="none" strike="noStrike" kern="1200" cap="none" spc="0" normalizeH="0" baseline="0" noProof="0">
              <a:ln>
                <a:noFill/>
              </a:ln>
              <a:solidFill>
                <a:srgbClr val="000000"/>
              </a:solidFill>
              <a:effectLst/>
              <a:uLnTx/>
              <a:uFillTx/>
              <a:latin typeface="Arial" charset="0"/>
              <a:ea typeface="ＭＳ Ｐゴシック" charset="0"/>
              <a:cs typeface="+mn-cs"/>
            </a:endParaRPr>
          </a:p>
        </p:txBody>
      </p:sp>
      <p:sp>
        <p:nvSpPr>
          <p:cNvPr id="4" name="Rectangle 3"/>
          <p:cNvSpPr/>
          <p:nvPr/>
        </p:nvSpPr>
        <p:spPr bwMode="auto">
          <a:xfrm>
            <a:off x="2225630" y="1783080"/>
            <a:ext cx="5917474" cy="561703"/>
          </a:xfrm>
          <a:prstGeom prst="rect">
            <a:avLst/>
          </a:pr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xmlns="">
                <a:effectLst>
                  <a:outerShdw blurRad="63500" dist="38099" dir="2700000" algn="ctr" rotWithShape="0">
                    <a:schemeClr val="bg2">
                      <a:alpha val="74998"/>
                    </a:schemeClr>
                  </a:outerShdw>
                </a:effectLst>
              </a14:hiddenEffects>
            </a:ext>
          </a:extLst>
        </p:spPr>
        <p:txBody>
          <a:bodyPr vert="horz" wrap="square" lIns="91440" tIns="45720" rIns="91440" bIns="45720" numCol="1" rtlCol="0" anchor="t" anchorCtr="0" compatLnSpc="1">
            <a:prstTxWarp prst="textNoShape">
              <a:avLst/>
            </a:prstTxWarp>
          </a:body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GB" sz="2400" b="0" i="0" u="none" strike="noStrike" kern="1200" cap="none" spc="0" normalizeH="0" baseline="0" noProof="0">
              <a:ln>
                <a:noFill/>
              </a:ln>
              <a:solidFill>
                <a:srgbClr val="000000"/>
              </a:solidFill>
              <a:effectLst/>
              <a:uLnTx/>
              <a:uFillTx/>
              <a:latin typeface="Arial" charset="0"/>
              <a:ea typeface="ＭＳ Ｐゴシック" charset="0"/>
              <a:cs typeface="+mn-cs"/>
            </a:endParaRPr>
          </a:p>
        </p:txBody>
      </p:sp>
      <p:sp>
        <p:nvSpPr>
          <p:cNvPr id="6" name="Rectangle 5"/>
          <p:cNvSpPr/>
          <p:nvPr/>
        </p:nvSpPr>
        <p:spPr bwMode="auto">
          <a:xfrm>
            <a:off x="2225630" y="2936966"/>
            <a:ext cx="5917474" cy="561703"/>
          </a:xfrm>
          <a:prstGeom prst="rect">
            <a:avLst/>
          </a:pr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xmlns="">
                <a:effectLst>
                  <a:outerShdw blurRad="63500" dist="38099" dir="2700000" algn="ctr" rotWithShape="0">
                    <a:schemeClr val="bg2">
                      <a:alpha val="74998"/>
                    </a:schemeClr>
                  </a:outerShdw>
                </a:effectLst>
              </a14:hiddenEffects>
            </a:ext>
          </a:extLst>
        </p:spPr>
        <p:txBody>
          <a:bodyPr vert="horz" wrap="square" lIns="91440" tIns="45720" rIns="91440" bIns="45720" numCol="1" rtlCol="0" anchor="t" anchorCtr="0" compatLnSpc="1">
            <a:prstTxWarp prst="textNoShape">
              <a:avLst/>
            </a:prstTxWarp>
          </a:body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GB" sz="2400" b="0" i="0" u="none" strike="noStrike" kern="1200" cap="none" spc="0" normalizeH="0" baseline="0" noProof="0">
              <a:ln>
                <a:noFill/>
              </a:ln>
              <a:solidFill>
                <a:srgbClr val="000000"/>
              </a:solidFill>
              <a:effectLst/>
              <a:uLnTx/>
              <a:uFillTx/>
              <a:latin typeface="Arial" charset="0"/>
              <a:ea typeface="ＭＳ Ｐゴシック" charset="0"/>
              <a:cs typeface="+mn-cs"/>
            </a:endParaRPr>
          </a:p>
        </p:txBody>
      </p:sp>
      <p:sp>
        <p:nvSpPr>
          <p:cNvPr id="7" name="Rectangle 6"/>
          <p:cNvSpPr/>
          <p:nvPr/>
        </p:nvSpPr>
        <p:spPr bwMode="auto">
          <a:xfrm>
            <a:off x="2225630" y="3641271"/>
            <a:ext cx="5917474" cy="766354"/>
          </a:xfrm>
          <a:prstGeom prst="rect">
            <a:avLst/>
          </a:pr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xmlns="">
                <a:effectLst>
                  <a:outerShdw blurRad="63500" dist="38099" dir="2700000" algn="ctr" rotWithShape="0">
                    <a:schemeClr val="bg2">
                      <a:alpha val="74998"/>
                    </a:schemeClr>
                  </a:outerShdw>
                </a:effectLst>
              </a14:hiddenEffects>
            </a:ext>
          </a:extLst>
        </p:spPr>
        <p:txBody>
          <a:bodyPr vert="horz" wrap="square" lIns="91440" tIns="45720" rIns="91440" bIns="45720" numCol="1" rtlCol="0" anchor="t" anchorCtr="0" compatLnSpc="1">
            <a:prstTxWarp prst="textNoShape">
              <a:avLst/>
            </a:prstTxWarp>
          </a:body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GB" sz="2400" b="0" i="0" u="none" strike="noStrike" kern="1200" cap="none" spc="0" normalizeH="0" baseline="0" noProof="0">
              <a:ln>
                <a:noFill/>
              </a:ln>
              <a:solidFill>
                <a:srgbClr val="000000"/>
              </a:solidFill>
              <a:effectLst/>
              <a:uLnTx/>
              <a:uFillTx/>
              <a:latin typeface="Arial" charset="0"/>
              <a:ea typeface="ＭＳ Ｐゴシック" charset="0"/>
              <a:cs typeface="+mn-cs"/>
            </a:endParaRPr>
          </a:p>
        </p:txBody>
      </p:sp>
      <p:sp>
        <p:nvSpPr>
          <p:cNvPr id="8" name="Rectangle 7"/>
          <p:cNvSpPr/>
          <p:nvPr/>
        </p:nvSpPr>
        <p:spPr bwMode="auto">
          <a:xfrm>
            <a:off x="2225630" y="5021581"/>
            <a:ext cx="5917474" cy="694509"/>
          </a:xfrm>
          <a:prstGeom prst="rect">
            <a:avLst/>
          </a:pr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xmlns="">
                <a:effectLst>
                  <a:outerShdw blurRad="63500" dist="38099" dir="2700000" algn="ctr" rotWithShape="0">
                    <a:schemeClr val="bg2">
                      <a:alpha val="74998"/>
                    </a:schemeClr>
                  </a:outerShdw>
                </a:effectLst>
              </a14:hiddenEffects>
            </a:ext>
          </a:extLst>
        </p:spPr>
        <p:txBody>
          <a:bodyPr vert="horz" wrap="square" lIns="91440" tIns="45720" rIns="91440" bIns="45720" numCol="1" rtlCol="0" anchor="t" anchorCtr="0" compatLnSpc="1">
            <a:prstTxWarp prst="textNoShape">
              <a:avLst/>
            </a:prstTxWarp>
          </a:body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GB" sz="2400" b="0" i="0" u="none" strike="noStrike" kern="1200" cap="none" spc="0" normalizeH="0" baseline="0" noProof="0">
              <a:ln>
                <a:noFill/>
              </a:ln>
              <a:solidFill>
                <a:srgbClr val="000000"/>
              </a:solidFill>
              <a:effectLst/>
              <a:uLnTx/>
              <a:uFillTx/>
              <a:latin typeface="Arial" charset="0"/>
              <a:ea typeface="ＭＳ Ｐゴシック" charset="0"/>
              <a:cs typeface="+mn-cs"/>
            </a:endParaRPr>
          </a:p>
        </p:txBody>
      </p:sp>
      <p:sp>
        <p:nvSpPr>
          <p:cNvPr id="9" name="Rectangle 8"/>
          <p:cNvSpPr/>
          <p:nvPr/>
        </p:nvSpPr>
        <p:spPr bwMode="auto">
          <a:xfrm>
            <a:off x="2225630" y="5964286"/>
            <a:ext cx="5917474" cy="731520"/>
          </a:xfrm>
          <a:prstGeom prst="rect">
            <a:avLst/>
          </a:pr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xmlns="">
                <a:effectLst>
                  <a:outerShdw blurRad="63500" dist="38099" dir="2700000" algn="ctr" rotWithShape="0">
                    <a:schemeClr val="bg2">
                      <a:alpha val="74998"/>
                    </a:schemeClr>
                  </a:outerShdw>
                </a:effectLst>
              </a14:hiddenEffects>
            </a:ext>
          </a:extLst>
        </p:spPr>
        <p:txBody>
          <a:bodyPr vert="horz" wrap="square" lIns="91440" tIns="45720" rIns="91440" bIns="45720" numCol="1" rtlCol="0" anchor="t" anchorCtr="0" compatLnSpc="1">
            <a:prstTxWarp prst="textNoShape">
              <a:avLst/>
            </a:prstTxWarp>
          </a:body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GB" sz="2400" b="0" i="0" u="none" strike="noStrike" kern="1200" cap="none" spc="0" normalizeH="0" baseline="0" noProof="0">
              <a:ln>
                <a:noFill/>
              </a:ln>
              <a:solidFill>
                <a:srgbClr val="000000"/>
              </a:solidFill>
              <a:effectLst/>
              <a:uLnTx/>
              <a:uFillTx/>
              <a:latin typeface="Arial" charset="0"/>
              <a:ea typeface="ＭＳ Ｐゴシック" charset="0"/>
              <a:cs typeface="+mn-cs"/>
            </a:endParaRPr>
          </a:p>
        </p:txBody>
      </p:sp>
      <p:sp>
        <p:nvSpPr>
          <p:cNvPr id="10" name="TextBox 9"/>
          <p:cNvSpPr txBox="1"/>
          <p:nvPr/>
        </p:nvSpPr>
        <p:spPr>
          <a:xfrm>
            <a:off x="8732611" y="156755"/>
            <a:ext cx="3272246" cy="6001643"/>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2400" b="0" i="0" u="none" strike="noStrike" kern="1200" cap="none" spc="0" normalizeH="0" baseline="0" noProof="0" dirty="0">
                <a:ln>
                  <a:noFill/>
                </a:ln>
                <a:solidFill>
                  <a:prstClr val="black"/>
                </a:solidFill>
                <a:effectLst/>
                <a:uLnTx/>
                <a:uFillTx/>
                <a:latin typeface="Arial"/>
                <a:ea typeface="ＭＳ Ｐゴシック"/>
                <a:cs typeface="+mn-cs"/>
              </a:rPr>
              <a:t>We move up the moral  reasoning ladder as we grow</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2400" b="0" i="0" u="none" strike="noStrike" kern="1200" cap="none" spc="0" normalizeH="0" baseline="0" noProof="0" dirty="0">
              <a:ln>
                <a:noFill/>
              </a:ln>
              <a:solidFill>
                <a:prstClr val="black"/>
              </a:solidFill>
              <a:effectLst/>
              <a:uLnTx/>
              <a:uFillTx/>
              <a:latin typeface="Arial"/>
              <a:ea typeface="ＭＳ Ｐゴシック"/>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2400" b="0" i="0" u="none" strike="noStrike" kern="1200" cap="none" spc="0" normalizeH="0" baseline="0" noProof="0" dirty="0">
                <a:ln>
                  <a:noFill/>
                </a:ln>
                <a:solidFill>
                  <a:prstClr val="black"/>
                </a:solidFill>
                <a:effectLst/>
                <a:uLnTx/>
                <a:uFillTx/>
                <a:latin typeface="Arial"/>
                <a:ea typeface="ＭＳ Ｐゴシック"/>
                <a:cs typeface="+mn-cs"/>
              </a:rPr>
              <a:t>We may not all make it to the last stage</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2400" b="0" i="0" u="none" strike="noStrike" kern="1200" cap="none" spc="0" normalizeH="0" baseline="0" noProof="0" dirty="0">
              <a:ln>
                <a:noFill/>
              </a:ln>
              <a:solidFill>
                <a:prstClr val="black"/>
              </a:solidFill>
              <a:effectLst/>
              <a:uLnTx/>
              <a:uFillTx/>
              <a:latin typeface="Arial"/>
              <a:ea typeface="ＭＳ Ｐゴシック"/>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2400" b="0" i="0" u="none" strike="noStrike" kern="1200" cap="none" spc="0" normalizeH="0" baseline="0" noProof="0" dirty="0">
                <a:ln>
                  <a:noFill/>
                </a:ln>
                <a:solidFill>
                  <a:prstClr val="black"/>
                </a:solidFill>
                <a:effectLst/>
                <a:uLnTx/>
                <a:uFillTx/>
                <a:latin typeface="Arial"/>
                <a:ea typeface="ＭＳ Ｐゴシック"/>
                <a:cs typeface="+mn-cs"/>
              </a:rPr>
              <a:t>There are cultural similarities up to Level II, but attainment to Level III is not so clear (</a:t>
            </a:r>
            <a:r>
              <a:rPr kumimoji="0" lang="en-GB" sz="2400" b="0" i="0" u="none" strike="noStrike" kern="1200" cap="none" spc="0" normalizeH="0" baseline="0" noProof="0" dirty="0" err="1">
                <a:ln>
                  <a:noFill/>
                </a:ln>
                <a:solidFill>
                  <a:prstClr val="black"/>
                </a:solidFill>
                <a:effectLst/>
                <a:uLnTx/>
                <a:uFillTx/>
                <a:latin typeface="Arial"/>
                <a:ea typeface="ＭＳ Ｐゴシック"/>
                <a:cs typeface="+mn-cs"/>
              </a:rPr>
              <a:t>Snarey</a:t>
            </a:r>
            <a:r>
              <a:rPr kumimoji="0" lang="en-GB" sz="2400" b="0" i="0" u="none" strike="noStrike" kern="1200" cap="none" spc="0" normalizeH="0" baseline="0" noProof="0" dirty="0">
                <a:ln>
                  <a:noFill/>
                </a:ln>
                <a:solidFill>
                  <a:prstClr val="black"/>
                </a:solidFill>
                <a:effectLst/>
                <a:uLnTx/>
                <a:uFillTx/>
                <a:latin typeface="Arial"/>
                <a:ea typeface="ＭＳ Ｐゴシック"/>
                <a:cs typeface="+mn-cs"/>
              </a:rPr>
              <a:t> 1985)</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2400" b="0" i="0" u="none" strike="noStrike" kern="1200" cap="none" spc="0" normalizeH="0" baseline="0" noProof="0" dirty="0">
              <a:ln>
                <a:noFill/>
              </a:ln>
              <a:solidFill>
                <a:prstClr val="black"/>
              </a:solidFill>
              <a:effectLst/>
              <a:uLnTx/>
              <a:uFillTx/>
              <a:latin typeface="Arial"/>
              <a:ea typeface="ＭＳ Ｐゴシック"/>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2400" b="0" i="0" u="none" strike="noStrike" kern="1200" cap="none" spc="0" normalizeH="0" baseline="0" noProof="0" dirty="0">
                <a:ln>
                  <a:noFill/>
                </a:ln>
                <a:solidFill>
                  <a:prstClr val="black"/>
                </a:solidFill>
                <a:effectLst/>
                <a:uLnTx/>
                <a:uFillTx/>
                <a:latin typeface="Arial"/>
                <a:ea typeface="ＭＳ Ｐゴシック"/>
                <a:cs typeface="+mn-cs"/>
              </a:rPr>
              <a:t>We may reason one way and act in another!</a:t>
            </a:r>
          </a:p>
        </p:txBody>
      </p:sp>
    </p:spTree>
    <p:extLst>
      <p:ext uri="{BB962C8B-B14F-4D97-AF65-F5344CB8AC3E}">
        <p14:creationId xmlns:p14="http://schemas.microsoft.com/office/powerpoint/2010/main" val="526967019"/>
      </p:ext>
    </p:extLst>
  </p:cSld>
  <p:clrMapOvr>
    <a:masterClrMapping/>
  </p:clrMapOvr>
  <p:transition spd="med">
    <p:fad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xit" presetSubtype="0" fill="hold" grpId="0" nodeType="clickEffect">
                                  <p:stCondLst>
                                    <p:cond delay="0"/>
                                  </p:stCondLst>
                                  <p:childTnLst>
                                    <p:animEffect transition="out" filter="fade">
                                      <p:cBhvr>
                                        <p:cTn id="6" dur="500"/>
                                        <p:tgtEl>
                                          <p:spTgt spid="3"/>
                                        </p:tgtEl>
                                      </p:cBhvr>
                                    </p:animEffect>
                                    <p:set>
                                      <p:cBhvr>
                                        <p:cTn id="7" dur="1" fill="hold">
                                          <p:stCondLst>
                                            <p:cond delay="499"/>
                                          </p:stCondLst>
                                        </p:cTn>
                                        <p:tgtEl>
                                          <p:spTgt spid="3"/>
                                        </p:tgtEl>
                                        <p:attrNameLst>
                                          <p:attrName>style.visibility</p:attrName>
                                        </p:attrNameLst>
                                      </p:cBhvr>
                                      <p:to>
                                        <p:strVal val="hidden"/>
                                      </p:to>
                                    </p:set>
                                  </p:childTnLst>
                                </p:cTn>
                              </p:par>
                            </p:childTnLst>
                          </p:cTn>
                        </p:par>
                      </p:childTnLst>
                    </p:cTn>
                  </p:par>
                  <p:par>
                    <p:cTn id="8" fill="hold">
                      <p:stCondLst>
                        <p:cond delay="indefinite"/>
                      </p:stCondLst>
                      <p:childTnLst>
                        <p:par>
                          <p:cTn id="9" fill="hold">
                            <p:stCondLst>
                              <p:cond delay="0"/>
                            </p:stCondLst>
                            <p:childTnLst>
                              <p:par>
                                <p:cTn id="10" presetID="10" presetClass="exit" presetSubtype="0" fill="hold" grpId="0" nodeType="clickEffect">
                                  <p:stCondLst>
                                    <p:cond delay="0"/>
                                  </p:stCondLst>
                                  <p:childTnLst>
                                    <p:animEffect transition="out" filter="fade">
                                      <p:cBhvr>
                                        <p:cTn id="11" dur="500"/>
                                        <p:tgtEl>
                                          <p:spTgt spid="4"/>
                                        </p:tgtEl>
                                      </p:cBhvr>
                                    </p:animEffect>
                                    <p:set>
                                      <p:cBhvr>
                                        <p:cTn id="12" dur="1" fill="hold">
                                          <p:stCondLst>
                                            <p:cond delay="499"/>
                                          </p:stCondLst>
                                        </p:cTn>
                                        <p:tgtEl>
                                          <p:spTgt spid="4"/>
                                        </p:tgtEl>
                                        <p:attrNameLst>
                                          <p:attrName>style.visibility</p:attrName>
                                        </p:attrNameLst>
                                      </p:cBhvr>
                                      <p:to>
                                        <p:strVal val="hidden"/>
                                      </p:to>
                                    </p:set>
                                  </p:childTnLst>
                                </p:cTn>
                              </p:par>
                            </p:childTnLst>
                          </p:cTn>
                        </p:par>
                      </p:childTnLst>
                    </p:cTn>
                  </p:par>
                  <p:par>
                    <p:cTn id="13" fill="hold">
                      <p:stCondLst>
                        <p:cond delay="indefinite"/>
                      </p:stCondLst>
                      <p:childTnLst>
                        <p:par>
                          <p:cTn id="14" fill="hold">
                            <p:stCondLst>
                              <p:cond delay="0"/>
                            </p:stCondLst>
                            <p:childTnLst>
                              <p:par>
                                <p:cTn id="15" presetID="10" presetClass="exit" presetSubtype="0" fill="hold" grpId="0" nodeType="clickEffect">
                                  <p:stCondLst>
                                    <p:cond delay="0"/>
                                  </p:stCondLst>
                                  <p:childTnLst>
                                    <p:animEffect transition="out" filter="fade">
                                      <p:cBhvr>
                                        <p:cTn id="16" dur="500"/>
                                        <p:tgtEl>
                                          <p:spTgt spid="6"/>
                                        </p:tgtEl>
                                      </p:cBhvr>
                                    </p:animEffect>
                                    <p:set>
                                      <p:cBhvr>
                                        <p:cTn id="17" dur="1" fill="hold">
                                          <p:stCondLst>
                                            <p:cond delay="499"/>
                                          </p:stCondLst>
                                        </p:cTn>
                                        <p:tgtEl>
                                          <p:spTgt spid="6"/>
                                        </p:tgtEl>
                                        <p:attrNameLst>
                                          <p:attrName>style.visibility</p:attrName>
                                        </p:attrNameLst>
                                      </p:cBhvr>
                                      <p:to>
                                        <p:strVal val="hidden"/>
                                      </p:to>
                                    </p:set>
                                  </p:childTnLst>
                                </p:cTn>
                              </p:par>
                            </p:childTnLst>
                          </p:cTn>
                        </p:par>
                      </p:childTnLst>
                    </p:cTn>
                  </p:par>
                  <p:par>
                    <p:cTn id="18" fill="hold">
                      <p:stCondLst>
                        <p:cond delay="indefinite"/>
                      </p:stCondLst>
                      <p:childTnLst>
                        <p:par>
                          <p:cTn id="19" fill="hold">
                            <p:stCondLst>
                              <p:cond delay="0"/>
                            </p:stCondLst>
                            <p:childTnLst>
                              <p:par>
                                <p:cTn id="20" presetID="10" presetClass="exit" presetSubtype="0" fill="hold" grpId="0" nodeType="clickEffect">
                                  <p:stCondLst>
                                    <p:cond delay="0"/>
                                  </p:stCondLst>
                                  <p:childTnLst>
                                    <p:animEffect transition="out" filter="fade">
                                      <p:cBhvr>
                                        <p:cTn id="21" dur="500"/>
                                        <p:tgtEl>
                                          <p:spTgt spid="7"/>
                                        </p:tgtEl>
                                      </p:cBhvr>
                                    </p:animEffect>
                                    <p:set>
                                      <p:cBhvr>
                                        <p:cTn id="22" dur="1" fill="hold">
                                          <p:stCondLst>
                                            <p:cond delay="499"/>
                                          </p:stCondLst>
                                        </p:cTn>
                                        <p:tgtEl>
                                          <p:spTgt spid="7"/>
                                        </p:tgtEl>
                                        <p:attrNameLst>
                                          <p:attrName>style.visibility</p:attrName>
                                        </p:attrNameLst>
                                      </p:cBhvr>
                                      <p:to>
                                        <p:strVal val="hidden"/>
                                      </p:to>
                                    </p:set>
                                  </p:childTnLst>
                                </p:cTn>
                              </p:par>
                            </p:childTnLst>
                          </p:cTn>
                        </p:par>
                      </p:childTnLst>
                    </p:cTn>
                  </p:par>
                  <p:par>
                    <p:cTn id="23" fill="hold">
                      <p:stCondLst>
                        <p:cond delay="indefinite"/>
                      </p:stCondLst>
                      <p:childTnLst>
                        <p:par>
                          <p:cTn id="24" fill="hold">
                            <p:stCondLst>
                              <p:cond delay="0"/>
                            </p:stCondLst>
                            <p:childTnLst>
                              <p:par>
                                <p:cTn id="25" presetID="10" presetClass="exit" presetSubtype="0" fill="hold" grpId="0" nodeType="clickEffect">
                                  <p:stCondLst>
                                    <p:cond delay="0"/>
                                  </p:stCondLst>
                                  <p:childTnLst>
                                    <p:animEffect transition="out" filter="fade">
                                      <p:cBhvr>
                                        <p:cTn id="26" dur="500"/>
                                        <p:tgtEl>
                                          <p:spTgt spid="8"/>
                                        </p:tgtEl>
                                      </p:cBhvr>
                                    </p:animEffect>
                                    <p:set>
                                      <p:cBhvr>
                                        <p:cTn id="27" dur="1" fill="hold">
                                          <p:stCondLst>
                                            <p:cond delay="499"/>
                                          </p:stCondLst>
                                        </p:cTn>
                                        <p:tgtEl>
                                          <p:spTgt spid="8"/>
                                        </p:tgtEl>
                                        <p:attrNameLst>
                                          <p:attrName>style.visibility</p:attrName>
                                        </p:attrNameLst>
                                      </p:cBhvr>
                                      <p:to>
                                        <p:strVal val="hidden"/>
                                      </p:to>
                                    </p:set>
                                  </p:childTnLst>
                                </p:cTn>
                              </p:par>
                            </p:childTnLst>
                          </p:cTn>
                        </p:par>
                      </p:childTnLst>
                    </p:cTn>
                  </p:par>
                  <p:par>
                    <p:cTn id="28" fill="hold">
                      <p:stCondLst>
                        <p:cond delay="indefinite"/>
                      </p:stCondLst>
                      <p:childTnLst>
                        <p:par>
                          <p:cTn id="29" fill="hold">
                            <p:stCondLst>
                              <p:cond delay="0"/>
                            </p:stCondLst>
                            <p:childTnLst>
                              <p:par>
                                <p:cTn id="30" presetID="10" presetClass="exit" presetSubtype="0" fill="hold" grpId="0" nodeType="clickEffect">
                                  <p:stCondLst>
                                    <p:cond delay="0"/>
                                  </p:stCondLst>
                                  <p:childTnLst>
                                    <p:animEffect transition="out" filter="fade">
                                      <p:cBhvr>
                                        <p:cTn id="31" dur="500"/>
                                        <p:tgtEl>
                                          <p:spTgt spid="9"/>
                                        </p:tgtEl>
                                      </p:cBhvr>
                                    </p:animEffect>
                                    <p:set>
                                      <p:cBhvr>
                                        <p:cTn id="32" dur="1" fill="hold">
                                          <p:stCondLst>
                                            <p:cond delay="499"/>
                                          </p:stCondLst>
                                        </p:cTn>
                                        <p:tgtEl>
                                          <p:spTgt spid="9"/>
                                        </p:tgtEl>
                                        <p:attrNameLst>
                                          <p:attrName>style.visibility</p:attrName>
                                        </p:attrNameLst>
                                      </p:cBhvr>
                                      <p:to>
                                        <p:strVal val="hidden"/>
                                      </p:to>
                                    </p:set>
                                  </p:childTnLst>
                                </p:cTn>
                              </p:par>
                            </p:childTnLst>
                          </p:cTn>
                        </p:par>
                      </p:childTnLst>
                    </p:cTn>
                  </p:par>
                  <p:par>
                    <p:cTn id="33" fill="hold">
                      <p:stCondLst>
                        <p:cond delay="indefinite"/>
                      </p:stCondLst>
                      <p:childTnLst>
                        <p:par>
                          <p:cTn id="34" fill="hold">
                            <p:stCondLst>
                              <p:cond delay="0"/>
                            </p:stCondLst>
                            <p:childTnLst>
                              <p:par>
                                <p:cTn id="35" presetID="22" presetClass="entr" presetSubtype="4" fill="hold" grpId="0" nodeType="clickEffect">
                                  <p:stCondLst>
                                    <p:cond delay="0"/>
                                  </p:stCondLst>
                                  <p:childTnLst>
                                    <p:set>
                                      <p:cBhvr>
                                        <p:cTn id="36" dur="1" fill="hold">
                                          <p:stCondLst>
                                            <p:cond delay="0"/>
                                          </p:stCondLst>
                                        </p:cTn>
                                        <p:tgtEl>
                                          <p:spTgt spid="10"/>
                                        </p:tgtEl>
                                        <p:attrNameLst>
                                          <p:attrName>style.visibility</p:attrName>
                                        </p:attrNameLst>
                                      </p:cBhvr>
                                      <p:to>
                                        <p:strVal val="visible"/>
                                      </p:to>
                                    </p:set>
                                    <p:animEffect transition="in" filter="wipe(down)">
                                      <p:cBhvr>
                                        <p:cTn id="37" dur="500"/>
                                        <p:tgtEl>
                                          <p:spTgt spid="1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P spid="4" grpId="0" animBg="1"/>
      <p:bldP spid="6" grpId="0" animBg="1"/>
      <p:bldP spid="7" grpId="0" animBg="1"/>
      <p:bldP spid="8" grpId="0" animBg="1"/>
      <p:bldP spid="9" grpId="0" animBg="1"/>
      <p:bldP spid="10" grpId="0"/>
    </p:bld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Online Media 1" title="Kohlberg’s 6 Stages of Moral Development">
            <a:hlinkClick r:id="" action="ppaction://media"/>
            <a:extLst>
              <a:ext uri="{FF2B5EF4-FFF2-40B4-BE49-F238E27FC236}">
                <a16:creationId xmlns:a16="http://schemas.microsoft.com/office/drawing/2014/main" id="{0566FDB0-F9DA-410D-E92C-89BC66FD9883}"/>
              </a:ext>
            </a:extLst>
          </p:cNvPr>
          <p:cNvPicPr>
            <a:picLocks noRot="1" noChangeAspect="1"/>
          </p:cNvPicPr>
          <p:nvPr>
            <a:videoFile r:link="rId1"/>
          </p:nvPr>
        </p:nvPicPr>
        <p:blipFill>
          <a:blip r:embed="rId3"/>
          <a:stretch>
            <a:fillRect/>
          </a:stretch>
        </p:blipFill>
        <p:spPr>
          <a:xfrm>
            <a:off x="1213165" y="634935"/>
            <a:ext cx="9270748" cy="5237972"/>
          </a:xfrm>
          <a:prstGeom prst="rect">
            <a:avLst/>
          </a:prstGeom>
        </p:spPr>
      </p:pic>
    </p:spTree>
    <p:extLst>
      <p:ext uri="{BB962C8B-B14F-4D97-AF65-F5344CB8AC3E}">
        <p14:creationId xmlns:p14="http://schemas.microsoft.com/office/powerpoint/2010/main" val="1884247680"/>
      </p:ext>
    </p:extLst>
  </p:cSld>
  <p:clrMapOvr>
    <a:masterClrMapping/>
  </p:clrMapOvr>
  <p:transition spd="med">
    <p:fad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2"/>
                </p:tgtEl>
              </p:cMediaNode>
            </p:video>
            <p:seq concurrent="1" nextAc="seek">
              <p:cTn id="8" restart="whenNotActive" fill="hold" evtFilter="cancelBubble" nodeType="interactiveSeq">
                <p:stCondLst>
                  <p:cond evt="onClick" delay="0">
                    <p:tgtEl>
                      <p:spTgt spid="2"/>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2"/>
                                        </p:tgtEl>
                                      </p:cBhvr>
                                    </p:cmd>
                                  </p:childTnLst>
                                </p:cTn>
                              </p:par>
                            </p:childTnLst>
                          </p:cTn>
                        </p:par>
                      </p:childTnLst>
                    </p:cTn>
                  </p:par>
                </p:childTnLst>
              </p:cTn>
              <p:nextCondLst>
                <p:cond evt="onClick" delay="0">
                  <p:tgtEl>
                    <p:spTgt spid="2"/>
                  </p:tgtEl>
                </p:cond>
              </p:nextCondLst>
            </p:seq>
          </p:childTnLst>
        </p:cTn>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3969" name="Rectangle 2"/>
          <p:cNvSpPr>
            <a:spLocks noGrp="1" noChangeArrowheads="1"/>
          </p:cNvSpPr>
          <p:nvPr>
            <p:ph type="title"/>
          </p:nvPr>
        </p:nvSpPr>
        <p:spPr>
          <a:xfrm>
            <a:off x="609600" y="122238"/>
            <a:ext cx="10972800" cy="1724850"/>
          </a:xfrm>
        </p:spPr>
        <p:txBody>
          <a:bodyPr>
            <a:noAutofit/>
          </a:bodyPr>
          <a:lstStyle/>
          <a:p>
            <a:r>
              <a:rPr lang="en-US" sz="6000" dirty="0"/>
              <a:t>Kohlberg</a:t>
            </a:r>
            <a:r>
              <a:rPr lang="fr-FR" altLang="ja-JP" sz="6000" dirty="0"/>
              <a:t>'</a:t>
            </a:r>
            <a:r>
              <a:rPr lang="en-US" altLang="ja-JP" sz="6000" dirty="0"/>
              <a:t>s Theory of Moral Reasoning </a:t>
            </a:r>
            <a:endParaRPr lang="en-US" sz="6000" dirty="0"/>
          </a:p>
        </p:txBody>
      </p:sp>
      <p:sp>
        <p:nvSpPr>
          <p:cNvPr id="83970" name="Rectangle 3"/>
          <p:cNvSpPr>
            <a:spLocks noGrp="1" noChangeArrowheads="1"/>
          </p:cNvSpPr>
          <p:nvPr>
            <p:ph idx="1"/>
          </p:nvPr>
        </p:nvSpPr>
        <p:spPr>
          <a:xfrm>
            <a:off x="609600" y="2258568"/>
            <a:ext cx="10972800" cy="3989833"/>
          </a:xfrm>
        </p:spPr>
        <p:txBody>
          <a:bodyPr/>
          <a:lstStyle/>
          <a:p>
            <a:r>
              <a:rPr lang="en-US" b="1" dirty="0"/>
              <a:t>Criticisms of Kohlberg</a:t>
            </a:r>
            <a:r>
              <a:rPr lang="fr-FR" altLang="ja-JP" b="1" dirty="0"/>
              <a:t>'</a:t>
            </a:r>
            <a:r>
              <a:rPr lang="en-US" altLang="ja-JP" b="1" dirty="0"/>
              <a:t>s Theory</a:t>
            </a:r>
          </a:p>
          <a:p>
            <a:pPr lvl="1"/>
            <a:r>
              <a:rPr lang="en-US" dirty="0"/>
              <a:t>Studied moral reasoning and not moral </a:t>
            </a:r>
            <a:r>
              <a:rPr lang="en-US" dirty="0" err="1"/>
              <a:t>behaviour</a:t>
            </a:r>
            <a:endParaRPr lang="en-US" dirty="0"/>
          </a:p>
          <a:p>
            <a:pPr lvl="1"/>
            <a:r>
              <a:rPr lang="en-US" dirty="0"/>
              <a:t>May not have adequately represented </a:t>
            </a:r>
            <a:br>
              <a:rPr lang="en-US" dirty="0"/>
            </a:br>
            <a:r>
              <a:rPr lang="en-US" dirty="0"/>
              <a:t>the morality of women</a:t>
            </a:r>
          </a:p>
          <a:p>
            <a:pPr lvl="1"/>
            <a:r>
              <a:rPr lang="en-US" dirty="0"/>
              <a:t>Higher stages may be biased toward Western cultures </a:t>
            </a:r>
          </a:p>
        </p:txBody>
      </p:sp>
    </p:spTree>
    <p:extLst>
      <p:ext uri="{BB962C8B-B14F-4D97-AF65-F5344CB8AC3E}">
        <p14:creationId xmlns:p14="http://schemas.microsoft.com/office/powerpoint/2010/main" val="2082859911"/>
      </p:ext>
    </p:extLst>
  </p:cSld>
  <p:clrMapOvr>
    <a:masterClrMapping/>
  </p:clrMapOvr>
  <p:transition spd="med">
    <p:fade/>
  </p:transition>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784796" y="1766666"/>
            <a:ext cx="5359972" cy="2988214"/>
          </a:xfrm>
        </p:spPr>
        <p:txBody>
          <a:bodyPr>
            <a:normAutofit/>
          </a:bodyPr>
          <a:lstStyle/>
          <a:p>
            <a:r>
              <a:rPr lang="en-GB" dirty="0"/>
              <a:t>Instant gratification and self-control</a:t>
            </a:r>
          </a:p>
        </p:txBody>
      </p:sp>
      <p:pic>
        <p:nvPicPr>
          <p:cNvPr id="1026" name="Picture 2" descr="Image result for mischel marshmallow test"/>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894703" y="300037"/>
            <a:ext cx="4286250" cy="641985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983095939"/>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550523" y="1559021"/>
            <a:ext cx="5818632" cy="4351338"/>
          </a:xfrm>
        </p:spPr>
        <p:txBody>
          <a:bodyPr/>
          <a:lstStyle/>
          <a:p>
            <a:r>
              <a:rPr lang="en-GB" sz="3200" dirty="0"/>
              <a:t>Self-control and how this develops as we grow up</a:t>
            </a:r>
          </a:p>
          <a:p>
            <a:r>
              <a:rPr lang="en-GB" sz="3200" dirty="0"/>
              <a:t>If we can resist temptation as children, does this have implications for our future?</a:t>
            </a:r>
          </a:p>
          <a:p>
            <a:r>
              <a:rPr lang="en-GB" sz="3200" dirty="0"/>
              <a:t>If we seek instant gratification, what implications might this have for our future selves?</a:t>
            </a:r>
          </a:p>
          <a:p>
            <a:endParaRPr lang="en-GB" dirty="0"/>
          </a:p>
        </p:txBody>
      </p:sp>
      <p:sp>
        <p:nvSpPr>
          <p:cNvPr id="4" name="Rectangle 3"/>
          <p:cNvSpPr/>
          <p:nvPr/>
        </p:nvSpPr>
        <p:spPr>
          <a:xfrm>
            <a:off x="6656832" y="1058573"/>
            <a:ext cx="5111496" cy="5352234"/>
          </a:xfrm>
          <a:prstGeom prst="rect">
            <a:avLst/>
          </a:prstGeom>
        </p:spPr>
        <p:txBody>
          <a:bodyPr wrap="square">
            <a:spAutoFit/>
          </a:bodyPr>
          <a:lstStyle/>
          <a:p>
            <a:pPr marL="0" marR="0" lvl="0" indent="0" algn="l" defTabSz="914400" rtl="0" eaLnBrk="1" fontAlgn="auto" latinLnBrk="0" hangingPunct="1">
              <a:lnSpc>
                <a:spcPct val="90000"/>
              </a:lnSpc>
              <a:spcBef>
                <a:spcPts val="1000"/>
              </a:spcBef>
              <a:spcAft>
                <a:spcPts val="0"/>
              </a:spcAft>
              <a:buClrTx/>
              <a:buSzTx/>
              <a:buFontTx/>
              <a:buNone/>
              <a:tabLst/>
              <a:defRPr/>
            </a:pPr>
            <a:r>
              <a:rPr kumimoji="0" lang="en-GB" sz="3200" b="1" i="0" u="none" strike="noStrike" kern="1200" cap="none" spc="0" normalizeH="0" baseline="0" noProof="0" dirty="0" err="1">
                <a:ln>
                  <a:noFill/>
                </a:ln>
                <a:solidFill>
                  <a:prstClr val="black"/>
                </a:solidFill>
                <a:effectLst/>
                <a:uLnTx/>
                <a:uFillTx/>
                <a:latin typeface="Calibri" panose="020F0502020204030204"/>
                <a:ea typeface="+mn-ea"/>
                <a:cs typeface="+mn-cs"/>
              </a:rPr>
              <a:t>Mischel’s</a:t>
            </a:r>
            <a:r>
              <a:rPr kumimoji="0" lang="en-GB" sz="3200" b="1" i="0" u="none" strike="noStrike" kern="1200" cap="none" spc="0" normalizeH="0" baseline="0" noProof="0" dirty="0">
                <a:ln>
                  <a:noFill/>
                </a:ln>
                <a:solidFill>
                  <a:prstClr val="black"/>
                </a:solidFill>
                <a:effectLst/>
                <a:uLnTx/>
                <a:uFillTx/>
                <a:latin typeface="Calibri" panose="020F0502020204030204"/>
                <a:ea typeface="+mn-ea"/>
                <a:cs typeface="+mn-cs"/>
              </a:rPr>
              <a:t> perspective</a:t>
            </a:r>
          </a:p>
          <a:p>
            <a:pPr marL="2286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r>
              <a:rPr kumimoji="0" lang="en-GB" sz="3200" b="0" i="0" u="none" strike="noStrike" kern="1200" cap="none" spc="0" normalizeH="0" baseline="0" noProof="0" dirty="0">
                <a:ln>
                  <a:noFill/>
                </a:ln>
                <a:solidFill>
                  <a:prstClr val="black"/>
                </a:solidFill>
                <a:effectLst/>
                <a:uLnTx/>
                <a:uFillTx/>
                <a:latin typeface="Calibri" panose="020F0502020204030204"/>
                <a:ea typeface="+mn-ea"/>
                <a:cs typeface="+mn-cs"/>
              </a:rPr>
              <a:t>Will-power and self-control are teachable</a:t>
            </a:r>
          </a:p>
          <a:p>
            <a:pPr marL="2286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r>
              <a:rPr kumimoji="0" lang="en-GB" sz="3200" b="0" i="0" u="none" strike="noStrike" kern="1200" cap="none" spc="0" normalizeH="0" baseline="0" noProof="0" dirty="0">
                <a:ln>
                  <a:noFill/>
                </a:ln>
                <a:solidFill>
                  <a:prstClr val="black"/>
                </a:solidFill>
                <a:effectLst/>
                <a:uLnTx/>
                <a:uFillTx/>
                <a:latin typeface="Calibri" panose="020F0502020204030204"/>
                <a:ea typeface="+mn-ea"/>
                <a:cs typeface="+mn-cs"/>
              </a:rPr>
              <a:t>We can regulate our emotions and learn how to take future consequences into account</a:t>
            </a:r>
          </a:p>
          <a:p>
            <a:pPr marL="2286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r>
              <a:rPr kumimoji="0" lang="en-GB" sz="3200" b="0" i="0" u="none" strike="noStrike" kern="1200" cap="none" spc="0" normalizeH="0" baseline="0" noProof="0" dirty="0">
                <a:ln>
                  <a:noFill/>
                </a:ln>
                <a:solidFill>
                  <a:prstClr val="black"/>
                </a:solidFill>
                <a:effectLst/>
                <a:uLnTx/>
                <a:uFillTx/>
                <a:latin typeface="Calibri" panose="020F0502020204030204"/>
                <a:ea typeface="+mn-ea"/>
                <a:cs typeface="+mn-cs"/>
              </a:rPr>
              <a:t>Children can be supported to deal with issues of ‘toxic’ poverty and focus on their futures</a:t>
            </a:r>
          </a:p>
        </p:txBody>
      </p:sp>
    </p:spTree>
    <p:extLst>
      <p:ext uri="{BB962C8B-B14F-4D97-AF65-F5344CB8AC3E}">
        <p14:creationId xmlns:p14="http://schemas.microsoft.com/office/powerpoint/2010/main" val="30042113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par>
                                <p:cTn id="9" presetID="2" presetClass="entr" presetSubtype="4" fill="hold" nodeType="with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anim calcmode="lin" valueType="num">
                                      <p:cBhvr additive="base">
                                        <p:cTn id="11"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2" dur="500" fill="hold"/>
                                        <p:tgtEl>
                                          <p:spTgt spid="3">
                                            <p:txEl>
                                              <p:pRg st="1" end="1"/>
                                            </p:txEl>
                                          </p:spTgt>
                                        </p:tgtEl>
                                        <p:attrNameLst>
                                          <p:attrName>ppt_y</p:attrName>
                                        </p:attrNameLst>
                                      </p:cBhvr>
                                      <p:tavLst>
                                        <p:tav tm="0">
                                          <p:val>
                                            <p:strVal val="1+#ppt_h/2"/>
                                          </p:val>
                                        </p:tav>
                                        <p:tav tm="100000">
                                          <p:val>
                                            <p:strVal val="#ppt_y"/>
                                          </p:val>
                                        </p:tav>
                                      </p:tavLst>
                                    </p:anim>
                                  </p:childTnLst>
                                </p:cTn>
                              </p:par>
                              <p:par>
                                <p:cTn id="13" presetID="2" presetClass="entr" presetSubtype="4" fill="hold" nodeType="with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anim calcmode="lin" valueType="num">
                                      <p:cBhvr additive="base">
                                        <p:cTn id="15"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16"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2" presetClass="entr" presetSubtype="4" fill="hold" grpId="0" nodeType="clickEffect">
                                  <p:stCondLst>
                                    <p:cond delay="0"/>
                                  </p:stCondLst>
                                  <p:childTnLst>
                                    <p:set>
                                      <p:cBhvr>
                                        <p:cTn id="20" dur="1" fill="hold">
                                          <p:stCondLst>
                                            <p:cond delay="0"/>
                                          </p:stCondLst>
                                        </p:cTn>
                                        <p:tgtEl>
                                          <p:spTgt spid="4"/>
                                        </p:tgtEl>
                                        <p:attrNameLst>
                                          <p:attrName>style.visibility</p:attrName>
                                        </p:attrNameLst>
                                      </p:cBhvr>
                                      <p:to>
                                        <p:strVal val="visible"/>
                                      </p:to>
                                    </p:set>
                                    <p:anim calcmode="lin" valueType="num">
                                      <p:cBhvr additive="base">
                                        <p:cTn id="21" dur="500" fill="hold"/>
                                        <p:tgtEl>
                                          <p:spTgt spid="4"/>
                                        </p:tgtEl>
                                        <p:attrNameLst>
                                          <p:attrName>ppt_x</p:attrName>
                                        </p:attrNameLst>
                                      </p:cBhvr>
                                      <p:tavLst>
                                        <p:tav tm="0">
                                          <p:val>
                                            <p:strVal val="#ppt_x"/>
                                          </p:val>
                                        </p:tav>
                                        <p:tav tm="100000">
                                          <p:val>
                                            <p:strVal val="#ppt_x"/>
                                          </p:val>
                                        </p:tav>
                                      </p:tavLst>
                                    </p:anim>
                                    <p:anim calcmode="lin" valueType="num">
                                      <p:cBhvr additive="base">
                                        <p:cTn id="22" dur="500" fill="hold"/>
                                        <p:tgtEl>
                                          <p:spTgt spid="4"/>
                                        </p:tgtEl>
                                        <p:attrNameLst>
                                          <p:attrName>ppt_y</p:attrName>
                                        </p:attrNameLst>
                                      </p:cBhvr>
                                      <p:tavLst>
                                        <p:tav tm="0">
                                          <p:val>
                                            <p:strVal val="1+#ppt_h/2"/>
                                          </p:val>
                                        </p:tav>
                                        <p:tav tm="100000">
                                          <p:val>
                                            <p:strVal val="#ppt_y"/>
                                          </p:val>
                                        </p:tav>
                                      </p:tavLst>
                                    </p:anim>
                                  </p:childTnLst>
                                </p:cTn>
                              </p:par>
                            </p:childTnLst>
                          </p:cTn>
                        </p:par>
                      </p:childTnLst>
                    </p:cTn>
                  </p:par>
                  <p:par>
                    <p:cTn id="23" fill="hold">
                      <p:stCondLst>
                        <p:cond delay="indefinite"/>
                      </p:stCondLst>
                      <p:childTnLst>
                        <p:par>
                          <p:cTn id="24" fill="hold">
                            <p:stCondLst>
                              <p:cond delay="0"/>
                            </p:stCondLst>
                            <p:childTnLst>
                              <p:par>
                                <p:cTn id="25" presetID="2" presetClass="entr" presetSubtype="4" fill="hold" nodeType="clickEffect">
                                  <p:stCondLst>
                                    <p:cond delay="0"/>
                                  </p:stCondLst>
                                  <p:childTnLst>
                                    <p:set>
                                      <p:cBhvr>
                                        <p:cTn id="26" dur="1" fill="hold">
                                          <p:stCondLst>
                                            <p:cond delay="0"/>
                                          </p:stCondLst>
                                        </p:cTn>
                                        <p:tgtEl>
                                          <p:spTgt spid="4">
                                            <p:txEl>
                                              <p:pRg st="1" end="1"/>
                                            </p:txEl>
                                          </p:spTgt>
                                        </p:tgtEl>
                                        <p:attrNameLst>
                                          <p:attrName>style.visibility</p:attrName>
                                        </p:attrNameLst>
                                      </p:cBhvr>
                                      <p:to>
                                        <p:strVal val="visible"/>
                                      </p:to>
                                    </p:set>
                                    <p:anim calcmode="lin" valueType="num">
                                      <p:cBhvr additive="base">
                                        <p:cTn id="27" dur="500" fill="hold"/>
                                        <p:tgtEl>
                                          <p:spTgt spid="4">
                                            <p:txEl>
                                              <p:pRg st="1" end="1"/>
                                            </p:txEl>
                                          </p:spTgt>
                                        </p:tgtEl>
                                        <p:attrNameLst>
                                          <p:attrName>ppt_x</p:attrName>
                                        </p:attrNameLst>
                                      </p:cBhvr>
                                      <p:tavLst>
                                        <p:tav tm="0">
                                          <p:val>
                                            <p:strVal val="#ppt_x"/>
                                          </p:val>
                                        </p:tav>
                                        <p:tav tm="100000">
                                          <p:val>
                                            <p:strVal val="#ppt_x"/>
                                          </p:val>
                                        </p:tav>
                                      </p:tavLst>
                                    </p:anim>
                                    <p:anim calcmode="lin" valueType="num">
                                      <p:cBhvr additive="base">
                                        <p:cTn id="28" dur="500" fill="hold"/>
                                        <p:tgtEl>
                                          <p:spTgt spid="4">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29" fill="hold">
                      <p:stCondLst>
                        <p:cond delay="indefinite"/>
                      </p:stCondLst>
                      <p:childTnLst>
                        <p:par>
                          <p:cTn id="30" fill="hold">
                            <p:stCondLst>
                              <p:cond delay="0"/>
                            </p:stCondLst>
                            <p:childTnLst>
                              <p:par>
                                <p:cTn id="31" presetID="2" presetClass="entr" presetSubtype="4" fill="hold" nodeType="clickEffect">
                                  <p:stCondLst>
                                    <p:cond delay="0"/>
                                  </p:stCondLst>
                                  <p:childTnLst>
                                    <p:set>
                                      <p:cBhvr>
                                        <p:cTn id="32" dur="1" fill="hold">
                                          <p:stCondLst>
                                            <p:cond delay="0"/>
                                          </p:stCondLst>
                                        </p:cTn>
                                        <p:tgtEl>
                                          <p:spTgt spid="4">
                                            <p:txEl>
                                              <p:pRg st="2" end="2"/>
                                            </p:txEl>
                                          </p:spTgt>
                                        </p:tgtEl>
                                        <p:attrNameLst>
                                          <p:attrName>style.visibility</p:attrName>
                                        </p:attrNameLst>
                                      </p:cBhvr>
                                      <p:to>
                                        <p:strVal val="visible"/>
                                      </p:to>
                                    </p:set>
                                    <p:anim calcmode="lin" valueType="num">
                                      <p:cBhvr additive="base">
                                        <p:cTn id="33" dur="500" fill="hold"/>
                                        <p:tgtEl>
                                          <p:spTgt spid="4">
                                            <p:txEl>
                                              <p:pRg st="2" end="2"/>
                                            </p:txEl>
                                          </p:spTgt>
                                        </p:tgtEl>
                                        <p:attrNameLst>
                                          <p:attrName>ppt_x</p:attrName>
                                        </p:attrNameLst>
                                      </p:cBhvr>
                                      <p:tavLst>
                                        <p:tav tm="0">
                                          <p:val>
                                            <p:strVal val="#ppt_x"/>
                                          </p:val>
                                        </p:tav>
                                        <p:tav tm="100000">
                                          <p:val>
                                            <p:strVal val="#ppt_x"/>
                                          </p:val>
                                        </p:tav>
                                      </p:tavLst>
                                    </p:anim>
                                    <p:anim calcmode="lin" valueType="num">
                                      <p:cBhvr additive="base">
                                        <p:cTn id="34" dur="500" fill="hold"/>
                                        <p:tgtEl>
                                          <p:spTgt spid="4">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35" fill="hold">
                      <p:stCondLst>
                        <p:cond delay="indefinite"/>
                      </p:stCondLst>
                      <p:childTnLst>
                        <p:par>
                          <p:cTn id="36" fill="hold">
                            <p:stCondLst>
                              <p:cond delay="0"/>
                            </p:stCondLst>
                            <p:childTnLst>
                              <p:par>
                                <p:cTn id="37" presetID="2" presetClass="entr" presetSubtype="4" fill="hold" nodeType="clickEffect">
                                  <p:stCondLst>
                                    <p:cond delay="0"/>
                                  </p:stCondLst>
                                  <p:childTnLst>
                                    <p:set>
                                      <p:cBhvr>
                                        <p:cTn id="38" dur="1" fill="hold">
                                          <p:stCondLst>
                                            <p:cond delay="0"/>
                                          </p:stCondLst>
                                        </p:cTn>
                                        <p:tgtEl>
                                          <p:spTgt spid="4">
                                            <p:txEl>
                                              <p:pRg st="3" end="3"/>
                                            </p:txEl>
                                          </p:spTgt>
                                        </p:tgtEl>
                                        <p:attrNameLst>
                                          <p:attrName>style.visibility</p:attrName>
                                        </p:attrNameLst>
                                      </p:cBhvr>
                                      <p:to>
                                        <p:strVal val="visible"/>
                                      </p:to>
                                    </p:set>
                                    <p:anim calcmode="lin" valueType="num">
                                      <p:cBhvr additive="base">
                                        <p:cTn id="39" dur="500" fill="hold"/>
                                        <p:tgtEl>
                                          <p:spTgt spid="4">
                                            <p:txEl>
                                              <p:pRg st="3" end="3"/>
                                            </p:txEl>
                                          </p:spTgt>
                                        </p:tgtEl>
                                        <p:attrNameLst>
                                          <p:attrName>ppt_x</p:attrName>
                                        </p:attrNameLst>
                                      </p:cBhvr>
                                      <p:tavLst>
                                        <p:tav tm="0">
                                          <p:val>
                                            <p:strVal val="#ppt_x"/>
                                          </p:val>
                                        </p:tav>
                                        <p:tav tm="100000">
                                          <p:val>
                                            <p:strVal val="#ppt_x"/>
                                          </p:val>
                                        </p:tav>
                                      </p:tavLst>
                                    </p:anim>
                                    <p:anim calcmode="lin" valueType="num">
                                      <p:cBhvr additive="base">
                                        <p:cTn id="40" dur="500" fill="hold"/>
                                        <p:tgtEl>
                                          <p:spTgt spid="4">
                                            <p:txEl>
                                              <p:pRg st="3" end="3"/>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7C6D6D-A714-41DC-6AEC-7F657D17F50F}"/>
              </a:ext>
            </a:extLst>
          </p:cNvPr>
          <p:cNvSpPr>
            <a:spLocks noGrp="1"/>
          </p:cNvSpPr>
          <p:nvPr>
            <p:ph type="title"/>
          </p:nvPr>
        </p:nvSpPr>
        <p:spPr/>
        <p:txBody>
          <a:bodyPr/>
          <a:lstStyle/>
          <a:p>
            <a:endParaRPr lang="en-GB"/>
          </a:p>
        </p:txBody>
      </p:sp>
      <p:pic>
        <p:nvPicPr>
          <p:cNvPr id="3" name="Online Media 2" title="How Marshmallows Predict Your Success | Michio Kaku | Goalcast">
            <a:hlinkClick r:id="" action="ppaction://media"/>
            <a:extLst>
              <a:ext uri="{FF2B5EF4-FFF2-40B4-BE49-F238E27FC236}">
                <a16:creationId xmlns:a16="http://schemas.microsoft.com/office/drawing/2014/main" id="{143ADA64-2184-4D12-DFDD-351C7525C1D5}"/>
              </a:ext>
            </a:extLst>
          </p:cNvPr>
          <p:cNvPicPr>
            <a:picLocks noRot="1" noChangeAspect="1"/>
          </p:cNvPicPr>
          <p:nvPr>
            <a:videoFile r:link="rId1"/>
          </p:nvPr>
        </p:nvPicPr>
        <p:blipFill>
          <a:blip r:embed="rId3"/>
          <a:stretch>
            <a:fillRect/>
          </a:stretch>
        </p:blipFill>
        <p:spPr>
          <a:xfrm>
            <a:off x="1418253" y="786073"/>
            <a:ext cx="9638523" cy="5445765"/>
          </a:xfrm>
          <a:prstGeom prst="rect">
            <a:avLst/>
          </a:prstGeom>
        </p:spPr>
      </p:pic>
    </p:spTree>
    <p:extLst>
      <p:ext uri="{BB962C8B-B14F-4D97-AF65-F5344CB8AC3E}">
        <p14:creationId xmlns:p14="http://schemas.microsoft.com/office/powerpoint/2010/main" val="116290291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3"/>
                </p:tgtEl>
              </p:cMediaNode>
            </p:video>
            <p:seq concurrent="1" nextAc="seek">
              <p:cTn id="8" restart="whenNotActive" fill="hold" evtFilter="cancelBubble" nodeType="interactiveSeq">
                <p:stCondLst>
                  <p:cond evt="onClick" delay="0">
                    <p:tgtEl>
                      <p:spTgt spid="3"/>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3"/>
                                        </p:tgtEl>
                                      </p:cBhvr>
                                    </p:cmd>
                                  </p:childTnLst>
                                </p:cTn>
                              </p:par>
                            </p:childTnLst>
                          </p:cTn>
                        </p:par>
                      </p:childTnLst>
                    </p:cTn>
                  </p:par>
                </p:childTnLst>
              </p:cTn>
              <p:nextCondLst>
                <p:cond evt="onClick" delay="0">
                  <p:tgtEl>
                    <p:spTgt spid="3"/>
                  </p:tgtEl>
                </p:cond>
              </p:nextCondLst>
            </p:seq>
          </p:childTnLst>
        </p:cTn>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endParaRPr lang="en-GB"/>
          </a:p>
        </p:txBody>
      </p:sp>
      <p:pic>
        <p:nvPicPr>
          <p:cNvPr id="5" name="Picture 4">
            <a:hlinkClick r:id="rId2"/>
          </p:cNvPr>
          <p:cNvPicPr>
            <a:picLocks noChangeAspect="1"/>
          </p:cNvPicPr>
          <p:nvPr/>
        </p:nvPicPr>
        <p:blipFill>
          <a:blip r:embed="rId3"/>
          <a:stretch>
            <a:fillRect/>
          </a:stretch>
        </p:blipFill>
        <p:spPr>
          <a:xfrm>
            <a:off x="1200150" y="1123950"/>
            <a:ext cx="9791700" cy="4610100"/>
          </a:xfrm>
          <a:prstGeom prst="rect">
            <a:avLst/>
          </a:prstGeom>
        </p:spPr>
      </p:pic>
    </p:spTree>
    <p:extLst>
      <p:ext uri="{BB962C8B-B14F-4D97-AF65-F5344CB8AC3E}">
        <p14:creationId xmlns:p14="http://schemas.microsoft.com/office/powerpoint/2010/main" val="1476937228"/>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FB5B0058-AF13-4859-B429-4EDDE2A26F7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4000" y="0"/>
            <a:ext cx="9144000" cy="6858000"/>
          </a:xfrm>
          <a:prstGeom prst="rect">
            <a:avLst/>
          </a:prstGeom>
          <a:solidFill>
            <a:schemeClr val="tx1">
              <a:lumMod val="95000"/>
              <a:lumOff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prstClr val="black"/>
              </a:solidFill>
              <a:latin typeface="Calibri"/>
            </a:endParaRPr>
          </a:p>
        </p:txBody>
      </p:sp>
      <p:sp>
        <p:nvSpPr>
          <p:cNvPr id="2" name="Title 1"/>
          <p:cNvSpPr>
            <a:spLocks noGrp="1"/>
          </p:cNvSpPr>
          <p:nvPr>
            <p:ph type="ctrTitle"/>
          </p:nvPr>
        </p:nvSpPr>
        <p:spPr>
          <a:xfrm>
            <a:off x="1429346" y="2073715"/>
            <a:ext cx="9498187" cy="2993042"/>
          </a:xfrm>
        </p:spPr>
        <p:txBody>
          <a:bodyPr anchor="ctr">
            <a:normAutofit fontScale="90000"/>
          </a:bodyPr>
          <a:lstStyle/>
          <a:p>
            <a:r>
              <a:rPr lang="en-GB" sz="7700" dirty="0">
                <a:solidFill>
                  <a:schemeClr val="bg1"/>
                </a:solidFill>
              </a:rPr>
              <a:t>How do we understand poverty and deprivation in Wales?</a:t>
            </a:r>
          </a:p>
        </p:txBody>
      </p:sp>
      <p:sp>
        <p:nvSpPr>
          <p:cNvPr id="11" name="Rectangle 10">
            <a:extLst>
              <a:ext uri="{FF2B5EF4-FFF2-40B4-BE49-F238E27FC236}">
                <a16:creationId xmlns:a16="http://schemas.microsoft.com/office/drawing/2014/main" id="{81BD432D-FAB3-4B5D-BF27-4DA7C75B32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618655" y="115193"/>
            <a:ext cx="8954691" cy="6627614"/>
          </a:xfrm>
          <a:prstGeom prst="rect">
            <a:avLst/>
          </a:prstGeom>
          <a:noFill/>
          <a:ln w="12700">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a:endParaRPr>
          </a:p>
        </p:txBody>
      </p:sp>
      <p:cxnSp>
        <p:nvCxnSpPr>
          <p:cNvPr id="13" name="Straight Connector 12">
            <a:extLst>
              <a:ext uri="{FF2B5EF4-FFF2-40B4-BE49-F238E27FC236}">
                <a16:creationId xmlns:a16="http://schemas.microsoft.com/office/drawing/2014/main" id="{E6D6B450-4278-45B8-88C7-C061710E3C7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3323424" y="1883640"/>
            <a:ext cx="5201820" cy="0"/>
          </a:xfrm>
          <a:prstGeom prst="line">
            <a:avLst/>
          </a:prstGeom>
          <a:ln w="12700">
            <a:solidFill>
              <a:schemeClr val="accent2"/>
            </a:solidFill>
          </a:ln>
        </p:spPr>
        <p:style>
          <a:lnRef idx="1">
            <a:schemeClr val="accent1"/>
          </a:lnRef>
          <a:fillRef idx="0">
            <a:schemeClr val="accent1"/>
          </a:fillRef>
          <a:effectRef idx="0">
            <a:schemeClr val="accent1"/>
          </a:effectRef>
          <a:fontRef idx="minor">
            <a:schemeClr val="tx1"/>
          </a:fontRef>
        </p:style>
      </p:cxnSp>
      <p:cxnSp>
        <p:nvCxnSpPr>
          <p:cNvPr id="15" name="Straight Connector 14">
            <a:extLst>
              <a:ext uri="{FF2B5EF4-FFF2-40B4-BE49-F238E27FC236}">
                <a16:creationId xmlns:a16="http://schemas.microsoft.com/office/drawing/2014/main" id="{74234A4C-A256-4139-A5F4-27078F0D679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3323424" y="5066757"/>
            <a:ext cx="5201820" cy="0"/>
          </a:xfrm>
          <a:prstGeom prst="line">
            <a:avLst/>
          </a:prstGeom>
          <a:ln w="12700">
            <a:solidFill>
              <a:schemeClr val="accent2"/>
            </a:solidFill>
          </a:ln>
        </p:spPr>
        <p:style>
          <a:lnRef idx="1">
            <a:schemeClr val="accent1"/>
          </a:lnRef>
          <a:fillRef idx="0">
            <a:schemeClr val="accent1"/>
          </a:fillRef>
          <a:effectRef idx="0">
            <a:schemeClr val="accent1"/>
          </a:effectRef>
          <a:fontRef idx="minor">
            <a:schemeClr val="tx1"/>
          </a:fontRef>
        </p:style>
      </p:cxnSp>
      <p:sp>
        <p:nvSpPr>
          <p:cNvPr id="4" name="Slide Number Placeholder 3"/>
          <p:cNvSpPr>
            <a:spLocks noGrp="1"/>
          </p:cNvSpPr>
          <p:nvPr>
            <p:ph type="sldNum" sz="quarter" idx="12"/>
          </p:nvPr>
        </p:nvSpPr>
        <p:spPr>
          <a:xfrm>
            <a:off x="7981950" y="6356351"/>
            <a:ext cx="2057400" cy="365125"/>
          </a:xfrm>
        </p:spPr>
        <p:txBody>
          <a:bodyPr>
            <a:normAutofit/>
          </a:bodyPr>
          <a:lstStyle/>
          <a:p>
            <a:pPr>
              <a:spcAft>
                <a:spcPts val="600"/>
              </a:spcAft>
            </a:pPr>
            <a:fld id="{B6F15528-21DE-4FAA-801E-634DDDAF4B2B}" type="slidenum">
              <a:rPr lang="en-US">
                <a:solidFill>
                  <a:prstClr val="white">
                    <a:lumMod val="50000"/>
                  </a:prstClr>
                </a:solidFill>
                <a:latin typeface="Calibri"/>
              </a:rPr>
              <a:pPr>
                <a:spcAft>
                  <a:spcPts val="600"/>
                </a:spcAft>
              </a:pPr>
              <a:t>29</a:t>
            </a:fld>
            <a:endParaRPr lang="en-US">
              <a:solidFill>
                <a:prstClr val="white">
                  <a:lumMod val="50000"/>
                </a:prstClr>
              </a:solidFill>
              <a:latin typeface="Calibri"/>
            </a:endParaRPr>
          </a:p>
        </p:txBody>
      </p:sp>
    </p:spTree>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32BC26D8-82FB-445E-AA49-62A77D7C1E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5D84B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 name="Rectangle 9">
            <a:extLst>
              <a:ext uri="{FF2B5EF4-FFF2-40B4-BE49-F238E27FC236}">
                <a16:creationId xmlns:a16="http://schemas.microsoft.com/office/drawing/2014/main" id="{CB44330D-EA18-4254-AA95-EB49948539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12" y="480060"/>
            <a:ext cx="11237976" cy="589788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3" name="Picture 2">
            <a:extLst>
              <a:ext uri="{FF2B5EF4-FFF2-40B4-BE49-F238E27FC236}">
                <a16:creationId xmlns:a16="http://schemas.microsoft.com/office/drawing/2014/main" id="{D898D0ED-B54A-4103-9544-D10D0F271C6B}"/>
              </a:ext>
            </a:extLst>
          </p:cNvPr>
          <p:cNvPicPr>
            <a:picLocks noChangeAspect="1"/>
          </p:cNvPicPr>
          <p:nvPr/>
        </p:nvPicPr>
        <p:blipFill>
          <a:blip r:embed="rId2"/>
          <a:stretch>
            <a:fillRect/>
          </a:stretch>
        </p:blipFill>
        <p:spPr>
          <a:xfrm>
            <a:off x="1810565" y="643467"/>
            <a:ext cx="8570870" cy="5571066"/>
          </a:xfrm>
          <a:prstGeom prst="rect">
            <a:avLst/>
          </a:prstGeom>
        </p:spPr>
      </p:pic>
    </p:spTree>
    <p:extLst>
      <p:ext uri="{BB962C8B-B14F-4D97-AF65-F5344CB8AC3E}">
        <p14:creationId xmlns:p14="http://schemas.microsoft.com/office/powerpoint/2010/main" val="651778907"/>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FB5B0058-AF13-4859-B429-4EDDE2A26F7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4000" y="0"/>
            <a:ext cx="9144000" cy="6858000"/>
          </a:xfrm>
          <a:prstGeom prst="rect">
            <a:avLst/>
          </a:prstGeom>
          <a:solidFill>
            <a:schemeClr val="tx1">
              <a:lumMod val="95000"/>
              <a:lumOff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prstClr val="white">
                  <a:lumMod val="50000"/>
                </a:prstClr>
              </a:solidFill>
              <a:latin typeface="Calibri"/>
            </a:endParaRPr>
          </a:p>
        </p:txBody>
      </p:sp>
      <p:sp>
        <p:nvSpPr>
          <p:cNvPr id="2" name="Title 1">
            <a:extLst>
              <a:ext uri="{FF2B5EF4-FFF2-40B4-BE49-F238E27FC236}">
                <a16:creationId xmlns:a16="http://schemas.microsoft.com/office/drawing/2014/main" id="{9D4FD64A-470E-41A3-BA1B-68C8F595D4A2}"/>
              </a:ext>
            </a:extLst>
          </p:cNvPr>
          <p:cNvSpPr>
            <a:spLocks noGrp="1"/>
          </p:cNvSpPr>
          <p:nvPr>
            <p:ph type="title"/>
          </p:nvPr>
        </p:nvSpPr>
        <p:spPr>
          <a:xfrm>
            <a:off x="2973678" y="949325"/>
            <a:ext cx="7255341" cy="3991835"/>
          </a:xfrm>
        </p:spPr>
        <p:txBody>
          <a:bodyPr vert="horz" lIns="91440" tIns="45720" rIns="91440" bIns="45720" rtlCol="0" anchor="b">
            <a:normAutofit fontScale="90000"/>
          </a:bodyPr>
          <a:lstStyle/>
          <a:p>
            <a:pPr algn="l">
              <a:lnSpc>
                <a:spcPct val="90000"/>
              </a:lnSpc>
            </a:pPr>
            <a:r>
              <a:rPr lang="en-US" sz="4000" dirty="0">
                <a:solidFill>
                  <a:schemeClr val="bg1"/>
                </a:solidFill>
              </a:rPr>
              <a:t>What is ‘deprivation’?</a:t>
            </a:r>
            <a:br>
              <a:rPr lang="en-US" sz="4000" dirty="0">
                <a:solidFill>
                  <a:schemeClr val="bg1"/>
                </a:solidFill>
              </a:rPr>
            </a:br>
            <a:br>
              <a:rPr lang="en-US" sz="4000" dirty="0">
                <a:solidFill>
                  <a:schemeClr val="bg1"/>
                </a:solidFill>
              </a:rPr>
            </a:br>
            <a:r>
              <a:rPr lang="en-US" sz="4000" dirty="0">
                <a:solidFill>
                  <a:schemeClr val="bg1"/>
                </a:solidFill>
              </a:rPr>
              <a:t>How does this influence the design and delivery of services?</a:t>
            </a:r>
            <a:br>
              <a:rPr lang="en-US" sz="4000" dirty="0">
                <a:solidFill>
                  <a:schemeClr val="bg1"/>
                </a:solidFill>
              </a:rPr>
            </a:br>
            <a:br>
              <a:rPr lang="en-US" sz="4000" dirty="0">
                <a:solidFill>
                  <a:schemeClr val="bg1"/>
                </a:solidFill>
              </a:rPr>
            </a:br>
            <a:r>
              <a:rPr lang="en-US" sz="4000" dirty="0">
                <a:solidFill>
                  <a:schemeClr val="bg1"/>
                </a:solidFill>
              </a:rPr>
              <a:t>Do ‘deprived communities’ create additional concerns, pressures and costs for public services?</a:t>
            </a:r>
          </a:p>
        </p:txBody>
      </p:sp>
      <p:cxnSp>
        <p:nvCxnSpPr>
          <p:cNvPr id="11" name="Straight Connector 10">
            <a:extLst>
              <a:ext uri="{FF2B5EF4-FFF2-40B4-BE49-F238E27FC236}">
                <a16:creationId xmlns:a16="http://schemas.microsoft.com/office/drawing/2014/main" id="{EC4521DE-248E-440D-AAD6-FD9E7D34B3B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962963" y="0"/>
            <a:ext cx="0" cy="6858000"/>
          </a:xfrm>
          <a:prstGeom prst="line">
            <a:avLst/>
          </a:prstGeom>
          <a:ln w="12700">
            <a:solidFill>
              <a:schemeClr val="accent2"/>
            </a:solidFill>
          </a:ln>
        </p:spPr>
        <p:style>
          <a:lnRef idx="1">
            <a:schemeClr val="accent1"/>
          </a:lnRef>
          <a:fillRef idx="0">
            <a:schemeClr val="accent1"/>
          </a:fillRef>
          <a:effectRef idx="0">
            <a:schemeClr val="accent1"/>
          </a:effectRef>
          <a:fontRef idx="minor">
            <a:schemeClr val="tx1"/>
          </a:fontRef>
        </p:style>
      </p:cxnSp>
      <p:cxnSp>
        <p:nvCxnSpPr>
          <p:cNvPr id="13" name="Straight Connector 12">
            <a:extLst>
              <a:ext uri="{FF2B5EF4-FFF2-40B4-BE49-F238E27FC236}">
                <a16:creationId xmlns:a16="http://schemas.microsoft.com/office/drawing/2014/main" id="{442C13FA-4C0F-42D0-9626-5BA6040D8C3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1524000" y="6252485"/>
            <a:ext cx="9144000" cy="0"/>
          </a:xfrm>
          <a:prstGeom prst="line">
            <a:avLst/>
          </a:prstGeom>
          <a:ln w="12700">
            <a:solidFill>
              <a:schemeClr val="accent2"/>
            </a:solidFill>
          </a:ln>
        </p:spPr>
        <p:style>
          <a:lnRef idx="1">
            <a:schemeClr val="accent1"/>
          </a:lnRef>
          <a:fillRef idx="0">
            <a:schemeClr val="accent1"/>
          </a:fillRef>
          <a:effectRef idx="0">
            <a:schemeClr val="accent1"/>
          </a:effectRef>
          <a:fontRef idx="minor">
            <a:schemeClr val="tx1"/>
          </a:fontRef>
        </p:style>
      </p:cxnSp>
      <p:sp>
        <p:nvSpPr>
          <p:cNvPr id="4" name="Slide Number Placeholder 3">
            <a:extLst>
              <a:ext uri="{FF2B5EF4-FFF2-40B4-BE49-F238E27FC236}">
                <a16:creationId xmlns:a16="http://schemas.microsoft.com/office/drawing/2014/main" id="{1D7E3AB3-A2D4-417D-91D2-62566D977E8F}"/>
              </a:ext>
            </a:extLst>
          </p:cNvPr>
          <p:cNvSpPr>
            <a:spLocks noGrp="1"/>
          </p:cNvSpPr>
          <p:nvPr>
            <p:ph type="sldNum" sz="quarter" idx="12"/>
          </p:nvPr>
        </p:nvSpPr>
        <p:spPr>
          <a:xfrm>
            <a:off x="8442595" y="6356351"/>
            <a:ext cx="1334620" cy="365125"/>
          </a:xfrm>
        </p:spPr>
        <p:txBody>
          <a:bodyPr vert="horz" lIns="91440" tIns="45720" rIns="91440" bIns="45720" rtlCol="0" anchor="ctr">
            <a:normAutofit/>
          </a:bodyPr>
          <a:lstStyle/>
          <a:p>
            <a:pPr>
              <a:spcAft>
                <a:spcPts val="600"/>
              </a:spcAft>
            </a:pPr>
            <a:fld id="{B6F15528-21DE-4FAA-801E-634DDDAF4B2B}" type="slidenum">
              <a:rPr lang="en-US">
                <a:solidFill>
                  <a:prstClr val="white">
                    <a:lumMod val="50000"/>
                  </a:prstClr>
                </a:solidFill>
                <a:latin typeface="Calibri"/>
              </a:rPr>
              <a:pPr>
                <a:spcAft>
                  <a:spcPts val="600"/>
                </a:spcAft>
              </a:pPr>
              <a:t>31</a:t>
            </a:fld>
            <a:endParaRPr lang="en-US">
              <a:solidFill>
                <a:prstClr val="white">
                  <a:lumMod val="50000"/>
                </a:prstClr>
              </a:solidFill>
              <a:latin typeface="Calibri"/>
            </a:endParaRPr>
          </a:p>
        </p:txBody>
      </p:sp>
    </p:spTree>
    <p:extLst>
      <p:ext uri="{BB962C8B-B14F-4D97-AF65-F5344CB8AC3E}">
        <p14:creationId xmlns:p14="http://schemas.microsoft.com/office/powerpoint/2010/main" val="395005595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32.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15" name="Freeform: Shape 14">
            <a:extLst>
              <a:ext uri="{FF2B5EF4-FFF2-40B4-BE49-F238E27FC236}">
                <a16:creationId xmlns:a16="http://schemas.microsoft.com/office/drawing/2014/main" id="{1DE7243B-5109-444B-8FAF-7437C66BC0E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524001" y="0"/>
            <a:ext cx="3315999" cy="6858000"/>
          </a:xfrm>
          <a:custGeom>
            <a:avLst/>
            <a:gdLst>
              <a:gd name="connsiteX0" fmla="*/ 4421332 w 4421332"/>
              <a:gd name="connsiteY0" fmla="*/ 0 h 6858000"/>
              <a:gd name="connsiteX1" fmla="*/ 69075 w 4421332"/>
              <a:gd name="connsiteY1" fmla="*/ 0 h 6858000"/>
              <a:gd name="connsiteX2" fmla="*/ 35131 w 4421332"/>
              <a:gd name="connsiteY2" fmla="*/ 267128 h 6858000"/>
              <a:gd name="connsiteX3" fmla="*/ 0 w 4421332"/>
              <a:gd name="connsiteY3" fmla="*/ 962845 h 6858000"/>
              <a:gd name="connsiteX4" fmla="*/ 3276103 w 4421332"/>
              <a:gd name="connsiteY4" fmla="*/ 6782205 h 6858000"/>
              <a:gd name="connsiteX5" fmla="*/ 3407923 w 4421332"/>
              <a:gd name="connsiteY5" fmla="*/ 6858000 h 6858000"/>
              <a:gd name="connsiteX6" fmla="*/ 4421332 w 4421332"/>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421332" h="6858000">
                <a:moveTo>
                  <a:pt x="4421332" y="0"/>
                </a:moveTo>
                <a:lnTo>
                  <a:pt x="69075" y="0"/>
                </a:lnTo>
                <a:lnTo>
                  <a:pt x="35131" y="267128"/>
                </a:lnTo>
                <a:cubicBezTo>
                  <a:pt x="11901" y="495874"/>
                  <a:pt x="0" y="727970"/>
                  <a:pt x="0" y="962845"/>
                </a:cubicBezTo>
                <a:cubicBezTo>
                  <a:pt x="0" y="3429034"/>
                  <a:pt x="1312002" y="5588789"/>
                  <a:pt x="3276103" y="6782205"/>
                </a:cubicBezTo>
                <a:lnTo>
                  <a:pt x="3407923" y="6858000"/>
                </a:lnTo>
                <a:lnTo>
                  <a:pt x="4421332" y="6858000"/>
                </a:lnTo>
                <a:close/>
              </a:path>
            </a:pathLst>
          </a:cu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defRPr/>
            </a:pPr>
            <a:endParaRPr lang="en-US">
              <a:solidFill>
                <a:prstClr val="white"/>
              </a:solidFill>
              <a:latin typeface="Calibri" panose="020F0502020204030204"/>
            </a:endParaRPr>
          </a:p>
        </p:txBody>
      </p:sp>
      <p:sp>
        <p:nvSpPr>
          <p:cNvPr id="17" name="Freeform: Shape 16">
            <a:extLst>
              <a:ext uri="{FF2B5EF4-FFF2-40B4-BE49-F238E27FC236}">
                <a16:creationId xmlns:a16="http://schemas.microsoft.com/office/drawing/2014/main" id="{4C5D6221-DA7B-4611-AA26-7D8E349FDE9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4001" y="0"/>
            <a:ext cx="3174171" cy="6858000"/>
          </a:xfrm>
          <a:custGeom>
            <a:avLst/>
            <a:gdLst>
              <a:gd name="connsiteX0" fmla="*/ 0 w 4232227"/>
              <a:gd name="connsiteY0" fmla="*/ 0 h 6858000"/>
              <a:gd name="connsiteX1" fmla="*/ 4161853 w 4232227"/>
              <a:gd name="connsiteY1" fmla="*/ 0 h 6858000"/>
              <a:gd name="connsiteX2" fmla="*/ 4197953 w 4232227"/>
              <a:gd name="connsiteY2" fmla="*/ 284091 h 6858000"/>
              <a:gd name="connsiteX3" fmla="*/ 4232227 w 4232227"/>
              <a:gd name="connsiteY3" fmla="*/ 962844 h 6858000"/>
              <a:gd name="connsiteX4" fmla="*/ 758007 w 4232227"/>
              <a:gd name="connsiteY4" fmla="*/ 6800152 h 6858000"/>
              <a:gd name="connsiteX5" fmla="*/ 645060 w 4232227"/>
              <a:gd name="connsiteY5" fmla="*/ 6858000 h 6858000"/>
              <a:gd name="connsiteX6" fmla="*/ 0 w 4232227"/>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232227" h="6858000">
                <a:moveTo>
                  <a:pt x="0" y="0"/>
                </a:moveTo>
                <a:lnTo>
                  <a:pt x="4161853" y="0"/>
                </a:lnTo>
                <a:lnTo>
                  <a:pt x="4197953" y="284091"/>
                </a:lnTo>
                <a:cubicBezTo>
                  <a:pt x="4220617" y="507260"/>
                  <a:pt x="4232227" y="733696"/>
                  <a:pt x="4232227" y="962844"/>
                </a:cubicBezTo>
                <a:cubicBezTo>
                  <a:pt x="4232227" y="3483472"/>
                  <a:pt x="2827409" y="5675986"/>
                  <a:pt x="758007" y="6800152"/>
                </a:cubicBezTo>
                <a:lnTo>
                  <a:pt x="645060" y="6858000"/>
                </a:lnTo>
                <a:lnTo>
                  <a:pt x="0" y="6858000"/>
                </a:lnTo>
                <a:close/>
              </a:path>
            </a:pathLst>
          </a:custGeom>
          <a:solidFill>
            <a:schemeClr val="tx1">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defRPr/>
            </a:pPr>
            <a:endParaRPr lang="en-US">
              <a:solidFill>
                <a:prstClr val="white"/>
              </a:solidFill>
              <a:latin typeface="Calibri" panose="020F0502020204030204"/>
            </a:endParaRPr>
          </a:p>
        </p:txBody>
      </p:sp>
      <p:sp>
        <p:nvSpPr>
          <p:cNvPr id="8" name="Title 7">
            <a:extLst>
              <a:ext uri="{FF2B5EF4-FFF2-40B4-BE49-F238E27FC236}">
                <a16:creationId xmlns:a16="http://schemas.microsoft.com/office/drawing/2014/main" id="{069AB65C-A383-4DDA-9EA4-701EED75C5E7}"/>
              </a:ext>
            </a:extLst>
          </p:cNvPr>
          <p:cNvSpPr>
            <a:spLocks noGrp="1"/>
          </p:cNvSpPr>
          <p:nvPr>
            <p:ph type="title"/>
          </p:nvPr>
        </p:nvSpPr>
        <p:spPr>
          <a:xfrm>
            <a:off x="1524001" y="1412489"/>
            <a:ext cx="2756825" cy="2880607"/>
          </a:xfrm>
        </p:spPr>
        <p:txBody>
          <a:bodyPr anchor="t">
            <a:noAutofit/>
          </a:bodyPr>
          <a:lstStyle/>
          <a:p>
            <a:pPr>
              <a:lnSpc>
                <a:spcPct val="90000"/>
              </a:lnSpc>
            </a:pPr>
            <a:r>
              <a:rPr lang="en-GB" sz="4000" dirty="0">
                <a:solidFill>
                  <a:schemeClr val="bg1"/>
                </a:solidFill>
              </a:rPr>
              <a:t>Related concepts and discussion points</a:t>
            </a:r>
          </a:p>
        </p:txBody>
      </p:sp>
      <p:sp>
        <p:nvSpPr>
          <p:cNvPr id="9" name="Content Placeholder 8">
            <a:extLst>
              <a:ext uri="{FF2B5EF4-FFF2-40B4-BE49-F238E27FC236}">
                <a16:creationId xmlns:a16="http://schemas.microsoft.com/office/drawing/2014/main" id="{ECE26DE9-F15F-4BD5-B637-254FCBCFA205}"/>
              </a:ext>
            </a:extLst>
          </p:cNvPr>
          <p:cNvSpPr>
            <a:spLocks noGrp="1"/>
          </p:cNvSpPr>
          <p:nvPr>
            <p:ph sz="half" idx="1"/>
          </p:nvPr>
        </p:nvSpPr>
        <p:spPr>
          <a:xfrm>
            <a:off x="4839999" y="1412489"/>
            <a:ext cx="2880876" cy="4363844"/>
          </a:xfrm>
        </p:spPr>
        <p:txBody>
          <a:bodyPr>
            <a:noAutofit/>
          </a:bodyPr>
          <a:lstStyle/>
          <a:p>
            <a:r>
              <a:rPr lang="en-GB" sz="2400" dirty="0"/>
              <a:t>Equality and inequality</a:t>
            </a:r>
          </a:p>
          <a:p>
            <a:r>
              <a:rPr lang="en-GB" sz="2400" dirty="0"/>
              <a:t>Wealthy people</a:t>
            </a:r>
          </a:p>
          <a:p>
            <a:r>
              <a:rPr lang="en-GB" sz="2400" dirty="0"/>
              <a:t>Poor people</a:t>
            </a:r>
          </a:p>
          <a:p>
            <a:r>
              <a:rPr lang="en-GB" sz="2400" dirty="0"/>
              <a:t>What are the biggest challenges we face?</a:t>
            </a:r>
          </a:p>
          <a:p>
            <a:r>
              <a:rPr lang="en-GB" sz="2400" dirty="0"/>
              <a:t>What should the government do for us?</a:t>
            </a:r>
          </a:p>
        </p:txBody>
      </p:sp>
      <p:sp>
        <p:nvSpPr>
          <p:cNvPr id="10" name="Content Placeholder 9">
            <a:extLst>
              <a:ext uri="{FF2B5EF4-FFF2-40B4-BE49-F238E27FC236}">
                <a16:creationId xmlns:a16="http://schemas.microsoft.com/office/drawing/2014/main" id="{4E228AFA-45FF-4641-AA42-A44B27209349}"/>
              </a:ext>
            </a:extLst>
          </p:cNvPr>
          <p:cNvSpPr>
            <a:spLocks noGrp="1"/>
          </p:cNvSpPr>
          <p:nvPr>
            <p:ph sz="half" idx="2"/>
          </p:nvPr>
        </p:nvSpPr>
        <p:spPr>
          <a:xfrm>
            <a:off x="7536160" y="1412489"/>
            <a:ext cx="2880876" cy="4363844"/>
          </a:xfrm>
        </p:spPr>
        <p:txBody>
          <a:bodyPr>
            <a:noAutofit/>
          </a:bodyPr>
          <a:lstStyle/>
          <a:p>
            <a:r>
              <a:rPr lang="en-GB" sz="2400" dirty="0"/>
              <a:t>Sameness and difference</a:t>
            </a:r>
          </a:p>
          <a:p>
            <a:r>
              <a:rPr lang="en-GB" sz="2400" dirty="0"/>
              <a:t>Are some communities better than others</a:t>
            </a:r>
          </a:p>
          <a:p>
            <a:r>
              <a:rPr lang="en-GB" sz="2400" dirty="0"/>
              <a:t>What assumptions do we make about ‘good’ and ‘bad’ communities?</a:t>
            </a:r>
          </a:p>
        </p:txBody>
      </p:sp>
      <p:sp>
        <p:nvSpPr>
          <p:cNvPr id="2" name="Slide Number Placeholder 1"/>
          <p:cNvSpPr>
            <a:spLocks noGrp="1"/>
          </p:cNvSpPr>
          <p:nvPr>
            <p:ph type="sldNum" sz="quarter" idx="12"/>
          </p:nvPr>
        </p:nvSpPr>
        <p:spPr>
          <a:xfrm>
            <a:off x="9751095" y="6080241"/>
            <a:ext cx="411480" cy="548640"/>
          </a:xfrm>
          <a:prstGeom prst="ellipse">
            <a:avLst/>
          </a:prstGeom>
          <a:solidFill>
            <a:srgbClr val="7F7F7F"/>
          </a:solidFill>
        </p:spPr>
        <p:txBody>
          <a:bodyPr>
            <a:normAutofit lnSpcReduction="10000"/>
          </a:bodyPr>
          <a:lstStyle/>
          <a:p>
            <a:pPr algn="ctr">
              <a:spcAft>
                <a:spcPts val="600"/>
              </a:spcAft>
            </a:pPr>
            <a:fld id="{B6F15528-21DE-4FAA-801E-634DDDAF4B2B}" type="slidenum">
              <a:rPr lang="en-US" sz="1000">
                <a:solidFill>
                  <a:srgbClr val="FFFFFF"/>
                </a:solidFill>
                <a:latin typeface="Calibri"/>
              </a:rPr>
              <a:pPr algn="ctr">
                <a:spcAft>
                  <a:spcPts val="600"/>
                </a:spcAft>
              </a:pPr>
              <a:t>32</a:t>
            </a:fld>
            <a:endParaRPr lang="en-US" sz="1000">
              <a:solidFill>
                <a:srgbClr val="FFFFFF"/>
              </a:solidFill>
              <a:latin typeface="Calibri"/>
            </a:endParaRPr>
          </a:p>
        </p:txBody>
      </p:sp>
    </p:spTree>
    <p:extLst>
      <p:ext uri="{BB962C8B-B14F-4D97-AF65-F5344CB8AC3E}">
        <p14:creationId xmlns:p14="http://schemas.microsoft.com/office/powerpoint/2010/main" val="1306698018"/>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9">
                                            <p:txEl>
                                              <p:pRg st="0" end="0"/>
                                            </p:txEl>
                                          </p:spTgt>
                                        </p:tgtEl>
                                        <p:attrNameLst>
                                          <p:attrName>style.visibility</p:attrName>
                                        </p:attrNameLst>
                                      </p:cBhvr>
                                      <p:to>
                                        <p:strVal val="visible"/>
                                      </p:to>
                                    </p:set>
                                    <p:anim calcmode="lin" valueType="num">
                                      <p:cBhvr additive="base">
                                        <p:cTn id="7" dur="500" fill="hold"/>
                                        <p:tgtEl>
                                          <p:spTgt spid="9">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9">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9">
                                            <p:txEl>
                                              <p:pRg st="1" end="1"/>
                                            </p:txEl>
                                          </p:spTgt>
                                        </p:tgtEl>
                                        <p:attrNameLst>
                                          <p:attrName>style.visibility</p:attrName>
                                        </p:attrNameLst>
                                      </p:cBhvr>
                                      <p:to>
                                        <p:strVal val="visible"/>
                                      </p:to>
                                    </p:set>
                                    <p:anim calcmode="lin" valueType="num">
                                      <p:cBhvr additive="base">
                                        <p:cTn id="13" dur="500" fill="hold"/>
                                        <p:tgtEl>
                                          <p:spTgt spid="9">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9">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9">
                                            <p:txEl>
                                              <p:pRg st="2" end="2"/>
                                            </p:txEl>
                                          </p:spTgt>
                                        </p:tgtEl>
                                        <p:attrNameLst>
                                          <p:attrName>style.visibility</p:attrName>
                                        </p:attrNameLst>
                                      </p:cBhvr>
                                      <p:to>
                                        <p:strVal val="visible"/>
                                      </p:to>
                                    </p:set>
                                    <p:anim calcmode="lin" valueType="num">
                                      <p:cBhvr additive="base">
                                        <p:cTn id="19" dur="500" fill="hold"/>
                                        <p:tgtEl>
                                          <p:spTgt spid="9">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9">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9">
                                            <p:txEl>
                                              <p:pRg st="3" end="3"/>
                                            </p:txEl>
                                          </p:spTgt>
                                        </p:tgtEl>
                                        <p:attrNameLst>
                                          <p:attrName>style.visibility</p:attrName>
                                        </p:attrNameLst>
                                      </p:cBhvr>
                                      <p:to>
                                        <p:strVal val="visible"/>
                                      </p:to>
                                    </p:set>
                                    <p:anim calcmode="lin" valueType="num">
                                      <p:cBhvr additive="base">
                                        <p:cTn id="25" dur="500" fill="hold"/>
                                        <p:tgtEl>
                                          <p:spTgt spid="9">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9">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9">
                                            <p:txEl>
                                              <p:pRg st="4" end="4"/>
                                            </p:txEl>
                                          </p:spTgt>
                                        </p:tgtEl>
                                        <p:attrNameLst>
                                          <p:attrName>style.visibility</p:attrName>
                                        </p:attrNameLst>
                                      </p:cBhvr>
                                      <p:to>
                                        <p:strVal val="visible"/>
                                      </p:to>
                                    </p:set>
                                    <p:anim calcmode="lin" valueType="num">
                                      <p:cBhvr additive="base">
                                        <p:cTn id="31" dur="500" fill="hold"/>
                                        <p:tgtEl>
                                          <p:spTgt spid="9">
                                            <p:txEl>
                                              <p:pRg st="4" end="4"/>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9">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grpId="0" nodeType="clickEffect">
                                  <p:stCondLst>
                                    <p:cond delay="0"/>
                                  </p:stCondLst>
                                  <p:childTnLst>
                                    <p:set>
                                      <p:cBhvr>
                                        <p:cTn id="36" dur="1" fill="hold">
                                          <p:stCondLst>
                                            <p:cond delay="0"/>
                                          </p:stCondLst>
                                        </p:cTn>
                                        <p:tgtEl>
                                          <p:spTgt spid="10">
                                            <p:txEl>
                                              <p:pRg st="0" end="0"/>
                                            </p:txEl>
                                          </p:spTgt>
                                        </p:tgtEl>
                                        <p:attrNameLst>
                                          <p:attrName>style.visibility</p:attrName>
                                        </p:attrNameLst>
                                      </p:cBhvr>
                                      <p:to>
                                        <p:strVal val="visible"/>
                                      </p:to>
                                    </p:set>
                                    <p:anim calcmode="lin" valueType="num">
                                      <p:cBhvr additive="base">
                                        <p:cTn id="37" dur="500" fill="hold"/>
                                        <p:tgtEl>
                                          <p:spTgt spid="10">
                                            <p:txEl>
                                              <p:pRg st="0" end="0"/>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10">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2" presetClass="entr" presetSubtype="4" fill="hold" grpId="0" nodeType="clickEffect">
                                  <p:stCondLst>
                                    <p:cond delay="0"/>
                                  </p:stCondLst>
                                  <p:childTnLst>
                                    <p:set>
                                      <p:cBhvr>
                                        <p:cTn id="42" dur="1" fill="hold">
                                          <p:stCondLst>
                                            <p:cond delay="0"/>
                                          </p:stCondLst>
                                        </p:cTn>
                                        <p:tgtEl>
                                          <p:spTgt spid="10">
                                            <p:txEl>
                                              <p:pRg st="1" end="1"/>
                                            </p:txEl>
                                          </p:spTgt>
                                        </p:tgtEl>
                                        <p:attrNameLst>
                                          <p:attrName>style.visibility</p:attrName>
                                        </p:attrNameLst>
                                      </p:cBhvr>
                                      <p:to>
                                        <p:strVal val="visible"/>
                                      </p:to>
                                    </p:set>
                                    <p:anim calcmode="lin" valueType="num">
                                      <p:cBhvr additive="base">
                                        <p:cTn id="43" dur="500" fill="hold"/>
                                        <p:tgtEl>
                                          <p:spTgt spid="10">
                                            <p:txEl>
                                              <p:pRg st="1" end="1"/>
                                            </p:txEl>
                                          </p:spTgt>
                                        </p:tgtEl>
                                        <p:attrNameLst>
                                          <p:attrName>ppt_x</p:attrName>
                                        </p:attrNameLst>
                                      </p:cBhvr>
                                      <p:tavLst>
                                        <p:tav tm="0">
                                          <p:val>
                                            <p:strVal val="#ppt_x"/>
                                          </p:val>
                                        </p:tav>
                                        <p:tav tm="100000">
                                          <p:val>
                                            <p:strVal val="#ppt_x"/>
                                          </p:val>
                                        </p:tav>
                                      </p:tavLst>
                                    </p:anim>
                                    <p:anim calcmode="lin" valueType="num">
                                      <p:cBhvr additive="base">
                                        <p:cTn id="44" dur="500" fill="hold"/>
                                        <p:tgtEl>
                                          <p:spTgt spid="10">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2" presetClass="entr" presetSubtype="4" fill="hold" grpId="0" nodeType="clickEffect">
                                  <p:stCondLst>
                                    <p:cond delay="0"/>
                                  </p:stCondLst>
                                  <p:childTnLst>
                                    <p:set>
                                      <p:cBhvr>
                                        <p:cTn id="48" dur="1" fill="hold">
                                          <p:stCondLst>
                                            <p:cond delay="0"/>
                                          </p:stCondLst>
                                        </p:cTn>
                                        <p:tgtEl>
                                          <p:spTgt spid="10">
                                            <p:txEl>
                                              <p:pRg st="2" end="2"/>
                                            </p:txEl>
                                          </p:spTgt>
                                        </p:tgtEl>
                                        <p:attrNameLst>
                                          <p:attrName>style.visibility</p:attrName>
                                        </p:attrNameLst>
                                      </p:cBhvr>
                                      <p:to>
                                        <p:strVal val="visible"/>
                                      </p:to>
                                    </p:set>
                                    <p:anim calcmode="lin" valueType="num">
                                      <p:cBhvr additive="base">
                                        <p:cTn id="49" dur="500" fill="hold"/>
                                        <p:tgtEl>
                                          <p:spTgt spid="10">
                                            <p:txEl>
                                              <p:pRg st="2" end="2"/>
                                            </p:txEl>
                                          </p:spTgt>
                                        </p:tgtEl>
                                        <p:attrNameLst>
                                          <p:attrName>ppt_x</p:attrName>
                                        </p:attrNameLst>
                                      </p:cBhvr>
                                      <p:tavLst>
                                        <p:tav tm="0">
                                          <p:val>
                                            <p:strVal val="#ppt_x"/>
                                          </p:val>
                                        </p:tav>
                                        <p:tav tm="100000">
                                          <p:val>
                                            <p:strVal val="#ppt_x"/>
                                          </p:val>
                                        </p:tav>
                                      </p:tavLst>
                                    </p:anim>
                                    <p:anim calcmode="lin" valueType="num">
                                      <p:cBhvr additive="base">
                                        <p:cTn id="50" dur="500" fill="hold"/>
                                        <p:tgtEl>
                                          <p:spTgt spid="10">
                                            <p:txEl>
                                              <p:pRg st="2" end="2"/>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build="p"/>
      <p:bldP spid="10" grpId="0" build="p"/>
    </p:bldLst>
  </p:timing>
</p:sld>
</file>

<file path=ppt/slides/slide3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660904" y="687480"/>
            <a:ext cx="7309426" cy="994172"/>
          </a:xfrm>
        </p:spPr>
        <p:txBody>
          <a:bodyPr>
            <a:noAutofit/>
          </a:bodyPr>
          <a:lstStyle/>
          <a:p>
            <a:pPr algn="l"/>
            <a:r>
              <a:rPr lang="en-GB" sz="6000" dirty="0"/>
              <a:t>The Challenge</a:t>
            </a:r>
          </a:p>
        </p:txBody>
      </p:sp>
      <p:sp>
        <p:nvSpPr>
          <p:cNvPr id="3" name="Content Placeholder 2"/>
          <p:cNvSpPr>
            <a:spLocks noGrp="1"/>
          </p:cNvSpPr>
          <p:nvPr>
            <p:ph idx="1"/>
          </p:nvPr>
        </p:nvSpPr>
        <p:spPr>
          <a:xfrm>
            <a:off x="660902" y="1681652"/>
            <a:ext cx="7157835" cy="4734108"/>
          </a:xfrm>
        </p:spPr>
        <p:txBody>
          <a:bodyPr anchor="ctr">
            <a:normAutofit/>
          </a:bodyPr>
          <a:lstStyle/>
          <a:p>
            <a:r>
              <a:rPr lang="en-GB" sz="2800" dirty="0"/>
              <a:t>At a time when radical changes are needed to the way public services are designed and delivered, we need innovation!</a:t>
            </a:r>
          </a:p>
          <a:p>
            <a:r>
              <a:rPr lang="en-GB" sz="2800" dirty="0"/>
              <a:t>People like us work in local and national government</a:t>
            </a:r>
          </a:p>
          <a:p>
            <a:r>
              <a:rPr lang="en-GB" sz="2800" dirty="0"/>
              <a:t>If you were civil servants what advice would you give to the politicians who have to make the big decisions and allocate billions of public pounds?</a:t>
            </a:r>
          </a:p>
        </p:txBody>
      </p:sp>
      <p:sp>
        <p:nvSpPr>
          <p:cNvPr id="11" name="Rectangle 10">
            <a:extLst>
              <a:ext uri="{FF2B5EF4-FFF2-40B4-BE49-F238E27FC236}">
                <a16:creationId xmlns:a16="http://schemas.microsoft.com/office/drawing/2014/main" id="{59A309A7-1751-4ABE-A3C1-EEC40366AD8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713436" y="0"/>
            <a:ext cx="1954565"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350">
              <a:solidFill>
                <a:prstClr val="white"/>
              </a:solidFill>
              <a:latin typeface="Calibri"/>
            </a:endParaRPr>
          </a:p>
        </p:txBody>
      </p:sp>
      <p:sp>
        <p:nvSpPr>
          <p:cNvPr id="13" name="Oval 12">
            <a:extLst>
              <a:ext uri="{FF2B5EF4-FFF2-40B4-BE49-F238E27FC236}">
                <a16:creationId xmlns:a16="http://schemas.microsoft.com/office/drawing/2014/main" id="{967D8EB6-EAE1-4F9C-B398-83321E2872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653567" y="2369132"/>
            <a:ext cx="2119736" cy="2119736"/>
          </a:xfrm>
          <a:prstGeom prst="ellipse">
            <a:avLst/>
          </a:prstGeom>
          <a:solidFill>
            <a:srgbClr val="FFFFFF"/>
          </a:solidFill>
          <a:ln w="22225">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350">
              <a:solidFill>
                <a:prstClr val="white"/>
              </a:solidFill>
              <a:latin typeface="Calibri"/>
            </a:endParaRPr>
          </a:p>
        </p:txBody>
      </p:sp>
      <p:pic>
        <p:nvPicPr>
          <p:cNvPr id="8" name="Graphic 7" descr="Light Bulb and Gear">
            <a:extLst>
              <a:ext uri="{FF2B5EF4-FFF2-40B4-BE49-F238E27FC236}">
                <a16:creationId xmlns:a16="http://schemas.microsoft.com/office/drawing/2014/main" id="{FF30110B-F389-4BF6-9967-3B4EC912B656}"/>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8148965" y="2865142"/>
            <a:ext cx="1143455" cy="1143455"/>
          </a:xfrm>
          <a:prstGeom prst="rect">
            <a:avLst/>
          </a:prstGeom>
        </p:spPr>
      </p:pic>
      <p:sp>
        <p:nvSpPr>
          <p:cNvPr id="4" name="Slide Number Placeholder 3"/>
          <p:cNvSpPr>
            <a:spLocks noGrp="1"/>
          </p:cNvSpPr>
          <p:nvPr>
            <p:ph type="sldNum" sz="quarter" idx="12"/>
          </p:nvPr>
        </p:nvSpPr>
        <p:spPr>
          <a:xfrm>
            <a:off x="9100075" y="6415760"/>
            <a:ext cx="759278" cy="273844"/>
          </a:xfrm>
        </p:spPr>
        <p:txBody>
          <a:bodyPr>
            <a:normAutofit/>
          </a:bodyPr>
          <a:lstStyle/>
          <a:p>
            <a:pPr>
              <a:spcAft>
                <a:spcPts val="600"/>
              </a:spcAft>
            </a:pPr>
            <a:fld id="{B6F15528-21DE-4FAA-801E-634DDDAF4B2B}" type="slidenum">
              <a:rPr lang="en-US" sz="920">
                <a:solidFill>
                  <a:srgbClr val="FFFFFF"/>
                </a:solidFill>
                <a:latin typeface="Calibri"/>
              </a:rPr>
              <a:pPr>
                <a:spcAft>
                  <a:spcPts val="600"/>
                </a:spcAft>
              </a:pPr>
              <a:t>33</a:t>
            </a:fld>
            <a:endParaRPr lang="en-US" sz="920">
              <a:solidFill>
                <a:srgbClr val="FFFFFF"/>
              </a:solidFill>
              <a:latin typeface="Calibri"/>
            </a:endParaRPr>
          </a:p>
        </p:txBody>
      </p:sp>
    </p:spTree>
    <p:extLst>
      <p:ext uri="{BB962C8B-B14F-4D97-AF65-F5344CB8AC3E}">
        <p14:creationId xmlns:p14="http://schemas.microsoft.com/office/powerpoint/2010/main" val="350262029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6286" y="0"/>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a:endParaRPr>
          </a:p>
        </p:txBody>
      </p:sp>
      <p:sp>
        <p:nvSpPr>
          <p:cNvPr id="12" name="Freeform: Shape 11">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4000" y="0"/>
            <a:ext cx="3125454"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a:endParaRPr>
          </a:p>
        </p:txBody>
      </p:sp>
      <p:sp>
        <p:nvSpPr>
          <p:cNvPr id="5" name="Title 4">
            <a:extLst>
              <a:ext uri="{FF2B5EF4-FFF2-40B4-BE49-F238E27FC236}">
                <a16:creationId xmlns:a16="http://schemas.microsoft.com/office/drawing/2014/main" id="{D772758B-81C6-4E6F-BD74-49783B578BD7}"/>
              </a:ext>
            </a:extLst>
          </p:cNvPr>
          <p:cNvSpPr>
            <a:spLocks noGrp="1"/>
          </p:cNvSpPr>
          <p:nvPr>
            <p:ph type="title"/>
          </p:nvPr>
        </p:nvSpPr>
        <p:spPr>
          <a:xfrm>
            <a:off x="2039125" y="1153573"/>
            <a:ext cx="2400300" cy="4461163"/>
          </a:xfrm>
        </p:spPr>
        <p:txBody>
          <a:bodyPr>
            <a:normAutofit/>
          </a:bodyPr>
          <a:lstStyle/>
          <a:p>
            <a:r>
              <a:rPr lang="en-GB">
                <a:solidFill>
                  <a:srgbClr val="FFFFFF"/>
                </a:solidFill>
              </a:rPr>
              <a:t>Facts and forward-thinking</a:t>
            </a:r>
          </a:p>
        </p:txBody>
      </p:sp>
      <p:sp>
        <p:nvSpPr>
          <p:cNvPr id="14" name="Arc 13">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186802" y="2455480"/>
            <a:ext cx="3062575"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solidFill>
                <a:prstClr val="black"/>
              </a:solidFill>
              <a:latin typeface="Calibri"/>
            </a:endParaRPr>
          </a:p>
        </p:txBody>
      </p:sp>
      <p:sp>
        <p:nvSpPr>
          <p:cNvPr id="3" name="Content Placeholder 2"/>
          <p:cNvSpPr>
            <a:spLocks noGrp="1"/>
          </p:cNvSpPr>
          <p:nvPr>
            <p:ph idx="1"/>
          </p:nvPr>
        </p:nvSpPr>
        <p:spPr>
          <a:xfrm>
            <a:off x="4859481" y="591345"/>
            <a:ext cx="5179868" cy="5585619"/>
          </a:xfrm>
        </p:spPr>
        <p:txBody>
          <a:bodyPr anchor="ctr">
            <a:normAutofit/>
          </a:bodyPr>
          <a:lstStyle/>
          <a:p>
            <a:r>
              <a:rPr lang="en-GB" dirty="0"/>
              <a:t>Is it possible to predict the future?</a:t>
            </a:r>
          </a:p>
          <a:p>
            <a:pPr>
              <a:buNone/>
            </a:pPr>
            <a:endParaRPr lang="en-GB" dirty="0"/>
          </a:p>
          <a:p>
            <a:r>
              <a:rPr lang="en-GB" dirty="0"/>
              <a:t>Can we understand the past?</a:t>
            </a:r>
          </a:p>
          <a:p>
            <a:pPr>
              <a:buNone/>
            </a:pPr>
            <a:endParaRPr lang="en-GB" dirty="0"/>
          </a:p>
          <a:p>
            <a:r>
              <a:rPr lang="en-GB" dirty="0"/>
              <a:t>Do public servants need to understand the past, the present and look ahead to the future?</a:t>
            </a:r>
          </a:p>
        </p:txBody>
      </p:sp>
      <p:sp>
        <p:nvSpPr>
          <p:cNvPr id="4" name="Slide Number Placeholder 3"/>
          <p:cNvSpPr>
            <a:spLocks noGrp="1"/>
          </p:cNvSpPr>
          <p:nvPr>
            <p:ph type="sldNum" sz="quarter" idx="12"/>
          </p:nvPr>
        </p:nvSpPr>
        <p:spPr>
          <a:xfrm>
            <a:off x="8680173" y="6356351"/>
            <a:ext cx="1359176" cy="365125"/>
          </a:xfrm>
        </p:spPr>
        <p:txBody>
          <a:bodyPr>
            <a:normAutofit/>
          </a:bodyPr>
          <a:lstStyle/>
          <a:p>
            <a:pPr>
              <a:spcAft>
                <a:spcPts val="600"/>
              </a:spcAft>
            </a:pPr>
            <a:fld id="{B6F15528-21DE-4FAA-801E-634DDDAF4B2B}" type="slidenum">
              <a:rPr lang="en-US">
                <a:solidFill>
                  <a:prstClr val="black">
                    <a:tint val="75000"/>
                  </a:prstClr>
                </a:solidFill>
                <a:latin typeface="Calibri"/>
              </a:rPr>
              <a:pPr>
                <a:spcAft>
                  <a:spcPts val="600"/>
                </a:spcAft>
              </a:pPr>
              <a:t>34</a:t>
            </a:fld>
            <a:endParaRPr lang="en-US">
              <a:solidFill>
                <a:prstClr val="black">
                  <a:tint val="75000"/>
                </a:prstClr>
              </a:solidFill>
              <a:latin typeface="Calibri"/>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7" name="TextBox 7"/>
          <p:cNvSpPr txBox="1">
            <a:spLocks noChangeArrowheads="1"/>
          </p:cNvSpPr>
          <p:nvPr/>
        </p:nvSpPr>
        <p:spPr bwMode="auto">
          <a:xfrm>
            <a:off x="570369" y="273050"/>
            <a:ext cx="4419146" cy="11620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b" anchorCtr="0" compatLnSpc="1">
            <a:prstTxWarp prst="textNoShape">
              <a:avLst/>
            </a:prstTxWarp>
            <a:normAutofit/>
          </a:bodyPr>
          <a:lstStyle>
            <a:lvl1pPr>
              <a:defRPr>
                <a:solidFill>
                  <a:schemeClr val="tx1"/>
                </a:solidFill>
                <a:latin typeface="Arial" charset="0"/>
              </a:defRPr>
            </a:lvl1pPr>
            <a:lvl2pPr marL="742950" indent="-285750">
              <a:defRPr>
                <a:solidFill>
                  <a:schemeClr val="tx1"/>
                </a:solidFill>
                <a:latin typeface="Arial" charset="0"/>
              </a:defRPr>
            </a:lvl2pPr>
            <a:lvl3pPr marL="1143000" indent="-228600">
              <a:defRPr>
                <a:solidFill>
                  <a:schemeClr val="tx1"/>
                </a:solidFill>
                <a:latin typeface="Arial" charset="0"/>
              </a:defRPr>
            </a:lvl3pPr>
            <a:lvl4pPr marL="1600200" indent="-228600">
              <a:defRPr>
                <a:solidFill>
                  <a:schemeClr val="tx1"/>
                </a:solidFill>
                <a:latin typeface="Arial" charset="0"/>
              </a:defRPr>
            </a:lvl4pPr>
            <a:lvl5pPr marL="2057400" indent="-22860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eaLnBrk="0" fontAlgn="base" hangingPunct="0">
              <a:lnSpc>
                <a:spcPct val="90000"/>
              </a:lnSpc>
              <a:spcBef>
                <a:spcPct val="0"/>
              </a:spcBef>
              <a:spcAft>
                <a:spcPts val="600"/>
              </a:spcAft>
            </a:pPr>
            <a:r>
              <a:rPr lang="en-US" altLang="en-US" sz="6000" dirty="0">
                <a:solidFill>
                  <a:prstClr val="black"/>
                </a:solidFill>
                <a:latin typeface="Calibri"/>
              </a:rPr>
              <a:t>Statistics</a:t>
            </a:r>
          </a:p>
        </p:txBody>
      </p:sp>
      <p:pic>
        <p:nvPicPr>
          <p:cNvPr id="31746" name="Picture 6"/>
          <p:cNvPicPr>
            <a:picLocks noChangeAspect="1"/>
          </p:cNvPicPr>
          <p:nvPr/>
        </p:nvPicPr>
        <p:blipFill rotWithShape="1">
          <a:blip r:embed="rId2">
            <a:extLst>
              <a:ext uri="{28A0092B-C50C-407E-A947-70E740481C1C}">
                <a14:useLocalDpi xmlns:a14="http://schemas.microsoft.com/office/drawing/2010/main" val="0"/>
              </a:ext>
            </a:extLst>
          </a:blip>
          <a:srcRect l="38291" r="16077" b="-1"/>
          <a:stretch/>
        </p:blipFill>
        <p:spPr bwMode="auto">
          <a:xfrm>
            <a:off x="5153370" y="136524"/>
            <a:ext cx="6742883" cy="7720811"/>
          </a:xfrm>
          <a:prstGeom prst="rect">
            <a:avLst/>
          </a:prstGeom>
          <a:solidFill>
            <a:srgbClr val="FFFFFF"/>
          </a:solidFill>
          <a:ln>
            <a:noFill/>
          </a:ln>
          <a:extLst>
            <a:ext uri="{91240B29-F687-4F45-9708-019B960494DF}">
              <a14:hiddenLine xmlns:a14="http://schemas.microsoft.com/office/drawing/2010/main" w="9525">
                <a:solidFill>
                  <a:srgbClr val="000000"/>
                </a:solidFill>
                <a:miter lim="800000"/>
                <a:headEnd/>
                <a:tailEnd/>
              </a14:hiddenLine>
            </a:ext>
          </a:extLst>
        </p:spPr>
      </p:pic>
      <p:sp>
        <p:nvSpPr>
          <p:cNvPr id="72" name="Text Placeholder 3">
            <a:extLst>
              <a:ext uri="{FF2B5EF4-FFF2-40B4-BE49-F238E27FC236}">
                <a16:creationId xmlns:a16="http://schemas.microsoft.com/office/drawing/2014/main" id="{92AD7D86-7F33-4591-A281-9143C929C908}"/>
              </a:ext>
            </a:extLst>
          </p:cNvPr>
          <p:cNvSpPr>
            <a:spLocks noGrp="1"/>
          </p:cNvSpPr>
          <p:nvPr>
            <p:ph type="body" sz="half" idx="2"/>
          </p:nvPr>
        </p:nvSpPr>
        <p:spPr>
          <a:xfrm>
            <a:off x="570369" y="2254313"/>
            <a:ext cx="4419146" cy="3871851"/>
          </a:xfrm>
        </p:spPr>
        <p:txBody>
          <a:bodyPr/>
          <a:lstStyle/>
          <a:p>
            <a:r>
              <a:rPr lang="en-US" sz="3200" dirty="0"/>
              <a:t>Are today’s statistics a reliable guide to future expectation?</a:t>
            </a:r>
          </a:p>
          <a:p>
            <a:endParaRPr lang="en-US" sz="3200" dirty="0"/>
          </a:p>
          <a:p>
            <a:r>
              <a:rPr lang="en-US" sz="3200" dirty="0"/>
              <a:t>Can we ‘see’ the future?</a:t>
            </a:r>
          </a:p>
          <a:p>
            <a:endParaRPr lang="en-US" dirty="0"/>
          </a:p>
        </p:txBody>
      </p:sp>
      <p:sp>
        <p:nvSpPr>
          <p:cNvPr id="2" name="Slide Number Placeholder 1"/>
          <p:cNvSpPr>
            <a:spLocks noGrp="1"/>
          </p:cNvSpPr>
          <p:nvPr>
            <p:ph type="sldNum" sz="quarter" idx="12"/>
          </p:nvPr>
        </p:nvSpPr>
        <p:spPr>
          <a:xfrm>
            <a:off x="8077200" y="6356351"/>
            <a:ext cx="2133600" cy="365125"/>
          </a:xfrm>
        </p:spPr>
        <p:txBody>
          <a:bodyPr vert="horz" wrap="square" lIns="91440" tIns="45720" rIns="91440" bIns="45720" numCol="1" anchor="ctr" anchorCtr="0" compatLnSpc="1">
            <a:prstTxWarp prst="textNoShape">
              <a:avLst/>
            </a:prstTxWarp>
            <a:normAutofit/>
          </a:bodyPr>
          <a:lstStyle/>
          <a:p>
            <a:pPr>
              <a:spcAft>
                <a:spcPts val="600"/>
              </a:spcAft>
              <a:defRPr/>
            </a:pPr>
            <a:fld id="{7FF37A6F-B889-4F3D-8E9D-ABC22242F1CC}" type="slidenum">
              <a:rPr lang="en-US"/>
              <a:pPr>
                <a:spcAft>
                  <a:spcPts val="600"/>
                </a:spcAft>
                <a:defRPr/>
              </a:pPr>
              <a:t>35</a:t>
            </a:fld>
            <a:endParaRPr lang="en-US"/>
          </a:p>
        </p:txBody>
      </p:sp>
    </p:spTree>
    <p:extLst>
      <p:ext uri="{BB962C8B-B14F-4D97-AF65-F5344CB8AC3E}">
        <p14:creationId xmlns:p14="http://schemas.microsoft.com/office/powerpoint/2010/main" val="261848763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72">
                                            <p:txEl>
                                              <p:pRg st="0" end="0"/>
                                            </p:txEl>
                                          </p:spTgt>
                                        </p:tgtEl>
                                        <p:attrNameLst>
                                          <p:attrName>style.visibility</p:attrName>
                                        </p:attrNameLst>
                                      </p:cBhvr>
                                      <p:to>
                                        <p:strVal val="visible"/>
                                      </p:to>
                                    </p:set>
                                    <p:anim calcmode="lin" valueType="num">
                                      <p:cBhvr additive="base">
                                        <p:cTn id="7" dur="500" fill="hold"/>
                                        <p:tgtEl>
                                          <p:spTgt spid="72">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72">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72">
                                            <p:txEl>
                                              <p:pRg st="2" end="2"/>
                                            </p:txEl>
                                          </p:spTgt>
                                        </p:tgtEl>
                                        <p:attrNameLst>
                                          <p:attrName>style.visibility</p:attrName>
                                        </p:attrNameLst>
                                      </p:cBhvr>
                                      <p:to>
                                        <p:strVal val="visible"/>
                                      </p:to>
                                    </p:set>
                                    <p:anim calcmode="lin" valueType="num">
                                      <p:cBhvr additive="base">
                                        <p:cTn id="13" dur="500" fill="hold"/>
                                        <p:tgtEl>
                                          <p:spTgt spid="72">
                                            <p:txEl>
                                              <p:pRg st="2" end="2"/>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72">
                                            <p:txEl>
                                              <p:pRg st="2" end="2"/>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2" grpId="0" build="p"/>
    </p:bld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A490DB7-C0B7-4C23-A828-F5A9965EFAEE}"/>
              </a:ext>
            </a:extLst>
          </p:cNvPr>
          <p:cNvSpPr>
            <a:spLocks noGrp="1"/>
          </p:cNvSpPr>
          <p:nvPr>
            <p:ph type="title"/>
          </p:nvPr>
        </p:nvSpPr>
        <p:spPr/>
        <p:txBody>
          <a:bodyPr/>
          <a:lstStyle/>
          <a:p>
            <a:endParaRPr lang="en-GB"/>
          </a:p>
        </p:txBody>
      </p:sp>
      <p:sp>
        <p:nvSpPr>
          <p:cNvPr id="3" name="Slide Number Placeholder 2">
            <a:extLst>
              <a:ext uri="{FF2B5EF4-FFF2-40B4-BE49-F238E27FC236}">
                <a16:creationId xmlns:a16="http://schemas.microsoft.com/office/drawing/2014/main" id="{ADA87FE2-CC79-4D69-9400-576334138CE7}"/>
              </a:ext>
            </a:extLst>
          </p:cNvPr>
          <p:cNvSpPr>
            <a:spLocks noGrp="1"/>
          </p:cNvSpPr>
          <p:nvPr>
            <p:ph type="sldNum" sz="quarter" idx="12"/>
          </p:nvPr>
        </p:nvSpPr>
        <p:spPr/>
        <p:txBody>
          <a:bodyPr/>
          <a:lstStyle/>
          <a:p>
            <a:fld id="{B6F15528-21DE-4FAA-801E-634DDDAF4B2B}" type="slidenum">
              <a:rPr lang="en-US">
                <a:solidFill>
                  <a:prstClr val="black">
                    <a:tint val="75000"/>
                  </a:prstClr>
                </a:solidFill>
                <a:latin typeface="Calibri"/>
              </a:rPr>
              <a:pPr/>
              <a:t>36</a:t>
            </a:fld>
            <a:endParaRPr lang="en-US">
              <a:solidFill>
                <a:prstClr val="black">
                  <a:tint val="75000"/>
                </a:prstClr>
              </a:solidFill>
              <a:latin typeface="Calibri"/>
            </a:endParaRPr>
          </a:p>
        </p:txBody>
      </p:sp>
      <p:pic>
        <p:nvPicPr>
          <p:cNvPr id="5" name="Picture 4">
            <a:hlinkClick r:id="rId2"/>
            <a:extLst>
              <a:ext uri="{FF2B5EF4-FFF2-40B4-BE49-F238E27FC236}">
                <a16:creationId xmlns:a16="http://schemas.microsoft.com/office/drawing/2014/main" id="{E1C5180C-C791-4352-8D80-15C661F7306E}"/>
              </a:ext>
            </a:extLst>
          </p:cNvPr>
          <p:cNvPicPr>
            <a:picLocks noChangeAspect="1"/>
          </p:cNvPicPr>
          <p:nvPr/>
        </p:nvPicPr>
        <p:blipFill>
          <a:blip r:embed="rId3"/>
          <a:stretch>
            <a:fillRect/>
          </a:stretch>
        </p:blipFill>
        <p:spPr>
          <a:xfrm>
            <a:off x="1709738" y="80963"/>
            <a:ext cx="8772525" cy="6696075"/>
          </a:xfrm>
          <a:prstGeom prst="rect">
            <a:avLst/>
          </a:prstGeom>
        </p:spPr>
      </p:pic>
    </p:spTree>
    <p:extLst>
      <p:ext uri="{BB962C8B-B14F-4D97-AF65-F5344CB8AC3E}">
        <p14:creationId xmlns:p14="http://schemas.microsoft.com/office/powerpoint/2010/main" val="4154913233"/>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Content Placeholder 4">
            <a:extLst>
              <a:ext uri="{FF2B5EF4-FFF2-40B4-BE49-F238E27FC236}">
                <a16:creationId xmlns:a16="http://schemas.microsoft.com/office/drawing/2014/main" id="{B9F3A07D-D36C-46F5-B0A7-50BB5648661A}"/>
              </a:ext>
            </a:extLst>
          </p:cNvPr>
          <p:cNvSpPr>
            <a:spLocks noGrp="1"/>
          </p:cNvSpPr>
          <p:nvPr>
            <p:ph idx="1"/>
          </p:nvPr>
        </p:nvSpPr>
        <p:spPr>
          <a:xfrm>
            <a:off x="1991544" y="812737"/>
            <a:ext cx="3754760" cy="5721499"/>
          </a:xfrm>
        </p:spPr>
        <p:txBody>
          <a:bodyPr/>
          <a:lstStyle/>
          <a:p>
            <a:r>
              <a:rPr lang="en-US" dirty="0"/>
              <a:t>The Welsh Government’s official measure of relative deprivation for small areas in Wales</a:t>
            </a:r>
          </a:p>
          <a:p>
            <a:r>
              <a:rPr lang="en-US" dirty="0"/>
              <a:t>1,909 geographical areas where no. 1 is the most deprived</a:t>
            </a:r>
          </a:p>
          <a:p>
            <a:endParaRPr lang="en-GB" dirty="0"/>
          </a:p>
        </p:txBody>
      </p:sp>
      <p:sp>
        <p:nvSpPr>
          <p:cNvPr id="3" name="Slide Number Placeholder 2">
            <a:extLst>
              <a:ext uri="{FF2B5EF4-FFF2-40B4-BE49-F238E27FC236}">
                <a16:creationId xmlns:a16="http://schemas.microsoft.com/office/drawing/2014/main" id="{A956F43B-05C3-4507-92F5-E155570EBB85}"/>
              </a:ext>
            </a:extLst>
          </p:cNvPr>
          <p:cNvSpPr>
            <a:spLocks noGrp="1"/>
          </p:cNvSpPr>
          <p:nvPr>
            <p:ph type="sldNum" sz="quarter" idx="12"/>
          </p:nvPr>
        </p:nvSpPr>
        <p:spPr/>
        <p:txBody>
          <a:bodyPr/>
          <a:lstStyle/>
          <a:p>
            <a:fld id="{B6F15528-21DE-4FAA-801E-634DDDAF4B2B}" type="slidenum">
              <a:rPr lang="en-US">
                <a:solidFill>
                  <a:prstClr val="black">
                    <a:tint val="75000"/>
                  </a:prstClr>
                </a:solidFill>
                <a:latin typeface="Calibri"/>
              </a:rPr>
              <a:pPr/>
              <a:t>37</a:t>
            </a:fld>
            <a:endParaRPr lang="en-US">
              <a:solidFill>
                <a:prstClr val="black">
                  <a:tint val="75000"/>
                </a:prstClr>
              </a:solidFill>
              <a:latin typeface="Calibri"/>
            </a:endParaRPr>
          </a:p>
        </p:txBody>
      </p:sp>
      <p:pic>
        <p:nvPicPr>
          <p:cNvPr id="7" name="Picture 6">
            <a:extLst>
              <a:ext uri="{FF2B5EF4-FFF2-40B4-BE49-F238E27FC236}">
                <a16:creationId xmlns:a16="http://schemas.microsoft.com/office/drawing/2014/main" id="{627AFB89-D928-4B74-9167-26AC38A065C4}"/>
              </a:ext>
            </a:extLst>
          </p:cNvPr>
          <p:cNvPicPr>
            <a:picLocks noChangeAspect="1"/>
          </p:cNvPicPr>
          <p:nvPr/>
        </p:nvPicPr>
        <p:blipFill>
          <a:blip r:embed="rId2"/>
          <a:stretch>
            <a:fillRect/>
          </a:stretch>
        </p:blipFill>
        <p:spPr>
          <a:xfrm>
            <a:off x="5839004" y="0"/>
            <a:ext cx="4819135" cy="6858000"/>
          </a:xfrm>
          <a:prstGeom prst="rect">
            <a:avLst/>
          </a:prstGeom>
        </p:spPr>
      </p:pic>
    </p:spTree>
    <p:extLst>
      <p:ext uri="{BB962C8B-B14F-4D97-AF65-F5344CB8AC3E}">
        <p14:creationId xmlns:p14="http://schemas.microsoft.com/office/powerpoint/2010/main" val="184983227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anim calcmode="lin" valueType="num">
                                      <p:cBhvr additive="base">
                                        <p:cTn id="7" dur="500" fill="hold"/>
                                        <p:tgtEl>
                                          <p:spTgt spid="5">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5">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5">
                                            <p:txEl>
                                              <p:pRg st="1" end="1"/>
                                            </p:txEl>
                                          </p:spTgt>
                                        </p:tgtEl>
                                        <p:attrNameLst>
                                          <p:attrName>style.visibility</p:attrName>
                                        </p:attrNameLst>
                                      </p:cBhvr>
                                      <p:to>
                                        <p:strVal val="visible"/>
                                      </p:to>
                                    </p:set>
                                    <p:anim calcmode="lin" valueType="num">
                                      <p:cBhvr additive="base">
                                        <p:cTn id="13" dur="500" fill="hold"/>
                                        <p:tgtEl>
                                          <p:spTgt spid="5">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5">
                                            <p:txEl>
                                              <p:pRg st="1" end="1"/>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build="p"/>
    </p:bld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hlinkClick r:id="rId2"/>
            <a:extLst>
              <a:ext uri="{FF2B5EF4-FFF2-40B4-BE49-F238E27FC236}">
                <a16:creationId xmlns:a16="http://schemas.microsoft.com/office/drawing/2014/main" id="{0CC8D912-BA58-4EBF-982F-1A4F98C942B0}"/>
              </a:ext>
            </a:extLst>
          </p:cNvPr>
          <p:cNvPicPr>
            <a:picLocks noChangeAspect="1"/>
          </p:cNvPicPr>
          <p:nvPr/>
        </p:nvPicPr>
        <p:blipFill>
          <a:blip r:embed="rId3"/>
          <a:stretch>
            <a:fillRect/>
          </a:stretch>
        </p:blipFill>
        <p:spPr>
          <a:xfrm>
            <a:off x="633743" y="717577"/>
            <a:ext cx="8419680" cy="5422846"/>
          </a:xfrm>
          <a:prstGeom prst="rect">
            <a:avLst/>
          </a:prstGeom>
        </p:spPr>
      </p:pic>
      <p:sp>
        <p:nvSpPr>
          <p:cNvPr id="4" name="TextBox 3">
            <a:extLst>
              <a:ext uri="{FF2B5EF4-FFF2-40B4-BE49-F238E27FC236}">
                <a16:creationId xmlns:a16="http://schemas.microsoft.com/office/drawing/2014/main" id="{20BD9AD3-6905-49C8-A8C0-34DF3C3C92D7}"/>
              </a:ext>
            </a:extLst>
          </p:cNvPr>
          <p:cNvSpPr txBox="1"/>
          <p:nvPr/>
        </p:nvSpPr>
        <p:spPr>
          <a:xfrm>
            <a:off x="9225481" y="2162290"/>
            <a:ext cx="2731459" cy="1938992"/>
          </a:xfrm>
          <a:prstGeom prst="rect">
            <a:avLst/>
          </a:prstGeom>
          <a:solidFill>
            <a:schemeClr val="bg2"/>
          </a:solidFill>
        </p:spPr>
        <p:txBody>
          <a:bodyPr wrap="square" rtlCol="0">
            <a:spAutoFit/>
          </a:bodyPr>
          <a:lstStyle/>
          <a:p>
            <a:pPr algn="ctr"/>
            <a:r>
              <a:rPr lang="en-GB" sz="3000" dirty="0">
                <a:solidFill>
                  <a:prstClr val="black"/>
                </a:solidFill>
                <a:latin typeface="Calibri" panose="020F0502020204030204"/>
              </a:rPr>
              <a:t>Welsh Index of Multiple Deprivation (WIMD)</a:t>
            </a:r>
          </a:p>
        </p:txBody>
      </p:sp>
    </p:spTree>
    <p:extLst>
      <p:ext uri="{BB962C8B-B14F-4D97-AF65-F5344CB8AC3E}">
        <p14:creationId xmlns:p14="http://schemas.microsoft.com/office/powerpoint/2010/main" val="527810043"/>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6286" y="0"/>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a:endParaRPr>
          </a:p>
        </p:txBody>
      </p:sp>
      <p:sp>
        <p:nvSpPr>
          <p:cNvPr id="11" name="Freeform: Shape 10">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4000" y="0"/>
            <a:ext cx="3125454"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a:endParaRPr>
          </a:p>
        </p:txBody>
      </p:sp>
      <p:sp>
        <p:nvSpPr>
          <p:cNvPr id="2" name="Title 1">
            <a:extLst>
              <a:ext uri="{FF2B5EF4-FFF2-40B4-BE49-F238E27FC236}">
                <a16:creationId xmlns:a16="http://schemas.microsoft.com/office/drawing/2014/main" id="{AED4F64E-A621-4BA7-A3B9-3E42C5BDC377}"/>
              </a:ext>
            </a:extLst>
          </p:cNvPr>
          <p:cNvSpPr>
            <a:spLocks noGrp="1"/>
          </p:cNvSpPr>
          <p:nvPr>
            <p:ph type="title"/>
          </p:nvPr>
        </p:nvSpPr>
        <p:spPr>
          <a:xfrm>
            <a:off x="1524000" y="1153573"/>
            <a:ext cx="3125454" cy="4461163"/>
          </a:xfrm>
        </p:spPr>
        <p:txBody>
          <a:bodyPr>
            <a:normAutofit/>
          </a:bodyPr>
          <a:lstStyle/>
          <a:p>
            <a:r>
              <a:rPr lang="en-GB" dirty="0">
                <a:solidFill>
                  <a:srgbClr val="FFFFFF"/>
                </a:solidFill>
              </a:rPr>
              <a:t>Deprivation?</a:t>
            </a:r>
          </a:p>
        </p:txBody>
      </p:sp>
      <p:sp>
        <p:nvSpPr>
          <p:cNvPr id="13" name="Arc 12">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186802" y="2455480"/>
            <a:ext cx="3062575"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solidFill>
                <a:prstClr val="black"/>
              </a:solidFill>
              <a:latin typeface="Calibri"/>
            </a:endParaRPr>
          </a:p>
        </p:txBody>
      </p:sp>
      <p:sp>
        <p:nvSpPr>
          <p:cNvPr id="3" name="Content Placeholder 2">
            <a:extLst>
              <a:ext uri="{FF2B5EF4-FFF2-40B4-BE49-F238E27FC236}">
                <a16:creationId xmlns:a16="http://schemas.microsoft.com/office/drawing/2014/main" id="{9849F245-9450-4F96-B880-703B9FC96F8A}"/>
              </a:ext>
            </a:extLst>
          </p:cNvPr>
          <p:cNvSpPr>
            <a:spLocks noGrp="1"/>
          </p:cNvSpPr>
          <p:nvPr>
            <p:ph idx="1"/>
          </p:nvPr>
        </p:nvSpPr>
        <p:spPr>
          <a:xfrm>
            <a:off x="4859481" y="591345"/>
            <a:ext cx="5179868" cy="5585619"/>
          </a:xfrm>
        </p:spPr>
        <p:txBody>
          <a:bodyPr anchor="ctr">
            <a:normAutofit/>
          </a:bodyPr>
          <a:lstStyle/>
          <a:p>
            <a:pPr>
              <a:lnSpc>
                <a:spcPct val="90000"/>
              </a:lnSpc>
            </a:pPr>
            <a:r>
              <a:rPr lang="en-US" sz="2500" dirty="0"/>
              <a:t>Deprivation is the lack of access to opportunities and resources which we might expect in our society. The domains used in WIMD relate to both material and social aspects of deprivation.</a:t>
            </a:r>
          </a:p>
          <a:p>
            <a:pPr>
              <a:lnSpc>
                <a:spcPct val="90000"/>
              </a:lnSpc>
            </a:pPr>
            <a:r>
              <a:rPr lang="en-US" sz="2500" dirty="0"/>
              <a:t>Material deprivation is having insufficient physical resources – food, shelter, and clothing – necessary to sustain a certain standard of life. </a:t>
            </a:r>
          </a:p>
          <a:p>
            <a:pPr>
              <a:lnSpc>
                <a:spcPct val="90000"/>
              </a:lnSpc>
            </a:pPr>
            <a:r>
              <a:rPr lang="en-US" sz="2500" dirty="0"/>
              <a:t>Social deprivation refers to the ability of an individual to participate in the normal social life of the community</a:t>
            </a:r>
            <a:endParaRPr lang="en-GB" sz="2500" dirty="0"/>
          </a:p>
        </p:txBody>
      </p:sp>
      <p:sp>
        <p:nvSpPr>
          <p:cNvPr id="4" name="Slide Number Placeholder 3">
            <a:extLst>
              <a:ext uri="{FF2B5EF4-FFF2-40B4-BE49-F238E27FC236}">
                <a16:creationId xmlns:a16="http://schemas.microsoft.com/office/drawing/2014/main" id="{9AD26D2B-B013-401E-8DCF-9A84D383325F}"/>
              </a:ext>
            </a:extLst>
          </p:cNvPr>
          <p:cNvSpPr>
            <a:spLocks noGrp="1"/>
          </p:cNvSpPr>
          <p:nvPr>
            <p:ph type="sldNum" sz="quarter" idx="12"/>
          </p:nvPr>
        </p:nvSpPr>
        <p:spPr>
          <a:xfrm>
            <a:off x="8680173" y="6356351"/>
            <a:ext cx="1359176" cy="365125"/>
          </a:xfrm>
        </p:spPr>
        <p:txBody>
          <a:bodyPr>
            <a:normAutofit/>
          </a:bodyPr>
          <a:lstStyle/>
          <a:p>
            <a:pPr>
              <a:spcAft>
                <a:spcPts val="600"/>
              </a:spcAft>
            </a:pPr>
            <a:fld id="{B6F15528-21DE-4FAA-801E-634DDDAF4B2B}" type="slidenum">
              <a:rPr lang="en-US">
                <a:solidFill>
                  <a:prstClr val="black">
                    <a:tint val="75000"/>
                  </a:prstClr>
                </a:solidFill>
                <a:latin typeface="Calibri"/>
              </a:rPr>
              <a:pPr>
                <a:spcAft>
                  <a:spcPts val="600"/>
                </a:spcAft>
              </a:pPr>
              <a:t>39</a:t>
            </a:fld>
            <a:endParaRPr lang="en-US">
              <a:solidFill>
                <a:prstClr val="black">
                  <a:tint val="75000"/>
                </a:prstClr>
              </a:solidFill>
              <a:latin typeface="Calibri"/>
            </a:endParaRPr>
          </a:p>
        </p:txBody>
      </p:sp>
    </p:spTree>
    <p:extLst>
      <p:ext uri="{BB962C8B-B14F-4D97-AF65-F5344CB8AC3E}">
        <p14:creationId xmlns:p14="http://schemas.microsoft.com/office/powerpoint/2010/main" val="12886439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4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6286" y="0"/>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a:endParaRPr>
          </a:p>
        </p:txBody>
      </p:sp>
      <p:sp>
        <p:nvSpPr>
          <p:cNvPr id="12" name="Freeform: Shape 11">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4000" y="0"/>
            <a:ext cx="3125454"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a:endParaRPr>
          </a:p>
        </p:txBody>
      </p:sp>
      <p:sp>
        <p:nvSpPr>
          <p:cNvPr id="2" name="Title 1"/>
          <p:cNvSpPr>
            <a:spLocks noGrp="1"/>
          </p:cNvSpPr>
          <p:nvPr>
            <p:ph type="title"/>
          </p:nvPr>
        </p:nvSpPr>
        <p:spPr>
          <a:xfrm>
            <a:off x="2039125" y="1153573"/>
            <a:ext cx="2400300" cy="4461163"/>
          </a:xfrm>
        </p:spPr>
        <p:txBody>
          <a:bodyPr>
            <a:normAutofit/>
          </a:bodyPr>
          <a:lstStyle/>
          <a:p>
            <a:pPr algn="l"/>
            <a:r>
              <a:rPr lang="en-GB" dirty="0">
                <a:solidFill>
                  <a:srgbClr val="FFFFFF"/>
                </a:solidFill>
              </a:rPr>
              <a:t>Material and Social</a:t>
            </a:r>
          </a:p>
        </p:txBody>
      </p:sp>
      <p:sp>
        <p:nvSpPr>
          <p:cNvPr id="14" name="Arc 13">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186802" y="2455480"/>
            <a:ext cx="3062575"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solidFill>
                <a:prstClr val="black"/>
              </a:solidFill>
              <a:latin typeface="Calibri"/>
            </a:endParaRPr>
          </a:p>
        </p:txBody>
      </p:sp>
      <p:sp>
        <p:nvSpPr>
          <p:cNvPr id="3" name="Content Placeholder 2"/>
          <p:cNvSpPr>
            <a:spLocks noGrp="1"/>
          </p:cNvSpPr>
          <p:nvPr>
            <p:ph idx="1"/>
          </p:nvPr>
        </p:nvSpPr>
        <p:spPr>
          <a:xfrm>
            <a:off x="4859481" y="591345"/>
            <a:ext cx="5179868" cy="5585619"/>
          </a:xfrm>
        </p:spPr>
        <p:txBody>
          <a:bodyPr anchor="ctr">
            <a:normAutofit/>
          </a:bodyPr>
          <a:lstStyle/>
          <a:p>
            <a:r>
              <a:rPr lang="en-GB" b="1" dirty="0"/>
              <a:t>Material deprivation </a:t>
            </a:r>
            <a:r>
              <a:rPr lang="en-GB" dirty="0"/>
              <a:t>is having insufficient physical resources – food, shelter, and clothing – necessary to sustain a certain standard of life. </a:t>
            </a:r>
          </a:p>
          <a:p>
            <a:r>
              <a:rPr lang="en-GB" b="1" dirty="0"/>
              <a:t>Social deprivation </a:t>
            </a:r>
            <a:r>
              <a:rPr lang="en-GB" dirty="0"/>
              <a:t>refers to the ability of an individual to participate in the normal social life of the community.</a:t>
            </a:r>
          </a:p>
          <a:p>
            <a:endParaRPr lang="en-GB" dirty="0"/>
          </a:p>
        </p:txBody>
      </p:sp>
      <p:sp>
        <p:nvSpPr>
          <p:cNvPr id="5" name="Slide Number Placeholder 4"/>
          <p:cNvSpPr>
            <a:spLocks noGrp="1"/>
          </p:cNvSpPr>
          <p:nvPr>
            <p:ph type="sldNum" sz="quarter" idx="12"/>
          </p:nvPr>
        </p:nvSpPr>
        <p:spPr>
          <a:xfrm>
            <a:off x="8680173" y="6356351"/>
            <a:ext cx="1359176" cy="365125"/>
          </a:xfrm>
        </p:spPr>
        <p:txBody>
          <a:bodyPr>
            <a:normAutofit/>
          </a:bodyPr>
          <a:lstStyle/>
          <a:p>
            <a:pPr>
              <a:spcAft>
                <a:spcPts val="600"/>
              </a:spcAft>
              <a:defRPr/>
            </a:pPr>
            <a:fld id="{B6F15528-21DE-4FAA-801E-634DDDAF4B2B}" type="slidenum">
              <a:rPr lang="en-US">
                <a:solidFill>
                  <a:prstClr val="black">
                    <a:tint val="75000"/>
                  </a:prstClr>
                </a:solidFill>
                <a:latin typeface="Calibri"/>
              </a:rPr>
              <a:pPr>
                <a:spcAft>
                  <a:spcPts val="600"/>
                </a:spcAft>
                <a:defRPr/>
              </a:pPr>
              <a:t>40</a:t>
            </a:fld>
            <a:endParaRPr lang="en-US">
              <a:solidFill>
                <a:prstClr val="black">
                  <a:tint val="75000"/>
                </a:prstClr>
              </a:solidFill>
              <a:latin typeface="Calibri"/>
            </a:endParaRPr>
          </a:p>
        </p:txBody>
      </p:sp>
    </p:spTree>
    <p:extLst>
      <p:ext uri="{BB962C8B-B14F-4D97-AF65-F5344CB8AC3E}">
        <p14:creationId xmlns:p14="http://schemas.microsoft.com/office/powerpoint/2010/main" val="360740925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4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6286" y="0"/>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a:endParaRPr>
          </a:p>
        </p:txBody>
      </p:sp>
      <p:sp>
        <p:nvSpPr>
          <p:cNvPr id="11" name="Freeform: Shape 10">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4000" y="0"/>
            <a:ext cx="3125454"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a:endParaRPr>
          </a:p>
        </p:txBody>
      </p:sp>
      <p:sp>
        <p:nvSpPr>
          <p:cNvPr id="2" name="Title 1"/>
          <p:cNvSpPr>
            <a:spLocks noGrp="1"/>
          </p:cNvSpPr>
          <p:nvPr>
            <p:ph type="title"/>
          </p:nvPr>
        </p:nvSpPr>
        <p:spPr>
          <a:xfrm>
            <a:off x="2039125" y="1153573"/>
            <a:ext cx="2400300" cy="4461163"/>
          </a:xfrm>
        </p:spPr>
        <p:txBody>
          <a:bodyPr>
            <a:normAutofit/>
          </a:bodyPr>
          <a:lstStyle/>
          <a:p>
            <a:r>
              <a:rPr lang="en-GB" dirty="0">
                <a:solidFill>
                  <a:srgbClr val="FFFFFF"/>
                </a:solidFill>
              </a:rPr>
              <a:t>WIMD</a:t>
            </a:r>
          </a:p>
        </p:txBody>
      </p:sp>
      <p:sp>
        <p:nvSpPr>
          <p:cNvPr id="13" name="Arc 12">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186802" y="2455480"/>
            <a:ext cx="3062575"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solidFill>
                <a:prstClr val="black"/>
              </a:solidFill>
              <a:latin typeface="Calibri"/>
            </a:endParaRPr>
          </a:p>
        </p:txBody>
      </p:sp>
      <p:sp>
        <p:nvSpPr>
          <p:cNvPr id="3" name="Content Placeholder 2"/>
          <p:cNvSpPr>
            <a:spLocks noGrp="1"/>
          </p:cNvSpPr>
          <p:nvPr>
            <p:ph idx="1"/>
          </p:nvPr>
        </p:nvSpPr>
        <p:spPr>
          <a:xfrm>
            <a:off x="4859481" y="591345"/>
            <a:ext cx="5484991" cy="5585619"/>
          </a:xfrm>
        </p:spPr>
        <p:txBody>
          <a:bodyPr anchor="ctr">
            <a:normAutofit/>
          </a:bodyPr>
          <a:lstStyle/>
          <a:p>
            <a:pPr>
              <a:lnSpc>
                <a:spcPct val="90000"/>
              </a:lnSpc>
            </a:pPr>
            <a:r>
              <a:rPr lang="en-GB" sz="3000" dirty="0"/>
              <a:t>There are 4 IMDS – Wales, England, Scotland and NI</a:t>
            </a:r>
          </a:p>
          <a:p>
            <a:pPr>
              <a:lnSpc>
                <a:spcPct val="90000"/>
              </a:lnSpc>
            </a:pPr>
            <a:endParaRPr lang="en-GB" sz="3000" dirty="0"/>
          </a:p>
          <a:p>
            <a:pPr>
              <a:lnSpc>
                <a:spcPct val="90000"/>
              </a:lnSpc>
            </a:pPr>
            <a:r>
              <a:rPr lang="en-GB" sz="3000" dirty="0"/>
              <a:t>First one in 2000 concentrated on large electoral division geographical areas</a:t>
            </a:r>
          </a:p>
          <a:p>
            <a:pPr>
              <a:lnSpc>
                <a:spcPct val="90000"/>
              </a:lnSpc>
            </a:pPr>
            <a:endParaRPr lang="en-GB" sz="3000" dirty="0"/>
          </a:p>
          <a:p>
            <a:pPr>
              <a:lnSpc>
                <a:spcPct val="90000"/>
              </a:lnSpc>
            </a:pPr>
            <a:r>
              <a:rPr lang="en-GB" sz="3000" dirty="0"/>
              <a:t>The 2005, 2008, 2011, 2014 and 2019 revisions have used much smaller Lower Super Output Areas (LSOAs – or ‘areas’)</a:t>
            </a:r>
          </a:p>
        </p:txBody>
      </p:sp>
      <p:sp>
        <p:nvSpPr>
          <p:cNvPr id="4" name="Slide Number Placeholder 3"/>
          <p:cNvSpPr>
            <a:spLocks noGrp="1"/>
          </p:cNvSpPr>
          <p:nvPr>
            <p:ph type="sldNum" sz="quarter" idx="12"/>
          </p:nvPr>
        </p:nvSpPr>
        <p:spPr>
          <a:xfrm>
            <a:off x="8680173" y="6356351"/>
            <a:ext cx="1359176" cy="365125"/>
          </a:xfrm>
        </p:spPr>
        <p:txBody>
          <a:bodyPr>
            <a:normAutofit/>
          </a:bodyPr>
          <a:lstStyle/>
          <a:p>
            <a:pPr>
              <a:spcAft>
                <a:spcPts val="600"/>
              </a:spcAft>
            </a:pPr>
            <a:fld id="{B6F15528-21DE-4FAA-801E-634DDDAF4B2B}" type="slidenum">
              <a:rPr lang="en-US">
                <a:solidFill>
                  <a:prstClr val="black">
                    <a:tint val="75000"/>
                  </a:prstClr>
                </a:solidFill>
                <a:latin typeface="Calibri"/>
              </a:rPr>
              <a:pPr>
                <a:spcAft>
                  <a:spcPts val="600"/>
                </a:spcAft>
              </a:pPr>
              <a:t>41</a:t>
            </a:fld>
            <a:endParaRPr lang="en-US">
              <a:solidFill>
                <a:prstClr val="black">
                  <a:tint val="75000"/>
                </a:prstClr>
              </a:solidFill>
              <a:latin typeface="Calibri"/>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anim calcmode="lin" valueType="num">
                                      <p:cBhvr additive="base">
                                        <p:cTn id="13"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anim calcmode="lin" valueType="num">
                                      <p:cBhvr additive="base">
                                        <p:cTn id="19"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4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2" name="Rectangle 11">
            <a:extLst>
              <a:ext uri="{FF2B5EF4-FFF2-40B4-BE49-F238E27FC236}">
                <a16:creationId xmlns:a16="http://schemas.microsoft.com/office/drawing/2014/main" id="{42A4FC2C-047E-45A5-965D-8E1E3BF09B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25143" y="0"/>
            <a:ext cx="9141714" cy="6858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solidFill>
                <a:prstClr val="white"/>
              </a:solidFill>
              <a:latin typeface="Calibri" panose="020F0502020204030204"/>
            </a:endParaRPr>
          </a:p>
        </p:txBody>
      </p:sp>
      <p:pic>
        <p:nvPicPr>
          <p:cNvPr id="7" name="Content Placeholder 6">
            <a:extLst>
              <a:ext uri="{FF2B5EF4-FFF2-40B4-BE49-F238E27FC236}">
                <a16:creationId xmlns:a16="http://schemas.microsoft.com/office/drawing/2014/main" id="{AF0AAEF0-A902-41BD-AA41-872A38798889}"/>
              </a:ext>
            </a:extLst>
          </p:cNvPr>
          <p:cNvPicPr>
            <a:picLocks noGrp="1" noChangeAspect="1"/>
          </p:cNvPicPr>
          <p:nvPr>
            <p:ph idx="1"/>
          </p:nvPr>
        </p:nvPicPr>
        <p:blipFill rotWithShape="1">
          <a:blip r:embed="rId2"/>
          <a:srcRect l="18866" r="6119" b="-1"/>
          <a:stretch/>
        </p:blipFill>
        <p:spPr>
          <a:xfrm>
            <a:off x="1524020" y="1282"/>
            <a:ext cx="9143980" cy="6856718"/>
          </a:xfrm>
          <a:prstGeom prst="rect">
            <a:avLst/>
          </a:prstGeom>
        </p:spPr>
      </p:pic>
      <p:sp>
        <p:nvSpPr>
          <p:cNvPr id="8" name="TextBox 7">
            <a:extLst>
              <a:ext uri="{FF2B5EF4-FFF2-40B4-BE49-F238E27FC236}">
                <a16:creationId xmlns:a16="http://schemas.microsoft.com/office/drawing/2014/main" id="{21869428-D8DB-4D67-BA17-F39CB97FA01C}"/>
              </a:ext>
            </a:extLst>
          </p:cNvPr>
          <p:cNvSpPr txBox="1"/>
          <p:nvPr/>
        </p:nvSpPr>
        <p:spPr>
          <a:xfrm>
            <a:off x="1703512" y="2708921"/>
            <a:ext cx="3096344" cy="4031873"/>
          </a:xfrm>
          <a:prstGeom prst="rect">
            <a:avLst/>
          </a:prstGeom>
          <a:noFill/>
        </p:spPr>
        <p:txBody>
          <a:bodyPr wrap="square" rtlCol="0">
            <a:spAutoFit/>
          </a:bodyPr>
          <a:lstStyle/>
          <a:p>
            <a:r>
              <a:rPr lang="en-GB" sz="3200" dirty="0">
                <a:solidFill>
                  <a:prstClr val="white"/>
                </a:solidFill>
                <a:latin typeface="Calibri" panose="020F0502020204030204"/>
              </a:rPr>
              <a:t>In a sense we are aiming to Google Earth the data</a:t>
            </a:r>
          </a:p>
          <a:p>
            <a:r>
              <a:rPr lang="en-GB" sz="3200" dirty="0">
                <a:solidFill>
                  <a:prstClr val="white"/>
                </a:solidFill>
                <a:latin typeface="Calibri" panose="020F0502020204030204"/>
              </a:rPr>
              <a:t>We aim to drill into the numbers so we can look for the most pressing issues</a:t>
            </a:r>
          </a:p>
        </p:txBody>
      </p:sp>
      <p:sp>
        <p:nvSpPr>
          <p:cNvPr id="9" name="TextBox 8">
            <a:extLst>
              <a:ext uri="{FF2B5EF4-FFF2-40B4-BE49-F238E27FC236}">
                <a16:creationId xmlns:a16="http://schemas.microsoft.com/office/drawing/2014/main" id="{D8C75FB9-1B6A-4265-A87C-D5F9E3EA66EB}"/>
              </a:ext>
            </a:extLst>
          </p:cNvPr>
          <p:cNvSpPr txBox="1"/>
          <p:nvPr/>
        </p:nvSpPr>
        <p:spPr>
          <a:xfrm>
            <a:off x="7896200" y="620688"/>
            <a:ext cx="2880320" cy="1077218"/>
          </a:xfrm>
          <a:prstGeom prst="rect">
            <a:avLst/>
          </a:prstGeom>
          <a:noFill/>
        </p:spPr>
        <p:txBody>
          <a:bodyPr wrap="square" rtlCol="0">
            <a:spAutoFit/>
          </a:bodyPr>
          <a:lstStyle/>
          <a:p>
            <a:pPr marL="457200" indent="-457200">
              <a:buFont typeface="Arial" panose="020B0604020202020204" pitchFamily="34" charset="0"/>
              <a:buChar char="•"/>
            </a:pPr>
            <a:r>
              <a:rPr lang="en-GB" sz="3200" dirty="0">
                <a:solidFill>
                  <a:prstClr val="white"/>
                </a:solidFill>
                <a:latin typeface="Calibri" panose="020F0502020204030204"/>
              </a:rPr>
              <a:t>Hot Topics</a:t>
            </a:r>
          </a:p>
          <a:p>
            <a:pPr marL="457200" indent="-457200">
              <a:buFont typeface="Arial" panose="020B0604020202020204" pitchFamily="34" charset="0"/>
              <a:buChar char="•"/>
            </a:pPr>
            <a:r>
              <a:rPr lang="en-GB" sz="3200" dirty="0">
                <a:solidFill>
                  <a:prstClr val="white"/>
                </a:solidFill>
                <a:latin typeface="Calibri" panose="020F0502020204030204"/>
              </a:rPr>
              <a:t>Hot Spots</a:t>
            </a:r>
          </a:p>
        </p:txBody>
      </p:sp>
    </p:spTree>
    <p:extLst>
      <p:ext uri="{BB962C8B-B14F-4D97-AF65-F5344CB8AC3E}">
        <p14:creationId xmlns:p14="http://schemas.microsoft.com/office/powerpoint/2010/main" val="338157604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8">
                                            <p:txEl>
                                              <p:pRg st="0" end="0"/>
                                            </p:txEl>
                                          </p:spTgt>
                                        </p:tgtEl>
                                        <p:attrNameLst>
                                          <p:attrName>style.visibility</p:attrName>
                                        </p:attrNameLst>
                                      </p:cBhvr>
                                      <p:to>
                                        <p:strVal val="visible"/>
                                      </p:to>
                                    </p:set>
                                    <p:anim calcmode="lin" valueType="num">
                                      <p:cBhvr additive="base">
                                        <p:cTn id="7" dur="500" fill="hold"/>
                                        <p:tgtEl>
                                          <p:spTgt spid="8">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8">
                                            <p:txEl>
                                              <p:pRg st="0" end="0"/>
                                            </p:txEl>
                                          </p:spTgt>
                                        </p:tgtEl>
                                        <p:attrNameLst>
                                          <p:attrName>ppt_y</p:attrName>
                                        </p:attrNameLst>
                                      </p:cBhvr>
                                      <p:tavLst>
                                        <p:tav tm="0">
                                          <p:val>
                                            <p:strVal val="1+#ppt_h/2"/>
                                          </p:val>
                                        </p:tav>
                                        <p:tav tm="100000">
                                          <p:val>
                                            <p:strVal val="#ppt_y"/>
                                          </p:val>
                                        </p:tav>
                                      </p:tavLst>
                                    </p:anim>
                                  </p:childTnLst>
                                </p:cTn>
                              </p:par>
                              <p:par>
                                <p:cTn id="9" presetID="2" presetClass="entr" presetSubtype="4" fill="hold" nodeType="withEffect">
                                  <p:stCondLst>
                                    <p:cond delay="0"/>
                                  </p:stCondLst>
                                  <p:childTnLst>
                                    <p:set>
                                      <p:cBhvr>
                                        <p:cTn id="10" dur="1" fill="hold">
                                          <p:stCondLst>
                                            <p:cond delay="0"/>
                                          </p:stCondLst>
                                        </p:cTn>
                                        <p:tgtEl>
                                          <p:spTgt spid="8">
                                            <p:txEl>
                                              <p:pRg st="1" end="1"/>
                                            </p:txEl>
                                          </p:spTgt>
                                        </p:tgtEl>
                                        <p:attrNameLst>
                                          <p:attrName>style.visibility</p:attrName>
                                        </p:attrNameLst>
                                      </p:cBhvr>
                                      <p:to>
                                        <p:strVal val="visible"/>
                                      </p:to>
                                    </p:set>
                                    <p:anim calcmode="lin" valueType="num">
                                      <p:cBhvr additive="base">
                                        <p:cTn id="11" dur="500" fill="hold"/>
                                        <p:tgtEl>
                                          <p:spTgt spid="8">
                                            <p:txEl>
                                              <p:pRg st="1" end="1"/>
                                            </p:txEl>
                                          </p:spTgt>
                                        </p:tgtEl>
                                        <p:attrNameLst>
                                          <p:attrName>ppt_x</p:attrName>
                                        </p:attrNameLst>
                                      </p:cBhvr>
                                      <p:tavLst>
                                        <p:tav tm="0">
                                          <p:val>
                                            <p:strVal val="#ppt_x"/>
                                          </p:val>
                                        </p:tav>
                                        <p:tav tm="100000">
                                          <p:val>
                                            <p:strVal val="#ppt_x"/>
                                          </p:val>
                                        </p:tav>
                                      </p:tavLst>
                                    </p:anim>
                                    <p:anim calcmode="lin" valueType="num">
                                      <p:cBhvr additive="base">
                                        <p:cTn id="12" dur="500" fill="hold"/>
                                        <p:tgtEl>
                                          <p:spTgt spid="8">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3" fill="hold">
                      <p:stCondLst>
                        <p:cond delay="indefinite"/>
                      </p:stCondLst>
                      <p:childTnLst>
                        <p:par>
                          <p:cTn id="14" fill="hold">
                            <p:stCondLst>
                              <p:cond delay="0"/>
                            </p:stCondLst>
                            <p:childTnLst>
                              <p:par>
                                <p:cTn id="15" presetID="2" presetClass="entr" presetSubtype="4" fill="hold" nodeType="clickEffect">
                                  <p:stCondLst>
                                    <p:cond delay="0"/>
                                  </p:stCondLst>
                                  <p:childTnLst>
                                    <p:set>
                                      <p:cBhvr>
                                        <p:cTn id="16" dur="1" fill="hold">
                                          <p:stCondLst>
                                            <p:cond delay="0"/>
                                          </p:stCondLst>
                                        </p:cTn>
                                        <p:tgtEl>
                                          <p:spTgt spid="9">
                                            <p:txEl>
                                              <p:pRg st="0" end="0"/>
                                            </p:txEl>
                                          </p:spTgt>
                                        </p:tgtEl>
                                        <p:attrNameLst>
                                          <p:attrName>style.visibility</p:attrName>
                                        </p:attrNameLst>
                                      </p:cBhvr>
                                      <p:to>
                                        <p:strVal val="visible"/>
                                      </p:to>
                                    </p:set>
                                    <p:anim calcmode="lin" valueType="num">
                                      <p:cBhvr additive="base">
                                        <p:cTn id="17" dur="500" fill="hold"/>
                                        <p:tgtEl>
                                          <p:spTgt spid="9">
                                            <p:txEl>
                                              <p:pRg st="0" end="0"/>
                                            </p:txEl>
                                          </p:spTgt>
                                        </p:tgtEl>
                                        <p:attrNameLst>
                                          <p:attrName>ppt_x</p:attrName>
                                        </p:attrNameLst>
                                      </p:cBhvr>
                                      <p:tavLst>
                                        <p:tav tm="0">
                                          <p:val>
                                            <p:strVal val="#ppt_x"/>
                                          </p:val>
                                        </p:tav>
                                        <p:tav tm="100000">
                                          <p:val>
                                            <p:strVal val="#ppt_x"/>
                                          </p:val>
                                        </p:tav>
                                      </p:tavLst>
                                    </p:anim>
                                    <p:anim calcmode="lin" valueType="num">
                                      <p:cBhvr additive="base">
                                        <p:cTn id="18" dur="500" fill="hold"/>
                                        <p:tgtEl>
                                          <p:spTgt spid="9">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19" fill="hold">
                      <p:stCondLst>
                        <p:cond delay="indefinite"/>
                      </p:stCondLst>
                      <p:childTnLst>
                        <p:par>
                          <p:cTn id="20" fill="hold">
                            <p:stCondLst>
                              <p:cond delay="0"/>
                            </p:stCondLst>
                            <p:childTnLst>
                              <p:par>
                                <p:cTn id="21" presetID="2" presetClass="entr" presetSubtype="4" fill="hold" nodeType="clickEffect">
                                  <p:stCondLst>
                                    <p:cond delay="0"/>
                                  </p:stCondLst>
                                  <p:childTnLst>
                                    <p:set>
                                      <p:cBhvr>
                                        <p:cTn id="22" dur="1" fill="hold">
                                          <p:stCondLst>
                                            <p:cond delay="0"/>
                                          </p:stCondLst>
                                        </p:cTn>
                                        <p:tgtEl>
                                          <p:spTgt spid="9">
                                            <p:txEl>
                                              <p:pRg st="1" end="1"/>
                                            </p:txEl>
                                          </p:spTgt>
                                        </p:tgtEl>
                                        <p:attrNameLst>
                                          <p:attrName>style.visibility</p:attrName>
                                        </p:attrNameLst>
                                      </p:cBhvr>
                                      <p:to>
                                        <p:strVal val="visible"/>
                                      </p:to>
                                    </p:set>
                                    <p:anim calcmode="lin" valueType="num">
                                      <p:cBhvr additive="base">
                                        <p:cTn id="23" dur="500" fill="hold"/>
                                        <p:tgtEl>
                                          <p:spTgt spid="9">
                                            <p:txEl>
                                              <p:pRg st="1" end="1"/>
                                            </p:txEl>
                                          </p:spTgt>
                                        </p:tgtEl>
                                        <p:attrNameLst>
                                          <p:attrName>ppt_x</p:attrName>
                                        </p:attrNameLst>
                                      </p:cBhvr>
                                      <p:tavLst>
                                        <p:tav tm="0">
                                          <p:val>
                                            <p:strVal val="#ppt_x"/>
                                          </p:val>
                                        </p:tav>
                                        <p:tav tm="100000">
                                          <p:val>
                                            <p:strVal val="#ppt_x"/>
                                          </p:val>
                                        </p:tav>
                                      </p:tavLst>
                                    </p:anim>
                                    <p:anim calcmode="lin" valueType="num">
                                      <p:cBhvr additive="base">
                                        <p:cTn id="24" dur="500" fill="hold"/>
                                        <p:tgtEl>
                                          <p:spTgt spid="9">
                                            <p:txEl>
                                              <p:pRg st="1" end="1"/>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1506" name="Picture 31"/>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063553" y="514865"/>
            <a:ext cx="6791523" cy="436193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1507" name="Title 4"/>
          <p:cNvSpPr>
            <a:spLocks noGrp="1"/>
          </p:cNvSpPr>
          <p:nvPr>
            <p:ph type="title"/>
          </p:nvPr>
        </p:nvSpPr>
        <p:spPr>
          <a:xfrm>
            <a:off x="8991600" y="2060848"/>
            <a:ext cx="1676400" cy="1575792"/>
          </a:xfrm>
        </p:spPr>
        <p:txBody>
          <a:bodyPr/>
          <a:lstStyle/>
          <a:p>
            <a:pPr eaLnBrk="1" hangingPunct="1"/>
            <a:r>
              <a:rPr lang="en-GB" altLang="en-US" sz="2800" dirty="0"/>
              <a:t>WIMD:  </a:t>
            </a:r>
            <a:r>
              <a:rPr lang="en-GB" altLang="en-US" sz="2800" dirty="0" err="1"/>
              <a:t>Townhill</a:t>
            </a:r>
            <a:r>
              <a:rPr lang="en-GB" altLang="en-US" sz="2800" dirty="0"/>
              <a:t> 1-6</a:t>
            </a:r>
          </a:p>
        </p:txBody>
      </p:sp>
      <p:sp>
        <p:nvSpPr>
          <p:cNvPr id="21508" name="TextBox 1"/>
          <p:cNvSpPr txBox="1">
            <a:spLocks noChangeArrowheads="1"/>
          </p:cNvSpPr>
          <p:nvPr/>
        </p:nvSpPr>
        <p:spPr bwMode="auto">
          <a:xfrm>
            <a:off x="1775520" y="4972050"/>
            <a:ext cx="7804150" cy="13843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Arial" charset="0"/>
              </a:defRPr>
            </a:lvl1pPr>
            <a:lvl2pPr marL="742950" indent="-285750">
              <a:defRPr>
                <a:solidFill>
                  <a:schemeClr val="tx1"/>
                </a:solidFill>
                <a:latin typeface="Arial" charset="0"/>
              </a:defRPr>
            </a:lvl2pPr>
            <a:lvl3pPr marL="1143000" indent="-228600">
              <a:defRPr>
                <a:solidFill>
                  <a:schemeClr val="tx1"/>
                </a:solidFill>
                <a:latin typeface="Arial" charset="0"/>
              </a:defRPr>
            </a:lvl3pPr>
            <a:lvl4pPr marL="1600200" indent="-228600">
              <a:defRPr>
                <a:solidFill>
                  <a:schemeClr val="tx1"/>
                </a:solidFill>
                <a:latin typeface="Arial" charset="0"/>
              </a:defRPr>
            </a:lvl4pPr>
            <a:lvl5pPr marL="2057400" indent="-22860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algn="ctr" fontAlgn="base">
              <a:spcBef>
                <a:spcPct val="0"/>
              </a:spcBef>
              <a:spcAft>
                <a:spcPct val="0"/>
              </a:spcAft>
            </a:pPr>
            <a:r>
              <a:rPr lang="en-GB" altLang="en-US" sz="2800" dirty="0">
                <a:solidFill>
                  <a:prstClr val="black"/>
                </a:solidFill>
              </a:rPr>
              <a:t>Statistics tell us particular geographical areas suffer from a higher concentration of issues but not everyone in these areas is ‘deprived’</a:t>
            </a:r>
          </a:p>
        </p:txBody>
      </p:sp>
      <p:sp>
        <p:nvSpPr>
          <p:cNvPr id="2" name="Slide Number Placeholder 1"/>
          <p:cNvSpPr>
            <a:spLocks noGrp="1"/>
          </p:cNvSpPr>
          <p:nvPr>
            <p:ph type="sldNum" sz="quarter" idx="12"/>
          </p:nvPr>
        </p:nvSpPr>
        <p:spPr/>
        <p:txBody>
          <a:bodyPr/>
          <a:lstStyle/>
          <a:p>
            <a:pPr>
              <a:defRPr/>
            </a:pPr>
            <a:fld id="{55CCD90B-F72A-48CB-A480-C2CCE3929867}" type="slidenum">
              <a:rPr lang="en-US"/>
              <a:pPr>
                <a:defRPr/>
              </a:pPr>
              <a:t>43</a:t>
            </a:fld>
            <a:endParaRPr lang="en-US"/>
          </a:p>
        </p:txBody>
      </p:sp>
    </p:spTree>
    <p:extLst>
      <p:ext uri="{BB962C8B-B14F-4D97-AF65-F5344CB8AC3E}">
        <p14:creationId xmlns:p14="http://schemas.microsoft.com/office/powerpoint/2010/main" val="2201951756"/>
      </p:ext>
    </p:extLst>
  </p:cSld>
  <p:clrMapOvr>
    <a:masterClrMapping/>
  </p:clrMapOvr>
  <p:transition/>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p:cNvSpPr>
            <a:spLocks noGrp="1"/>
          </p:cNvSpPr>
          <p:nvPr>
            <p:ph type="sldNum" sz="quarter" idx="12"/>
          </p:nvPr>
        </p:nvSpPr>
        <p:spPr/>
        <p:txBody>
          <a:bodyPr/>
          <a:lstStyle/>
          <a:p>
            <a:fld id="{B6F15528-21DE-4FAA-801E-634DDDAF4B2B}" type="slidenum">
              <a:rPr lang="en-US">
                <a:solidFill>
                  <a:prstClr val="black">
                    <a:tint val="75000"/>
                  </a:prstClr>
                </a:solidFill>
                <a:latin typeface="Calibri"/>
              </a:rPr>
              <a:pPr/>
              <a:t>44</a:t>
            </a:fld>
            <a:endParaRPr lang="en-US">
              <a:solidFill>
                <a:prstClr val="black">
                  <a:tint val="75000"/>
                </a:prstClr>
              </a:solidFill>
              <a:latin typeface="Calibri"/>
            </a:endParaRPr>
          </a:p>
        </p:txBody>
      </p:sp>
      <p:sp>
        <p:nvSpPr>
          <p:cNvPr id="13" name="Rectangle 12"/>
          <p:cNvSpPr/>
          <p:nvPr/>
        </p:nvSpPr>
        <p:spPr>
          <a:xfrm>
            <a:off x="3863752" y="202692"/>
            <a:ext cx="5544616" cy="68945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3600" dirty="0">
                <a:solidFill>
                  <a:prstClr val="white"/>
                </a:solidFill>
                <a:latin typeface="Calibri"/>
              </a:rPr>
              <a:t>Overall</a:t>
            </a:r>
          </a:p>
        </p:txBody>
      </p:sp>
      <p:sp>
        <p:nvSpPr>
          <p:cNvPr id="14" name="Rectangle 13"/>
          <p:cNvSpPr/>
          <p:nvPr/>
        </p:nvSpPr>
        <p:spPr>
          <a:xfrm>
            <a:off x="3848316" y="1054439"/>
            <a:ext cx="5544616" cy="68945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3600" dirty="0">
                <a:solidFill>
                  <a:prstClr val="white"/>
                </a:solidFill>
                <a:latin typeface="Calibri"/>
              </a:rPr>
              <a:t>Income</a:t>
            </a:r>
          </a:p>
        </p:txBody>
      </p:sp>
      <p:sp>
        <p:nvSpPr>
          <p:cNvPr id="15" name="Rectangle 14"/>
          <p:cNvSpPr/>
          <p:nvPr/>
        </p:nvSpPr>
        <p:spPr>
          <a:xfrm>
            <a:off x="3848316" y="1902151"/>
            <a:ext cx="5544616" cy="68945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3600" dirty="0">
                <a:solidFill>
                  <a:prstClr val="white"/>
                </a:solidFill>
                <a:latin typeface="Calibri"/>
              </a:rPr>
              <a:t>Employment</a:t>
            </a:r>
          </a:p>
        </p:txBody>
      </p:sp>
      <p:sp>
        <p:nvSpPr>
          <p:cNvPr id="16" name="Rectangle 15"/>
          <p:cNvSpPr/>
          <p:nvPr/>
        </p:nvSpPr>
        <p:spPr>
          <a:xfrm>
            <a:off x="3863752" y="6011629"/>
            <a:ext cx="5544616" cy="68945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3600" dirty="0">
                <a:solidFill>
                  <a:prstClr val="white"/>
                </a:solidFill>
                <a:latin typeface="Calibri"/>
              </a:rPr>
              <a:t>Access to Services</a:t>
            </a:r>
          </a:p>
        </p:txBody>
      </p:sp>
      <p:sp>
        <p:nvSpPr>
          <p:cNvPr id="17" name="Rectangle 16"/>
          <p:cNvSpPr/>
          <p:nvPr/>
        </p:nvSpPr>
        <p:spPr>
          <a:xfrm>
            <a:off x="3863752" y="2730515"/>
            <a:ext cx="5544616" cy="68945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3600" dirty="0">
                <a:solidFill>
                  <a:prstClr val="white"/>
                </a:solidFill>
                <a:latin typeface="Calibri"/>
              </a:rPr>
              <a:t>Education</a:t>
            </a:r>
          </a:p>
        </p:txBody>
      </p:sp>
      <p:sp>
        <p:nvSpPr>
          <p:cNvPr id="18" name="Rectangle 17"/>
          <p:cNvSpPr/>
          <p:nvPr/>
        </p:nvSpPr>
        <p:spPr>
          <a:xfrm>
            <a:off x="3863752" y="3556477"/>
            <a:ext cx="5544616" cy="68945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3600" dirty="0">
                <a:solidFill>
                  <a:prstClr val="white"/>
                </a:solidFill>
                <a:latin typeface="Calibri"/>
              </a:rPr>
              <a:t>Health</a:t>
            </a:r>
          </a:p>
        </p:txBody>
      </p:sp>
      <p:sp>
        <p:nvSpPr>
          <p:cNvPr id="19" name="Rectangle 18"/>
          <p:cNvSpPr/>
          <p:nvPr/>
        </p:nvSpPr>
        <p:spPr>
          <a:xfrm>
            <a:off x="3863752" y="4349367"/>
            <a:ext cx="5544616" cy="68945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3600" dirty="0">
                <a:solidFill>
                  <a:prstClr val="white"/>
                </a:solidFill>
                <a:latin typeface="Calibri"/>
              </a:rPr>
              <a:t>Community Safety</a:t>
            </a:r>
          </a:p>
        </p:txBody>
      </p:sp>
      <p:sp>
        <p:nvSpPr>
          <p:cNvPr id="20" name="Rectangle 19"/>
          <p:cNvSpPr/>
          <p:nvPr/>
        </p:nvSpPr>
        <p:spPr>
          <a:xfrm>
            <a:off x="3863752" y="5142257"/>
            <a:ext cx="5544616" cy="68945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3600" dirty="0">
                <a:solidFill>
                  <a:prstClr val="white"/>
                </a:solidFill>
                <a:latin typeface="Calibri"/>
              </a:rPr>
              <a:t>Physical Environment</a:t>
            </a:r>
          </a:p>
        </p:txBody>
      </p:sp>
    </p:spTree>
    <p:extLst>
      <p:ext uri="{BB962C8B-B14F-4D97-AF65-F5344CB8AC3E}">
        <p14:creationId xmlns:p14="http://schemas.microsoft.com/office/powerpoint/2010/main" val="295947998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3"/>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4"/>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15"/>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17"/>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18"/>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19"/>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20"/>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1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3" grpId="0" animBg="1"/>
      <p:bldP spid="14" grpId="0" animBg="1"/>
      <p:bldP spid="15" grpId="0" animBg="1"/>
      <p:bldP spid="16" grpId="0" animBg="1"/>
      <p:bldP spid="17" grpId="0" animBg="1"/>
      <p:bldP spid="18" grpId="0" animBg="1"/>
      <p:bldP spid="19" grpId="0" animBg="1"/>
      <p:bldP spid="20" grpId="0" animBg="1"/>
    </p:bldLst>
  </p:timing>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DA039230-9FAD-42F4-B19D-B4E0DCA1F163}"/>
              </a:ext>
            </a:extLst>
          </p:cNvPr>
          <p:cNvSpPr>
            <a:spLocks noGrp="1"/>
          </p:cNvSpPr>
          <p:nvPr>
            <p:ph type="title"/>
          </p:nvPr>
        </p:nvSpPr>
        <p:spPr/>
        <p:txBody>
          <a:bodyPr/>
          <a:lstStyle/>
          <a:p>
            <a:r>
              <a:rPr lang="en-GB" dirty="0"/>
              <a:t>Post Code Deprivation Check</a:t>
            </a:r>
          </a:p>
        </p:txBody>
      </p:sp>
      <p:sp>
        <p:nvSpPr>
          <p:cNvPr id="2" name="Slide Number Placeholder 1">
            <a:extLst>
              <a:ext uri="{FF2B5EF4-FFF2-40B4-BE49-F238E27FC236}">
                <a16:creationId xmlns:a16="http://schemas.microsoft.com/office/drawing/2014/main" id="{09BA8671-F31D-4B6F-ABF1-717B52382FF7}"/>
              </a:ext>
            </a:extLst>
          </p:cNvPr>
          <p:cNvSpPr>
            <a:spLocks noGrp="1"/>
          </p:cNvSpPr>
          <p:nvPr>
            <p:ph type="sldNum" sz="quarter" idx="12"/>
          </p:nvPr>
        </p:nvSpPr>
        <p:spPr/>
        <p:txBody>
          <a:bodyPr/>
          <a:lstStyle/>
          <a:p>
            <a:fld id="{B6F15528-21DE-4FAA-801E-634DDDAF4B2B}" type="slidenum">
              <a:rPr lang="en-US">
                <a:solidFill>
                  <a:prstClr val="black">
                    <a:tint val="75000"/>
                  </a:prstClr>
                </a:solidFill>
                <a:latin typeface="Calibri"/>
              </a:rPr>
              <a:pPr/>
              <a:t>45</a:t>
            </a:fld>
            <a:endParaRPr lang="en-US">
              <a:solidFill>
                <a:prstClr val="black">
                  <a:tint val="75000"/>
                </a:prstClr>
              </a:solidFill>
              <a:latin typeface="Calibri"/>
            </a:endParaRPr>
          </a:p>
        </p:txBody>
      </p:sp>
      <p:pic>
        <p:nvPicPr>
          <p:cNvPr id="4" name="Picture 3">
            <a:hlinkClick r:id="rId2"/>
            <a:extLst>
              <a:ext uri="{FF2B5EF4-FFF2-40B4-BE49-F238E27FC236}">
                <a16:creationId xmlns:a16="http://schemas.microsoft.com/office/drawing/2014/main" id="{FA541382-530D-43C8-8131-54401BBC03A5}"/>
              </a:ext>
            </a:extLst>
          </p:cNvPr>
          <p:cNvPicPr>
            <a:picLocks noChangeAspect="1"/>
          </p:cNvPicPr>
          <p:nvPr/>
        </p:nvPicPr>
        <p:blipFill>
          <a:blip r:embed="rId3"/>
          <a:stretch>
            <a:fillRect/>
          </a:stretch>
        </p:blipFill>
        <p:spPr>
          <a:xfrm>
            <a:off x="1600200" y="1781175"/>
            <a:ext cx="8991600" cy="3295650"/>
          </a:xfrm>
          <a:prstGeom prst="rect">
            <a:avLst/>
          </a:prstGeom>
        </p:spPr>
      </p:pic>
    </p:spTree>
    <p:extLst>
      <p:ext uri="{BB962C8B-B14F-4D97-AF65-F5344CB8AC3E}">
        <p14:creationId xmlns:p14="http://schemas.microsoft.com/office/powerpoint/2010/main" val="3562828480"/>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01D3AD-CAE9-4377-A506-6F2612759DFD}"/>
              </a:ext>
            </a:extLst>
          </p:cNvPr>
          <p:cNvSpPr>
            <a:spLocks noGrp="1"/>
          </p:cNvSpPr>
          <p:nvPr>
            <p:ph type="title"/>
          </p:nvPr>
        </p:nvSpPr>
        <p:spPr>
          <a:xfrm>
            <a:off x="586965" y="1748631"/>
            <a:ext cx="4428655" cy="3360737"/>
          </a:xfrm>
        </p:spPr>
        <p:txBody>
          <a:bodyPr>
            <a:normAutofit/>
          </a:bodyPr>
          <a:lstStyle/>
          <a:p>
            <a:pPr algn="l"/>
            <a:r>
              <a:rPr lang="en-GB" sz="6000" dirty="0"/>
              <a:t>Interactive Tool</a:t>
            </a:r>
          </a:p>
        </p:txBody>
      </p:sp>
      <p:sp>
        <p:nvSpPr>
          <p:cNvPr id="3" name="Slide Number Placeholder 2">
            <a:extLst>
              <a:ext uri="{FF2B5EF4-FFF2-40B4-BE49-F238E27FC236}">
                <a16:creationId xmlns:a16="http://schemas.microsoft.com/office/drawing/2014/main" id="{494BE041-42EB-4C0D-ACE8-628F7BFF57F4}"/>
              </a:ext>
            </a:extLst>
          </p:cNvPr>
          <p:cNvSpPr>
            <a:spLocks noGrp="1"/>
          </p:cNvSpPr>
          <p:nvPr>
            <p:ph type="sldNum" sz="quarter" idx="12"/>
          </p:nvPr>
        </p:nvSpPr>
        <p:spPr/>
        <p:txBody>
          <a:bodyPr/>
          <a:lstStyle/>
          <a:p>
            <a:fld id="{B6F15528-21DE-4FAA-801E-634DDDAF4B2B}" type="slidenum">
              <a:rPr lang="en-US">
                <a:solidFill>
                  <a:prstClr val="black">
                    <a:tint val="75000"/>
                  </a:prstClr>
                </a:solidFill>
                <a:latin typeface="Calibri"/>
              </a:rPr>
              <a:pPr/>
              <a:t>46</a:t>
            </a:fld>
            <a:endParaRPr lang="en-US">
              <a:solidFill>
                <a:prstClr val="black">
                  <a:tint val="75000"/>
                </a:prstClr>
              </a:solidFill>
              <a:latin typeface="Calibri"/>
            </a:endParaRPr>
          </a:p>
        </p:txBody>
      </p:sp>
      <p:pic>
        <p:nvPicPr>
          <p:cNvPr id="5" name="Picture 4">
            <a:hlinkClick r:id="rId2"/>
            <a:extLst>
              <a:ext uri="{FF2B5EF4-FFF2-40B4-BE49-F238E27FC236}">
                <a16:creationId xmlns:a16="http://schemas.microsoft.com/office/drawing/2014/main" id="{BFE6979F-EA71-4EFB-B011-611493E26711}"/>
              </a:ext>
            </a:extLst>
          </p:cNvPr>
          <p:cNvPicPr>
            <a:picLocks noChangeAspect="1"/>
          </p:cNvPicPr>
          <p:nvPr/>
        </p:nvPicPr>
        <p:blipFill>
          <a:blip r:embed="rId3"/>
          <a:stretch>
            <a:fillRect/>
          </a:stretch>
        </p:blipFill>
        <p:spPr>
          <a:xfrm>
            <a:off x="5381539" y="489846"/>
            <a:ext cx="6060274" cy="5733256"/>
          </a:xfrm>
          <a:prstGeom prst="rect">
            <a:avLst/>
          </a:prstGeom>
        </p:spPr>
      </p:pic>
    </p:spTree>
    <p:extLst>
      <p:ext uri="{BB962C8B-B14F-4D97-AF65-F5344CB8AC3E}">
        <p14:creationId xmlns:p14="http://schemas.microsoft.com/office/powerpoint/2010/main" val="4194463681"/>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981200" y="1066800"/>
            <a:ext cx="8229600" cy="4724400"/>
          </a:xfrm>
        </p:spPr>
        <p:txBody>
          <a:bodyPr>
            <a:normAutofit/>
          </a:bodyPr>
          <a:lstStyle/>
          <a:p>
            <a:r>
              <a:rPr lang="en-GB" sz="6600" dirty="0"/>
              <a:t>Further geographical considerations</a:t>
            </a:r>
            <a:br>
              <a:rPr lang="en-GB" sz="6600" dirty="0"/>
            </a:br>
            <a:br>
              <a:rPr lang="en-GB" sz="2000" dirty="0"/>
            </a:br>
            <a:r>
              <a:rPr lang="en-GB" sz="2000" dirty="0"/>
              <a:t> </a:t>
            </a:r>
            <a:endParaRPr lang="en-GB" sz="6600" dirty="0"/>
          </a:p>
        </p:txBody>
      </p:sp>
      <p:sp>
        <p:nvSpPr>
          <p:cNvPr id="3" name="Slide Number Placeholder 2"/>
          <p:cNvSpPr>
            <a:spLocks noGrp="1"/>
          </p:cNvSpPr>
          <p:nvPr>
            <p:ph type="sldNum" sz="quarter" idx="12"/>
          </p:nvPr>
        </p:nvSpPr>
        <p:spPr/>
        <p:txBody>
          <a:bodyPr/>
          <a:lstStyle/>
          <a:p>
            <a:pPr>
              <a:defRPr/>
            </a:pPr>
            <a:fld id="{B6F15528-21DE-4FAA-801E-634DDDAF4B2B}" type="slidenum">
              <a:rPr lang="en-US">
                <a:solidFill>
                  <a:prstClr val="black">
                    <a:tint val="75000"/>
                  </a:prstClr>
                </a:solidFill>
                <a:latin typeface="Calibri"/>
              </a:rPr>
              <a:pPr>
                <a:defRPr/>
              </a:pPr>
              <a:t>47</a:t>
            </a:fld>
            <a:endParaRPr lang="en-US">
              <a:solidFill>
                <a:prstClr val="black">
                  <a:tint val="75000"/>
                </a:prstClr>
              </a:solidFill>
              <a:latin typeface="Calibri"/>
            </a:endParaRPr>
          </a:p>
        </p:txBody>
      </p:sp>
    </p:spTree>
    <p:extLst>
      <p:ext uri="{BB962C8B-B14F-4D97-AF65-F5344CB8AC3E}">
        <p14:creationId xmlns:p14="http://schemas.microsoft.com/office/powerpoint/2010/main" val="2630439686"/>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43AF60F-78CD-4CF3-A455-C53A55F3A624}"/>
              </a:ext>
            </a:extLst>
          </p:cNvPr>
          <p:cNvSpPr>
            <a:spLocks noGrp="1"/>
          </p:cNvSpPr>
          <p:nvPr>
            <p:ph type="title"/>
          </p:nvPr>
        </p:nvSpPr>
        <p:spPr/>
        <p:txBody>
          <a:bodyPr/>
          <a:lstStyle/>
          <a:p>
            <a:r>
              <a:rPr lang="en-GB" dirty="0"/>
              <a:t>2021 Census</a:t>
            </a:r>
          </a:p>
        </p:txBody>
      </p:sp>
      <p:sp>
        <p:nvSpPr>
          <p:cNvPr id="3" name="Slide Number Placeholder 2">
            <a:extLst>
              <a:ext uri="{FF2B5EF4-FFF2-40B4-BE49-F238E27FC236}">
                <a16:creationId xmlns:a16="http://schemas.microsoft.com/office/drawing/2014/main" id="{95282E00-359B-4702-91B0-B20A4F16A5BC}"/>
              </a:ext>
            </a:extLst>
          </p:cNvPr>
          <p:cNvSpPr>
            <a:spLocks noGrp="1"/>
          </p:cNvSpPr>
          <p:nvPr>
            <p:ph type="sldNum" sz="quarter" idx="12"/>
          </p:nvPr>
        </p:nvSpPr>
        <p:spPr/>
        <p:txBody>
          <a:bodyPr/>
          <a:lstStyle/>
          <a:p>
            <a:fld id="{B6F15528-21DE-4FAA-801E-634DDDAF4B2B}" type="slidenum">
              <a:rPr lang="en-US">
                <a:solidFill>
                  <a:prstClr val="black">
                    <a:tint val="75000"/>
                  </a:prstClr>
                </a:solidFill>
                <a:latin typeface="Calibri"/>
              </a:rPr>
              <a:pPr/>
              <a:t>48</a:t>
            </a:fld>
            <a:endParaRPr lang="en-US">
              <a:solidFill>
                <a:prstClr val="black">
                  <a:tint val="75000"/>
                </a:prstClr>
              </a:solidFill>
              <a:latin typeface="Calibri"/>
            </a:endParaRPr>
          </a:p>
        </p:txBody>
      </p:sp>
      <p:pic>
        <p:nvPicPr>
          <p:cNvPr id="5" name="Picture 4">
            <a:hlinkClick r:id="rId2"/>
            <a:extLst>
              <a:ext uri="{FF2B5EF4-FFF2-40B4-BE49-F238E27FC236}">
                <a16:creationId xmlns:a16="http://schemas.microsoft.com/office/drawing/2014/main" id="{DD720E9E-6F5F-46BE-A1DC-8CE0DF8BEFDE}"/>
              </a:ext>
            </a:extLst>
          </p:cNvPr>
          <p:cNvPicPr>
            <a:picLocks noChangeAspect="1"/>
          </p:cNvPicPr>
          <p:nvPr/>
        </p:nvPicPr>
        <p:blipFill>
          <a:blip r:embed="rId3"/>
          <a:stretch>
            <a:fillRect/>
          </a:stretch>
        </p:blipFill>
        <p:spPr>
          <a:xfrm>
            <a:off x="1484768" y="1599017"/>
            <a:ext cx="9487737" cy="4939896"/>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spTree>
    <p:extLst>
      <p:ext uri="{BB962C8B-B14F-4D97-AF65-F5344CB8AC3E}">
        <p14:creationId xmlns:p14="http://schemas.microsoft.com/office/powerpoint/2010/main" val="660377348"/>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1FD0FEC-A9F3-4F28-AC67-FFD1EE3EF902}"/>
              </a:ext>
            </a:extLst>
          </p:cNvPr>
          <p:cNvSpPr>
            <a:spLocks noGrp="1"/>
          </p:cNvSpPr>
          <p:nvPr>
            <p:ph type="title"/>
          </p:nvPr>
        </p:nvSpPr>
        <p:spPr/>
        <p:txBody>
          <a:bodyPr/>
          <a:lstStyle/>
          <a:p>
            <a:r>
              <a:rPr lang="en-GB" dirty="0"/>
              <a:t>Datashine.org</a:t>
            </a:r>
          </a:p>
        </p:txBody>
      </p:sp>
      <p:sp>
        <p:nvSpPr>
          <p:cNvPr id="3" name="Slide Number Placeholder 2">
            <a:extLst>
              <a:ext uri="{FF2B5EF4-FFF2-40B4-BE49-F238E27FC236}">
                <a16:creationId xmlns:a16="http://schemas.microsoft.com/office/drawing/2014/main" id="{545A40EA-377F-4A2E-9BE1-53CB49A340A6}"/>
              </a:ext>
            </a:extLst>
          </p:cNvPr>
          <p:cNvSpPr>
            <a:spLocks noGrp="1"/>
          </p:cNvSpPr>
          <p:nvPr>
            <p:ph type="sldNum" sz="quarter" idx="12"/>
          </p:nvPr>
        </p:nvSpPr>
        <p:spPr/>
        <p:txBody>
          <a:bodyPr/>
          <a:lstStyle/>
          <a:p>
            <a:fld id="{B6F15528-21DE-4FAA-801E-634DDDAF4B2B}" type="slidenum">
              <a:rPr lang="en-US">
                <a:solidFill>
                  <a:prstClr val="black">
                    <a:tint val="75000"/>
                  </a:prstClr>
                </a:solidFill>
                <a:latin typeface="Calibri"/>
              </a:rPr>
              <a:pPr/>
              <a:t>49</a:t>
            </a:fld>
            <a:endParaRPr lang="en-US">
              <a:solidFill>
                <a:prstClr val="black">
                  <a:tint val="75000"/>
                </a:prstClr>
              </a:solidFill>
              <a:latin typeface="Calibri"/>
            </a:endParaRPr>
          </a:p>
        </p:txBody>
      </p:sp>
      <p:pic>
        <p:nvPicPr>
          <p:cNvPr id="7" name="Picture 6">
            <a:extLst>
              <a:ext uri="{FF2B5EF4-FFF2-40B4-BE49-F238E27FC236}">
                <a16:creationId xmlns:a16="http://schemas.microsoft.com/office/drawing/2014/main" id="{36D14A1A-BF3A-4663-802A-37FF851DF9A3}"/>
              </a:ext>
            </a:extLst>
          </p:cNvPr>
          <p:cNvPicPr>
            <a:picLocks noChangeAspect="1"/>
          </p:cNvPicPr>
          <p:nvPr/>
        </p:nvPicPr>
        <p:blipFill>
          <a:blip r:embed="rId2"/>
          <a:stretch>
            <a:fillRect/>
          </a:stretch>
        </p:blipFill>
        <p:spPr>
          <a:xfrm>
            <a:off x="1524000" y="1438836"/>
            <a:ext cx="9144000" cy="3980329"/>
          </a:xfrm>
          <a:prstGeom prst="rect">
            <a:avLst/>
          </a:prstGeom>
        </p:spPr>
      </p:pic>
    </p:spTree>
    <p:extLst>
      <p:ext uri="{BB962C8B-B14F-4D97-AF65-F5344CB8AC3E}">
        <p14:creationId xmlns:p14="http://schemas.microsoft.com/office/powerpoint/2010/main" val="1219835797"/>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AFBC453-329A-4AF9-9F8D-1CA206501027}"/>
              </a:ext>
            </a:extLst>
          </p:cNvPr>
          <p:cNvSpPr>
            <a:spLocks noGrp="1"/>
          </p:cNvSpPr>
          <p:nvPr>
            <p:ph type="title"/>
          </p:nvPr>
        </p:nvSpPr>
        <p:spPr/>
        <p:txBody>
          <a:bodyPr/>
          <a:lstStyle/>
          <a:p>
            <a:pPr algn="l"/>
            <a:r>
              <a:rPr lang="en-GB" dirty="0"/>
              <a:t>References</a:t>
            </a:r>
          </a:p>
        </p:txBody>
      </p:sp>
      <p:sp>
        <p:nvSpPr>
          <p:cNvPr id="5" name="Content Placeholder 4"/>
          <p:cNvSpPr>
            <a:spLocks noGrp="1"/>
          </p:cNvSpPr>
          <p:nvPr>
            <p:ph idx="1"/>
          </p:nvPr>
        </p:nvSpPr>
        <p:spPr/>
        <p:txBody>
          <a:bodyPr/>
          <a:lstStyle/>
          <a:p>
            <a:r>
              <a:rPr lang="en-GB" sz="2000" dirty="0"/>
              <a:t>Census (2011) available at </a:t>
            </a:r>
            <a:r>
              <a:rPr lang="en-GB" sz="2000" dirty="0">
                <a:hlinkClick r:id="rId2"/>
              </a:rPr>
              <a:t>https://www.ons.gov.uk/census</a:t>
            </a:r>
            <a:r>
              <a:rPr lang="en-GB" sz="2000" dirty="0"/>
              <a:t> </a:t>
            </a:r>
          </a:p>
          <a:p>
            <a:r>
              <a:rPr lang="en-GB" sz="2000" dirty="0" err="1"/>
              <a:t>Datashine</a:t>
            </a:r>
            <a:r>
              <a:rPr lang="en-GB" sz="2000" dirty="0"/>
              <a:t> Census (2011) available at  </a:t>
            </a:r>
            <a:r>
              <a:rPr lang="en-GB" sz="2000" dirty="0">
                <a:hlinkClick r:id="rId3"/>
              </a:rPr>
              <a:t>http://datashine.org.uk/#table=QS801EW&amp;col=QS801EW0002&amp;ramp=YlOrRd&amp;layers=BTTT&amp;zoom=12&amp;lon=-0.1500&amp;lat=51.5200</a:t>
            </a:r>
            <a:r>
              <a:rPr lang="en-GB" sz="2000" dirty="0"/>
              <a:t> </a:t>
            </a:r>
          </a:p>
          <a:p>
            <a:r>
              <a:rPr lang="en-GB" sz="2000" dirty="0"/>
              <a:t>O'Brien, O &amp; Cheshire, J (2016) Interactive mapping for large, open demographic data sets using familiar geographical features, Journal of Maps, 12:4, 676-683 DOI: 10.1080/17445647.2015.1060183 (</a:t>
            </a:r>
            <a:r>
              <a:rPr lang="en-GB" sz="2000" dirty="0" err="1"/>
              <a:t>Datashine</a:t>
            </a:r>
            <a:r>
              <a:rPr lang="en-GB" sz="2000" dirty="0"/>
              <a:t>)</a:t>
            </a:r>
          </a:p>
          <a:p>
            <a:r>
              <a:rPr lang="en-GB" sz="2000" dirty="0"/>
              <a:t>Official Labour Market Statistics ‘NOMIS’ (2020) available at </a:t>
            </a:r>
            <a:r>
              <a:rPr lang="en-GB" sz="2000" dirty="0">
                <a:hlinkClick r:id="rId4"/>
              </a:rPr>
              <a:t>https://www.nomisweb.co.uk/</a:t>
            </a:r>
            <a:r>
              <a:rPr lang="en-GB" sz="2000" dirty="0"/>
              <a:t> </a:t>
            </a:r>
          </a:p>
          <a:p>
            <a:r>
              <a:rPr lang="en-GB" sz="2000" dirty="0"/>
              <a:t>Welsh Index of Multiple Deprivation (2019), Statistics for Wales, available at </a:t>
            </a:r>
            <a:r>
              <a:rPr lang="en-GB" sz="2000" dirty="0">
                <a:hlinkClick r:id="rId5"/>
              </a:rPr>
              <a:t>https://gov.wales/sites/default/files/statistics-and-research/2020-06/welsh-index-multiple-deprivation-2019-guidance.pdf</a:t>
            </a:r>
            <a:r>
              <a:rPr lang="en-GB" sz="2000" dirty="0"/>
              <a:t> </a:t>
            </a:r>
          </a:p>
          <a:p>
            <a:endParaRPr lang="en-GB" sz="2000" dirty="0"/>
          </a:p>
        </p:txBody>
      </p:sp>
      <p:sp>
        <p:nvSpPr>
          <p:cNvPr id="3" name="Slide Number Placeholder 2"/>
          <p:cNvSpPr>
            <a:spLocks noGrp="1"/>
          </p:cNvSpPr>
          <p:nvPr>
            <p:ph type="sldNum" sz="quarter" idx="12"/>
          </p:nvPr>
        </p:nvSpPr>
        <p:spPr/>
        <p:txBody>
          <a:bodyPr/>
          <a:lstStyle/>
          <a:p>
            <a:pPr>
              <a:defRPr/>
            </a:pPr>
            <a:fld id="{55CCD90B-F72A-48CB-A480-C2CCE3929867}" type="slidenum">
              <a:rPr lang="en-US"/>
              <a:pPr>
                <a:defRPr/>
              </a:pPr>
              <a:t>50</a:t>
            </a:fld>
            <a:endParaRPr lang="en-US"/>
          </a:p>
        </p:txBody>
      </p:sp>
    </p:spTree>
    <p:extLst>
      <p:ext uri="{BB962C8B-B14F-4D97-AF65-F5344CB8AC3E}">
        <p14:creationId xmlns:p14="http://schemas.microsoft.com/office/powerpoint/2010/main" val="3387829978"/>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C88100B-DC54-D8F3-2D0F-14B1A3DBE304}"/>
              </a:ext>
            </a:extLst>
          </p:cNvPr>
          <p:cNvSpPr>
            <a:spLocks noGrp="1"/>
          </p:cNvSpPr>
          <p:nvPr>
            <p:ph type="title"/>
          </p:nvPr>
        </p:nvSpPr>
        <p:spPr/>
        <p:txBody>
          <a:bodyPr/>
          <a:lstStyle/>
          <a:p>
            <a:endParaRPr lang="en-GB"/>
          </a:p>
        </p:txBody>
      </p:sp>
    </p:spTree>
    <p:extLst>
      <p:ext uri="{BB962C8B-B14F-4D97-AF65-F5344CB8AC3E}">
        <p14:creationId xmlns:p14="http://schemas.microsoft.com/office/powerpoint/2010/main" val="3173120309"/>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1_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2_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4.xml><?xml version="1.0" encoding="utf-8"?>
<a:theme xmlns:a="http://schemas.openxmlformats.org/drawingml/2006/main" name="9_Griggs_SciPsych_4e_ch01_W">
  <a:themeElements>
    <a:clrScheme name="Custom 15">
      <a:dk1>
        <a:sysClr val="windowText" lastClr="000000"/>
      </a:dk1>
      <a:lt1>
        <a:sysClr val="window" lastClr="FFFFFF"/>
      </a:lt1>
      <a:dk2>
        <a:srgbClr val="242852"/>
      </a:dk2>
      <a:lt2>
        <a:srgbClr val="ACCBF9"/>
      </a:lt2>
      <a:accent1>
        <a:srgbClr val="629DD1"/>
      </a:accent1>
      <a:accent2>
        <a:srgbClr val="B82F3C"/>
      </a:accent2>
      <a:accent3>
        <a:srgbClr val="FAAB30"/>
      </a:accent3>
      <a:accent4>
        <a:srgbClr val="4A66AC"/>
      </a:accent4>
      <a:accent5>
        <a:srgbClr val="5E9F79"/>
      </a:accent5>
      <a:accent6>
        <a:srgbClr val="E6C362"/>
      </a:accent6>
      <a:hlink>
        <a:srgbClr val="9454C3"/>
      </a:hlink>
      <a:folHlink>
        <a:srgbClr val="3EBBF0"/>
      </a:folHlink>
    </a:clrScheme>
    <a:fontScheme name="Network">
      <a:majorFont>
        <a:latin typeface="Arial"/>
        <a:ea typeface="ＭＳ Ｐゴシック"/>
        <a:cs typeface=""/>
      </a:majorFont>
      <a:minorFont>
        <a:latin typeface="Arial"/>
        <a:ea typeface="ＭＳ Ｐゴシック"/>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xmlns="">
              <a:effectLst>
                <a:outerShdw blurRad="63500" dist="38099" dir="2700000" algn="ctr" rotWithShape="0">
                  <a:schemeClr val="bg2">
                    <a:alpha val="74998"/>
                  </a:schemeClr>
                </a:outerShdw>
              </a:effectLst>
            </a14:hiddenEffects>
          </a:ext>
        </a:extLst>
      </a:spPr>
      <a:bodyPr vert="horz" wrap="square" lIns="91440" tIns="45720" rIns="91440" bIns="45720" numCol="1" anchor="t" anchorCtr="0" compatLnSpc="1">
        <a:prstTxWarp prst="textNoShape">
          <a:avLst/>
        </a:prstTxWarp>
      </a:bodyPr>
      <a:lstStyle>
        <a:defPPr marL="0" marR="0" indent="0" algn="l" defTabSz="914400" rtl="0" eaLnBrk="1" fontAlgn="base" latinLnBrk="0" hangingPunct="1">
          <a:lnSpc>
            <a:spcPct val="100000"/>
          </a:lnSpc>
          <a:spcBef>
            <a:spcPct val="0"/>
          </a:spcBef>
          <a:spcAft>
            <a:spcPct val="0"/>
          </a:spcAft>
          <a:buClrTx/>
          <a:buSzTx/>
          <a:buFontTx/>
          <a:buNone/>
          <a:tabLst/>
          <a:defRPr kumimoji="0" lang="en-US" sz="2400" b="0" i="0" u="none" strike="noStrike" cap="none" normalizeH="0" baseline="0">
            <a:ln>
              <a:noFill/>
            </a:ln>
            <a:solidFill>
              <a:srgbClr val="000000"/>
            </a:solidFill>
            <a:effectLst/>
            <a:latin typeface="Arial" charset="0"/>
            <a:ea typeface="ＭＳ Ｐゴシック" charset="0"/>
          </a:defRPr>
        </a:defPPr>
      </a:lstStyle>
    </a:spDef>
    <a:ln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xmlns="">
              <a:effectLst>
                <a:outerShdw blurRad="63500" dist="38099" dir="2700000" algn="ctr" rotWithShape="0">
                  <a:schemeClr val="bg2">
                    <a:alpha val="74998"/>
                  </a:schemeClr>
                </a:outerShdw>
              </a:effectLst>
            </a14:hiddenEffects>
          </a:ext>
        </a:extLst>
      </a:spPr>
      <a:bodyPr vert="horz" wrap="square" lIns="91440" tIns="45720" rIns="91440" bIns="45720" numCol="1" anchor="t" anchorCtr="0" compatLnSpc="1">
        <a:prstTxWarp prst="textNoShape">
          <a:avLst/>
        </a:prstTxWarp>
      </a:bodyPr>
      <a:lstStyle>
        <a:defPPr marL="0" marR="0" indent="0" algn="l" defTabSz="914400" rtl="0" eaLnBrk="1" fontAlgn="base" latinLnBrk="0" hangingPunct="1">
          <a:lnSpc>
            <a:spcPct val="100000"/>
          </a:lnSpc>
          <a:spcBef>
            <a:spcPct val="0"/>
          </a:spcBef>
          <a:spcAft>
            <a:spcPct val="0"/>
          </a:spcAft>
          <a:buClrTx/>
          <a:buSzTx/>
          <a:buFontTx/>
          <a:buNone/>
          <a:tabLst/>
          <a:defRPr kumimoji="0" lang="en-US" sz="2400" b="0" i="0" u="none" strike="noStrike" cap="none" normalizeH="0" baseline="0">
            <a:ln>
              <a:noFill/>
            </a:ln>
            <a:solidFill>
              <a:srgbClr val="000000"/>
            </a:solidFill>
            <a:effectLst/>
            <a:latin typeface="Arial" charset="0"/>
            <a:ea typeface="ＭＳ Ｐゴシック" charset="0"/>
          </a:defRPr>
        </a:defPPr>
      </a:lstStyle>
    </a:lnDef>
  </a:objectDefaults>
  <a:extraClrSchemeLst>
    <a:extraClrScheme>
      <a:clrScheme name="Network 1">
        <a:dk1>
          <a:srgbClr val="4F747B"/>
        </a:dk1>
        <a:lt1>
          <a:srgbClr val="FFFFFF"/>
        </a:lt1>
        <a:dk2>
          <a:srgbClr val="000000"/>
        </a:dk2>
        <a:lt2>
          <a:srgbClr val="C0C0C0"/>
        </a:lt2>
        <a:accent1>
          <a:srgbClr val="859868"/>
        </a:accent1>
        <a:accent2>
          <a:srgbClr val="5F5F5F"/>
        </a:accent2>
        <a:accent3>
          <a:srgbClr val="AAAAAA"/>
        </a:accent3>
        <a:accent4>
          <a:srgbClr val="DADADA"/>
        </a:accent4>
        <a:accent5>
          <a:srgbClr val="C2CAB9"/>
        </a:accent5>
        <a:accent6>
          <a:srgbClr val="555555"/>
        </a:accent6>
        <a:hlink>
          <a:srgbClr val="5F5F5F"/>
        </a:hlink>
        <a:folHlink>
          <a:srgbClr val="BA1212"/>
        </a:folHlink>
      </a:clrScheme>
      <a:clrMap bg1="dk2" tx1="lt1" bg2="dk1" tx2="lt2" accent1="accent1" accent2="accent2" accent3="accent3" accent4="accent4" accent5="accent5" accent6="accent6" hlink="hlink" folHlink="folHlink"/>
    </a:extraClrScheme>
    <a:extraClrScheme>
      <a:clrScheme name="Network 2">
        <a:dk1>
          <a:srgbClr val="3C0000"/>
        </a:dk1>
        <a:lt1>
          <a:srgbClr val="FFFFFF"/>
        </a:lt1>
        <a:dk2>
          <a:srgbClr val="4D0B0B"/>
        </a:dk2>
        <a:lt2>
          <a:srgbClr val="FFFFFF"/>
        </a:lt2>
        <a:accent1>
          <a:srgbClr val="666633"/>
        </a:accent1>
        <a:accent2>
          <a:srgbClr val="CC3300"/>
        </a:accent2>
        <a:accent3>
          <a:srgbClr val="B2AAAA"/>
        </a:accent3>
        <a:accent4>
          <a:srgbClr val="DADADA"/>
        </a:accent4>
        <a:accent5>
          <a:srgbClr val="B8B8AD"/>
        </a:accent5>
        <a:accent6>
          <a:srgbClr val="B92D00"/>
        </a:accent6>
        <a:hlink>
          <a:srgbClr val="CC9900"/>
        </a:hlink>
        <a:folHlink>
          <a:srgbClr val="CCCC33"/>
        </a:folHlink>
      </a:clrScheme>
      <a:clrMap bg1="dk2" tx1="lt1" bg2="dk1" tx2="lt2" accent1="accent1" accent2="accent2" accent3="accent3" accent4="accent4" accent5="accent5" accent6="accent6" hlink="hlink" folHlink="folHlink"/>
    </a:extraClrScheme>
    <a:extraClrScheme>
      <a:clrScheme name="Network 3">
        <a:dk1>
          <a:srgbClr val="666699"/>
        </a:dk1>
        <a:lt1>
          <a:srgbClr val="FFFFFF"/>
        </a:lt1>
        <a:dk2>
          <a:srgbClr val="15192B"/>
        </a:dk2>
        <a:lt2>
          <a:srgbClr val="CCCCFF"/>
        </a:lt2>
        <a:accent1>
          <a:srgbClr val="4F893D"/>
        </a:accent1>
        <a:accent2>
          <a:srgbClr val="666699"/>
        </a:accent2>
        <a:accent3>
          <a:srgbClr val="AAABAC"/>
        </a:accent3>
        <a:accent4>
          <a:srgbClr val="DADADA"/>
        </a:accent4>
        <a:accent5>
          <a:srgbClr val="B2C4AF"/>
        </a:accent5>
        <a:accent6>
          <a:srgbClr val="5C5C8A"/>
        </a:accent6>
        <a:hlink>
          <a:srgbClr val="CC9900"/>
        </a:hlink>
        <a:folHlink>
          <a:srgbClr val="4837C7"/>
        </a:folHlink>
      </a:clrScheme>
      <a:clrMap bg1="dk2" tx1="lt1" bg2="dk1" tx2="lt2" accent1="accent1" accent2="accent2" accent3="accent3" accent4="accent4" accent5="accent5" accent6="accent6" hlink="hlink" folHlink="folHlink"/>
    </a:extraClrScheme>
    <a:extraClrScheme>
      <a:clrScheme name="Network 4">
        <a:dk1>
          <a:srgbClr val="666699"/>
        </a:dk1>
        <a:lt1>
          <a:srgbClr val="FFFFFF"/>
        </a:lt1>
        <a:dk2>
          <a:srgbClr val="86001A"/>
        </a:dk2>
        <a:lt2>
          <a:srgbClr val="CCCC66"/>
        </a:lt2>
        <a:accent1>
          <a:srgbClr val="FF3300"/>
        </a:accent1>
        <a:accent2>
          <a:srgbClr val="FF6600"/>
        </a:accent2>
        <a:accent3>
          <a:srgbClr val="C3AAAB"/>
        </a:accent3>
        <a:accent4>
          <a:srgbClr val="DADADA"/>
        </a:accent4>
        <a:accent5>
          <a:srgbClr val="FFADAA"/>
        </a:accent5>
        <a:accent6>
          <a:srgbClr val="E75C00"/>
        </a:accent6>
        <a:hlink>
          <a:srgbClr val="CC9900"/>
        </a:hlink>
        <a:folHlink>
          <a:srgbClr val="FF0000"/>
        </a:folHlink>
      </a:clrScheme>
      <a:clrMap bg1="dk2" tx1="lt1" bg2="dk1" tx2="lt2" accent1="accent1" accent2="accent2" accent3="accent3" accent4="accent4" accent5="accent5" accent6="accent6" hlink="hlink" folHlink="folHlink"/>
    </a:extraClrScheme>
    <a:extraClrScheme>
      <a:clrScheme name="Network 5">
        <a:dk1>
          <a:srgbClr val="666699"/>
        </a:dk1>
        <a:lt1>
          <a:srgbClr val="FFFFFF"/>
        </a:lt1>
        <a:dk2>
          <a:srgbClr val="000054"/>
        </a:dk2>
        <a:lt2>
          <a:srgbClr val="FFFFFF"/>
        </a:lt2>
        <a:accent1>
          <a:srgbClr val="3333FF"/>
        </a:accent1>
        <a:accent2>
          <a:srgbClr val="006699"/>
        </a:accent2>
        <a:accent3>
          <a:srgbClr val="AAAAB3"/>
        </a:accent3>
        <a:accent4>
          <a:srgbClr val="DADADA"/>
        </a:accent4>
        <a:accent5>
          <a:srgbClr val="ADADFF"/>
        </a:accent5>
        <a:accent6>
          <a:srgbClr val="005C8A"/>
        </a:accent6>
        <a:hlink>
          <a:srgbClr val="669900"/>
        </a:hlink>
        <a:folHlink>
          <a:srgbClr val="0000FF"/>
        </a:folHlink>
      </a:clrScheme>
      <a:clrMap bg1="dk2" tx1="lt1" bg2="dk1" tx2="lt2" accent1="accent1" accent2="accent2" accent3="accent3" accent4="accent4" accent5="accent5" accent6="accent6" hlink="hlink" folHlink="folHlink"/>
    </a:extraClrScheme>
    <a:extraClrScheme>
      <a:clrScheme name="Network 6">
        <a:dk1>
          <a:srgbClr val="808080"/>
        </a:dk1>
        <a:lt1>
          <a:srgbClr val="FFFFFF"/>
        </a:lt1>
        <a:dk2>
          <a:srgbClr val="30054B"/>
        </a:dk2>
        <a:lt2>
          <a:srgbClr val="FFFFFF"/>
        </a:lt2>
        <a:accent1>
          <a:srgbClr val="797B9B"/>
        </a:accent1>
        <a:accent2>
          <a:srgbClr val="6B4FB1"/>
        </a:accent2>
        <a:accent3>
          <a:srgbClr val="ADAAB1"/>
        </a:accent3>
        <a:accent4>
          <a:srgbClr val="DADADA"/>
        </a:accent4>
        <a:accent5>
          <a:srgbClr val="BEBFCB"/>
        </a:accent5>
        <a:accent6>
          <a:srgbClr val="6047A0"/>
        </a:accent6>
        <a:hlink>
          <a:srgbClr val="7AACCE"/>
        </a:hlink>
        <a:folHlink>
          <a:srgbClr val="D8D8EC"/>
        </a:folHlink>
      </a:clrScheme>
      <a:clrMap bg1="dk2" tx1="lt1" bg2="dk1" tx2="lt2" accent1="accent1" accent2="accent2" accent3="accent3" accent4="accent4" accent5="accent5" accent6="accent6" hlink="hlink" folHlink="folHlink"/>
    </a:extraClrScheme>
    <a:extraClrScheme>
      <a:clrScheme name="Network 7">
        <a:dk1>
          <a:srgbClr val="808080"/>
        </a:dk1>
        <a:lt1>
          <a:srgbClr val="FFFFCC"/>
        </a:lt1>
        <a:dk2>
          <a:srgbClr val="29527B"/>
        </a:dk2>
        <a:lt2>
          <a:srgbClr val="FFFFFF"/>
        </a:lt2>
        <a:accent1>
          <a:srgbClr val="CCCC00"/>
        </a:accent1>
        <a:accent2>
          <a:srgbClr val="669999"/>
        </a:accent2>
        <a:accent3>
          <a:srgbClr val="ACB3BF"/>
        </a:accent3>
        <a:accent4>
          <a:srgbClr val="DADAAE"/>
        </a:accent4>
        <a:accent5>
          <a:srgbClr val="E2E2AA"/>
        </a:accent5>
        <a:accent6>
          <a:srgbClr val="5C8A8A"/>
        </a:accent6>
        <a:hlink>
          <a:srgbClr val="D8D8EC"/>
        </a:hlink>
        <a:folHlink>
          <a:srgbClr val="B2B2B2"/>
        </a:folHlink>
      </a:clrScheme>
      <a:clrMap bg1="dk2" tx1="lt1" bg2="dk1" tx2="lt2" accent1="accent1" accent2="accent2" accent3="accent3" accent4="accent4" accent5="accent5" accent6="accent6" hlink="hlink" folHlink="folHlink"/>
    </a:extraClrScheme>
    <a:extraClrScheme>
      <a:clrScheme name="Network 8">
        <a:dk1>
          <a:srgbClr val="666699"/>
        </a:dk1>
        <a:lt1>
          <a:srgbClr val="FFFFFF"/>
        </a:lt1>
        <a:dk2>
          <a:srgbClr val="476949"/>
        </a:dk2>
        <a:lt2>
          <a:srgbClr val="FFFFFF"/>
        </a:lt2>
        <a:accent1>
          <a:srgbClr val="CC6600"/>
        </a:accent1>
        <a:accent2>
          <a:srgbClr val="CC9900"/>
        </a:accent2>
        <a:accent3>
          <a:srgbClr val="B1B9B1"/>
        </a:accent3>
        <a:accent4>
          <a:srgbClr val="DADADA"/>
        </a:accent4>
        <a:accent5>
          <a:srgbClr val="E2B8AA"/>
        </a:accent5>
        <a:accent6>
          <a:srgbClr val="B98A00"/>
        </a:accent6>
        <a:hlink>
          <a:srgbClr val="669900"/>
        </a:hlink>
        <a:folHlink>
          <a:srgbClr val="A45200"/>
        </a:folHlink>
      </a:clrScheme>
      <a:clrMap bg1="dk2" tx1="lt1" bg2="dk1" tx2="lt2" accent1="accent1" accent2="accent2" accent3="accent3" accent4="accent4" accent5="accent5" accent6="accent6" hlink="hlink" folHlink="folHlink"/>
    </a:extraClrScheme>
    <a:extraClrScheme>
      <a:clrScheme name="Network 9">
        <a:dk1>
          <a:srgbClr val="000000"/>
        </a:dk1>
        <a:lt1>
          <a:srgbClr val="FFFFFF"/>
        </a:lt1>
        <a:dk2>
          <a:srgbClr val="7C1302"/>
        </a:dk2>
        <a:lt2>
          <a:srgbClr val="CC9900"/>
        </a:lt2>
        <a:accent1>
          <a:srgbClr val="CC9900"/>
        </a:accent1>
        <a:accent2>
          <a:srgbClr val="CC3300"/>
        </a:accent2>
        <a:accent3>
          <a:srgbClr val="FFFFFF"/>
        </a:accent3>
        <a:accent4>
          <a:srgbClr val="000000"/>
        </a:accent4>
        <a:accent5>
          <a:srgbClr val="E2CAAA"/>
        </a:accent5>
        <a:accent6>
          <a:srgbClr val="B92D00"/>
        </a:accent6>
        <a:hlink>
          <a:srgbClr val="808080"/>
        </a:hlink>
        <a:folHlink>
          <a:srgbClr val="CCCC66"/>
        </a:folHlink>
      </a:clrScheme>
      <a:clrMap bg1="lt1" tx1="dk1" bg2="lt2" tx2="dk2" accent1="accent1" accent2="accent2" accent3="accent3" accent4="accent4" accent5="accent5" accent6="accent6" hlink="hlink" folHlink="folHlink"/>
    </a:extraClrScheme>
    <a:extraClrScheme>
      <a:clrScheme name="Network 10">
        <a:dk1>
          <a:srgbClr val="000000"/>
        </a:dk1>
        <a:lt1>
          <a:srgbClr val="FFFFFF"/>
        </a:lt1>
        <a:dk2>
          <a:srgbClr val="330066"/>
        </a:dk2>
        <a:lt2>
          <a:srgbClr val="808080"/>
        </a:lt2>
        <a:accent1>
          <a:srgbClr val="CCCC00"/>
        </a:accent1>
        <a:accent2>
          <a:srgbClr val="669999"/>
        </a:accent2>
        <a:accent3>
          <a:srgbClr val="FFFFFF"/>
        </a:accent3>
        <a:accent4>
          <a:srgbClr val="000000"/>
        </a:accent4>
        <a:accent5>
          <a:srgbClr val="E2E2AA"/>
        </a:accent5>
        <a:accent6>
          <a:srgbClr val="5C8A8A"/>
        </a:accent6>
        <a:hlink>
          <a:srgbClr val="7E9CE8"/>
        </a:hlink>
        <a:folHlink>
          <a:srgbClr val="D8D8EC"/>
        </a:folHlink>
      </a:clrScheme>
      <a:clrMap bg1="lt1" tx1="dk1" bg2="lt2" tx2="dk2" accent1="accent1" accent2="accent2" accent3="accent3" accent4="accent4" accent5="accent5" accent6="accent6" hlink="hlink" folHlink="folHlink"/>
    </a:extraClrScheme>
    <a:extraClrScheme>
      <a:clrScheme name="Network 11">
        <a:dk1>
          <a:srgbClr val="000000"/>
        </a:dk1>
        <a:lt1>
          <a:srgbClr val="FFFFFF"/>
        </a:lt1>
        <a:dk2>
          <a:srgbClr val="330066"/>
        </a:dk2>
        <a:lt2>
          <a:srgbClr val="808080"/>
        </a:lt2>
        <a:accent1>
          <a:srgbClr val="D2CD00"/>
        </a:accent1>
        <a:accent2>
          <a:srgbClr val="669999"/>
        </a:accent2>
        <a:accent3>
          <a:srgbClr val="FFFFFF"/>
        </a:accent3>
        <a:accent4>
          <a:srgbClr val="000000"/>
        </a:accent4>
        <a:accent5>
          <a:srgbClr val="E5E3AA"/>
        </a:accent5>
        <a:accent6>
          <a:srgbClr val="5C8A8A"/>
        </a:accent6>
        <a:hlink>
          <a:srgbClr val="7E9CE8"/>
        </a:hlink>
        <a:folHlink>
          <a:srgbClr val="D8D8EC"/>
        </a:folHlink>
      </a:clrScheme>
      <a:clrMap bg1="lt1" tx1="dk1" bg2="lt2" tx2="dk2" accent1="accent1" accent2="accent2" accent3="accent3" accent4="accent4" accent5="accent5" accent6="accent6" hlink="hlink" folHlink="folHlink"/>
    </a:extraClrScheme>
    <a:extraClrScheme>
      <a:clrScheme name="Network 12">
        <a:dk1>
          <a:srgbClr val="000000"/>
        </a:dk1>
        <a:lt1>
          <a:srgbClr val="FFFFFF"/>
        </a:lt1>
        <a:dk2>
          <a:srgbClr val="330066"/>
        </a:dk2>
        <a:lt2>
          <a:srgbClr val="808080"/>
        </a:lt2>
        <a:accent1>
          <a:srgbClr val="C8C300"/>
        </a:accent1>
        <a:accent2>
          <a:srgbClr val="669999"/>
        </a:accent2>
        <a:accent3>
          <a:srgbClr val="FFFFFF"/>
        </a:accent3>
        <a:accent4>
          <a:srgbClr val="000000"/>
        </a:accent4>
        <a:accent5>
          <a:srgbClr val="E0DEAA"/>
        </a:accent5>
        <a:accent6>
          <a:srgbClr val="5C8A8A"/>
        </a:accent6>
        <a:hlink>
          <a:srgbClr val="7E9CE8"/>
        </a:hlink>
        <a:folHlink>
          <a:srgbClr val="D8D8EC"/>
        </a:folHlink>
      </a:clrScheme>
      <a:clrMap bg1="lt1" tx1="dk1" bg2="lt2" tx2="dk2" accent1="accent1" accent2="accent2" accent3="accent3" accent4="accent4" accent5="accent5" accent6="accent6" hlink="hlink" folHlink="folHlink"/>
    </a:extraClrScheme>
  </a:extraClrSchemeLst>
</a:theme>
</file>

<file path=ppt/theme/theme5.xml><?xml version="1.0" encoding="utf-8"?>
<a:theme xmlns:a="http://schemas.openxmlformats.org/drawingml/2006/main" name="11_Griggs_SciPsych_4e_ch01_W">
  <a:themeElements>
    <a:clrScheme name="Custom 15">
      <a:dk1>
        <a:sysClr val="windowText" lastClr="000000"/>
      </a:dk1>
      <a:lt1>
        <a:sysClr val="window" lastClr="FFFFFF"/>
      </a:lt1>
      <a:dk2>
        <a:srgbClr val="242852"/>
      </a:dk2>
      <a:lt2>
        <a:srgbClr val="ACCBF9"/>
      </a:lt2>
      <a:accent1>
        <a:srgbClr val="629DD1"/>
      </a:accent1>
      <a:accent2>
        <a:srgbClr val="B82F3C"/>
      </a:accent2>
      <a:accent3>
        <a:srgbClr val="FAAB30"/>
      </a:accent3>
      <a:accent4>
        <a:srgbClr val="4A66AC"/>
      </a:accent4>
      <a:accent5>
        <a:srgbClr val="5E9F79"/>
      </a:accent5>
      <a:accent6>
        <a:srgbClr val="E6C362"/>
      </a:accent6>
      <a:hlink>
        <a:srgbClr val="9454C3"/>
      </a:hlink>
      <a:folHlink>
        <a:srgbClr val="3EBBF0"/>
      </a:folHlink>
    </a:clrScheme>
    <a:fontScheme name="Network">
      <a:majorFont>
        <a:latin typeface="Arial"/>
        <a:ea typeface="ＭＳ Ｐゴシック"/>
        <a:cs typeface=""/>
      </a:majorFont>
      <a:minorFont>
        <a:latin typeface="Arial"/>
        <a:ea typeface="ＭＳ Ｐゴシック"/>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xmlns="">
              <a:effectLst>
                <a:outerShdw blurRad="63500" dist="38099" dir="2700000" algn="ctr" rotWithShape="0">
                  <a:schemeClr val="bg2">
                    <a:alpha val="74998"/>
                  </a:schemeClr>
                </a:outerShdw>
              </a:effectLst>
            </a14:hiddenEffects>
          </a:ext>
        </a:extLst>
      </a:spPr>
      <a:bodyPr vert="horz" wrap="square" lIns="91440" tIns="45720" rIns="91440" bIns="45720" numCol="1" anchor="t" anchorCtr="0" compatLnSpc="1">
        <a:prstTxWarp prst="textNoShape">
          <a:avLst/>
        </a:prstTxWarp>
      </a:bodyPr>
      <a:lstStyle>
        <a:defPPr marL="0" marR="0" indent="0" algn="l" defTabSz="914400" rtl="0" eaLnBrk="1" fontAlgn="base" latinLnBrk="0" hangingPunct="1">
          <a:lnSpc>
            <a:spcPct val="100000"/>
          </a:lnSpc>
          <a:spcBef>
            <a:spcPct val="0"/>
          </a:spcBef>
          <a:spcAft>
            <a:spcPct val="0"/>
          </a:spcAft>
          <a:buClrTx/>
          <a:buSzTx/>
          <a:buFontTx/>
          <a:buNone/>
          <a:tabLst/>
          <a:defRPr kumimoji="0" lang="en-US" sz="2400" b="0" i="0" u="none" strike="noStrike" cap="none" normalizeH="0" baseline="0">
            <a:ln>
              <a:noFill/>
            </a:ln>
            <a:solidFill>
              <a:srgbClr val="000000"/>
            </a:solidFill>
            <a:effectLst/>
            <a:latin typeface="Arial" charset="0"/>
            <a:ea typeface="ＭＳ Ｐゴシック" charset="0"/>
          </a:defRPr>
        </a:defPPr>
      </a:lstStyle>
    </a:spDef>
    <a:ln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xmlns="">
              <a:effectLst>
                <a:outerShdw blurRad="63500" dist="38099" dir="2700000" algn="ctr" rotWithShape="0">
                  <a:schemeClr val="bg2">
                    <a:alpha val="74998"/>
                  </a:schemeClr>
                </a:outerShdw>
              </a:effectLst>
            </a14:hiddenEffects>
          </a:ext>
        </a:extLst>
      </a:spPr>
      <a:bodyPr vert="horz" wrap="square" lIns="91440" tIns="45720" rIns="91440" bIns="45720" numCol="1" anchor="t" anchorCtr="0" compatLnSpc="1">
        <a:prstTxWarp prst="textNoShape">
          <a:avLst/>
        </a:prstTxWarp>
      </a:bodyPr>
      <a:lstStyle>
        <a:defPPr marL="0" marR="0" indent="0" algn="l" defTabSz="914400" rtl="0" eaLnBrk="1" fontAlgn="base" latinLnBrk="0" hangingPunct="1">
          <a:lnSpc>
            <a:spcPct val="100000"/>
          </a:lnSpc>
          <a:spcBef>
            <a:spcPct val="0"/>
          </a:spcBef>
          <a:spcAft>
            <a:spcPct val="0"/>
          </a:spcAft>
          <a:buClrTx/>
          <a:buSzTx/>
          <a:buFontTx/>
          <a:buNone/>
          <a:tabLst/>
          <a:defRPr kumimoji="0" lang="en-US" sz="2400" b="0" i="0" u="none" strike="noStrike" cap="none" normalizeH="0" baseline="0">
            <a:ln>
              <a:noFill/>
            </a:ln>
            <a:solidFill>
              <a:srgbClr val="000000"/>
            </a:solidFill>
            <a:effectLst/>
            <a:latin typeface="Arial" charset="0"/>
            <a:ea typeface="ＭＳ Ｐゴシック" charset="0"/>
          </a:defRPr>
        </a:defPPr>
      </a:lstStyle>
    </a:lnDef>
  </a:objectDefaults>
  <a:extraClrSchemeLst>
    <a:extraClrScheme>
      <a:clrScheme name="Network 1">
        <a:dk1>
          <a:srgbClr val="4F747B"/>
        </a:dk1>
        <a:lt1>
          <a:srgbClr val="FFFFFF"/>
        </a:lt1>
        <a:dk2>
          <a:srgbClr val="000000"/>
        </a:dk2>
        <a:lt2>
          <a:srgbClr val="C0C0C0"/>
        </a:lt2>
        <a:accent1>
          <a:srgbClr val="859868"/>
        </a:accent1>
        <a:accent2>
          <a:srgbClr val="5F5F5F"/>
        </a:accent2>
        <a:accent3>
          <a:srgbClr val="AAAAAA"/>
        </a:accent3>
        <a:accent4>
          <a:srgbClr val="DADADA"/>
        </a:accent4>
        <a:accent5>
          <a:srgbClr val="C2CAB9"/>
        </a:accent5>
        <a:accent6>
          <a:srgbClr val="555555"/>
        </a:accent6>
        <a:hlink>
          <a:srgbClr val="5F5F5F"/>
        </a:hlink>
        <a:folHlink>
          <a:srgbClr val="BA1212"/>
        </a:folHlink>
      </a:clrScheme>
      <a:clrMap bg1="dk2" tx1="lt1" bg2="dk1" tx2="lt2" accent1="accent1" accent2="accent2" accent3="accent3" accent4="accent4" accent5="accent5" accent6="accent6" hlink="hlink" folHlink="folHlink"/>
    </a:extraClrScheme>
    <a:extraClrScheme>
      <a:clrScheme name="Network 2">
        <a:dk1>
          <a:srgbClr val="3C0000"/>
        </a:dk1>
        <a:lt1>
          <a:srgbClr val="FFFFFF"/>
        </a:lt1>
        <a:dk2>
          <a:srgbClr val="4D0B0B"/>
        </a:dk2>
        <a:lt2>
          <a:srgbClr val="FFFFFF"/>
        </a:lt2>
        <a:accent1>
          <a:srgbClr val="666633"/>
        </a:accent1>
        <a:accent2>
          <a:srgbClr val="CC3300"/>
        </a:accent2>
        <a:accent3>
          <a:srgbClr val="B2AAAA"/>
        </a:accent3>
        <a:accent4>
          <a:srgbClr val="DADADA"/>
        </a:accent4>
        <a:accent5>
          <a:srgbClr val="B8B8AD"/>
        </a:accent5>
        <a:accent6>
          <a:srgbClr val="B92D00"/>
        </a:accent6>
        <a:hlink>
          <a:srgbClr val="CC9900"/>
        </a:hlink>
        <a:folHlink>
          <a:srgbClr val="CCCC33"/>
        </a:folHlink>
      </a:clrScheme>
      <a:clrMap bg1="dk2" tx1="lt1" bg2="dk1" tx2="lt2" accent1="accent1" accent2="accent2" accent3="accent3" accent4="accent4" accent5="accent5" accent6="accent6" hlink="hlink" folHlink="folHlink"/>
    </a:extraClrScheme>
    <a:extraClrScheme>
      <a:clrScheme name="Network 3">
        <a:dk1>
          <a:srgbClr val="666699"/>
        </a:dk1>
        <a:lt1>
          <a:srgbClr val="FFFFFF"/>
        </a:lt1>
        <a:dk2>
          <a:srgbClr val="15192B"/>
        </a:dk2>
        <a:lt2>
          <a:srgbClr val="CCCCFF"/>
        </a:lt2>
        <a:accent1>
          <a:srgbClr val="4F893D"/>
        </a:accent1>
        <a:accent2>
          <a:srgbClr val="666699"/>
        </a:accent2>
        <a:accent3>
          <a:srgbClr val="AAABAC"/>
        </a:accent3>
        <a:accent4>
          <a:srgbClr val="DADADA"/>
        </a:accent4>
        <a:accent5>
          <a:srgbClr val="B2C4AF"/>
        </a:accent5>
        <a:accent6>
          <a:srgbClr val="5C5C8A"/>
        </a:accent6>
        <a:hlink>
          <a:srgbClr val="CC9900"/>
        </a:hlink>
        <a:folHlink>
          <a:srgbClr val="4837C7"/>
        </a:folHlink>
      </a:clrScheme>
      <a:clrMap bg1="dk2" tx1="lt1" bg2="dk1" tx2="lt2" accent1="accent1" accent2="accent2" accent3="accent3" accent4="accent4" accent5="accent5" accent6="accent6" hlink="hlink" folHlink="folHlink"/>
    </a:extraClrScheme>
    <a:extraClrScheme>
      <a:clrScheme name="Network 4">
        <a:dk1>
          <a:srgbClr val="666699"/>
        </a:dk1>
        <a:lt1>
          <a:srgbClr val="FFFFFF"/>
        </a:lt1>
        <a:dk2>
          <a:srgbClr val="86001A"/>
        </a:dk2>
        <a:lt2>
          <a:srgbClr val="CCCC66"/>
        </a:lt2>
        <a:accent1>
          <a:srgbClr val="FF3300"/>
        </a:accent1>
        <a:accent2>
          <a:srgbClr val="FF6600"/>
        </a:accent2>
        <a:accent3>
          <a:srgbClr val="C3AAAB"/>
        </a:accent3>
        <a:accent4>
          <a:srgbClr val="DADADA"/>
        </a:accent4>
        <a:accent5>
          <a:srgbClr val="FFADAA"/>
        </a:accent5>
        <a:accent6>
          <a:srgbClr val="E75C00"/>
        </a:accent6>
        <a:hlink>
          <a:srgbClr val="CC9900"/>
        </a:hlink>
        <a:folHlink>
          <a:srgbClr val="FF0000"/>
        </a:folHlink>
      </a:clrScheme>
      <a:clrMap bg1="dk2" tx1="lt1" bg2="dk1" tx2="lt2" accent1="accent1" accent2="accent2" accent3="accent3" accent4="accent4" accent5="accent5" accent6="accent6" hlink="hlink" folHlink="folHlink"/>
    </a:extraClrScheme>
    <a:extraClrScheme>
      <a:clrScheme name="Network 5">
        <a:dk1>
          <a:srgbClr val="666699"/>
        </a:dk1>
        <a:lt1>
          <a:srgbClr val="FFFFFF"/>
        </a:lt1>
        <a:dk2>
          <a:srgbClr val="000054"/>
        </a:dk2>
        <a:lt2>
          <a:srgbClr val="FFFFFF"/>
        </a:lt2>
        <a:accent1>
          <a:srgbClr val="3333FF"/>
        </a:accent1>
        <a:accent2>
          <a:srgbClr val="006699"/>
        </a:accent2>
        <a:accent3>
          <a:srgbClr val="AAAAB3"/>
        </a:accent3>
        <a:accent4>
          <a:srgbClr val="DADADA"/>
        </a:accent4>
        <a:accent5>
          <a:srgbClr val="ADADFF"/>
        </a:accent5>
        <a:accent6>
          <a:srgbClr val="005C8A"/>
        </a:accent6>
        <a:hlink>
          <a:srgbClr val="669900"/>
        </a:hlink>
        <a:folHlink>
          <a:srgbClr val="0000FF"/>
        </a:folHlink>
      </a:clrScheme>
      <a:clrMap bg1="dk2" tx1="lt1" bg2="dk1" tx2="lt2" accent1="accent1" accent2="accent2" accent3="accent3" accent4="accent4" accent5="accent5" accent6="accent6" hlink="hlink" folHlink="folHlink"/>
    </a:extraClrScheme>
    <a:extraClrScheme>
      <a:clrScheme name="Network 6">
        <a:dk1>
          <a:srgbClr val="808080"/>
        </a:dk1>
        <a:lt1>
          <a:srgbClr val="FFFFFF"/>
        </a:lt1>
        <a:dk2>
          <a:srgbClr val="30054B"/>
        </a:dk2>
        <a:lt2>
          <a:srgbClr val="FFFFFF"/>
        </a:lt2>
        <a:accent1>
          <a:srgbClr val="797B9B"/>
        </a:accent1>
        <a:accent2>
          <a:srgbClr val="6B4FB1"/>
        </a:accent2>
        <a:accent3>
          <a:srgbClr val="ADAAB1"/>
        </a:accent3>
        <a:accent4>
          <a:srgbClr val="DADADA"/>
        </a:accent4>
        <a:accent5>
          <a:srgbClr val="BEBFCB"/>
        </a:accent5>
        <a:accent6>
          <a:srgbClr val="6047A0"/>
        </a:accent6>
        <a:hlink>
          <a:srgbClr val="7AACCE"/>
        </a:hlink>
        <a:folHlink>
          <a:srgbClr val="D8D8EC"/>
        </a:folHlink>
      </a:clrScheme>
      <a:clrMap bg1="dk2" tx1="lt1" bg2="dk1" tx2="lt2" accent1="accent1" accent2="accent2" accent3="accent3" accent4="accent4" accent5="accent5" accent6="accent6" hlink="hlink" folHlink="folHlink"/>
    </a:extraClrScheme>
    <a:extraClrScheme>
      <a:clrScheme name="Network 7">
        <a:dk1>
          <a:srgbClr val="808080"/>
        </a:dk1>
        <a:lt1>
          <a:srgbClr val="FFFFCC"/>
        </a:lt1>
        <a:dk2>
          <a:srgbClr val="29527B"/>
        </a:dk2>
        <a:lt2>
          <a:srgbClr val="FFFFFF"/>
        </a:lt2>
        <a:accent1>
          <a:srgbClr val="CCCC00"/>
        </a:accent1>
        <a:accent2>
          <a:srgbClr val="669999"/>
        </a:accent2>
        <a:accent3>
          <a:srgbClr val="ACB3BF"/>
        </a:accent3>
        <a:accent4>
          <a:srgbClr val="DADAAE"/>
        </a:accent4>
        <a:accent5>
          <a:srgbClr val="E2E2AA"/>
        </a:accent5>
        <a:accent6>
          <a:srgbClr val="5C8A8A"/>
        </a:accent6>
        <a:hlink>
          <a:srgbClr val="D8D8EC"/>
        </a:hlink>
        <a:folHlink>
          <a:srgbClr val="B2B2B2"/>
        </a:folHlink>
      </a:clrScheme>
      <a:clrMap bg1="dk2" tx1="lt1" bg2="dk1" tx2="lt2" accent1="accent1" accent2="accent2" accent3="accent3" accent4="accent4" accent5="accent5" accent6="accent6" hlink="hlink" folHlink="folHlink"/>
    </a:extraClrScheme>
    <a:extraClrScheme>
      <a:clrScheme name="Network 8">
        <a:dk1>
          <a:srgbClr val="666699"/>
        </a:dk1>
        <a:lt1>
          <a:srgbClr val="FFFFFF"/>
        </a:lt1>
        <a:dk2>
          <a:srgbClr val="476949"/>
        </a:dk2>
        <a:lt2>
          <a:srgbClr val="FFFFFF"/>
        </a:lt2>
        <a:accent1>
          <a:srgbClr val="CC6600"/>
        </a:accent1>
        <a:accent2>
          <a:srgbClr val="CC9900"/>
        </a:accent2>
        <a:accent3>
          <a:srgbClr val="B1B9B1"/>
        </a:accent3>
        <a:accent4>
          <a:srgbClr val="DADADA"/>
        </a:accent4>
        <a:accent5>
          <a:srgbClr val="E2B8AA"/>
        </a:accent5>
        <a:accent6>
          <a:srgbClr val="B98A00"/>
        </a:accent6>
        <a:hlink>
          <a:srgbClr val="669900"/>
        </a:hlink>
        <a:folHlink>
          <a:srgbClr val="A45200"/>
        </a:folHlink>
      </a:clrScheme>
      <a:clrMap bg1="dk2" tx1="lt1" bg2="dk1" tx2="lt2" accent1="accent1" accent2="accent2" accent3="accent3" accent4="accent4" accent5="accent5" accent6="accent6" hlink="hlink" folHlink="folHlink"/>
    </a:extraClrScheme>
    <a:extraClrScheme>
      <a:clrScheme name="Network 9">
        <a:dk1>
          <a:srgbClr val="000000"/>
        </a:dk1>
        <a:lt1>
          <a:srgbClr val="FFFFFF"/>
        </a:lt1>
        <a:dk2>
          <a:srgbClr val="7C1302"/>
        </a:dk2>
        <a:lt2>
          <a:srgbClr val="CC9900"/>
        </a:lt2>
        <a:accent1>
          <a:srgbClr val="CC9900"/>
        </a:accent1>
        <a:accent2>
          <a:srgbClr val="CC3300"/>
        </a:accent2>
        <a:accent3>
          <a:srgbClr val="FFFFFF"/>
        </a:accent3>
        <a:accent4>
          <a:srgbClr val="000000"/>
        </a:accent4>
        <a:accent5>
          <a:srgbClr val="E2CAAA"/>
        </a:accent5>
        <a:accent6>
          <a:srgbClr val="B92D00"/>
        </a:accent6>
        <a:hlink>
          <a:srgbClr val="808080"/>
        </a:hlink>
        <a:folHlink>
          <a:srgbClr val="CCCC66"/>
        </a:folHlink>
      </a:clrScheme>
      <a:clrMap bg1="lt1" tx1="dk1" bg2="lt2" tx2="dk2" accent1="accent1" accent2="accent2" accent3="accent3" accent4="accent4" accent5="accent5" accent6="accent6" hlink="hlink" folHlink="folHlink"/>
    </a:extraClrScheme>
    <a:extraClrScheme>
      <a:clrScheme name="Network 10">
        <a:dk1>
          <a:srgbClr val="000000"/>
        </a:dk1>
        <a:lt1>
          <a:srgbClr val="FFFFFF"/>
        </a:lt1>
        <a:dk2>
          <a:srgbClr val="330066"/>
        </a:dk2>
        <a:lt2>
          <a:srgbClr val="808080"/>
        </a:lt2>
        <a:accent1>
          <a:srgbClr val="CCCC00"/>
        </a:accent1>
        <a:accent2>
          <a:srgbClr val="669999"/>
        </a:accent2>
        <a:accent3>
          <a:srgbClr val="FFFFFF"/>
        </a:accent3>
        <a:accent4>
          <a:srgbClr val="000000"/>
        </a:accent4>
        <a:accent5>
          <a:srgbClr val="E2E2AA"/>
        </a:accent5>
        <a:accent6>
          <a:srgbClr val="5C8A8A"/>
        </a:accent6>
        <a:hlink>
          <a:srgbClr val="7E9CE8"/>
        </a:hlink>
        <a:folHlink>
          <a:srgbClr val="D8D8EC"/>
        </a:folHlink>
      </a:clrScheme>
      <a:clrMap bg1="lt1" tx1="dk1" bg2="lt2" tx2="dk2" accent1="accent1" accent2="accent2" accent3="accent3" accent4="accent4" accent5="accent5" accent6="accent6" hlink="hlink" folHlink="folHlink"/>
    </a:extraClrScheme>
    <a:extraClrScheme>
      <a:clrScheme name="Network 11">
        <a:dk1>
          <a:srgbClr val="000000"/>
        </a:dk1>
        <a:lt1>
          <a:srgbClr val="FFFFFF"/>
        </a:lt1>
        <a:dk2>
          <a:srgbClr val="330066"/>
        </a:dk2>
        <a:lt2>
          <a:srgbClr val="808080"/>
        </a:lt2>
        <a:accent1>
          <a:srgbClr val="D2CD00"/>
        </a:accent1>
        <a:accent2>
          <a:srgbClr val="669999"/>
        </a:accent2>
        <a:accent3>
          <a:srgbClr val="FFFFFF"/>
        </a:accent3>
        <a:accent4>
          <a:srgbClr val="000000"/>
        </a:accent4>
        <a:accent5>
          <a:srgbClr val="E5E3AA"/>
        </a:accent5>
        <a:accent6>
          <a:srgbClr val="5C8A8A"/>
        </a:accent6>
        <a:hlink>
          <a:srgbClr val="7E9CE8"/>
        </a:hlink>
        <a:folHlink>
          <a:srgbClr val="D8D8EC"/>
        </a:folHlink>
      </a:clrScheme>
      <a:clrMap bg1="lt1" tx1="dk1" bg2="lt2" tx2="dk2" accent1="accent1" accent2="accent2" accent3="accent3" accent4="accent4" accent5="accent5" accent6="accent6" hlink="hlink" folHlink="folHlink"/>
    </a:extraClrScheme>
    <a:extraClrScheme>
      <a:clrScheme name="Network 12">
        <a:dk1>
          <a:srgbClr val="000000"/>
        </a:dk1>
        <a:lt1>
          <a:srgbClr val="FFFFFF"/>
        </a:lt1>
        <a:dk2>
          <a:srgbClr val="330066"/>
        </a:dk2>
        <a:lt2>
          <a:srgbClr val="808080"/>
        </a:lt2>
        <a:accent1>
          <a:srgbClr val="C8C300"/>
        </a:accent1>
        <a:accent2>
          <a:srgbClr val="669999"/>
        </a:accent2>
        <a:accent3>
          <a:srgbClr val="FFFFFF"/>
        </a:accent3>
        <a:accent4>
          <a:srgbClr val="000000"/>
        </a:accent4>
        <a:accent5>
          <a:srgbClr val="E0DEAA"/>
        </a:accent5>
        <a:accent6>
          <a:srgbClr val="5C8A8A"/>
        </a:accent6>
        <a:hlink>
          <a:srgbClr val="7E9CE8"/>
        </a:hlink>
        <a:folHlink>
          <a:srgbClr val="D8D8EC"/>
        </a:folHlink>
      </a:clrScheme>
      <a:clrMap bg1="lt1" tx1="dk1" bg2="lt2" tx2="dk2" accent1="accent1" accent2="accent2" accent3="accent3" accent4="accent4" accent5="accent5" accent6="accent6" hlink="hlink" folHlink="folHlink"/>
    </a:extraClrScheme>
  </a:extraClrSchemeLst>
</a:theme>
</file>

<file path=ppt/theme/theme6.xml><?xml version="1.0" encoding="utf-8"?>
<a:theme xmlns:a="http://schemas.openxmlformats.org/drawingml/2006/main" name="3_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7.xml><?xml version="1.0" encoding="utf-8"?>
<a:theme xmlns:a="http://schemas.openxmlformats.org/drawingml/2006/main" name="4_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8.xml><?xml version="1.0" encoding="utf-8"?>
<a:theme xmlns:a="http://schemas.openxmlformats.org/drawingml/2006/main" name="7_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9.xml><?xml version="1.0" encoding="utf-8"?>
<a:theme xmlns:a="http://schemas.openxmlformats.org/drawingml/2006/main" name="9_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0.xml><?xml version="1.0" encoding="utf-8"?>
<a:theme xmlns:a="http://schemas.openxmlformats.org/drawingml/2006/main" name="5_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1.xml><?xml version="1.0" encoding="utf-8"?>
<a:theme xmlns:a="http://schemas.openxmlformats.org/drawingml/2006/main" name="6_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43</TotalTime>
  <Words>1689</Words>
  <Application>Microsoft Office PowerPoint</Application>
  <PresentationFormat>Widescreen</PresentationFormat>
  <Paragraphs>198</Paragraphs>
  <Slides>51</Slides>
  <Notes>6</Notes>
  <HiddenSlides>0</HiddenSlides>
  <MMClips>3</MMClips>
  <ScaleCrop>false</ScaleCrop>
  <HeadingPairs>
    <vt:vector size="6" baseType="variant">
      <vt:variant>
        <vt:lpstr>Fonts Used</vt:lpstr>
      </vt:variant>
      <vt:variant>
        <vt:i4>6</vt:i4>
      </vt:variant>
      <vt:variant>
        <vt:lpstr>Theme</vt:lpstr>
      </vt:variant>
      <vt:variant>
        <vt:i4>11</vt:i4>
      </vt:variant>
      <vt:variant>
        <vt:lpstr>Slide Titles</vt:lpstr>
      </vt:variant>
      <vt:variant>
        <vt:i4>51</vt:i4>
      </vt:variant>
    </vt:vector>
  </HeadingPairs>
  <TitlesOfParts>
    <vt:vector size="68" baseType="lpstr">
      <vt:lpstr>Arial</vt:lpstr>
      <vt:lpstr>Calibri</vt:lpstr>
      <vt:lpstr>Calibri Light</vt:lpstr>
      <vt:lpstr>Lucida Grande</vt:lpstr>
      <vt:lpstr>Times New Roman</vt:lpstr>
      <vt:lpstr>Wingdings</vt:lpstr>
      <vt:lpstr>Office Theme</vt:lpstr>
      <vt:lpstr>1_Office Theme</vt:lpstr>
      <vt:lpstr>2_Office Theme</vt:lpstr>
      <vt:lpstr>9_Griggs_SciPsych_4e_ch01_W</vt:lpstr>
      <vt:lpstr>11_Griggs_SciPsych_4e_ch01_W</vt:lpstr>
      <vt:lpstr>3_Office Theme</vt:lpstr>
      <vt:lpstr>4_Office Theme</vt:lpstr>
      <vt:lpstr>7_Office Theme</vt:lpstr>
      <vt:lpstr>9_Office Theme</vt:lpstr>
      <vt:lpstr>5_Office Theme</vt:lpstr>
      <vt:lpstr>6_Office Theme</vt:lpstr>
      <vt:lpstr>C. Developmental Psychology</vt:lpstr>
      <vt:lpstr>PowerPoint Presentation</vt:lpstr>
      <vt:lpstr>Developmental Psychology</vt:lpstr>
      <vt:lpstr>But could we be the way we are because of our pre-birth lives as a foetus in the womb?</vt:lpstr>
      <vt:lpstr>PowerPoint Presentation</vt:lpstr>
      <vt:lpstr>PowerPoint Presentation</vt:lpstr>
      <vt:lpstr>Foetal origins hypothesis</vt:lpstr>
      <vt:lpstr>PowerPoint Presentation</vt:lpstr>
      <vt:lpstr>PowerPoint Presentation</vt:lpstr>
      <vt:lpstr>PowerPoint Presentation</vt:lpstr>
      <vt:lpstr>Piaget’s Stages</vt:lpstr>
      <vt:lpstr>Sensorimotor stage</vt:lpstr>
      <vt:lpstr>Preoperational stage</vt:lpstr>
      <vt:lpstr>Preoperational stage- two key terms</vt:lpstr>
      <vt:lpstr>Concrete operational</vt:lpstr>
      <vt:lpstr>Formal operational</vt:lpstr>
      <vt:lpstr>Formal operational</vt:lpstr>
      <vt:lpstr>PowerPoint Presentation</vt:lpstr>
      <vt:lpstr>PowerPoint Presentation</vt:lpstr>
      <vt:lpstr>Moral Development and Social Development</vt:lpstr>
      <vt:lpstr>Kohlberg's levels of moral reasoning  </vt:lpstr>
      <vt:lpstr>PowerPoint Presentation</vt:lpstr>
      <vt:lpstr>PowerPoint Presentation</vt:lpstr>
      <vt:lpstr>Kohlberg's Theory of Moral Reasoning </vt:lpstr>
      <vt:lpstr>Instant gratification and self-control</vt:lpstr>
      <vt:lpstr>PowerPoint Presentation</vt:lpstr>
      <vt:lpstr>PowerPoint Presentation</vt:lpstr>
      <vt:lpstr>PowerPoint Presentation</vt:lpstr>
      <vt:lpstr>How do we understand poverty and deprivation in Wales?</vt:lpstr>
      <vt:lpstr>PowerPoint Presentation</vt:lpstr>
      <vt:lpstr>What is ‘deprivation’?  How does this influence the design and delivery of services?  Do ‘deprived communities’ create additional concerns, pressures and costs for public services?</vt:lpstr>
      <vt:lpstr>Related concepts and discussion points</vt:lpstr>
      <vt:lpstr>The Challenge</vt:lpstr>
      <vt:lpstr>Facts and forward-thinking</vt:lpstr>
      <vt:lpstr>PowerPoint Presentation</vt:lpstr>
      <vt:lpstr>PowerPoint Presentation</vt:lpstr>
      <vt:lpstr>PowerPoint Presentation</vt:lpstr>
      <vt:lpstr>PowerPoint Presentation</vt:lpstr>
      <vt:lpstr>Deprivation?</vt:lpstr>
      <vt:lpstr>Material and Social</vt:lpstr>
      <vt:lpstr>WIMD</vt:lpstr>
      <vt:lpstr>PowerPoint Presentation</vt:lpstr>
      <vt:lpstr>WIMD:  Townhill 1-6</vt:lpstr>
      <vt:lpstr>PowerPoint Presentation</vt:lpstr>
      <vt:lpstr>Post Code Deprivation Check</vt:lpstr>
      <vt:lpstr>Interactive Tool</vt:lpstr>
      <vt:lpstr>Further geographical considerations   </vt:lpstr>
      <vt:lpstr>2021 Census</vt:lpstr>
      <vt:lpstr>Datashine.org</vt:lpstr>
      <vt:lpstr>References</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 Developmental Psychology</dc:title>
  <dc:creator>Mike Durke</dc:creator>
  <cp:lastModifiedBy>Mike Durke</cp:lastModifiedBy>
  <cp:revision>4</cp:revision>
  <dcterms:created xsi:type="dcterms:W3CDTF">2022-11-30T17:11:03Z</dcterms:created>
  <dcterms:modified xsi:type="dcterms:W3CDTF">2023-12-04T08:23:32Z</dcterms:modified>
</cp:coreProperties>
</file>