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99"/>
    <a:srgbClr val="CC66FF"/>
    <a:srgbClr val="4D4D4D"/>
    <a:srgbClr val="F361BF"/>
    <a:srgbClr val="4891A2"/>
    <a:srgbClr val="F6F8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64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07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03233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40224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39775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11788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82762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63489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2636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199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36688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3923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20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09138" y="40641"/>
            <a:ext cx="3593398" cy="4113306"/>
          </a:xfrm>
          <a:prstGeom prst="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323406" y="164084"/>
            <a:ext cx="310245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rgbClr val="4D4D4D"/>
                </a:solidFill>
                <a:latin typeface="Abadi" panose="020B0604020104020204" pitchFamily="34" charset="0"/>
              </a:rPr>
              <a:t>Amdana</a:t>
            </a:r>
            <a:r>
              <a:rPr lang="en-GB" sz="1400" b="1" u="sng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solidFill>
                  <a:srgbClr val="4D4D4D"/>
                </a:solidFill>
                <a:latin typeface="Abadi" panose="020B0604020104020204" pitchFamily="34" charset="0"/>
              </a:rPr>
              <a:t>i</a:t>
            </a:r>
            <a:endParaRPr lang="en-GB" sz="1400" b="1" u="sng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endParaRPr lang="en-GB" sz="1400" b="1" u="sng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Enw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: Carly Rees-Morgan</a:t>
            </a:r>
          </a:p>
          <a:p>
            <a:endParaRPr lang="en-GB" sz="1400" b="1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Rwy’n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29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mlwydd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oed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.</a:t>
            </a:r>
          </a:p>
          <a:p>
            <a:endParaRPr lang="en-GB" sz="1400" b="1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Rwy’n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byw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yn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Castell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Nedd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gyda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fy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nghwr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(Jack) a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ddau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o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blant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,  Dylan a Eliza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ond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wedi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tyfu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lan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yn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pentref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bach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or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enw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Cwmllynfell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.</a:t>
            </a:r>
          </a:p>
          <a:p>
            <a:endParaRPr lang="en-GB" sz="1400" b="1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Fi’n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hoff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iawn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o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chwarae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amser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gyda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fy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ffrindiau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yng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nghanol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bywyd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prysur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. </a:t>
            </a:r>
          </a:p>
          <a:p>
            <a:endParaRPr lang="en-GB" sz="1400" b="1" dirty="0">
              <a:solidFill>
                <a:srgbClr val="4D4D4D"/>
              </a:solidFill>
              <a:latin typeface="Abadi" panose="020B0604020104020204" pitchFamily="34" charset="0"/>
            </a:endParaRPr>
          </a:p>
          <a:p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Fi’n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hoffi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gwilio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rhaglenni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dogfen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yn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enwedig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rhai</a:t>
            </a:r>
            <a:r>
              <a:rPr lang="en-GB" sz="1400" b="1" dirty="0">
                <a:solidFill>
                  <a:srgbClr val="4D4D4D"/>
                </a:solidFill>
                <a:latin typeface="Abadi" panose="020B0604020104020204" pitchFamily="34" charset="0"/>
              </a:rPr>
              <a:t> </a:t>
            </a:r>
            <a:r>
              <a:rPr lang="en-GB" sz="1400" b="1" dirty="0" err="1">
                <a:solidFill>
                  <a:srgbClr val="4D4D4D"/>
                </a:solidFill>
                <a:latin typeface="Abadi" panose="020B0604020104020204" pitchFamily="34" charset="0"/>
              </a:rPr>
              <a:t>trosedd</a:t>
            </a:r>
            <a:r>
              <a:rPr lang="en-GB" sz="1400" b="1" dirty="0">
                <a:solidFill>
                  <a:srgbClr val="4D4D4D"/>
                </a:solidFill>
              </a:rPr>
              <a:t>.</a:t>
            </a:r>
          </a:p>
          <a:p>
            <a:endParaRPr lang="en-GB" sz="1400" b="1" dirty="0">
              <a:solidFill>
                <a:srgbClr val="4D4D4D"/>
              </a:solidFill>
            </a:endParaRPr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09101" y="1802064"/>
            <a:ext cx="3470504" cy="278786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19875" y="1870732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latin typeface="Abadi" panose="020B0604020104020204" pitchFamily="34" charset="0"/>
              </a:rPr>
              <a:t>Profiad</a:t>
            </a:r>
            <a:r>
              <a:rPr lang="en-GB" sz="1200" b="1" u="sng" dirty="0">
                <a:latin typeface="Abadi" panose="020B0604020104020204" pitchFamily="34" charset="0"/>
              </a:rPr>
              <a:t> </a:t>
            </a:r>
            <a:r>
              <a:rPr lang="en-GB" sz="1200" b="1" u="sng" dirty="0" err="1">
                <a:latin typeface="Abadi" panose="020B0604020104020204" pitchFamily="34" charset="0"/>
              </a:rPr>
              <a:t>addysgu</a:t>
            </a:r>
            <a:r>
              <a:rPr lang="en-GB" sz="1200" b="1" u="sng" dirty="0">
                <a:latin typeface="Abadi" panose="020B0604020104020204" pitchFamily="34" charset="0"/>
              </a:rPr>
              <a:t> </a:t>
            </a:r>
            <a:r>
              <a:rPr lang="en-GB" sz="1200" b="1" u="sng" dirty="0" err="1">
                <a:latin typeface="Abadi" panose="020B0604020104020204" pitchFamily="34" charset="0"/>
              </a:rPr>
              <a:t>blaenorol</a:t>
            </a:r>
            <a:endParaRPr lang="en-GB" sz="1200" b="1" u="sng" dirty="0">
              <a:latin typeface="Abadi" panose="020B0604020104020204" pitchFamily="34" charset="0"/>
            </a:endParaRPr>
          </a:p>
          <a:p>
            <a:r>
              <a:rPr lang="en-GB" sz="1200" b="1" u="sng" dirty="0">
                <a:latin typeface="Abadi" panose="020B0604020104020204" pitchFamily="34" charset="0"/>
              </a:rPr>
              <a:t>Previous teaching experiences </a:t>
            </a:r>
          </a:p>
          <a:p>
            <a:endParaRPr lang="en-GB" sz="1200" b="1" u="sng" dirty="0">
              <a:latin typeface="Abadi" panose="020B06040201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Abadi" panose="020B0604020104020204" pitchFamily="34" charset="0"/>
              </a:rPr>
              <a:t>Gweitho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fel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Cynorthwydd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dysgu</a:t>
            </a:r>
            <a:r>
              <a:rPr lang="en-GB" sz="1200" dirty="0">
                <a:latin typeface="Abadi" panose="020B0604020104020204" pitchFamily="34" charset="0"/>
              </a:rPr>
              <a:t> am </a:t>
            </a:r>
            <a:r>
              <a:rPr lang="en-GB" sz="1200" dirty="0" err="1">
                <a:latin typeface="Abadi" panose="020B0604020104020204" pitchFamily="34" charset="0"/>
              </a:rPr>
              <a:t>tua</a:t>
            </a:r>
            <a:r>
              <a:rPr lang="en-GB" sz="1200" dirty="0">
                <a:latin typeface="Abadi" panose="020B0604020104020204" pitchFamily="34" charset="0"/>
              </a:rPr>
              <a:t> 18 mis.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Abadi" panose="020B0604020104020204" pitchFamily="34" charset="0"/>
              </a:rPr>
              <a:t>Wedi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gweitho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fel</a:t>
            </a:r>
            <a:r>
              <a:rPr lang="en-GB" sz="1200" dirty="0">
                <a:latin typeface="Abadi" panose="020B0604020104020204" pitchFamily="34" charset="0"/>
              </a:rPr>
              <a:t> ‘</a:t>
            </a:r>
            <a:r>
              <a:rPr lang="en-GB" sz="1200" dirty="0" err="1">
                <a:latin typeface="Abadi" panose="020B0604020104020204" pitchFamily="34" charset="0"/>
              </a:rPr>
              <a:t>fsmily</a:t>
            </a:r>
            <a:r>
              <a:rPr lang="en-GB" sz="1200" dirty="0">
                <a:latin typeface="Abadi" panose="020B0604020104020204" pitchFamily="34" charset="0"/>
              </a:rPr>
              <a:t> support worker am </a:t>
            </a:r>
            <a:r>
              <a:rPr lang="en-GB" sz="1200" dirty="0" err="1">
                <a:latin typeface="Abadi" panose="020B0604020104020204" pitchFamily="34" charset="0"/>
              </a:rPr>
              <a:t>yr</a:t>
            </a:r>
            <a:r>
              <a:rPr lang="en-GB" sz="1200" dirty="0">
                <a:latin typeface="Abadi" panose="020B0604020104020204" pitchFamily="34" charset="0"/>
              </a:rPr>
              <a:t> 4 </a:t>
            </a:r>
            <a:r>
              <a:rPr lang="en-GB" sz="1200" dirty="0" err="1">
                <a:latin typeface="Abadi" panose="020B0604020104020204" pitchFamily="34" charset="0"/>
              </a:rPr>
              <a:t>blynedd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diwethaf</a:t>
            </a:r>
            <a:r>
              <a:rPr lang="en-GB" sz="1200" dirty="0">
                <a:latin typeface="Abadi" panose="020B0604020104020204" pitchFamily="34" charset="0"/>
              </a:rPr>
              <a:t>,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gweitho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gyda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teuluoedd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mewn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angen</a:t>
            </a:r>
            <a:r>
              <a:rPr lang="en-GB" sz="1200" dirty="0">
                <a:latin typeface="Abadi" panose="020B0604020104020204" pitchFamily="34" charset="0"/>
              </a:rPr>
              <a:t> ac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gweitho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agos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gyda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ysgolion</a:t>
            </a:r>
            <a:r>
              <a:rPr lang="en-GB" sz="1200" dirty="0">
                <a:latin typeface="Abadi" panose="020B0604020104020204" pitchFamily="34" charset="0"/>
              </a:rPr>
              <a:t> a </a:t>
            </a:r>
            <a:r>
              <a:rPr lang="en-GB" sz="1200" dirty="0" err="1">
                <a:latin typeface="Abadi" panose="020B0604020104020204" pitchFamily="34" charset="0"/>
              </a:rPr>
              <a:t>gwasanaethau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cymdeithason</a:t>
            </a:r>
            <a:r>
              <a:rPr lang="en-GB" sz="1200" dirty="0">
                <a:latin typeface="Abadi" panose="020B0604020104020204" pitchFamily="34" charset="0"/>
              </a:rPr>
              <a:t> plant.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3794030" y="4366075"/>
            <a:ext cx="3593398" cy="208234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33633" y="4511225"/>
            <a:ext cx="359339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Abadi" panose="020B0604020104020204" pitchFamily="34" charset="0"/>
              </a:rPr>
              <a:t>Rhesymau</a:t>
            </a:r>
            <a:r>
              <a:rPr lang="en-GB" sz="1400" b="1" u="sng" dirty="0"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latin typeface="Abadi" panose="020B0604020104020204" pitchFamily="34" charset="0"/>
              </a:rPr>
              <a:t>dros</a:t>
            </a:r>
            <a:r>
              <a:rPr lang="en-GB" sz="1400" b="1" u="sng" dirty="0"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latin typeface="Abadi" panose="020B0604020104020204" pitchFamily="34" charset="0"/>
              </a:rPr>
              <a:t>ddewis</a:t>
            </a:r>
            <a:r>
              <a:rPr lang="en-GB" sz="1400" b="1" u="sng" dirty="0"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latin typeface="Abadi" panose="020B0604020104020204" pitchFamily="34" charset="0"/>
              </a:rPr>
              <a:t>addysgu</a:t>
            </a:r>
            <a:r>
              <a:rPr lang="en-GB" sz="1400" b="1" u="sng" dirty="0"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latin typeface="Abadi" panose="020B0604020104020204" pitchFamily="34" charset="0"/>
              </a:rPr>
              <a:t>fel</a:t>
            </a:r>
            <a:r>
              <a:rPr lang="en-GB" sz="1400" b="1" u="sng" dirty="0">
                <a:latin typeface="Abadi" panose="020B0604020104020204" pitchFamily="34" charset="0"/>
              </a:rPr>
              <a:t> </a:t>
            </a:r>
            <a:r>
              <a:rPr lang="en-GB" sz="1400" b="1" u="sng" dirty="0" err="1">
                <a:latin typeface="Abadi" panose="020B0604020104020204" pitchFamily="34" charset="0"/>
              </a:rPr>
              <a:t>proffesiwn</a:t>
            </a:r>
            <a:endParaRPr lang="en-GB" sz="1400" b="1" u="sng" dirty="0">
              <a:latin typeface="Abadi" panose="020B0604020104020204" pitchFamily="34" charset="0"/>
            </a:endParaRPr>
          </a:p>
          <a:p>
            <a:endParaRPr lang="en-GB" sz="1400" b="1" u="sng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* </a:t>
            </a:r>
            <a:r>
              <a:rPr lang="en-GB" sz="1400" dirty="0" err="1">
                <a:latin typeface="Abadi" panose="020B0604020104020204" pitchFamily="34" charset="0"/>
              </a:rPr>
              <a:t>Pasiwn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i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ddysgu</a:t>
            </a:r>
            <a:r>
              <a:rPr lang="en-GB" sz="1400" dirty="0">
                <a:latin typeface="Abadi" panose="020B0604020104020204" pitchFamily="34" charset="0"/>
              </a:rPr>
              <a:t> plant </a:t>
            </a:r>
            <a:r>
              <a:rPr lang="en-GB" sz="1400" dirty="0" err="1">
                <a:latin typeface="Abadi" panose="020B0604020104020204" pitchFamily="34" charset="0"/>
              </a:rPr>
              <a:t>yr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dyfodol</a:t>
            </a:r>
            <a:r>
              <a:rPr lang="en-GB" sz="1400" dirty="0">
                <a:latin typeface="Abadi" panose="020B0604020104020204" pitchFamily="34" charset="0"/>
              </a:rPr>
              <a:t> ac </a:t>
            </a:r>
            <a:r>
              <a:rPr lang="en-GB" sz="1400" dirty="0" err="1">
                <a:latin typeface="Abadi" panose="020B0604020104020204" pitchFamily="34" charset="0"/>
              </a:rPr>
              <a:t>i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rhoi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siawns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iddyn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nhw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mewn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bywyd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addysg</a:t>
            </a:r>
            <a:r>
              <a:rPr lang="en-GB" sz="1400" dirty="0">
                <a:latin typeface="Abadi" panose="020B0604020104020204" pitchFamily="34" charset="0"/>
              </a:rPr>
              <a:t>.</a:t>
            </a:r>
          </a:p>
          <a:p>
            <a:r>
              <a:rPr lang="en-GB" sz="1400" dirty="0">
                <a:latin typeface="Abadi" panose="020B0604020104020204" pitchFamily="34" charset="0"/>
              </a:rPr>
              <a:t>* </a:t>
            </a:r>
            <a:r>
              <a:rPr lang="en-GB" sz="1400" dirty="0" err="1">
                <a:latin typeface="Abadi" panose="020B0604020104020204" pitchFamily="34" charset="0"/>
              </a:rPr>
              <a:t>Siawns</a:t>
            </a:r>
            <a:r>
              <a:rPr lang="en-GB" sz="1400" dirty="0">
                <a:latin typeface="Abadi" panose="020B0604020104020204" pitchFamily="34" charset="0"/>
              </a:rPr>
              <a:t> I </a:t>
            </a:r>
            <a:r>
              <a:rPr lang="en-GB" sz="1400" dirty="0" err="1">
                <a:latin typeface="Abadi" panose="020B0604020104020204" pitchFamily="34" charset="0"/>
              </a:rPr>
              <a:t>wneud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gwaniaeth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yn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bywyd</a:t>
            </a:r>
            <a:r>
              <a:rPr lang="en-GB" sz="1400" dirty="0">
                <a:latin typeface="Abadi" panose="020B0604020104020204" pitchFamily="34" charset="0"/>
              </a:rPr>
              <a:t> plant o 3 </a:t>
            </a:r>
            <a:r>
              <a:rPr lang="en-GB" sz="1400" dirty="0" err="1">
                <a:latin typeface="Abadi" panose="020B0604020104020204" pitchFamily="34" charset="0"/>
              </a:rPr>
              <a:t>mlwydd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  <a:r>
              <a:rPr lang="en-GB" sz="1400" dirty="0" err="1">
                <a:latin typeface="Abadi" panose="020B0604020104020204" pitchFamily="34" charset="0"/>
              </a:rPr>
              <a:t>oed</a:t>
            </a:r>
            <a:r>
              <a:rPr lang="en-GB" sz="1400" dirty="0">
                <a:latin typeface="Abadi" panose="020B0604020104020204" pitchFamily="34" charset="0"/>
              </a:rPr>
              <a:t>. </a:t>
            </a:r>
          </a:p>
          <a:p>
            <a:endParaRPr lang="en-GB" sz="1400" b="1" u="sng" dirty="0">
              <a:latin typeface="Abadi" panose="020B0604020104020204" pitchFamily="34" charset="0"/>
            </a:endParaRPr>
          </a:p>
          <a:p>
            <a:endParaRPr lang="en-GB" sz="1400" b="1" u="sng" dirty="0">
              <a:latin typeface="Abadi" panose="020B0604020104020204" pitchFamily="34" charset="0"/>
            </a:endParaRP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802536" y="2504789"/>
            <a:ext cx="3716630" cy="215322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908100" y="2669661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Abadi" panose="020B0604020104020204" pitchFamily="34" charset="0"/>
              </a:rPr>
              <a:t>Y math o </a:t>
            </a:r>
            <a:r>
              <a:rPr lang="en-GB" sz="1200" b="1" u="sng" dirty="0" err="1">
                <a:latin typeface="Abadi" panose="020B0604020104020204" pitchFamily="34" charset="0"/>
              </a:rPr>
              <a:t>athro</a:t>
            </a:r>
            <a:r>
              <a:rPr lang="en-GB" sz="1200" b="1" u="sng" dirty="0">
                <a:latin typeface="Abadi" panose="020B0604020104020204" pitchFamily="34" charset="0"/>
              </a:rPr>
              <a:t> </a:t>
            </a:r>
            <a:r>
              <a:rPr lang="en-GB" sz="1200" b="1" u="sng" dirty="0" err="1">
                <a:latin typeface="Abadi" panose="020B0604020104020204" pitchFamily="34" charset="0"/>
              </a:rPr>
              <a:t>hoffaf</a:t>
            </a:r>
            <a:r>
              <a:rPr lang="en-GB" sz="1200" b="1" u="sng" dirty="0">
                <a:latin typeface="Abadi" panose="020B0604020104020204" pitchFamily="34" charset="0"/>
              </a:rPr>
              <a:t> bod</a:t>
            </a:r>
          </a:p>
          <a:p>
            <a:r>
              <a:rPr lang="en-GB" sz="1200" b="1" u="sng" dirty="0">
                <a:latin typeface="Abadi" panose="020B0604020104020204" pitchFamily="34" charset="0"/>
              </a:rPr>
              <a:t>The kind of teacher I aspire to be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* </a:t>
            </a:r>
            <a:r>
              <a:rPr lang="en-GB" sz="1200" dirty="0" err="1">
                <a:latin typeface="Abadi" panose="020B0604020104020204" pitchFamily="34" charset="0"/>
              </a:rPr>
              <a:t>Hoffwn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fod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athrawes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sydd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wneud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gwaniaeth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i’r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dydd</a:t>
            </a:r>
            <a:r>
              <a:rPr lang="en-GB" sz="1200" dirty="0">
                <a:latin typeface="Abadi" panose="020B0604020104020204" pitchFamily="34" charset="0"/>
              </a:rPr>
              <a:t> y </a:t>
            </a:r>
            <a:r>
              <a:rPr lang="en-GB" sz="1200" dirty="0" err="1">
                <a:latin typeface="Abadi" panose="020B0604020104020204" pitchFamily="34" charset="0"/>
              </a:rPr>
              <a:t>plentyn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bersonol</a:t>
            </a:r>
            <a:r>
              <a:rPr lang="en-GB" sz="1200" dirty="0">
                <a:latin typeface="Abadi" panose="020B0604020104020204" pitchFamily="34" charset="0"/>
              </a:rPr>
              <a:t> neu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eu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 err="1">
                <a:latin typeface="Abadi" panose="020B0604020104020204" pitchFamily="34" charset="0"/>
              </a:rPr>
              <a:t>addysg</a:t>
            </a:r>
            <a:r>
              <a:rPr lang="en-GB" sz="1200" dirty="0">
                <a:latin typeface="Abadi" panose="020B0604020104020204" pitchFamily="34" charset="0"/>
              </a:rPr>
              <a:t>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444428" y="4422669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555534" y="4645738"/>
            <a:ext cx="2242838" cy="1823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Meysydd</a:t>
            </a:r>
            <a:r>
              <a:rPr lang="en-GB" sz="12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 / </a:t>
            </a:r>
            <a:r>
              <a:rPr lang="en-GB" sz="12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pynciau</a:t>
            </a:r>
            <a:r>
              <a:rPr lang="en-GB" sz="12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 </a:t>
            </a:r>
            <a:r>
              <a:rPr lang="en-GB" sz="12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medraf</a:t>
            </a:r>
            <a:r>
              <a:rPr lang="en-GB" sz="12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 </a:t>
            </a:r>
            <a:r>
              <a:rPr lang="en-GB" sz="12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eu</a:t>
            </a:r>
            <a:r>
              <a:rPr lang="en-GB" sz="12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 </a:t>
            </a:r>
            <a:r>
              <a:rPr lang="en-GB" sz="12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haddysgu</a:t>
            </a:r>
            <a:endParaRPr lang="en-GB" sz="1200" b="1" u="sng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  <a:p>
            <a:r>
              <a:rPr lang="en-GB" sz="12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Areas / subjects I could teach</a:t>
            </a:r>
          </a:p>
          <a:p>
            <a:endParaRPr lang="en-GB" sz="1200" b="1" u="sng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Gwaith </a:t>
            </a:r>
            <a:r>
              <a:rPr lang="en-GB" sz="12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creadigol</a:t>
            </a:r>
            <a:endParaRPr lang="en-GB" sz="1200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Addysg</a:t>
            </a:r>
            <a:r>
              <a:rPr lang="en-GB" sz="1200" dirty="0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Gorfforol</a:t>
            </a:r>
            <a:endParaRPr lang="en-GB" sz="1200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Cymraeg</a:t>
            </a:r>
            <a:endParaRPr lang="en-GB" sz="1200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badi" panose="020B0604020202020204" pitchFamily="34" charset="0"/>
              </a:rPr>
              <a:t>Lles</a:t>
            </a:r>
            <a:endParaRPr lang="en-GB" sz="1200" dirty="0">
              <a:solidFill>
                <a:schemeClr val="tx2">
                  <a:lumMod val="60000"/>
                  <a:lumOff val="40000"/>
                </a:schemeClr>
              </a:solidFill>
              <a:latin typeface="Abadi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2938" y="4645738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4757359"/>
            <a:ext cx="30675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latin typeface="Abadi" panose="020B0604020104020204" pitchFamily="34" charset="0"/>
              </a:rPr>
              <a:t>Cefndir</a:t>
            </a:r>
            <a:r>
              <a:rPr lang="en-GB" sz="1200" b="1" u="sng" dirty="0">
                <a:latin typeface="Abadi" panose="020B0604020104020204" pitchFamily="34" charset="0"/>
              </a:rPr>
              <a:t> </a:t>
            </a:r>
            <a:r>
              <a:rPr lang="en-GB" sz="1200" b="1" u="sng" dirty="0" err="1">
                <a:latin typeface="Abadi" panose="020B0604020104020204" pitchFamily="34" charset="0"/>
              </a:rPr>
              <a:t>academaidd</a:t>
            </a:r>
            <a:endParaRPr lang="en-GB" sz="1200" b="1" u="sng" dirty="0">
              <a:latin typeface="Abadi" panose="020B0604020104020204" pitchFamily="34" charset="0"/>
            </a:endParaRPr>
          </a:p>
          <a:p>
            <a:r>
              <a:rPr lang="en-GB" sz="1200" b="1" u="sng" dirty="0">
                <a:latin typeface="Abadi" panose="020B0604020104020204" pitchFamily="34" charset="0"/>
              </a:rPr>
              <a:t>Academic history</a:t>
            </a:r>
          </a:p>
          <a:p>
            <a:endParaRPr lang="en-GB" sz="1200" b="1" u="sng" dirty="0">
              <a:latin typeface="Abadi" panose="020B06040201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badi" panose="020B0604020104020204" pitchFamily="34" charset="0"/>
              </a:rPr>
              <a:t>11 o GCSE’s.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badi" panose="020B0604020104020204" pitchFamily="34" charset="0"/>
              </a:rPr>
              <a:t>3 </a:t>
            </a:r>
            <a:r>
              <a:rPr lang="en-GB" sz="1200" dirty="0" err="1">
                <a:latin typeface="Abadi" panose="020B0604020104020204" pitchFamily="34" charset="0"/>
              </a:rPr>
              <a:t>Lefel</a:t>
            </a:r>
            <a:r>
              <a:rPr lang="en-GB" sz="1200" dirty="0">
                <a:latin typeface="Abadi" panose="020B0604020104020204" pitchFamily="34" charset="0"/>
              </a:rPr>
              <a:t> 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Abadi" panose="020B0604020104020204" pitchFamily="34" charset="0"/>
              </a:rPr>
              <a:t>Gradd</a:t>
            </a:r>
            <a:r>
              <a:rPr lang="en-GB" sz="1200" dirty="0">
                <a:latin typeface="Abadi" panose="020B0604020104020204" pitchFamily="34" charset="0"/>
              </a:rPr>
              <a:t> BA Hons </a:t>
            </a:r>
            <a:r>
              <a:rPr lang="en-GB" sz="1200" dirty="0" err="1">
                <a:latin typeface="Abadi" panose="020B0604020104020204" pitchFamily="34" charset="0"/>
              </a:rPr>
              <a:t>yn</a:t>
            </a:r>
            <a:r>
              <a:rPr lang="en-GB" sz="1200" dirty="0">
                <a:latin typeface="Abadi" panose="020B0604020104020204" pitchFamily="34" charset="0"/>
              </a:rPr>
              <a:t> Criminology a Sociology.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53644C3D-DB4A-495E-9423-C5D07AB6C1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BE19BC4-D8C9-4D69-BB59-8CE31B0C1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700" y="122409"/>
            <a:ext cx="2229207" cy="222920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78276D0E-9172-427E-9E84-3121BF5ED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375" y="94360"/>
            <a:ext cx="1720562" cy="17205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2" ma:contentTypeDescription="Create a new document." ma:contentTypeScope="" ma:versionID="0a50801ffc88f43f06a0d52c6de40299">
  <xsd:schema xmlns:xsd="http://www.w3.org/2001/XMLSchema" xmlns:xs="http://www.w3.org/2001/XMLSchema" xmlns:p="http://schemas.microsoft.com/office/2006/metadata/properties" xmlns:ns3="38a49699-8251-46aa-85ce-476a66afaff0" targetNamespace="http://schemas.microsoft.com/office/2006/metadata/properties" ma:root="true" ma:fieldsID="bb3609a59f3c37bd47fc9871ecd4da38" ns3:_="">
    <xsd:import namespace="38a49699-8251-46aa-85ce-476a66afaf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832927D-E629-4CEA-AD01-85D019F776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4F4FF7C-2E83-4E84-9F6E-E0E20C1074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33F1-715D-47AD-9E6D-3EBF977A4072}">
  <ds:schemaRefs>
    <ds:schemaRef ds:uri="38a49699-8251-46aa-85ce-476a66afaf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119</TotalTime>
  <Words>220</Words>
  <Application>Microsoft Office PowerPoint</Application>
  <PresentationFormat>Widescreen</PresentationFormat>
  <Paragraphs>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Abadi</vt:lpstr>
      <vt:lpstr>Arial</vt:lpstr>
      <vt:lpstr>Rockwell</vt:lpstr>
      <vt:lpstr>Rockwell Condensed</vt:lpstr>
      <vt:lpstr>Wingdings</vt:lpstr>
      <vt:lpstr>Wood Type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Carly Bennett</cp:lastModifiedBy>
  <cp:revision>14</cp:revision>
  <dcterms:created xsi:type="dcterms:W3CDTF">2019-09-05T20:58:34Z</dcterms:created>
  <dcterms:modified xsi:type="dcterms:W3CDTF">2019-09-23T19:49:18Z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