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6"/>
  </p:notesMasterIdLst>
  <p:sldIdLst>
    <p:sldId id="296" r:id="rId2"/>
    <p:sldId id="259" r:id="rId3"/>
    <p:sldId id="262" r:id="rId4"/>
    <p:sldId id="263" r:id="rId5"/>
    <p:sldId id="264" r:id="rId6"/>
    <p:sldId id="268" r:id="rId7"/>
    <p:sldId id="275" r:id="rId8"/>
    <p:sldId id="274" r:id="rId9"/>
    <p:sldId id="277" r:id="rId10"/>
    <p:sldId id="278" r:id="rId11"/>
    <p:sldId id="279" r:id="rId12"/>
    <p:sldId id="295" r:id="rId13"/>
    <p:sldId id="297" r:id="rId14"/>
    <p:sldId id="298" r:id="rId15"/>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D6A879-DF4E-48CA-A7E4-90989D6AA03A}" v="1" dt="2025-10-22T07:18:16.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9" d="100"/>
          <a:sy n="99" d="100"/>
        </p:scale>
        <p:origin x="78" y="3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custSel addSld modSld">
      <pc:chgData name="Ceri Phelps" userId="44e5b747-28bd-454d-8b1f-8b8d7db49187" providerId="ADAL" clId="{8792EDBA-51A9-4F41-BBDC-414909E78C45}" dt="2025-10-22T07:18:21.948" v="81" actId="20577"/>
      <pc:docMkLst>
        <pc:docMk/>
      </pc:docMkLst>
      <pc:sldChg chg="modSp mod">
        <pc:chgData name="Ceri Phelps" userId="44e5b747-28bd-454d-8b1f-8b8d7db49187" providerId="ADAL" clId="{8792EDBA-51A9-4F41-BBDC-414909E78C45}" dt="2025-10-20T14:40:43.001" v="64" actId="20577"/>
        <pc:sldMkLst>
          <pc:docMk/>
          <pc:sldMk cId="4177691974" sldId="297"/>
        </pc:sldMkLst>
        <pc:spChg chg="mod">
          <ac:chgData name="Ceri Phelps" userId="44e5b747-28bd-454d-8b1f-8b8d7db49187" providerId="ADAL" clId="{8792EDBA-51A9-4F41-BBDC-414909E78C45}" dt="2025-10-20T14:40:43.001" v="64" actId="20577"/>
          <ac:spMkLst>
            <pc:docMk/>
            <pc:sldMk cId="4177691974" sldId="297"/>
            <ac:spMk id="3" creationId="{2478A3E1-8B8E-A6BE-D734-DB852462CFF5}"/>
          </ac:spMkLst>
        </pc:spChg>
      </pc:sldChg>
      <pc:sldChg chg="addSp delSp modSp new mod">
        <pc:chgData name="Ceri Phelps" userId="44e5b747-28bd-454d-8b1f-8b8d7db49187" providerId="ADAL" clId="{8792EDBA-51A9-4F41-BBDC-414909E78C45}" dt="2025-10-22T07:18:21.948" v="81" actId="20577"/>
        <pc:sldMkLst>
          <pc:docMk/>
          <pc:sldMk cId="55511439" sldId="298"/>
        </pc:sldMkLst>
        <pc:spChg chg="mod">
          <ac:chgData name="Ceri Phelps" userId="44e5b747-28bd-454d-8b1f-8b8d7db49187" providerId="ADAL" clId="{8792EDBA-51A9-4F41-BBDC-414909E78C45}" dt="2025-10-22T07:18:21.948" v="81" actId="20577"/>
          <ac:spMkLst>
            <pc:docMk/>
            <pc:sldMk cId="55511439" sldId="298"/>
            <ac:spMk id="2" creationId="{7630489B-3120-EDC4-A636-F354FE40882F}"/>
          </ac:spMkLst>
        </pc:spChg>
        <pc:spChg chg="del">
          <ac:chgData name="Ceri Phelps" userId="44e5b747-28bd-454d-8b1f-8b8d7db49187" providerId="ADAL" clId="{8792EDBA-51A9-4F41-BBDC-414909E78C45}" dt="2025-10-22T07:18:16.218" v="66"/>
          <ac:spMkLst>
            <pc:docMk/>
            <pc:sldMk cId="55511439" sldId="298"/>
            <ac:spMk id="3" creationId="{01B63639-6C5E-76C7-AEF4-C6DBD7C45104}"/>
          </ac:spMkLst>
        </pc:spChg>
        <pc:picChg chg="add mod">
          <ac:chgData name="Ceri Phelps" userId="44e5b747-28bd-454d-8b1f-8b8d7db49187" providerId="ADAL" clId="{8792EDBA-51A9-4F41-BBDC-414909E78C45}" dt="2025-10-22T07:18:19.340" v="72" actId="27614"/>
          <ac:picMkLst>
            <pc:docMk/>
            <pc:sldMk cId="55511439" sldId="298"/>
            <ac:picMk id="5" creationId="{327DAB60-28BB-9EB0-4AA4-45129624AD6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png"/><Relationship Id="rId1" Type="http://schemas.openxmlformats.org/officeDocument/2006/relationships/hyperlink" Target="https://www.verywellmind.com/what-is-a-variable-2795789" TargetMode="Externa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32.png"/><Relationship Id="rId9"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image" Target="../media/image35.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4.png"/><Relationship Id="rId5" Type="http://schemas.openxmlformats.org/officeDocument/2006/relationships/hyperlink" Target="https://www.verywellmind.com/what-is-a-variable-2795789" TargetMode="External"/><Relationship Id="rId4" Type="http://schemas.openxmlformats.org/officeDocument/2006/relationships/image" Target="../media/image33.svg"/><Relationship Id="rId9"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9E1C237-7D23-4BC8-B533-EF250C504781}"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DF567C1F-E5AC-4F7D-8559-07EAD456B058}">
      <dgm:prSet custT="1"/>
      <dgm:spPr/>
      <dgm:t>
        <a:bodyPr/>
        <a:lstStyle/>
        <a:p>
          <a:r>
            <a:rPr lang="en-GB" sz="1800" dirty="0"/>
            <a:t>Can’t “just do it” </a:t>
          </a:r>
          <a:endParaRPr lang="en-US" sz="1800" dirty="0"/>
        </a:p>
      </dgm:t>
    </dgm:pt>
    <dgm:pt modelId="{2E12254C-9125-4B88-85AA-70464F7E6755}" type="parTrans" cxnId="{6E4B141E-FA58-4DE4-BF2E-2D1300B80B48}">
      <dgm:prSet/>
      <dgm:spPr/>
      <dgm:t>
        <a:bodyPr/>
        <a:lstStyle/>
        <a:p>
          <a:endParaRPr lang="en-US"/>
        </a:p>
      </dgm:t>
    </dgm:pt>
    <dgm:pt modelId="{EB187D10-5DC3-49CF-905E-C5F282B0676D}" type="sibTrans" cxnId="{6E4B141E-FA58-4DE4-BF2E-2D1300B80B48}">
      <dgm:prSet/>
      <dgm:spPr/>
      <dgm:t>
        <a:bodyPr/>
        <a:lstStyle/>
        <a:p>
          <a:endParaRPr lang="en-US"/>
        </a:p>
      </dgm:t>
    </dgm:pt>
    <dgm:pt modelId="{19F842BC-8F92-4C0B-BFCE-3B31104C956B}">
      <dgm:prSet custT="1"/>
      <dgm:spPr/>
      <dgm:t>
        <a:bodyPr/>
        <a:lstStyle/>
        <a:p>
          <a:r>
            <a:rPr lang="en-GB" sz="1800" dirty="0"/>
            <a:t>Strict</a:t>
          </a:r>
          <a:r>
            <a:rPr lang="en-GB" sz="1500" dirty="0"/>
            <a:t> </a:t>
          </a:r>
          <a:r>
            <a:rPr lang="en-GB" sz="1800" dirty="0"/>
            <a:t>approval processes</a:t>
          </a:r>
          <a:endParaRPr lang="en-US" sz="1500" dirty="0"/>
        </a:p>
      </dgm:t>
    </dgm:pt>
    <dgm:pt modelId="{56EB0113-DB24-49C2-B2F1-E08B44188466}" type="parTrans" cxnId="{8625C34B-F26C-46D6-A7E6-10BDE424CF70}">
      <dgm:prSet/>
      <dgm:spPr/>
      <dgm:t>
        <a:bodyPr/>
        <a:lstStyle/>
        <a:p>
          <a:endParaRPr lang="en-US"/>
        </a:p>
      </dgm:t>
    </dgm:pt>
    <dgm:pt modelId="{8E1A3E9C-F67C-4279-A185-A728C2A47E28}" type="sibTrans" cxnId="{8625C34B-F26C-46D6-A7E6-10BDE424CF70}">
      <dgm:prSet/>
      <dgm:spPr/>
      <dgm:t>
        <a:bodyPr/>
        <a:lstStyle/>
        <a:p>
          <a:endParaRPr lang="en-US"/>
        </a:p>
      </dgm:t>
    </dgm:pt>
    <dgm:pt modelId="{A909287A-7713-4B2A-BCED-4622CFF7F532}">
      <dgm:prSet custT="1"/>
      <dgm:spPr/>
      <dgm:t>
        <a:bodyPr/>
        <a:lstStyle/>
        <a:p>
          <a:r>
            <a:rPr lang="en-GB" sz="1600" dirty="0"/>
            <a:t>Consent from organisation and consent from those you are wanting to research </a:t>
          </a:r>
          <a:endParaRPr lang="en-US" sz="1600" dirty="0"/>
        </a:p>
      </dgm:t>
    </dgm:pt>
    <dgm:pt modelId="{100B256D-6DF3-4BAA-918F-A7D4C63D57F2}" type="parTrans" cxnId="{88B2FEF7-7654-464A-8B47-7AA80DDF0757}">
      <dgm:prSet/>
      <dgm:spPr/>
      <dgm:t>
        <a:bodyPr/>
        <a:lstStyle/>
        <a:p>
          <a:endParaRPr lang="en-US"/>
        </a:p>
      </dgm:t>
    </dgm:pt>
    <dgm:pt modelId="{C0DBDE61-27D2-42C1-86AD-D71DD10DE4A0}" type="sibTrans" cxnId="{88B2FEF7-7654-464A-8B47-7AA80DDF0757}">
      <dgm:prSet/>
      <dgm:spPr/>
      <dgm:t>
        <a:bodyPr/>
        <a:lstStyle/>
        <a:p>
          <a:endParaRPr lang="en-US"/>
        </a:p>
      </dgm:t>
    </dgm:pt>
    <dgm:pt modelId="{B49995A1-C8DD-41F4-B844-CDF95021F7F1}">
      <dgm:prSet custT="1"/>
      <dgm:spPr/>
      <dgm:t>
        <a:bodyPr/>
        <a:lstStyle/>
        <a:p>
          <a:r>
            <a:rPr lang="en-GB" sz="1800" dirty="0"/>
            <a:t>Scientific and ethical rigour expected</a:t>
          </a:r>
          <a:endParaRPr lang="en-US" sz="1800" dirty="0"/>
        </a:p>
      </dgm:t>
    </dgm:pt>
    <dgm:pt modelId="{4E26C0DA-B0E9-445C-B0F5-F6D9EEE8C068}" type="parTrans" cxnId="{F2571D66-2A5D-4767-8967-B1B4ADEE67A2}">
      <dgm:prSet/>
      <dgm:spPr/>
      <dgm:t>
        <a:bodyPr/>
        <a:lstStyle/>
        <a:p>
          <a:endParaRPr lang="en-US"/>
        </a:p>
      </dgm:t>
    </dgm:pt>
    <dgm:pt modelId="{FDDA2A24-BC11-4597-87C7-C681433D75F4}" type="sibTrans" cxnId="{F2571D66-2A5D-4767-8967-B1B4ADEE67A2}">
      <dgm:prSet/>
      <dgm:spPr/>
      <dgm:t>
        <a:bodyPr/>
        <a:lstStyle/>
        <a:p>
          <a:endParaRPr lang="en-US"/>
        </a:p>
      </dgm:t>
    </dgm:pt>
    <dgm:pt modelId="{E0280FBC-9CB4-4082-8582-224E001942EF}" type="pres">
      <dgm:prSet presAssocID="{59E1C237-7D23-4BC8-B533-EF250C504781}" presName="root" presStyleCnt="0">
        <dgm:presLayoutVars>
          <dgm:dir/>
          <dgm:resizeHandles val="exact"/>
        </dgm:presLayoutVars>
      </dgm:prSet>
      <dgm:spPr/>
    </dgm:pt>
    <dgm:pt modelId="{2660B95E-A391-44DE-9019-28DDE93856B6}" type="pres">
      <dgm:prSet presAssocID="{DF567C1F-E5AC-4F7D-8559-07EAD456B058}" presName="compNode" presStyleCnt="0"/>
      <dgm:spPr/>
    </dgm:pt>
    <dgm:pt modelId="{61B297B0-5076-4833-9D43-3287BFE942AD}" type="pres">
      <dgm:prSet presAssocID="{DF567C1F-E5AC-4F7D-8559-07EAD456B0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66F83AD-056E-4C07-8CE6-D7025D4BE471}" type="pres">
      <dgm:prSet presAssocID="{DF567C1F-E5AC-4F7D-8559-07EAD456B058}" presName="spaceRect" presStyleCnt="0"/>
      <dgm:spPr/>
    </dgm:pt>
    <dgm:pt modelId="{D135829A-EE26-489B-8DE4-819679840A5F}" type="pres">
      <dgm:prSet presAssocID="{DF567C1F-E5AC-4F7D-8559-07EAD456B058}" presName="textRect" presStyleLbl="revTx" presStyleIdx="0" presStyleCnt="4">
        <dgm:presLayoutVars>
          <dgm:chMax val="1"/>
          <dgm:chPref val="1"/>
        </dgm:presLayoutVars>
      </dgm:prSet>
      <dgm:spPr/>
    </dgm:pt>
    <dgm:pt modelId="{65519ECC-34CE-4457-9AC9-B4049376F5AF}" type="pres">
      <dgm:prSet presAssocID="{EB187D10-5DC3-49CF-905E-C5F282B0676D}" presName="sibTrans" presStyleCnt="0"/>
      <dgm:spPr/>
    </dgm:pt>
    <dgm:pt modelId="{AE02E91B-8D25-4CAD-8676-DA3540D2736F}" type="pres">
      <dgm:prSet presAssocID="{19F842BC-8F92-4C0B-BFCE-3B31104C956B}" presName="compNode" presStyleCnt="0"/>
      <dgm:spPr/>
    </dgm:pt>
    <dgm:pt modelId="{4665FF37-4589-4BBA-83B3-79BD640FC712}" type="pres">
      <dgm:prSet presAssocID="{19F842BC-8F92-4C0B-BFCE-3B31104C95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7F83A405-5176-49E1-A08C-3AEEBA470867}" type="pres">
      <dgm:prSet presAssocID="{19F842BC-8F92-4C0B-BFCE-3B31104C956B}" presName="spaceRect" presStyleCnt="0"/>
      <dgm:spPr/>
    </dgm:pt>
    <dgm:pt modelId="{70C08F9F-1680-47D1-A752-1C92CB00E92D}" type="pres">
      <dgm:prSet presAssocID="{19F842BC-8F92-4C0B-BFCE-3B31104C956B}" presName="textRect" presStyleLbl="revTx" presStyleIdx="1" presStyleCnt="4">
        <dgm:presLayoutVars>
          <dgm:chMax val="1"/>
          <dgm:chPref val="1"/>
        </dgm:presLayoutVars>
      </dgm:prSet>
      <dgm:spPr/>
    </dgm:pt>
    <dgm:pt modelId="{C22AB165-A519-42EB-B3D3-2A011208690D}" type="pres">
      <dgm:prSet presAssocID="{8E1A3E9C-F67C-4279-A185-A728C2A47E28}" presName="sibTrans" presStyleCnt="0"/>
      <dgm:spPr/>
    </dgm:pt>
    <dgm:pt modelId="{F5644557-2A29-483A-85CB-D8B40CC89A63}" type="pres">
      <dgm:prSet presAssocID="{A909287A-7713-4B2A-BCED-4622CFF7F532}" presName="compNode" presStyleCnt="0"/>
      <dgm:spPr/>
    </dgm:pt>
    <dgm:pt modelId="{F4F87496-8AEB-4526-AD4D-BCCA8DDC3244}" type="pres">
      <dgm:prSet presAssocID="{A909287A-7713-4B2A-BCED-4622CFF7F5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953168EC-0D81-4513-84A9-24B7816D29C3}" type="pres">
      <dgm:prSet presAssocID="{A909287A-7713-4B2A-BCED-4622CFF7F532}" presName="spaceRect" presStyleCnt="0"/>
      <dgm:spPr/>
    </dgm:pt>
    <dgm:pt modelId="{6DDDA8AD-06A5-4673-86C5-1E3340C0080F}" type="pres">
      <dgm:prSet presAssocID="{A909287A-7713-4B2A-BCED-4622CFF7F532}" presName="textRect" presStyleLbl="revTx" presStyleIdx="2" presStyleCnt="4">
        <dgm:presLayoutVars>
          <dgm:chMax val="1"/>
          <dgm:chPref val="1"/>
        </dgm:presLayoutVars>
      </dgm:prSet>
      <dgm:spPr/>
    </dgm:pt>
    <dgm:pt modelId="{33BD18ED-ED6C-4915-8962-D510D5DFB04D}" type="pres">
      <dgm:prSet presAssocID="{C0DBDE61-27D2-42C1-86AD-D71DD10DE4A0}" presName="sibTrans" presStyleCnt="0"/>
      <dgm:spPr/>
    </dgm:pt>
    <dgm:pt modelId="{576C1381-C7C9-4D33-97F8-7C33D1E3432B}" type="pres">
      <dgm:prSet presAssocID="{B49995A1-C8DD-41F4-B844-CDF95021F7F1}" presName="compNode" presStyleCnt="0"/>
      <dgm:spPr/>
    </dgm:pt>
    <dgm:pt modelId="{46C044BB-2ED6-4442-88C5-1991595AA8AB}" type="pres">
      <dgm:prSet presAssocID="{B49995A1-C8DD-41F4-B844-CDF95021F7F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8DF3CBA-508E-4702-B00E-EA552183FA7A}" type="pres">
      <dgm:prSet presAssocID="{B49995A1-C8DD-41F4-B844-CDF95021F7F1}" presName="spaceRect" presStyleCnt="0"/>
      <dgm:spPr/>
    </dgm:pt>
    <dgm:pt modelId="{9A140B24-23C6-4CAE-A6D3-E171982564F4}" type="pres">
      <dgm:prSet presAssocID="{B49995A1-C8DD-41F4-B844-CDF95021F7F1}" presName="textRect" presStyleLbl="revTx" presStyleIdx="3" presStyleCnt="4">
        <dgm:presLayoutVars>
          <dgm:chMax val="1"/>
          <dgm:chPref val="1"/>
        </dgm:presLayoutVars>
      </dgm:prSet>
      <dgm:spPr/>
    </dgm:pt>
  </dgm:ptLst>
  <dgm:cxnLst>
    <dgm:cxn modelId="{6E4B141E-FA58-4DE4-BF2E-2D1300B80B48}" srcId="{59E1C237-7D23-4BC8-B533-EF250C504781}" destId="{DF567C1F-E5AC-4F7D-8559-07EAD456B058}" srcOrd="0" destOrd="0" parTransId="{2E12254C-9125-4B88-85AA-70464F7E6755}" sibTransId="{EB187D10-5DC3-49CF-905E-C5F282B0676D}"/>
    <dgm:cxn modelId="{E5C3CB2E-BE0D-438E-AFA4-595D9B25D073}" type="presOf" srcId="{B49995A1-C8DD-41F4-B844-CDF95021F7F1}" destId="{9A140B24-23C6-4CAE-A6D3-E171982564F4}" srcOrd="0" destOrd="0" presId="urn:microsoft.com/office/officeart/2018/2/layout/IconLabelList"/>
    <dgm:cxn modelId="{24CC9736-37D2-434F-9693-3F07C62E0397}" type="presOf" srcId="{19F842BC-8F92-4C0B-BFCE-3B31104C956B}" destId="{70C08F9F-1680-47D1-A752-1C92CB00E92D}" srcOrd="0" destOrd="0" presId="urn:microsoft.com/office/officeart/2018/2/layout/IconLabelList"/>
    <dgm:cxn modelId="{F2571D66-2A5D-4767-8967-B1B4ADEE67A2}" srcId="{59E1C237-7D23-4BC8-B533-EF250C504781}" destId="{B49995A1-C8DD-41F4-B844-CDF95021F7F1}" srcOrd="3" destOrd="0" parTransId="{4E26C0DA-B0E9-445C-B0F5-F6D9EEE8C068}" sibTransId="{FDDA2A24-BC11-4597-87C7-C681433D75F4}"/>
    <dgm:cxn modelId="{8625C34B-F26C-46D6-A7E6-10BDE424CF70}" srcId="{59E1C237-7D23-4BC8-B533-EF250C504781}" destId="{19F842BC-8F92-4C0B-BFCE-3B31104C956B}" srcOrd="1" destOrd="0" parTransId="{56EB0113-DB24-49C2-B2F1-E08B44188466}" sibTransId="{8E1A3E9C-F67C-4279-A185-A728C2A47E28}"/>
    <dgm:cxn modelId="{51FDEBB8-33D9-41F6-9F19-78C6AB3E3932}" type="presOf" srcId="{A909287A-7713-4B2A-BCED-4622CFF7F532}" destId="{6DDDA8AD-06A5-4673-86C5-1E3340C0080F}" srcOrd="0" destOrd="0" presId="urn:microsoft.com/office/officeart/2018/2/layout/IconLabelList"/>
    <dgm:cxn modelId="{797C19BF-A1CA-4878-887F-BF7938885216}" type="presOf" srcId="{DF567C1F-E5AC-4F7D-8559-07EAD456B058}" destId="{D135829A-EE26-489B-8DE4-819679840A5F}" srcOrd="0" destOrd="0" presId="urn:microsoft.com/office/officeart/2018/2/layout/IconLabelList"/>
    <dgm:cxn modelId="{23E522C2-812A-4BCE-BC87-65CEC3755FD3}" type="presOf" srcId="{59E1C237-7D23-4BC8-B533-EF250C504781}" destId="{E0280FBC-9CB4-4082-8582-224E001942EF}" srcOrd="0" destOrd="0" presId="urn:microsoft.com/office/officeart/2018/2/layout/IconLabelList"/>
    <dgm:cxn modelId="{88B2FEF7-7654-464A-8B47-7AA80DDF0757}" srcId="{59E1C237-7D23-4BC8-B533-EF250C504781}" destId="{A909287A-7713-4B2A-BCED-4622CFF7F532}" srcOrd="2" destOrd="0" parTransId="{100B256D-6DF3-4BAA-918F-A7D4C63D57F2}" sibTransId="{C0DBDE61-27D2-42C1-86AD-D71DD10DE4A0}"/>
    <dgm:cxn modelId="{597BC493-3FFE-4846-B2F4-141A9F529D5B}" type="presParOf" srcId="{E0280FBC-9CB4-4082-8582-224E001942EF}" destId="{2660B95E-A391-44DE-9019-28DDE93856B6}" srcOrd="0" destOrd="0" presId="urn:microsoft.com/office/officeart/2018/2/layout/IconLabelList"/>
    <dgm:cxn modelId="{43640400-45FB-471B-8A54-32005197F162}" type="presParOf" srcId="{2660B95E-A391-44DE-9019-28DDE93856B6}" destId="{61B297B0-5076-4833-9D43-3287BFE942AD}" srcOrd="0" destOrd="0" presId="urn:microsoft.com/office/officeart/2018/2/layout/IconLabelList"/>
    <dgm:cxn modelId="{1B783AC1-E2CA-403B-8340-BB94093A683D}" type="presParOf" srcId="{2660B95E-A391-44DE-9019-28DDE93856B6}" destId="{166F83AD-056E-4C07-8CE6-D7025D4BE471}" srcOrd="1" destOrd="0" presId="urn:microsoft.com/office/officeart/2018/2/layout/IconLabelList"/>
    <dgm:cxn modelId="{43EDEECF-D457-491C-BD36-FB418501B040}" type="presParOf" srcId="{2660B95E-A391-44DE-9019-28DDE93856B6}" destId="{D135829A-EE26-489B-8DE4-819679840A5F}" srcOrd="2" destOrd="0" presId="urn:microsoft.com/office/officeart/2018/2/layout/IconLabelList"/>
    <dgm:cxn modelId="{CF0F6482-8BA4-4889-86D6-46CD90FA2E01}" type="presParOf" srcId="{E0280FBC-9CB4-4082-8582-224E001942EF}" destId="{65519ECC-34CE-4457-9AC9-B4049376F5AF}" srcOrd="1" destOrd="0" presId="urn:microsoft.com/office/officeart/2018/2/layout/IconLabelList"/>
    <dgm:cxn modelId="{CD6D5935-184E-47A8-B6C3-14B1F36BC9B2}" type="presParOf" srcId="{E0280FBC-9CB4-4082-8582-224E001942EF}" destId="{AE02E91B-8D25-4CAD-8676-DA3540D2736F}" srcOrd="2" destOrd="0" presId="urn:microsoft.com/office/officeart/2018/2/layout/IconLabelList"/>
    <dgm:cxn modelId="{1F187E9B-A1F2-4D54-A7F4-B53EB01A3630}" type="presParOf" srcId="{AE02E91B-8D25-4CAD-8676-DA3540D2736F}" destId="{4665FF37-4589-4BBA-83B3-79BD640FC712}" srcOrd="0" destOrd="0" presId="urn:microsoft.com/office/officeart/2018/2/layout/IconLabelList"/>
    <dgm:cxn modelId="{78CB5D3F-0C62-4F3C-B256-3C0B9C588087}" type="presParOf" srcId="{AE02E91B-8D25-4CAD-8676-DA3540D2736F}" destId="{7F83A405-5176-49E1-A08C-3AEEBA470867}" srcOrd="1" destOrd="0" presId="urn:microsoft.com/office/officeart/2018/2/layout/IconLabelList"/>
    <dgm:cxn modelId="{3263F35F-F339-4122-963E-1B242FF3DBFF}" type="presParOf" srcId="{AE02E91B-8D25-4CAD-8676-DA3540D2736F}" destId="{70C08F9F-1680-47D1-A752-1C92CB00E92D}" srcOrd="2" destOrd="0" presId="urn:microsoft.com/office/officeart/2018/2/layout/IconLabelList"/>
    <dgm:cxn modelId="{C4C34E3D-7573-4208-A112-0AFC7E11C2DA}" type="presParOf" srcId="{E0280FBC-9CB4-4082-8582-224E001942EF}" destId="{C22AB165-A519-42EB-B3D3-2A011208690D}" srcOrd="3" destOrd="0" presId="urn:microsoft.com/office/officeart/2018/2/layout/IconLabelList"/>
    <dgm:cxn modelId="{3CD71D44-9569-4D1D-A17A-80C47997F8B6}" type="presParOf" srcId="{E0280FBC-9CB4-4082-8582-224E001942EF}" destId="{F5644557-2A29-483A-85CB-D8B40CC89A63}" srcOrd="4" destOrd="0" presId="urn:microsoft.com/office/officeart/2018/2/layout/IconLabelList"/>
    <dgm:cxn modelId="{95BACB55-E4CE-4A69-9793-B674CABF6000}" type="presParOf" srcId="{F5644557-2A29-483A-85CB-D8B40CC89A63}" destId="{F4F87496-8AEB-4526-AD4D-BCCA8DDC3244}" srcOrd="0" destOrd="0" presId="urn:microsoft.com/office/officeart/2018/2/layout/IconLabelList"/>
    <dgm:cxn modelId="{0CBAA796-4191-45A8-B1A8-C46D07D25909}" type="presParOf" srcId="{F5644557-2A29-483A-85CB-D8B40CC89A63}" destId="{953168EC-0D81-4513-84A9-24B7816D29C3}" srcOrd="1" destOrd="0" presId="urn:microsoft.com/office/officeart/2018/2/layout/IconLabelList"/>
    <dgm:cxn modelId="{79A3E919-D161-4548-8BD8-7E41E28DC56A}" type="presParOf" srcId="{F5644557-2A29-483A-85CB-D8B40CC89A63}" destId="{6DDDA8AD-06A5-4673-86C5-1E3340C0080F}" srcOrd="2" destOrd="0" presId="urn:microsoft.com/office/officeart/2018/2/layout/IconLabelList"/>
    <dgm:cxn modelId="{5D7FE5E3-3B25-4CE9-96A7-541ADC51BDC7}" type="presParOf" srcId="{E0280FBC-9CB4-4082-8582-224E001942EF}" destId="{33BD18ED-ED6C-4915-8962-D510D5DFB04D}" srcOrd="5" destOrd="0" presId="urn:microsoft.com/office/officeart/2018/2/layout/IconLabelList"/>
    <dgm:cxn modelId="{5247C64F-F8EC-40D3-BB9F-758A58E7EB65}" type="presParOf" srcId="{E0280FBC-9CB4-4082-8582-224E001942EF}" destId="{576C1381-C7C9-4D33-97F8-7C33D1E3432B}" srcOrd="6" destOrd="0" presId="urn:microsoft.com/office/officeart/2018/2/layout/IconLabelList"/>
    <dgm:cxn modelId="{CE4A6B65-A7E1-4414-A57A-E6B10E935B28}" type="presParOf" srcId="{576C1381-C7C9-4D33-97F8-7C33D1E3432B}" destId="{46C044BB-2ED6-4442-88C5-1991595AA8AB}" srcOrd="0" destOrd="0" presId="urn:microsoft.com/office/officeart/2018/2/layout/IconLabelList"/>
    <dgm:cxn modelId="{ACC84FDB-E5AF-4778-9C29-8DA49CE82D17}" type="presParOf" srcId="{576C1381-C7C9-4D33-97F8-7C33D1E3432B}" destId="{58DF3CBA-508E-4702-B00E-EA552183FA7A}" srcOrd="1" destOrd="0" presId="urn:microsoft.com/office/officeart/2018/2/layout/IconLabelList"/>
    <dgm:cxn modelId="{7BE41DE0-451D-4EDD-BE59-FBAC424ACE9E}" type="presParOf" srcId="{576C1381-C7C9-4D33-97F8-7C33D1E3432B}" destId="{9A140B24-23C6-4CAE-A6D3-E171982564F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5475DF-B994-42C8-BD14-357D6AB53C9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3A7021A-3A9C-4EE2-AA9C-0E9BD7ED4195}">
      <dgm:prSet/>
      <dgm:spPr/>
      <dgm:t>
        <a:bodyPr/>
        <a:lstStyle/>
        <a:p>
          <a:pPr>
            <a:lnSpc>
              <a:spcPct val="100000"/>
            </a:lnSpc>
          </a:pPr>
          <a:r>
            <a:rPr lang="en-GB"/>
            <a:t>Talking to people (interviews, discussion groups) </a:t>
          </a:r>
          <a:endParaRPr lang="en-US"/>
        </a:p>
      </dgm:t>
    </dgm:pt>
    <dgm:pt modelId="{EB4B039C-E23F-46C5-A838-765BDC484331}" type="parTrans" cxnId="{538877D1-C47F-4825-A07C-EB01DB9395E4}">
      <dgm:prSet/>
      <dgm:spPr/>
      <dgm:t>
        <a:bodyPr/>
        <a:lstStyle/>
        <a:p>
          <a:endParaRPr lang="en-US"/>
        </a:p>
      </dgm:t>
    </dgm:pt>
    <dgm:pt modelId="{0BB61E4B-A2D5-4697-9314-0657F5FEEEC8}" type="sibTrans" cxnId="{538877D1-C47F-4825-A07C-EB01DB9395E4}">
      <dgm:prSet/>
      <dgm:spPr/>
      <dgm:t>
        <a:bodyPr/>
        <a:lstStyle/>
        <a:p>
          <a:pPr>
            <a:lnSpc>
              <a:spcPct val="100000"/>
            </a:lnSpc>
          </a:pPr>
          <a:endParaRPr lang="en-US"/>
        </a:p>
      </dgm:t>
    </dgm:pt>
    <dgm:pt modelId="{A95C5E75-B586-47FF-A8BF-6559E4F01AFE}">
      <dgm:prSet/>
      <dgm:spPr/>
      <dgm:t>
        <a:bodyPr/>
        <a:lstStyle/>
        <a:p>
          <a:pPr>
            <a:lnSpc>
              <a:spcPct val="100000"/>
            </a:lnSpc>
          </a:pPr>
          <a:r>
            <a:rPr lang="en-GB"/>
            <a:t>Giving people questionnaires (measuring attitudes, feelings, health etc.) </a:t>
          </a:r>
          <a:endParaRPr lang="en-US"/>
        </a:p>
      </dgm:t>
    </dgm:pt>
    <dgm:pt modelId="{E4E6904C-7035-4D1A-B56A-453271B54893}" type="parTrans" cxnId="{FB699D95-CD02-4D53-81A6-1D9CB423A841}">
      <dgm:prSet/>
      <dgm:spPr/>
      <dgm:t>
        <a:bodyPr/>
        <a:lstStyle/>
        <a:p>
          <a:endParaRPr lang="en-US"/>
        </a:p>
      </dgm:t>
    </dgm:pt>
    <dgm:pt modelId="{F8ADD3A0-9622-4E4B-89C6-2002F13405E8}" type="sibTrans" cxnId="{FB699D95-CD02-4D53-81A6-1D9CB423A841}">
      <dgm:prSet/>
      <dgm:spPr/>
      <dgm:t>
        <a:bodyPr/>
        <a:lstStyle/>
        <a:p>
          <a:pPr>
            <a:lnSpc>
              <a:spcPct val="100000"/>
            </a:lnSpc>
          </a:pPr>
          <a:endParaRPr lang="en-US"/>
        </a:p>
      </dgm:t>
    </dgm:pt>
    <dgm:pt modelId="{1A483757-87BB-48B2-A0DC-69840FD57015}">
      <dgm:prSet/>
      <dgm:spPr/>
      <dgm:t>
        <a:bodyPr/>
        <a:lstStyle/>
        <a:p>
          <a:pPr>
            <a:lnSpc>
              <a:spcPct val="100000"/>
            </a:lnSpc>
          </a:pPr>
          <a:r>
            <a:rPr lang="en-GB"/>
            <a:t>Intervention research (implementing something new and seeing if it works)</a:t>
          </a:r>
          <a:endParaRPr lang="en-US"/>
        </a:p>
      </dgm:t>
    </dgm:pt>
    <dgm:pt modelId="{F63BB83D-8436-4E08-A98A-11BEA3F13474}" type="parTrans" cxnId="{6C71D947-9223-4452-9AB3-E2F5C78BD913}">
      <dgm:prSet/>
      <dgm:spPr/>
      <dgm:t>
        <a:bodyPr/>
        <a:lstStyle/>
        <a:p>
          <a:endParaRPr lang="en-US"/>
        </a:p>
      </dgm:t>
    </dgm:pt>
    <dgm:pt modelId="{0E48CCC6-BFB4-4832-A5DD-4D1325F1EA49}" type="sibTrans" cxnId="{6C71D947-9223-4452-9AB3-E2F5C78BD913}">
      <dgm:prSet/>
      <dgm:spPr/>
      <dgm:t>
        <a:bodyPr/>
        <a:lstStyle/>
        <a:p>
          <a:pPr>
            <a:lnSpc>
              <a:spcPct val="100000"/>
            </a:lnSpc>
          </a:pPr>
          <a:endParaRPr lang="en-US"/>
        </a:p>
      </dgm:t>
    </dgm:pt>
    <dgm:pt modelId="{A30D5303-378C-4031-9C01-04F4F8CFCD82}">
      <dgm:prSet/>
      <dgm:spPr/>
      <dgm:t>
        <a:bodyPr/>
        <a:lstStyle/>
        <a:p>
          <a:pPr>
            <a:lnSpc>
              <a:spcPct val="100000"/>
            </a:lnSpc>
          </a:pPr>
          <a:r>
            <a:rPr lang="en-GB"/>
            <a:t>Experimental research (testing or manipulating things in a controlled setting)</a:t>
          </a:r>
          <a:endParaRPr lang="en-US"/>
        </a:p>
      </dgm:t>
    </dgm:pt>
    <dgm:pt modelId="{DC816075-2B95-4283-8DAF-BF8B9F33F751}" type="parTrans" cxnId="{056E20A3-D802-46E5-9796-25D7A7BC5446}">
      <dgm:prSet/>
      <dgm:spPr/>
      <dgm:t>
        <a:bodyPr/>
        <a:lstStyle/>
        <a:p>
          <a:endParaRPr lang="en-US"/>
        </a:p>
      </dgm:t>
    </dgm:pt>
    <dgm:pt modelId="{DFA8B00E-83EF-4DB0-B0B8-982097347B61}" type="sibTrans" cxnId="{056E20A3-D802-46E5-9796-25D7A7BC5446}">
      <dgm:prSet/>
      <dgm:spPr/>
      <dgm:t>
        <a:bodyPr/>
        <a:lstStyle/>
        <a:p>
          <a:endParaRPr lang="en-US"/>
        </a:p>
      </dgm:t>
    </dgm:pt>
    <dgm:pt modelId="{F9C34616-B606-4A10-BEC6-77C1A507AA68}" type="pres">
      <dgm:prSet presAssocID="{785475DF-B994-42C8-BD14-357D6AB53C9B}" presName="root" presStyleCnt="0">
        <dgm:presLayoutVars>
          <dgm:dir/>
          <dgm:resizeHandles val="exact"/>
        </dgm:presLayoutVars>
      </dgm:prSet>
      <dgm:spPr/>
    </dgm:pt>
    <dgm:pt modelId="{5ED1F804-4AFB-499A-9580-02436AF19CB0}" type="pres">
      <dgm:prSet presAssocID="{785475DF-B994-42C8-BD14-357D6AB53C9B}" presName="container" presStyleCnt="0">
        <dgm:presLayoutVars>
          <dgm:dir/>
          <dgm:resizeHandles val="exact"/>
        </dgm:presLayoutVars>
      </dgm:prSet>
      <dgm:spPr/>
    </dgm:pt>
    <dgm:pt modelId="{57BBAD51-2D2F-4B55-AB40-47288737EDC6}" type="pres">
      <dgm:prSet presAssocID="{C3A7021A-3A9C-4EE2-AA9C-0E9BD7ED4195}" presName="compNode" presStyleCnt="0"/>
      <dgm:spPr/>
    </dgm:pt>
    <dgm:pt modelId="{6D582B0E-3D70-4FCC-AAB0-2409DAFD2729}" type="pres">
      <dgm:prSet presAssocID="{C3A7021A-3A9C-4EE2-AA9C-0E9BD7ED4195}" presName="iconBgRect" presStyleLbl="bgShp" presStyleIdx="0" presStyleCnt="4"/>
      <dgm:spPr/>
    </dgm:pt>
    <dgm:pt modelId="{BCD1BF95-853B-4575-8F00-992F7CE820F6}" type="pres">
      <dgm:prSet presAssocID="{C3A7021A-3A9C-4EE2-AA9C-0E9BD7ED41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1FCD7FE7-55B3-4940-A73A-B73487A183DA}" type="pres">
      <dgm:prSet presAssocID="{C3A7021A-3A9C-4EE2-AA9C-0E9BD7ED4195}" presName="spaceRect" presStyleCnt="0"/>
      <dgm:spPr/>
    </dgm:pt>
    <dgm:pt modelId="{9A537FE1-ECC9-46AA-9DD9-33D8D17DC631}" type="pres">
      <dgm:prSet presAssocID="{C3A7021A-3A9C-4EE2-AA9C-0E9BD7ED4195}" presName="textRect" presStyleLbl="revTx" presStyleIdx="0" presStyleCnt="4">
        <dgm:presLayoutVars>
          <dgm:chMax val="1"/>
          <dgm:chPref val="1"/>
        </dgm:presLayoutVars>
      </dgm:prSet>
      <dgm:spPr/>
    </dgm:pt>
    <dgm:pt modelId="{6BDEA2F1-D0AE-47E0-9F71-1CE8708E0935}" type="pres">
      <dgm:prSet presAssocID="{0BB61E4B-A2D5-4697-9314-0657F5FEEEC8}" presName="sibTrans" presStyleLbl="sibTrans2D1" presStyleIdx="0" presStyleCnt="0"/>
      <dgm:spPr/>
    </dgm:pt>
    <dgm:pt modelId="{45C4C9ED-1159-4B47-AEEC-0B4EF86F1305}" type="pres">
      <dgm:prSet presAssocID="{A95C5E75-B586-47FF-A8BF-6559E4F01AFE}" presName="compNode" presStyleCnt="0"/>
      <dgm:spPr/>
    </dgm:pt>
    <dgm:pt modelId="{C7AC7770-0754-4A2D-BAA7-B05F3BC599FC}" type="pres">
      <dgm:prSet presAssocID="{A95C5E75-B586-47FF-A8BF-6559E4F01AFE}" presName="iconBgRect" presStyleLbl="bgShp" presStyleIdx="1" presStyleCnt="4"/>
      <dgm:spPr/>
    </dgm:pt>
    <dgm:pt modelId="{D7B379D8-DD40-4D7C-B69D-C49A44876126}" type="pres">
      <dgm:prSet presAssocID="{A95C5E75-B586-47FF-A8BF-6559E4F01A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BE0493F0-B85F-454D-91DA-A10A1813E46E}" type="pres">
      <dgm:prSet presAssocID="{A95C5E75-B586-47FF-A8BF-6559E4F01AFE}" presName="spaceRect" presStyleCnt="0"/>
      <dgm:spPr/>
    </dgm:pt>
    <dgm:pt modelId="{1461A060-2EC4-4B7E-BB66-8F20FB2B83E4}" type="pres">
      <dgm:prSet presAssocID="{A95C5E75-B586-47FF-A8BF-6559E4F01AFE}" presName="textRect" presStyleLbl="revTx" presStyleIdx="1" presStyleCnt="4">
        <dgm:presLayoutVars>
          <dgm:chMax val="1"/>
          <dgm:chPref val="1"/>
        </dgm:presLayoutVars>
      </dgm:prSet>
      <dgm:spPr/>
    </dgm:pt>
    <dgm:pt modelId="{B842FBC1-AC80-4EF7-9868-4AD46BEEEDAE}" type="pres">
      <dgm:prSet presAssocID="{F8ADD3A0-9622-4E4B-89C6-2002F13405E8}" presName="sibTrans" presStyleLbl="sibTrans2D1" presStyleIdx="0" presStyleCnt="0"/>
      <dgm:spPr/>
    </dgm:pt>
    <dgm:pt modelId="{822B9263-DD87-4200-9C8A-F41C3009B11B}" type="pres">
      <dgm:prSet presAssocID="{1A483757-87BB-48B2-A0DC-69840FD57015}" presName="compNode" presStyleCnt="0"/>
      <dgm:spPr/>
    </dgm:pt>
    <dgm:pt modelId="{1199F13D-229A-4919-8FD3-71FECB08FDAA}" type="pres">
      <dgm:prSet presAssocID="{1A483757-87BB-48B2-A0DC-69840FD57015}" presName="iconBgRect" presStyleLbl="bgShp" presStyleIdx="2" presStyleCnt="4"/>
      <dgm:spPr/>
    </dgm:pt>
    <dgm:pt modelId="{25D116F0-E42B-41CA-83C6-AAC407F005BD}" type="pres">
      <dgm:prSet presAssocID="{1A483757-87BB-48B2-A0DC-69840FD5701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1DDE782B-E4E1-4BE1-86A5-197186D61DDE}" type="pres">
      <dgm:prSet presAssocID="{1A483757-87BB-48B2-A0DC-69840FD57015}" presName="spaceRect" presStyleCnt="0"/>
      <dgm:spPr/>
    </dgm:pt>
    <dgm:pt modelId="{1BD339F5-71FE-4F9E-95B8-C3FF90940093}" type="pres">
      <dgm:prSet presAssocID="{1A483757-87BB-48B2-A0DC-69840FD57015}" presName="textRect" presStyleLbl="revTx" presStyleIdx="2" presStyleCnt="4">
        <dgm:presLayoutVars>
          <dgm:chMax val="1"/>
          <dgm:chPref val="1"/>
        </dgm:presLayoutVars>
      </dgm:prSet>
      <dgm:spPr/>
    </dgm:pt>
    <dgm:pt modelId="{17D4DB69-8F96-4930-ACFE-E48BB9FA5CD6}" type="pres">
      <dgm:prSet presAssocID="{0E48CCC6-BFB4-4832-A5DD-4D1325F1EA49}" presName="sibTrans" presStyleLbl="sibTrans2D1" presStyleIdx="0" presStyleCnt="0"/>
      <dgm:spPr/>
    </dgm:pt>
    <dgm:pt modelId="{4C6AA4E4-5D6B-432C-8EC8-BA90D5777A5B}" type="pres">
      <dgm:prSet presAssocID="{A30D5303-378C-4031-9C01-04F4F8CFCD82}" presName="compNode" presStyleCnt="0"/>
      <dgm:spPr/>
    </dgm:pt>
    <dgm:pt modelId="{439C281D-85A2-43C2-8C95-0F96CB953200}" type="pres">
      <dgm:prSet presAssocID="{A30D5303-378C-4031-9C01-04F4F8CFCD82}" presName="iconBgRect" presStyleLbl="bgShp" presStyleIdx="3" presStyleCnt="4"/>
      <dgm:spPr/>
    </dgm:pt>
    <dgm:pt modelId="{ECF07AEC-DDC5-4AB2-BCA9-BD635D3677EE}" type="pres">
      <dgm:prSet presAssocID="{A30D5303-378C-4031-9C01-04F4F8CFCD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tubes"/>
        </a:ext>
      </dgm:extLst>
    </dgm:pt>
    <dgm:pt modelId="{4A26B6CA-5470-4E43-A756-A5E56D37721F}" type="pres">
      <dgm:prSet presAssocID="{A30D5303-378C-4031-9C01-04F4F8CFCD82}" presName="spaceRect" presStyleCnt="0"/>
      <dgm:spPr/>
    </dgm:pt>
    <dgm:pt modelId="{AB3F9B5B-6F18-4BF8-B7FA-C30E6C405D31}" type="pres">
      <dgm:prSet presAssocID="{A30D5303-378C-4031-9C01-04F4F8CFCD82}" presName="textRect" presStyleLbl="revTx" presStyleIdx="3" presStyleCnt="4">
        <dgm:presLayoutVars>
          <dgm:chMax val="1"/>
          <dgm:chPref val="1"/>
        </dgm:presLayoutVars>
      </dgm:prSet>
      <dgm:spPr/>
    </dgm:pt>
  </dgm:ptLst>
  <dgm:cxnLst>
    <dgm:cxn modelId="{6F8A170C-985D-4377-A313-1B6B169FC3D2}" type="presOf" srcId="{0BB61E4B-A2D5-4697-9314-0657F5FEEEC8}" destId="{6BDEA2F1-D0AE-47E0-9F71-1CE8708E0935}" srcOrd="0" destOrd="0" presId="urn:microsoft.com/office/officeart/2018/2/layout/IconCircleList"/>
    <dgm:cxn modelId="{A35C1D10-B262-4227-9A62-0547FD82962D}" type="presOf" srcId="{A95C5E75-B586-47FF-A8BF-6559E4F01AFE}" destId="{1461A060-2EC4-4B7E-BB66-8F20FB2B83E4}" srcOrd="0" destOrd="0" presId="urn:microsoft.com/office/officeart/2018/2/layout/IconCircleList"/>
    <dgm:cxn modelId="{4C4A2F12-00C0-4AC7-A727-5086DE3A76F2}" type="presOf" srcId="{F8ADD3A0-9622-4E4B-89C6-2002F13405E8}" destId="{B842FBC1-AC80-4EF7-9868-4AD46BEEEDAE}" srcOrd="0" destOrd="0" presId="urn:microsoft.com/office/officeart/2018/2/layout/IconCircleList"/>
    <dgm:cxn modelId="{87534A26-0A00-4252-AF07-DAD3D2CB2543}" type="presOf" srcId="{0E48CCC6-BFB4-4832-A5DD-4D1325F1EA49}" destId="{17D4DB69-8F96-4930-ACFE-E48BB9FA5CD6}" srcOrd="0" destOrd="0" presId="urn:microsoft.com/office/officeart/2018/2/layout/IconCircleList"/>
    <dgm:cxn modelId="{6C71D947-9223-4452-9AB3-E2F5C78BD913}" srcId="{785475DF-B994-42C8-BD14-357D6AB53C9B}" destId="{1A483757-87BB-48B2-A0DC-69840FD57015}" srcOrd="2" destOrd="0" parTransId="{F63BB83D-8436-4E08-A98A-11BEA3F13474}" sibTransId="{0E48CCC6-BFB4-4832-A5DD-4D1325F1EA49}"/>
    <dgm:cxn modelId="{E11B4479-E809-491A-B53F-723B6E61A4A9}" type="presOf" srcId="{1A483757-87BB-48B2-A0DC-69840FD57015}" destId="{1BD339F5-71FE-4F9E-95B8-C3FF90940093}" srcOrd="0" destOrd="0" presId="urn:microsoft.com/office/officeart/2018/2/layout/IconCircleList"/>
    <dgm:cxn modelId="{DE4EAB79-1E95-4CEB-8A10-5770747C9FDE}" type="presOf" srcId="{785475DF-B994-42C8-BD14-357D6AB53C9B}" destId="{F9C34616-B606-4A10-BEC6-77C1A507AA68}" srcOrd="0" destOrd="0" presId="urn:microsoft.com/office/officeart/2018/2/layout/IconCircleList"/>
    <dgm:cxn modelId="{FB699D95-CD02-4D53-81A6-1D9CB423A841}" srcId="{785475DF-B994-42C8-BD14-357D6AB53C9B}" destId="{A95C5E75-B586-47FF-A8BF-6559E4F01AFE}" srcOrd="1" destOrd="0" parTransId="{E4E6904C-7035-4D1A-B56A-453271B54893}" sibTransId="{F8ADD3A0-9622-4E4B-89C6-2002F13405E8}"/>
    <dgm:cxn modelId="{B4705E9C-593A-4AE2-92F1-1435ADCCCBE6}" type="presOf" srcId="{A30D5303-378C-4031-9C01-04F4F8CFCD82}" destId="{AB3F9B5B-6F18-4BF8-B7FA-C30E6C405D31}" srcOrd="0" destOrd="0" presId="urn:microsoft.com/office/officeart/2018/2/layout/IconCircleList"/>
    <dgm:cxn modelId="{056E20A3-D802-46E5-9796-25D7A7BC5446}" srcId="{785475DF-B994-42C8-BD14-357D6AB53C9B}" destId="{A30D5303-378C-4031-9C01-04F4F8CFCD82}" srcOrd="3" destOrd="0" parTransId="{DC816075-2B95-4283-8DAF-BF8B9F33F751}" sibTransId="{DFA8B00E-83EF-4DB0-B0B8-982097347B61}"/>
    <dgm:cxn modelId="{60946EC8-4B5D-46FA-A320-71E9AE355A76}" type="presOf" srcId="{C3A7021A-3A9C-4EE2-AA9C-0E9BD7ED4195}" destId="{9A537FE1-ECC9-46AA-9DD9-33D8D17DC631}" srcOrd="0" destOrd="0" presId="urn:microsoft.com/office/officeart/2018/2/layout/IconCircleList"/>
    <dgm:cxn modelId="{538877D1-C47F-4825-A07C-EB01DB9395E4}" srcId="{785475DF-B994-42C8-BD14-357D6AB53C9B}" destId="{C3A7021A-3A9C-4EE2-AA9C-0E9BD7ED4195}" srcOrd="0" destOrd="0" parTransId="{EB4B039C-E23F-46C5-A838-765BDC484331}" sibTransId="{0BB61E4B-A2D5-4697-9314-0657F5FEEEC8}"/>
    <dgm:cxn modelId="{B9F7A6C7-4D0F-4E75-A02A-91311F0B6130}" type="presParOf" srcId="{F9C34616-B606-4A10-BEC6-77C1A507AA68}" destId="{5ED1F804-4AFB-499A-9580-02436AF19CB0}" srcOrd="0" destOrd="0" presId="urn:microsoft.com/office/officeart/2018/2/layout/IconCircleList"/>
    <dgm:cxn modelId="{62A0296E-69AE-4B56-AA79-294610AC4901}" type="presParOf" srcId="{5ED1F804-4AFB-499A-9580-02436AF19CB0}" destId="{57BBAD51-2D2F-4B55-AB40-47288737EDC6}" srcOrd="0" destOrd="0" presId="urn:microsoft.com/office/officeart/2018/2/layout/IconCircleList"/>
    <dgm:cxn modelId="{F4C3984B-0B9E-4A79-A0A5-87B472ED6933}" type="presParOf" srcId="{57BBAD51-2D2F-4B55-AB40-47288737EDC6}" destId="{6D582B0E-3D70-4FCC-AAB0-2409DAFD2729}" srcOrd="0" destOrd="0" presId="urn:microsoft.com/office/officeart/2018/2/layout/IconCircleList"/>
    <dgm:cxn modelId="{3213A46F-B326-4CA1-8022-3C047D814FCD}" type="presParOf" srcId="{57BBAD51-2D2F-4B55-AB40-47288737EDC6}" destId="{BCD1BF95-853B-4575-8F00-992F7CE820F6}" srcOrd="1" destOrd="0" presId="urn:microsoft.com/office/officeart/2018/2/layout/IconCircleList"/>
    <dgm:cxn modelId="{F90B2CC4-1500-43D7-BDC4-36765BB11FE2}" type="presParOf" srcId="{57BBAD51-2D2F-4B55-AB40-47288737EDC6}" destId="{1FCD7FE7-55B3-4940-A73A-B73487A183DA}" srcOrd="2" destOrd="0" presId="urn:microsoft.com/office/officeart/2018/2/layout/IconCircleList"/>
    <dgm:cxn modelId="{973835A9-9784-400E-BEC7-1020E86EAAF1}" type="presParOf" srcId="{57BBAD51-2D2F-4B55-AB40-47288737EDC6}" destId="{9A537FE1-ECC9-46AA-9DD9-33D8D17DC631}" srcOrd="3" destOrd="0" presId="urn:microsoft.com/office/officeart/2018/2/layout/IconCircleList"/>
    <dgm:cxn modelId="{8E52ADE0-AF67-4F54-86C6-D235B3ACBAB9}" type="presParOf" srcId="{5ED1F804-4AFB-499A-9580-02436AF19CB0}" destId="{6BDEA2F1-D0AE-47E0-9F71-1CE8708E0935}" srcOrd="1" destOrd="0" presId="urn:microsoft.com/office/officeart/2018/2/layout/IconCircleList"/>
    <dgm:cxn modelId="{07210DC5-B9BA-4E01-9DF5-79F84AE1746B}" type="presParOf" srcId="{5ED1F804-4AFB-499A-9580-02436AF19CB0}" destId="{45C4C9ED-1159-4B47-AEEC-0B4EF86F1305}" srcOrd="2" destOrd="0" presId="urn:microsoft.com/office/officeart/2018/2/layout/IconCircleList"/>
    <dgm:cxn modelId="{8EC62F18-6DCB-4DCB-BC8E-FE8101EC86B9}" type="presParOf" srcId="{45C4C9ED-1159-4B47-AEEC-0B4EF86F1305}" destId="{C7AC7770-0754-4A2D-BAA7-B05F3BC599FC}" srcOrd="0" destOrd="0" presId="urn:microsoft.com/office/officeart/2018/2/layout/IconCircleList"/>
    <dgm:cxn modelId="{154E53C0-8D55-4B08-8898-9B9927EAB0AB}" type="presParOf" srcId="{45C4C9ED-1159-4B47-AEEC-0B4EF86F1305}" destId="{D7B379D8-DD40-4D7C-B69D-C49A44876126}" srcOrd="1" destOrd="0" presId="urn:microsoft.com/office/officeart/2018/2/layout/IconCircleList"/>
    <dgm:cxn modelId="{6E83BAA3-FB4D-449A-907A-667AAC8132A9}" type="presParOf" srcId="{45C4C9ED-1159-4B47-AEEC-0B4EF86F1305}" destId="{BE0493F0-B85F-454D-91DA-A10A1813E46E}" srcOrd="2" destOrd="0" presId="urn:microsoft.com/office/officeart/2018/2/layout/IconCircleList"/>
    <dgm:cxn modelId="{DB4104D7-2A95-486D-BA23-AD13276506E8}" type="presParOf" srcId="{45C4C9ED-1159-4B47-AEEC-0B4EF86F1305}" destId="{1461A060-2EC4-4B7E-BB66-8F20FB2B83E4}" srcOrd="3" destOrd="0" presId="urn:microsoft.com/office/officeart/2018/2/layout/IconCircleList"/>
    <dgm:cxn modelId="{03610D35-D105-486B-A15A-0AC620A5E956}" type="presParOf" srcId="{5ED1F804-4AFB-499A-9580-02436AF19CB0}" destId="{B842FBC1-AC80-4EF7-9868-4AD46BEEEDAE}" srcOrd="3" destOrd="0" presId="urn:microsoft.com/office/officeart/2018/2/layout/IconCircleList"/>
    <dgm:cxn modelId="{52DB4D66-40D9-4E49-A610-C2B1C69D9044}" type="presParOf" srcId="{5ED1F804-4AFB-499A-9580-02436AF19CB0}" destId="{822B9263-DD87-4200-9C8A-F41C3009B11B}" srcOrd="4" destOrd="0" presId="urn:microsoft.com/office/officeart/2018/2/layout/IconCircleList"/>
    <dgm:cxn modelId="{08765624-9456-4417-881E-EF446BE0DF66}" type="presParOf" srcId="{822B9263-DD87-4200-9C8A-F41C3009B11B}" destId="{1199F13D-229A-4919-8FD3-71FECB08FDAA}" srcOrd="0" destOrd="0" presId="urn:microsoft.com/office/officeart/2018/2/layout/IconCircleList"/>
    <dgm:cxn modelId="{C5A193B4-AA66-4AEB-AADF-13F271EC0A90}" type="presParOf" srcId="{822B9263-DD87-4200-9C8A-F41C3009B11B}" destId="{25D116F0-E42B-41CA-83C6-AAC407F005BD}" srcOrd="1" destOrd="0" presId="urn:microsoft.com/office/officeart/2018/2/layout/IconCircleList"/>
    <dgm:cxn modelId="{F8FAE489-09E6-45AF-BE35-9DECEBFA05D9}" type="presParOf" srcId="{822B9263-DD87-4200-9C8A-F41C3009B11B}" destId="{1DDE782B-E4E1-4BE1-86A5-197186D61DDE}" srcOrd="2" destOrd="0" presId="urn:microsoft.com/office/officeart/2018/2/layout/IconCircleList"/>
    <dgm:cxn modelId="{4C88D206-A7A2-4863-B98A-C7363C924AFC}" type="presParOf" srcId="{822B9263-DD87-4200-9C8A-F41C3009B11B}" destId="{1BD339F5-71FE-4F9E-95B8-C3FF90940093}" srcOrd="3" destOrd="0" presId="urn:microsoft.com/office/officeart/2018/2/layout/IconCircleList"/>
    <dgm:cxn modelId="{FCBD1113-9E66-4BC5-BACF-2DEC770EC3E6}" type="presParOf" srcId="{5ED1F804-4AFB-499A-9580-02436AF19CB0}" destId="{17D4DB69-8F96-4930-ACFE-E48BB9FA5CD6}" srcOrd="5" destOrd="0" presId="urn:microsoft.com/office/officeart/2018/2/layout/IconCircleList"/>
    <dgm:cxn modelId="{1E08C602-05E5-4648-B2A1-FEDEC373515F}" type="presParOf" srcId="{5ED1F804-4AFB-499A-9580-02436AF19CB0}" destId="{4C6AA4E4-5D6B-432C-8EC8-BA90D5777A5B}" srcOrd="6" destOrd="0" presId="urn:microsoft.com/office/officeart/2018/2/layout/IconCircleList"/>
    <dgm:cxn modelId="{6351EC89-A849-4EF9-BF20-D879628DD2C9}" type="presParOf" srcId="{4C6AA4E4-5D6B-432C-8EC8-BA90D5777A5B}" destId="{439C281D-85A2-43C2-8C95-0F96CB953200}" srcOrd="0" destOrd="0" presId="urn:microsoft.com/office/officeart/2018/2/layout/IconCircleList"/>
    <dgm:cxn modelId="{3E0CC976-6C52-4813-AE2D-9ED4BCFF4C6C}" type="presParOf" srcId="{4C6AA4E4-5D6B-432C-8EC8-BA90D5777A5B}" destId="{ECF07AEC-DDC5-4AB2-BCA9-BD635D3677EE}" srcOrd="1" destOrd="0" presId="urn:microsoft.com/office/officeart/2018/2/layout/IconCircleList"/>
    <dgm:cxn modelId="{00B6FCED-A5ED-4B5E-8682-8D752617580F}" type="presParOf" srcId="{4C6AA4E4-5D6B-432C-8EC8-BA90D5777A5B}" destId="{4A26B6CA-5470-4E43-A756-A5E56D37721F}" srcOrd="2" destOrd="0" presId="urn:microsoft.com/office/officeart/2018/2/layout/IconCircleList"/>
    <dgm:cxn modelId="{57DA26E9-4F67-4941-8694-56CCF03B1EEC}" type="presParOf" srcId="{4C6AA4E4-5D6B-432C-8EC8-BA90D5777A5B}" destId="{AB3F9B5B-6F18-4BF8-B7FA-C30E6C405D3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D4F72F-13C1-4E2C-8746-6BF9600C1AD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6AC8E43-419B-4BCC-AD24-1A53F66E8D47}">
      <dgm:prSet/>
      <dgm:spPr/>
      <dgm:t>
        <a:bodyPr/>
        <a:lstStyle/>
        <a:p>
          <a:pPr>
            <a:defRPr cap="all"/>
          </a:pPr>
          <a:r>
            <a:rPr lang="en-GB"/>
            <a:t>Basic versus applied research </a:t>
          </a:r>
          <a:endParaRPr lang="en-US"/>
        </a:p>
      </dgm:t>
    </dgm:pt>
    <dgm:pt modelId="{FFF7E984-23D9-4751-B6F5-27D08DDB6A80}" type="parTrans" cxnId="{1CAD71F3-5C73-446D-BCD2-9355B90454B0}">
      <dgm:prSet/>
      <dgm:spPr/>
      <dgm:t>
        <a:bodyPr/>
        <a:lstStyle/>
        <a:p>
          <a:endParaRPr lang="en-US"/>
        </a:p>
      </dgm:t>
    </dgm:pt>
    <dgm:pt modelId="{7F03EEB2-2675-48CE-AB04-249F489DE3FD}" type="sibTrans" cxnId="{1CAD71F3-5C73-446D-BCD2-9355B90454B0}">
      <dgm:prSet/>
      <dgm:spPr/>
      <dgm:t>
        <a:bodyPr/>
        <a:lstStyle/>
        <a:p>
          <a:endParaRPr lang="en-US"/>
        </a:p>
      </dgm:t>
    </dgm:pt>
    <dgm:pt modelId="{E4101F57-CC63-47B4-ACE4-B02065810683}">
      <dgm:prSet/>
      <dgm:spPr/>
      <dgm:t>
        <a:bodyPr/>
        <a:lstStyle/>
        <a:p>
          <a:pPr>
            <a:defRPr cap="all"/>
          </a:pPr>
          <a:r>
            <a:rPr lang="en-GB"/>
            <a:t>Qualitative versus quantitative </a:t>
          </a:r>
          <a:endParaRPr lang="en-US"/>
        </a:p>
      </dgm:t>
    </dgm:pt>
    <dgm:pt modelId="{37BC7A06-9D7F-44B4-A0AC-2153CDEB6C46}" type="parTrans" cxnId="{380ECBDD-F5E6-49BD-B6A6-6D75F56AFD03}">
      <dgm:prSet/>
      <dgm:spPr/>
      <dgm:t>
        <a:bodyPr/>
        <a:lstStyle/>
        <a:p>
          <a:endParaRPr lang="en-US"/>
        </a:p>
      </dgm:t>
    </dgm:pt>
    <dgm:pt modelId="{73DA0B79-52FD-4B42-9490-284B104AADB5}" type="sibTrans" cxnId="{380ECBDD-F5E6-49BD-B6A6-6D75F56AFD03}">
      <dgm:prSet/>
      <dgm:spPr/>
      <dgm:t>
        <a:bodyPr/>
        <a:lstStyle/>
        <a:p>
          <a:endParaRPr lang="en-US"/>
        </a:p>
      </dgm:t>
    </dgm:pt>
    <dgm:pt modelId="{B827A597-8D1D-42D6-8984-2800329FA7C8}">
      <dgm:prSet/>
      <dgm:spPr/>
      <dgm:t>
        <a:bodyPr/>
        <a:lstStyle/>
        <a:p>
          <a:pPr>
            <a:defRPr cap="all"/>
          </a:pPr>
          <a:r>
            <a:rPr lang="en-GB"/>
            <a:t>Experimental V non-experimental </a:t>
          </a:r>
          <a:endParaRPr lang="en-US"/>
        </a:p>
      </dgm:t>
    </dgm:pt>
    <dgm:pt modelId="{44CA2086-3199-4F55-8C7F-C49F0738FFC0}" type="parTrans" cxnId="{032ECFA0-DFB9-4797-A267-EB5CDC77D4E5}">
      <dgm:prSet/>
      <dgm:spPr/>
      <dgm:t>
        <a:bodyPr/>
        <a:lstStyle/>
        <a:p>
          <a:endParaRPr lang="en-US"/>
        </a:p>
      </dgm:t>
    </dgm:pt>
    <dgm:pt modelId="{9C4F6D7D-CD89-487F-B535-637ABDAB9B1D}" type="sibTrans" cxnId="{032ECFA0-DFB9-4797-A267-EB5CDC77D4E5}">
      <dgm:prSet/>
      <dgm:spPr/>
      <dgm:t>
        <a:bodyPr/>
        <a:lstStyle/>
        <a:p>
          <a:endParaRPr lang="en-US"/>
        </a:p>
      </dgm:t>
    </dgm:pt>
    <dgm:pt modelId="{D4B46835-3CBB-4BA6-A22D-A8CF6B93B3B8}" type="pres">
      <dgm:prSet presAssocID="{09D4F72F-13C1-4E2C-8746-6BF9600C1ADD}" presName="root" presStyleCnt="0">
        <dgm:presLayoutVars>
          <dgm:dir/>
          <dgm:resizeHandles val="exact"/>
        </dgm:presLayoutVars>
      </dgm:prSet>
      <dgm:spPr/>
    </dgm:pt>
    <dgm:pt modelId="{56D08783-6FA4-4096-8BFE-76E814C21EF1}" type="pres">
      <dgm:prSet presAssocID="{76AC8E43-419B-4BCC-AD24-1A53F66E8D47}" presName="compNode" presStyleCnt="0"/>
      <dgm:spPr/>
    </dgm:pt>
    <dgm:pt modelId="{63D5C555-B6D8-4016-B8F6-06D37838ACD2}" type="pres">
      <dgm:prSet presAssocID="{76AC8E43-419B-4BCC-AD24-1A53F66E8D47}" presName="iconBgRect" presStyleLbl="bgShp" presStyleIdx="0" presStyleCnt="3"/>
      <dgm:spPr/>
    </dgm:pt>
    <dgm:pt modelId="{93B43727-2B9C-4D56-B1E2-17F275A8E513}" type="pres">
      <dgm:prSet presAssocID="{76AC8E43-419B-4BCC-AD24-1A53F66E8D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EA9DC41-3668-4430-846B-39A8469D5E8D}" type="pres">
      <dgm:prSet presAssocID="{76AC8E43-419B-4BCC-AD24-1A53F66E8D47}" presName="spaceRect" presStyleCnt="0"/>
      <dgm:spPr/>
    </dgm:pt>
    <dgm:pt modelId="{DC18C396-1B8D-47F9-8433-26E901C18857}" type="pres">
      <dgm:prSet presAssocID="{76AC8E43-419B-4BCC-AD24-1A53F66E8D47}" presName="textRect" presStyleLbl="revTx" presStyleIdx="0" presStyleCnt="3">
        <dgm:presLayoutVars>
          <dgm:chMax val="1"/>
          <dgm:chPref val="1"/>
        </dgm:presLayoutVars>
      </dgm:prSet>
      <dgm:spPr/>
    </dgm:pt>
    <dgm:pt modelId="{698D6974-4AE3-42B0-8827-FD65250101B6}" type="pres">
      <dgm:prSet presAssocID="{7F03EEB2-2675-48CE-AB04-249F489DE3FD}" presName="sibTrans" presStyleCnt="0"/>
      <dgm:spPr/>
    </dgm:pt>
    <dgm:pt modelId="{D41CA6AE-425F-45B9-9475-F5589FF8B129}" type="pres">
      <dgm:prSet presAssocID="{E4101F57-CC63-47B4-ACE4-B02065810683}" presName="compNode" presStyleCnt="0"/>
      <dgm:spPr/>
    </dgm:pt>
    <dgm:pt modelId="{9E6E9316-E65A-49E2-AECD-FC5AFD67AF2F}" type="pres">
      <dgm:prSet presAssocID="{E4101F57-CC63-47B4-ACE4-B02065810683}" presName="iconBgRect" presStyleLbl="bgShp" presStyleIdx="1" presStyleCnt="3"/>
      <dgm:spPr/>
    </dgm:pt>
    <dgm:pt modelId="{1642C1D7-6394-497C-92E0-A65FFE59DED1}" type="pres">
      <dgm:prSet presAssocID="{E4101F57-CC63-47B4-ACE4-B020658106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D3E21ADC-DA86-46A2-B779-7743497B5338}" type="pres">
      <dgm:prSet presAssocID="{E4101F57-CC63-47B4-ACE4-B02065810683}" presName="spaceRect" presStyleCnt="0"/>
      <dgm:spPr/>
    </dgm:pt>
    <dgm:pt modelId="{5F13A545-DAEE-427F-8D0D-411D248B72C8}" type="pres">
      <dgm:prSet presAssocID="{E4101F57-CC63-47B4-ACE4-B02065810683}" presName="textRect" presStyleLbl="revTx" presStyleIdx="1" presStyleCnt="3">
        <dgm:presLayoutVars>
          <dgm:chMax val="1"/>
          <dgm:chPref val="1"/>
        </dgm:presLayoutVars>
      </dgm:prSet>
      <dgm:spPr/>
    </dgm:pt>
    <dgm:pt modelId="{B92A64E0-0644-416D-8A04-6F0E35F6E31A}" type="pres">
      <dgm:prSet presAssocID="{73DA0B79-52FD-4B42-9490-284B104AADB5}" presName="sibTrans" presStyleCnt="0"/>
      <dgm:spPr/>
    </dgm:pt>
    <dgm:pt modelId="{371DF481-60BE-4D0C-993D-2C46D578D989}" type="pres">
      <dgm:prSet presAssocID="{B827A597-8D1D-42D6-8984-2800329FA7C8}" presName="compNode" presStyleCnt="0"/>
      <dgm:spPr/>
    </dgm:pt>
    <dgm:pt modelId="{6DB7D7D3-DA6D-4A59-A87B-7DC7550DD43F}" type="pres">
      <dgm:prSet presAssocID="{B827A597-8D1D-42D6-8984-2800329FA7C8}" presName="iconBgRect" presStyleLbl="bgShp" presStyleIdx="2" presStyleCnt="3"/>
      <dgm:spPr/>
    </dgm:pt>
    <dgm:pt modelId="{6DB20F83-5E84-4007-99A1-F2DC52F64FAF}" type="pres">
      <dgm:prSet presAssocID="{B827A597-8D1D-42D6-8984-2800329FA7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ask"/>
        </a:ext>
      </dgm:extLst>
    </dgm:pt>
    <dgm:pt modelId="{8E64B18A-F7EA-473A-9C53-97035192795D}" type="pres">
      <dgm:prSet presAssocID="{B827A597-8D1D-42D6-8984-2800329FA7C8}" presName="spaceRect" presStyleCnt="0"/>
      <dgm:spPr/>
    </dgm:pt>
    <dgm:pt modelId="{4578C5FE-A2BE-491D-8449-D78EB2290318}" type="pres">
      <dgm:prSet presAssocID="{B827A597-8D1D-42D6-8984-2800329FA7C8}" presName="textRect" presStyleLbl="revTx" presStyleIdx="2" presStyleCnt="3">
        <dgm:presLayoutVars>
          <dgm:chMax val="1"/>
          <dgm:chPref val="1"/>
        </dgm:presLayoutVars>
      </dgm:prSet>
      <dgm:spPr/>
    </dgm:pt>
  </dgm:ptLst>
  <dgm:cxnLst>
    <dgm:cxn modelId="{F5A1B526-063E-407C-BDDA-C80B9DE18396}" type="presOf" srcId="{09D4F72F-13C1-4E2C-8746-6BF9600C1ADD}" destId="{D4B46835-3CBB-4BA6-A22D-A8CF6B93B3B8}" srcOrd="0" destOrd="0" presId="urn:microsoft.com/office/officeart/2018/5/layout/IconCircleLabelList"/>
    <dgm:cxn modelId="{29CC7C86-EB0E-4E06-9EE9-04716BF3949F}" type="presOf" srcId="{76AC8E43-419B-4BCC-AD24-1A53F66E8D47}" destId="{DC18C396-1B8D-47F9-8433-26E901C18857}" srcOrd="0" destOrd="0" presId="urn:microsoft.com/office/officeart/2018/5/layout/IconCircleLabelList"/>
    <dgm:cxn modelId="{28AF309B-790A-4390-AB1A-BBD5F2B9F95D}" type="presOf" srcId="{B827A597-8D1D-42D6-8984-2800329FA7C8}" destId="{4578C5FE-A2BE-491D-8449-D78EB2290318}" srcOrd="0" destOrd="0" presId="urn:microsoft.com/office/officeart/2018/5/layout/IconCircleLabelList"/>
    <dgm:cxn modelId="{032ECFA0-DFB9-4797-A267-EB5CDC77D4E5}" srcId="{09D4F72F-13C1-4E2C-8746-6BF9600C1ADD}" destId="{B827A597-8D1D-42D6-8984-2800329FA7C8}" srcOrd="2" destOrd="0" parTransId="{44CA2086-3199-4F55-8C7F-C49F0738FFC0}" sibTransId="{9C4F6D7D-CD89-487F-B535-637ABDAB9B1D}"/>
    <dgm:cxn modelId="{380ECBDD-F5E6-49BD-B6A6-6D75F56AFD03}" srcId="{09D4F72F-13C1-4E2C-8746-6BF9600C1ADD}" destId="{E4101F57-CC63-47B4-ACE4-B02065810683}" srcOrd="1" destOrd="0" parTransId="{37BC7A06-9D7F-44B4-A0AC-2153CDEB6C46}" sibTransId="{73DA0B79-52FD-4B42-9490-284B104AADB5}"/>
    <dgm:cxn modelId="{A49A4EF1-C65A-4792-95E0-562554CC15DD}" type="presOf" srcId="{E4101F57-CC63-47B4-ACE4-B02065810683}" destId="{5F13A545-DAEE-427F-8D0D-411D248B72C8}" srcOrd="0" destOrd="0" presId="urn:microsoft.com/office/officeart/2018/5/layout/IconCircleLabelList"/>
    <dgm:cxn modelId="{1CAD71F3-5C73-446D-BCD2-9355B90454B0}" srcId="{09D4F72F-13C1-4E2C-8746-6BF9600C1ADD}" destId="{76AC8E43-419B-4BCC-AD24-1A53F66E8D47}" srcOrd="0" destOrd="0" parTransId="{FFF7E984-23D9-4751-B6F5-27D08DDB6A80}" sibTransId="{7F03EEB2-2675-48CE-AB04-249F489DE3FD}"/>
    <dgm:cxn modelId="{D375B8F7-27C3-4567-80AE-B6FCB75AC2E1}" type="presParOf" srcId="{D4B46835-3CBB-4BA6-A22D-A8CF6B93B3B8}" destId="{56D08783-6FA4-4096-8BFE-76E814C21EF1}" srcOrd="0" destOrd="0" presId="urn:microsoft.com/office/officeart/2018/5/layout/IconCircleLabelList"/>
    <dgm:cxn modelId="{A6666B12-5116-4195-80B1-7B746971D419}" type="presParOf" srcId="{56D08783-6FA4-4096-8BFE-76E814C21EF1}" destId="{63D5C555-B6D8-4016-B8F6-06D37838ACD2}" srcOrd="0" destOrd="0" presId="urn:microsoft.com/office/officeart/2018/5/layout/IconCircleLabelList"/>
    <dgm:cxn modelId="{23053ACE-BF93-4C96-982C-6488390C6731}" type="presParOf" srcId="{56D08783-6FA4-4096-8BFE-76E814C21EF1}" destId="{93B43727-2B9C-4D56-B1E2-17F275A8E513}" srcOrd="1" destOrd="0" presId="urn:microsoft.com/office/officeart/2018/5/layout/IconCircleLabelList"/>
    <dgm:cxn modelId="{86B411B3-02D8-46CF-9261-1B63BD8A3A3F}" type="presParOf" srcId="{56D08783-6FA4-4096-8BFE-76E814C21EF1}" destId="{5EA9DC41-3668-4430-846B-39A8469D5E8D}" srcOrd="2" destOrd="0" presId="urn:microsoft.com/office/officeart/2018/5/layout/IconCircleLabelList"/>
    <dgm:cxn modelId="{CDEFC817-D154-45BA-A361-E42E4265A501}" type="presParOf" srcId="{56D08783-6FA4-4096-8BFE-76E814C21EF1}" destId="{DC18C396-1B8D-47F9-8433-26E901C18857}" srcOrd="3" destOrd="0" presId="urn:microsoft.com/office/officeart/2018/5/layout/IconCircleLabelList"/>
    <dgm:cxn modelId="{E726BA2D-4ADC-4EA4-A186-40425AE95E2E}" type="presParOf" srcId="{D4B46835-3CBB-4BA6-A22D-A8CF6B93B3B8}" destId="{698D6974-4AE3-42B0-8827-FD65250101B6}" srcOrd="1" destOrd="0" presId="urn:microsoft.com/office/officeart/2018/5/layout/IconCircleLabelList"/>
    <dgm:cxn modelId="{01A4C250-F6C6-4086-961A-79A1674217A8}" type="presParOf" srcId="{D4B46835-3CBB-4BA6-A22D-A8CF6B93B3B8}" destId="{D41CA6AE-425F-45B9-9475-F5589FF8B129}" srcOrd="2" destOrd="0" presId="urn:microsoft.com/office/officeart/2018/5/layout/IconCircleLabelList"/>
    <dgm:cxn modelId="{D84440B2-6589-44E9-AFAC-170D9A516B6B}" type="presParOf" srcId="{D41CA6AE-425F-45B9-9475-F5589FF8B129}" destId="{9E6E9316-E65A-49E2-AECD-FC5AFD67AF2F}" srcOrd="0" destOrd="0" presId="urn:microsoft.com/office/officeart/2018/5/layout/IconCircleLabelList"/>
    <dgm:cxn modelId="{995BDD08-1513-4C46-B4EA-8C914FCE1A36}" type="presParOf" srcId="{D41CA6AE-425F-45B9-9475-F5589FF8B129}" destId="{1642C1D7-6394-497C-92E0-A65FFE59DED1}" srcOrd="1" destOrd="0" presId="urn:microsoft.com/office/officeart/2018/5/layout/IconCircleLabelList"/>
    <dgm:cxn modelId="{6E98ED52-BB8A-4403-8C74-F88DA30E8F92}" type="presParOf" srcId="{D41CA6AE-425F-45B9-9475-F5589FF8B129}" destId="{D3E21ADC-DA86-46A2-B779-7743497B5338}" srcOrd="2" destOrd="0" presId="urn:microsoft.com/office/officeart/2018/5/layout/IconCircleLabelList"/>
    <dgm:cxn modelId="{BB575198-A212-49D3-BE08-E19D68A9A87B}" type="presParOf" srcId="{D41CA6AE-425F-45B9-9475-F5589FF8B129}" destId="{5F13A545-DAEE-427F-8D0D-411D248B72C8}" srcOrd="3" destOrd="0" presId="urn:microsoft.com/office/officeart/2018/5/layout/IconCircleLabelList"/>
    <dgm:cxn modelId="{F73EC379-3C34-4151-A71E-0A7662E38D33}" type="presParOf" srcId="{D4B46835-3CBB-4BA6-A22D-A8CF6B93B3B8}" destId="{B92A64E0-0644-416D-8A04-6F0E35F6E31A}" srcOrd="3" destOrd="0" presId="urn:microsoft.com/office/officeart/2018/5/layout/IconCircleLabelList"/>
    <dgm:cxn modelId="{7E1452FD-41B2-41D1-84BF-F8EEC751494D}" type="presParOf" srcId="{D4B46835-3CBB-4BA6-A22D-A8CF6B93B3B8}" destId="{371DF481-60BE-4D0C-993D-2C46D578D989}" srcOrd="4" destOrd="0" presId="urn:microsoft.com/office/officeart/2018/5/layout/IconCircleLabelList"/>
    <dgm:cxn modelId="{9E3DB87A-AB6A-40D2-8131-01769924E372}" type="presParOf" srcId="{371DF481-60BE-4D0C-993D-2C46D578D989}" destId="{6DB7D7D3-DA6D-4A59-A87B-7DC7550DD43F}" srcOrd="0" destOrd="0" presId="urn:microsoft.com/office/officeart/2018/5/layout/IconCircleLabelList"/>
    <dgm:cxn modelId="{1FB13FE8-1078-4213-A2D2-D012F020049E}" type="presParOf" srcId="{371DF481-60BE-4D0C-993D-2C46D578D989}" destId="{6DB20F83-5E84-4007-99A1-F2DC52F64FAF}" srcOrd="1" destOrd="0" presId="urn:microsoft.com/office/officeart/2018/5/layout/IconCircleLabelList"/>
    <dgm:cxn modelId="{525B4B8E-9C8A-4A97-BE43-78104AD8E46B}" type="presParOf" srcId="{371DF481-60BE-4D0C-993D-2C46D578D989}" destId="{8E64B18A-F7EA-473A-9C53-97035192795D}" srcOrd="2" destOrd="0" presId="urn:microsoft.com/office/officeart/2018/5/layout/IconCircleLabelList"/>
    <dgm:cxn modelId="{62A3B22C-C714-4636-BF20-2A8A44AC2DC8}" type="presParOf" srcId="{371DF481-60BE-4D0C-993D-2C46D578D989}" destId="{4578C5FE-A2BE-491D-8449-D78EB229031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BF7C5D-55A7-4E5D-8997-4CE3F344AF8F}" type="doc">
      <dgm:prSet loTypeId="urn:microsoft.com/office/officeart/2005/8/layout/hChevron3" loCatId="process" qsTypeId="urn:microsoft.com/office/officeart/2005/8/quickstyle/simple4" qsCatId="simple" csTypeId="urn:microsoft.com/office/officeart/2005/8/colors/colorful1" csCatId="colorful" phldr="1"/>
      <dgm:spPr/>
      <dgm:t>
        <a:bodyPr/>
        <a:lstStyle/>
        <a:p>
          <a:endParaRPr lang="en-US"/>
        </a:p>
      </dgm:t>
    </dgm:pt>
    <dgm:pt modelId="{0EE1C893-E855-4B47-8CA2-47B74424116A}">
      <dgm:prSet/>
      <dgm:spPr/>
      <dgm:t>
        <a:bodyPr/>
        <a:lstStyle/>
        <a:p>
          <a:r>
            <a:rPr lang="en-GB" dirty="0"/>
            <a:t>Quantitative research:</a:t>
          </a:r>
        </a:p>
        <a:p>
          <a:endParaRPr lang="en-US" dirty="0"/>
        </a:p>
      </dgm:t>
    </dgm:pt>
    <dgm:pt modelId="{C83FEB1F-62F1-43E7-8904-96C1C0E2E623}" type="parTrans" cxnId="{9B110567-BC94-4EBA-A1B3-9806ED4B676A}">
      <dgm:prSet/>
      <dgm:spPr/>
      <dgm:t>
        <a:bodyPr/>
        <a:lstStyle/>
        <a:p>
          <a:endParaRPr lang="en-US"/>
        </a:p>
      </dgm:t>
    </dgm:pt>
    <dgm:pt modelId="{A4CBE2E8-D2B4-41CC-BF14-89389955EA1C}" type="sibTrans" cxnId="{9B110567-BC94-4EBA-A1B3-9806ED4B676A}">
      <dgm:prSet/>
      <dgm:spPr/>
      <dgm:t>
        <a:bodyPr/>
        <a:lstStyle/>
        <a:p>
          <a:endParaRPr lang="en-US"/>
        </a:p>
      </dgm:t>
    </dgm:pt>
    <dgm:pt modelId="{500C18F5-015D-4F9D-8839-CDC5A75E6FA8}">
      <dgm:prSet/>
      <dgm:spPr/>
      <dgm:t>
        <a:bodyPr/>
        <a:lstStyle/>
        <a:p>
          <a:r>
            <a:rPr lang="en-GB" dirty="0"/>
            <a:t>We are not really interested in the sample that we study – we are interested in the target population </a:t>
          </a:r>
          <a:endParaRPr lang="en-US" dirty="0"/>
        </a:p>
      </dgm:t>
    </dgm:pt>
    <dgm:pt modelId="{7E03886B-D77A-4A59-9276-219AAE185DF6}" type="parTrans" cxnId="{0789DC11-16CC-47AB-A0CE-C00AB4177B28}">
      <dgm:prSet/>
      <dgm:spPr/>
      <dgm:t>
        <a:bodyPr/>
        <a:lstStyle/>
        <a:p>
          <a:endParaRPr lang="en-US"/>
        </a:p>
      </dgm:t>
    </dgm:pt>
    <dgm:pt modelId="{C2F698B9-56D4-48E2-BF89-93D1308E8F23}" type="sibTrans" cxnId="{0789DC11-16CC-47AB-A0CE-C00AB4177B28}">
      <dgm:prSet/>
      <dgm:spPr/>
      <dgm:t>
        <a:bodyPr/>
        <a:lstStyle/>
        <a:p>
          <a:endParaRPr lang="en-US"/>
        </a:p>
      </dgm:t>
    </dgm:pt>
    <dgm:pt modelId="{192117CB-AF21-4B3D-9C22-197BCD450060}">
      <dgm:prSet/>
      <dgm:spPr/>
      <dgm:t>
        <a:bodyPr/>
        <a:lstStyle/>
        <a:p>
          <a:r>
            <a:rPr lang="en-GB" dirty="0"/>
            <a:t>Ability to generalise results to target population</a:t>
          </a:r>
          <a:endParaRPr lang="en-US" dirty="0"/>
        </a:p>
      </dgm:t>
    </dgm:pt>
    <dgm:pt modelId="{6CC53F85-2A86-44DF-8670-B9C01AD21610}" type="parTrans" cxnId="{29E2D2F2-9867-447B-8795-C110616787E3}">
      <dgm:prSet/>
      <dgm:spPr/>
      <dgm:t>
        <a:bodyPr/>
        <a:lstStyle/>
        <a:p>
          <a:endParaRPr lang="en-US"/>
        </a:p>
      </dgm:t>
    </dgm:pt>
    <dgm:pt modelId="{2D0866FB-BA5E-4F83-879A-A7E7F8A16E26}" type="sibTrans" cxnId="{29E2D2F2-9867-447B-8795-C110616787E3}">
      <dgm:prSet/>
      <dgm:spPr/>
      <dgm:t>
        <a:bodyPr/>
        <a:lstStyle/>
        <a:p>
          <a:endParaRPr lang="en-US"/>
        </a:p>
      </dgm:t>
    </dgm:pt>
    <dgm:pt modelId="{7DD2677B-C0F6-492A-9674-B34ECD329010}">
      <dgm:prSet/>
      <dgm:spPr/>
      <dgm:t>
        <a:bodyPr/>
        <a:lstStyle/>
        <a:p>
          <a:r>
            <a:rPr lang="en-GB" dirty="0"/>
            <a:t>Qualitative research:</a:t>
          </a:r>
        </a:p>
        <a:p>
          <a:endParaRPr lang="en-US" dirty="0"/>
        </a:p>
      </dgm:t>
    </dgm:pt>
    <dgm:pt modelId="{54969D13-EBCA-4693-A234-484065EBFCB3}" type="parTrans" cxnId="{3E557C19-DA9E-4C15-AD9A-D68BFCB36D7B}">
      <dgm:prSet/>
      <dgm:spPr/>
      <dgm:t>
        <a:bodyPr/>
        <a:lstStyle/>
        <a:p>
          <a:endParaRPr lang="en-US"/>
        </a:p>
      </dgm:t>
    </dgm:pt>
    <dgm:pt modelId="{554ACB59-AE8B-43E9-B4FF-42515873A6B2}" type="sibTrans" cxnId="{3E557C19-DA9E-4C15-AD9A-D68BFCB36D7B}">
      <dgm:prSet/>
      <dgm:spPr/>
      <dgm:t>
        <a:bodyPr/>
        <a:lstStyle/>
        <a:p>
          <a:endParaRPr lang="en-US"/>
        </a:p>
      </dgm:t>
    </dgm:pt>
    <dgm:pt modelId="{E31D4D70-5D38-4EA9-A7C4-ADE210A4CE00}">
      <dgm:prSet/>
      <dgm:spPr/>
      <dgm:t>
        <a:bodyPr/>
        <a:lstStyle/>
        <a:p>
          <a:r>
            <a:rPr lang="en-GB" dirty="0"/>
            <a:t>Interested in the specific experiences of our sample -  the “life-world” of our participants</a:t>
          </a:r>
          <a:endParaRPr lang="en-US" dirty="0"/>
        </a:p>
      </dgm:t>
    </dgm:pt>
    <dgm:pt modelId="{D1EF55C5-B80F-4980-BA29-680D3B812602}" type="parTrans" cxnId="{DF2C0E27-D4A8-4365-BF32-9BF838EB3CB3}">
      <dgm:prSet/>
      <dgm:spPr/>
      <dgm:t>
        <a:bodyPr/>
        <a:lstStyle/>
        <a:p>
          <a:endParaRPr lang="en-US"/>
        </a:p>
      </dgm:t>
    </dgm:pt>
    <dgm:pt modelId="{6ADDA167-7290-4474-9446-4B4A3C9645AB}" type="sibTrans" cxnId="{DF2C0E27-D4A8-4365-BF32-9BF838EB3CB3}">
      <dgm:prSet/>
      <dgm:spPr/>
      <dgm:t>
        <a:bodyPr/>
        <a:lstStyle/>
        <a:p>
          <a:endParaRPr lang="en-US"/>
        </a:p>
      </dgm:t>
    </dgm:pt>
    <dgm:pt modelId="{FC6A0877-CFA2-403E-A1A1-D1920C36B685}">
      <dgm:prSet/>
      <dgm:spPr/>
      <dgm:t>
        <a:bodyPr/>
        <a:lstStyle/>
        <a:p>
          <a:r>
            <a:rPr lang="en-GB" dirty="0"/>
            <a:t>Do not attempt to generalise to larger populations</a:t>
          </a:r>
          <a:endParaRPr lang="en-US" dirty="0"/>
        </a:p>
      </dgm:t>
    </dgm:pt>
    <dgm:pt modelId="{E027E9CC-9F90-4ABE-B841-8EA445B4FA97}" type="parTrans" cxnId="{A0619F20-1A83-4177-A066-9BE8104333AA}">
      <dgm:prSet/>
      <dgm:spPr/>
      <dgm:t>
        <a:bodyPr/>
        <a:lstStyle/>
        <a:p>
          <a:endParaRPr lang="en-US"/>
        </a:p>
      </dgm:t>
    </dgm:pt>
    <dgm:pt modelId="{1D96EB77-5398-462C-964D-D953EE7CE16D}" type="sibTrans" cxnId="{A0619F20-1A83-4177-A066-9BE8104333AA}">
      <dgm:prSet/>
      <dgm:spPr/>
      <dgm:t>
        <a:bodyPr/>
        <a:lstStyle/>
        <a:p>
          <a:endParaRPr lang="en-US"/>
        </a:p>
      </dgm:t>
    </dgm:pt>
    <dgm:pt modelId="{5BEC431D-7993-4E7E-8825-2C34B34A9233}">
      <dgm:prSet/>
      <dgm:spPr/>
      <dgm:t>
        <a:bodyPr/>
        <a:lstStyle/>
        <a:p>
          <a:r>
            <a:rPr lang="en-GB" dirty="0"/>
            <a:t>NB: Growing role of “Mixed Methods” research!</a:t>
          </a:r>
          <a:endParaRPr lang="en-US" dirty="0"/>
        </a:p>
      </dgm:t>
    </dgm:pt>
    <dgm:pt modelId="{9AEBF8E5-E760-4A3C-9862-A4F950FE3A99}" type="parTrans" cxnId="{23DF07DB-350A-41E7-B65A-9DD22480F348}">
      <dgm:prSet/>
      <dgm:spPr/>
      <dgm:t>
        <a:bodyPr/>
        <a:lstStyle/>
        <a:p>
          <a:endParaRPr lang="en-US"/>
        </a:p>
      </dgm:t>
    </dgm:pt>
    <dgm:pt modelId="{D3FB5022-0D97-4A40-BD04-DD962BE7760A}" type="sibTrans" cxnId="{23DF07DB-350A-41E7-B65A-9DD22480F348}">
      <dgm:prSet/>
      <dgm:spPr/>
      <dgm:t>
        <a:bodyPr/>
        <a:lstStyle/>
        <a:p>
          <a:endParaRPr lang="en-US"/>
        </a:p>
      </dgm:t>
    </dgm:pt>
    <dgm:pt modelId="{CFAD796D-6091-4A2C-B321-15BCD890DC02}">
      <dgm:prSet/>
      <dgm:spPr/>
      <dgm:t>
        <a:bodyPr/>
        <a:lstStyle/>
        <a:p>
          <a:endParaRPr lang="en-US" dirty="0"/>
        </a:p>
      </dgm:t>
    </dgm:pt>
    <dgm:pt modelId="{5705310C-5890-4702-817F-BC9F34166923}" type="parTrans" cxnId="{C78CF487-BFB0-4A70-89EB-00123B1D08C4}">
      <dgm:prSet/>
      <dgm:spPr/>
      <dgm:t>
        <a:bodyPr/>
        <a:lstStyle/>
        <a:p>
          <a:endParaRPr lang="en-GB"/>
        </a:p>
      </dgm:t>
    </dgm:pt>
    <dgm:pt modelId="{A95E3DE7-8B2C-48BE-A01D-A89C9C662A54}" type="sibTrans" cxnId="{C78CF487-BFB0-4A70-89EB-00123B1D08C4}">
      <dgm:prSet/>
      <dgm:spPr/>
      <dgm:t>
        <a:bodyPr/>
        <a:lstStyle/>
        <a:p>
          <a:endParaRPr lang="en-GB"/>
        </a:p>
      </dgm:t>
    </dgm:pt>
    <dgm:pt modelId="{BD73C320-18AF-4AD5-94B4-8EE91E6A671A}">
      <dgm:prSet/>
      <dgm:spPr/>
      <dgm:t>
        <a:bodyPr/>
        <a:lstStyle/>
        <a:p>
          <a:endParaRPr lang="en-US" dirty="0"/>
        </a:p>
      </dgm:t>
    </dgm:pt>
    <dgm:pt modelId="{D2D50ECC-448B-4084-8F48-F5B5247154B9}" type="parTrans" cxnId="{6975796B-E038-4723-A116-AC5350A27098}">
      <dgm:prSet/>
      <dgm:spPr/>
      <dgm:t>
        <a:bodyPr/>
        <a:lstStyle/>
        <a:p>
          <a:endParaRPr lang="en-GB"/>
        </a:p>
      </dgm:t>
    </dgm:pt>
    <dgm:pt modelId="{8CF25A97-787D-4411-9872-7611209010D8}" type="sibTrans" cxnId="{6975796B-E038-4723-A116-AC5350A27098}">
      <dgm:prSet/>
      <dgm:spPr/>
      <dgm:t>
        <a:bodyPr/>
        <a:lstStyle/>
        <a:p>
          <a:endParaRPr lang="en-GB"/>
        </a:p>
      </dgm:t>
    </dgm:pt>
    <dgm:pt modelId="{98803B35-588B-42AB-AECB-5440903AECB6}" type="pres">
      <dgm:prSet presAssocID="{E1BF7C5D-55A7-4E5D-8997-4CE3F344AF8F}" presName="Name0" presStyleCnt="0">
        <dgm:presLayoutVars>
          <dgm:dir/>
          <dgm:resizeHandles val="exact"/>
        </dgm:presLayoutVars>
      </dgm:prSet>
      <dgm:spPr/>
    </dgm:pt>
    <dgm:pt modelId="{9F8E8DE6-22AA-4862-9DDC-776985FB1913}" type="pres">
      <dgm:prSet presAssocID="{0EE1C893-E855-4B47-8CA2-47B74424116A}" presName="parAndChTx" presStyleLbl="node1" presStyleIdx="0" presStyleCnt="3" custScaleY="124033">
        <dgm:presLayoutVars>
          <dgm:bulletEnabled val="1"/>
        </dgm:presLayoutVars>
      </dgm:prSet>
      <dgm:spPr/>
    </dgm:pt>
    <dgm:pt modelId="{E82B1FBA-7F63-47BE-955F-90350E00ED19}" type="pres">
      <dgm:prSet presAssocID="{A4CBE2E8-D2B4-41CC-BF14-89389955EA1C}" presName="parAndChSpace" presStyleCnt="0"/>
      <dgm:spPr/>
    </dgm:pt>
    <dgm:pt modelId="{59B0B754-F6C7-4E76-B0D5-DBA23B7E5298}" type="pres">
      <dgm:prSet presAssocID="{7DD2677B-C0F6-492A-9674-B34ECD329010}" presName="parAndChTx" presStyleLbl="node1" presStyleIdx="1" presStyleCnt="3" custScaleY="124044">
        <dgm:presLayoutVars>
          <dgm:bulletEnabled val="1"/>
        </dgm:presLayoutVars>
      </dgm:prSet>
      <dgm:spPr/>
    </dgm:pt>
    <dgm:pt modelId="{30C6FD6B-A829-46B9-BBE6-1F460953EC91}" type="pres">
      <dgm:prSet presAssocID="{554ACB59-AE8B-43E9-B4FF-42515873A6B2}" presName="parAndChSpace" presStyleCnt="0"/>
      <dgm:spPr/>
    </dgm:pt>
    <dgm:pt modelId="{3D74D5DE-8080-4FF8-8730-C522BF85B5E6}" type="pres">
      <dgm:prSet presAssocID="{5BEC431D-7993-4E7E-8825-2C34B34A9233}" presName="parAndChTx" presStyleLbl="node1" presStyleIdx="2" presStyleCnt="3" custScaleY="130057">
        <dgm:presLayoutVars>
          <dgm:bulletEnabled val="1"/>
        </dgm:presLayoutVars>
      </dgm:prSet>
      <dgm:spPr/>
    </dgm:pt>
  </dgm:ptLst>
  <dgm:cxnLst>
    <dgm:cxn modelId="{0789DC11-16CC-47AB-A0CE-C00AB4177B28}" srcId="{0EE1C893-E855-4B47-8CA2-47B74424116A}" destId="{500C18F5-015D-4F9D-8839-CDC5A75E6FA8}" srcOrd="0" destOrd="0" parTransId="{7E03886B-D77A-4A59-9276-219AAE185DF6}" sibTransId="{C2F698B9-56D4-48E2-BF89-93D1308E8F23}"/>
    <dgm:cxn modelId="{3E557C19-DA9E-4C15-AD9A-D68BFCB36D7B}" srcId="{E1BF7C5D-55A7-4E5D-8997-4CE3F344AF8F}" destId="{7DD2677B-C0F6-492A-9674-B34ECD329010}" srcOrd="1" destOrd="0" parTransId="{54969D13-EBCA-4693-A234-484065EBFCB3}" sibTransId="{554ACB59-AE8B-43E9-B4FF-42515873A6B2}"/>
    <dgm:cxn modelId="{907E181E-00BB-4F23-8889-5A950E40F4A3}" type="presOf" srcId="{FC6A0877-CFA2-403E-A1A1-D1920C36B685}" destId="{59B0B754-F6C7-4E76-B0D5-DBA23B7E5298}" srcOrd="0" destOrd="3" presId="urn:microsoft.com/office/officeart/2005/8/layout/hChevron3"/>
    <dgm:cxn modelId="{A0619F20-1A83-4177-A066-9BE8104333AA}" srcId="{7DD2677B-C0F6-492A-9674-B34ECD329010}" destId="{FC6A0877-CFA2-403E-A1A1-D1920C36B685}" srcOrd="2" destOrd="0" parTransId="{E027E9CC-9F90-4ABE-B841-8EA445B4FA97}" sibTransId="{1D96EB77-5398-462C-964D-D953EE7CE16D}"/>
    <dgm:cxn modelId="{DF2C0E27-D4A8-4365-BF32-9BF838EB3CB3}" srcId="{7DD2677B-C0F6-492A-9674-B34ECD329010}" destId="{E31D4D70-5D38-4EA9-A7C4-ADE210A4CE00}" srcOrd="0" destOrd="0" parTransId="{D1EF55C5-B80F-4980-BA29-680D3B812602}" sibTransId="{6ADDA167-7290-4474-9446-4B4A3C9645AB}"/>
    <dgm:cxn modelId="{745ED63E-38B7-4693-8591-12A9D55511F0}" type="presOf" srcId="{500C18F5-015D-4F9D-8839-CDC5A75E6FA8}" destId="{9F8E8DE6-22AA-4862-9DDC-776985FB1913}" srcOrd="0" destOrd="1" presId="urn:microsoft.com/office/officeart/2005/8/layout/hChevron3"/>
    <dgm:cxn modelId="{9B110567-BC94-4EBA-A1B3-9806ED4B676A}" srcId="{E1BF7C5D-55A7-4E5D-8997-4CE3F344AF8F}" destId="{0EE1C893-E855-4B47-8CA2-47B74424116A}" srcOrd="0" destOrd="0" parTransId="{C83FEB1F-62F1-43E7-8904-96C1C0E2E623}" sibTransId="{A4CBE2E8-D2B4-41CC-BF14-89389955EA1C}"/>
    <dgm:cxn modelId="{6975796B-E038-4723-A116-AC5350A27098}" srcId="{7DD2677B-C0F6-492A-9674-B34ECD329010}" destId="{BD73C320-18AF-4AD5-94B4-8EE91E6A671A}" srcOrd="1" destOrd="0" parTransId="{D2D50ECC-448B-4084-8F48-F5B5247154B9}" sibTransId="{8CF25A97-787D-4411-9872-7611209010D8}"/>
    <dgm:cxn modelId="{9617606E-FE84-493F-B86F-1974336586BB}" type="presOf" srcId="{0EE1C893-E855-4B47-8CA2-47B74424116A}" destId="{9F8E8DE6-22AA-4862-9DDC-776985FB1913}" srcOrd="0" destOrd="0" presId="urn:microsoft.com/office/officeart/2005/8/layout/hChevron3"/>
    <dgm:cxn modelId="{49938D6F-3798-47DC-962C-5D4AED10781E}" type="presOf" srcId="{7DD2677B-C0F6-492A-9674-B34ECD329010}" destId="{59B0B754-F6C7-4E76-B0D5-DBA23B7E5298}" srcOrd="0" destOrd="0" presId="urn:microsoft.com/office/officeart/2005/8/layout/hChevron3"/>
    <dgm:cxn modelId="{709FDC70-B4A9-43B6-BE72-FF94D9C67E93}" type="presOf" srcId="{CFAD796D-6091-4A2C-B321-15BCD890DC02}" destId="{9F8E8DE6-22AA-4862-9DDC-776985FB1913}" srcOrd="0" destOrd="2" presId="urn:microsoft.com/office/officeart/2005/8/layout/hChevron3"/>
    <dgm:cxn modelId="{54DE6B57-DC40-4592-8D50-1B64D9135413}" type="presOf" srcId="{192117CB-AF21-4B3D-9C22-197BCD450060}" destId="{9F8E8DE6-22AA-4862-9DDC-776985FB1913}" srcOrd="0" destOrd="3" presId="urn:microsoft.com/office/officeart/2005/8/layout/hChevron3"/>
    <dgm:cxn modelId="{BFE2F47A-D21D-4F1E-8864-0D8811C8BE8C}" type="presOf" srcId="{5BEC431D-7993-4E7E-8825-2C34B34A9233}" destId="{3D74D5DE-8080-4FF8-8730-C522BF85B5E6}" srcOrd="0" destOrd="0" presId="urn:microsoft.com/office/officeart/2005/8/layout/hChevron3"/>
    <dgm:cxn modelId="{55312C7E-973C-4EA2-BEF4-C08FEABBD584}" type="presOf" srcId="{BD73C320-18AF-4AD5-94B4-8EE91E6A671A}" destId="{59B0B754-F6C7-4E76-B0D5-DBA23B7E5298}" srcOrd="0" destOrd="2" presId="urn:microsoft.com/office/officeart/2005/8/layout/hChevron3"/>
    <dgm:cxn modelId="{7149A181-014F-445A-9991-6FBC788444CB}" type="presOf" srcId="{E1BF7C5D-55A7-4E5D-8997-4CE3F344AF8F}" destId="{98803B35-588B-42AB-AECB-5440903AECB6}" srcOrd="0" destOrd="0" presId="urn:microsoft.com/office/officeart/2005/8/layout/hChevron3"/>
    <dgm:cxn modelId="{C78CF487-BFB0-4A70-89EB-00123B1D08C4}" srcId="{0EE1C893-E855-4B47-8CA2-47B74424116A}" destId="{CFAD796D-6091-4A2C-B321-15BCD890DC02}" srcOrd="1" destOrd="0" parTransId="{5705310C-5890-4702-817F-BC9F34166923}" sibTransId="{A95E3DE7-8B2C-48BE-A01D-A89C9C662A54}"/>
    <dgm:cxn modelId="{23DF07DB-350A-41E7-B65A-9DD22480F348}" srcId="{E1BF7C5D-55A7-4E5D-8997-4CE3F344AF8F}" destId="{5BEC431D-7993-4E7E-8825-2C34B34A9233}" srcOrd="2" destOrd="0" parTransId="{9AEBF8E5-E760-4A3C-9862-A4F950FE3A99}" sibTransId="{D3FB5022-0D97-4A40-BD04-DD962BE7760A}"/>
    <dgm:cxn modelId="{B8F6B8E0-D51D-4CEF-9E05-71A45D88FF77}" type="presOf" srcId="{E31D4D70-5D38-4EA9-A7C4-ADE210A4CE00}" destId="{59B0B754-F6C7-4E76-B0D5-DBA23B7E5298}" srcOrd="0" destOrd="1" presId="urn:microsoft.com/office/officeart/2005/8/layout/hChevron3"/>
    <dgm:cxn modelId="{29E2D2F2-9867-447B-8795-C110616787E3}" srcId="{0EE1C893-E855-4B47-8CA2-47B74424116A}" destId="{192117CB-AF21-4B3D-9C22-197BCD450060}" srcOrd="2" destOrd="0" parTransId="{6CC53F85-2A86-44DF-8670-B9C01AD21610}" sibTransId="{2D0866FB-BA5E-4F83-879A-A7E7F8A16E26}"/>
    <dgm:cxn modelId="{36368D1F-65AE-4B5E-B9F8-76F52A9E5BFD}" type="presParOf" srcId="{98803B35-588B-42AB-AECB-5440903AECB6}" destId="{9F8E8DE6-22AA-4862-9DDC-776985FB1913}" srcOrd="0" destOrd="0" presId="urn:microsoft.com/office/officeart/2005/8/layout/hChevron3"/>
    <dgm:cxn modelId="{5560CFA1-5F04-421A-AC53-4BEBB0A89BE9}" type="presParOf" srcId="{98803B35-588B-42AB-AECB-5440903AECB6}" destId="{E82B1FBA-7F63-47BE-955F-90350E00ED19}" srcOrd="1" destOrd="0" presId="urn:microsoft.com/office/officeart/2005/8/layout/hChevron3"/>
    <dgm:cxn modelId="{D89ACCF5-F9A6-48B3-8DD1-AD08828D8315}" type="presParOf" srcId="{98803B35-588B-42AB-AECB-5440903AECB6}" destId="{59B0B754-F6C7-4E76-B0D5-DBA23B7E5298}" srcOrd="2" destOrd="0" presId="urn:microsoft.com/office/officeart/2005/8/layout/hChevron3"/>
    <dgm:cxn modelId="{0A286DF7-931C-491A-B0C5-35AE9D729B7F}" type="presParOf" srcId="{98803B35-588B-42AB-AECB-5440903AECB6}" destId="{30C6FD6B-A829-46B9-BBE6-1F460953EC91}" srcOrd="3" destOrd="0" presId="urn:microsoft.com/office/officeart/2005/8/layout/hChevron3"/>
    <dgm:cxn modelId="{11D75C9E-BE7F-4557-AF22-E83807531916}" type="presParOf" srcId="{98803B35-588B-42AB-AECB-5440903AECB6}" destId="{3D74D5DE-8080-4FF8-8730-C522BF85B5E6}"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1FBD52-56B8-430E-A37F-6D459D85AA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94632A-41DB-438C-A08B-ED33D6641B83}">
      <dgm:prSet custT="1"/>
      <dgm:spPr/>
      <dgm:t>
        <a:bodyPr/>
        <a:lstStyle/>
        <a:p>
          <a:r>
            <a:rPr lang="en-GB" sz="4000" dirty="0"/>
            <a:t>Hypotheses </a:t>
          </a:r>
          <a:endParaRPr lang="en-US" sz="4000" dirty="0"/>
        </a:p>
      </dgm:t>
    </dgm:pt>
    <dgm:pt modelId="{538980E1-0912-4867-BD0D-E659BD6F605C}" type="parTrans" cxnId="{22AB4276-18B6-4267-ACA3-B354A29AF8CE}">
      <dgm:prSet/>
      <dgm:spPr/>
      <dgm:t>
        <a:bodyPr/>
        <a:lstStyle/>
        <a:p>
          <a:endParaRPr lang="en-US"/>
        </a:p>
      </dgm:t>
    </dgm:pt>
    <dgm:pt modelId="{FD2E735D-F4DD-4FA2-BA25-2480DA215A7C}" type="sibTrans" cxnId="{22AB4276-18B6-4267-ACA3-B354A29AF8CE}">
      <dgm:prSet/>
      <dgm:spPr/>
      <dgm:t>
        <a:bodyPr/>
        <a:lstStyle/>
        <a:p>
          <a:endParaRPr lang="en-US"/>
        </a:p>
      </dgm:t>
    </dgm:pt>
    <dgm:pt modelId="{35B75CDB-0350-4E3C-ACEC-7768A305F2E4}">
      <dgm:prSet/>
      <dgm:spPr/>
      <dgm:t>
        <a:bodyPr/>
        <a:lstStyle/>
        <a:p>
          <a:r>
            <a:rPr lang="en-GB"/>
            <a:t>A hypothesis is a tentative statement about the relationship between two or more </a:t>
          </a:r>
          <a:r>
            <a:rPr lang="en-GB">
              <a:hlinkClick xmlns:r="http://schemas.openxmlformats.org/officeDocument/2006/relationships" r:id="rId1"/>
            </a:rPr>
            <a:t>variables</a:t>
          </a:r>
          <a:r>
            <a:rPr lang="en-GB"/>
            <a:t>. It is a specific, testable prediction about what you expect to happen in a study. </a:t>
          </a:r>
          <a:endParaRPr lang="en-US"/>
        </a:p>
      </dgm:t>
    </dgm:pt>
    <dgm:pt modelId="{A322BDD2-E5D9-4BD3-8CE1-71E2587BDC11}" type="parTrans" cxnId="{4562C427-C404-4221-9693-DBDCE8295135}">
      <dgm:prSet/>
      <dgm:spPr/>
      <dgm:t>
        <a:bodyPr/>
        <a:lstStyle/>
        <a:p>
          <a:endParaRPr lang="en-US"/>
        </a:p>
      </dgm:t>
    </dgm:pt>
    <dgm:pt modelId="{4C4B14ED-1399-4103-873D-2708E395C924}" type="sibTrans" cxnId="{4562C427-C404-4221-9693-DBDCE8295135}">
      <dgm:prSet/>
      <dgm:spPr/>
      <dgm:t>
        <a:bodyPr/>
        <a:lstStyle/>
        <a:p>
          <a:endParaRPr lang="en-US"/>
        </a:p>
      </dgm:t>
    </dgm:pt>
    <dgm:pt modelId="{F88D4935-15C8-46F1-B442-A1D526B34D6E}">
      <dgm:prSet/>
      <dgm:spPr/>
      <dgm:t>
        <a:bodyPr/>
        <a:lstStyle/>
        <a:p>
          <a:r>
            <a:rPr lang="en-GB"/>
            <a:t>It should simplify, not complicate, your understanding of a study</a:t>
          </a:r>
          <a:endParaRPr lang="en-US"/>
        </a:p>
      </dgm:t>
    </dgm:pt>
    <dgm:pt modelId="{904D1AE4-DDC3-4321-A6E1-D6A763D3E4B8}" type="parTrans" cxnId="{94DE84F3-0ED4-4528-B6D4-9F6E674A5AF6}">
      <dgm:prSet/>
      <dgm:spPr/>
      <dgm:t>
        <a:bodyPr/>
        <a:lstStyle/>
        <a:p>
          <a:endParaRPr lang="en-US"/>
        </a:p>
      </dgm:t>
    </dgm:pt>
    <dgm:pt modelId="{6622608F-FB94-4D91-84F9-9CF2A0504840}" type="sibTrans" cxnId="{94DE84F3-0ED4-4528-B6D4-9F6E674A5AF6}">
      <dgm:prSet/>
      <dgm:spPr/>
      <dgm:t>
        <a:bodyPr/>
        <a:lstStyle/>
        <a:p>
          <a:endParaRPr lang="en-US"/>
        </a:p>
      </dgm:t>
    </dgm:pt>
    <dgm:pt modelId="{4667155F-5ED5-413F-BD85-8A68AFED43C8}">
      <dgm:prSet/>
      <dgm:spPr/>
      <dgm:t>
        <a:bodyPr/>
        <a:lstStyle/>
        <a:p>
          <a:r>
            <a:rPr lang="en-GB"/>
            <a:t>Qualitative research does not use hypotheses as no statistical testing, but robust research questions are still required</a:t>
          </a:r>
          <a:endParaRPr lang="en-US"/>
        </a:p>
      </dgm:t>
    </dgm:pt>
    <dgm:pt modelId="{DB6354D6-AFFD-42C7-9223-25B162DFE61E}" type="parTrans" cxnId="{4F9CC86F-A881-4819-802B-EFD91C243E57}">
      <dgm:prSet/>
      <dgm:spPr/>
      <dgm:t>
        <a:bodyPr/>
        <a:lstStyle/>
        <a:p>
          <a:endParaRPr lang="en-US"/>
        </a:p>
      </dgm:t>
    </dgm:pt>
    <dgm:pt modelId="{D2676066-52C6-4100-9DDF-D840D4856906}" type="sibTrans" cxnId="{4F9CC86F-A881-4819-802B-EFD91C243E57}">
      <dgm:prSet/>
      <dgm:spPr/>
      <dgm:t>
        <a:bodyPr/>
        <a:lstStyle/>
        <a:p>
          <a:endParaRPr lang="en-US"/>
        </a:p>
      </dgm:t>
    </dgm:pt>
    <dgm:pt modelId="{803E4D78-BCDC-405D-94CC-C841DFDA435D}" type="pres">
      <dgm:prSet presAssocID="{331FBD52-56B8-430E-A37F-6D459D85AAEB}" presName="root" presStyleCnt="0">
        <dgm:presLayoutVars>
          <dgm:dir/>
          <dgm:resizeHandles val="exact"/>
        </dgm:presLayoutVars>
      </dgm:prSet>
      <dgm:spPr/>
    </dgm:pt>
    <dgm:pt modelId="{63710103-5FE3-4211-923C-3A0ECDE09880}" type="pres">
      <dgm:prSet presAssocID="{4A94632A-41DB-438C-A08B-ED33D6641B83}" presName="compNode" presStyleCnt="0"/>
      <dgm:spPr/>
    </dgm:pt>
    <dgm:pt modelId="{7C414084-C4BE-4D28-8083-AE187382A357}" type="pres">
      <dgm:prSet presAssocID="{4A94632A-41DB-438C-A08B-ED33D6641B83}" presName="bgRect" presStyleLbl="bgShp" presStyleIdx="0" presStyleCnt="4"/>
      <dgm:spPr/>
    </dgm:pt>
    <dgm:pt modelId="{037642BC-28CC-4473-AF5B-352E22C02272}" type="pres">
      <dgm:prSet presAssocID="{4A94632A-41DB-438C-A08B-ED33D6641B83}"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bulb"/>
        </a:ext>
      </dgm:extLst>
    </dgm:pt>
    <dgm:pt modelId="{F84A50A5-E8EC-418B-B281-B64D937BB536}" type="pres">
      <dgm:prSet presAssocID="{4A94632A-41DB-438C-A08B-ED33D6641B83}" presName="spaceRect" presStyleCnt="0"/>
      <dgm:spPr/>
    </dgm:pt>
    <dgm:pt modelId="{69E37D11-E4BD-40C3-8AA7-E0BB8C16D163}" type="pres">
      <dgm:prSet presAssocID="{4A94632A-41DB-438C-A08B-ED33D6641B83}" presName="parTx" presStyleLbl="revTx" presStyleIdx="0" presStyleCnt="4">
        <dgm:presLayoutVars>
          <dgm:chMax val="0"/>
          <dgm:chPref val="0"/>
        </dgm:presLayoutVars>
      </dgm:prSet>
      <dgm:spPr/>
    </dgm:pt>
    <dgm:pt modelId="{CF0C0D91-798E-43DF-9E8C-8590D7B53DFB}" type="pres">
      <dgm:prSet presAssocID="{FD2E735D-F4DD-4FA2-BA25-2480DA215A7C}" presName="sibTrans" presStyleCnt="0"/>
      <dgm:spPr/>
    </dgm:pt>
    <dgm:pt modelId="{F1EE1044-1C5C-43D1-A319-1453A8255FC8}" type="pres">
      <dgm:prSet presAssocID="{35B75CDB-0350-4E3C-ACEC-7768A305F2E4}" presName="compNode" presStyleCnt="0"/>
      <dgm:spPr/>
    </dgm:pt>
    <dgm:pt modelId="{5D997066-D384-457C-9167-760F927BB3E4}" type="pres">
      <dgm:prSet presAssocID="{35B75CDB-0350-4E3C-ACEC-7768A305F2E4}" presName="bgRect" presStyleLbl="bgShp" presStyleIdx="1" presStyleCnt="4"/>
      <dgm:spPr/>
    </dgm:pt>
    <dgm:pt modelId="{E434D0A5-CB8E-4BD1-8DB0-483CF43C13F6}" type="pres">
      <dgm:prSet presAssocID="{35B75CDB-0350-4E3C-ACEC-7768A305F2E4}"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s"/>
        </a:ext>
      </dgm:extLst>
    </dgm:pt>
    <dgm:pt modelId="{D8B3EE2D-A4A8-4FE6-AE9E-8D51997BDE56}" type="pres">
      <dgm:prSet presAssocID="{35B75CDB-0350-4E3C-ACEC-7768A305F2E4}" presName="spaceRect" presStyleCnt="0"/>
      <dgm:spPr/>
    </dgm:pt>
    <dgm:pt modelId="{7C87E60A-EA4E-4ED4-91DC-6D4843462CFC}" type="pres">
      <dgm:prSet presAssocID="{35B75CDB-0350-4E3C-ACEC-7768A305F2E4}" presName="parTx" presStyleLbl="revTx" presStyleIdx="1" presStyleCnt="4">
        <dgm:presLayoutVars>
          <dgm:chMax val="0"/>
          <dgm:chPref val="0"/>
        </dgm:presLayoutVars>
      </dgm:prSet>
      <dgm:spPr/>
    </dgm:pt>
    <dgm:pt modelId="{A42F93E4-32BF-4B75-9D63-1DBD36B249D9}" type="pres">
      <dgm:prSet presAssocID="{4C4B14ED-1399-4103-873D-2708E395C924}" presName="sibTrans" presStyleCnt="0"/>
      <dgm:spPr/>
    </dgm:pt>
    <dgm:pt modelId="{D6B8757D-7A35-4B56-BB1C-D43E7CF80AF8}" type="pres">
      <dgm:prSet presAssocID="{F88D4935-15C8-46F1-B442-A1D526B34D6E}" presName="compNode" presStyleCnt="0"/>
      <dgm:spPr/>
    </dgm:pt>
    <dgm:pt modelId="{623102A1-365B-435E-ADE6-0A8D3FACBAC5}" type="pres">
      <dgm:prSet presAssocID="{F88D4935-15C8-46F1-B442-A1D526B34D6E}" presName="bgRect" presStyleLbl="bgShp" presStyleIdx="2" presStyleCnt="4"/>
      <dgm:spPr/>
    </dgm:pt>
    <dgm:pt modelId="{C71B07FB-BA27-4C3F-AAF1-22A86C6666F5}" type="pres">
      <dgm:prSet presAssocID="{F88D4935-15C8-46F1-B442-A1D526B34D6E}"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rain in head"/>
        </a:ext>
      </dgm:extLst>
    </dgm:pt>
    <dgm:pt modelId="{B208209B-5E32-4990-BCC3-6BF89DFB0BED}" type="pres">
      <dgm:prSet presAssocID="{F88D4935-15C8-46F1-B442-A1D526B34D6E}" presName="spaceRect" presStyleCnt="0"/>
      <dgm:spPr/>
    </dgm:pt>
    <dgm:pt modelId="{60E38579-D807-4315-8BEB-8E5577D46AF3}" type="pres">
      <dgm:prSet presAssocID="{F88D4935-15C8-46F1-B442-A1D526B34D6E}" presName="parTx" presStyleLbl="revTx" presStyleIdx="2" presStyleCnt="4">
        <dgm:presLayoutVars>
          <dgm:chMax val="0"/>
          <dgm:chPref val="0"/>
        </dgm:presLayoutVars>
      </dgm:prSet>
      <dgm:spPr/>
    </dgm:pt>
    <dgm:pt modelId="{98C97103-16A0-4CCE-BC6A-F8259B8F582D}" type="pres">
      <dgm:prSet presAssocID="{6622608F-FB94-4D91-84F9-9CF2A0504840}" presName="sibTrans" presStyleCnt="0"/>
      <dgm:spPr/>
    </dgm:pt>
    <dgm:pt modelId="{6839E67C-8773-4F52-951D-2943F743B43C}" type="pres">
      <dgm:prSet presAssocID="{4667155F-5ED5-413F-BD85-8A68AFED43C8}" presName="compNode" presStyleCnt="0"/>
      <dgm:spPr/>
    </dgm:pt>
    <dgm:pt modelId="{06C24D4E-DCFC-4BEF-BC55-C39471728010}" type="pres">
      <dgm:prSet presAssocID="{4667155F-5ED5-413F-BD85-8A68AFED43C8}" presName="bgRect" presStyleLbl="bgShp" presStyleIdx="3" presStyleCnt="4"/>
      <dgm:spPr/>
    </dgm:pt>
    <dgm:pt modelId="{98CCF609-A97C-4C63-AB8E-800300328DCB}" type="pres">
      <dgm:prSet presAssocID="{4667155F-5ED5-413F-BD85-8A68AFED43C8}"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Microscope"/>
        </a:ext>
      </dgm:extLst>
    </dgm:pt>
    <dgm:pt modelId="{C33A4BC7-D136-4CF4-846B-16AF39011ED8}" type="pres">
      <dgm:prSet presAssocID="{4667155F-5ED5-413F-BD85-8A68AFED43C8}" presName="spaceRect" presStyleCnt="0"/>
      <dgm:spPr/>
    </dgm:pt>
    <dgm:pt modelId="{CDF9632D-7125-46B0-9DFE-299104F2E0AD}" type="pres">
      <dgm:prSet presAssocID="{4667155F-5ED5-413F-BD85-8A68AFED43C8}" presName="parTx" presStyleLbl="revTx" presStyleIdx="3" presStyleCnt="4">
        <dgm:presLayoutVars>
          <dgm:chMax val="0"/>
          <dgm:chPref val="0"/>
        </dgm:presLayoutVars>
      </dgm:prSet>
      <dgm:spPr/>
    </dgm:pt>
  </dgm:ptLst>
  <dgm:cxnLst>
    <dgm:cxn modelId="{0F1E9702-234D-47A3-90E1-83335CE15D54}" type="presOf" srcId="{35B75CDB-0350-4E3C-ACEC-7768A305F2E4}" destId="{7C87E60A-EA4E-4ED4-91DC-6D4843462CFC}" srcOrd="0" destOrd="0" presId="urn:microsoft.com/office/officeart/2018/2/layout/IconVerticalSolidList"/>
    <dgm:cxn modelId="{4562C427-C404-4221-9693-DBDCE8295135}" srcId="{331FBD52-56B8-430E-A37F-6D459D85AAEB}" destId="{35B75CDB-0350-4E3C-ACEC-7768A305F2E4}" srcOrd="1" destOrd="0" parTransId="{A322BDD2-E5D9-4BD3-8CE1-71E2587BDC11}" sibTransId="{4C4B14ED-1399-4103-873D-2708E395C924}"/>
    <dgm:cxn modelId="{5E24AB4A-7BA6-459F-BA59-1C913D102B45}" type="presOf" srcId="{4A94632A-41DB-438C-A08B-ED33D6641B83}" destId="{69E37D11-E4BD-40C3-8AA7-E0BB8C16D163}" srcOrd="0" destOrd="0" presId="urn:microsoft.com/office/officeart/2018/2/layout/IconVerticalSolidList"/>
    <dgm:cxn modelId="{4F9CC86F-A881-4819-802B-EFD91C243E57}" srcId="{331FBD52-56B8-430E-A37F-6D459D85AAEB}" destId="{4667155F-5ED5-413F-BD85-8A68AFED43C8}" srcOrd="3" destOrd="0" parTransId="{DB6354D6-AFFD-42C7-9223-25B162DFE61E}" sibTransId="{D2676066-52C6-4100-9DDF-D840D4856906}"/>
    <dgm:cxn modelId="{22AB4276-18B6-4267-ACA3-B354A29AF8CE}" srcId="{331FBD52-56B8-430E-A37F-6D459D85AAEB}" destId="{4A94632A-41DB-438C-A08B-ED33D6641B83}" srcOrd="0" destOrd="0" parTransId="{538980E1-0912-4867-BD0D-E659BD6F605C}" sibTransId="{FD2E735D-F4DD-4FA2-BA25-2480DA215A7C}"/>
    <dgm:cxn modelId="{24EE479C-CF3B-48FF-9F35-18DB983A4C23}" type="presOf" srcId="{4667155F-5ED5-413F-BD85-8A68AFED43C8}" destId="{CDF9632D-7125-46B0-9DFE-299104F2E0AD}" srcOrd="0" destOrd="0" presId="urn:microsoft.com/office/officeart/2018/2/layout/IconVerticalSolidList"/>
    <dgm:cxn modelId="{7CFA8EA7-934D-4176-8BBF-D020D36C4D88}" type="presOf" srcId="{331FBD52-56B8-430E-A37F-6D459D85AAEB}" destId="{803E4D78-BCDC-405D-94CC-C841DFDA435D}" srcOrd="0" destOrd="0" presId="urn:microsoft.com/office/officeart/2018/2/layout/IconVerticalSolidList"/>
    <dgm:cxn modelId="{46953DC2-2BA5-4250-8230-C476A2F26816}" type="presOf" srcId="{F88D4935-15C8-46F1-B442-A1D526B34D6E}" destId="{60E38579-D807-4315-8BEB-8E5577D46AF3}" srcOrd="0" destOrd="0" presId="urn:microsoft.com/office/officeart/2018/2/layout/IconVerticalSolidList"/>
    <dgm:cxn modelId="{94DE84F3-0ED4-4528-B6D4-9F6E674A5AF6}" srcId="{331FBD52-56B8-430E-A37F-6D459D85AAEB}" destId="{F88D4935-15C8-46F1-B442-A1D526B34D6E}" srcOrd="2" destOrd="0" parTransId="{904D1AE4-DDC3-4321-A6E1-D6A763D3E4B8}" sibTransId="{6622608F-FB94-4D91-84F9-9CF2A0504840}"/>
    <dgm:cxn modelId="{63F17CFE-C276-4210-93DF-D5F2B6108747}" type="presParOf" srcId="{803E4D78-BCDC-405D-94CC-C841DFDA435D}" destId="{63710103-5FE3-4211-923C-3A0ECDE09880}" srcOrd="0" destOrd="0" presId="urn:microsoft.com/office/officeart/2018/2/layout/IconVerticalSolidList"/>
    <dgm:cxn modelId="{013DFA19-E0AB-4E1E-9F9A-93B290DBF6DD}" type="presParOf" srcId="{63710103-5FE3-4211-923C-3A0ECDE09880}" destId="{7C414084-C4BE-4D28-8083-AE187382A357}" srcOrd="0" destOrd="0" presId="urn:microsoft.com/office/officeart/2018/2/layout/IconVerticalSolidList"/>
    <dgm:cxn modelId="{C65AE9F1-EA37-41D2-B8F9-394B66D4F6D9}" type="presParOf" srcId="{63710103-5FE3-4211-923C-3A0ECDE09880}" destId="{037642BC-28CC-4473-AF5B-352E22C02272}" srcOrd="1" destOrd="0" presId="urn:microsoft.com/office/officeart/2018/2/layout/IconVerticalSolidList"/>
    <dgm:cxn modelId="{BF333402-77E5-424F-9640-8BECDBB6CAA9}" type="presParOf" srcId="{63710103-5FE3-4211-923C-3A0ECDE09880}" destId="{F84A50A5-E8EC-418B-B281-B64D937BB536}" srcOrd="2" destOrd="0" presId="urn:microsoft.com/office/officeart/2018/2/layout/IconVerticalSolidList"/>
    <dgm:cxn modelId="{3E6737BD-BE39-4BE2-A762-23997A36583F}" type="presParOf" srcId="{63710103-5FE3-4211-923C-3A0ECDE09880}" destId="{69E37D11-E4BD-40C3-8AA7-E0BB8C16D163}" srcOrd="3" destOrd="0" presId="urn:microsoft.com/office/officeart/2018/2/layout/IconVerticalSolidList"/>
    <dgm:cxn modelId="{DD47905D-23AF-4DB1-93A9-D6D5BFE27E25}" type="presParOf" srcId="{803E4D78-BCDC-405D-94CC-C841DFDA435D}" destId="{CF0C0D91-798E-43DF-9E8C-8590D7B53DFB}" srcOrd="1" destOrd="0" presId="urn:microsoft.com/office/officeart/2018/2/layout/IconVerticalSolidList"/>
    <dgm:cxn modelId="{EE077D95-1A11-4FF6-86BB-1BFCE8C2D884}" type="presParOf" srcId="{803E4D78-BCDC-405D-94CC-C841DFDA435D}" destId="{F1EE1044-1C5C-43D1-A319-1453A8255FC8}" srcOrd="2" destOrd="0" presId="urn:microsoft.com/office/officeart/2018/2/layout/IconVerticalSolidList"/>
    <dgm:cxn modelId="{ACE01865-9970-4423-9061-725EB949F08B}" type="presParOf" srcId="{F1EE1044-1C5C-43D1-A319-1453A8255FC8}" destId="{5D997066-D384-457C-9167-760F927BB3E4}" srcOrd="0" destOrd="0" presId="urn:microsoft.com/office/officeart/2018/2/layout/IconVerticalSolidList"/>
    <dgm:cxn modelId="{09C4BD39-42F9-4461-9FC6-4F0812F6D973}" type="presParOf" srcId="{F1EE1044-1C5C-43D1-A319-1453A8255FC8}" destId="{E434D0A5-CB8E-4BD1-8DB0-483CF43C13F6}" srcOrd="1" destOrd="0" presId="urn:microsoft.com/office/officeart/2018/2/layout/IconVerticalSolidList"/>
    <dgm:cxn modelId="{4A1E54D4-28F8-4649-8812-2D0B3AAE3267}" type="presParOf" srcId="{F1EE1044-1C5C-43D1-A319-1453A8255FC8}" destId="{D8B3EE2D-A4A8-4FE6-AE9E-8D51997BDE56}" srcOrd="2" destOrd="0" presId="urn:microsoft.com/office/officeart/2018/2/layout/IconVerticalSolidList"/>
    <dgm:cxn modelId="{17FE3940-8569-4BCA-9E56-3E7522BBD5AD}" type="presParOf" srcId="{F1EE1044-1C5C-43D1-A319-1453A8255FC8}" destId="{7C87E60A-EA4E-4ED4-91DC-6D4843462CFC}" srcOrd="3" destOrd="0" presId="urn:microsoft.com/office/officeart/2018/2/layout/IconVerticalSolidList"/>
    <dgm:cxn modelId="{33A102BF-495F-4B26-A4B6-0CBD5F180D10}" type="presParOf" srcId="{803E4D78-BCDC-405D-94CC-C841DFDA435D}" destId="{A42F93E4-32BF-4B75-9D63-1DBD36B249D9}" srcOrd="3" destOrd="0" presId="urn:microsoft.com/office/officeart/2018/2/layout/IconVerticalSolidList"/>
    <dgm:cxn modelId="{78983B18-050D-49F4-85DF-6C2302B79796}" type="presParOf" srcId="{803E4D78-BCDC-405D-94CC-C841DFDA435D}" destId="{D6B8757D-7A35-4B56-BB1C-D43E7CF80AF8}" srcOrd="4" destOrd="0" presId="urn:microsoft.com/office/officeart/2018/2/layout/IconVerticalSolidList"/>
    <dgm:cxn modelId="{3A879199-06C4-4BD8-AFF2-1EDBE63DB0AB}" type="presParOf" srcId="{D6B8757D-7A35-4B56-BB1C-D43E7CF80AF8}" destId="{623102A1-365B-435E-ADE6-0A8D3FACBAC5}" srcOrd="0" destOrd="0" presId="urn:microsoft.com/office/officeart/2018/2/layout/IconVerticalSolidList"/>
    <dgm:cxn modelId="{22060B41-B631-4CA4-8A23-D09C6E390D04}" type="presParOf" srcId="{D6B8757D-7A35-4B56-BB1C-D43E7CF80AF8}" destId="{C71B07FB-BA27-4C3F-AAF1-22A86C6666F5}" srcOrd="1" destOrd="0" presId="urn:microsoft.com/office/officeart/2018/2/layout/IconVerticalSolidList"/>
    <dgm:cxn modelId="{11ED300E-CA32-49D1-A07A-40D95BCE98E4}" type="presParOf" srcId="{D6B8757D-7A35-4B56-BB1C-D43E7CF80AF8}" destId="{B208209B-5E32-4990-BCC3-6BF89DFB0BED}" srcOrd="2" destOrd="0" presId="urn:microsoft.com/office/officeart/2018/2/layout/IconVerticalSolidList"/>
    <dgm:cxn modelId="{3632F58D-0319-49A4-A81A-1BFE6CF8F033}" type="presParOf" srcId="{D6B8757D-7A35-4B56-BB1C-D43E7CF80AF8}" destId="{60E38579-D807-4315-8BEB-8E5577D46AF3}" srcOrd="3" destOrd="0" presId="urn:microsoft.com/office/officeart/2018/2/layout/IconVerticalSolidList"/>
    <dgm:cxn modelId="{5998F08F-FF28-42AC-84EA-996D9FDC4216}" type="presParOf" srcId="{803E4D78-BCDC-405D-94CC-C841DFDA435D}" destId="{98C97103-16A0-4CCE-BC6A-F8259B8F582D}" srcOrd="5" destOrd="0" presId="urn:microsoft.com/office/officeart/2018/2/layout/IconVerticalSolidList"/>
    <dgm:cxn modelId="{94208D98-4C06-41B8-8A07-6A3164047652}" type="presParOf" srcId="{803E4D78-BCDC-405D-94CC-C841DFDA435D}" destId="{6839E67C-8773-4F52-951D-2943F743B43C}" srcOrd="6" destOrd="0" presId="urn:microsoft.com/office/officeart/2018/2/layout/IconVerticalSolidList"/>
    <dgm:cxn modelId="{B2E87598-E85A-4947-95A5-E5CE50A91203}" type="presParOf" srcId="{6839E67C-8773-4F52-951D-2943F743B43C}" destId="{06C24D4E-DCFC-4BEF-BC55-C39471728010}" srcOrd="0" destOrd="0" presId="urn:microsoft.com/office/officeart/2018/2/layout/IconVerticalSolidList"/>
    <dgm:cxn modelId="{40399840-5957-4415-B9E5-E93DF8CCA32B}" type="presParOf" srcId="{6839E67C-8773-4F52-951D-2943F743B43C}" destId="{98CCF609-A97C-4C63-AB8E-800300328DCB}" srcOrd="1" destOrd="0" presId="urn:microsoft.com/office/officeart/2018/2/layout/IconVerticalSolidList"/>
    <dgm:cxn modelId="{F9349077-7CB7-40F3-9484-77B79D50542A}" type="presParOf" srcId="{6839E67C-8773-4F52-951D-2943F743B43C}" destId="{C33A4BC7-D136-4CF4-846B-16AF39011ED8}" srcOrd="2" destOrd="0" presId="urn:microsoft.com/office/officeart/2018/2/layout/IconVerticalSolidList"/>
    <dgm:cxn modelId="{D28540C9-32A7-448E-9113-21E3919B7B20}" type="presParOf" srcId="{6839E67C-8773-4F52-951D-2943F743B43C}" destId="{CDF9632D-7125-46B0-9DFE-299104F2E0A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297B0-5076-4833-9D43-3287BFE942AD}">
      <dsp:nvSpPr>
        <dsp:cNvPr id="0" name=""/>
        <dsp:cNvSpPr/>
      </dsp:nvSpPr>
      <dsp:spPr>
        <a:xfrm>
          <a:off x="1072244" y="490648"/>
          <a:ext cx="930420" cy="930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35829A-EE26-489B-8DE4-819679840A5F}">
      <dsp:nvSpPr>
        <dsp:cNvPr id="0" name=""/>
        <dsp:cNvSpPr/>
      </dsp:nvSpPr>
      <dsp:spPr>
        <a:xfrm>
          <a:off x="503654" y="1728418"/>
          <a:ext cx="20676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Can’t “just do it” </a:t>
          </a:r>
          <a:endParaRPr lang="en-US" sz="1800" kern="1200" dirty="0"/>
        </a:p>
      </dsp:txBody>
      <dsp:txXfrm>
        <a:off x="503654" y="1728418"/>
        <a:ext cx="2067600" cy="810000"/>
      </dsp:txXfrm>
    </dsp:sp>
    <dsp:sp modelId="{4665FF37-4589-4BBA-83B3-79BD640FC712}">
      <dsp:nvSpPr>
        <dsp:cNvPr id="0" name=""/>
        <dsp:cNvSpPr/>
      </dsp:nvSpPr>
      <dsp:spPr>
        <a:xfrm>
          <a:off x="3501674" y="490648"/>
          <a:ext cx="930420" cy="930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C08F9F-1680-47D1-A752-1C92CB00E92D}">
      <dsp:nvSpPr>
        <dsp:cNvPr id="0" name=""/>
        <dsp:cNvSpPr/>
      </dsp:nvSpPr>
      <dsp:spPr>
        <a:xfrm>
          <a:off x="2933084" y="1728418"/>
          <a:ext cx="20676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Strict</a:t>
          </a:r>
          <a:r>
            <a:rPr lang="en-GB" sz="1500" kern="1200" dirty="0"/>
            <a:t> </a:t>
          </a:r>
          <a:r>
            <a:rPr lang="en-GB" sz="1800" kern="1200" dirty="0"/>
            <a:t>approval processes</a:t>
          </a:r>
          <a:endParaRPr lang="en-US" sz="1500" kern="1200" dirty="0"/>
        </a:p>
      </dsp:txBody>
      <dsp:txXfrm>
        <a:off x="2933084" y="1728418"/>
        <a:ext cx="2067600" cy="810000"/>
      </dsp:txXfrm>
    </dsp:sp>
    <dsp:sp modelId="{F4F87496-8AEB-4526-AD4D-BCCA8DDC3244}">
      <dsp:nvSpPr>
        <dsp:cNvPr id="0" name=""/>
        <dsp:cNvSpPr/>
      </dsp:nvSpPr>
      <dsp:spPr>
        <a:xfrm>
          <a:off x="5931104" y="490648"/>
          <a:ext cx="930420" cy="930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DDA8AD-06A5-4673-86C5-1E3340C0080F}">
      <dsp:nvSpPr>
        <dsp:cNvPr id="0" name=""/>
        <dsp:cNvSpPr/>
      </dsp:nvSpPr>
      <dsp:spPr>
        <a:xfrm>
          <a:off x="5362514" y="1728418"/>
          <a:ext cx="20676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Consent from organisation and consent from those you are wanting to research </a:t>
          </a:r>
          <a:endParaRPr lang="en-US" sz="1600" kern="1200" dirty="0"/>
        </a:p>
      </dsp:txBody>
      <dsp:txXfrm>
        <a:off x="5362514" y="1728418"/>
        <a:ext cx="2067600" cy="810000"/>
      </dsp:txXfrm>
    </dsp:sp>
    <dsp:sp modelId="{46C044BB-2ED6-4442-88C5-1991595AA8AB}">
      <dsp:nvSpPr>
        <dsp:cNvPr id="0" name=""/>
        <dsp:cNvSpPr/>
      </dsp:nvSpPr>
      <dsp:spPr>
        <a:xfrm>
          <a:off x="8360535" y="490648"/>
          <a:ext cx="930420" cy="930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140B24-23C6-4CAE-A6D3-E171982564F4}">
      <dsp:nvSpPr>
        <dsp:cNvPr id="0" name=""/>
        <dsp:cNvSpPr/>
      </dsp:nvSpPr>
      <dsp:spPr>
        <a:xfrm>
          <a:off x="7791945" y="1728418"/>
          <a:ext cx="20676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Scientific and ethical rigour expected</a:t>
          </a:r>
          <a:endParaRPr lang="en-US" sz="1800" kern="1200" dirty="0"/>
        </a:p>
      </dsp:txBody>
      <dsp:txXfrm>
        <a:off x="7791945" y="1728418"/>
        <a:ext cx="2067600"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82B0E-3D70-4FCC-AAB0-2409DAFD2729}">
      <dsp:nvSpPr>
        <dsp:cNvPr id="0" name=""/>
        <dsp:cNvSpPr/>
      </dsp:nvSpPr>
      <dsp:spPr>
        <a:xfrm>
          <a:off x="457588" y="6260"/>
          <a:ext cx="1250801" cy="12508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1BF95-853B-4575-8F00-992F7CE820F6}">
      <dsp:nvSpPr>
        <dsp:cNvPr id="0" name=""/>
        <dsp:cNvSpPr/>
      </dsp:nvSpPr>
      <dsp:spPr>
        <a:xfrm>
          <a:off x="720257" y="268929"/>
          <a:ext cx="725465" cy="7254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537FE1-ECC9-46AA-9DD9-33D8D17DC631}">
      <dsp:nvSpPr>
        <dsp:cNvPr id="0" name=""/>
        <dsp:cNvSpPr/>
      </dsp:nvSpPr>
      <dsp:spPr>
        <a:xfrm>
          <a:off x="1976419" y="6260"/>
          <a:ext cx="2948318" cy="125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Talking to people (interviews, discussion groups) </a:t>
          </a:r>
          <a:endParaRPr lang="en-US" sz="2200" kern="1200"/>
        </a:p>
      </dsp:txBody>
      <dsp:txXfrm>
        <a:off x="1976419" y="6260"/>
        <a:ext cx="2948318" cy="1250801"/>
      </dsp:txXfrm>
    </dsp:sp>
    <dsp:sp modelId="{C7AC7770-0754-4A2D-BAA7-B05F3BC599FC}">
      <dsp:nvSpPr>
        <dsp:cNvPr id="0" name=""/>
        <dsp:cNvSpPr/>
      </dsp:nvSpPr>
      <dsp:spPr>
        <a:xfrm>
          <a:off x="5438461" y="6260"/>
          <a:ext cx="1250801" cy="12508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379D8-DD40-4D7C-B69D-C49A44876126}">
      <dsp:nvSpPr>
        <dsp:cNvPr id="0" name=""/>
        <dsp:cNvSpPr/>
      </dsp:nvSpPr>
      <dsp:spPr>
        <a:xfrm>
          <a:off x="5701129" y="268929"/>
          <a:ext cx="725465" cy="7254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61A060-2EC4-4B7E-BB66-8F20FB2B83E4}">
      <dsp:nvSpPr>
        <dsp:cNvPr id="0" name=""/>
        <dsp:cNvSpPr/>
      </dsp:nvSpPr>
      <dsp:spPr>
        <a:xfrm>
          <a:off x="6957292" y="6260"/>
          <a:ext cx="2948318" cy="125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Giving people questionnaires (measuring attitudes, feelings, health etc.) </a:t>
          </a:r>
          <a:endParaRPr lang="en-US" sz="2200" kern="1200"/>
        </a:p>
      </dsp:txBody>
      <dsp:txXfrm>
        <a:off x="6957292" y="6260"/>
        <a:ext cx="2948318" cy="1250801"/>
      </dsp:txXfrm>
    </dsp:sp>
    <dsp:sp modelId="{1199F13D-229A-4919-8FD3-71FECB08FDAA}">
      <dsp:nvSpPr>
        <dsp:cNvPr id="0" name=""/>
        <dsp:cNvSpPr/>
      </dsp:nvSpPr>
      <dsp:spPr>
        <a:xfrm>
          <a:off x="457588" y="1772004"/>
          <a:ext cx="1250801" cy="12508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116F0-E42B-41CA-83C6-AAC407F005BD}">
      <dsp:nvSpPr>
        <dsp:cNvPr id="0" name=""/>
        <dsp:cNvSpPr/>
      </dsp:nvSpPr>
      <dsp:spPr>
        <a:xfrm>
          <a:off x="720257" y="2034672"/>
          <a:ext cx="725465" cy="7254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D339F5-71FE-4F9E-95B8-C3FF90940093}">
      <dsp:nvSpPr>
        <dsp:cNvPr id="0" name=""/>
        <dsp:cNvSpPr/>
      </dsp:nvSpPr>
      <dsp:spPr>
        <a:xfrm>
          <a:off x="1976419" y="1772004"/>
          <a:ext cx="2948318" cy="125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Intervention research (implementing something new and seeing if it works)</a:t>
          </a:r>
          <a:endParaRPr lang="en-US" sz="2200" kern="1200"/>
        </a:p>
      </dsp:txBody>
      <dsp:txXfrm>
        <a:off x="1976419" y="1772004"/>
        <a:ext cx="2948318" cy="1250801"/>
      </dsp:txXfrm>
    </dsp:sp>
    <dsp:sp modelId="{439C281D-85A2-43C2-8C95-0F96CB953200}">
      <dsp:nvSpPr>
        <dsp:cNvPr id="0" name=""/>
        <dsp:cNvSpPr/>
      </dsp:nvSpPr>
      <dsp:spPr>
        <a:xfrm>
          <a:off x="5438461" y="1772004"/>
          <a:ext cx="1250801" cy="12508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F07AEC-DDC5-4AB2-BCA9-BD635D3677EE}">
      <dsp:nvSpPr>
        <dsp:cNvPr id="0" name=""/>
        <dsp:cNvSpPr/>
      </dsp:nvSpPr>
      <dsp:spPr>
        <a:xfrm>
          <a:off x="5701129" y="2034672"/>
          <a:ext cx="725465" cy="7254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3F9B5B-6F18-4BF8-B7FA-C30E6C405D31}">
      <dsp:nvSpPr>
        <dsp:cNvPr id="0" name=""/>
        <dsp:cNvSpPr/>
      </dsp:nvSpPr>
      <dsp:spPr>
        <a:xfrm>
          <a:off x="6957292" y="1772004"/>
          <a:ext cx="2948318" cy="1250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Experimental research (testing or manipulating things in a controlled setting)</a:t>
          </a:r>
          <a:endParaRPr lang="en-US" sz="2200" kern="1200"/>
        </a:p>
      </dsp:txBody>
      <dsp:txXfrm>
        <a:off x="6957292" y="1772004"/>
        <a:ext cx="2948318" cy="12508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5C555-B6D8-4016-B8F6-06D37838ACD2}">
      <dsp:nvSpPr>
        <dsp:cNvPr id="0" name=""/>
        <dsp:cNvSpPr/>
      </dsp:nvSpPr>
      <dsp:spPr>
        <a:xfrm>
          <a:off x="935850" y="7033"/>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B43727-2B9C-4D56-B1E2-17F275A8E513}">
      <dsp:nvSpPr>
        <dsp:cNvPr id="0" name=""/>
        <dsp:cNvSpPr/>
      </dsp:nvSpPr>
      <dsp:spPr>
        <a:xfrm>
          <a:off x="1308787" y="379971"/>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18C396-1B8D-47F9-8433-26E901C18857}">
      <dsp:nvSpPr>
        <dsp:cNvPr id="0" name=""/>
        <dsp:cNvSpPr/>
      </dsp:nvSpPr>
      <dsp:spPr>
        <a:xfrm>
          <a:off x="376443" y="2302033"/>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Basic versus applied research </a:t>
          </a:r>
          <a:endParaRPr lang="en-US" sz="2600" kern="1200"/>
        </a:p>
      </dsp:txBody>
      <dsp:txXfrm>
        <a:off x="376443" y="2302033"/>
        <a:ext cx="2868750" cy="720000"/>
      </dsp:txXfrm>
    </dsp:sp>
    <dsp:sp modelId="{9E6E9316-E65A-49E2-AECD-FC5AFD67AF2F}">
      <dsp:nvSpPr>
        <dsp:cNvPr id="0" name=""/>
        <dsp:cNvSpPr/>
      </dsp:nvSpPr>
      <dsp:spPr>
        <a:xfrm>
          <a:off x="4306631" y="7033"/>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2C1D7-6394-497C-92E0-A65FFE59DED1}">
      <dsp:nvSpPr>
        <dsp:cNvPr id="0" name=""/>
        <dsp:cNvSpPr/>
      </dsp:nvSpPr>
      <dsp:spPr>
        <a:xfrm>
          <a:off x="4679568" y="379971"/>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13A545-DAEE-427F-8D0D-411D248B72C8}">
      <dsp:nvSpPr>
        <dsp:cNvPr id="0" name=""/>
        <dsp:cNvSpPr/>
      </dsp:nvSpPr>
      <dsp:spPr>
        <a:xfrm>
          <a:off x="3747225" y="2302033"/>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Qualitative versus quantitative </a:t>
          </a:r>
          <a:endParaRPr lang="en-US" sz="2600" kern="1200"/>
        </a:p>
      </dsp:txBody>
      <dsp:txXfrm>
        <a:off x="3747225" y="2302033"/>
        <a:ext cx="2868750" cy="720000"/>
      </dsp:txXfrm>
    </dsp:sp>
    <dsp:sp modelId="{6DB7D7D3-DA6D-4A59-A87B-7DC7550DD43F}">
      <dsp:nvSpPr>
        <dsp:cNvPr id="0" name=""/>
        <dsp:cNvSpPr/>
      </dsp:nvSpPr>
      <dsp:spPr>
        <a:xfrm>
          <a:off x="7677412" y="7033"/>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B20F83-5E84-4007-99A1-F2DC52F64FAF}">
      <dsp:nvSpPr>
        <dsp:cNvPr id="0" name=""/>
        <dsp:cNvSpPr/>
      </dsp:nvSpPr>
      <dsp:spPr>
        <a:xfrm>
          <a:off x="8050350" y="379971"/>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78C5FE-A2BE-491D-8449-D78EB2290318}">
      <dsp:nvSpPr>
        <dsp:cNvPr id="0" name=""/>
        <dsp:cNvSpPr/>
      </dsp:nvSpPr>
      <dsp:spPr>
        <a:xfrm>
          <a:off x="7118006" y="2302033"/>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Experimental V non-experimental </a:t>
          </a:r>
          <a:endParaRPr lang="en-US" sz="2600" kern="1200"/>
        </a:p>
      </dsp:txBody>
      <dsp:txXfrm>
        <a:off x="7118006" y="2302033"/>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E8DE6-22AA-4862-9DDC-776985FB1913}">
      <dsp:nvSpPr>
        <dsp:cNvPr id="0" name=""/>
        <dsp:cNvSpPr/>
      </dsp:nvSpPr>
      <dsp:spPr>
        <a:xfrm>
          <a:off x="4461" y="336772"/>
          <a:ext cx="3901336" cy="3871155"/>
        </a:xfrm>
        <a:prstGeom prst="homePlate">
          <a:avLst>
            <a:gd name="adj" fmla="val 25000"/>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630" tIns="55880" rIns="550522" bIns="55880" numCol="1" spcCol="1270" anchor="t" anchorCtr="0">
          <a:noAutofit/>
        </a:bodyPr>
        <a:lstStyle/>
        <a:p>
          <a:pPr marL="0" lvl="0" indent="0" algn="l" defTabSz="977900">
            <a:lnSpc>
              <a:spcPct val="90000"/>
            </a:lnSpc>
            <a:spcBef>
              <a:spcPct val="0"/>
            </a:spcBef>
            <a:spcAft>
              <a:spcPct val="35000"/>
            </a:spcAft>
            <a:buNone/>
          </a:pPr>
          <a:r>
            <a:rPr lang="en-GB" sz="2200" kern="1200" dirty="0"/>
            <a:t>Quantitative research:</a:t>
          </a:r>
        </a:p>
        <a:p>
          <a:pPr marL="0" lvl="0" indent="0" algn="l" defTabSz="977900">
            <a:lnSpc>
              <a:spcPct val="90000"/>
            </a:lnSpc>
            <a:spcBef>
              <a:spcPct val="0"/>
            </a:spcBef>
            <a:spcAft>
              <a:spcPct val="35000"/>
            </a:spcAft>
            <a:buNone/>
          </a:pPr>
          <a:endParaRPr lang="en-US" sz="2200" kern="1200" dirty="0"/>
        </a:p>
        <a:p>
          <a:pPr marL="171450" lvl="1" indent="-171450" algn="l" defTabSz="755650">
            <a:lnSpc>
              <a:spcPct val="90000"/>
            </a:lnSpc>
            <a:spcBef>
              <a:spcPct val="0"/>
            </a:spcBef>
            <a:spcAft>
              <a:spcPct val="15000"/>
            </a:spcAft>
            <a:buChar char="•"/>
          </a:pPr>
          <a:r>
            <a:rPr lang="en-GB" sz="1700" kern="1200" dirty="0"/>
            <a:t>We are not really interested in the sample that we study – we are interested in the target population </a:t>
          </a:r>
          <a:endParaRPr lang="en-US" sz="1700" kern="1200" dirty="0"/>
        </a:p>
        <a:p>
          <a:pPr marL="171450" lvl="1" indent="-171450" algn="l" defTabSz="755650">
            <a:lnSpc>
              <a:spcPct val="90000"/>
            </a:lnSpc>
            <a:spcBef>
              <a:spcPct val="0"/>
            </a:spcBef>
            <a:spcAft>
              <a:spcPct val="15000"/>
            </a:spcAft>
            <a:buChar char="•"/>
          </a:pPr>
          <a:endParaRPr lang="en-US" sz="1700" kern="1200" dirty="0"/>
        </a:p>
        <a:p>
          <a:pPr marL="171450" lvl="1" indent="-171450" algn="l" defTabSz="755650">
            <a:lnSpc>
              <a:spcPct val="90000"/>
            </a:lnSpc>
            <a:spcBef>
              <a:spcPct val="0"/>
            </a:spcBef>
            <a:spcAft>
              <a:spcPct val="15000"/>
            </a:spcAft>
            <a:buChar char="•"/>
          </a:pPr>
          <a:r>
            <a:rPr lang="en-GB" sz="1700" kern="1200" dirty="0"/>
            <a:t>Ability to generalise results to target population</a:t>
          </a:r>
          <a:endParaRPr lang="en-US" sz="1700" kern="1200" dirty="0"/>
        </a:p>
      </dsp:txBody>
      <dsp:txXfrm>
        <a:off x="4461" y="336772"/>
        <a:ext cx="3417442" cy="3871155"/>
      </dsp:txXfrm>
    </dsp:sp>
    <dsp:sp modelId="{59B0B754-F6C7-4E76-B0D5-DBA23B7E5298}">
      <dsp:nvSpPr>
        <dsp:cNvPr id="0" name=""/>
        <dsp:cNvSpPr/>
      </dsp:nvSpPr>
      <dsp:spPr>
        <a:xfrm>
          <a:off x="3125530" y="336600"/>
          <a:ext cx="3901336" cy="3871498"/>
        </a:xfrm>
        <a:prstGeom prst="chevron">
          <a:avLst>
            <a:gd name="adj" fmla="val 25000"/>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630" tIns="55880" rIns="137630" bIns="55880" numCol="1" spcCol="1270" anchor="t" anchorCtr="0">
          <a:noAutofit/>
        </a:bodyPr>
        <a:lstStyle/>
        <a:p>
          <a:pPr marL="0" lvl="0" indent="0" algn="l" defTabSz="977900">
            <a:lnSpc>
              <a:spcPct val="90000"/>
            </a:lnSpc>
            <a:spcBef>
              <a:spcPct val="0"/>
            </a:spcBef>
            <a:spcAft>
              <a:spcPct val="35000"/>
            </a:spcAft>
            <a:buNone/>
          </a:pPr>
          <a:r>
            <a:rPr lang="en-GB" sz="2200" kern="1200" dirty="0"/>
            <a:t>Qualitative research:</a:t>
          </a:r>
        </a:p>
        <a:p>
          <a:pPr marL="0" lvl="0" indent="0" algn="l" defTabSz="977900">
            <a:lnSpc>
              <a:spcPct val="90000"/>
            </a:lnSpc>
            <a:spcBef>
              <a:spcPct val="0"/>
            </a:spcBef>
            <a:spcAft>
              <a:spcPct val="35000"/>
            </a:spcAft>
            <a:buNone/>
          </a:pPr>
          <a:endParaRPr lang="en-US" sz="2200" kern="1200" dirty="0"/>
        </a:p>
        <a:p>
          <a:pPr marL="171450" lvl="1" indent="-171450" algn="l" defTabSz="755650">
            <a:lnSpc>
              <a:spcPct val="90000"/>
            </a:lnSpc>
            <a:spcBef>
              <a:spcPct val="0"/>
            </a:spcBef>
            <a:spcAft>
              <a:spcPct val="15000"/>
            </a:spcAft>
            <a:buChar char="•"/>
          </a:pPr>
          <a:r>
            <a:rPr lang="en-GB" sz="1700" kern="1200" dirty="0"/>
            <a:t>Interested in the specific experiences of our sample -  the “life-world” of our participants</a:t>
          </a:r>
          <a:endParaRPr lang="en-US" sz="1700" kern="1200" dirty="0"/>
        </a:p>
        <a:p>
          <a:pPr marL="171450" lvl="1" indent="-171450" algn="l" defTabSz="755650">
            <a:lnSpc>
              <a:spcPct val="90000"/>
            </a:lnSpc>
            <a:spcBef>
              <a:spcPct val="0"/>
            </a:spcBef>
            <a:spcAft>
              <a:spcPct val="15000"/>
            </a:spcAft>
            <a:buChar char="•"/>
          </a:pPr>
          <a:endParaRPr lang="en-US" sz="1700" kern="1200" dirty="0"/>
        </a:p>
        <a:p>
          <a:pPr marL="171450" lvl="1" indent="-171450" algn="l" defTabSz="755650">
            <a:lnSpc>
              <a:spcPct val="90000"/>
            </a:lnSpc>
            <a:spcBef>
              <a:spcPct val="0"/>
            </a:spcBef>
            <a:spcAft>
              <a:spcPct val="15000"/>
            </a:spcAft>
            <a:buChar char="•"/>
          </a:pPr>
          <a:r>
            <a:rPr lang="en-GB" sz="1700" kern="1200" dirty="0"/>
            <a:t>Do not attempt to generalise to larger populations</a:t>
          </a:r>
          <a:endParaRPr lang="en-US" sz="1700" kern="1200" dirty="0"/>
        </a:p>
      </dsp:txBody>
      <dsp:txXfrm>
        <a:off x="4093405" y="336600"/>
        <a:ext cx="1965587" cy="3871498"/>
      </dsp:txXfrm>
    </dsp:sp>
    <dsp:sp modelId="{3D74D5DE-8080-4FF8-8730-C522BF85B5E6}">
      <dsp:nvSpPr>
        <dsp:cNvPr id="0" name=""/>
        <dsp:cNvSpPr/>
      </dsp:nvSpPr>
      <dsp:spPr>
        <a:xfrm>
          <a:off x="6246599" y="242765"/>
          <a:ext cx="3901336" cy="4059168"/>
        </a:xfrm>
        <a:prstGeom prst="chevron">
          <a:avLst>
            <a:gd name="adj" fmla="val 25000"/>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630" tIns="55880" rIns="137630" bIns="55880" numCol="1" spcCol="1270" anchor="ctr" anchorCtr="0">
          <a:noAutofit/>
        </a:bodyPr>
        <a:lstStyle/>
        <a:p>
          <a:pPr marL="0" lvl="0" indent="0" algn="ctr" defTabSz="977900">
            <a:lnSpc>
              <a:spcPct val="90000"/>
            </a:lnSpc>
            <a:spcBef>
              <a:spcPct val="0"/>
            </a:spcBef>
            <a:spcAft>
              <a:spcPct val="35000"/>
            </a:spcAft>
            <a:buNone/>
          </a:pPr>
          <a:r>
            <a:rPr lang="en-GB" sz="2200" kern="1200" dirty="0"/>
            <a:t>NB: Growing role of “Mixed Methods” research!</a:t>
          </a:r>
          <a:endParaRPr lang="en-US" sz="2200" kern="1200" dirty="0"/>
        </a:p>
      </dsp:txBody>
      <dsp:txXfrm>
        <a:off x="7221933" y="242765"/>
        <a:ext cx="1950668" cy="40591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14084-C4BE-4D28-8083-AE187382A357}">
      <dsp:nvSpPr>
        <dsp:cNvPr id="0" name=""/>
        <dsp:cNvSpPr/>
      </dsp:nvSpPr>
      <dsp:spPr>
        <a:xfrm>
          <a:off x="0" y="1912"/>
          <a:ext cx="6683374" cy="9690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642BC-28CC-4473-AF5B-352E22C02272}">
      <dsp:nvSpPr>
        <dsp:cNvPr id="0" name=""/>
        <dsp:cNvSpPr/>
      </dsp:nvSpPr>
      <dsp:spPr>
        <a:xfrm>
          <a:off x="293144" y="219953"/>
          <a:ext cx="532990" cy="532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E37D11-E4BD-40C3-8AA7-E0BB8C16D163}">
      <dsp:nvSpPr>
        <dsp:cNvPr id="0" name=""/>
        <dsp:cNvSpPr/>
      </dsp:nvSpPr>
      <dsp:spPr>
        <a:xfrm>
          <a:off x="1119280" y="1912"/>
          <a:ext cx="5564094"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1778000">
            <a:lnSpc>
              <a:spcPct val="90000"/>
            </a:lnSpc>
            <a:spcBef>
              <a:spcPct val="0"/>
            </a:spcBef>
            <a:spcAft>
              <a:spcPct val="35000"/>
            </a:spcAft>
            <a:buNone/>
          </a:pPr>
          <a:r>
            <a:rPr lang="en-GB" sz="4000" kern="1200" dirty="0"/>
            <a:t>Hypotheses </a:t>
          </a:r>
          <a:endParaRPr lang="en-US" sz="4000" kern="1200" dirty="0"/>
        </a:p>
      </dsp:txBody>
      <dsp:txXfrm>
        <a:off x="1119280" y="1912"/>
        <a:ext cx="5564094" cy="969073"/>
      </dsp:txXfrm>
    </dsp:sp>
    <dsp:sp modelId="{5D997066-D384-457C-9167-760F927BB3E4}">
      <dsp:nvSpPr>
        <dsp:cNvPr id="0" name=""/>
        <dsp:cNvSpPr/>
      </dsp:nvSpPr>
      <dsp:spPr>
        <a:xfrm>
          <a:off x="0" y="1213254"/>
          <a:ext cx="6683374" cy="9690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4D0A5-CB8E-4BD1-8DB0-483CF43C13F6}">
      <dsp:nvSpPr>
        <dsp:cNvPr id="0" name=""/>
        <dsp:cNvSpPr/>
      </dsp:nvSpPr>
      <dsp:spPr>
        <a:xfrm>
          <a:off x="293144" y="1431296"/>
          <a:ext cx="532990" cy="532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87E60A-EA4E-4ED4-91DC-6D4843462CFC}">
      <dsp:nvSpPr>
        <dsp:cNvPr id="0" name=""/>
        <dsp:cNvSpPr/>
      </dsp:nvSpPr>
      <dsp:spPr>
        <a:xfrm>
          <a:off x="1119280" y="1213254"/>
          <a:ext cx="5564094"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800100">
            <a:lnSpc>
              <a:spcPct val="90000"/>
            </a:lnSpc>
            <a:spcBef>
              <a:spcPct val="0"/>
            </a:spcBef>
            <a:spcAft>
              <a:spcPct val="35000"/>
            </a:spcAft>
            <a:buNone/>
          </a:pPr>
          <a:r>
            <a:rPr lang="en-GB" sz="1800" kern="1200"/>
            <a:t>A hypothesis is a tentative statement about the relationship between two or more </a:t>
          </a:r>
          <a:r>
            <a:rPr lang="en-GB" sz="1800" kern="1200">
              <a:hlinkClick xmlns:r="http://schemas.openxmlformats.org/officeDocument/2006/relationships" r:id="rId5"/>
            </a:rPr>
            <a:t>variables</a:t>
          </a:r>
          <a:r>
            <a:rPr lang="en-GB" sz="1800" kern="1200"/>
            <a:t>. It is a specific, testable prediction about what you expect to happen in a study. </a:t>
          </a:r>
          <a:endParaRPr lang="en-US" sz="1800" kern="1200"/>
        </a:p>
      </dsp:txBody>
      <dsp:txXfrm>
        <a:off x="1119280" y="1213254"/>
        <a:ext cx="5564094" cy="969073"/>
      </dsp:txXfrm>
    </dsp:sp>
    <dsp:sp modelId="{623102A1-365B-435E-ADE6-0A8D3FACBAC5}">
      <dsp:nvSpPr>
        <dsp:cNvPr id="0" name=""/>
        <dsp:cNvSpPr/>
      </dsp:nvSpPr>
      <dsp:spPr>
        <a:xfrm>
          <a:off x="0" y="2424596"/>
          <a:ext cx="6683374" cy="9690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1B07FB-BA27-4C3F-AAF1-22A86C6666F5}">
      <dsp:nvSpPr>
        <dsp:cNvPr id="0" name=""/>
        <dsp:cNvSpPr/>
      </dsp:nvSpPr>
      <dsp:spPr>
        <a:xfrm>
          <a:off x="293144" y="2642638"/>
          <a:ext cx="532990" cy="53299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E38579-D807-4315-8BEB-8E5577D46AF3}">
      <dsp:nvSpPr>
        <dsp:cNvPr id="0" name=""/>
        <dsp:cNvSpPr/>
      </dsp:nvSpPr>
      <dsp:spPr>
        <a:xfrm>
          <a:off x="1119280" y="2424596"/>
          <a:ext cx="5564094"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800100">
            <a:lnSpc>
              <a:spcPct val="90000"/>
            </a:lnSpc>
            <a:spcBef>
              <a:spcPct val="0"/>
            </a:spcBef>
            <a:spcAft>
              <a:spcPct val="35000"/>
            </a:spcAft>
            <a:buNone/>
          </a:pPr>
          <a:r>
            <a:rPr lang="en-GB" sz="1800" kern="1200"/>
            <a:t>It should simplify, not complicate, your understanding of a study</a:t>
          </a:r>
          <a:endParaRPr lang="en-US" sz="1800" kern="1200"/>
        </a:p>
      </dsp:txBody>
      <dsp:txXfrm>
        <a:off x="1119280" y="2424596"/>
        <a:ext cx="5564094" cy="969073"/>
      </dsp:txXfrm>
    </dsp:sp>
    <dsp:sp modelId="{06C24D4E-DCFC-4BEF-BC55-C39471728010}">
      <dsp:nvSpPr>
        <dsp:cNvPr id="0" name=""/>
        <dsp:cNvSpPr/>
      </dsp:nvSpPr>
      <dsp:spPr>
        <a:xfrm>
          <a:off x="0" y="3635939"/>
          <a:ext cx="6683374" cy="9690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CF609-A97C-4C63-AB8E-800300328DCB}">
      <dsp:nvSpPr>
        <dsp:cNvPr id="0" name=""/>
        <dsp:cNvSpPr/>
      </dsp:nvSpPr>
      <dsp:spPr>
        <a:xfrm>
          <a:off x="293144" y="3853980"/>
          <a:ext cx="532990" cy="532990"/>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F9632D-7125-46B0-9DFE-299104F2E0AD}">
      <dsp:nvSpPr>
        <dsp:cNvPr id="0" name=""/>
        <dsp:cNvSpPr/>
      </dsp:nvSpPr>
      <dsp:spPr>
        <a:xfrm>
          <a:off x="1119280" y="3635939"/>
          <a:ext cx="5564094"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800100">
            <a:lnSpc>
              <a:spcPct val="90000"/>
            </a:lnSpc>
            <a:spcBef>
              <a:spcPct val="0"/>
            </a:spcBef>
            <a:spcAft>
              <a:spcPct val="35000"/>
            </a:spcAft>
            <a:buNone/>
          </a:pPr>
          <a:r>
            <a:rPr lang="en-GB" sz="1800" kern="1200"/>
            <a:t>Qualitative research does not use hypotheses as no statistical testing, but robust research questions are still required</a:t>
          </a:r>
          <a:endParaRPr lang="en-US" sz="1800" kern="1200"/>
        </a:p>
      </dsp:txBody>
      <dsp:txXfrm>
        <a:off x="1119280" y="3635939"/>
        <a:ext cx="5564094" cy="96907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0307198-59C3-468D-B5E8-913AB658B60F}" type="datetimeFigureOut">
              <a:rPr lang="en-GB" smtClean="0"/>
              <a:t>22/10/2025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92188D5-3F93-46CA-8CD2-15A807D2B043}" type="slidenum">
              <a:rPr lang="en-GB" smtClean="0"/>
              <a:t>‹#›</a:t>
            </a:fld>
            <a:endParaRPr lang="en-GB"/>
          </a:p>
        </p:txBody>
      </p:sp>
    </p:spTree>
    <p:extLst>
      <p:ext uri="{BB962C8B-B14F-4D97-AF65-F5344CB8AC3E}">
        <p14:creationId xmlns:p14="http://schemas.microsoft.com/office/powerpoint/2010/main" val="389428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5022940-5410-40E6-8D38-67D4D8235E20}" type="slidenum">
              <a:rPr lang="en-GB" smtClean="0"/>
              <a:pPr/>
              <a:t>11</a:t>
            </a:fld>
            <a:endParaRPr lang="en-GB"/>
          </a:p>
        </p:txBody>
      </p:sp>
      <p:sp>
        <p:nvSpPr>
          <p:cNvPr id="51203" name="Rectangle 2"/>
          <p:cNvSpPr>
            <a:spLocks noGrp="1" noRot="1" noChangeAspect="1" noChangeArrowheads="1" noTextEdit="1"/>
          </p:cNvSpPr>
          <p:nvPr>
            <p:ph type="sldImg"/>
          </p:nvPr>
        </p:nvSpPr>
        <p:spPr>
          <a:xfrm>
            <a:off x="-203200" y="795338"/>
            <a:ext cx="7072313" cy="3979862"/>
          </a:xfrm>
          <a:ln/>
        </p:spPr>
      </p:sp>
      <p:sp>
        <p:nvSpPr>
          <p:cNvPr id="5120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896872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0252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1772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2294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843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4930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6865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6794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35307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16513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5643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0206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38187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1388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03739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37429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974582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3179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10/22/2025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5674486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hyperlink" Target="https://www.bacp.co.uk/docs/pdf/e_g.pdf"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www.bps.org.uk/sites/default/files/documents/code_of_human_research_ethics.pdf" TargetMode="External"/><Relationship Id="rId5" Type="http://schemas.openxmlformats.org/officeDocument/2006/relationships/hyperlink" Target="http://gov.wales/docs/dhss/publications/governance/090929researchen.pdf"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210E4-5434-6C42-58C3-CBE31420BC5A}"/>
              </a:ext>
            </a:extLst>
          </p:cNvPr>
          <p:cNvSpPr>
            <a:spLocks noGrp="1"/>
          </p:cNvSpPr>
          <p:nvPr>
            <p:ph type="title"/>
          </p:nvPr>
        </p:nvSpPr>
        <p:spPr>
          <a:xfrm>
            <a:off x="811137" y="250065"/>
            <a:ext cx="10351752" cy="2736819"/>
          </a:xfrm>
        </p:spPr>
        <p:txBody>
          <a:bodyPr/>
          <a:lstStyle/>
          <a:p>
            <a:r>
              <a:rPr lang="en-GB" dirty="0"/>
              <a:t>Psychology in practice </a:t>
            </a:r>
          </a:p>
        </p:txBody>
      </p:sp>
      <p:sp>
        <p:nvSpPr>
          <p:cNvPr id="4" name="Text Placeholder 3">
            <a:extLst>
              <a:ext uri="{FF2B5EF4-FFF2-40B4-BE49-F238E27FC236}">
                <a16:creationId xmlns:a16="http://schemas.microsoft.com/office/drawing/2014/main" id="{C1CBBB53-ED77-04D2-D855-43AC7ED2CA3F}"/>
              </a:ext>
            </a:extLst>
          </p:cNvPr>
          <p:cNvSpPr>
            <a:spLocks noGrp="1"/>
          </p:cNvSpPr>
          <p:nvPr>
            <p:ph type="body" idx="1"/>
          </p:nvPr>
        </p:nvSpPr>
        <p:spPr/>
        <p:txBody>
          <a:bodyPr>
            <a:normAutofit/>
          </a:bodyPr>
          <a:lstStyle/>
          <a:p>
            <a:r>
              <a:rPr lang="en-GB" sz="2800" b="1" dirty="0"/>
              <a:t>Week four: </a:t>
            </a:r>
          </a:p>
          <a:p>
            <a:r>
              <a:rPr lang="en-GB" sz="2800" b="1" dirty="0"/>
              <a:t>Introduction to key principles in applied research </a:t>
            </a:r>
          </a:p>
        </p:txBody>
      </p:sp>
    </p:spTree>
    <p:extLst>
      <p:ext uri="{BB962C8B-B14F-4D97-AF65-F5344CB8AC3E}">
        <p14:creationId xmlns:p14="http://schemas.microsoft.com/office/powerpoint/2010/main" val="1880065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icroscope in a laboratory">
            <a:extLst>
              <a:ext uri="{FF2B5EF4-FFF2-40B4-BE49-F238E27FC236}">
                <a16:creationId xmlns:a16="http://schemas.microsoft.com/office/drawing/2014/main" id="{47AFE6E2-27C9-8F28-2A2D-EE10AE2BBABA}"/>
              </a:ext>
            </a:extLst>
          </p:cNvPr>
          <p:cNvPicPr>
            <a:picLocks noChangeAspect="1"/>
          </p:cNvPicPr>
          <p:nvPr/>
        </p:nvPicPr>
        <p:blipFill>
          <a:blip r:embed="rId3"/>
          <a:srcRect l="1267" r="59114" b="-1"/>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What is research?</a:t>
            </a:r>
            <a:br>
              <a:rPr lang="en-GB" dirty="0"/>
            </a:br>
            <a:endParaRPr lang="en-GB" dirty="0"/>
          </a:p>
        </p:txBody>
      </p:sp>
      <p:sp>
        <p:nvSpPr>
          <p:cNvPr id="3" name="Content Placeholder 2"/>
          <p:cNvSpPr>
            <a:spLocks noGrp="1"/>
          </p:cNvSpPr>
          <p:nvPr>
            <p:ph sz="quarter" idx="13"/>
          </p:nvPr>
        </p:nvSpPr>
        <p:spPr>
          <a:xfrm>
            <a:off x="4465048" y="2367092"/>
            <a:ext cx="6672887" cy="3424107"/>
          </a:xfrm>
          <a:prstGeom prst="rect">
            <a:avLst/>
          </a:prstGeom>
        </p:spPr>
        <p:txBody>
          <a:bodyPr>
            <a:normAutofit/>
          </a:bodyPr>
          <a:lstStyle/>
          <a:p>
            <a:pPr marL="0" indent="0">
              <a:buNone/>
            </a:pPr>
            <a:r>
              <a:rPr lang="en-GB" dirty="0"/>
              <a:t>‘research’ means the attempt to derive </a:t>
            </a:r>
            <a:r>
              <a:rPr lang="en-GB" dirty="0" err="1"/>
              <a:t>generalisable</a:t>
            </a:r>
            <a:r>
              <a:rPr lang="en-GB" dirty="0"/>
              <a:t> new knowledge by addressing clearly defined questions with systematic and rigorous methods.</a:t>
            </a:r>
          </a:p>
          <a:p>
            <a:pPr marL="0" indent="0">
              <a:buNone/>
            </a:pPr>
            <a:endParaRPr lang="en-GB" dirty="0"/>
          </a:p>
          <a:p>
            <a:pPr marL="0" indent="0">
              <a:buNone/>
            </a:pPr>
            <a:r>
              <a:rPr lang="en-GB" i="1" dirty="0"/>
              <a:t>                Health Research Authority, 2016</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895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F93FC6E-A611-2053-A315-7EA4B8C3DFEF}"/>
              </a:ext>
            </a:extLst>
          </p:cNvPr>
          <p:cNvPicPr>
            <a:picLocks noChangeAspect="1"/>
          </p:cNvPicPr>
          <p:nvPr/>
        </p:nvPicPr>
        <p:blipFill>
          <a:blip r:embed="rId3"/>
          <a:srcRect l="47305" r="1930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Research Governance Frameworks</a:t>
            </a:r>
          </a:p>
        </p:txBody>
      </p:sp>
      <p:sp>
        <p:nvSpPr>
          <p:cNvPr id="3" name="Content Placeholder 2"/>
          <p:cNvSpPr>
            <a:spLocks noGrp="1"/>
          </p:cNvSpPr>
          <p:nvPr>
            <p:ph sz="quarter" idx="13"/>
          </p:nvPr>
        </p:nvSpPr>
        <p:spPr>
          <a:xfrm>
            <a:off x="4465048" y="2367092"/>
            <a:ext cx="6672887" cy="3424107"/>
          </a:xfrm>
          <a:prstGeom prst="rect">
            <a:avLst/>
          </a:prstGeom>
        </p:spPr>
        <p:txBody>
          <a:bodyPr>
            <a:normAutofit/>
          </a:bodyPr>
          <a:lstStyle/>
          <a:p>
            <a:pPr marL="0" indent="0">
              <a:lnSpc>
                <a:spcPct val="110000"/>
              </a:lnSpc>
              <a:buNone/>
            </a:pPr>
            <a:r>
              <a:rPr lang="en-GB" sz="1100"/>
              <a:t>Set out appropriate responsibilities and standards that apply to research in a specific context e.g. </a:t>
            </a:r>
          </a:p>
          <a:p>
            <a:pPr>
              <a:lnSpc>
                <a:spcPct val="110000"/>
              </a:lnSpc>
            </a:pPr>
            <a:endParaRPr lang="en-GB" sz="1100"/>
          </a:p>
          <a:p>
            <a:pPr>
              <a:lnSpc>
                <a:spcPct val="110000"/>
              </a:lnSpc>
            </a:pPr>
            <a:r>
              <a:rPr lang="en-GB" sz="1100" i="1"/>
              <a:t>Research Governance Frameworks for Health and Social Care  in Wales</a:t>
            </a:r>
          </a:p>
          <a:p>
            <a:pPr marL="0" indent="0">
              <a:lnSpc>
                <a:spcPct val="110000"/>
              </a:lnSpc>
              <a:buNone/>
            </a:pPr>
            <a:r>
              <a:rPr lang="en-GB" sz="1100">
                <a:hlinkClick r:id="rId5"/>
              </a:rPr>
              <a:t>http://gov.wales/docs/dhss/publications/governance/090929researchen.pdf</a:t>
            </a:r>
            <a:endParaRPr lang="en-GB" sz="1100"/>
          </a:p>
          <a:p>
            <a:pPr>
              <a:lnSpc>
                <a:spcPct val="110000"/>
              </a:lnSpc>
            </a:pPr>
            <a:endParaRPr lang="en-GB" sz="1100"/>
          </a:p>
          <a:p>
            <a:pPr>
              <a:lnSpc>
                <a:spcPct val="110000"/>
              </a:lnSpc>
            </a:pPr>
            <a:r>
              <a:rPr lang="en-GB" sz="1100" i="1"/>
              <a:t>British Psychological Society Code of Human Research Ethics </a:t>
            </a:r>
          </a:p>
          <a:p>
            <a:pPr marL="0" indent="0">
              <a:lnSpc>
                <a:spcPct val="110000"/>
              </a:lnSpc>
              <a:buNone/>
            </a:pPr>
            <a:r>
              <a:rPr lang="en-GB" sz="1100">
                <a:hlinkClick r:id="rId6"/>
              </a:rPr>
              <a:t>http://www.bps.org.uk/sites/default/files/documents/code_of_human_research_ethics.pdf</a:t>
            </a:r>
            <a:endParaRPr lang="en-GB" sz="1100"/>
          </a:p>
          <a:p>
            <a:pPr marL="0" indent="0">
              <a:lnSpc>
                <a:spcPct val="110000"/>
              </a:lnSpc>
              <a:buNone/>
            </a:pPr>
            <a:endParaRPr lang="en-GB" sz="1100"/>
          </a:p>
          <a:p>
            <a:pPr>
              <a:lnSpc>
                <a:spcPct val="110000"/>
              </a:lnSpc>
            </a:pPr>
            <a:r>
              <a:rPr lang="en-GB" sz="1100" i="1"/>
              <a:t>BACP Ethical Guidelines for researching counselling and psychotherapy</a:t>
            </a:r>
          </a:p>
          <a:p>
            <a:pPr marL="0" indent="0">
              <a:lnSpc>
                <a:spcPct val="110000"/>
              </a:lnSpc>
              <a:buNone/>
            </a:pPr>
            <a:r>
              <a:rPr lang="en-GB" sz="1100" i="1">
                <a:hlinkClick r:id="rId7"/>
              </a:rPr>
              <a:t>https://www.bacp.co.uk/docs/pdf/e_g.pdf</a:t>
            </a:r>
            <a:endParaRPr lang="en-GB" sz="1100" i="1"/>
          </a:p>
          <a:p>
            <a:pPr marL="0" indent="0">
              <a:lnSpc>
                <a:spcPct val="110000"/>
              </a:lnSpc>
              <a:buNone/>
            </a:pPr>
            <a:endParaRPr lang="en-GB" sz="1100" i="1"/>
          </a:p>
          <a:p>
            <a:pPr marL="0" indent="0">
              <a:lnSpc>
                <a:spcPct val="110000"/>
              </a:lnSpc>
              <a:buNone/>
            </a:pPr>
            <a:endParaRPr lang="en-GB" sz="1100"/>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1527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ed toy person in front of two lines of white figures">
            <a:extLst>
              <a:ext uri="{FF2B5EF4-FFF2-40B4-BE49-F238E27FC236}">
                <a16:creationId xmlns:a16="http://schemas.microsoft.com/office/drawing/2014/main" id="{54836E7B-8268-8EED-4B91-E1D0FD956BB1}"/>
              </a:ext>
            </a:extLst>
          </p:cNvPr>
          <p:cNvPicPr>
            <a:picLocks noChangeAspect="1"/>
          </p:cNvPicPr>
          <p:nvPr/>
        </p:nvPicPr>
        <p:blipFill>
          <a:blip r:embed="rId3"/>
          <a:srcRect l="32415" r="28559"/>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Research, service evaluation or audit?</a:t>
            </a:r>
          </a:p>
        </p:txBody>
      </p:sp>
      <p:sp>
        <p:nvSpPr>
          <p:cNvPr id="3" name="Content Placeholder 2"/>
          <p:cNvSpPr>
            <a:spLocks noGrp="1"/>
          </p:cNvSpPr>
          <p:nvPr>
            <p:ph sz="quarter" idx="13"/>
          </p:nvPr>
        </p:nvSpPr>
        <p:spPr>
          <a:xfrm>
            <a:off x="4465048" y="2367092"/>
            <a:ext cx="6672887" cy="3424107"/>
          </a:xfrm>
          <a:prstGeom prst="rect">
            <a:avLst/>
          </a:prstGeom>
        </p:spPr>
        <p:txBody>
          <a:bodyPr>
            <a:normAutofit/>
          </a:bodyPr>
          <a:lstStyle/>
          <a:p>
            <a:pPr>
              <a:lnSpc>
                <a:spcPct val="110000"/>
              </a:lnSpc>
            </a:pPr>
            <a:r>
              <a:rPr lang="en-GB" sz="1400"/>
              <a:t>“Patients expect health professionals to undertake audit and service evaluation as part of quality assurance. These involve minimal additional risk, burden or intrusion for participants, and are regulated as standard clinical practice outside of the Research Ethics Service.”</a:t>
            </a:r>
          </a:p>
          <a:p>
            <a:pPr>
              <a:lnSpc>
                <a:spcPct val="110000"/>
              </a:lnSpc>
            </a:pPr>
            <a:endParaRPr lang="en-GB" sz="1400"/>
          </a:p>
          <a:p>
            <a:pPr>
              <a:lnSpc>
                <a:spcPct val="110000"/>
              </a:lnSpc>
            </a:pPr>
            <a:r>
              <a:rPr lang="en-GB" sz="1400"/>
              <a:t>“Research may involve greater risk, burden or intrusion for participants than standard clinical practice. It may generate conflicts of interest for the researcher, which will require review by an ethics committee. With some exceptions, research requires review by a REC.”</a:t>
            </a:r>
          </a:p>
          <a:p>
            <a:pPr marL="0" indent="0">
              <a:lnSpc>
                <a:spcPct val="110000"/>
              </a:lnSpc>
              <a:buNone/>
            </a:pPr>
            <a:endParaRPr lang="en-GB" sz="1400" i="1"/>
          </a:p>
          <a:p>
            <a:pPr marL="0" indent="0">
              <a:lnSpc>
                <a:spcPct val="110000"/>
              </a:lnSpc>
              <a:buNone/>
            </a:pPr>
            <a:r>
              <a:rPr lang="en-GB" sz="1400" i="1"/>
              <a:t>http://www.hra.nhs.uk/documents/2016/06/defining-research.pdf</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5546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dirty="0"/>
              <a:t>Doing applied research</a:t>
            </a:r>
          </a:p>
        </p:txBody>
      </p:sp>
      <p:graphicFrame>
        <p:nvGraphicFramePr>
          <p:cNvPr id="5" name="Content Placeholder 2">
            <a:extLst>
              <a:ext uri="{FF2B5EF4-FFF2-40B4-BE49-F238E27FC236}">
                <a16:creationId xmlns:a16="http://schemas.microsoft.com/office/drawing/2014/main" id="{744529E7-420B-C3F0-931B-A3EECDF491DA}"/>
              </a:ext>
            </a:extLst>
          </p:cNvPr>
          <p:cNvGraphicFramePr>
            <a:graphicFrameLocks noGrp="1"/>
          </p:cNvGraphicFramePr>
          <p:nvPr>
            <p:ph sz="quarter" idx="13"/>
            <p:extLst>
              <p:ext uri="{D42A27DB-BD31-4B8C-83A1-F6EECF244321}">
                <p14:modId xmlns:p14="http://schemas.microsoft.com/office/powerpoint/2010/main" val="207957173"/>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116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0841" y="0"/>
            <a:ext cx="8229600" cy="1143000"/>
          </a:xfrm>
        </p:spPr>
        <p:txBody>
          <a:bodyPr/>
          <a:lstStyle/>
          <a:p>
            <a:r>
              <a:rPr lang="en-GB" dirty="0"/>
              <a:t>Why do research? </a:t>
            </a:r>
          </a:p>
        </p:txBody>
      </p:sp>
      <p:sp>
        <p:nvSpPr>
          <p:cNvPr id="3" name="Content Placeholder 2"/>
          <p:cNvSpPr>
            <a:spLocks noGrp="1"/>
          </p:cNvSpPr>
          <p:nvPr>
            <p:ph sz="quarter" idx="13"/>
          </p:nvPr>
        </p:nvSpPr>
        <p:spPr>
          <a:xfrm>
            <a:off x="1930841" y="980728"/>
            <a:ext cx="8229600" cy="5598368"/>
          </a:xfrm>
          <a:prstGeom prst="rect">
            <a:avLst/>
          </a:prstGeom>
        </p:spPr>
        <p:txBody>
          <a:bodyPr>
            <a:normAutofit fontScale="77500" lnSpcReduction="20000"/>
          </a:bodyPr>
          <a:lstStyle/>
          <a:p>
            <a:r>
              <a:rPr lang="en-GB" sz="2800" dirty="0"/>
              <a:t> Enables us to explore exciting questions in systematic way</a:t>
            </a:r>
          </a:p>
          <a:p>
            <a:endParaRPr lang="en-GB" sz="2800" dirty="0"/>
          </a:p>
          <a:p>
            <a:r>
              <a:rPr lang="en-GB" sz="2800" dirty="0"/>
              <a:t> Allows to provide evidence to support (or refute) our (or other peoples’) hunches or anecdotes </a:t>
            </a:r>
          </a:p>
          <a:p>
            <a:endParaRPr lang="en-GB" sz="2800" dirty="0"/>
          </a:p>
          <a:p>
            <a:r>
              <a:rPr lang="en-GB" sz="2800" dirty="0"/>
              <a:t>Develops our ability to critically question the “status quo”</a:t>
            </a:r>
          </a:p>
          <a:p>
            <a:endParaRPr lang="en-GB" sz="2800" dirty="0"/>
          </a:p>
          <a:p>
            <a:r>
              <a:rPr lang="en-GB" sz="2800" dirty="0"/>
              <a:t>Become familiar with empirical papers rather than anecdotal articles </a:t>
            </a:r>
          </a:p>
          <a:p>
            <a:endParaRPr lang="en-GB" sz="2800" dirty="0"/>
          </a:p>
          <a:p>
            <a:r>
              <a:rPr lang="en-GB" sz="2800" dirty="0"/>
              <a:t>Excellent for continuing professional development</a:t>
            </a:r>
          </a:p>
        </p:txBody>
      </p:sp>
    </p:spTree>
    <p:extLst>
      <p:ext uri="{BB962C8B-B14F-4D97-AF65-F5344CB8AC3E}">
        <p14:creationId xmlns:p14="http://schemas.microsoft.com/office/powerpoint/2010/main" val="559868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dirty="0"/>
              <a:t>“Doing” research </a:t>
            </a:r>
          </a:p>
        </p:txBody>
      </p:sp>
      <p:graphicFrame>
        <p:nvGraphicFramePr>
          <p:cNvPr id="5" name="Content Placeholder 2">
            <a:extLst>
              <a:ext uri="{FF2B5EF4-FFF2-40B4-BE49-F238E27FC236}">
                <a16:creationId xmlns:a16="http://schemas.microsoft.com/office/drawing/2014/main" id="{F210ACD5-A808-EC85-B3C2-B432B4D643A0}"/>
              </a:ext>
            </a:extLst>
          </p:cNvPr>
          <p:cNvGraphicFramePr>
            <a:graphicFrameLocks noGrp="1"/>
          </p:cNvGraphicFramePr>
          <p:nvPr>
            <p:ph sz="quarter" idx="13"/>
            <p:extLst>
              <p:ext uri="{D42A27DB-BD31-4B8C-83A1-F6EECF244321}">
                <p14:modId xmlns:p14="http://schemas.microsoft.com/office/powerpoint/2010/main" val="35562540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8698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0C1BC1E-153D-4DA3-87A4-314B61BC4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B5A56C3-A6D4-4D92-8AE6-10218C076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643467" y="707718"/>
            <a:ext cx="10905066" cy="5442564"/>
          </a:xfrm>
          <a:prstGeom prst="rect">
            <a:avLst/>
          </a:prstGeom>
        </p:spPr>
      </p:pic>
    </p:spTree>
    <p:extLst>
      <p:ext uri="{BB962C8B-B14F-4D97-AF65-F5344CB8AC3E}">
        <p14:creationId xmlns:p14="http://schemas.microsoft.com/office/powerpoint/2010/main" val="1852448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dirty="0"/>
              <a:t>Different  types of research: </a:t>
            </a:r>
            <a:br>
              <a:rPr lang="en-GB" dirty="0"/>
            </a:br>
            <a:br>
              <a:rPr lang="en-GB" dirty="0"/>
            </a:br>
            <a:endParaRPr lang="en-GB" dirty="0"/>
          </a:p>
        </p:txBody>
      </p:sp>
      <p:graphicFrame>
        <p:nvGraphicFramePr>
          <p:cNvPr id="5" name="Content Placeholder 2">
            <a:extLst>
              <a:ext uri="{FF2B5EF4-FFF2-40B4-BE49-F238E27FC236}">
                <a16:creationId xmlns:a16="http://schemas.microsoft.com/office/drawing/2014/main" id="{FC1C4A24-B1FF-C534-10E5-0486A2F9F0F7}"/>
              </a:ext>
            </a:extLst>
          </p:cNvPr>
          <p:cNvGraphicFramePr>
            <a:graphicFrameLocks noGrp="1"/>
          </p:cNvGraphicFramePr>
          <p:nvPr>
            <p:ph sz="quarter" idx="13"/>
            <p:extLst>
              <p:ext uri="{D42A27DB-BD31-4B8C-83A1-F6EECF244321}">
                <p14:modId xmlns:p14="http://schemas.microsoft.com/office/powerpoint/2010/main" val="405280224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063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Qualitative and Quantitative Data </a:t>
            </a:r>
          </a:p>
        </p:txBody>
      </p:sp>
      <p:sp>
        <p:nvSpPr>
          <p:cNvPr id="10243" name="Content Placeholder 2"/>
          <p:cNvSpPr>
            <a:spLocks noGrp="1"/>
          </p:cNvSpPr>
          <p:nvPr>
            <p:ph sz="quarter" idx="13"/>
          </p:nvPr>
        </p:nvSpPr>
        <p:spPr>
          <a:xfrm>
            <a:off x="1919288" y="2133601"/>
            <a:ext cx="2819400" cy="1655763"/>
          </a:xfrm>
          <a:prstGeom prst="rect">
            <a:avLst/>
          </a:prstGeom>
        </p:spPr>
        <p:txBody>
          <a:bodyPr/>
          <a:lstStyle/>
          <a:p>
            <a:pPr>
              <a:buFont typeface="Wingdings 2" pitchFamily="18" charset="2"/>
              <a:buNone/>
            </a:pPr>
            <a:r>
              <a:rPr lang="en-GB"/>
              <a:t>Qualitative </a:t>
            </a:r>
          </a:p>
        </p:txBody>
      </p:sp>
      <p:cxnSp>
        <p:nvCxnSpPr>
          <p:cNvPr id="5" name="Straight Arrow Connector 4"/>
          <p:cNvCxnSpPr/>
          <p:nvPr/>
        </p:nvCxnSpPr>
        <p:spPr>
          <a:xfrm rot="5400000">
            <a:off x="2675732" y="3320257"/>
            <a:ext cx="936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bwMode="auto">
          <a:xfrm>
            <a:off x="6240463" y="2133601"/>
            <a:ext cx="2817812" cy="1655763"/>
          </a:xfrm>
          <a:prstGeom prst="rect">
            <a:avLst/>
          </a:prstGeom>
          <a:noFill/>
          <a:ln w="9525">
            <a:noFill/>
            <a:miter lim="800000"/>
            <a:headEnd/>
            <a:tailEnd/>
          </a:ln>
        </p:spPr>
        <p:txBody>
          <a:bodyPr lIns="54864" tIns="91440"/>
          <a:lstStyle/>
          <a:p>
            <a:pPr marL="438150" indent="-319088" eaLnBrk="0" hangingPunct="0">
              <a:buClr>
                <a:schemeClr val="accent1"/>
              </a:buClr>
              <a:buSzPct val="80000"/>
              <a:defRPr/>
            </a:pPr>
            <a:r>
              <a:rPr lang="en-GB" sz="3200" dirty="0"/>
              <a:t>Quantitative </a:t>
            </a:r>
          </a:p>
        </p:txBody>
      </p:sp>
      <p:cxnSp>
        <p:nvCxnSpPr>
          <p:cNvPr id="7" name="Straight Arrow Connector 6"/>
          <p:cNvCxnSpPr/>
          <p:nvPr/>
        </p:nvCxnSpPr>
        <p:spPr>
          <a:xfrm rot="5400000">
            <a:off x="7069138" y="3248026"/>
            <a:ext cx="935038"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247" name="TextBox 7"/>
          <p:cNvSpPr txBox="1">
            <a:spLocks noChangeArrowheads="1"/>
          </p:cNvSpPr>
          <p:nvPr/>
        </p:nvSpPr>
        <p:spPr bwMode="auto">
          <a:xfrm>
            <a:off x="1703388" y="3933826"/>
            <a:ext cx="3313112" cy="460375"/>
          </a:xfrm>
          <a:prstGeom prst="rect">
            <a:avLst/>
          </a:prstGeom>
          <a:noFill/>
          <a:ln w="9525">
            <a:solidFill>
              <a:schemeClr val="accent1"/>
            </a:solidFill>
            <a:miter lim="800000"/>
            <a:headEnd/>
            <a:tailEnd/>
          </a:ln>
        </p:spPr>
        <p:txBody>
          <a:bodyPr>
            <a:spAutoFit/>
          </a:bodyPr>
          <a:lstStyle/>
          <a:p>
            <a:r>
              <a:rPr lang="en-GB" sz="2400"/>
              <a:t>Free text/words </a:t>
            </a:r>
          </a:p>
        </p:txBody>
      </p:sp>
      <p:sp>
        <p:nvSpPr>
          <p:cNvPr id="10248" name="TextBox 8"/>
          <p:cNvSpPr txBox="1">
            <a:spLocks noChangeArrowheads="1"/>
          </p:cNvSpPr>
          <p:nvPr/>
        </p:nvSpPr>
        <p:spPr bwMode="auto">
          <a:xfrm>
            <a:off x="5591176" y="3933825"/>
            <a:ext cx="4321175" cy="1938992"/>
          </a:xfrm>
          <a:prstGeom prst="rect">
            <a:avLst/>
          </a:prstGeom>
          <a:noFill/>
          <a:ln w="9525">
            <a:solidFill>
              <a:schemeClr val="accent1"/>
            </a:solidFill>
            <a:miter lim="800000"/>
            <a:headEnd/>
            <a:tailEnd/>
          </a:ln>
        </p:spPr>
        <p:txBody>
          <a:bodyPr>
            <a:spAutoFit/>
          </a:bodyPr>
          <a:lstStyle/>
          <a:p>
            <a:r>
              <a:rPr lang="en-GB" sz="2400"/>
              <a:t>Numbers </a:t>
            </a:r>
          </a:p>
          <a:p>
            <a:endParaRPr lang="en-GB" sz="2400"/>
          </a:p>
          <a:p>
            <a:r>
              <a:rPr lang="en-GB" sz="2400"/>
              <a:t>Categories / Continuous</a:t>
            </a:r>
          </a:p>
          <a:p>
            <a:endParaRPr lang="en-GB" sz="2400"/>
          </a:p>
          <a:p>
            <a:r>
              <a:rPr lang="en-GB" sz="2400"/>
              <a:t>Nominal, Ordinal, Ratio, Interval</a:t>
            </a:r>
          </a:p>
        </p:txBody>
      </p:sp>
      <p:sp>
        <p:nvSpPr>
          <p:cNvPr id="9" name="TextBox 7"/>
          <p:cNvSpPr txBox="1">
            <a:spLocks noChangeArrowheads="1"/>
          </p:cNvSpPr>
          <p:nvPr/>
        </p:nvSpPr>
        <p:spPr bwMode="auto">
          <a:xfrm>
            <a:off x="1775520" y="5013177"/>
            <a:ext cx="3313112" cy="460375"/>
          </a:xfrm>
          <a:prstGeom prst="rect">
            <a:avLst/>
          </a:prstGeom>
          <a:noFill/>
          <a:ln w="9525">
            <a:solidFill>
              <a:schemeClr val="accent1"/>
            </a:solidFill>
            <a:miter lim="800000"/>
            <a:headEnd/>
            <a:tailEnd/>
          </a:ln>
        </p:spPr>
        <p:txBody>
          <a:bodyPr>
            <a:spAutoFit/>
          </a:bodyPr>
          <a:lstStyle/>
          <a:p>
            <a:r>
              <a:rPr lang="en-GB" sz="2400" dirty="0"/>
              <a:t>Photos/Videos</a:t>
            </a:r>
          </a:p>
        </p:txBody>
      </p:sp>
    </p:spTree>
    <p:extLst>
      <p:ext uri="{BB962C8B-B14F-4D97-AF65-F5344CB8AC3E}">
        <p14:creationId xmlns:p14="http://schemas.microsoft.com/office/powerpoint/2010/main" val="3492353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a:xfrm>
            <a:off x="1678885" y="638915"/>
            <a:ext cx="10364451" cy="1296035"/>
          </a:xfrm>
        </p:spPr>
        <p:txBody>
          <a:bodyPr>
            <a:normAutofit/>
          </a:bodyPr>
          <a:lstStyle/>
          <a:p>
            <a:pPr lvl="1" rtl="0">
              <a:spcBef>
                <a:spcPct val="0"/>
              </a:spcBef>
              <a:defRPr/>
            </a:pPr>
            <a:r>
              <a:rPr lang="en-GB" b="1" dirty="0"/>
              <a:t>Qualitative “versus” Quantitative Research </a:t>
            </a:r>
            <a:br>
              <a:rPr lang="en-GB" dirty="0"/>
            </a:br>
            <a:endParaRPr lang="en-GB" dirty="0"/>
          </a:p>
        </p:txBody>
      </p:sp>
      <p:graphicFrame>
        <p:nvGraphicFramePr>
          <p:cNvPr id="11292" name="Rectangle 2">
            <a:extLst>
              <a:ext uri="{FF2B5EF4-FFF2-40B4-BE49-F238E27FC236}">
                <a16:creationId xmlns:a16="http://schemas.microsoft.com/office/drawing/2014/main" id="{82DADC65-DC27-8F10-8294-136687446A2F}"/>
              </a:ext>
            </a:extLst>
          </p:cNvPr>
          <p:cNvGraphicFramePr>
            <a:graphicFrameLocks noGrp="1"/>
          </p:cNvGraphicFramePr>
          <p:nvPr>
            <p:ph sz="quarter" idx="13"/>
            <p:extLst>
              <p:ext uri="{D42A27DB-BD31-4B8C-83A1-F6EECF244321}">
                <p14:modId xmlns:p14="http://schemas.microsoft.com/office/powerpoint/2010/main" val="2068484745"/>
              </p:ext>
            </p:extLst>
          </p:nvPr>
        </p:nvGraphicFramePr>
        <p:xfrm>
          <a:off x="1286933" y="1286933"/>
          <a:ext cx="10152397" cy="4544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819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314450"/>
            <a:ext cx="2844002" cy="3680244"/>
          </a:xfrm>
        </p:spPr>
        <p:txBody>
          <a:bodyPr>
            <a:normAutofit/>
          </a:bodyPr>
          <a:lstStyle/>
          <a:p>
            <a:pPr algn="l"/>
            <a:r>
              <a:rPr lang="en-GB" sz="3400"/>
              <a:t>Hypotheses, variables and operational definitions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5C532C43-92EA-1EC9-F2BB-22FAB45E6BE8}"/>
              </a:ext>
            </a:extLst>
          </p:cNvPr>
          <p:cNvGraphicFramePr>
            <a:graphicFrameLocks noGrp="1"/>
          </p:cNvGraphicFramePr>
          <p:nvPr>
            <p:ph sz="quarter" idx="13"/>
            <p:extLst>
              <p:ext uri="{D42A27DB-BD31-4B8C-83A1-F6EECF244321}">
                <p14:modId xmlns:p14="http://schemas.microsoft.com/office/powerpoint/2010/main" val="316697724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33931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2107A-3043-2071-EB53-7A3E253FD5AF}"/>
              </a:ext>
            </a:extLst>
          </p:cNvPr>
          <p:cNvSpPr>
            <a:spLocks noGrp="1"/>
          </p:cNvSpPr>
          <p:nvPr>
            <p:ph type="title"/>
          </p:nvPr>
        </p:nvSpPr>
        <p:spPr/>
        <p:txBody>
          <a:bodyPr/>
          <a:lstStyle/>
          <a:p>
            <a:r>
              <a:rPr lang="en-GB" dirty="0"/>
              <a:t>Your task </a:t>
            </a:r>
          </a:p>
        </p:txBody>
      </p:sp>
      <p:sp>
        <p:nvSpPr>
          <p:cNvPr id="3" name="Content Placeholder 2">
            <a:extLst>
              <a:ext uri="{FF2B5EF4-FFF2-40B4-BE49-F238E27FC236}">
                <a16:creationId xmlns:a16="http://schemas.microsoft.com/office/drawing/2014/main" id="{2478A3E1-8B8E-A6BE-D734-DB852462CFF5}"/>
              </a:ext>
            </a:extLst>
          </p:cNvPr>
          <p:cNvSpPr>
            <a:spLocks noGrp="1"/>
          </p:cNvSpPr>
          <p:nvPr>
            <p:ph sz="quarter" idx="13"/>
          </p:nvPr>
        </p:nvSpPr>
        <p:spPr>
          <a:xfrm>
            <a:off x="913774" y="2033806"/>
            <a:ext cx="10363826" cy="4016616"/>
          </a:xfrm>
        </p:spPr>
        <p:txBody>
          <a:bodyPr>
            <a:normAutofit fontScale="92500" lnSpcReduction="10000"/>
          </a:bodyPr>
          <a:lstStyle/>
          <a:p>
            <a:pPr marL="0" indent="0">
              <a:buNone/>
            </a:pPr>
            <a:r>
              <a:rPr lang="en-GB" dirty="0"/>
              <a:t>Thinking about your </a:t>
            </a:r>
            <a:r>
              <a:rPr lang="en-GB"/>
              <a:t>campus campaign </a:t>
            </a:r>
            <a:r>
              <a:rPr lang="en-GB" dirty="0"/>
              <a:t>ideas from week one</a:t>
            </a:r>
          </a:p>
          <a:p>
            <a:pPr>
              <a:buFont typeface="Wingdings" panose="05000000000000000000" pitchFamily="2" charset="2"/>
              <a:buChar char="Ø"/>
            </a:pPr>
            <a:r>
              <a:rPr lang="en-GB" dirty="0"/>
              <a:t> how would you design a research study to demonstrate whether your campus intervention worked? </a:t>
            </a:r>
          </a:p>
          <a:p>
            <a:pPr lvl="1">
              <a:buFont typeface="Wingdings" panose="05000000000000000000" pitchFamily="2" charset="2"/>
              <a:buChar char="Ø"/>
            </a:pPr>
            <a:r>
              <a:rPr lang="en-GB" dirty="0"/>
              <a:t> what does “worked” mean?</a:t>
            </a:r>
          </a:p>
          <a:p>
            <a:pPr lvl="1">
              <a:buFont typeface="Wingdings" panose="05000000000000000000" pitchFamily="2" charset="2"/>
              <a:buChar char="Ø"/>
            </a:pPr>
            <a:r>
              <a:rPr lang="en-GB" dirty="0"/>
              <a:t>Who</a:t>
            </a:r>
          </a:p>
          <a:p>
            <a:pPr lvl="1">
              <a:buFont typeface="Wingdings" panose="05000000000000000000" pitchFamily="2" charset="2"/>
              <a:buChar char="Ø"/>
            </a:pPr>
            <a:r>
              <a:rPr lang="en-GB" dirty="0"/>
              <a:t>How?</a:t>
            </a:r>
          </a:p>
          <a:p>
            <a:pPr lvl="1">
              <a:buFont typeface="Wingdings" panose="05000000000000000000" pitchFamily="2" charset="2"/>
              <a:buChar char="Ø"/>
            </a:pPr>
            <a:endParaRPr lang="en-GB" dirty="0"/>
          </a:p>
          <a:p>
            <a:pPr>
              <a:buFont typeface="Wingdings" panose="05000000000000000000" pitchFamily="2" charset="2"/>
              <a:buChar char="Ø"/>
            </a:pPr>
            <a:r>
              <a:rPr lang="en-GB" dirty="0"/>
              <a:t> Identify a hypotheses to support your “hunch”</a:t>
            </a:r>
          </a:p>
          <a:p>
            <a:pPr>
              <a:buFont typeface="Wingdings" panose="05000000000000000000" pitchFamily="2" charset="2"/>
              <a:buChar char="Ø"/>
            </a:pPr>
            <a:r>
              <a:rPr lang="en-GB" dirty="0"/>
              <a:t> Get on google scholar to check existing related evidence </a:t>
            </a:r>
            <a:br>
              <a:rPr lang="en-GB" dirty="0"/>
            </a:br>
            <a:endParaRPr lang="en-GB" dirty="0"/>
          </a:p>
        </p:txBody>
      </p:sp>
    </p:spTree>
    <p:extLst>
      <p:ext uri="{BB962C8B-B14F-4D97-AF65-F5344CB8AC3E}">
        <p14:creationId xmlns:p14="http://schemas.microsoft.com/office/powerpoint/2010/main" val="4177691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0489B-3120-EDC4-A636-F354FE40882F}"/>
              </a:ext>
            </a:extLst>
          </p:cNvPr>
          <p:cNvSpPr>
            <a:spLocks noGrp="1"/>
          </p:cNvSpPr>
          <p:nvPr>
            <p:ph type="title"/>
          </p:nvPr>
        </p:nvSpPr>
        <p:spPr/>
        <p:txBody>
          <a:bodyPr/>
          <a:lstStyle/>
          <a:p>
            <a:r>
              <a:rPr lang="en-GB"/>
              <a:t>Padlet</a:t>
            </a:r>
          </a:p>
        </p:txBody>
      </p:sp>
      <p:pic>
        <p:nvPicPr>
          <p:cNvPr id="5" name="Content Placeholder 4" descr="A qr code with a paper crane&#10;&#10;AI-generated content may be incorrect.">
            <a:extLst>
              <a:ext uri="{FF2B5EF4-FFF2-40B4-BE49-F238E27FC236}">
                <a16:creationId xmlns:a16="http://schemas.microsoft.com/office/drawing/2014/main" id="{327DAB60-28BB-9EB0-4AA4-45129624AD65}"/>
              </a:ext>
            </a:extLst>
          </p:cNvPr>
          <p:cNvPicPr>
            <a:picLocks noGrp="1" noChangeAspect="1"/>
          </p:cNvPicPr>
          <p:nvPr>
            <p:ph sz="quarter" idx="13"/>
          </p:nvPr>
        </p:nvPicPr>
        <p:blipFill>
          <a:blip r:embed="rId2"/>
          <a:stretch>
            <a:fillRect/>
          </a:stretch>
        </p:blipFill>
        <p:spPr>
          <a:xfrm>
            <a:off x="4383881" y="2366963"/>
            <a:ext cx="3424237" cy="3424237"/>
          </a:xfrm>
        </p:spPr>
      </p:pic>
    </p:spTree>
    <p:extLst>
      <p:ext uri="{BB962C8B-B14F-4D97-AF65-F5344CB8AC3E}">
        <p14:creationId xmlns:p14="http://schemas.microsoft.com/office/powerpoint/2010/main" val="5551143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133</TotalTime>
  <Words>654</Words>
  <Application>Microsoft Office PowerPoint</Application>
  <PresentationFormat>Widescreen</PresentationFormat>
  <Paragraphs>82</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Tw Cen MT</vt:lpstr>
      <vt:lpstr>Wingdings</vt:lpstr>
      <vt:lpstr>Wingdings 2</vt:lpstr>
      <vt:lpstr>Droplet</vt:lpstr>
      <vt:lpstr>Psychology in practice </vt:lpstr>
      <vt:lpstr>What is research? </vt:lpstr>
      <vt:lpstr>Research Governance Frameworks</vt:lpstr>
      <vt:lpstr>Research, service evaluation or audit?</vt:lpstr>
      <vt:lpstr>Doing applied research</vt:lpstr>
      <vt:lpstr>Why do research? </vt:lpstr>
      <vt:lpstr>“Doing” research </vt:lpstr>
      <vt:lpstr>PowerPoint Presentation</vt:lpstr>
      <vt:lpstr>Different  types of research:   </vt:lpstr>
      <vt:lpstr>Qualitative and Quantitative Data </vt:lpstr>
      <vt:lpstr>Qualitative “versus” Quantitative Research  </vt:lpstr>
      <vt:lpstr>Hypotheses, variables and operational definitions </vt:lpstr>
      <vt:lpstr>Your task </vt:lpstr>
      <vt:lpstr>Padlet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37</cp:revision>
  <cp:lastPrinted>2019-06-08T07:08:58Z</cp:lastPrinted>
  <dcterms:created xsi:type="dcterms:W3CDTF">2018-06-08T11:28:01Z</dcterms:created>
  <dcterms:modified xsi:type="dcterms:W3CDTF">2025-10-22T07:18:24Z</dcterms:modified>
</cp:coreProperties>
</file>