
<file path=[Content_Types].xml><?xml version="1.0" encoding="utf-8"?>
<Types xmlns="http://schemas.openxmlformats.org/package/2006/content-types">
  <Default Extension="2929390402706067" ContentType="image/png"/>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4"/>
  </p:sldMasterIdLst>
  <p:sldIdLst>
    <p:sldId id="256" r:id="rId5"/>
  </p:sldIdLst>
  <p:sldSz cx="21374100" cy="15113000"/>
  <p:notesSz cx="6858000" cy="9144000"/>
  <p:embeddedFontLst>
    <p:embeddedFont>
      <p:font typeface="Barlow Medium" panose="00000600000000000000" pitchFamily="2" charset="0"/>
      <p:regular r:id="rId6"/>
      <p:italic r:id="rId7"/>
    </p:embeddedFont>
    <p:embeddedFont>
      <p:font typeface="Londrina Solid" panose="020B0604020202020204" charset="0"/>
      <p:regular r:id="rId8"/>
    </p:embeddedFont>
    <p:embeddedFont>
      <p:font typeface="Londrina Solid Heavy" panose="020B0604020202020204" charset="0"/>
      <p:regular r:id="rId9"/>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C577C13-10C9-2D31-D53B-DDC8497AA79D}" v="1" dt="2026-03-01T16:03:15.50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autoAdjust="0"/>
    <p:restoredTop sz="50056" autoAdjust="0"/>
  </p:normalViewPr>
  <p:slideViewPr>
    <p:cSldViewPr>
      <p:cViewPr>
        <p:scale>
          <a:sx n="50" d="100"/>
          <a:sy n="50" d="100"/>
        </p:scale>
        <p:origin x="461" y="-44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font" Target="fonts/font3.fntdata"/><Relationship Id="rId13"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font" Target="fonts/font2.fntdata"/><Relationship Id="rId12" Type="http://schemas.openxmlformats.org/officeDocument/2006/relationships/theme" Target="theme/theme1.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font" Target="fonts/font1.fntdata"/><Relationship Id="rId11" Type="http://schemas.openxmlformats.org/officeDocument/2006/relationships/viewProps" Target="viewProps.xml"/><Relationship Id="rId5" Type="http://schemas.openxmlformats.org/officeDocument/2006/relationships/slide" Target="slides/slide1.xml"/><Relationship Id="rId10"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font" Target="fonts/font4.fntdata"/><Relationship Id="rId14" Type="http://schemas.microsoft.com/office/2015/10/relationships/revisionInfo" Target="revisionInfo.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3/1/2026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3/1/2026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3/1/2026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3/1/2026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3/1/2026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3/1/2026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hyperlink" Target="https://dhcw.nhs.wales/about-us/duty-of-quality/" TargetMode="External"/><Relationship Id="rId7" Type="http://schemas.openxmlformats.org/officeDocument/2006/relationships/hyperlink" Target="https://sbuhbcareers.nhs.wales/healthcare-support-worker/" TargetMode="External"/><Relationship Id="rId2" Type="http://schemas.openxmlformats.org/officeDocument/2006/relationships/image" Target="../media/image1.2929390402706067"/><Relationship Id="rId1" Type="http://schemas.openxmlformats.org/officeDocument/2006/relationships/slideLayout" Target="../slideLayouts/slideLayout7.xml"/><Relationship Id="rId6" Type="http://schemas.openxmlformats.org/officeDocument/2006/relationships/image" Target="../media/image3.jpg"/><Relationship Id="rId11" Type="http://schemas.openxmlformats.org/officeDocument/2006/relationships/hyperlink" Target="https://publichealthnetwork.cymru/topic/building-a-healthier-wales/" TargetMode="External"/><Relationship Id="rId5" Type="http://schemas.openxmlformats.org/officeDocument/2006/relationships/hyperlink" Target="https://www.publicdomainpictures.net/en/view-image.php?image=104525&amp;picture=welsh-flag" TargetMode="External"/><Relationship Id="rId10" Type="http://schemas.openxmlformats.org/officeDocument/2006/relationships/image" Target="../media/image5.png"/><Relationship Id="rId4" Type="http://schemas.openxmlformats.org/officeDocument/2006/relationships/image" Target="../media/image2.jpg"/><Relationship Id="rId9" Type="http://schemas.openxmlformats.org/officeDocument/2006/relationships/hyperlink" Target="https://ar.inspiredpencil.com/pictures-2023/welsh-language-map"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222050"/>
        </a:solidFill>
        <a:effectLst/>
      </p:bgPr>
    </p:bg>
    <p:spTree>
      <p:nvGrpSpPr>
        <p:cNvPr id="1" name=""/>
        <p:cNvGrpSpPr/>
        <p:nvPr/>
      </p:nvGrpSpPr>
      <p:grpSpPr>
        <a:xfrm>
          <a:off x="0" y="0"/>
          <a:ext cx="0" cy="0"/>
          <a:chOff x="0" y="0"/>
          <a:chExt cx="0" cy="0"/>
        </a:xfrm>
      </p:grpSpPr>
      <p:pic>
        <p:nvPicPr>
          <p:cNvPr id="111" name="Picture 110">
            <a:extLst>
              <a:ext uri="{FF2B5EF4-FFF2-40B4-BE49-F238E27FC236}">
                <a16:creationId xmlns:a16="http://schemas.microsoft.com/office/drawing/2014/main" id="{D027FBB8-C883-90BB-E80F-8E12407A53E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052455" y="12990854"/>
            <a:ext cx="2316939" cy="1880429"/>
          </a:xfrm>
          <a:prstGeom prst="rect">
            <a:avLst/>
          </a:prstGeom>
        </p:spPr>
      </p:pic>
      <p:grpSp>
        <p:nvGrpSpPr>
          <p:cNvPr id="2" name="Group 2"/>
          <p:cNvGrpSpPr/>
          <p:nvPr/>
        </p:nvGrpSpPr>
        <p:grpSpPr>
          <a:xfrm>
            <a:off x="-14941" y="1627450"/>
            <a:ext cx="5599486" cy="3186613"/>
            <a:chOff x="-35645" y="-280708"/>
            <a:chExt cx="7465981" cy="4248817"/>
          </a:xfrm>
        </p:grpSpPr>
        <p:grpSp>
          <p:nvGrpSpPr>
            <p:cNvPr id="3" name="Group 3"/>
            <p:cNvGrpSpPr/>
            <p:nvPr/>
          </p:nvGrpSpPr>
          <p:grpSpPr>
            <a:xfrm>
              <a:off x="0" y="874984"/>
              <a:ext cx="7427401" cy="3093125"/>
              <a:chOff x="0" y="0"/>
              <a:chExt cx="18677425" cy="7778174"/>
            </a:xfrm>
          </p:grpSpPr>
          <p:sp>
            <p:nvSpPr>
              <p:cNvPr id="4" name="Freeform 4"/>
              <p:cNvSpPr/>
              <p:nvPr/>
            </p:nvSpPr>
            <p:spPr>
              <a:xfrm>
                <a:off x="10160" y="16510"/>
                <a:ext cx="18654564" cy="7750234"/>
              </a:xfrm>
              <a:custGeom>
                <a:avLst/>
                <a:gdLst/>
                <a:ahLst/>
                <a:cxnLst/>
                <a:rect l="l" t="t" r="r" b="b"/>
                <a:pathLst>
                  <a:path w="18654564" h="7750234">
                    <a:moveTo>
                      <a:pt x="18654564" y="7750234"/>
                    </a:moveTo>
                    <a:lnTo>
                      <a:pt x="0" y="7742613"/>
                    </a:lnTo>
                    <a:lnTo>
                      <a:pt x="0" y="2701210"/>
                    </a:lnTo>
                    <a:lnTo>
                      <a:pt x="17780" y="19050"/>
                    </a:lnTo>
                    <a:lnTo>
                      <a:pt x="9301021" y="0"/>
                    </a:lnTo>
                    <a:lnTo>
                      <a:pt x="18635514" y="5080"/>
                    </a:lnTo>
                    <a:close/>
                  </a:path>
                </a:pathLst>
              </a:custGeom>
              <a:solidFill>
                <a:srgbClr val="EDEDED"/>
              </a:solidFill>
            </p:spPr>
            <p:txBody>
              <a:bodyPr/>
              <a:lstStyle/>
              <a:p>
                <a:r>
                  <a:rPr lang="en-GB" sz="1600" dirty="0"/>
                  <a:t>Language is more than a tool for communication; it forms an integral part of personal and cultural identity. In healthcare, language shapes patient experience, clinical understanding, and health outcomes (GOV.WALES, 2025a). In Wales, the interaction between Welsh and English—set within a bilingual legal and cultural context—significantly influences healthcare delivery, access, and equality (Law Wales, 2011).</a:t>
                </a:r>
              </a:p>
            </p:txBody>
          </p:sp>
          <p:sp>
            <p:nvSpPr>
              <p:cNvPr id="5" name="Freeform 5"/>
              <p:cNvSpPr/>
              <p:nvPr/>
            </p:nvSpPr>
            <p:spPr>
              <a:xfrm>
                <a:off x="-215" y="0"/>
                <a:ext cx="18678910" cy="7776198"/>
              </a:xfrm>
              <a:custGeom>
                <a:avLst/>
                <a:gdLst/>
                <a:ahLst/>
                <a:cxnLst/>
                <a:rect l="l" t="t" r="r" b="b"/>
                <a:pathLst>
                  <a:path w="18678910" h="7776198">
                    <a:moveTo>
                      <a:pt x="18645889" y="21590"/>
                    </a:moveTo>
                    <a:cubicBezTo>
                      <a:pt x="18647161" y="34290"/>
                      <a:pt x="18647161" y="44450"/>
                      <a:pt x="18648430" y="54610"/>
                    </a:cubicBezTo>
                    <a:cubicBezTo>
                      <a:pt x="18650970" y="182723"/>
                      <a:pt x="18652239" y="354172"/>
                      <a:pt x="18654780" y="519498"/>
                    </a:cubicBezTo>
                    <a:cubicBezTo>
                      <a:pt x="18654780" y="758302"/>
                      <a:pt x="18667480" y="5467029"/>
                      <a:pt x="18673830" y="5705833"/>
                    </a:cubicBezTo>
                    <a:cubicBezTo>
                      <a:pt x="18680180" y="6067101"/>
                      <a:pt x="18676370" y="6434492"/>
                      <a:pt x="18676370" y="6795760"/>
                    </a:cubicBezTo>
                    <a:cubicBezTo>
                      <a:pt x="18676370" y="7114165"/>
                      <a:pt x="18677639" y="7408078"/>
                      <a:pt x="18678911" y="7715944"/>
                    </a:cubicBezTo>
                    <a:cubicBezTo>
                      <a:pt x="18678911" y="7737534"/>
                      <a:pt x="18678911" y="7751504"/>
                      <a:pt x="18678911" y="7775634"/>
                    </a:cubicBezTo>
                    <a:cubicBezTo>
                      <a:pt x="18656050" y="7775634"/>
                      <a:pt x="18635730" y="7776904"/>
                      <a:pt x="18560370" y="7775634"/>
                    </a:cubicBezTo>
                    <a:cubicBezTo>
                      <a:pt x="17603071" y="7770554"/>
                      <a:pt x="16631045" y="7776904"/>
                      <a:pt x="15673747" y="7771823"/>
                    </a:cubicBezTo>
                    <a:cubicBezTo>
                      <a:pt x="15099368" y="7768013"/>
                      <a:pt x="14539717" y="7770554"/>
                      <a:pt x="13965338" y="7768013"/>
                    </a:cubicBezTo>
                    <a:cubicBezTo>
                      <a:pt x="13700239" y="7766744"/>
                      <a:pt x="13435142" y="7765473"/>
                      <a:pt x="13170044" y="7764204"/>
                    </a:cubicBezTo>
                    <a:cubicBezTo>
                      <a:pt x="13008040" y="7764204"/>
                      <a:pt x="12860763" y="7765473"/>
                      <a:pt x="12698758" y="7765473"/>
                    </a:cubicBezTo>
                    <a:cubicBezTo>
                      <a:pt x="12286384" y="7764204"/>
                      <a:pt x="11152353" y="7765473"/>
                      <a:pt x="10739979" y="7764204"/>
                    </a:cubicBezTo>
                    <a:cubicBezTo>
                      <a:pt x="10445425" y="7762934"/>
                      <a:pt x="4554360" y="7771823"/>
                      <a:pt x="4259807" y="7770554"/>
                    </a:cubicBezTo>
                    <a:cubicBezTo>
                      <a:pt x="4186168" y="7770554"/>
                      <a:pt x="4097802" y="7771823"/>
                      <a:pt x="4024164" y="7771823"/>
                    </a:cubicBezTo>
                    <a:cubicBezTo>
                      <a:pt x="3847432" y="7771823"/>
                      <a:pt x="3685427" y="7773094"/>
                      <a:pt x="3508695" y="7773094"/>
                    </a:cubicBezTo>
                    <a:cubicBezTo>
                      <a:pt x="3066865" y="7773094"/>
                      <a:pt x="2639763" y="7771823"/>
                      <a:pt x="2197933" y="7770554"/>
                    </a:cubicBezTo>
                    <a:cubicBezTo>
                      <a:pt x="1932835" y="7769284"/>
                      <a:pt x="1667737" y="7768013"/>
                      <a:pt x="1417367" y="7766744"/>
                    </a:cubicBezTo>
                    <a:cubicBezTo>
                      <a:pt x="946081" y="7765473"/>
                      <a:pt x="474796" y="7764204"/>
                      <a:pt x="44665" y="7764204"/>
                    </a:cubicBezTo>
                    <a:cubicBezTo>
                      <a:pt x="34505" y="7764204"/>
                      <a:pt x="25615" y="7764204"/>
                      <a:pt x="15455" y="7762934"/>
                    </a:cubicBezTo>
                    <a:cubicBezTo>
                      <a:pt x="6565" y="7761663"/>
                      <a:pt x="1485" y="7755313"/>
                      <a:pt x="4025" y="7746423"/>
                    </a:cubicBezTo>
                    <a:cubicBezTo>
                      <a:pt x="12915" y="7714238"/>
                      <a:pt x="9105" y="7561158"/>
                      <a:pt x="7835" y="7401954"/>
                    </a:cubicBezTo>
                    <a:cubicBezTo>
                      <a:pt x="6565" y="7077426"/>
                      <a:pt x="2755" y="6759021"/>
                      <a:pt x="4025" y="6434492"/>
                    </a:cubicBezTo>
                    <a:cubicBezTo>
                      <a:pt x="1485" y="6030362"/>
                      <a:pt x="-3595" y="1027721"/>
                      <a:pt x="4025" y="617468"/>
                    </a:cubicBezTo>
                    <a:cubicBezTo>
                      <a:pt x="5295" y="537867"/>
                      <a:pt x="4025" y="452142"/>
                      <a:pt x="5295" y="372541"/>
                    </a:cubicBezTo>
                    <a:cubicBezTo>
                      <a:pt x="6565" y="243954"/>
                      <a:pt x="9105" y="103121"/>
                      <a:pt x="10375" y="44450"/>
                    </a:cubicBezTo>
                    <a:cubicBezTo>
                      <a:pt x="10375" y="41910"/>
                      <a:pt x="11645" y="39370"/>
                      <a:pt x="12915" y="38100"/>
                    </a:cubicBezTo>
                    <a:cubicBezTo>
                      <a:pt x="34505" y="35560"/>
                      <a:pt x="106605" y="30480"/>
                      <a:pt x="342247" y="29210"/>
                    </a:cubicBezTo>
                    <a:cubicBezTo>
                      <a:pt x="739894" y="25400"/>
                      <a:pt x="1137541" y="22860"/>
                      <a:pt x="1549916" y="20320"/>
                    </a:cubicBezTo>
                    <a:cubicBezTo>
                      <a:pt x="1829742" y="17780"/>
                      <a:pt x="2109567" y="16510"/>
                      <a:pt x="2374665" y="13970"/>
                    </a:cubicBezTo>
                    <a:cubicBezTo>
                      <a:pt x="2639763" y="11430"/>
                      <a:pt x="2919589" y="8890"/>
                      <a:pt x="3184687" y="8890"/>
                    </a:cubicBezTo>
                    <a:cubicBezTo>
                      <a:pt x="3479240" y="7620"/>
                      <a:pt x="3773794" y="10160"/>
                      <a:pt x="4068347" y="8890"/>
                    </a:cubicBezTo>
                    <a:cubicBezTo>
                      <a:pt x="4436538" y="8890"/>
                      <a:pt x="11108171" y="6350"/>
                      <a:pt x="11476363" y="5080"/>
                    </a:cubicBezTo>
                    <a:cubicBezTo>
                      <a:pt x="11829826" y="3810"/>
                      <a:pt x="12183291" y="2540"/>
                      <a:pt x="12551482" y="2540"/>
                    </a:cubicBezTo>
                    <a:cubicBezTo>
                      <a:pt x="13155316" y="1270"/>
                      <a:pt x="13744423" y="0"/>
                      <a:pt x="14348257" y="0"/>
                    </a:cubicBezTo>
                    <a:cubicBezTo>
                      <a:pt x="14598628" y="0"/>
                      <a:pt x="14863725" y="2540"/>
                      <a:pt x="15114096" y="2540"/>
                    </a:cubicBezTo>
                    <a:cubicBezTo>
                      <a:pt x="15806297" y="3810"/>
                      <a:pt x="16513224" y="5080"/>
                      <a:pt x="17205424" y="7620"/>
                    </a:cubicBezTo>
                    <a:cubicBezTo>
                      <a:pt x="17573617" y="8890"/>
                      <a:pt x="17941808" y="12700"/>
                      <a:pt x="18310000" y="16510"/>
                    </a:cubicBezTo>
                    <a:cubicBezTo>
                      <a:pt x="18398365" y="16510"/>
                      <a:pt x="18486732" y="16510"/>
                      <a:pt x="18560370" y="16510"/>
                    </a:cubicBezTo>
                    <a:cubicBezTo>
                      <a:pt x="18626839" y="17780"/>
                      <a:pt x="18635730" y="20320"/>
                      <a:pt x="18645889" y="21590"/>
                    </a:cubicBezTo>
                    <a:close/>
                    <a:moveTo>
                      <a:pt x="18656050" y="7759123"/>
                    </a:moveTo>
                    <a:cubicBezTo>
                      <a:pt x="18657320" y="7742613"/>
                      <a:pt x="18658589" y="7729913"/>
                      <a:pt x="18658589" y="7717213"/>
                    </a:cubicBezTo>
                    <a:cubicBezTo>
                      <a:pt x="18657320" y="7377462"/>
                      <a:pt x="18656050" y="7052934"/>
                      <a:pt x="18656050" y="6703913"/>
                    </a:cubicBezTo>
                    <a:cubicBezTo>
                      <a:pt x="18656050" y="6544710"/>
                      <a:pt x="18658589" y="6385507"/>
                      <a:pt x="18657320" y="6226304"/>
                    </a:cubicBezTo>
                    <a:cubicBezTo>
                      <a:pt x="18657320" y="6079347"/>
                      <a:pt x="18656050" y="5926268"/>
                      <a:pt x="18654780" y="5779312"/>
                    </a:cubicBezTo>
                    <a:cubicBezTo>
                      <a:pt x="18649700" y="5552754"/>
                      <a:pt x="18638270" y="862396"/>
                      <a:pt x="18638270" y="635838"/>
                    </a:cubicBezTo>
                    <a:cubicBezTo>
                      <a:pt x="18635730" y="446019"/>
                      <a:pt x="18633189" y="250078"/>
                      <a:pt x="18630650" y="63500"/>
                    </a:cubicBezTo>
                    <a:cubicBezTo>
                      <a:pt x="18629380" y="44450"/>
                      <a:pt x="18628111" y="43180"/>
                      <a:pt x="18516187" y="41910"/>
                    </a:cubicBezTo>
                    <a:cubicBezTo>
                      <a:pt x="18472004" y="41910"/>
                      <a:pt x="18442548" y="41910"/>
                      <a:pt x="18398365" y="40640"/>
                    </a:cubicBezTo>
                    <a:cubicBezTo>
                      <a:pt x="18030175" y="36830"/>
                      <a:pt x="17647254" y="31750"/>
                      <a:pt x="17279063" y="30480"/>
                    </a:cubicBezTo>
                    <a:cubicBezTo>
                      <a:pt x="16380676" y="26670"/>
                      <a:pt x="15467561" y="25400"/>
                      <a:pt x="14569174" y="22860"/>
                    </a:cubicBezTo>
                    <a:cubicBezTo>
                      <a:pt x="14436624" y="22860"/>
                      <a:pt x="14289347" y="22860"/>
                      <a:pt x="14156799" y="22860"/>
                    </a:cubicBezTo>
                    <a:cubicBezTo>
                      <a:pt x="13935884" y="22860"/>
                      <a:pt x="13714969" y="22860"/>
                      <a:pt x="13508781" y="22860"/>
                    </a:cubicBezTo>
                    <a:cubicBezTo>
                      <a:pt x="13037495" y="22860"/>
                      <a:pt x="12566210" y="22860"/>
                      <a:pt x="12109653" y="24130"/>
                    </a:cubicBezTo>
                    <a:cubicBezTo>
                      <a:pt x="11712005" y="25400"/>
                      <a:pt x="5010917" y="29210"/>
                      <a:pt x="4613271" y="29210"/>
                    </a:cubicBezTo>
                    <a:cubicBezTo>
                      <a:pt x="3965253" y="29210"/>
                      <a:pt x="3317236" y="26670"/>
                      <a:pt x="2669219" y="33020"/>
                    </a:cubicBezTo>
                    <a:cubicBezTo>
                      <a:pt x="2330482" y="36830"/>
                      <a:pt x="2006474" y="36830"/>
                      <a:pt x="1682465" y="38100"/>
                    </a:cubicBezTo>
                    <a:cubicBezTo>
                      <a:pt x="1122814" y="41910"/>
                      <a:pt x="563162" y="45720"/>
                      <a:pt x="45935" y="50800"/>
                    </a:cubicBezTo>
                    <a:cubicBezTo>
                      <a:pt x="33235" y="50800"/>
                      <a:pt x="30695" y="53340"/>
                      <a:pt x="29425" y="84752"/>
                    </a:cubicBezTo>
                    <a:cubicBezTo>
                      <a:pt x="28155" y="194969"/>
                      <a:pt x="28155" y="305186"/>
                      <a:pt x="26885" y="415404"/>
                    </a:cubicBezTo>
                    <a:cubicBezTo>
                      <a:pt x="25615" y="599099"/>
                      <a:pt x="23075" y="776671"/>
                      <a:pt x="21805" y="960367"/>
                    </a:cubicBezTo>
                    <a:cubicBezTo>
                      <a:pt x="16725" y="1156309"/>
                      <a:pt x="23075" y="5944638"/>
                      <a:pt x="25615" y="6140579"/>
                    </a:cubicBezTo>
                    <a:cubicBezTo>
                      <a:pt x="25615" y="6348768"/>
                      <a:pt x="25615" y="6563078"/>
                      <a:pt x="26885" y="6771267"/>
                    </a:cubicBezTo>
                    <a:cubicBezTo>
                      <a:pt x="26885" y="6924346"/>
                      <a:pt x="29425" y="7077426"/>
                      <a:pt x="29425" y="7230506"/>
                    </a:cubicBezTo>
                    <a:cubicBezTo>
                      <a:pt x="29425" y="7395832"/>
                      <a:pt x="29425" y="7561158"/>
                      <a:pt x="28155" y="7717213"/>
                    </a:cubicBezTo>
                    <a:cubicBezTo>
                      <a:pt x="28155" y="7721023"/>
                      <a:pt x="28155" y="7723563"/>
                      <a:pt x="28155" y="7727373"/>
                    </a:cubicBezTo>
                    <a:cubicBezTo>
                      <a:pt x="28155" y="7737534"/>
                      <a:pt x="31965" y="7741344"/>
                      <a:pt x="40855" y="7741344"/>
                    </a:cubicBezTo>
                    <a:cubicBezTo>
                      <a:pt x="136060" y="7741344"/>
                      <a:pt x="342247" y="7742613"/>
                      <a:pt x="533707" y="7742613"/>
                    </a:cubicBezTo>
                    <a:cubicBezTo>
                      <a:pt x="813533" y="7742613"/>
                      <a:pt x="1108086" y="7740073"/>
                      <a:pt x="1387912" y="7742613"/>
                    </a:cubicBezTo>
                    <a:cubicBezTo>
                      <a:pt x="1844469" y="7746423"/>
                      <a:pt x="2301027" y="7748963"/>
                      <a:pt x="2757585" y="7747694"/>
                    </a:cubicBezTo>
                    <a:cubicBezTo>
                      <a:pt x="3052138" y="7746423"/>
                      <a:pt x="3331964" y="7748963"/>
                      <a:pt x="3626517" y="7748963"/>
                    </a:cubicBezTo>
                    <a:cubicBezTo>
                      <a:pt x="4053619" y="7748963"/>
                      <a:pt x="4480721" y="7747694"/>
                      <a:pt x="4907824" y="7748963"/>
                    </a:cubicBezTo>
                    <a:cubicBezTo>
                      <a:pt x="5541113" y="7750234"/>
                      <a:pt x="12492572" y="7740073"/>
                      <a:pt x="13140590" y="7742613"/>
                    </a:cubicBezTo>
                    <a:cubicBezTo>
                      <a:pt x="13420414" y="7743884"/>
                      <a:pt x="13700239" y="7745154"/>
                      <a:pt x="13965338" y="7745154"/>
                    </a:cubicBezTo>
                    <a:cubicBezTo>
                      <a:pt x="14451352" y="7747694"/>
                      <a:pt x="14922636" y="7743884"/>
                      <a:pt x="15408650" y="7747694"/>
                    </a:cubicBezTo>
                    <a:cubicBezTo>
                      <a:pt x="15806297" y="7750234"/>
                      <a:pt x="16203942" y="7750234"/>
                      <a:pt x="16601591" y="7752773"/>
                    </a:cubicBezTo>
                    <a:cubicBezTo>
                      <a:pt x="17190697" y="7756584"/>
                      <a:pt x="17779804" y="7759123"/>
                      <a:pt x="18368911" y="7760394"/>
                    </a:cubicBezTo>
                    <a:cubicBezTo>
                      <a:pt x="18589824" y="7760394"/>
                      <a:pt x="18635730" y="7759123"/>
                      <a:pt x="18656050" y="7759123"/>
                    </a:cubicBezTo>
                    <a:close/>
                  </a:path>
                </a:pathLst>
              </a:custGeom>
              <a:solidFill>
                <a:srgbClr val="E7E3CA"/>
              </a:solidFill>
            </p:spPr>
            <p:txBody>
              <a:bodyPr/>
              <a:lstStyle/>
              <a:p>
                <a:endParaRPr lang="en-GB"/>
              </a:p>
            </p:txBody>
          </p:sp>
        </p:grpSp>
        <p:grpSp>
          <p:nvGrpSpPr>
            <p:cNvPr id="6" name="Group 6"/>
            <p:cNvGrpSpPr/>
            <p:nvPr/>
          </p:nvGrpSpPr>
          <p:grpSpPr>
            <a:xfrm>
              <a:off x="-35645" y="-280708"/>
              <a:ext cx="7465981" cy="1431141"/>
              <a:chOff x="-89636" y="-705886"/>
              <a:chExt cx="18774442" cy="3598840"/>
            </a:xfrm>
          </p:grpSpPr>
          <p:sp>
            <p:nvSpPr>
              <p:cNvPr id="7" name="Freeform 7"/>
              <p:cNvSpPr/>
              <p:nvPr/>
            </p:nvSpPr>
            <p:spPr>
              <a:xfrm>
                <a:off x="-89636" y="-705886"/>
                <a:ext cx="18660675" cy="2866989"/>
              </a:xfrm>
              <a:custGeom>
                <a:avLst/>
                <a:gdLst/>
                <a:ahLst/>
                <a:cxnLst/>
                <a:rect l="l" t="t" r="r" b="b"/>
                <a:pathLst>
                  <a:path w="18660676" h="2866990">
                    <a:moveTo>
                      <a:pt x="18660676" y="2866990"/>
                    </a:moveTo>
                    <a:lnTo>
                      <a:pt x="0" y="2859370"/>
                    </a:lnTo>
                    <a:lnTo>
                      <a:pt x="0" y="1007574"/>
                    </a:lnTo>
                    <a:lnTo>
                      <a:pt x="17780" y="19050"/>
                    </a:lnTo>
                    <a:lnTo>
                      <a:pt x="9304069" y="0"/>
                    </a:lnTo>
                    <a:lnTo>
                      <a:pt x="18641626" y="5080"/>
                    </a:lnTo>
                    <a:close/>
                  </a:path>
                </a:pathLst>
              </a:custGeom>
              <a:solidFill>
                <a:srgbClr val="E7E3CA"/>
              </a:solidFill>
            </p:spPr>
            <p:txBody>
              <a:bodyPr/>
              <a:lstStyle/>
              <a:p>
                <a:endParaRPr lang="en-GB"/>
              </a:p>
            </p:txBody>
          </p:sp>
          <p:sp>
            <p:nvSpPr>
              <p:cNvPr id="8" name="Freeform 8"/>
              <p:cNvSpPr/>
              <p:nvPr/>
            </p:nvSpPr>
            <p:spPr>
              <a:xfrm>
                <a:off x="-215" y="0"/>
                <a:ext cx="18685021" cy="2892954"/>
              </a:xfrm>
              <a:custGeom>
                <a:avLst/>
                <a:gdLst/>
                <a:ahLst/>
                <a:cxnLst/>
                <a:rect l="l" t="t" r="r" b="b"/>
                <a:pathLst>
                  <a:path w="18685021" h="2892954">
                    <a:moveTo>
                      <a:pt x="18652001" y="21590"/>
                    </a:moveTo>
                    <a:cubicBezTo>
                      <a:pt x="18653272" y="34290"/>
                      <a:pt x="18653272" y="44450"/>
                      <a:pt x="18654541" y="54610"/>
                    </a:cubicBezTo>
                    <a:cubicBezTo>
                      <a:pt x="18657081" y="107165"/>
                      <a:pt x="18658351" y="169179"/>
                      <a:pt x="18660891" y="228978"/>
                    </a:cubicBezTo>
                    <a:cubicBezTo>
                      <a:pt x="18660891" y="315354"/>
                      <a:pt x="18673591" y="2018520"/>
                      <a:pt x="18679941" y="2104897"/>
                    </a:cubicBezTo>
                    <a:cubicBezTo>
                      <a:pt x="18686291" y="2235569"/>
                      <a:pt x="18682481" y="2368456"/>
                      <a:pt x="18682481" y="2499127"/>
                    </a:cubicBezTo>
                    <a:cubicBezTo>
                      <a:pt x="18682481" y="2614296"/>
                      <a:pt x="18683751" y="2720605"/>
                      <a:pt x="18685022" y="2832700"/>
                    </a:cubicBezTo>
                    <a:cubicBezTo>
                      <a:pt x="18685022" y="2854290"/>
                      <a:pt x="18685022" y="2868260"/>
                      <a:pt x="18685022" y="2892390"/>
                    </a:cubicBezTo>
                    <a:cubicBezTo>
                      <a:pt x="18662161" y="2892390"/>
                      <a:pt x="18641841" y="2893660"/>
                      <a:pt x="18566462" y="2892390"/>
                    </a:cubicBezTo>
                    <a:cubicBezTo>
                      <a:pt x="17608847" y="2887310"/>
                      <a:pt x="16636502" y="2893660"/>
                      <a:pt x="15678889" y="2888580"/>
                    </a:cubicBezTo>
                    <a:cubicBezTo>
                      <a:pt x="15104321" y="2884770"/>
                      <a:pt x="14544485" y="2887310"/>
                      <a:pt x="13969917" y="2884770"/>
                    </a:cubicBezTo>
                    <a:cubicBezTo>
                      <a:pt x="13704732" y="2883500"/>
                      <a:pt x="13439547" y="2882230"/>
                      <a:pt x="13174361" y="2880960"/>
                    </a:cubicBezTo>
                    <a:cubicBezTo>
                      <a:pt x="13012304" y="2880960"/>
                      <a:pt x="12864979" y="2882230"/>
                      <a:pt x="12702920" y="2882230"/>
                    </a:cubicBezTo>
                    <a:cubicBezTo>
                      <a:pt x="12290411" y="2880960"/>
                      <a:pt x="11156007" y="2882230"/>
                      <a:pt x="10743497" y="2880960"/>
                    </a:cubicBezTo>
                    <a:cubicBezTo>
                      <a:pt x="10448847" y="2879690"/>
                      <a:pt x="4555842" y="2888580"/>
                      <a:pt x="4261192" y="2887310"/>
                    </a:cubicBezTo>
                    <a:cubicBezTo>
                      <a:pt x="4187529" y="2887310"/>
                      <a:pt x="4099134" y="2888580"/>
                      <a:pt x="4025472" y="2888580"/>
                    </a:cubicBezTo>
                    <a:cubicBezTo>
                      <a:pt x="3848681" y="2888580"/>
                      <a:pt x="3686624" y="2889850"/>
                      <a:pt x="3509834" y="2889850"/>
                    </a:cubicBezTo>
                    <a:cubicBezTo>
                      <a:pt x="3067858" y="2889850"/>
                      <a:pt x="2640615" y="2888580"/>
                      <a:pt x="2198640" y="2887310"/>
                    </a:cubicBezTo>
                    <a:cubicBezTo>
                      <a:pt x="1933455" y="2886040"/>
                      <a:pt x="1668270" y="2884770"/>
                      <a:pt x="1417817" y="2883500"/>
                    </a:cubicBezTo>
                    <a:cubicBezTo>
                      <a:pt x="946376" y="2882230"/>
                      <a:pt x="474936" y="2880960"/>
                      <a:pt x="44665" y="2880960"/>
                    </a:cubicBezTo>
                    <a:cubicBezTo>
                      <a:pt x="34505" y="2880960"/>
                      <a:pt x="25615" y="2880960"/>
                      <a:pt x="15455" y="2879690"/>
                    </a:cubicBezTo>
                    <a:cubicBezTo>
                      <a:pt x="6565" y="2878420"/>
                      <a:pt x="1485" y="2872070"/>
                      <a:pt x="4025" y="2863180"/>
                    </a:cubicBezTo>
                    <a:cubicBezTo>
                      <a:pt x="12915" y="2831345"/>
                      <a:pt x="9105" y="2775975"/>
                      <a:pt x="7835" y="2718391"/>
                    </a:cubicBezTo>
                    <a:cubicBezTo>
                      <a:pt x="6565" y="2601008"/>
                      <a:pt x="2755" y="2485839"/>
                      <a:pt x="4025" y="2368456"/>
                    </a:cubicBezTo>
                    <a:cubicBezTo>
                      <a:pt x="1485" y="2222280"/>
                      <a:pt x="-3595" y="412804"/>
                      <a:pt x="4025" y="264414"/>
                    </a:cubicBezTo>
                    <a:cubicBezTo>
                      <a:pt x="5295" y="235622"/>
                      <a:pt x="4025" y="204615"/>
                      <a:pt x="5295" y="175823"/>
                    </a:cubicBezTo>
                    <a:cubicBezTo>
                      <a:pt x="6565" y="129312"/>
                      <a:pt x="9105" y="78373"/>
                      <a:pt x="10375" y="44450"/>
                    </a:cubicBezTo>
                    <a:cubicBezTo>
                      <a:pt x="10375" y="41910"/>
                      <a:pt x="11645" y="39370"/>
                      <a:pt x="12915" y="38100"/>
                    </a:cubicBezTo>
                    <a:cubicBezTo>
                      <a:pt x="34505" y="35560"/>
                      <a:pt x="106623" y="30480"/>
                      <a:pt x="342344" y="29210"/>
                    </a:cubicBezTo>
                    <a:cubicBezTo>
                      <a:pt x="740121" y="25400"/>
                      <a:pt x="1137899" y="22860"/>
                      <a:pt x="1550410" y="20320"/>
                    </a:cubicBezTo>
                    <a:cubicBezTo>
                      <a:pt x="1830327" y="17780"/>
                      <a:pt x="2110245" y="16510"/>
                      <a:pt x="2375430" y="13970"/>
                    </a:cubicBezTo>
                    <a:cubicBezTo>
                      <a:pt x="2640615" y="11430"/>
                      <a:pt x="2920533" y="8890"/>
                      <a:pt x="3185718" y="8890"/>
                    </a:cubicBezTo>
                    <a:cubicBezTo>
                      <a:pt x="3480369" y="7620"/>
                      <a:pt x="3775019" y="10160"/>
                      <a:pt x="4069669" y="8890"/>
                    </a:cubicBezTo>
                    <a:cubicBezTo>
                      <a:pt x="4437982" y="8890"/>
                      <a:pt x="11111810" y="6350"/>
                      <a:pt x="11480123" y="5080"/>
                    </a:cubicBezTo>
                    <a:cubicBezTo>
                      <a:pt x="11833703" y="3810"/>
                      <a:pt x="12187284" y="2540"/>
                      <a:pt x="12555597" y="2540"/>
                    </a:cubicBezTo>
                    <a:cubicBezTo>
                      <a:pt x="13159629" y="1270"/>
                      <a:pt x="13748929" y="0"/>
                      <a:pt x="14352962" y="0"/>
                    </a:cubicBezTo>
                    <a:cubicBezTo>
                      <a:pt x="14603415" y="0"/>
                      <a:pt x="14868600" y="2540"/>
                      <a:pt x="15119053" y="2540"/>
                    </a:cubicBezTo>
                    <a:cubicBezTo>
                      <a:pt x="15811481" y="3810"/>
                      <a:pt x="16518641" y="5080"/>
                      <a:pt x="17211070" y="7620"/>
                    </a:cubicBezTo>
                    <a:cubicBezTo>
                      <a:pt x="17579382" y="8890"/>
                      <a:pt x="17947696" y="12700"/>
                      <a:pt x="18316009" y="16510"/>
                    </a:cubicBezTo>
                    <a:cubicBezTo>
                      <a:pt x="18404403" y="16510"/>
                      <a:pt x="18492799" y="16510"/>
                      <a:pt x="18566462" y="16510"/>
                    </a:cubicBezTo>
                    <a:cubicBezTo>
                      <a:pt x="18632951" y="17780"/>
                      <a:pt x="18641841" y="20320"/>
                      <a:pt x="18652001" y="21590"/>
                    </a:cubicBezTo>
                    <a:close/>
                    <a:moveTo>
                      <a:pt x="18662161" y="2875880"/>
                    </a:moveTo>
                    <a:cubicBezTo>
                      <a:pt x="18663431" y="2859370"/>
                      <a:pt x="18664701" y="2846670"/>
                      <a:pt x="18664701" y="2833970"/>
                    </a:cubicBezTo>
                    <a:cubicBezTo>
                      <a:pt x="18663431" y="2709532"/>
                      <a:pt x="18662161" y="2592149"/>
                      <a:pt x="18662161" y="2465906"/>
                    </a:cubicBezTo>
                    <a:cubicBezTo>
                      <a:pt x="18662161" y="2408322"/>
                      <a:pt x="18664701" y="2350737"/>
                      <a:pt x="18663431" y="2293153"/>
                    </a:cubicBezTo>
                    <a:cubicBezTo>
                      <a:pt x="18663431" y="2239998"/>
                      <a:pt x="18662161" y="2184629"/>
                      <a:pt x="18660891" y="2131474"/>
                    </a:cubicBezTo>
                    <a:cubicBezTo>
                      <a:pt x="18655811" y="2049527"/>
                      <a:pt x="18644381" y="353005"/>
                      <a:pt x="18644381" y="271058"/>
                    </a:cubicBezTo>
                    <a:cubicBezTo>
                      <a:pt x="18641841" y="202400"/>
                      <a:pt x="18639301" y="131527"/>
                      <a:pt x="18636761" y="63500"/>
                    </a:cubicBezTo>
                    <a:cubicBezTo>
                      <a:pt x="18635491" y="44450"/>
                      <a:pt x="18634222" y="43180"/>
                      <a:pt x="18522264" y="41910"/>
                    </a:cubicBezTo>
                    <a:cubicBezTo>
                      <a:pt x="18478065" y="41910"/>
                      <a:pt x="18448601" y="41910"/>
                      <a:pt x="18404403" y="40640"/>
                    </a:cubicBezTo>
                    <a:cubicBezTo>
                      <a:pt x="18036091" y="36830"/>
                      <a:pt x="17653046" y="31750"/>
                      <a:pt x="17284732" y="30480"/>
                    </a:cubicBezTo>
                    <a:cubicBezTo>
                      <a:pt x="16386049" y="26670"/>
                      <a:pt x="15472635" y="25400"/>
                      <a:pt x="14573952" y="22860"/>
                    </a:cubicBezTo>
                    <a:cubicBezTo>
                      <a:pt x="14441358" y="22860"/>
                      <a:pt x="14294034" y="22860"/>
                      <a:pt x="14161441" y="22860"/>
                    </a:cubicBezTo>
                    <a:cubicBezTo>
                      <a:pt x="13940452" y="22860"/>
                      <a:pt x="13719464" y="22860"/>
                      <a:pt x="13513210" y="22860"/>
                    </a:cubicBezTo>
                    <a:cubicBezTo>
                      <a:pt x="13041769" y="22860"/>
                      <a:pt x="12570328" y="22860"/>
                      <a:pt x="12113621" y="24130"/>
                    </a:cubicBezTo>
                    <a:cubicBezTo>
                      <a:pt x="11715843" y="25400"/>
                      <a:pt x="5012550" y="29210"/>
                      <a:pt x="4614772" y="29210"/>
                    </a:cubicBezTo>
                    <a:cubicBezTo>
                      <a:pt x="3966542" y="29210"/>
                      <a:pt x="3318311" y="26670"/>
                      <a:pt x="2670081" y="33020"/>
                    </a:cubicBezTo>
                    <a:cubicBezTo>
                      <a:pt x="2331233" y="36830"/>
                      <a:pt x="2007118" y="36830"/>
                      <a:pt x="1683002" y="38100"/>
                    </a:cubicBezTo>
                    <a:cubicBezTo>
                      <a:pt x="1123167" y="41910"/>
                      <a:pt x="563331" y="45720"/>
                      <a:pt x="45935" y="50800"/>
                    </a:cubicBezTo>
                    <a:cubicBezTo>
                      <a:pt x="33235" y="50800"/>
                      <a:pt x="30695" y="53340"/>
                      <a:pt x="29425" y="71728"/>
                    </a:cubicBezTo>
                    <a:cubicBezTo>
                      <a:pt x="28155" y="111594"/>
                      <a:pt x="28155" y="151460"/>
                      <a:pt x="26885" y="191326"/>
                    </a:cubicBezTo>
                    <a:cubicBezTo>
                      <a:pt x="25615" y="257770"/>
                      <a:pt x="23075" y="321998"/>
                      <a:pt x="21805" y="388442"/>
                    </a:cubicBezTo>
                    <a:cubicBezTo>
                      <a:pt x="16725" y="459315"/>
                      <a:pt x="23075" y="2191273"/>
                      <a:pt x="25615" y="2262146"/>
                    </a:cubicBezTo>
                    <a:cubicBezTo>
                      <a:pt x="25615" y="2337449"/>
                      <a:pt x="25615" y="2414966"/>
                      <a:pt x="26885" y="2490269"/>
                    </a:cubicBezTo>
                    <a:cubicBezTo>
                      <a:pt x="26885" y="2545638"/>
                      <a:pt x="29425" y="2601008"/>
                      <a:pt x="29425" y="2656377"/>
                    </a:cubicBezTo>
                    <a:cubicBezTo>
                      <a:pt x="29425" y="2716176"/>
                      <a:pt x="29425" y="2775975"/>
                      <a:pt x="28155" y="2833970"/>
                    </a:cubicBezTo>
                    <a:cubicBezTo>
                      <a:pt x="28155" y="2837780"/>
                      <a:pt x="28155" y="2840320"/>
                      <a:pt x="28155" y="2844130"/>
                    </a:cubicBezTo>
                    <a:cubicBezTo>
                      <a:pt x="28155" y="2854290"/>
                      <a:pt x="31965" y="2858100"/>
                      <a:pt x="40855" y="2858100"/>
                    </a:cubicBezTo>
                    <a:cubicBezTo>
                      <a:pt x="136088" y="2858100"/>
                      <a:pt x="342344" y="2859370"/>
                      <a:pt x="533866" y="2859370"/>
                    </a:cubicBezTo>
                    <a:cubicBezTo>
                      <a:pt x="813784" y="2859370"/>
                      <a:pt x="1108434" y="2856830"/>
                      <a:pt x="1388352" y="2859370"/>
                    </a:cubicBezTo>
                    <a:cubicBezTo>
                      <a:pt x="1845060" y="2863180"/>
                      <a:pt x="2301768" y="2865720"/>
                      <a:pt x="2758476" y="2864450"/>
                    </a:cubicBezTo>
                    <a:cubicBezTo>
                      <a:pt x="3053126" y="2863180"/>
                      <a:pt x="3333044" y="2865720"/>
                      <a:pt x="3627694" y="2865720"/>
                    </a:cubicBezTo>
                    <a:cubicBezTo>
                      <a:pt x="4054936" y="2865720"/>
                      <a:pt x="4482179" y="2864450"/>
                      <a:pt x="4909422" y="2865720"/>
                    </a:cubicBezTo>
                    <a:cubicBezTo>
                      <a:pt x="5542920" y="2866990"/>
                      <a:pt x="12496666" y="2856830"/>
                      <a:pt x="13144896" y="2859370"/>
                    </a:cubicBezTo>
                    <a:cubicBezTo>
                      <a:pt x="13424814" y="2860640"/>
                      <a:pt x="13704732" y="2861910"/>
                      <a:pt x="13969917" y="2861910"/>
                    </a:cubicBezTo>
                    <a:cubicBezTo>
                      <a:pt x="14456091" y="2864450"/>
                      <a:pt x="14927530" y="2860640"/>
                      <a:pt x="15413704" y="2864450"/>
                    </a:cubicBezTo>
                    <a:cubicBezTo>
                      <a:pt x="15811481" y="2866990"/>
                      <a:pt x="16209258" y="2866990"/>
                      <a:pt x="16607037" y="2869530"/>
                    </a:cubicBezTo>
                    <a:cubicBezTo>
                      <a:pt x="17196337" y="2873340"/>
                      <a:pt x="17785638" y="2875880"/>
                      <a:pt x="18374938" y="2877150"/>
                    </a:cubicBezTo>
                    <a:cubicBezTo>
                      <a:pt x="18595926" y="2877150"/>
                      <a:pt x="18641841" y="2875880"/>
                      <a:pt x="18662161" y="2875880"/>
                    </a:cubicBezTo>
                    <a:close/>
                  </a:path>
                </a:pathLst>
              </a:custGeom>
              <a:solidFill>
                <a:srgbClr val="E7E3CA"/>
              </a:solidFill>
            </p:spPr>
            <p:txBody>
              <a:bodyPr/>
              <a:lstStyle/>
              <a:p>
                <a:endParaRPr lang="en-GB"/>
              </a:p>
            </p:txBody>
          </p:sp>
        </p:grpSp>
        <p:sp>
          <p:nvSpPr>
            <p:cNvPr id="9" name="TextBox 9"/>
            <p:cNvSpPr txBox="1"/>
            <p:nvPr/>
          </p:nvSpPr>
          <p:spPr>
            <a:xfrm>
              <a:off x="1235800" y="186155"/>
              <a:ext cx="4955801" cy="752343"/>
            </a:xfrm>
            <a:prstGeom prst="rect">
              <a:avLst/>
            </a:prstGeom>
          </p:spPr>
          <p:txBody>
            <a:bodyPr lIns="0" tIns="0" rIns="0" bIns="0" rtlCol="0" anchor="t">
              <a:spAutoFit/>
            </a:bodyPr>
            <a:lstStyle/>
            <a:p>
              <a:pPr algn="ctr">
                <a:lnSpc>
                  <a:spcPts val="4409"/>
                </a:lnSpc>
              </a:pPr>
              <a:r>
                <a:rPr lang="en-GB" sz="4000" b="1" dirty="0"/>
                <a:t>Introduction</a:t>
              </a:r>
              <a:endParaRPr lang="en-US" sz="3674" b="1" dirty="0">
                <a:solidFill>
                  <a:srgbClr val="222050"/>
                </a:solidFill>
                <a:latin typeface="Londrina Solid Heavy"/>
                <a:ea typeface="Londrina Solid Heavy"/>
                <a:cs typeface="Londrina Solid Heavy"/>
                <a:sym typeface="Londrina Solid Heavy"/>
              </a:endParaRPr>
            </a:p>
          </p:txBody>
        </p:sp>
        <p:sp>
          <p:nvSpPr>
            <p:cNvPr id="10" name="TextBox 10"/>
            <p:cNvSpPr txBox="1"/>
            <p:nvPr/>
          </p:nvSpPr>
          <p:spPr>
            <a:xfrm>
              <a:off x="643311" y="1593285"/>
              <a:ext cx="6266159" cy="324277"/>
            </a:xfrm>
            <a:prstGeom prst="rect">
              <a:avLst/>
            </a:prstGeom>
          </p:spPr>
          <p:txBody>
            <a:bodyPr lIns="0" tIns="0" rIns="0" bIns="0" rtlCol="0" anchor="t">
              <a:spAutoFit/>
            </a:bodyPr>
            <a:lstStyle/>
            <a:p>
              <a:pPr algn="l">
                <a:lnSpc>
                  <a:spcPts val="2089"/>
                </a:lnSpc>
              </a:pPr>
              <a:endParaRPr lang="en-US" sz="1607" b="1" dirty="0">
                <a:solidFill>
                  <a:srgbClr val="222050"/>
                </a:solidFill>
                <a:latin typeface="Barlow Medium"/>
                <a:ea typeface="Barlow Medium"/>
                <a:cs typeface="Barlow Medium"/>
                <a:sym typeface="Barlow Medium"/>
              </a:endParaRPr>
            </a:p>
          </p:txBody>
        </p:sp>
      </p:grpSp>
      <p:grpSp>
        <p:nvGrpSpPr>
          <p:cNvPr id="11" name="Group 11"/>
          <p:cNvGrpSpPr/>
          <p:nvPr/>
        </p:nvGrpSpPr>
        <p:grpSpPr>
          <a:xfrm>
            <a:off x="-29030" y="4455901"/>
            <a:ext cx="5645163" cy="3979106"/>
            <a:chOff x="-96549" y="-317666"/>
            <a:chExt cx="7526886" cy="5305476"/>
          </a:xfrm>
        </p:grpSpPr>
        <p:grpSp>
          <p:nvGrpSpPr>
            <p:cNvPr id="12" name="Group 12"/>
            <p:cNvGrpSpPr/>
            <p:nvPr/>
          </p:nvGrpSpPr>
          <p:grpSpPr>
            <a:xfrm>
              <a:off x="-96549" y="822441"/>
              <a:ext cx="7524456" cy="4165369"/>
              <a:chOff x="-242790" y="-132127"/>
              <a:chExt cx="18921485" cy="10474506"/>
            </a:xfrm>
          </p:grpSpPr>
          <p:sp>
            <p:nvSpPr>
              <p:cNvPr id="13" name="Freeform 13"/>
              <p:cNvSpPr/>
              <p:nvPr/>
            </p:nvSpPr>
            <p:spPr>
              <a:xfrm>
                <a:off x="-242790" y="-132127"/>
                <a:ext cx="18654565" cy="10474506"/>
              </a:xfrm>
              <a:custGeom>
                <a:avLst/>
                <a:gdLst/>
                <a:ahLst/>
                <a:cxnLst/>
                <a:rect l="l" t="t" r="r" b="b"/>
                <a:pathLst>
                  <a:path w="18654564" h="5811740">
                    <a:moveTo>
                      <a:pt x="18654564" y="5811740"/>
                    </a:moveTo>
                    <a:lnTo>
                      <a:pt x="0" y="5804120"/>
                    </a:lnTo>
                    <a:lnTo>
                      <a:pt x="0" y="2028890"/>
                    </a:lnTo>
                    <a:lnTo>
                      <a:pt x="17780" y="19050"/>
                    </a:lnTo>
                    <a:lnTo>
                      <a:pt x="9301021" y="0"/>
                    </a:lnTo>
                    <a:lnTo>
                      <a:pt x="18635514" y="5080"/>
                    </a:lnTo>
                    <a:close/>
                  </a:path>
                </a:pathLst>
              </a:custGeom>
              <a:solidFill>
                <a:srgbClr val="EAE9FF"/>
              </a:solidFill>
            </p:spPr>
            <p:txBody>
              <a:bodyPr/>
              <a:lstStyle/>
              <a:p>
                <a:r>
                  <a:rPr lang="en-GB" dirty="0"/>
                  <a:t>Wales is officially bilingual, with Welsh and English recognised in law. The Welsh Language (Wales) Measure 2011 confers official status on Welsh, meaning it must be treated no less favourably than English in public services—including healthcare (Law Wales, 2011). Under this framework, NHS bodies must comply with a set of Welsh Language Standards covering service delivery and communication (Law Wales, 2015).</a:t>
                </a:r>
              </a:p>
              <a:p>
                <a:r>
                  <a:rPr lang="en-GB" dirty="0"/>
                  <a:t>Approximately 17.8% of people in Wales can speak Welsh, with usage varying across regions and age groups (GOV.WALES, 2025b).</a:t>
                </a:r>
              </a:p>
              <a:p>
                <a:endParaRPr lang="en-GB" dirty="0"/>
              </a:p>
            </p:txBody>
          </p:sp>
          <p:sp>
            <p:nvSpPr>
              <p:cNvPr id="14" name="Freeform 14"/>
              <p:cNvSpPr/>
              <p:nvPr/>
            </p:nvSpPr>
            <p:spPr>
              <a:xfrm>
                <a:off x="-215" y="0"/>
                <a:ext cx="18678910" cy="5837705"/>
              </a:xfrm>
              <a:custGeom>
                <a:avLst/>
                <a:gdLst/>
                <a:ahLst/>
                <a:cxnLst/>
                <a:rect l="l" t="t" r="r" b="b"/>
                <a:pathLst>
                  <a:path w="18678910" h="5837705">
                    <a:moveTo>
                      <a:pt x="18645889" y="21590"/>
                    </a:moveTo>
                    <a:cubicBezTo>
                      <a:pt x="18647161" y="34290"/>
                      <a:pt x="18647161" y="44450"/>
                      <a:pt x="18648430" y="54610"/>
                    </a:cubicBezTo>
                    <a:cubicBezTo>
                      <a:pt x="18650970" y="152729"/>
                      <a:pt x="18652239" y="280735"/>
                      <a:pt x="18654780" y="404170"/>
                    </a:cubicBezTo>
                    <a:cubicBezTo>
                      <a:pt x="18654780" y="582466"/>
                      <a:pt x="18667480" y="4098080"/>
                      <a:pt x="18673830" y="4276375"/>
                    </a:cubicBezTo>
                    <a:cubicBezTo>
                      <a:pt x="18680180" y="4546104"/>
                      <a:pt x="18676370" y="4820404"/>
                      <a:pt x="18676370" y="5090132"/>
                    </a:cubicBezTo>
                    <a:cubicBezTo>
                      <a:pt x="18676370" y="5327859"/>
                      <a:pt x="18677639" y="5547299"/>
                      <a:pt x="18678911" y="5777450"/>
                    </a:cubicBezTo>
                    <a:cubicBezTo>
                      <a:pt x="18678911" y="5799040"/>
                      <a:pt x="18678911" y="5813010"/>
                      <a:pt x="18678911" y="5837140"/>
                    </a:cubicBezTo>
                    <a:cubicBezTo>
                      <a:pt x="18656050" y="5837140"/>
                      <a:pt x="18635730" y="5838410"/>
                      <a:pt x="18560370" y="5837140"/>
                    </a:cubicBezTo>
                    <a:cubicBezTo>
                      <a:pt x="17603071" y="5832060"/>
                      <a:pt x="16631045" y="5838410"/>
                      <a:pt x="15673747" y="5833330"/>
                    </a:cubicBezTo>
                    <a:cubicBezTo>
                      <a:pt x="15099368" y="5829520"/>
                      <a:pt x="14539717" y="5832060"/>
                      <a:pt x="13965338" y="5829520"/>
                    </a:cubicBezTo>
                    <a:cubicBezTo>
                      <a:pt x="13700239" y="5828250"/>
                      <a:pt x="13435142" y="5826980"/>
                      <a:pt x="13170044" y="5825710"/>
                    </a:cubicBezTo>
                    <a:cubicBezTo>
                      <a:pt x="13008040" y="5825710"/>
                      <a:pt x="12860763" y="5826980"/>
                      <a:pt x="12698758" y="5826980"/>
                    </a:cubicBezTo>
                    <a:cubicBezTo>
                      <a:pt x="12286384" y="5825710"/>
                      <a:pt x="11152353" y="5826980"/>
                      <a:pt x="10739979" y="5825710"/>
                    </a:cubicBezTo>
                    <a:cubicBezTo>
                      <a:pt x="10445425" y="5824440"/>
                      <a:pt x="4554360" y="5833330"/>
                      <a:pt x="4259807" y="5832060"/>
                    </a:cubicBezTo>
                    <a:cubicBezTo>
                      <a:pt x="4186168" y="5832060"/>
                      <a:pt x="4097802" y="5833330"/>
                      <a:pt x="4024164" y="5833330"/>
                    </a:cubicBezTo>
                    <a:cubicBezTo>
                      <a:pt x="3847432" y="5833330"/>
                      <a:pt x="3685427" y="5834600"/>
                      <a:pt x="3508695" y="5834600"/>
                    </a:cubicBezTo>
                    <a:cubicBezTo>
                      <a:pt x="3066865" y="5834600"/>
                      <a:pt x="2639763" y="5833330"/>
                      <a:pt x="2197933" y="5832060"/>
                    </a:cubicBezTo>
                    <a:cubicBezTo>
                      <a:pt x="1932835" y="5830790"/>
                      <a:pt x="1667737" y="5829520"/>
                      <a:pt x="1417367" y="5828250"/>
                    </a:cubicBezTo>
                    <a:cubicBezTo>
                      <a:pt x="946081" y="5826980"/>
                      <a:pt x="474796" y="5825710"/>
                      <a:pt x="44665" y="5825710"/>
                    </a:cubicBezTo>
                    <a:cubicBezTo>
                      <a:pt x="34505" y="5825710"/>
                      <a:pt x="25615" y="5825710"/>
                      <a:pt x="15455" y="5824440"/>
                    </a:cubicBezTo>
                    <a:cubicBezTo>
                      <a:pt x="6565" y="5823170"/>
                      <a:pt x="1485" y="5816820"/>
                      <a:pt x="4025" y="5807930"/>
                    </a:cubicBezTo>
                    <a:cubicBezTo>
                      <a:pt x="12915" y="5775883"/>
                      <a:pt x="9105" y="5661592"/>
                      <a:pt x="7835" y="5542728"/>
                    </a:cubicBezTo>
                    <a:cubicBezTo>
                      <a:pt x="6565" y="5300430"/>
                      <a:pt x="2755" y="5062702"/>
                      <a:pt x="4025" y="4820404"/>
                    </a:cubicBezTo>
                    <a:cubicBezTo>
                      <a:pt x="1485" y="4518674"/>
                      <a:pt x="-3595" y="783619"/>
                      <a:pt x="4025" y="477317"/>
                    </a:cubicBezTo>
                    <a:cubicBezTo>
                      <a:pt x="5295" y="417885"/>
                      <a:pt x="4025" y="353882"/>
                      <a:pt x="5295" y="294450"/>
                    </a:cubicBezTo>
                    <a:cubicBezTo>
                      <a:pt x="6565" y="198445"/>
                      <a:pt x="9105" y="93297"/>
                      <a:pt x="10375" y="44450"/>
                    </a:cubicBezTo>
                    <a:cubicBezTo>
                      <a:pt x="10375" y="41910"/>
                      <a:pt x="11645" y="39370"/>
                      <a:pt x="12915" y="38100"/>
                    </a:cubicBezTo>
                    <a:cubicBezTo>
                      <a:pt x="34505" y="35560"/>
                      <a:pt x="106605" y="30480"/>
                      <a:pt x="342247" y="29210"/>
                    </a:cubicBezTo>
                    <a:cubicBezTo>
                      <a:pt x="739894" y="25400"/>
                      <a:pt x="1137541" y="22860"/>
                      <a:pt x="1549916" y="20320"/>
                    </a:cubicBezTo>
                    <a:cubicBezTo>
                      <a:pt x="1829742" y="17780"/>
                      <a:pt x="2109567" y="16510"/>
                      <a:pt x="2374665" y="13970"/>
                    </a:cubicBezTo>
                    <a:cubicBezTo>
                      <a:pt x="2639763" y="11430"/>
                      <a:pt x="2919589" y="8890"/>
                      <a:pt x="3184687" y="8890"/>
                    </a:cubicBezTo>
                    <a:cubicBezTo>
                      <a:pt x="3479240" y="7620"/>
                      <a:pt x="3773794" y="10160"/>
                      <a:pt x="4068347" y="8890"/>
                    </a:cubicBezTo>
                    <a:cubicBezTo>
                      <a:pt x="4436538" y="8890"/>
                      <a:pt x="11108171" y="6350"/>
                      <a:pt x="11476363" y="5080"/>
                    </a:cubicBezTo>
                    <a:cubicBezTo>
                      <a:pt x="11829826" y="3810"/>
                      <a:pt x="12183291" y="2540"/>
                      <a:pt x="12551482" y="2540"/>
                    </a:cubicBezTo>
                    <a:cubicBezTo>
                      <a:pt x="13155316" y="1270"/>
                      <a:pt x="13744423" y="0"/>
                      <a:pt x="14348257" y="0"/>
                    </a:cubicBezTo>
                    <a:cubicBezTo>
                      <a:pt x="14598628" y="0"/>
                      <a:pt x="14863725" y="2540"/>
                      <a:pt x="15114096" y="2540"/>
                    </a:cubicBezTo>
                    <a:cubicBezTo>
                      <a:pt x="15806297" y="3810"/>
                      <a:pt x="16513224" y="5080"/>
                      <a:pt x="17205424" y="7620"/>
                    </a:cubicBezTo>
                    <a:cubicBezTo>
                      <a:pt x="17573617" y="8890"/>
                      <a:pt x="17941808" y="12700"/>
                      <a:pt x="18310000" y="16510"/>
                    </a:cubicBezTo>
                    <a:cubicBezTo>
                      <a:pt x="18398365" y="16510"/>
                      <a:pt x="18486732" y="16510"/>
                      <a:pt x="18560370" y="16510"/>
                    </a:cubicBezTo>
                    <a:cubicBezTo>
                      <a:pt x="18626839" y="17780"/>
                      <a:pt x="18635730" y="20320"/>
                      <a:pt x="18645889" y="21590"/>
                    </a:cubicBezTo>
                    <a:close/>
                    <a:moveTo>
                      <a:pt x="18656050" y="5820630"/>
                    </a:moveTo>
                    <a:cubicBezTo>
                      <a:pt x="18657320" y="5804120"/>
                      <a:pt x="18658589" y="5791420"/>
                      <a:pt x="18658589" y="5778720"/>
                    </a:cubicBezTo>
                    <a:cubicBezTo>
                      <a:pt x="18657320" y="5524441"/>
                      <a:pt x="18656050" y="5282143"/>
                      <a:pt x="18656050" y="5021557"/>
                    </a:cubicBezTo>
                    <a:cubicBezTo>
                      <a:pt x="18656050" y="4902694"/>
                      <a:pt x="18658589" y="4783831"/>
                      <a:pt x="18657320" y="4664967"/>
                    </a:cubicBezTo>
                    <a:cubicBezTo>
                      <a:pt x="18657320" y="4555247"/>
                      <a:pt x="18656050" y="4440955"/>
                      <a:pt x="18654780" y="4331236"/>
                    </a:cubicBezTo>
                    <a:cubicBezTo>
                      <a:pt x="18649700" y="4162084"/>
                      <a:pt x="18638270" y="660184"/>
                      <a:pt x="18638270" y="491032"/>
                    </a:cubicBezTo>
                    <a:cubicBezTo>
                      <a:pt x="18635730" y="349310"/>
                      <a:pt x="18633189" y="203017"/>
                      <a:pt x="18630650" y="63500"/>
                    </a:cubicBezTo>
                    <a:cubicBezTo>
                      <a:pt x="18629380" y="44450"/>
                      <a:pt x="18628111" y="43180"/>
                      <a:pt x="18516187" y="41910"/>
                    </a:cubicBezTo>
                    <a:cubicBezTo>
                      <a:pt x="18472004" y="41910"/>
                      <a:pt x="18442548" y="41910"/>
                      <a:pt x="18398365" y="40640"/>
                    </a:cubicBezTo>
                    <a:cubicBezTo>
                      <a:pt x="18030175" y="36830"/>
                      <a:pt x="17647254" y="31750"/>
                      <a:pt x="17279063" y="30480"/>
                    </a:cubicBezTo>
                    <a:cubicBezTo>
                      <a:pt x="16380676" y="26670"/>
                      <a:pt x="15467561" y="25400"/>
                      <a:pt x="14569174" y="22860"/>
                    </a:cubicBezTo>
                    <a:cubicBezTo>
                      <a:pt x="14436624" y="22860"/>
                      <a:pt x="14289347" y="22860"/>
                      <a:pt x="14156799" y="22860"/>
                    </a:cubicBezTo>
                    <a:cubicBezTo>
                      <a:pt x="13935884" y="22860"/>
                      <a:pt x="13714969" y="22860"/>
                      <a:pt x="13508781" y="22860"/>
                    </a:cubicBezTo>
                    <a:cubicBezTo>
                      <a:pt x="13037495" y="22860"/>
                      <a:pt x="12566210" y="22860"/>
                      <a:pt x="12109653" y="24130"/>
                    </a:cubicBezTo>
                    <a:cubicBezTo>
                      <a:pt x="11712005" y="25400"/>
                      <a:pt x="5010917" y="29210"/>
                      <a:pt x="4613271" y="29210"/>
                    </a:cubicBezTo>
                    <a:cubicBezTo>
                      <a:pt x="3965253" y="29210"/>
                      <a:pt x="3317236" y="26670"/>
                      <a:pt x="2669219" y="33020"/>
                    </a:cubicBezTo>
                    <a:cubicBezTo>
                      <a:pt x="2330482" y="36830"/>
                      <a:pt x="2006474" y="36830"/>
                      <a:pt x="1682465" y="38100"/>
                    </a:cubicBezTo>
                    <a:cubicBezTo>
                      <a:pt x="1122814" y="41910"/>
                      <a:pt x="563162" y="45720"/>
                      <a:pt x="45935" y="50800"/>
                    </a:cubicBezTo>
                    <a:cubicBezTo>
                      <a:pt x="33235" y="50800"/>
                      <a:pt x="30695" y="53340"/>
                      <a:pt x="29425" y="79582"/>
                    </a:cubicBezTo>
                    <a:cubicBezTo>
                      <a:pt x="28155" y="161872"/>
                      <a:pt x="28155" y="244162"/>
                      <a:pt x="26885" y="326452"/>
                    </a:cubicBezTo>
                    <a:cubicBezTo>
                      <a:pt x="25615" y="463602"/>
                      <a:pt x="23075" y="596181"/>
                      <a:pt x="21805" y="733331"/>
                    </a:cubicBezTo>
                    <a:cubicBezTo>
                      <a:pt x="16725" y="879624"/>
                      <a:pt x="23075" y="4454670"/>
                      <a:pt x="25615" y="4600964"/>
                    </a:cubicBezTo>
                    <a:cubicBezTo>
                      <a:pt x="25615" y="4756401"/>
                      <a:pt x="25615" y="4916409"/>
                      <a:pt x="26885" y="5071846"/>
                    </a:cubicBezTo>
                    <a:cubicBezTo>
                      <a:pt x="26885" y="5186138"/>
                      <a:pt x="29425" y="5300430"/>
                      <a:pt x="29425" y="5414721"/>
                    </a:cubicBezTo>
                    <a:cubicBezTo>
                      <a:pt x="29425" y="5538156"/>
                      <a:pt x="29425" y="5661592"/>
                      <a:pt x="28155" y="5778720"/>
                    </a:cubicBezTo>
                    <a:cubicBezTo>
                      <a:pt x="28155" y="5782530"/>
                      <a:pt x="28155" y="5785070"/>
                      <a:pt x="28155" y="5788880"/>
                    </a:cubicBezTo>
                    <a:cubicBezTo>
                      <a:pt x="28155" y="5799040"/>
                      <a:pt x="31965" y="5802850"/>
                      <a:pt x="40855" y="5802850"/>
                    </a:cubicBezTo>
                    <a:cubicBezTo>
                      <a:pt x="136060" y="5802850"/>
                      <a:pt x="342247" y="5804120"/>
                      <a:pt x="533707" y="5804120"/>
                    </a:cubicBezTo>
                    <a:cubicBezTo>
                      <a:pt x="813533" y="5804120"/>
                      <a:pt x="1108086" y="5801580"/>
                      <a:pt x="1387912" y="5804120"/>
                    </a:cubicBezTo>
                    <a:cubicBezTo>
                      <a:pt x="1844469" y="5807930"/>
                      <a:pt x="2301027" y="5810470"/>
                      <a:pt x="2757585" y="5809200"/>
                    </a:cubicBezTo>
                    <a:cubicBezTo>
                      <a:pt x="3052138" y="5807930"/>
                      <a:pt x="3331964" y="5810470"/>
                      <a:pt x="3626517" y="5810470"/>
                    </a:cubicBezTo>
                    <a:cubicBezTo>
                      <a:pt x="4053619" y="5810470"/>
                      <a:pt x="4480721" y="5809200"/>
                      <a:pt x="4907824" y="5810470"/>
                    </a:cubicBezTo>
                    <a:cubicBezTo>
                      <a:pt x="5541113" y="5811740"/>
                      <a:pt x="12492572" y="5801580"/>
                      <a:pt x="13140590" y="5804120"/>
                    </a:cubicBezTo>
                    <a:cubicBezTo>
                      <a:pt x="13420414" y="5805390"/>
                      <a:pt x="13700239" y="5806660"/>
                      <a:pt x="13965338" y="5806660"/>
                    </a:cubicBezTo>
                    <a:cubicBezTo>
                      <a:pt x="14451352" y="5809200"/>
                      <a:pt x="14922636" y="5805390"/>
                      <a:pt x="15408650" y="5809200"/>
                    </a:cubicBezTo>
                    <a:cubicBezTo>
                      <a:pt x="15806297" y="5811740"/>
                      <a:pt x="16203942" y="5811740"/>
                      <a:pt x="16601591" y="5814280"/>
                    </a:cubicBezTo>
                    <a:cubicBezTo>
                      <a:pt x="17190697" y="5818090"/>
                      <a:pt x="17779804" y="5820630"/>
                      <a:pt x="18368911" y="5821900"/>
                    </a:cubicBezTo>
                    <a:cubicBezTo>
                      <a:pt x="18589824" y="5821900"/>
                      <a:pt x="18635730" y="5820630"/>
                      <a:pt x="18656050" y="5820630"/>
                    </a:cubicBezTo>
                    <a:close/>
                  </a:path>
                </a:pathLst>
              </a:custGeom>
              <a:solidFill>
                <a:srgbClr val="E7E3CA"/>
              </a:solidFill>
            </p:spPr>
            <p:txBody>
              <a:bodyPr/>
              <a:lstStyle/>
              <a:p>
                <a:endParaRPr lang="en-GB"/>
              </a:p>
            </p:txBody>
          </p:sp>
        </p:grpSp>
        <p:grpSp>
          <p:nvGrpSpPr>
            <p:cNvPr id="15" name="Group 15"/>
            <p:cNvGrpSpPr/>
            <p:nvPr/>
          </p:nvGrpSpPr>
          <p:grpSpPr>
            <a:xfrm>
              <a:off x="-81082" y="-317666"/>
              <a:ext cx="7511419" cy="1468099"/>
              <a:chOff x="-203896" y="-798825"/>
              <a:chExt cx="18888702" cy="3691779"/>
            </a:xfrm>
          </p:grpSpPr>
          <p:sp>
            <p:nvSpPr>
              <p:cNvPr id="16" name="Freeform 16"/>
              <p:cNvSpPr/>
              <p:nvPr/>
            </p:nvSpPr>
            <p:spPr>
              <a:xfrm>
                <a:off x="-203896" y="-798825"/>
                <a:ext cx="18660676" cy="2866990"/>
              </a:xfrm>
              <a:custGeom>
                <a:avLst/>
                <a:gdLst/>
                <a:ahLst/>
                <a:cxnLst/>
                <a:rect l="l" t="t" r="r" b="b"/>
                <a:pathLst>
                  <a:path w="18660676" h="2866990">
                    <a:moveTo>
                      <a:pt x="18660676" y="2866990"/>
                    </a:moveTo>
                    <a:lnTo>
                      <a:pt x="0" y="2859370"/>
                    </a:lnTo>
                    <a:lnTo>
                      <a:pt x="0" y="1007574"/>
                    </a:lnTo>
                    <a:lnTo>
                      <a:pt x="17780" y="19050"/>
                    </a:lnTo>
                    <a:lnTo>
                      <a:pt x="9304069" y="0"/>
                    </a:lnTo>
                    <a:lnTo>
                      <a:pt x="18641626" y="5080"/>
                    </a:lnTo>
                    <a:close/>
                  </a:path>
                </a:pathLst>
              </a:custGeom>
              <a:solidFill>
                <a:srgbClr val="9B99CB"/>
              </a:solidFill>
            </p:spPr>
            <p:txBody>
              <a:bodyPr/>
              <a:lstStyle/>
              <a:p>
                <a:endParaRPr lang="en-GB" dirty="0"/>
              </a:p>
            </p:txBody>
          </p:sp>
          <p:sp>
            <p:nvSpPr>
              <p:cNvPr id="17" name="Freeform 17"/>
              <p:cNvSpPr/>
              <p:nvPr/>
            </p:nvSpPr>
            <p:spPr>
              <a:xfrm>
                <a:off x="-215" y="0"/>
                <a:ext cx="18685021" cy="2892954"/>
              </a:xfrm>
              <a:custGeom>
                <a:avLst/>
                <a:gdLst/>
                <a:ahLst/>
                <a:cxnLst/>
                <a:rect l="l" t="t" r="r" b="b"/>
                <a:pathLst>
                  <a:path w="18685021" h="2892954">
                    <a:moveTo>
                      <a:pt x="18652001" y="21590"/>
                    </a:moveTo>
                    <a:cubicBezTo>
                      <a:pt x="18653272" y="34290"/>
                      <a:pt x="18653272" y="44450"/>
                      <a:pt x="18654541" y="54610"/>
                    </a:cubicBezTo>
                    <a:cubicBezTo>
                      <a:pt x="18657081" y="107165"/>
                      <a:pt x="18658351" y="169179"/>
                      <a:pt x="18660891" y="228978"/>
                    </a:cubicBezTo>
                    <a:cubicBezTo>
                      <a:pt x="18660891" y="315354"/>
                      <a:pt x="18673591" y="2018520"/>
                      <a:pt x="18679941" y="2104897"/>
                    </a:cubicBezTo>
                    <a:cubicBezTo>
                      <a:pt x="18686291" y="2235569"/>
                      <a:pt x="18682481" y="2368456"/>
                      <a:pt x="18682481" y="2499127"/>
                    </a:cubicBezTo>
                    <a:cubicBezTo>
                      <a:pt x="18682481" y="2614296"/>
                      <a:pt x="18683751" y="2720605"/>
                      <a:pt x="18685022" y="2832700"/>
                    </a:cubicBezTo>
                    <a:cubicBezTo>
                      <a:pt x="18685022" y="2854290"/>
                      <a:pt x="18685022" y="2868260"/>
                      <a:pt x="18685022" y="2892390"/>
                    </a:cubicBezTo>
                    <a:cubicBezTo>
                      <a:pt x="18662161" y="2892390"/>
                      <a:pt x="18641841" y="2893660"/>
                      <a:pt x="18566462" y="2892390"/>
                    </a:cubicBezTo>
                    <a:cubicBezTo>
                      <a:pt x="17608847" y="2887310"/>
                      <a:pt x="16636502" y="2893660"/>
                      <a:pt x="15678889" y="2888580"/>
                    </a:cubicBezTo>
                    <a:cubicBezTo>
                      <a:pt x="15104321" y="2884770"/>
                      <a:pt x="14544485" y="2887310"/>
                      <a:pt x="13969917" y="2884770"/>
                    </a:cubicBezTo>
                    <a:cubicBezTo>
                      <a:pt x="13704732" y="2883500"/>
                      <a:pt x="13439547" y="2882230"/>
                      <a:pt x="13174361" y="2880960"/>
                    </a:cubicBezTo>
                    <a:cubicBezTo>
                      <a:pt x="13012304" y="2880960"/>
                      <a:pt x="12864979" y="2882230"/>
                      <a:pt x="12702920" y="2882230"/>
                    </a:cubicBezTo>
                    <a:cubicBezTo>
                      <a:pt x="12290411" y="2880960"/>
                      <a:pt x="11156007" y="2882230"/>
                      <a:pt x="10743497" y="2880960"/>
                    </a:cubicBezTo>
                    <a:cubicBezTo>
                      <a:pt x="10448847" y="2879690"/>
                      <a:pt x="4555842" y="2888580"/>
                      <a:pt x="4261192" y="2887310"/>
                    </a:cubicBezTo>
                    <a:cubicBezTo>
                      <a:pt x="4187529" y="2887310"/>
                      <a:pt x="4099134" y="2888580"/>
                      <a:pt x="4025472" y="2888580"/>
                    </a:cubicBezTo>
                    <a:cubicBezTo>
                      <a:pt x="3848681" y="2888580"/>
                      <a:pt x="3686624" y="2889850"/>
                      <a:pt x="3509834" y="2889850"/>
                    </a:cubicBezTo>
                    <a:cubicBezTo>
                      <a:pt x="3067858" y="2889850"/>
                      <a:pt x="2640615" y="2888580"/>
                      <a:pt x="2198640" y="2887310"/>
                    </a:cubicBezTo>
                    <a:cubicBezTo>
                      <a:pt x="1933455" y="2886040"/>
                      <a:pt x="1668270" y="2884770"/>
                      <a:pt x="1417817" y="2883500"/>
                    </a:cubicBezTo>
                    <a:cubicBezTo>
                      <a:pt x="946376" y="2882230"/>
                      <a:pt x="474936" y="2880960"/>
                      <a:pt x="44665" y="2880960"/>
                    </a:cubicBezTo>
                    <a:cubicBezTo>
                      <a:pt x="34505" y="2880960"/>
                      <a:pt x="25615" y="2880960"/>
                      <a:pt x="15455" y="2879690"/>
                    </a:cubicBezTo>
                    <a:cubicBezTo>
                      <a:pt x="6565" y="2878420"/>
                      <a:pt x="1485" y="2872070"/>
                      <a:pt x="4025" y="2863180"/>
                    </a:cubicBezTo>
                    <a:cubicBezTo>
                      <a:pt x="12915" y="2831345"/>
                      <a:pt x="9105" y="2775975"/>
                      <a:pt x="7835" y="2718391"/>
                    </a:cubicBezTo>
                    <a:cubicBezTo>
                      <a:pt x="6565" y="2601008"/>
                      <a:pt x="2755" y="2485839"/>
                      <a:pt x="4025" y="2368456"/>
                    </a:cubicBezTo>
                    <a:cubicBezTo>
                      <a:pt x="1485" y="2222280"/>
                      <a:pt x="-3595" y="412804"/>
                      <a:pt x="4025" y="264414"/>
                    </a:cubicBezTo>
                    <a:cubicBezTo>
                      <a:pt x="5295" y="235622"/>
                      <a:pt x="4025" y="204615"/>
                      <a:pt x="5295" y="175823"/>
                    </a:cubicBezTo>
                    <a:cubicBezTo>
                      <a:pt x="6565" y="129312"/>
                      <a:pt x="9105" y="78373"/>
                      <a:pt x="10375" y="44450"/>
                    </a:cubicBezTo>
                    <a:cubicBezTo>
                      <a:pt x="10375" y="41910"/>
                      <a:pt x="11645" y="39370"/>
                      <a:pt x="12915" y="38100"/>
                    </a:cubicBezTo>
                    <a:cubicBezTo>
                      <a:pt x="34505" y="35560"/>
                      <a:pt x="106623" y="30480"/>
                      <a:pt x="342344" y="29210"/>
                    </a:cubicBezTo>
                    <a:cubicBezTo>
                      <a:pt x="740121" y="25400"/>
                      <a:pt x="1137899" y="22860"/>
                      <a:pt x="1550410" y="20320"/>
                    </a:cubicBezTo>
                    <a:cubicBezTo>
                      <a:pt x="1830327" y="17780"/>
                      <a:pt x="2110245" y="16510"/>
                      <a:pt x="2375430" y="13970"/>
                    </a:cubicBezTo>
                    <a:cubicBezTo>
                      <a:pt x="2640615" y="11430"/>
                      <a:pt x="2920533" y="8890"/>
                      <a:pt x="3185718" y="8890"/>
                    </a:cubicBezTo>
                    <a:cubicBezTo>
                      <a:pt x="3480369" y="7620"/>
                      <a:pt x="3775019" y="10160"/>
                      <a:pt x="4069669" y="8890"/>
                    </a:cubicBezTo>
                    <a:cubicBezTo>
                      <a:pt x="4437982" y="8890"/>
                      <a:pt x="11111810" y="6350"/>
                      <a:pt x="11480123" y="5080"/>
                    </a:cubicBezTo>
                    <a:cubicBezTo>
                      <a:pt x="11833703" y="3810"/>
                      <a:pt x="12187284" y="2540"/>
                      <a:pt x="12555597" y="2540"/>
                    </a:cubicBezTo>
                    <a:cubicBezTo>
                      <a:pt x="13159629" y="1270"/>
                      <a:pt x="13748929" y="0"/>
                      <a:pt x="14352962" y="0"/>
                    </a:cubicBezTo>
                    <a:cubicBezTo>
                      <a:pt x="14603415" y="0"/>
                      <a:pt x="14868600" y="2540"/>
                      <a:pt x="15119053" y="2540"/>
                    </a:cubicBezTo>
                    <a:cubicBezTo>
                      <a:pt x="15811481" y="3810"/>
                      <a:pt x="16518641" y="5080"/>
                      <a:pt x="17211070" y="7620"/>
                    </a:cubicBezTo>
                    <a:cubicBezTo>
                      <a:pt x="17579382" y="8890"/>
                      <a:pt x="17947696" y="12700"/>
                      <a:pt x="18316009" y="16510"/>
                    </a:cubicBezTo>
                    <a:cubicBezTo>
                      <a:pt x="18404403" y="16510"/>
                      <a:pt x="18492799" y="16510"/>
                      <a:pt x="18566462" y="16510"/>
                    </a:cubicBezTo>
                    <a:cubicBezTo>
                      <a:pt x="18632951" y="17780"/>
                      <a:pt x="18641841" y="20320"/>
                      <a:pt x="18652001" y="21590"/>
                    </a:cubicBezTo>
                    <a:close/>
                    <a:moveTo>
                      <a:pt x="18662161" y="2875880"/>
                    </a:moveTo>
                    <a:cubicBezTo>
                      <a:pt x="18663431" y="2859370"/>
                      <a:pt x="18664701" y="2846670"/>
                      <a:pt x="18664701" y="2833970"/>
                    </a:cubicBezTo>
                    <a:cubicBezTo>
                      <a:pt x="18663431" y="2709532"/>
                      <a:pt x="18662161" y="2592149"/>
                      <a:pt x="18662161" y="2465906"/>
                    </a:cubicBezTo>
                    <a:cubicBezTo>
                      <a:pt x="18662161" y="2408322"/>
                      <a:pt x="18664701" y="2350737"/>
                      <a:pt x="18663431" y="2293153"/>
                    </a:cubicBezTo>
                    <a:cubicBezTo>
                      <a:pt x="18663431" y="2239998"/>
                      <a:pt x="18662161" y="2184629"/>
                      <a:pt x="18660891" y="2131474"/>
                    </a:cubicBezTo>
                    <a:cubicBezTo>
                      <a:pt x="18655811" y="2049527"/>
                      <a:pt x="18644381" y="353005"/>
                      <a:pt x="18644381" y="271058"/>
                    </a:cubicBezTo>
                    <a:cubicBezTo>
                      <a:pt x="18641841" y="202400"/>
                      <a:pt x="18639301" y="131527"/>
                      <a:pt x="18636761" y="63500"/>
                    </a:cubicBezTo>
                    <a:cubicBezTo>
                      <a:pt x="18635491" y="44450"/>
                      <a:pt x="18634222" y="43180"/>
                      <a:pt x="18522264" y="41910"/>
                    </a:cubicBezTo>
                    <a:cubicBezTo>
                      <a:pt x="18478065" y="41910"/>
                      <a:pt x="18448601" y="41910"/>
                      <a:pt x="18404403" y="40640"/>
                    </a:cubicBezTo>
                    <a:cubicBezTo>
                      <a:pt x="18036091" y="36830"/>
                      <a:pt x="17653046" y="31750"/>
                      <a:pt x="17284732" y="30480"/>
                    </a:cubicBezTo>
                    <a:cubicBezTo>
                      <a:pt x="16386049" y="26670"/>
                      <a:pt x="15472635" y="25400"/>
                      <a:pt x="14573952" y="22860"/>
                    </a:cubicBezTo>
                    <a:cubicBezTo>
                      <a:pt x="14441358" y="22860"/>
                      <a:pt x="14294034" y="22860"/>
                      <a:pt x="14161441" y="22860"/>
                    </a:cubicBezTo>
                    <a:cubicBezTo>
                      <a:pt x="13940452" y="22860"/>
                      <a:pt x="13719464" y="22860"/>
                      <a:pt x="13513210" y="22860"/>
                    </a:cubicBezTo>
                    <a:cubicBezTo>
                      <a:pt x="13041769" y="22860"/>
                      <a:pt x="12570328" y="22860"/>
                      <a:pt x="12113621" y="24130"/>
                    </a:cubicBezTo>
                    <a:cubicBezTo>
                      <a:pt x="11715843" y="25400"/>
                      <a:pt x="5012550" y="29210"/>
                      <a:pt x="4614772" y="29210"/>
                    </a:cubicBezTo>
                    <a:cubicBezTo>
                      <a:pt x="3966542" y="29210"/>
                      <a:pt x="3318311" y="26670"/>
                      <a:pt x="2670081" y="33020"/>
                    </a:cubicBezTo>
                    <a:cubicBezTo>
                      <a:pt x="2331233" y="36830"/>
                      <a:pt x="2007118" y="36830"/>
                      <a:pt x="1683002" y="38100"/>
                    </a:cubicBezTo>
                    <a:cubicBezTo>
                      <a:pt x="1123167" y="41910"/>
                      <a:pt x="563331" y="45720"/>
                      <a:pt x="45935" y="50800"/>
                    </a:cubicBezTo>
                    <a:cubicBezTo>
                      <a:pt x="33235" y="50800"/>
                      <a:pt x="30695" y="53340"/>
                      <a:pt x="29425" y="71728"/>
                    </a:cubicBezTo>
                    <a:cubicBezTo>
                      <a:pt x="28155" y="111594"/>
                      <a:pt x="28155" y="151460"/>
                      <a:pt x="26885" y="191326"/>
                    </a:cubicBezTo>
                    <a:cubicBezTo>
                      <a:pt x="25615" y="257770"/>
                      <a:pt x="23075" y="321998"/>
                      <a:pt x="21805" y="388442"/>
                    </a:cubicBezTo>
                    <a:cubicBezTo>
                      <a:pt x="16725" y="459315"/>
                      <a:pt x="23075" y="2191273"/>
                      <a:pt x="25615" y="2262146"/>
                    </a:cubicBezTo>
                    <a:cubicBezTo>
                      <a:pt x="25615" y="2337449"/>
                      <a:pt x="25615" y="2414966"/>
                      <a:pt x="26885" y="2490269"/>
                    </a:cubicBezTo>
                    <a:cubicBezTo>
                      <a:pt x="26885" y="2545638"/>
                      <a:pt x="29425" y="2601008"/>
                      <a:pt x="29425" y="2656377"/>
                    </a:cubicBezTo>
                    <a:cubicBezTo>
                      <a:pt x="29425" y="2716176"/>
                      <a:pt x="29425" y="2775975"/>
                      <a:pt x="28155" y="2833970"/>
                    </a:cubicBezTo>
                    <a:cubicBezTo>
                      <a:pt x="28155" y="2837780"/>
                      <a:pt x="28155" y="2840320"/>
                      <a:pt x="28155" y="2844130"/>
                    </a:cubicBezTo>
                    <a:cubicBezTo>
                      <a:pt x="28155" y="2854290"/>
                      <a:pt x="31965" y="2858100"/>
                      <a:pt x="40855" y="2858100"/>
                    </a:cubicBezTo>
                    <a:cubicBezTo>
                      <a:pt x="136088" y="2858100"/>
                      <a:pt x="342344" y="2859370"/>
                      <a:pt x="533866" y="2859370"/>
                    </a:cubicBezTo>
                    <a:cubicBezTo>
                      <a:pt x="813784" y="2859370"/>
                      <a:pt x="1108434" y="2856830"/>
                      <a:pt x="1388352" y="2859370"/>
                    </a:cubicBezTo>
                    <a:cubicBezTo>
                      <a:pt x="1845060" y="2863180"/>
                      <a:pt x="2301768" y="2865720"/>
                      <a:pt x="2758476" y="2864450"/>
                    </a:cubicBezTo>
                    <a:cubicBezTo>
                      <a:pt x="3053126" y="2863180"/>
                      <a:pt x="3333044" y="2865720"/>
                      <a:pt x="3627694" y="2865720"/>
                    </a:cubicBezTo>
                    <a:cubicBezTo>
                      <a:pt x="4054936" y="2865720"/>
                      <a:pt x="4482179" y="2864450"/>
                      <a:pt x="4909422" y="2865720"/>
                    </a:cubicBezTo>
                    <a:cubicBezTo>
                      <a:pt x="5542920" y="2866990"/>
                      <a:pt x="12496666" y="2856830"/>
                      <a:pt x="13144896" y="2859370"/>
                    </a:cubicBezTo>
                    <a:cubicBezTo>
                      <a:pt x="13424814" y="2860640"/>
                      <a:pt x="13704732" y="2861910"/>
                      <a:pt x="13969917" y="2861910"/>
                    </a:cubicBezTo>
                    <a:cubicBezTo>
                      <a:pt x="14456091" y="2864450"/>
                      <a:pt x="14927530" y="2860640"/>
                      <a:pt x="15413704" y="2864450"/>
                    </a:cubicBezTo>
                    <a:cubicBezTo>
                      <a:pt x="15811481" y="2866990"/>
                      <a:pt x="16209258" y="2866990"/>
                      <a:pt x="16607037" y="2869530"/>
                    </a:cubicBezTo>
                    <a:cubicBezTo>
                      <a:pt x="17196337" y="2873340"/>
                      <a:pt x="17785638" y="2875880"/>
                      <a:pt x="18374938" y="2877150"/>
                    </a:cubicBezTo>
                    <a:cubicBezTo>
                      <a:pt x="18595926" y="2877150"/>
                      <a:pt x="18641841" y="2875880"/>
                      <a:pt x="18662161" y="2875880"/>
                    </a:cubicBezTo>
                    <a:close/>
                  </a:path>
                </a:pathLst>
              </a:custGeom>
              <a:solidFill>
                <a:srgbClr val="9B99CB"/>
              </a:solidFill>
            </p:spPr>
            <p:txBody>
              <a:bodyPr/>
              <a:lstStyle/>
              <a:p>
                <a:endParaRPr lang="en-GB"/>
              </a:p>
            </p:txBody>
          </p:sp>
        </p:grpSp>
        <p:sp>
          <p:nvSpPr>
            <p:cNvPr id="18" name="TextBox 18"/>
            <p:cNvSpPr txBox="1"/>
            <p:nvPr/>
          </p:nvSpPr>
          <p:spPr>
            <a:xfrm>
              <a:off x="241402" y="186155"/>
              <a:ext cx="6837738" cy="670527"/>
            </a:xfrm>
            <a:prstGeom prst="rect">
              <a:avLst/>
            </a:prstGeom>
          </p:spPr>
          <p:txBody>
            <a:bodyPr wrap="square" lIns="0" tIns="0" rIns="0" bIns="0" rtlCol="0" anchor="t">
              <a:spAutoFit/>
            </a:bodyPr>
            <a:lstStyle/>
            <a:p>
              <a:pPr>
                <a:lnSpc>
                  <a:spcPts val="4409"/>
                </a:lnSpc>
              </a:pPr>
              <a:r>
                <a:rPr lang="en-GB" sz="2400" b="1" dirty="0"/>
                <a:t>Language in Wales: A Bilingual  Nation</a:t>
              </a:r>
              <a:endParaRPr lang="en-US" sz="2400" b="1" dirty="0">
                <a:solidFill>
                  <a:srgbClr val="222050"/>
                </a:solidFill>
                <a:latin typeface="Londrina Solid Heavy"/>
                <a:ea typeface="Londrina Solid Heavy"/>
                <a:cs typeface="Londrina Solid Heavy"/>
                <a:sym typeface="Londrina Solid Heavy"/>
              </a:endParaRPr>
            </a:p>
          </p:txBody>
        </p:sp>
        <p:sp>
          <p:nvSpPr>
            <p:cNvPr id="19" name="TextBox 19"/>
            <p:cNvSpPr txBox="1"/>
            <p:nvPr/>
          </p:nvSpPr>
          <p:spPr>
            <a:xfrm>
              <a:off x="517606" y="1511226"/>
              <a:ext cx="6223365" cy="324277"/>
            </a:xfrm>
            <a:prstGeom prst="rect">
              <a:avLst/>
            </a:prstGeom>
          </p:spPr>
          <p:txBody>
            <a:bodyPr lIns="0" tIns="0" rIns="0" bIns="0" rtlCol="0" anchor="t">
              <a:spAutoFit/>
            </a:bodyPr>
            <a:lstStyle/>
            <a:p>
              <a:pPr algn="l">
                <a:lnSpc>
                  <a:spcPts val="2089"/>
                </a:lnSpc>
                <a:spcBef>
                  <a:spcPct val="0"/>
                </a:spcBef>
              </a:pPr>
              <a:endParaRPr lang="en-US" sz="1607" b="1" dirty="0">
                <a:solidFill>
                  <a:srgbClr val="222050"/>
                </a:solidFill>
                <a:latin typeface="Barlow Medium"/>
                <a:ea typeface="Barlow Medium"/>
                <a:cs typeface="Barlow Medium"/>
                <a:sym typeface="Barlow Medium"/>
              </a:endParaRPr>
            </a:p>
          </p:txBody>
        </p:sp>
      </p:grpSp>
      <p:grpSp>
        <p:nvGrpSpPr>
          <p:cNvPr id="20" name="Group 20"/>
          <p:cNvGrpSpPr/>
          <p:nvPr/>
        </p:nvGrpSpPr>
        <p:grpSpPr>
          <a:xfrm>
            <a:off x="10775" y="8405746"/>
            <a:ext cx="5579760" cy="5173269"/>
            <a:chOff x="-9344" y="0"/>
            <a:chExt cx="7439681" cy="6398658"/>
          </a:xfrm>
        </p:grpSpPr>
        <p:grpSp>
          <p:nvGrpSpPr>
            <p:cNvPr id="21" name="Group 21"/>
            <p:cNvGrpSpPr/>
            <p:nvPr/>
          </p:nvGrpSpPr>
          <p:grpSpPr>
            <a:xfrm>
              <a:off x="0" y="874984"/>
              <a:ext cx="7427401" cy="5246872"/>
              <a:chOff x="0" y="0"/>
              <a:chExt cx="18677425" cy="13194125"/>
            </a:xfrm>
          </p:grpSpPr>
          <p:sp>
            <p:nvSpPr>
              <p:cNvPr id="22" name="Freeform 22"/>
              <p:cNvSpPr/>
              <p:nvPr/>
            </p:nvSpPr>
            <p:spPr>
              <a:xfrm>
                <a:off x="10160" y="16510"/>
                <a:ext cx="18654564" cy="13166186"/>
              </a:xfrm>
              <a:custGeom>
                <a:avLst/>
                <a:gdLst/>
                <a:ahLst/>
                <a:cxnLst/>
                <a:rect l="l" t="t" r="r" b="b"/>
                <a:pathLst>
                  <a:path w="18654564" h="13166186">
                    <a:moveTo>
                      <a:pt x="18654564" y="13166186"/>
                    </a:moveTo>
                    <a:lnTo>
                      <a:pt x="0" y="13158565"/>
                    </a:lnTo>
                    <a:lnTo>
                      <a:pt x="0" y="4579604"/>
                    </a:lnTo>
                    <a:lnTo>
                      <a:pt x="17780" y="19050"/>
                    </a:lnTo>
                    <a:lnTo>
                      <a:pt x="9301021" y="0"/>
                    </a:lnTo>
                    <a:lnTo>
                      <a:pt x="18635514" y="5080"/>
                    </a:lnTo>
                    <a:close/>
                  </a:path>
                </a:pathLst>
              </a:custGeom>
              <a:solidFill>
                <a:srgbClr val="EDEDED"/>
              </a:solidFill>
            </p:spPr>
            <p:txBody>
              <a:bodyPr/>
              <a:lstStyle/>
              <a:p>
                <a:endParaRPr lang="en-GB" dirty="0"/>
              </a:p>
            </p:txBody>
          </p:sp>
          <p:sp>
            <p:nvSpPr>
              <p:cNvPr id="23" name="Freeform 23"/>
              <p:cNvSpPr/>
              <p:nvPr/>
            </p:nvSpPr>
            <p:spPr>
              <a:xfrm>
                <a:off x="-215" y="0"/>
                <a:ext cx="18678910" cy="13192150"/>
              </a:xfrm>
              <a:custGeom>
                <a:avLst/>
                <a:gdLst/>
                <a:ahLst/>
                <a:cxnLst/>
                <a:rect l="l" t="t" r="r" b="b"/>
                <a:pathLst>
                  <a:path w="18678910" h="13192150">
                    <a:moveTo>
                      <a:pt x="18645889" y="21590"/>
                    </a:moveTo>
                    <a:cubicBezTo>
                      <a:pt x="18647161" y="34290"/>
                      <a:pt x="18647161" y="44450"/>
                      <a:pt x="18648430" y="54610"/>
                    </a:cubicBezTo>
                    <a:cubicBezTo>
                      <a:pt x="18650970" y="266523"/>
                      <a:pt x="18652239" y="559346"/>
                      <a:pt x="18654780" y="841710"/>
                    </a:cubicBezTo>
                    <a:cubicBezTo>
                      <a:pt x="18654780" y="1249570"/>
                      <a:pt x="18667480" y="9291733"/>
                      <a:pt x="18673830" y="9699592"/>
                    </a:cubicBezTo>
                    <a:cubicBezTo>
                      <a:pt x="18680180" y="10316611"/>
                      <a:pt x="18676370" y="10944088"/>
                      <a:pt x="18676370" y="11561107"/>
                    </a:cubicBezTo>
                    <a:cubicBezTo>
                      <a:pt x="18676370" y="12104920"/>
                      <a:pt x="18677639" y="12606901"/>
                      <a:pt x="18678911" y="13131896"/>
                    </a:cubicBezTo>
                    <a:cubicBezTo>
                      <a:pt x="18678911" y="13153485"/>
                      <a:pt x="18678911" y="13167455"/>
                      <a:pt x="18678911" y="13191585"/>
                    </a:cubicBezTo>
                    <a:cubicBezTo>
                      <a:pt x="18656050" y="13191585"/>
                      <a:pt x="18635730" y="13192855"/>
                      <a:pt x="18560370" y="13191585"/>
                    </a:cubicBezTo>
                    <a:cubicBezTo>
                      <a:pt x="17603071" y="13186505"/>
                      <a:pt x="16631045" y="13192855"/>
                      <a:pt x="15673747" y="13187775"/>
                    </a:cubicBezTo>
                    <a:cubicBezTo>
                      <a:pt x="15099368" y="13183966"/>
                      <a:pt x="14539717" y="13186505"/>
                      <a:pt x="13965338" y="13183966"/>
                    </a:cubicBezTo>
                    <a:cubicBezTo>
                      <a:pt x="13700239" y="13182696"/>
                      <a:pt x="13435142" y="13181425"/>
                      <a:pt x="13170044" y="13180155"/>
                    </a:cubicBezTo>
                    <a:cubicBezTo>
                      <a:pt x="13008040" y="13180155"/>
                      <a:pt x="12860763" y="13181425"/>
                      <a:pt x="12698758" y="13181425"/>
                    </a:cubicBezTo>
                    <a:cubicBezTo>
                      <a:pt x="12286384" y="13180155"/>
                      <a:pt x="11152353" y="13181425"/>
                      <a:pt x="10739979" y="13180155"/>
                    </a:cubicBezTo>
                    <a:cubicBezTo>
                      <a:pt x="10445425" y="13178885"/>
                      <a:pt x="4554360" y="13187775"/>
                      <a:pt x="4259807" y="13186505"/>
                    </a:cubicBezTo>
                    <a:cubicBezTo>
                      <a:pt x="4186168" y="13186505"/>
                      <a:pt x="4097802" y="13187775"/>
                      <a:pt x="4024164" y="13187775"/>
                    </a:cubicBezTo>
                    <a:cubicBezTo>
                      <a:pt x="3847432" y="13187775"/>
                      <a:pt x="3685427" y="13189046"/>
                      <a:pt x="3508695" y="13189046"/>
                    </a:cubicBezTo>
                    <a:cubicBezTo>
                      <a:pt x="3066865" y="13189046"/>
                      <a:pt x="2639763" y="13187775"/>
                      <a:pt x="2197933" y="13186505"/>
                    </a:cubicBezTo>
                    <a:cubicBezTo>
                      <a:pt x="1932835" y="13185235"/>
                      <a:pt x="1667737" y="13183966"/>
                      <a:pt x="1417367" y="13182696"/>
                    </a:cubicBezTo>
                    <a:cubicBezTo>
                      <a:pt x="946081" y="13181425"/>
                      <a:pt x="474796" y="13180155"/>
                      <a:pt x="44665" y="13180155"/>
                    </a:cubicBezTo>
                    <a:cubicBezTo>
                      <a:pt x="34505" y="13180155"/>
                      <a:pt x="25615" y="13180155"/>
                      <a:pt x="15455" y="13178885"/>
                    </a:cubicBezTo>
                    <a:cubicBezTo>
                      <a:pt x="6565" y="13177616"/>
                      <a:pt x="1485" y="13171266"/>
                      <a:pt x="4025" y="13162375"/>
                    </a:cubicBezTo>
                    <a:cubicBezTo>
                      <a:pt x="12915" y="13129800"/>
                      <a:pt x="9105" y="12868351"/>
                      <a:pt x="7835" y="12596444"/>
                    </a:cubicBezTo>
                    <a:cubicBezTo>
                      <a:pt x="6565" y="12042173"/>
                      <a:pt x="2755" y="11498359"/>
                      <a:pt x="4025" y="10944088"/>
                    </a:cubicBezTo>
                    <a:cubicBezTo>
                      <a:pt x="1485" y="10253864"/>
                      <a:pt x="-3595" y="1709719"/>
                      <a:pt x="4025" y="1009037"/>
                    </a:cubicBezTo>
                    <a:cubicBezTo>
                      <a:pt x="5295" y="873084"/>
                      <a:pt x="4025" y="726672"/>
                      <a:pt x="5295" y="590719"/>
                    </a:cubicBezTo>
                    <a:cubicBezTo>
                      <a:pt x="6565" y="371103"/>
                      <a:pt x="9105" y="130570"/>
                      <a:pt x="10375" y="44450"/>
                    </a:cubicBezTo>
                    <a:cubicBezTo>
                      <a:pt x="10375" y="41910"/>
                      <a:pt x="11645" y="39370"/>
                      <a:pt x="12915" y="38100"/>
                    </a:cubicBezTo>
                    <a:cubicBezTo>
                      <a:pt x="34505" y="35560"/>
                      <a:pt x="106605" y="30480"/>
                      <a:pt x="342247" y="29210"/>
                    </a:cubicBezTo>
                    <a:cubicBezTo>
                      <a:pt x="739894" y="25400"/>
                      <a:pt x="1137541" y="22860"/>
                      <a:pt x="1549916" y="20320"/>
                    </a:cubicBezTo>
                    <a:cubicBezTo>
                      <a:pt x="1829742" y="17780"/>
                      <a:pt x="2109567" y="16510"/>
                      <a:pt x="2374665" y="13970"/>
                    </a:cubicBezTo>
                    <a:cubicBezTo>
                      <a:pt x="2639763" y="11430"/>
                      <a:pt x="2919589" y="8890"/>
                      <a:pt x="3184687" y="8890"/>
                    </a:cubicBezTo>
                    <a:cubicBezTo>
                      <a:pt x="3479240" y="7620"/>
                      <a:pt x="3773794" y="10160"/>
                      <a:pt x="4068347" y="8890"/>
                    </a:cubicBezTo>
                    <a:cubicBezTo>
                      <a:pt x="4436538" y="8890"/>
                      <a:pt x="11108171" y="6350"/>
                      <a:pt x="11476363" y="5080"/>
                    </a:cubicBezTo>
                    <a:cubicBezTo>
                      <a:pt x="11829826" y="3810"/>
                      <a:pt x="12183291" y="2540"/>
                      <a:pt x="12551482" y="2540"/>
                    </a:cubicBezTo>
                    <a:cubicBezTo>
                      <a:pt x="13155316" y="1270"/>
                      <a:pt x="13744423" y="0"/>
                      <a:pt x="14348257" y="0"/>
                    </a:cubicBezTo>
                    <a:cubicBezTo>
                      <a:pt x="14598628" y="0"/>
                      <a:pt x="14863725" y="2540"/>
                      <a:pt x="15114096" y="2540"/>
                    </a:cubicBezTo>
                    <a:cubicBezTo>
                      <a:pt x="15806297" y="3810"/>
                      <a:pt x="16513224" y="5080"/>
                      <a:pt x="17205424" y="7620"/>
                    </a:cubicBezTo>
                    <a:cubicBezTo>
                      <a:pt x="17573617" y="8890"/>
                      <a:pt x="17941808" y="12700"/>
                      <a:pt x="18310000" y="16510"/>
                    </a:cubicBezTo>
                    <a:cubicBezTo>
                      <a:pt x="18398365" y="16510"/>
                      <a:pt x="18486732" y="16510"/>
                      <a:pt x="18560370" y="16510"/>
                    </a:cubicBezTo>
                    <a:cubicBezTo>
                      <a:pt x="18626839" y="17780"/>
                      <a:pt x="18635730" y="20320"/>
                      <a:pt x="18645889" y="21590"/>
                    </a:cubicBezTo>
                    <a:close/>
                    <a:moveTo>
                      <a:pt x="18656050" y="13175075"/>
                    </a:moveTo>
                    <a:cubicBezTo>
                      <a:pt x="18657320" y="13158566"/>
                      <a:pt x="18658589" y="13145866"/>
                      <a:pt x="18658589" y="13133166"/>
                    </a:cubicBezTo>
                    <a:cubicBezTo>
                      <a:pt x="18657320" y="12554612"/>
                      <a:pt x="18656050" y="12000341"/>
                      <a:pt x="18656050" y="11404238"/>
                    </a:cubicBezTo>
                    <a:cubicBezTo>
                      <a:pt x="18656050" y="11132331"/>
                      <a:pt x="18658589" y="10860425"/>
                      <a:pt x="18657320" y="10588518"/>
                    </a:cubicBezTo>
                    <a:cubicBezTo>
                      <a:pt x="18657320" y="10337527"/>
                      <a:pt x="18656050" y="10076078"/>
                      <a:pt x="18654780" y="9825088"/>
                    </a:cubicBezTo>
                    <a:cubicBezTo>
                      <a:pt x="18649700" y="9438143"/>
                      <a:pt x="18638270" y="1427355"/>
                      <a:pt x="18638270" y="1040411"/>
                    </a:cubicBezTo>
                    <a:cubicBezTo>
                      <a:pt x="18635730" y="716215"/>
                      <a:pt x="18633189" y="381560"/>
                      <a:pt x="18630650" y="63500"/>
                    </a:cubicBezTo>
                    <a:cubicBezTo>
                      <a:pt x="18629380" y="44450"/>
                      <a:pt x="18628111" y="43180"/>
                      <a:pt x="18516187" y="41910"/>
                    </a:cubicBezTo>
                    <a:cubicBezTo>
                      <a:pt x="18472004" y="41910"/>
                      <a:pt x="18442548" y="41910"/>
                      <a:pt x="18398365" y="40640"/>
                    </a:cubicBezTo>
                    <a:cubicBezTo>
                      <a:pt x="18030175" y="36830"/>
                      <a:pt x="17647254" y="31750"/>
                      <a:pt x="17279063" y="30480"/>
                    </a:cubicBezTo>
                    <a:cubicBezTo>
                      <a:pt x="16380676" y="26670"/>
                      <a:pt x="15467561" y="25400"/>
                      <a:pt x="14569174" y="22860"/>
                    </a:cubicBezTo>
                    <a:cubicBezTo>
                      <a:pt x="14436624" y="22860"/>
                      <a:pt x="14289347" y="22860"/>
                      <a:pt x="14156799" y="22860"/>
                    </a:cubicBezTo>
                    <a:cubicBezTo>
                      <a:pt x="13935884" y="22860"/>
                      <a:pt x="13714969" y="22860"/>
                      <a:pt x="13508781" y="22860"/>
                    </a:cubicBezTo>
                    <a:cubicBezTo>
                      <a:pt x="13037495" y="22860"/>
                      <a:pt x="12566210" y="22860"/>
                      <a:pt x="12109653" y="24130"/>
                    </a:cubicBezTo>
                    <a:cubicBezTo>
                      <a:pt x="11712005" y="25400"/>
                      <a:pt x="5010917" y="29210"/>
                      <a:pt x="4613271" y="29210"/>
                    </a:cubicBezTo>
                    <a:cubicBezTo>
                      <a:pt x="3965253" y="29210"/>
                      <a:pt x="3317236" y="26670"/>
                      <a:pt x="2669219" y="33020"/>
                    </a:cubicBezTo>
                    <a:cubicBezTo>
                      <a:pt x="2330482" y="36830"/>
                      <a:pt x="2006474" y="36830"/>
                      <a:pt x="1682465" y="38100"/>
                    </a:cubicBezTo>
                    <a:cubicBezTo>
                      <a:pt x="1122814" y="41910"/>
                      <a:pt x="563162" y="45720"/>
                      <a:pt x="45935" y="50800"/>
                    </a:cubicBezTo>
                    <a:cubicBezTo>
                      <a:pt x="33235" y="50800"/>
                      <a:pt x="30695" y="53340"/>
                      <a:pt x="29425" y="99196"/>
                    </a:cubicBezTo>
                    <a:cubicBezTo>
                      <a:pt x="28155" y="287439"/>
                      <a:pt x="28155" y="475682"/>
                      <a:pt x="26885" y="663925"/>
                    </a:cubicBezTo>
                    <a:cubicBezTo>
                      <a:pt x="25615" y="977664"/>
                      <a:pt x="23075" y="1280944"/>
                      <a:pt x="21805" y="1594683"/>
                    </a:cubicBezTo>
                    <a:cubicBezTo>
                      <a:pt x="16725" y="1929337"/>
                      <a:pt x="23075" y="10107452"/>
                      <a:pt x="25615" y="10442106"/>
                    </a:cubicBezTo>
                    <a:cubicBezTo>
                      <a:pt x="25615" y="10797677"/>
                      <a:pt x="25615" y="11163705"/>
                      <a:pt x="26885" y="11519275"/>
                    </a:cubicBezTo>
                    <a:cubicBezTo>
                      <a:pt x="26885" y="11780724"/>
                      <a:pt x="29425" y="12042173"/>
                      <a:pt x="29425" y="12303621"/>
                    </a:cubicBezTo>
                    <a:cubicBezTo>
                      <a:pt x="29425" y="12585986"/>
                      <a:pt x="29425" y="12868351"/>
                      <a:pt x="28155" y="13133166"/>
                    </a:cubicBezTo>
                    <a:cubicBezTo>
                      <a:pt x="28155" y="13136975"/>
                      <a:pt x="28155" y="13139516"/>
                      <a:pt x="28155" y="13143325"/>
                    </a:cubicBezTo>
                    <a:cubicBezTo>
                      <a:pt x="28155" y="13153485"/>
                      <a:pt x="31965" y="13157296"/>
                      <a:pt x="40855" y="13157296"/>
                    </a:cubicBezTo>
                    <a:cubicBezTo>
                      <a:pt x="136060" y="13157296"/>
                      <a:pt x="342247" y="13158566"/>
                      <a:pt x="533707" y="13158566"/>
                    </a:cubicBezTo>
                    <a:cubicBezTo>
                      <a:pt x="813533" y="13158566"/>
                      <a:pt x="1108086" y="13156025"/>
                      <a:pt x="1387912" y="13158566"/>
                    </a:cubicBezTo>
                    <a:cubicBezTo>
                      <a:pt x="1844469" y="13162375"/>
                      <a:pt x="2301027" y="13164916"/>
                      <a:pt x="2757585" y="13163646"/>
                    </a:cubicBezTo>
                    <a:cubicBezTo>
                      <a:pt x="3052138" y="13162375"/>
                      <a:pt x="3331964" y="13164916"/>
                      <a:pt x="3626517" y="13164916"/>
                    </a:cubicBezTo>
                    <a:cubicBezTo>
                      <a:pt x="4053619" y="13164916"/>
                      <a:pt x="4480721" y="13163646"/>
                      <a:pt x="4907824" y="13164916"/>
                    </a:cubicBezTo>
                    <a:cubicBezTo>
                      <a:pt x="5541113" y="13166185"/>
                      <a:pt x="12492572" y="13156025"/>
                      <a:pt x="13140590" y="13158566"/>
                    </a:cubicBezTo>
                    <a:cubicBezTo>
                      <a:pt x="13420414" y="13159835"/>
                      <a:pt x="13700239" y="13161105"/>
                      <a:pt x="13965338" y="13161105"/>
                    </a:cubicBezTo>
                    <a:cubicBezTo>
                      <a:pt x="14451352" y="13163646"/>
                      <a:pt x="14922636" y="13159835"/>
                      <a:pt x="15408650" y="13163646"/>
                    </a:cubicBezTo>
                    <a:cubicBezTo>
                      <a:pt x="15806297" y="13166185"/>
                      <a:pt x="16203942" y="13166185"/>
                      <a:pt x="16601591" y="13168725"/>
                    </a:cubicBezTo>
                    <a:cubicBezTo>
                      <a:pt x="17190697" y="13172535"/>
                      <a:pt x="17779804" y="13175075"/>
                      <a:pt x="18368911" y="13176346"/>
                    </a:cubicBezTo>
                    <a:cubicBezTo>
                      <a:pt x="18589824" y="13176346"/>
                      <a:pt x="18635730" y="13175075"/>
                      <a:pt x="18656050" y="13175075"/>
                    </a:cubicBezTo>
                    <a:close/>
                  </a:path>
                </a:pathLst>
              </a:custGeom>
              <a:solidFill>
                <a:srgbClr val="EDEDED"/>
              </a:solidFill>
            </p:spPr>
            <p:txBody>
              <a:bodyPr/>
              <a:lstStyle/>
              <a:p>
                <a:endParaRPr lang="en-GB"/>
              </a:p>
            </p:txBody>
          </p:sp>
        </p:grpSp>
        <p:grpSp>
          <p:nvGrpSpPr>
            <p:cNvPr id="24" name="Group 24"/>
            <p:cNvGrpSpPr/>
            <p:nvPr/>
          </p:nvGrpSpPr>
          <p:grpSpPr>
            <a:xfrm>
              <a:off x="-9344" y="0"/>
              <a:ext cx="7439681" cy="1150433"/>
              <a:chOff x="-23498" y="0"/>
              <a:chExt cx="18708304" cy="2892954"/>
            </a:xfrm>
          </p:grpSpPr>
          <p:sp>
            <p:nvSpPr>
              <p:cNvPr id="25" name="Freeform 25"/>
              <p:cNvSpPr/>
              <p:nvPr/>
            </p:nvSpPr>
            <p:spPr>
              <a:xfrm>
                <a:off x="-23498" y="65509"/>
                <a:ext cx="18660676" cy="2528469"/>
              </a:xfrm>
              <a:custGeom>
                <a:avLst/>
                <a:gdLst/>
                <a:ahLst/>
                <a:cxnLst/>
                <a:rect l="l" t="t" r="r" b="b"/>
                <a:pathLst>
                  <a:path w="18660676" h="2866990">
                    <a:moveTo>
                      <a:pt x="18660676" y="2866990"/>
                    </a:moveTo>
                    <a:lnTo>
                      <a:pt x="0" y="2859370"/>
                    </a:lnTo>
                    <a:lnTo>
                      <a:pt x="0" y="1007574"/>
                    </a:lnTo>
                    <a:lnTo>
                      <a:pt x="17780" y="19050"/>
                    </a:lnTo>
                    <a:lnTo>
                      <a:pt x="9304069" y="0"/>
                    </a:lnTo>
                    <a:lnTo>
                      <a:pt x="18641626" y="5080"/>
                    </a:lnTo>
                    <a:close/>
                  </a:path>
                </a:pathLst>
              </a:custGeom>
              <a:solidFill>
                <a:srgbClr val="E7E3CA"/>
              </a:solidFill>
            </p:spPr>
            <p:txBody>
              <a:bodyPr/>
              <a:lstStyle/>
              <a:p>
                <a:endParaRPr lang="en-GB" dirty="0"/>
              </a:p>
            </p:txBody>
          </p:sp>
          <p:sp>
            <p:nvSpPr>
              <p:cNvPr id="26" name="Freeform 26"/>
              <p:cNvSpPr/>
              <p:nvPr/>
            </p:nvSpPr>
            <p:spPr>
              <a:xfrm>
                <a:off x="-215" y="0"/>
                <a:ext cx="18685021" cy="2892954"/>
              </a:xfrm>
              <a:custGeom>
                <a:avLst/>
                <a:gdLst/>
                <a:ahLst/>
                <a:cxnLst/>
                <a:rect l="l" t="t" r="r" b="b"/>
                <a:pathLst>
                  <a:path w="18685021" h="2892954">
                    <a:moveTo>
                      <a:pt x="18652001" y="21590"/>
                    </a:moveTo>
                    <a:cubicBezTo>
                      <a:pt x="18653272" y="34290"/>
                      <a:pt x="18653272" y="44450"/>
                      <a:pt x="18654541" y="54610"/>
                    </a:cubicBezTo>
                    <a:cubicBezTo>
                      <a:pt x="18657081" y="107165"/>
                      <a:pt x="18658351" y="169179"/>
                      <a:pt x="18660891" y="228978"/>
                    </a:cubicBezTo>
                    <a:cubicBezTo>
                      <a:pt x="18660891" y="315354"/>
                      <a:pt x="18673591" y="2018520"/>
                      <a:pt x="18679941" y="2104897"/>
                    </a:cubicBezTo>
                    <a:cubicBezTo>
                      <a:pt x="18686291" y="2235569"/>
                      <a:pt x="18682481" y="2368456"/>
                      <a:pt x="18682481" y="2499127"/>
                    </a:cubicBezTo>
                    <a:cubicBezTo>
                      <a:pt x="18682481" y="2614296"/>
                      <a:pt x="18683751" y="2720605"/>
                      <a:pt x="18685022" y="2832700"/>
                    </a:cubicBezTo>
                    <a:cubicBezTo>
                      <a:pt x="18685022" y="2854290"/>
                      <a:pt x="18685022" y="2868260"/>
                      <a:pt x="18685022" y="2892390"/>
                    </a:cubicBezTo>
                    <a:cubicBezTo>
                      <a:pt x="18662161" y="2892390"/>
                      <a:pt x="18641841" y="2893660"/>
                      <a:pt x="18566462" y="2892390"/>
                    </a:cubicBezTo>
                    <a:cubicBezTo>
                      <a:pt x="17608847" y="2887310"/>
                      <a:pt x="16636502" y="2893660"/>
                      <a:pt x="15678889" y="2888580"/>
                    </a:cubicBezTo>
                    <a:cubicBezTo>
                      <a:pt x="15104321" y="2884770"/>
                      <a:pt x="14544485" y="2887310"/>
                      <a:pt x="13969917" y="2884770"/>
                    </a:cubicBezTo>
                    <a:cubicBezTo>
                      <a:pt x="13704732" y="2883500"/>
                      <a:pt x="13439547" y="2882230"/>
                      <a:pt x="13174361" y="2880960"/>
                    </a:cubicBezTo>
                    <a:cubicBezTo>
                      <a:pt x="13012304" y="2880960"/>
                      <a:pt x="12864979" y="2882230"/>
                      <a:pt x="12702920" y="2882230"/>
                    </a:cubicBezTo>
                    <a:cubicBezTo>
                      <a:pt x="12290411" y="2880960"/>
                      <a:pt x="11156007" y="2882230"/>
                      <a:pt x="10743497" y="2880960"/>
                    </a:cubicBezTo>
                    <a:cubicBezTo>
                      <a:pt x="10448847" y="2879690"/>
                      <a:pt x="4555842" y="2888580"/>
                      <a:pt x="4261192" y="2887310"/>
                    </a:cubicBezTo>
                    <a:cubicBezTo>
                      <a:pt x="4187529" y="2887310"/>
                      <a:pt x="4099134" y="2888580"/>
                      <a:pt x="4025472" y="2888580"/>
                    </a:cubicBezTo>
                    <a:cubicBezTo>
                      <a:pt x="3848681" y="2888580"/>
                      <a:pt x="3686624" y="2889850"/>
                      <a:pt x="3509834" y="2889850"/>
                    </a:cubicBezTo>
                    <a:cubicBezTo>
                      <a:pt x="3067858" y="2889850"/>
                      <a:pt x="2640615" y="2888580"/>
                      <a:pt x="2198640" y="2887310"/>
                    </a:cubicBezTo>
                    <a:cubicBezTo>
                      <a:pt x="1933455" y="2886040"/>
                      <a:pt x="1668270" y="2884770"/>
                      <a:pt x="1417817" y="2883500"/>
                    </a:cubicBezTo>
                    <a:cubicBezTo>
                      <a:pt x="946376" y="2882230"/>
                      <a:pt x="474936" y="2880960"/>
                      <a:pt x="44665" y="2880960"/>
                    </a:cubicBezTo>
                    <a:cubicBezTo>
                      <a:pt x="34505" y="2880960"/>
                      <a:pt x="25615" y="2880960"/>
                      <a:pt x="15455" y="2879690"/>
                    </a:cubicBezTo>
                    <a:cubicBezTo>
                      <a:pt x="6565" y="2878420"/>
                      <a:pt x="1485" y="2872070"/>
                      <a:pt x="4025" y="2863180"/>
                    </a:cubicBezTo>
                    <a:cubicBezTo>
                      <a:pt x="12915" y="2831345"/>
                      <a:pt x="9105" y="2775975"/>
                      <a:pt x="7835" y="2718391"/>
                    </a:cubicBezTo>
                    <a:cubicBezTo>
                      <a:pt x="6565" y="2601008"/>
                      <a:pt x="2755" y="2485839"/>
                      <a:pt x="4025" y="2368456"/>
                    </a:cubicBezTo>
                    <a:cubicBezTo>
                      <a:pt x="1485" y="2222280"/>
                      <a:pt x="-3595" y="412804"/>
                      <a:pt x="4025" y="264414"/>
                    </a:cubicBezTo>
                    <a:cubicBezTo>
                      <a:pt x="5295" y="235622"/>
                      <a:pt x="4025" y="204615"/>
                      <a:pt x="5295" y="175823"/>
                    </a:cubicBezTo>
                    <a:cubicBezTo>
                      <a:pt x="6565" y="129312"/>
                      <a:pt x="9105" y="78373"/>
                      <a:pt x="10375" y="44450"/>
                    </a:cubicBezTo>
                    <a:cubicBezTo>
                      <a:pt x="10375" y="41910"/>
                      <a:pt x="11645" y="39370"/>
                      <a:pt x="12915" y="38100"/>
                    </a:cubicBezTo>
                    <a:cubicBezTo>
                      <a:pt x="34505" y="35560"/>
                      <a:pt x="106623" y="30480"/>
                      <a:pt x="342344" y="29210"/>
                    </a:cubicBezTo>
                    <a:cubicBezTo>
                      <a:pt x="740121" y="25400"/>
                      <a:pt x="1137899" y="22860"/>
                      <a:pt x="1550410" y="20320"/>
                    </a:cubicBezTo>
                    <a:cubicBezTo>
                      <a:pt x="1830327" y="17780"/>
                      <a:pt x="2110245" y="16510"/>
                      <a:pt x="2375430" y="13970"/>
                    </a:cubicBezTo>
                    <a:cubicBezTo>
                      <a:pt x="2640615" y="11430"/>
                      <a:pt x="2920533" y="8890"/>
                      <a:pt x="3185718" y="8890"/>
                    </a:cubicBezTo>
                    <a:cubicBezTo>
                      <a:pt x="3480369" y="7620"/>
                      <a:pt x="3775019" y="10160"/>
                      <a:pt x="4069669" y="8890"/>
                    </a:cubicBezTo>
                    <a:cubicBezTo>
                      <a:pt x="4437982" y="8890"/>
                      <a:pt x="11111810" y="6350"/>
                      <a:pt x="11480123" y="5080"/>
                    </a:cubicBezTo>
                    <a:cubicBezTo>
                      <a:pt x="11833703" y="3810"/>
                      <a:pt x="12187284" y="2540"/>
                      <a:pt x="12555597" y="2540"/>
                    </a:cubicBezTo>
                    <a:cubicBezTo>
                      <a:pt x="13159629" y="1270"/>
                      <a:pt x="13748929" y="0"/>
                      <a:pt x="14352962" y="0"/>
                    </a:cubicBezTo>
                    <a:cubicBezTo>
                      <a:pt x="14603415" y="0"/>
                      <a:pt x="14868600" y="2540"/>
                      <a:pt x="15119053" y="2540"/>
                    </a:cubicBezTo>
                    <a:cubicBezTo>
                      <a:pt x="15811481" y="3810"/>
                      <a:pt x="16518641" y="5080"/>
                      <a:pt x="17211070" y="7620"/>
                    </a:cubicBezTo>
                    <a:cubicBezTo>
                      <a:pt x="17579382" y="8890"/>
                      <a:pt x="17947696" y="12700"/>
                      <a:pt x="18316009" y="16510"/>
                    </a:cubicBezTo>
                    <a:cubicBezTo>
                      <a:pt x="18404403" y="16510"/>
                      <a:pt x="18492799" y="16510"/>
                      <a:pt x="18566462" y="16510"/>
                    </a:cubicBezTo>
                    <a:cubicBezTo>
                      <a:pt x="18632951" y="17780"/>
                      <a:pt x="18641841" y="20320"/>
                      <a:pt x="18652001" y="21590"/>
                    </a:cubicBezTo>
                    <a:close/>
                    <a:moveTo>
                      <a:pt x="18662161" y="2875880"/>
                    </a:moveTo>
                    <a:cubicBezTo>
                      <a:pt x="18663431" y="2859370"/>
                      <a:pt x="18664701" y="2846670"/>
                      <a:pt x="18664701" y="2833970"/>
                    </a:cubicBezTo>
                    <a:cubicBezTo>
                      <a:pt x="18663431" y="2709532"/>
                      <a:pt x="18662161" y="2592149"/>
                      <a:pt x="18662161" y="2465906"/>
                    </a:cubicBezTo>
                    <a:cubicBezTo>
                      <a:pt x="18662161" y="2408322"/>
                      <a:pt x="18664701" y="2350737"/>
                      <a:pt x="18663431" y="2293153"/>
                    </a:cubicBezTo>
                    <a:cubicBezTo>
                      <a:pt x="18663431" y="2239998"/>
                      <a:pt x="18662161" y="2184629"/>
                      <a:pt x="18660891" y="2131474"/>
                    </a:cubicBezTo>
                    <a:cubicBezTo>
                      <a:pt x="18655811" y="2049527"/>
                      <a:pt x="18644381" y="353005"/>
                      <a:pt x="18644381" y="271058"/>
                    </a:cubicBezTo>
                    <a:cubicBezTo>
                      <a:pt x="18641841" y="202400"/>
                      <a:pt x="18639301" y="131527"/>
                      <a:pt x="18636761" y="63500"/>
                    </a:cubicBezTo>
                    <a:cubicBezTo>
                      <a:pt x="18635491" y="44450"/>
                      <a:pt x="18634222" y="43180"/>
                      <a:pt x="18522264" y="41910"/>
                    </a:cubicBezTo>
                    <a:cubicBezTo>
                      <a:pt x="18478065" y="41910"/>
                      <a:pt x="18448601" y="41910"/>
                      <a:pt x="18404403" y="40640"/>
                    </a:cubicBezTo>
                    <a:cubicBezTo>
                      <a:pt x="18036091" y="36830"/>
                      <a:pt x="17653046" y="31750"/>
                      <a:pt x="17284732" y="30480"/>
                    </a:cubicBezTo>
                    <a:cubicBezTo>
                      <a:pt x="16386049" y="26670"/>
                      <a:pt x="15472635" y="25400"/>
                      <a:pt x="14573952" y="22860"/>
                    </a:cubicBezTo>
                    <a:cubicBezTo>
                      <a:pt x="14441358" y="22860"/>
                      <a:pt x="14294034" y="22860"/>
                      <a:pt x="14161441" y="22860"/>
                    </a:cubicBezTo>
                    <a:cubicBezTo>
                      <a:pt x="13940452" y="22860"/>
                      <a:pt x="13719464" y="22860"/>
                      <a:pt x="13513210" y="22860"/>
                    </a:cubicBezTo>
                    <a:cubicBezTo>
                      <a:pt x="13041769" y="22860"/>
                      <a:pt x="12570328" y="22860"/>
                      <a:pt x="12113621" y="24130"/>
                    </a:cubicBezTo>
                    <a:cubicBezTo>
                      <a:pt x="11715843" y="25400"/>
                      <a:pt x="5012550" y="29210"/>
                      <a:pt x="4614772" y="29210"/>
                    </a:cubicBezTo>
                    <a:cubicBezTo>
                      <a:pt x="3966542" y="29210"/>
                      <a:pt x="3318311" y="26670"/>
                      <a:pt x="2670081" y="33020"/>
                    </a:cubicBezTo>
                    <a:cubicBezTo>
                      <a:pt x="2331233" y="36830"/>
                      <a:pt x="2007118" y="36830"/>
                      <a:pt x="1683002" y="38100"/>
                    </a:cubicBezTo>
                    <a:cubicBezTo>
                      <a:pt x="1123167" y="41910"/>
                      <a:pt x="563331" y="45720"/>
                      <a:pt x="45935" y="50800"/>
                    </a:cubicBezTo>
                    <a:cubicBezTo>
                      <a:pt x="33235" y="50800"/>
                      <a:pt x="30695" y="53340"/>
                      <a:pt x="29425" y="71728"/>
                    </a:cubicBezTo>
                    <a:cubicBezTo>
                      <a:pt x="28155" y="111594"/>
                      <a:pt x="28155" y="151460"/>
                      <a:pt x="26885" y="191326"/>
                    </a:cubicBezTo>
                    <a:cubicBezTo>
                      <a:pt x="25615" y="257770"/>
                      <a:pt x="23075" y="321998"/>
                      <a:pt x="21805" y="388442"/>
                    </a:cubicBezTo>
                    <a:cubicBezTo>
                      <a:pt x="16725" y="459315"/>
                      <a:pt x="23075" y="2191273"/>
                      <a:pt x="25615" y="2262146"/>
                    </a:cubicBezTo>
                    <a:cubicBezTo>
                      <a:pt x="25615" y="2337449"/>
                      <a:pt x="25615" y="2414966"/>
                      <a:pt x="26885" y="2490269"/>
                    </a:cubicBezTo>
                    <a:cubicBezTo>
                      <a:pt x="26885" y="2545638"/>
                      <a:pt x="29425" y="2601008"/>
                      <a:pt x="29425" y="2656377"/>
                    </a:cubicBezTo>
                    <a:cubicBezTo>
                      <a:pt x="29425" y="2716176"/>
                      <a:pt x="29425" y="2775975"/>
                      <a:pt x="28155" y="2833970"/>
                    </a:cubicBezTo>
                    <a:cubicBezTo>
                      <a:pt x="28155" y="2837780"/>
                      <a:pt x="28155" y="2840320"/>
                      <a:pt x="28155" y="2844130"/>
                    </a:cubicBezTo>
                    <a:cubicBezTo>
                      <a:pt x="28155" y="2854290"/>
                      <a:pt x="31965" y="2858100"/>
                      <a:pt x="40855" y="2858100"/>
                    </a:cubicBezTo>
                    <a:cubicBezTo>
                      <a:pt x="136088" y="2858100"/>
                      <a:pt x="342344" y="2859370"/>
                      <a:pt x="533866" y="2859370"/>
                    </a:cubicBezTo>
                    <a:cubicBezTo>
                      <a:pt x="813784" y="2859370"/>
                      <a:pt x="1108434" y="2856830"/>
                      <a:pt x="1388352" y="2859370"/>
                    </a:cubicBezTo>
                    <a:cubicBezTo>
                      <a:pt x="1845060" y="2863180"/>
                      <a:pt x="2301768" y="2865720"/>
                      <a:pt x="2758476" y="2864450"/>
                    </a:cubicBezTo>
                    <a:cubicBezTo>
                      <a:pt x="3053126" y="2863180"/>
                      <a:pt x="3333044" y="2865720"/>
                      <a:pt x="3627694" y="2865720"/>
                    </a:cubicBezTo>
                    <a:cubicBezTo>
                      <a:pt x="4054936" y="2865720"/>
                      <a:pt x="4482179" y="2864450"/>
                      <a:pt x="4909422" y="2865720"/>
                    </a:cubicBezTo>
                    <a:cubicBezTo>
                      <a:pt x="5542920" y="2866990"/>
                      <a:pt x="12496666" y="2856830"/>
                      <a:pt x="13144896" y="2859370"/>
                    </a:cubicBezTo>
                    <a:cubicBezTo>
                      <a:pt x="13424814" y="2860640"/>
                      <a:pt x="13704732" y="2861910"/>
                      <a:pt x="13969917" y="2861910"/>
                    </a:cubicBezTo>
                    <a:cubicBezTo>
                      <a:pt x="14456091" y="2864450"/>
                      <a:pt x="14927530" y="2860640"/>
                      <a:pt x="15413704" y="2864450"/>
                    </a:cubicBezTo>
                    <a:cubicBezTo>
                      <a:pt x="15811481" y="2866990"/>
                      <a:pt x="16209258" y="2866990"/>
                      <a:pt x="16607037" y="2869530"/>
                    </a:cubicBezTo>
                    <a:cubicBezTo>
                      <a:pt x="17196337" y="2873340"/>
                      <a:pt x="17785638" y="2875880"/>
                      <a:pt x="18374938" y="2877150"/>
                    </a:cubicBezTo>
                    <a:cubicBezTo>
                      <a:pt x="18595926" y="2877150"/>
                      <a:pt x="18641841" y="2875880"/>
                      <a:pt x="18662161" y="2875880"/>
                    </a:cubicBezTo>
                    <a:close/>
                  </a:path>
                </a:pathLst>
              </a:custGeom>
              <a:solidFill>
                <a:srgbClr val="E7E3CA"/>
              </a:solidFill>
            </p:spPr>
            <p:txBody>
              <a:bodyPr/>
              <a:lstStyle/>
              <a:p>
                <a:endParaRPr lang="en-GB"/>
              </a:p>
            </p:txBody>
          </p:sp>
        </p:grpSp>
        <p:sp>
          <p:nvSpPr>
            <p:cNvPr id="27" name="TextBox 27"/>
            <p:cNvSpPr txBox="1"/>
            <p:nvPr/>
          </p:nvSpPr>
          <p:spPr>
            <a:xfrm>
              <a:off x="164258" y="65104"/>
              <a:ext cx="4955802" cy="600046"/>
            </a:xfrm>
            <a:prstGeom prst="rect">
              <a:avLst/>
            </a:prstGeom>
          </p:spPr>
          <p:txBody>
            <a:bodyPr lIns="0" tIns="0" rIns="0" bIns="0" rtlCol="0" anchor="t">
              <a:spAutoFit/>
            </a:bodyPr>
            <a:lstStyle/>
            <a:p>
              <a:pPr>
                <a:lnSpc>
                  <a:spcPts val="4409"/>
                </a:lnSpc>
              </a:pPr>
              <a:r>
                <a:rPr lang="en-US" sz="2000" b="1" dirty="0">
                  <a:solidFill>
                    <a:srgbClr val="222050"/>
                  </a:solidFill>
                  <a:latin typeface="Londrina Solid Heavy"/>
                  <a:ea typeface="Londrina Solid Heavy"/>
                  <a:cs typeface="Londrina Solid Heavy"/>
                  <a:sym typeface="Londrina Solid Heavy"/>
                </a:rPr>
                <a:t>Language and patient </a:t>
              </a:r>
              <a:r>
                <a:rPr lang="en-US" sz="2000" b="1" dirty="0" err="1">
                  <a:solidFill>
                    <a:srgbClr val="222050"/>
                  </a:solidFill>
                  <a:latin typeface="Londrina Solid Heavy"/>
                  <a:ea typeface="Londrina Solid Heavy"/>
                  <a:cs typeface="Londrina Solid Heavy"/>
                  <a:sym typeface="Londrina Solid Heavy"/>
                </a:rPr>
                <a:t>Experence</a:t>
              </a:r>
              <a:endParaRPr lang="en-US" sz="2000" b="1" dirty="0">
                <a:solidFill>
                  <a:srgbClr val="222050"/>
                </a:solidFill>
                <a:latin typeface="Londrina Solid Heavy"/>
                <a:ea typeface="Londrina Solid Heavy"/>
                <a:cs typeface="Londrina Solid Heavy"/>
                <a:sym typeface="Londrina Solid Heavy"/>
              </a:endParaRPr>
            </a:p>
          </p:txBody>
        </p:sp>
        <p:sp>
          <p:nvSpPr>
            <p:cNvPr id="28" name="TextBox 28"/>
            <p:cNvSpPr txBox="1"/>
            <p:nvPr/>
          </p:nvSpPr>
          <p:spPr>
            <a:xfrm>
              <a:off x="12026" y="920602"/>
              <a:ext cx="7285067" cy="5478056"/>
            </a:xfrm>
            <a:prstGeom prst="rect">
              <a:avLst/>
            </a:prstGeom>
          </p:spPr>
          <p:txBody>
            <a:bodyPr wrap="square" lIns="0" tIns="0" rIns="0" bIns="0" rtlCol="0" anchor="t">
              <a:spAutoFit/>
            </a:bodyPr>
            <a:lstStyle/>
            <a:p>
              <a:pPr algn="ctr"/>
              <a:r>
                <a:rPr lang="en-GB" sz="1600" dirty="0"/>
                <a:t>Effective communication is central to safe, person-centred healthcare. Language barriers can lead to misdiagnosis,   misunderstanding of medical instructions, decreased adherence to treatments, and diminished trust between patients and clinicians (GOV.WALES, 2025a). In contrast, consultations conducted in a patient’s preferred language are associated with improved health outcomes, increased satisfaction, and higher levels of engagement in care (Public Health Wales, 2025).</a:t>
              </a:r>
            </a:p>
            <a:p>
              <a:pPr algn="ctr"/>
              <a:r>
                <a:rPr lang="en-GB" sz="1600" dirty="0"/>
                <a:t>For example, patients with chronic conditions such as diabetes or hypertension may struggle to follow complex management plans if health information is provided only in English. Bilingual healthcare provision, including Welsh-language written materials, interpretation services, and Welsh-speaking clinicians, helps bridge these gaps (GOV.WALES, 2025c). Research shows that even small improvements in language accessibility, such as offering appointment letters in Welsh, can significantly enhance patient understanding and compliance (GOV.WALES, 2025b).</a:t>
              </a:r>
            </a:p>
            <a:p>
              <a:pPr algn="l">
                <a:lnSpc>
                  <a:spcPts val="2089"/>
                </a:lnSpc>
                <a:spcBef>
                  <a:spcPct val="0"/>
                </a:spcBef>
              </a:pPr>
              <a:endParaRPr lang="en-US" sz="1607" b="1" dirty="0">
                <a:solidFill>
                  <a:srgbClr val="222050"/>
                </a:solidFill>
                <a:latin typeface="Barlow Medium"/>
                <a:ea typeface="Barlow Medium"/>
                <a:cs typeface="Barlow Medium"/>
                <a:sym typeface="Barlow Medium"/>
              </a:endParaRPr>
            </a:p>
          </p:txBody>
        </p:sp>
      </p:grpSp>
      <p:grpSp>
        <p:nvGrpSpPr>
          <p:cNvPr id="29" name="Group 29"/>
          <p:cNvGrpSpPr/>
          <p:nvPr/>
        </p:nvGrpSpPr>
        <p:grpSpPr>
          <a:xfrm>
            <a:off x="13656067" y="1808556"/>
            <a:ext cx="7547935" cy="3937861"/>
            <a:chOff x="0" y="0"/>
            <a:chExt cx="18677425" cy="7778174"/>
          </a:xfrm>
        </p:grpSpPr>
        <p:sp>
          <p:nvSpPr>
            <p:cNvPr id="30" name="Freeform 30"/>
            <p:cNvSpPr/>
            <p:nvPr/>
          </p:nvSpPr>
          <p:spPr>
            <a:xfrm>
              <a:off x="10160" y="16510"/>
              <a:ext cx="18654564" cy="7750234"/>
            </a:xfrm>
            <a:custGeom>
              <a:avLst/>
              <a:gdLst/>
              <a:ahLst/>
              <a:cxnLst/>
              <a:rect l="l" t="t" r="r" b="b"/>
              <a:pathLst>
                <a:path w="18654564" h="7750234">
                  <a:moveTo>
                    <a:pt x="18654564" y="7750234"/>
                  </a:moveTo>
                  <a:lnTo>
                    <a:pt x="0" y="7742613"/>
                  </a:lnTo>
                  <a:lnTo>
                    <a:pt x="0" y="2701210"/>
                  </a:lnTo>
                  <a:lnTo>
                    <a:pt x="17780" y="19050"/>
                  </a:lnTo>
                  <a:lnTo>
                    <a:pt x="9301021" y="0"/>
                  </a:lnTo>
                  <a:lnTo>
                    <a:pt x="18635514" y="5080"/>
                  </a:lnTo>
                  <a:close/>
                </a:path>
              </a:pathLst>
            </a:custGeom>
            <a:solidFill>
              <a:srgbClr val="EAE9FF"/>
            </a:solidFill>
          </p:spPr>
          <p:txBody>
            <a:bodyPr/>
            <a:lstStyle/>
            <a:p>
              <a:endParaRPr lang="en-GB" dirty="0"/>
            </a:p>
          </p:txBody>
        </p:sp>
        <p:sp>
          <p:nvSpPr>
            <p:cNvPr id="31" name="Freeform 31"/>
            <p:cNvSpPr/>
            <p:nvPr/>
          </p:nvSpPr>
          <p:spPr>
            <a:xfrm>
              <a:off x="-215" y="0"/>
              <a:ext cx="18678910" cy="7776198"/>
            </a:xfrm>
            <a:custGeom>
              <a:avLst/>
              <a:gdLst/>
              <a:ahLst/>
              <a:cxnLst/>
              <a:rect l="l" t="t" r="r" b="b"/>
              <a:pathLst>
                <a:path w="18678910" h="7776198">
                  <a:moveTo>
                    <a:pt x="18645889" y="21590"/>
                  </a:moveTo>
                  <a:cubicBezTo>
                    <a:pt x="18647161" y="34290"/>
                    <a:pt x="18647161" y="44450"/>
                    <a:pt x="18648430" y="54610"/>
                  </a:cubicBezTo>
                  <a:cubicBezTo>
                    <a:pt x="18650970" y="182723"/>
                    <a:pt x="18652239" y="354172"/>
                    <a:pt x="18654780" y="519498"/>
                  </a:cubicBezTo>
                  <a:cubicBezTo>
                    <a:pt x="18654780" y="758302"/>
                    <a:pt x="18667480" y="5467029"/>
                    <a:pt x="18673830" y="5705833"/>
                  </a:cubicBezTo>
                  <a:cubicBezTo>
                    <a:pt x="18680180" y="6067101"/>
                    <a:pt x="18676370" y="6434492"/>
                    <a:pt x="18676370" y="6795760"/>
                  </a:cubicBezTo>
                  <a:cubicBezTo>
                    <a:pt x="18676370" y="7114165"/>
                    <a:pt x="18677639" y="7408078"/>
                    <a:pt x="18678911" y="7715944"/>
                  </a:cubicBezTo>
                  <a:cubicBezTo>
                    <a:pt x="18678911" y="7737534"/>
                    <a:pt x="18678911" y="7751504"/>
                    <a:pt x="18678911" y="7775634"/>
                  </a:cubicBezTo>
                  <a:cubicBezTo>
                    <a:pt x="18656050" y="7775634"/>
                    <a:pt x="18635730" y="7776904"/>
                    <a:pt x="18560370" y="7775634"/>
                  </a:cubicBezTo>
                  <a:cubicBezTo>
                    <a:pt x="17603071" y="7770554"/>
                    <a:pt x="16631045" y="7776904"/>
                    <a:pt x="15673747" y="7771823"/>
                  </a:cubicBezTo>
                  <a:cubicBezTo>
                    <a:pt x="15099368" y="7768013"/>
                    <a:pt x="14539717" y="7770554"/>
                    <a:pt x="13965338" y="7768013"/>
                  </a:cubicBezTo>
                  <a:cubicBezTo>
                    <a:pt x="13700239" y="7766744"/>
                    <a:pt x="13435142" y="7765473"/>
                    <a:pt x="13170044" y="7764204"/>
                  </a:cubicBezTo>
                  <a:cubicBezTo>
                    <a:pt x="13008040" y="7764204"/>
                    <a:pt x="12860763" y="7765473"/>
                    <a:pt x="12698758" y="7765473"/>
                  </a:cubicBezTo>
                  <a:cubicBezTo>
                    <a:pt x="12286384" y="7764204"/>
                    <a:pt x="11152353" y="7765473"/>
                    <a:pt x="10739979" y="7764204"/>
                  </a:cubicBezTo>
                  <a:cubicBezTo>
                    <a:pt x="10445425" y="7762934"/>
                    <a:pt x="4554360" y="7771823"/>
                    <a:pt x="4259807" y="7770554"/>
                  </a:cubicBezTo>
                  <a:cubicBezTo>
                    <a:pt x="4186168" y="7770554"/>
                    <a:pt x="4097802" y="7771823"/>
                    <a:pt x="4024164" y="7771823"/>
                  </a:cubicBezTo>
                  <a:cubicBezTo>
                    <a:pt x="3847432" y="7771823"/>
                    <a:pt x="3685427" y="7773094"/>
                    <a:pt x="3508695" y="7773094"/>
                  </a:cubicBezTo>
                  <a:cubicBezTo>
                    <a:pt x="3066865" y="7773094"/>
                    <a:pt x="2639763" y="7771823"/>
                    <a:pt x="2197933" y="7770554"/>
                  </a:cubicBezTo>
                  <a:cubicBezTo>
                    <a:pt x="1932835" y="7769284"/>
                    <a:pt x="1667737" y="7768013"/>
                    <a:pt x="1417367" y="7766744"/>
                  </a:cubicBezTo>
                  <a:cubicBezTo>
                    <a:pt x="946081" y="7765473"/>
                    <a:pt x="474796" y="7764204"/>
                    <a:pt x="44665" y="7764204"/>
                  </a:cubicBezTo>
                  <a:cubicBezTo>
                    <a:pt x="34505" y="7764204"/>
                    <a:pt x="25615" y="7764204"/>
                    <a:pt x="15455" y="7762934"/>
                  </a:cubicBezTo>
                  <a:cubicBezTo>
                    <a:pt x="6565" y="7761663"/>
                    <a:pt x="1485" y="7755313"/>
                    <a:pt x="4025" y="7746423"/>
                  </a:cubicBezTo>
                  <a:cubicBezTo>
                    <a:pt x="12915" y="7714238"/>
                    <a:pt x="9105" y="7561158"/>
                    <a:pt x="7835" y="7401954"/>
                  </a:cubicBezTo>
                  <a:cubicBezTo>
                    <a:pt x="6565" y="7077426"/>
                    <a:pt x="2755" y="6759021"/>
                    <a:pt x="4025" y="6434492"/>
                  </a:cubicBezTo>
                  <a:cubicBezTo>
                    <a:pt x="1485" y="6030362"/>
                    <a:pt x="-3595" y="1027721"/>
                    <a:pt x="4025" y="617468"/>
                  </a:cubicBezTo>
                  <a:cubicBezTo>
                    <a:pt x="5295" y="537867"/>
                    <a:pt x="4025" y="452142"/>
                    <a:pt x="5295" y="372541"/>
                  </a:cubicBezTo>
                  <a:cubicBezTo>
                    <a:pt x="6565" y="243954"/>
                    <a:pt x="9105" y="103121"/>
                    <a:pt x="10375" y="44450"/>
                  </a:cubicBezTo>
                  <a:cubicBezTo>
                    <a:pt x="10375" y="41910"/>
                    <a:pt x="11645" y="39370"/>
                    <a:pt x="12915" y="38100"/>
                  </a:cubicBezTo>
                  <a:cubicBezTo>
                    <a:pt x="34505" y="35560"/>
                    <a:pt x="106605" y="30480"/>
                    <a:pt x="342247" y="29210"/>
                  </a:cubicBezTo>
                  <a:cubicBezTo>
                    <a:pt x="739894" y="25400"/>
                    <a:pt x="1137541" y="22860"/>
                    <a:pt x="1549916" y="20320"/>
                  </a:cubicBezTo>
                  <a:cubicBezTo>
                    <a:pt x="1829742" y="17780"/>
                    <a:pt x="2109567" y="16510"/>
                    <a:pt x="2374665" y="13970"/>
                  </a:cubicBezTo>
                  <a:cubicBezTo>
                    <a:pt x="2639763" y="11430"/>
                    <a:pt x="2919589" y="8890"/>
                    <a:pt x="3184687" y="8890"/>
                  </a:cubicBezTo>
                  <a:cubicBezTo>
                    <a:pt x="3479240" y="7620"/>
                    <a:pt x="3773794" y="10160"/>
                    <a:pt x="4068347" y="8890"/>
                  </a:cubicBezTo>
                  <a:cubicBezTo>
                    <a:pt x="4436538" y="8890"/>
                    <a:pt x="11108171" y="6350"/>
                    <a:pt x="11476363" y="5080"/>
                  </a:cubicBezTo>
                  <a:cubicBezTo>
                    <a:pt x="11829826" y="3810"/>
                    <a:pt x="12183291" y="2540"/>
                    <a:pt x="12551482" y="2540"/>
                  </a:cubicBezTo>
                  <a:cubicBezTo>
                    <a:pt x="13155316" y="1270"/>
                    <a:pt x="13744423" y="0"/>
                    <a:pt x="14348257" y="0"/>
                  </a:cubicBezTo>
                  <a:cubicBezTo>
                    <a:pt x="14598628" y="0"/>
                    <a:pt x="14863725" y="2540"/>
                    <a:pt x="15114096" y="2540"/>
                  </a:cubicBezTo>
                  <a:cubicBezTo>
                    <a:pt x="15806297" y="3810"/>
                    <a:pt x="16513224" y="5080"/>
                    <a:pt x="17205424" y="7620"/>
                  </a:cubicBezTo>
                  <a:cubicBezTo>
                    <a:pt x="17573617" y="8890"/>
                    <a:pt x="17941808" y="12700"/>
                    <a:pt x="18310000" y="16510"/>
                  </a:cubicBezTo>
                  <a:cubicBezTo>
                    <a:pt x="18398365" y="16510"/>
                    <a:pt x="18486732" y="16510"/>
                    <a:pt x="18560370" y="16510"/>
                  </a:cubicBezTo>
                  <a:cubicBezTo>
                    <a:pt x="18626839" y="17780"/>
                    <a:pt x="18635730" y="20320"/>
                    <a:pt x="18645889" y="21590"/>
                  </a:cubicBezTo>
                  <a:close/>
                  <a:moveTo>
                    <a:pt x="18656050" y="7759123"/>
                  </a:moveTo>
                  <a:cubicBezTo>
                    <a:pt x="18657320" y="7742613"/>
                    <a:pt x="18658589" y="7729913"/>
                    <a:pt x="18658589" y="7717213"/>
                  </a:cubicBezTo>
                  <a:cubicBezTo>
                    <a:pt x="18657320" y="7377462"/>
                    <a:pt x="18656050" y="7052934"/>
                    <a:pt x="18656050" y="6703913"/>
                  </a:cubicBezTo>
                  <a:cubicBezTo>
                    <a:pt x="18656050" y="6544710"/>
                    <a:pt x="18658589" y="6385507"/>
                    <a:pt x="18657320" y="6226304"/>
                  </a:cubicBezTo>
                  <a:cubicBezTo>
                    <a:pt x="18657320" y="6079347"/>
                    <a:pt x="18656050" y="5926268"/>
                    <a:pt x="18654780" y="5779312"/>
                  </a:cubicBezTo>
                  <a:cubicBezTo>
                    <a:pt x="18649700" y="5552754"/>
                    <a:pt x="18638270" y="862396"/>
                    <a:pt x="18638270" y="635838"/>
                  </a:cubicBezTo>
                  <a:cubicBezTo>
                    <a:pt x="18635730" y="446019"/>
                    <a:pt x="18633189" y="250078"/>
                    <a:pt x="18630650" y="63500"/>
                  </a:cubicBezTo>
                  <a:cubicBezTo>
                    <a:pt x="18629380" y="44450"/>
                    <a:pt x="18628111" y="43180"/>
                    <a:pt x="18516187" y="41910"/>
                  </a:cubicBezTo>
                  <a:cubicBezTo>
                    <a:pt x="18472004" y="41910"/>
                    <a:pt x="18442548" y="41910"/>
                    <a:pt x="18398365" y="40640"/>
                  </a:cubicBezTo>
                  <a:cubicBezTo>
                    <a:pt x="18030175" y="36830"/>
                    <a:pt x="17647254" y="31750"/>
                    <a:pt x="17279063" y="30480"/>
                  </a:cubicBezTo>
                  <a:cubicBezTo>
                    <a:pt x="16380676" y="26670"/>
                    <a:pt x="15467561" y="25400"/>
                    <a:pt x="14569174" y="22860"/>
                  </a:cubicBezTo>
                  <a:cubicBezTo>
                    <a:pt x="14436624" y="22860"/>
                    <a:pt x="14289347" y="22860"/>
                    <a:pt x="14156799" y="22860"/>
                  </a:cubicBezTo>
                  <a:cubicBezTo>
                    <a:pt x="13935884" y="22860"/>
                    <a:pt x="13714969" y="22860"/>
                    <a:pt x="13508781" y="22860"/>
                  </a:cubicBezTo>
                  <a:cubicBezTo>
                    <a:pt x="13037495" y="22860"/>
                    <a:pt x="12566210" y="22860"/>
                    <a:pt x="12109653" y="24130"/>
                  </a:cubicBezTo>
                  <a:cubicBezTo>
                    <a:pt x="11712005" y="25400"/>
                    <a:pt x="5010917" y="29210"/>
                    <a:pt x="4613271" y="29210"/>
                  </a:cubicBezTo>
                  <a:cubicBezTo>
                    <a:pt x="3965253" y="29210"/>
                    <a:pt x="3317236" y="26670"/>
                    <a:pt x="2669219" y="33020"/>
                  </a:cubicBezTo>
                  <a:cubicBezTo>
                    <a:pt x="2330482" y="36830"/>
                    <a:pt x="2006474" y="36830"/>
                    <a:pt x="1682465" y="38100"/>
                  </a:cubicBezTo>
                  <a:cubicBezTo>
                    <a:pt x="1122814" y="41910"/>
                    <a:pt x="563162" y="45720"/>
                    <a:pt x="45935" y="50800"/>
                  </a:cubicBezTo>
                  <a:cubicBezTo>
                    <a:pt x="33235" y="50800"/>
                    <a:pt x="30695" y="53340"/>
                    <a:pt x="29425" y="84752"/>
                  </a:cubicBezTo>
                  <a:cubicBezTo>
                    <a:pt x="28155" y="194969"/>
                    <a:pt x="28155" y="305186"/>
                    <a:pt x="26885" y="415404"/>
                  </a:cubicBezTo>
                  <a:cubicBezTo>
                    <a:pt x="25615" y="599099"/>
                    <a:pt x="23075" y="776671"/>
                    <a:pt x="21805" y="960367"/>
                  </a:cubicBezTo>
                  <a:cubicBezTo>
                    <a:pt x="16725" y="1156309"/>
                    <a:pt x="23075" y="5944638"/>
                    <a:pt x="25615" y="6140579"/>
                  </a:cubicBezTo>
                  <a:cubicBezTo>
                    <a:pt x="25615" y="6348768"/>
                    <a:pt x="25615" y="6563078"/>
                    <a:pt x="26885" y="6771267"/>
                  </a:cubicBezTo>
                  <a:cubicBezTo>
                    <a:pt x="26885" y="6924346"/>
                    <a:pt x="29425" y="7077426"/>
                    <a:pt x="29425" y="7230506"/>
                  </a:cubicBezTo>
                  <a:cubicBezTo>
                    <a:pt x="29425" y="7395832"/>
                    <a:pt x="29425" y="7561158"/>
                    <a:pt x="28155" y="7717213"/>
                  </a:cubicBezTo>
                  <a:cubicBezTo>
                    <a:pt x="28155" y="7721023"/>
                    <a:pt x="28155" y="7723563"/>
                    <a:pt x="28155" y="7727373"/>
                  </a:cubicBezTo>
                  <a:cubicBezTo>
                    <a:pt x="28155" y="7737534"/>
                    <a:pt x="31965" y="7741344"/>
                    <a:pt x="40855" y="7741344"/>
                  </a:cubicBezTo>
                  <a:cubicBezTo>
                    <a:pt x="136060" y="7741344"/>
                    <a:pt x="342247" y="7742613"/>
                    <a:pt x="533707" y="7742613"/>
                  </a:cubicBezTo>
                  <a:cubicBezTo>
                    <a:pt x="813533" y="7742613"/>
                    <a:pt x="1108086" y="7740073"/>
                    <a:pt x="1387912" y="7742613"/>
                  </a:cubicBezTo>
                  <a:cubicBezTo>
                    <a:pt x="1844469" y="7746423"/>
                    <a:pt x="2301027" y="7748963"/>
                    <a:pt x="2757585" y="7747694"/>
                  </a:cubicBezTo>
                  <a:cubicBezTo>
                    <a:pt x="3052138" y="7746423"/>
                    <a:pt x="3331964" y="7748963"/>
                    <a:pt x="3626517" y="7748963"/>
                  </a:cubicBezTo>
                  <a:cubicBezTo>
                    <a:pt x="4053619" y="7748963"/>
                    <a:pt x="4480721" y="7747694"/>
                    <a:pt x="4907824" y="7748963"/>
                  </a:cubicBezTo>
                  <a:cubicBezTo>
                    <a:pt x="5541113" y="7750234"/>
                    <a:pt x="12492572" y="7740073"/>
                    <a:pt x="13140590" y="7742613"/>
                  </a:cubicBezTo>
                  <a:cubicBezTo>
                    <a:pt x="13420414" y="7743884"/>
                    <a:pt x="13700239" y="7745154"/>
                    <a:pt x="13965338" y="7745154"/>
                  </a:cubicBezTo>
                  <a:cubicBezTo>
                    <a:pt x="14451352" y="7747694"/>
                    <a:pt x="14922636" y="7743884"/>
                    <a:pt x="15408650" y="7747694"/>
                  </a:cubicBezTo>
                  <a:cubicBezTo>
                    <a:pt x="15806297" y="7750234"/>
                    <a:pt x="16203942" y="7750234"/>
                    <a:pt x="16601591" y="7752773"/>
                  </a:cubicBezTo>
                  <a:cubicBezTo>
                    <a:pt x="17190697" y="7756584"/>
                    <a:pt x="17779804" y="7759123"/>
                    <a:pt x="18368911" y="7760394"/>
                  </a:cubicBezTo>
                  <a:cubicBezTo>
                    <a:pt x="18589824" y="7760394"/>
                    <a:pt x="18635730" y="7759123"/>
                    <a:pt x="18656050" y="7759123"/>
                  </a:cubicBezTo>
                  <a:close/>
                </a:path>
              </a:pathLst>
            </a:custGeom>
            <a:solidFill>
              <a:srgbClr val="E7E3CA"/>
            </a:solidFill>
          </p:spPr>
          <p:txBody>
            <a:bodyPr/>
            <a:lstStyle/>
            <a:p>
              <a:endParaRPr lang="en-GB"/>
            </a:p>
          </p:txBody>
        </p:sp>
      </p:grpSp>
      <p:grpSp>
        <p:nvGrpSpPr>
          <p:cNvPr id="32" name="Group 32"/>
          <p:cNvGrpSpPr/>
          <p:nvPr/>
        </p:nvGrpSpPr>
        <p:grpSpPr>
          <a:xfrm>
            <a:off x="13703239" y="906489"/>
            <a:ext cx="5191577" cy="1516050"/>
            <a:chOff x="-432368" y="-1926723"/>
            <a:chExt cx="19117174" cy="4819677"/>
          </a:xfrm>
        </p:grpSpPr>
        <p:sp>
          <p:nvSpPr>
            <p:cNvPr id="33" name="Freeform 33"/>
            <p:cNvSpPr/>
            <p:nvPr/>
          </p:nvSpPr>
          <p:spPr>
            <a:xfrm>
              <a:off x="-432368" y="-1926723"/>
              <a:ext cx="18660676" cy="2866990"/>
            </a:xfrm>
            <a:custGeom>
              <a:avLst/>
              <a:gdLst/>
              <a:ahLst/>
              <a:cxnLst/>
              <a:rect l="l" t="t" r="r" b="b"/>
              <a:pathLst>
                <a:path w="18660676" h="2866990">
                  <a:moveTo>
                    <a:pt x="18660676" y="2866990"/>
                  </a:moveTo>
                  <a:lnTo>
                    <a:pt x="0" y="2859370"/>
                  </a:lnTo>
                  <a:lnTo>
                    <a:pt x="0" y="1007574"/>
                  </a:lnTo>
                  <a:lnTo>
                    <a:pt x="17780" y="19050"/>
                  </a:lnTo>
                  <a:lnTo>
                    <a:pt x="9304069" y="0"/>
                  </a:lnTo>
                  <a:lnTo>
                    <a:pt x="18641626" y="5080"/>
                  </a:lnTo>
                  <a:close/>
                </a:path>
              </a:pathLst>
            </a:custGeom>
            <a:solidFill>
              <a:srgbClr val="9B99CB"/>
            </a:solidFill>
          </p:spPr>
          <p:txBody>
            <a:bodyPr/>
            <a:lstStyle/>
            <a:p>
              <a:endParaRPr lang="en-GB" dirty="0"/>
            </a:p>
          </p:txBody>
        </p:sp>
        <p:sp>
          <p:nvSpPr>
            <p:cNvPr id="34" name="Freeform 34"/>
            <p:cNvSpPr/>
            <p:nvPr/>
          </p:nvSpPr>
          <p:spPr>
            <a:xfrm>
              <a:off x="-215" y="0"/>
              <a:ext cx="18685021" cy="2892954"/>
            </a:xfrm>
            <a:custGeom>
              <a:avLst/>
              <a:gdLst/>
              <a:ahLst/>
              <a:cxnLst/>
              <a:rect l="l" t="t" r="r" b="b"/>
              <a:pathLst>
                <a:path w="18685021" h="2892954">
                  <a:moveTo>
                    <a:pt x="18652001" y="21590"/>
                  </a:moveTo>
                  <a:cubicBezTo>
                    <a:pt x="18653272" y="34290"/>
                    <a:pt x="18653272" y="44450"/>
                    <a:pt x="18654541" y="54610"/>
                  </a:cubicBezTo>
                  <a:cubicBezTo>
                    <a:pt x="18657081" y="107165"/>
                    <a:pt x="18658351" y="169179"/>
                    <a:pt x="18660891" y="228978"/>
                  </a:cubicBezTo>
                  <a:cubicBezTo>
                    <a:pt x="18660891" y="315354"/>
                    <a:pt x="18673591" y="2018520"/>
                    <a:pt x="18679941" y="2104897"/>
                  </a:cubicBezTo>
                  <a:cubicBezTo>
                    <a:pt x="18686291" y="2235569"/>
                    <a:pt x="18682481" y="2368456"/>
                    <a:pt x="18682481" y="2499127"/>
                  </a:cubicBezTo>
                  <a:cubicBezTo>
                    <a:pt x="18682481" y="2614296"/>
                    <a:pt x="18683751" y="2720605"/>
                    <a:pt x="18685022" y="2832700"/>
                  </a:cubicBezTo>
                  <a:cubicBezTo>
                    <a:pt x="18685022" y="2854290"/>
                    <a:pt x="18685022" y="2868260"/>
                    <a:pt x="18685022" y="2892390"/>
                  </a:cubicBezTo>
                  <a:cubicBezTo>
                    <a:pt x="18662161" y="2892390"/>
                    <a:pt x="18641841" y="2893660"/>
                    <a:pt x="18566462" y="2892390"/>
                  </a:cubicBezTo>
                  <a:cubicBezTo>
                    <a:pt x="17608847" y="2887310"/>
                    <a:pt x="16636502" y="2893660"/>
                    <a:pt x="15678889" y="2888580"/>
                  </a:cubicBezTo>
                  <a:cubicBezTo>
                    <a:pt x="15104321" y="2884770"/>
                    <a:pt x="14544485" y="2887310"/>
                    <a:pt x="13969917" y="2884770"/>
                  </a:cubicBezTo>
                  <a:cubicBezTo>
                    <a:pt x="13704732" y="2883500"/>
                    <a:pt x="13439547" y="2882230"/>
                    <a:pt x="13174361" y="2880960"/>
                  </a:cubicBezTo>
                  <a:cubicBezTo>
                    <a:pt x="13012304" y="2880960"/>
                    <a:pt x="12864979" y="2882230"/>
                    <a:pt x="12702920" y="2882230"/>
                  </a:cubicBezTo>
                  <a:cubicBezTo>
                    <a:pt x="12290411" y="2880960"/>
                    <a:pt x="11156007" y="2882230"/>
                    <a:pt x="10743497" y="2880960"/>
                  </a:cubicBezTo>
                  <a:cubicBezTo>
                    <a:pt x="10448847" y="2879690"/>
                    <a:pt x="4555842" y="2888580"/>
                    <a:pt x="4261192" y="2887310"/>
                  </a:cubicBezTo>
                  <a:cubicBezTo>
                    <a:pt x="4187529" y="2887310"/>
                    <a:pt x="4099134" y="2888580"/>
                    <a:pt x="4025472" y="2888580"/>
                  </a:cubicBezTo>
                  <a:cubicBezTo>
                    <a:pt x="3848681" y="2888580"/>
                    <a:pt x="3686624" y="2889850"/>
                    <a:pt x="3509834" y="2889850"/>
                  </a:cubicBezTo>
                  <a:cubicBezTo>
                    <a:pt x="3067858" y="2889850"/>
                    <a:pt x="2640615" y="2888580"/>
                    <a:pt x="2198640" y="2887310"/>
                  </a:cubicBezTo>
                  <a:cubicBezTo>
                    <a:pt x="1933455" y="2886040"/>
                    <a:pt x="1668270" y="2884770"/>
                    <a:pt x="1417817" y="2883500"/>
                  </a:cubicBezTo>
                  <a:cubicBezTo>
                    <a:pt x="946376" y="2882230"/>
                    <a:pt x="474936" y="2880960"/>
                    <a:pt x="44665" y="2880960"/>
                  </a:cubicBezTo>
                  <a:cubicBezTo>
                    <a:pt x="34505" y="2880960"/>
                    <a:pt x="25615" y="2880960"/>
                    <a:pt x="15455" y="2879690"/>
                  </a:cubicBezTo>
                  <a:cubicBezTo>
                    <a:pt x="6565" y="2878420"/>
                    <a:pt x="1485" y="2872070"/>
                    <a:pt x="4025" y="2863180"/>
                  </a:cubicBezTo>
                  <a:cubicBezTo>
                    <a:pt x="12915" y="2831345"/>
                    <a:pt x="9105" y="2775975"/>
                    <a:pt x="7835" y="2718391"/>
                  </a:cubicBezTo>
                  <a:cubicBezTo>
                    <a:pt x="6565" y="2601008"/>
                    <a:pt x="2755" y="2485839"/>
                    <a:pt x="4025" y="2368456"/>
                  </a:cubicBezTo>
                  <a:cubicBezTo>
                    <a:pt x="1485" y="2222280"/>
                    <a:pt x="-3595" y="412804"/>
                    <a:pt x="4025" y="264414"/>
                  </a:cubicBezTo>
                  <a:cubicBezTo>
                    <a:pt x="5295" y="235622"/>
                    <a:pt x="4025" y="204615"/>
                    <a:pt x="5295" y="175823"/>
                  </a:cubicBezTo>
                  <a:cubicBezTo>
                    <a:pt x="6565" y="129312"/>
                    <a:pt x="9105" y="78373"/>
                    <a:pt x="10375" y="44450"/>
                  </a:cubicBezTo>
                  <a:cubicBezTo>
                    <a:pt x="10375" y="41910"/>
                    <a:pt x="11645" y="39370"/>
                    <a:pt x="12915" y="38100"/>
                  </a:cubicBezTo>
                  <a:cubicBezTo>
                    <a:pt x="34505" y="35560"/>
                    <a:pt x="106623" y="30480"/>
                    <a:pt x="342344" y="29210"/>
                  </a:cubicBezTo>
                  <a:cubicBezTo>
                    <a:pt x="740121" y="25400"/>
                    <a:pt x="1137899" y="22860"/>
                    <a:pt x="1550410" y="20320"/>
                  </a:cubicBezTo>
                  <a:cubicBezTo>
                    <a:pt x="1830327" y="17780"/>
                    <a:pt x="2110245" y="16510"/>
                    <a:pt x="2375430" y="13970"/>
                  </a:cubicBezTo>
                  <a:cubicBezTo>
                    <a:pt x="2640615" y="11430"/>
                    <a:pt x="2920533" y="8890"/>
                    <a:pt x="3185718" y="8890"/>
                  </a:cubicBezTo>
                  <a:cubicBezTo>
                    <a:pt x="3480369" y="7620"/>
                    <a:pt x="3775019" y="10160"/>
                    <a:pt x="4069669" y="8890"/>
                  </a:cubicBezTo>
                  <a:cubicBezTo>
                    <a:pt x="4437982" y="8890"/>
                    <a:pt x="11111810" y="6350"/>
                    <a:pt x="11480123" y="5080"/>
                  </a:cubicBezTo>
                  <a:cubicBezTo>
                    <a:pt x="11833703" y="3810"/>
                    <a:pt x="12187284" y="2540"/>
                    <a:pt x="12555597" y="2540"/>
                  </a:cubicBezTo>
                  <a:cubicBezTo>
                    <a:pt x="13159629" y="1270"/>
                    <a:pt x="13748929" y="0"/>
                    <a:pt x="14352962" y="0"/>
                  </a:cubicBezTo>
                  <a:cubicBezTo>
                    <a:pt x="14603415" y="0"/>
                    <a:pt x="14868600" y="2540"/>
                    <a:pt x="15119053" y="2540"/>
                  </a:cubicBezTo>
                  <a:cubicBezTo>
                    <a:pt x="15811481" y="3810"/>
                    <a:pt x="16518641" y="5080"/>
                    <a:pt x="17211070" y="7620"/>
                  </a:cubicBezTo>
                  <a:cubicBezTo>
                    <a:pt x="17579382" y="8890"/>
                    <a:pt x="17947696" y="12700"/>
                    <a:pt x="18316009" y="16510"/>
                  </a:cubicBezTo>
                  <a:cubicBezTo>
                    <a:pt x="18404403" y="16510"/>
                    <a:pt x="18492799" y="16510"/>
                    <a:pt x="18566462" y="16510"/>
                  </a:cubicBezTo>
                  <a:cubicBezTo>
                    <a:pt x="18632951" y="17780"/>
                    <a:pt x="18641841" y="20320"/>
                    <a:pt x="18652001" y="21590"/>
                  </a:cubicBezTo>
                  <a:close/>
                  <a:moveTo>
                    <a:pt x="18662161" y="2875880"/>
                  </a:moveTo>
                  <a:cubicBezTo>
                    <a:pt x="18663431" y="2859370"/>
                    <a:pt x="18664701" y="2846670"/>
                    <a:pt x="18664701" y="2833970"/>
                  </a:cubicBezTo>
                  <a:cubicBezTo>
                    <a:pt x="18663431" y="2709532"/>
                    <a:pt x="18662161" y="2592149"/>
                    <a:pt x="18662161" y="2465906"/>
                  </a:cubicBezTo>
                  <a:cubicBezTo>
                    <a:pt x="18662161" y="2408322"/>
                    <a:pt x="18664701" y="2350737"/>
                    <a:pt x="18663431" y="2293153"/>
                  </a:cubicBezTo>
                  <a:cubicBezTo>
                    <a:pt x="18663431" y="2239998"/>
                    <a:pt x="18662161" y="2184629"/>
                    <a:pt x="18660891" y="2131474"/>
                  </a:cubicBezTo>
                  <a:cubicBezTo>
                    <a:pt x="18655811" y="2049527"/>
                    <a:pt x="18644381" y="353005"/>
                    <a:pt x="18644381" y="271058"/>
                  </a:cubicBezTo>
                  <a:cubicBezTo>
                    <a:pt x="18641841" y="202400"/>
                    <a:pt x="18639301" y="131527"/>
                    <a:pt x="18636761" y="63500"/>
                  </a:cubicBezTo>
                  <a:cubicBezTo>
                    <a:pt x="18635491" y="44450"/>
                    <a:pt x="18634222" y="43180"/>
                    <a:pt x="18522264" y="41910"/>
                  </a:cubicBezTo>
                  <a:cubicBezTo>
                    <a:pt x="18478065" y="41910"/>
                    <a:pt x="18448601" y="41910"/>
                    <a:pt x="18404403" y="40640"/>
                  </a:cubicBezTo>
                  <a:cubicBezTo>
                    <a:pt x="18036091" y="36830"/>
                    <a:pt x="17653046" y="31750"/>
                    <a:pt x="17284732" y="30480"/>
                  </a:cubicBezTo>
                  <a:cubicBezTo>
                    <a:pt x="16386049" y="26670"/>
                    <a:pt x="15472635" y="25400"/>
                    <a:pt x="14573952" y="22860"/>
                  </a:cubicBezTo>
                  <a:cubicBezTo>
                    <a:pt x="14441358" y="22860"/>
                    <a:pt x="14294034" y="22860"/>
                    <a:pt x="14161441" y="22860"/>
                  </a:cubicBezTo>
                  <a:cubicBezTo>
                    <a:pt x="13940452" y="22860"/>
                    <a:pt x="13719464" y="22860"/>
                    <a:pt x="13513210" y="22860"/>
                  </a:cubicBezTo>
                  <a:cubicBezTo>
                    <a:pt x="13041769" y="22860"/>
                    <a:pt x="12570328" y="22860"/>
                    <a:pt x="12113621" y="24130"/>
                  </a:cubicBezTo>
                  <a:cubicBezTo>
                    <a:pt x="11715843" y="25400"/>
                    <a:pt x="5012550" y="29210"/>
                    <a:pt x="4614772" y="29210"/>
                  </a:cubicBezTo>
                  <a:cubicBezTo>
                    <a:pt x="3966542" y="29210"/>
                    <a:pt x="3318311" y="26670"/>
                    <a:pt x="2670081" y="33020"/>
                  </a:cubicBezTo>
                  <a:cubicBezTo>
                    <a:pt x="2331233" y="36830"/>
                    <a:pt x="2007118" y="36830"/>
                    <a:pt x="1683002" y="38100"/>
                  </a:cubicBezTo>
                  <a:cubicBezTo>
                    <a:pt x="1123167" y="41910"/>
                    <a:pt x="563331" y="45720"/>
                    <a:pt x="45935" y="50800"/>
                  </a:cubicBezTo>
                  <a:cubicBezTo>
                    <a:pt x="33235" y="50800"/>
                    <a:pt x="30695" y="53340"/>
                    <a:pt x="29425" y="71728"/>
                  </a:cubicBezTo>
                  <a:cubicBezTo>
                    <a:pt x="28155" y="111594"/>
                    <a:pt x="28155" y="151460"/>
                    <a:pt x="26885" y="191326"/>
                  </a:cubicBezTo>
                  <a:cubicBezTo>
                    <a:pt x="25615" y="257770"/>
                    <a:pt x="23075" y="321998"/>
                    <a:pt x="21805" y="388442"/>
                  </a:cubicBezTo>
                  <a:cubicBezTo>
                    <a:pt x="16725" y="459315"/>
                    <a:pt x="23075" y="2191273"/>
                    <a:pt x="25615" y="2262146"/>
                  </a:cubicBezTo>
                  <a:cubicBezTo>
                    <a:pt x="25615" y="2337449"/>
                    <a:pt x="25615" y="2414966"/>
                    <a:pt x="26885" y="2490269"/>
                  </a:cubicBezTo>
                  <a:cubicBezTo>
                    <a:pt x="26885" y="2545638"/>
                    <a:pt x="29425" y="2601008"/>
                    <a:pt x="29425" y="2656377"/>
                  </a:cubicBezTo>
                  <a:cubicBezTo>
                    <a:pt x="29425" y="2716176"/>
                    <a:pt x="29425" y="2775975"/>
                    <a:pt x="28155" y="2833970"/>
                  </a:cubicBezTo>
                  <a:cubicBezTo>
                    <a:pt x="28155" y="2837780"/>
                    <a:pt x="28155" y="2840320"/>
                    <a:pt x="28155" y="2844130"/>
                  </a:cubicBezTo>
                  <a:cubicBezTo>
                    <a:pt x="28155" y="2854290"/>
                    <a:pt x="31965" y="2858100"/>
                    <a:pt x="40855" y="2858100"/>
                  </a:cubicBezTo>
                  <a:cubicBezTo>
                    <a:pt x="136088" y="2858100"/>
                    <a:pt x="342344" y="2859370"/>
                    <a:pt x="533866" y="2859370"/>
                  </a:cubicBezTo>
                  <a:cubicBezTo>
                    <a:pt x="813784" y="2859370"/>
                    <a:pt x="1108434" y="2856830"/>
                    <a:pt x="1388352" y="2859370"/>
                  </a:cubicBezTo>
                  <a:cubicBezTo>
                    <a:pt x="1845060" y="2863180"/>
                    <a:pt x="2301768" y="2865720"/>
                    <a:pt x="2758476" y="2864450"/>
                  </a:cubicBezTo>
                  <a:cubicBezTo>
                    <a:pt x="3053126" y="2863180"/>
                    <a:pt x="3333044" y="2865720"/>
                    <a:pt x="3627694" y="2865720"/>
                  </a:cubicBezTo>
                  <a:cubicBezTo>
                    <a:pt x="4054936" y="2865720"/>
                    <a:pt x="4482179" y="2864450"/>
                    <a:pt x="4909422" y="2865720"/>
                  </a:cubicBezTo>
                  <a:cubicBezTo>
                    <a:pt x="5542920" y="2866990"/>
                    <a:pt x="12496666" y="2856830"/>
                    <a:pt x="13144896" y="2859370"/>
                  </a:cubicBezTo>
                  <a:cubicBezTo>
                    <a:pt x="13424814" y="2860640"/>
                    <a:pt x="13704732" y="2861910"/>
                    <a:pt x="13969917" y="2861910"/>
                  </a:cubicBezTo>
                  <a:cubicBezTo>
                    <a:pt x="14456091" y="2864450"/>
                    <a:pt x="14927530" y="2860640"/>
                    <a:pt x="15413704" y="2864450"/>
                  </a:cubicBezTo>
                  <a:cubicBezTo>
                    <a:pt x="15811481" y="2866990"/>
                    <a:pt x="16209258" y="2866990"/>
                    <a:pt x="16607037" y="2869530"/>
                  </a:cubicBezTo>
                  <a:cubicBezTo>
                    <a:pt x="17196337" y="2873340"/>
                    <a:pt x="17785638" y="2875880"/>
                    <a:pt x="18374938" y="2877150"/>
                  </a:cubicBezTo>
                  <a:cubicBezTo>
                    <a:pt x="18595926" y="2877150"/>
                    <a:pt x="18641841" y="2875880"/>
                    <a:pt x="18662161" y="2875880"/>
                  </a:cubicBezTo>
                  <a:close/>
                </a:path>
              </a:pathLst>
            </a:custGeom>
            <a:solidFill>
              <a:srgbClr val="9B99CB"/>
            </a:solidFill>
          </p:spPr>
          <p:txBody>
            <a:bodyPr/>
            <a:lstStyle/>
            <a:p>
              <a:endParaRPr lang="en-GB"/>
            </a:p>
          </p:txBody>
        </p:sp>
      </p:grpSp>
      <p:sp>
        <p:nvSpPr>
          <p:cNvPr id="35" name="TextBox 35"/>
          <p:cNvSpPr txBox="1"/>
          <p:nvPr/>
        </p:nvSpPr>
        <p:spPr>
          <a:xfrm>
            <a:off x="14007589" y="944463"/>
            <a:ext cx="5191577" cy="489686"/>
          </a:xfrm>
          <a:prstGeom prst="rect">
            <a:avLst/>
          </a:prstGeom>
        </p:spPr>
        <p:txBody>
          <a:bodyPr wrap="square" lIns="0" tIns="0" rIns="0" bIns="0" rtlCol="0" anchor="t">
            <a:spAutoFit/>
          </a:bodyPr>
          <a:lstStyle/>
          <a:p>
            <a:pPr>
              <a:lnSpc>
                <a:spcPts val="4409"/>
              </a:lnSpc>
            </a:pPr>
            <a:r>
              <a:rPr lang="en-GB" sz="2000" b="1" dirty="0"/>
              <a:t>Challenges in Healthcare Communication</a:t>
            </a:r>
            <a:endParaRPr lang="en-US" sz="2000" b="1" dirty="0">
              <a:solidFill>
                <a:srgbClr val="222050"/>
              </a:solidFill>
              <a:latin typeface="Londrina Solid Heavy"/>
              <a:ea typeface="Londrina Solid Heavy"/>
              <a:cs typeface="Londrina Solid Heavy"/>
              <a:sym typeface="Londrina Solid Heavy"/>
            </a:endParaRPr>
          </a:p>
        </p:txBody>
      </p:sp>
      <p:grpSp>
        <p:nvGrpSpPr>
          <p:cNvPr id="37" name="Group 37"/>
          <p:cNvGrpSpPr/>
          <p:nvPr/>
        </p:nvGrpSpPr>
        <p:grpSpPr>
          <a:xfrm>
            <a:off x="13604179" y="6574176"/>
            <a:ext cx="7548535" cy="3132807"/>
            <a:chOff x="0" y="0"/>
            <a:chExt cx="18677425" cy="10503947"/>
          </a:xfrm>
        </p:grpSpPr>
        <p:sp>
          <p:nvSpPr>
            <p:cNvPr id="38" name="Freeform 38"/>
            <p:cNvSpPr/>
            <p:nvPr/>
          </p:nvSpPr>
          <p:spPr>
            <a:xfrm>
              <a:off x="10160" y="16510"/>
              <a:ext cx="18654564" cy="10476008"/>
            </a:xfrm>
            <a:custGeom>
              <a:avLst/>
              <a:gdLst/>
              <a:ahLst/>
              <a:cxnLst/>
              <a:rect l="l" t="t" r="r" b="b"/>
              <a:pathLst>
                <a:path w="18654564" h="10476008">
                  <a:moveTo>
                    <a:pt x="18654564" y="10476008"/>
                  </a:moveTo>
                  <a:lnTo>
                    <a:pt x="0" y="10468387"/>
                  </a:lnTo>
                  <a:lnTo>
                    <a:pt x="0" y="3646580"/>
                  </a:lnTo>
                  <a:lnTo>
                    <a:pt x="17780" y="19050"/>
                  </a:lnTo>
                  <a:lnTo>
                    <a:pt x="9301021" y="0"/>
                  </a:lnTo>
                  <a:lnTo>
                    <a:pt x="18635514" y="5080"/>
                  </a:lnTo>
                  <a:close/>
                </a:path>
              </a:pathLst>
            </a:custGeom>
            <a:solidFill>
              <a:srgbClr val="EDEDED"/>
            </a:solidFill>
          </p:spPr>
          <p:txBody>
            <a:bodyPr/>
            <a:lstStyle/>
            <a:p>
              <a:endParaRPr lang="en-GB"/>
            </a:p>
          </p:txBody>
        </p:sp>
        <p:sp>
          <p:nvSpPr>
            <p:cNvPr id="39" name="Freeform 39"/>
            <p:cNvSpPr/>
            <p:nvPr/>
          </p:nvSpPr>
          <p:spPr>
            <a:xfrm>
              <a:off x="-215" y="0"/>
              <a:ext cx="18678910" cy="10501972"/>
            </a:xfrm>
            <a:custGeom>
              <a:avLst/>
              <a:gdLst/>
              <a:ahLst/>
              <a:cxnLst/>
              <a:rect l="l" t="t" r="r" b="b"/>
              <a:pathLst>
                <a:path w="18678910" h="10501972">
                  <a:moveTo>
                    <a:pt x="18645889" y="21590"/>
                  </a:moveTo>
                  <a:cubicBezTo>
                    <a:pt x="18647161" y="34290"/>
                    <a:pt x="18647161" y="44450"/>
                    <a:pt x="18648430" y="54610"/>
                  </a:cubicBezTo>
                  <a:cubicBezTo>
                    <a:pt x="18650970" y="224898"/>
                    <a:pt x="18652239" y="457433"/>
                    <a:pt x="18654780" y="681663"/>
                  </a:cubicBezTo>
                  <a:cubicBezTo>
                    <a:pt x="18654780" y="1005550"/>
                    <a:pt x="18667480" y="7391950"/>
                    <a:pt x="18673830" y="7715837"/>
                  </a:cubicBezTo>
                  <a:cubicBezTo>
                    <a:pt x="18680180" y="8205821"/>
                    <a:pt x="18676370" y="8704109"/>
                    <a:pt x="18676370" y="9194093"/>
                  </a:cubicBezTo>
                  <a:cubicBezTo>
                    <a:pt x="18676370" y="9625943"/>
                    <a:pt x="18677639" y="10024573"/>
                    <a:pt x="18678911" y="10441717"/>
                  </a:cubicBezTo>
                  <a:cubicBezTo>
                    <a:pt x="18678911" y="10463307"/>
                    <a:pt x="18678911" y="10477278"/>
                    <a:pt x="18678911" y="10501407"/>
                  </a:cubicBezTo>
                  <a:cubicBezTo>
                    <a:pt x="18656050" y="10501407"/>
                    <a:pt x="18635730" y="10502678"/>
                    <a:pt x="18560370" y="10501407"/>
                  </a:cubicBezTo>
                  <a:cubicBezTo>
                    <a:pt x="17603071" y="10496328"/>
                    <a:pt x="16631045" y="10502678"/>
                    <a:pt x="15673747" y="10497597"/>
                  </a:cubicBezTo>
                  <a:cubicBezTo>
                    <a:pt x="15099368" y="10493787"/>
                    <a:pt x="14539717" y="10496328"/>
                    <a:pt x="13965338" y="10493787"/>
                  </a:cubicBezTo>
                  <a:cubicBezTo>
                    <a:pt x="13700239" y="10492517"/>
                    <a:pt x="13435142" y="10491247"/>
                    <a:pt x="13170044" y="10489978"/>
                  </a:cubicBezTo>
                  <a:cubicBezTo>
                    <a:pt x="13008040" y="10489978"/>
                    <a:pt x="12860763" y="10491247"/>
                    <a:pt x="12698758" y="10491247"/>
                  </a:cubicBezTo>
                  <a:cubicBezTo>
                    <a:pt x="12286384" y="10489978"/>
                    <a:pt x="11152353" y="10491247"/>
                    <a:pt x="10739979" y="10489978"/>
                  </a:cubicBezTo>
                  <a:cubicBezTo>
                    <a:pt x="10445425" y="10488707"/>
                    <a:pt x="4554360" y="10497597"/>
                    <a:pt x="4259807" y="10496328"/>
                  </a:cubicBezTo>
                  <a:cubicBezTo>
                    <a:pt x="4186168" y="10496328"/>
                    <a:pt x="4097802" y="10497597"/>
                    <a:pt x="4024164" y="10497597"/>
                  </a:cubicBezTo>
                  <a:cubicBezTo>
                    <a:pt x="3847432" y="10497597"/>
                    <a:pt x="3685427" y="10498867"/>
                    <a:pt x="3508695" y="10498867"/>
                  </a:cubicBezTo>
                  <a:cubicBezTo>
                    <a:pt x="3066865" y="10498867"/>
                    <a:pt x="2639763" y="10497597"/>
                    <a:pt x="2197933" y="10496328"/>
                  </a:cubicBezTo>
                  <a:cubicBezTo>
                    <a:pt x="1932835" y="10495057"/>
                    <a:pt x="1667737" y="10493787"/>
                    <a:pt x="1417367" y="10492517"/>
                  </a:cubicBezTo>
                  <a:cubicBezTo>
                    <a:pt x="946081" y="10491247"/>
                    <a:pt x="474796" y="10489978"/>
                    <a:pt x="44665" y="10489978"/>
                  </a:cubicBezTo>
                  <a:cubicBezTo>
                    <a:pt x="34505" y="10489978"/>
                    <a:pt x="25615" y="10489978"/>
                    <a:pt x="15455" y="10488707"/>
                  </a:cubicBezTo>
                  <a:cubicBezTo>
                    <a:pt x="6565" y="10487437"/>
                    <a:pt x="1485" y="10481087"/>
                    <a:pt x="4025" y="10472197"/>
                  </a:cubicBezTo>
                  <a:cubicBezTo>
                    <a:pt x="12915" y="10439815"/>
                    <a:pt x="9105" y="10232195"/>
                    <a:pt x="7835" y="10016269"/>
                  </a:cubicBezTo>
                  <a:cubicBezTo>
                    <a:pt x="6565" y="9576115"/>
                    <a:pt x="2755" y="9144264"/>
                    <a:pt x="4025" y="8704109"/>
                  </a:cubicBezTo>
                  <a:cubicBezTo>
                    <a:pt x="1485" y="8155992"/>
                    <a:pt x="-3595" y="1370962"/>
                    <a:pt x="4025" y="814540"/>
                  </a:cubicBezTo>
                  <a:cubicBezTo>
                    <a:pt x="5295" y="706577"/>
                    <a:pt x="4025" y="590310"/>
                    <a:pt x="5295" y="482347"/>
                  </a:cubicBezTo>
                  <a:cubicBezTo>
                    <a:pt x="6565" y="307946"/>
                    <a:pt x="9105" y="116936"/>
                    <a:pt x="10375" y="44450"/>
                  </a:cubicBezTo>
                  <a:cubicBezTo>
                    <a:pt x="10375" y="41910"/>
                    <a:pt x="11645" y="39370"/>
                    <a:pt x="12915" y="38100"/>
                  </a:cubicBezTo>
                  <a:cubicBezTo>
                    <a:pt x="34505" y="35560"/>
                    <a:pt x="106605" y="30480"/>
                    <a:pt x="342247" y="29210"/>
                  </a:cubicBezTo>
                  <a:cubicBezTo>
                    <a:pt x="739894" y="25400"/>
                    <a:pt x="1137541" y="22860"/>
                    <a:pt x="1549916" y="20320"/>
                  </a:cubicBezTo>
                  <a:cubicBezTo>
                    <a:pt x="1829742" y="17780"/>
                    <a:pt x="2109567" y="16510"/>
                    <a:pt x="2374665" y="13970"/>
                  </a:cubicBezTo>
                  <a:cubicBezTo>
                    <a:pt x="2639763" y="11430"/>
                    <a:pt x="2919589" y="8890"/>
                    <a:pt x="3184687" y="8890"/>
                  </a:cubicBezTo>
                  <a:cubicBezTo>
                    <a:pt x="3479240" y="7620"/>
                    <a:pt x="3773794" y="10160"/>
                    <a:pt x="4068347" y="8890"/>
                  </a:cubicBezTo>
                  <a:cubicBezTo>
                    <a:pt x="4436538" y="8890"/>
                    <a:pt x="11108171" y="6350"/>
                    <a:pt x="11476363" y="5080"/>
                  </a:cubicBezTo>
                  <a:cubicBezTo>
                    <a:pt x="11829826" y="3810"/>
                    <a:pt x="12183291" y="2540"/>
                    <a:pt x="12551482" y="2540"/>
                  </a:cubicBezTo>
                  <a:cubicBezTo>
                    <a:pt x="13155316" y="1270"/>
                    <a:pt x="13744423" y="0"/>
                    <a:pt x="14348257" y="0"/>
                  </a:cubicBezTo>
                  <a:cubicBezTo>
                    <a:pt x="14598628" y="0"/>
                    <a:pt x="14863725" y="2540"/>
                    <a:pt x="15114096" y="2540"/>
                  </a:cubicBezTo>
                  <a:cubicBezTo>
                    <a:pt x="15806297" y="3810"/>
                    <a:pt x="16513224" y="5080"/>
                    <a:pt x="17205424" y="7620"/>
                  </a:cubicBezTo>
                  <a:cubicBezTo>
                    <a:pt x="17573617" y="8890"/>
                    <a:pt x="17941808" y="12700"/>
                    <a:pt x="18310000" y="16510"/>
                  </a:cubicBezTo>
                  <a:cubicBezTo>
                    <a:pt x="18398365" y="16510"/>
                    <a:pt x="18486732" y="16510"/>
                    <a:pt x="18560370" y="16510"/>
                  </a:cubicBezTo>
                  <a:cubicBezTo>
                    <a:pt x="18626839" y="17780"/>
                    <a:pt x="18635730" y="20320"/>
                    <a:pt x="18645889" y="21590"/>
                  </a:cubicBezTo>
                  <a:close/>
                  <a:moveTo>
                    <a:pt x="18656050" y="10484897"/>
                  </a:moveTo>
                  <a:cubicBezTo>
                    <a:pt x="18657320" y="10468387"/>
                    <a:pt x="18658589" y="10455687"/>
                    <a:pt x="18658589" y="10442987"/>
                  </a:cubicBezTo>
                  <a:cubicBezTo>
                    <a:pt x="18657320" y="9983050"/>
                    <a:pt x="18656050" y="9542896"/>
                    <a:pt x="18656050" y="9069521"/>
                  </a:cubicBezTo>
                  <a:cubicBezTo>
                    <a:pt x="18656050" y="8853596"/>
                    <a:pt x="18658589" y="8637671"/>
                    <a:pt x="18657320" y="8421746"/>
                  </a:cubicBezTo>
                  <a:cubicBezTo>
                    <a:pt x="18657320" y="8222430"/>
                    <a:pt x="18656050" y="8014810"/>
                    <a:pt x="18654780" y="7815495"/>
                  </a:cubicBezTo>
                  <a:cubicBezTo>
                    <a:pt x="18649700" y="7508217"/>
                    <a:pt x="18638270" y="1146732"/>
                    <a:pt x="18638270" y="839454"/>
                  </a:cubicBezTo>
                  <a:cubicBezTo>
                    <a:pt x="18635730" y="582005"/>
                    <a:pt x="18633189" y="316251"/>
                    <a:pt x="18630650" y="63500"/>
                  </a:cubicBezTo>
                  <a:cubicBezTo>
                    <a:pt x="18629380" y="44450"/>
                    <a:pt x="18628111" y="43180"/>
                    <a:pt x="18516187" y="41910"/>
                  </a:cubicBezTo>
                  <a:cubicBezTo>
                    <a:pt x="18472004" y="41910"/>
                    <a:pt x="18442548" y="41910"/>
                    <a:pt x="18398365" y="40640"/>
                  </a:cubicBezTo>
                  <a:cubicBezTo>
                    <a:pt x="18030175" y="36830"/>
                    <a:pt x="17647254" y="31750"/>
                    <a:pt x="17279063" y="30480"/>
                  </a:cubicBezTo>
                  <a:cubicBezTo>
                    <a:pt x="16380676" y="26670"/>
                    <a:pt x="15467561" y="25400"/>
                    <a:pt x="14569174" y="22860"/>
                  </a:cubicBezTo>
                  <a:cubicBezTo>
                    <a:pt x="14436624" y="22860"/>
                    <a:pt x="14289347" y="22860"/>
                    <a:pt x="14156799" y="22860"/>
                  </a:cubicBezTo>
                  <a:cubicBezTo>
                    <a:pt x="13935884" y="22860"/>
                    <a:pt x="13714969" y="22860"/>
                    <a:pt x="13508781" y="22860"/>
                  </a:cubicBezTo>
                  <a:cubicBezTo>
                    <a:pt x="13037495" y="22860"/>
                    <a:pt x="12566210" y="22860"/>
                    <a:pt x="12109653" y="24130"/>
                  </a:cubicBezTo>
                  <a:cubicBezTo>
                    <a:pt x="11712005" y="25400"/>
                    <a:pt x="5010917" y="29210"/>
                    <a:pt x="4613271" y="29210"/>
                  </a:cubicBezTo>
                  <a:cubicBezTo>
                    <a:pt x="3965253" y="29210"/>
                    <a:pt x="3317236" y="26670"/>
                    <a:pt x="2669219" y="33020"/>
                  </a:cubicBezTo>
                  <a:cubicBezTo>
                    <a:pt x="2330482" y="36830"/>
                    <a:pt x="2006474" y="36830"/>
                    <a:pt x="1682465" y="38100"/>
                  </a:cubicBezTo>
                  <a:cubicBezTo>
                    <a:pt x="1122814" y="41910"/>
                    <a:pt x="563162" y="45720"/>
                    <a:pt x="45935" y="50800"/>
                  </a:cubicBezTo>
                  <a:cubicBezTo>
                    <a:pt x="33235" y="50800"/>
                    <a:pt x="30695" y="53340"/>
                    <a:pt x="29425" y="92021"/>
                  </a:cubicBezTo>
                  <a:cubicBezTo>
                    <a:pt x="28155" y="241508"/>
                    <a:pt x="28155" y="390994"/>
                    <a:pt x="26885" y="540481"/>
                  </a:cubicBezTo>
                  <a:cubicBezTo>
                    <a:pt x="25615" y="789625"/>
                    <a:pt x="23075" y="1030465"/>
                    <a:pt x="21805" y="1279609"/>
                  </a:cubicBezTo>
                  <a:cubicBezTo>
                    <a:pt x="16725" y="1545363"/>
                    <a:pt x="23075" y="8039725"/>
                    <a:pt x="25615" y="8305478"/>
                  </a:cubicBezTo>
                  <a:cubicBezTo>
                    <a:pt x="25615" y="8587842"/>
                    <a:pt x="25615" y="8878510"/>
                    <a:pt x="26885" y="9160874"/>
                  </a:cubicBezTo>
                  <a:cubicBezTo>
                    <a:pt x="26885" y="9368494"/>
                    <a:pt x="29425" y="9576115"/>
                    <a:pt x="29425" y="9783735"/>
                  </a:cubicBezTo>
                  <a:cubicBezTo>
                    <a:pt x="29425" y="10007964"/>
                    <a:pt x="29425" y="10232195"/>
                    <a:pt x="28155" y="10442987"/>
                  </a:cubicBezTo>
                  <a:cubicBezTo>
                    <a:pt x="28155" y="10446797"/>
                    <a:pt x="28155" y="10449337"/>
                    <a:pt x="28155" y="10453147"/>
                  </a:cubicBezTo>
                  <a:cubicBezTo>
                    <a:pt x="28155" y="10463307"/>
                    <a:pt x="31965" y="10467118"/>
                    <a:pt x="40855" y="10467118"/>
                  </a:cubicBezTo>
                  <a:cubicBezTo>
                    <a:pt x="136060" y="10467118"/>
                    <a:pt x="342247" y="10468387"/>
                    <a:pt x="533707" y="10468387"/>
                  </a:cubicBezTo>
                  <a:cubicBezTo>
                    <a:pt x="813533" y="10468387"/>
                    <a:pt x="1108086" y="10465847"/>
                    <a:pt x="1387912" y="10468387"/>
                  </a:cubicBezTo>
                  <a:cubicBezTo>
                    <a:pt x="1844469" y="10472197"/>
                    <a:pt x="2301027" y="10474737"/>
                    <a:pt x="2757585" y="10473468"/>
                  </a:cubicBezTo>
                  <a:cubicBezTo>
                    <a:pt x="3052138" y="10472197"/>
                    <a:pt x="3331964" y="10474737"/>
                    <a:pt x="3626517" y="10474737"/>
                  </a:cubicBezTo>
                  <a:cubicBezTo>
                    <a:pt x="4053619" y="10474737"/>
                    <a:pt x="4480721" y="10473468"/>
                    <a:pt x="4907824" y="10474737"/>
                  </a:cubicBezTo>
                  <a:cubicBezTo>
                    <a:pt x="5541113" y="10476007"/>
                    <a:pt x="12492572" y="10465847"/>
                    <a:pt x="13140590" y="10468387"/>
                  </a:cubicBezTo>
                  <a:cubicBezTo>
                    <a:pt x="13420414" y="10469657"/>
                    <a:pt x="13700239" y="10470928"/>
                    <a:pt x="13965338" y="10470928"/>
                  </a:cubicBezTo>
                  <a:cubicBezTo>
                    <a:pt x="14451352" y="10473468"/>
                    <a:pt x="14922636" y="10469657"/>
                    <a:pt x="15408650" y="10473468"/>
                  </a:cubicBezTo>
                  <a:cubicBezTo>
                    <a:pt x="15806297" y="10476007"/>
                    <a:pt x="16203942" y="10476007"/>
                    <a:pt x="16601591" y="10478547"/>
                  </a:cubicBezTo>
                  <a:cubicBezTo>
                    <a:pt x="17190697" y="10482357"/>
                    <a:pt x="17779804" y="10484897"/>
                    <a:pt x="18368911" y="10486168"/>
                  </a:cubicBezTo>
                  <a:cubicBezTo>
                    <a:pt x="18589824" y="10486168"/>
                    <a:pt x="18635730" y="10484897"/>
                    <a:pt x="18656050" y="10484897"/>
                  </a:cubicBezTo>
                  <a:close/>
                </a:path>
              </a:pathLst>
            </a:custGeom>
            <a:solidFill>
              <a:srgbClr val="E7E3CA"/>
            </a:solidFill>
          </p:spPr>
          <p:txBody>
            <a:bodyPr/>
            <a:lstStyle/>
            <a:p>
              <a:endParaRPr lang="en-GB"/>
            </a:p>
          </p:txBody>
        </p:sp>
      </p:grpSp>
      <p:grpSp>
        <p:nvGrpSpPr>
          <p:cNvPr id="40" name="Group 40"/>
          <p:cNvGrpSpPr/>
          <p:nvPr/>
        </p:nvGrpSpPr>
        <p:grpSpPr>
          <a:xfrm>
            <a:off x="13612471" y="5702384"/>
            <a:ext cx="3988664" cy="863414"/>
            <a:chOff x="0" y="0"/>
            <a:chExt cx="18683536" cy="2894930"/>
          </a:xfrm>
        </p:grpSpPr>
        <p:sp>
          <p:nvSpPr>
            <p:cNvPr id="41" name="Freeform 41"/>
            <p:cNvSpPr/>
            <p:nvPr/>
          </p:nvSpPr>
          <p:spPr>
            <a:xfrm>
              <a:off x="10160" y="16510"/>
              <a:ext cx="18660676" cy="2866990"/>
            </a:xfrm>
            <a:custGeom>
              <a:avLst/>
              <a:gdLst/>
              <a:ahLst/>
              <a:cxnLst/>
              <a:rect l="l" t="t" r="r" b="b"/>
              <a:pathLst>
                <a:path w="18660676" h="2866990">
                  <a:moveTo>
                    <a:pt x="18660676" y="2866990"/>
                  </a:moveTo>
                  <a:lnTo>
                    <a:pt x="0" y="2859370"/>
                  </a:lnTo>
                  <a:lnTo>
                    <a:pt x="0" y="1007574"/>
                  </a:lnTo>
                  <a:lnTo>
                    <a:pt x="17780" y="19050"/>
                  </a:lnTo>
                  <a:lnTo>
                    <a:pt x="9304069" y="0"/>
                  </a:lnTo>
                  <a:lnTo>
                    <a:pt x="18641626" y="5080"/>
                  </a:lnTo>
                  <a:close/>
                </a:path>
              </a:pathLst>
            </a:custGeom>
            <a:solidFill>
              <a:srgbClr val="E7E3CA"/>
            </a:solidFill>
          </p:spPr>
          <p:txBody>
            <a:bodyPr/>
            <a:lstStyle/>
            <a:p>
              <a:endParaRPr lang="en-GB" dirty="0"/>
            </a:p>
          </p:txBody>
        </p:sp>
        <p:sp>
          <p:nvSpPr>
            <p:cNvPr id="42" name="Freeform 42"/>
            <p:cNvSpPr/>
            <p:nvPr/>
          </p:nvSpPr>
          <p:spPr>
            <a:xfrm>
              <a:off x="-215" y="0"/>
              <a:ext cx="18685021" cy="2892954"/>
            </a:xfrm>
            <a:custGeom>
              <a:avLst/>
              <a:gdLst/>
              <a:ahLst/>
              <a:cxnLst/>
              <a:rect l="l" t="t" r="r" b="b"/>
              <a:pathLst>
                <a:path w="18685021" h="2892954">
                  <a:moveTo>
                    <a:pt x="18652001" y="21590"/>
                  </a:moveTo>
                  <a:cubicBezTo>
                    <a:pt x="18653272" y="34290"/>
                    <a:pt x="18653272" y="44450"/>
                    <a:pt x="18654541" y="54610"/>
                  </a:cubicBezTo>
                  <a:cubicBezTo>
                    <a:pt x="18657081" y="107165"/>
                    <a:pt x="18658351" y="169179"/>
                    <a:pt x="18660891" y="228978"/>
                  </a:cubicBezTo>
                  <a:cubicBezTo>
                    <a:pt x="18660891" y="315354"/>
                    <a:pt x="18673591" y="2018520"/>
                    <a:pt x="18679941" y="2104897"/>
                  </a:cubicBezTo>
                  <a:cubicBezTo>
                    <a:pt x="18686291" y="2235569"/>
                    <a:pt x="18682481" y="2368456"/>
                    <a:pt x="18682481" y="2499127"/>
                  </a:cubicBezTo>
                  <a:cubicBezTo>
                    <a:pt x="18682481" y="2614296"/>
                    <a:pt x="18683751" y="2720605"/>
                    <a:pt x="18685022" y="2832700"/>
                  </a:cubicBezTo>
                  <a:cubicBezTo>
                    <a:pt x="18685022" y="2854290"/>
                    <a:pt x="18685022" y="2868260"/>
                    <a:pt x="18685022" y="2892390"/>
                  </a:cubicBezTo>
                  <a:cubicBezTo>
                    <a:pt x="18662161" y="2892390"/>
                    <a:pt x="18641841" y="2893660"/>
                    <a:pt x="18566462" y="2892390"/>
                  </a:cubicBezTo>
                  <a:cubicBezTo>
                    <a:pt x="17608847" y="2887310"/>
                    <a:pt x="16636502" y="2893660"/>
                    <a:pt x="15678889" y="2888580"/>
                  </a:cubicBezTo>
                  <a:cubicBezTo>
                    <a:pt x="15104321" y="2884770"/>
                    <a:pt x="14544485" y="2887310"/>
                    <a:pt x="13969917" y="2884770"/>
                  </a:cubicBezTo>
                  <a:cubicBezTo>
                    <a:pt x="13704732" y="2883500"/>
                    <a:pt x="13439547" y="2882230"/>
                    <a:pt x="13174361" y="2880960"/>
                  </a:cubicBezTo>
                  <a:cubicBezTo>
                    <a:pt x="13012304" y="2880960"/>
                    <a:pt x="12864979" y="2882230"/>
                    <a:pt x="12702920" y="2882230"/>
                  </a:cubicBezTo>
                  <a:cubicBezTo>
                    <a:pt x="12290411" y="2880960"/>
                    <a:pt x="11156007" y="2882230"/>
                    <a:pt x="10743497" y="2880960"/>
                  </a:cubicBezTo>
                  <a:cubicBezTo>
                    <a:pt x="10448847" y="2879690"/>
                    <a:pt x="4555842" y="2888580"/>
                    <a:pt x="4261192" y="2887310"/>
                  </a:cubicBezTo>
                  <a:cubicBezTo>
                    <a:pt x="4187529" y="2887310"/>
                    <a:pt x="4099134" y="2888580"/>
                    <a:pt x="4025472" y="2888580"/>
                  </a:cubicBezTo>
                  <a:cubicBezTo>
                    <a:pt x="3848681" y="2888580"/>
                    <a:pt x="3686624" y="2889850"/>
                    <a:pt x="3509834" y="2889850"/>
                  </a:cubicBezTo>
                  <a:cubicBezTo>
                    <a:pt x="3067858" y="2889850"/>
                    <a:pt x="2640615" y="2888580"/>
                    <a:pt x="2198640" y="2887310"/>
                  </a:cubicBezTo>
                  <a:cubicBezTo>
                    <a:pt x="1933455" y="2886040"/>
                    <a:pt x="1668270" y="2884770"/>
                    <a:pt x="1417817" y="2883500"/>
                  </a:cubicBezTo>
                  <a:cubicBezTo>
                    <a:pt x="946376" y="2882230"/>
                    <a:pt x="474936" y="2880960"/>
                    <a:pt x="44665" y="2880960"/>
                  </a:cubicBezTo>
                  <a:cubicBezTo>
                    <a:pt x="34505" y="2880960"/>
                    <a:pt x="25615" y="2880960"/>
                    <a:pt x="15455" y="2879690"/>
                  </a:cubicBezTo>
                  <a:cubicBezTo>
                    <a:pt x="6565" y="2878420"/>
                    <a:pt x="1485" y="2872070"/>
                    <a:pt x="4025" y="2863180"/>
                  </a:cubicBezTo>
                  <a:cubicBezTo>
                    <a:pt x="12915" y="2831345"/>
                    <a:pt x="9105" y="2775975"/>
                    <a:pt x="7835" y="2718391"/>
                  </a:cubicBezTo>
                  <a:cubicBezTo>
                    <a:pt x="6565" y="2601008"/>
                    <a:pt x="2755" y="2485839"/>
                    <a:pt x="4025" y="2368456"/>
                  </a:cubicBezTo>
                  <a:cubicBezTo>
                    <a:pt x="1485" y="2222280"/>
                    <a:pt x="-3595" y="412804"/>
                    <a:pt x="4025" y="264414"/>
                  </a:cubicBezTo>
                  <a:cubicBezTo>
                    <a:pt x="5295" y="235622"/>
                    <a:pt x="4025" y="204615"/>
                    <a:pt x="5295" y="175823"/>
                  </a:cubicBezTo>
                  <a:cubicBezTo>
                    <a:pt x="6565" y="129312"/>
                    <a:pt x="9105" y="78373"/>
                    <a:pt x="10375" y="44450"/>
                  </a:cubicBezTo>
                  <a:cubicBezTo>
                    <a:pt x="10375" y="41910"/>
                    <a:pt x="11645" y="39370"/>
                    <a:pt x="12915" y="38100"/>
                  </a:cubicBezTo>
                  <a:cubicBezTo>
                    <a:pt x="34505" y="35560"/>
                    <a:pt x="106623" y="30480"/>
                    <a:pt x="342344" y="29210"/>
                  </a:cubicBezTo>
                  <a:cubicBezTo>
                    <a:pt x="740121" y="25400"/>
                    <a:pt x="1137899" y="22860"/>
                    <a:pt x="1550410" y="20320"/>
                  </a:cubicBezTo>
                  <a:cubicBezTo>
                    <a:pt x="1830327" y="17780"/>
                    <a:pt x="2110245" y="16510"/>
                    <a:pt x="2375430" y="13970"/>
                  </a:cubicBezTo>
                  <a:cubicBezTo>
                    <a:pt x="2640615" y="11430"/>
                    <a:pt x="2920533" y="8890"/>
                    <a:pt x="3185718" y="8890"/>
                  </a:cubicBezTo>
                  <a:cubicBezTo>
                    <a:pt x="3480369" y="7620"/>
                    <a:pt x="3775019" y="10160"/>
                    <a:pt x="4069669" y="8890"/>
                  </a:cubicBezTo>
                  <a:cubicBezTo>
                    <a:pt x="4437982" y="8890"/>
                    <a:pt x="11111810" y="6350"/>
                    <a:pt x="11480123" y="5080"/>
                  </a:cubicBezTo>
                  <a:cubicBezTo>
                    <a:pt x="11833703" y="3810"/>
                    <a:pt x="12187284" y="2540"/>
                    <a:pt x="12555597" y="2540"/>
                  </a:cubicBezTo>
                  <a:cubicBezTo>
                    <a:pt x="13159629" y="1270"/>
                    <a:pt x="13748929" y="0"/>
                    <a:pt x="14352962" y="0"/>
                  </a:cubicBezTo>
                  <a:cubicBezTo>
                    <a:pt x="14603415" y="0"/>
                    <a:pt x="14868600" y="2540"/>
                    <a:pt x="15119053" y="2540"/>
                  </a:cubicBezTo>
                  <a:cubicBezTo>
                    <a:pt x="15811481" y="3810"/>
                    <a:pt x="16518641" y="5080"/>
                    <a:pt x="17211070" y="7620"/>
                  </a:cubicBezTo>
                  <a:cubicBezTo>
                    <a:pt x="17579382" y="8890"/>
                    <a:pt x="17947696" y="12700"/>
                    <a:pt x="18316009" y="16510"/>
                  </a:cubicBezTo>
                  <a:cubicBezTo>
                    <a:pt x="18404403" y="16510"/>
                    <a:pt x="18492799" y="16510"/>
                    <a:pt x="18566462" y="16510"/>
                  </a:cubicBezTo>
                  <a:cubicBezTo>
                    <a:pt x="18632951" y="17780"/>
                    <a:pt x="18641841" y="20320"/>
                    <a:pt x="18652001" y="21590"/>
                  </a:cubicBezTo>
                  <a:close/>
                  <a:moveTo>
                    <a:pt x="18662161" y="2875880"/>
                  </a:moveTo>
                  <a:cubicBezTo>
                    <a:pt x="18663431" y="2859370"/>
                    <a:pt x="18664701" y="2846670"/>
                    <a:pt x="18664701" y="2833970"/>
                  </a:cubicBezTo>
                  <a:cubicBezTo>
                    <a:pt x="18663431" y="2709532"/>
                    <a:pt x="18662161" y="2592149"/>
                    <a:pt x="18662161" y="2465906"/>
                  </a:cubicBezTo>
                  <a:cubicBezTo>
                    <a:pt x="18662161" y="2408322"/>
                    <a:pt x="18664701" y="2350737"/>
                    <a:pt x="18663431" y="2293153"/>
                  </a:cubicBezTo>
                  <a:cubicBezTo>
                    <a:pt x="18663431" y="2239998"/>
                    <a:pt x="18662161" y="2184629"/>
                    <a:pt x="18660891" y="2131474"/>
                  </a:cubicBezTo>
                  <a:cubicBezTo>
                    <a:pt x="18655811" y="2049527"/>
                    <a:pt x="18644381" y="353005"/>
                    <a:pt x="18644381" y="271058"/>
                  </a:cubicBezTo>
                  <a:cubicBezTo>
                    <a:pt x="18641841" y="202400"/>
                    <a:pt x="18639301" y="131527"/>
                    <a:pt x="18636761" y="63500"/>
                  </a:cubicBezTo>
                  <a:cubicBezTo>
                    <a:pt x="18635491" y="44450"/>
                    <a:pt x="18634222" y="43180"/>
                    <a:pt x="18522264" y="41910"/>
                  </a:cubicBezTo>
                  <a:cubicBezTo>
                    <a:pt x="18478065" y="41910"/>
                    <a:pt x="18448601" y="41910"/>
                    <a:pt x="18404403" y="40640"/>
                  </a:cubicBezTo>
                  <a:cubicBezTo>
                    <a:pt x="18036091" y="36830"/>
                    <a:pt x="17653046" y="31750"/>
                    <a:pt x="17284732" y="30480"/>
                  </a:cubicBezTo>
                  <a:cubicBezTo>
                    <a:pt x="16386049" y="26670"/>
                    <a:pt x="15472635" y="25400"/>
                    <a:pt x="14573952" y="22860"/>
                  </a:cubicBezTo>
                  <a:cubicBezTo>
                    <a:pt x="14441358" y="22860"/>
                    <a:pt x="14294034" y="22860"/>
                    <a:pt x="14161441" y="22860"/>
                  </a:cubicBezTo>
                  <a:cubicBezTo>
                    <a:pt x="13940452" y="22860"/>
                    <a:pt x="13719464" y="22860"/>
                    <a:pt x="13513210" y="22860"/>
                  </a:cubicBezTo>
                  <a:cubicBezTo>
                    <a:pt x="13041769" y="22860"/>
                    <a:pt x="12570328" y="22860"/>
                    <a:pt x="12113621" y="24130"/>
                  </a:cubicBezTo>
                  <a:cubicBezTo>
                    <a:pt x="11715843" y="25400"/>
                    <a:pt x="5012550" y="29210"/>
                    <a:pt x="4614772" y="29210"/>
                  </a:cubicBezTo>
                  <a:cubicBezTo>
                    <a:pt x="3966542" y="29210"/>
                    <a:pt x="3318311" y="26670"/>
                    <a:pt x="2670081" y="33020"/>
                  </a:cubicBezTo>
                  <a:cubicBezTo>
                    <a:pt x="2331233" y="36830"/>
                    <a:pt x="2007118" y="36830"/>
                    <a:pt x="1683002" y="38100"/>
                  </a:cubicBezTo>
                  <a:cubicBezTo>
                    <a:pt x="1123167" y="41910"/>
                    <a:pt x="563331" y="45720"/>
                    <a:pt x="45935" y="50800"/>
                  </a:cubicBezTo>
                  <a:cubicBezTo>
                    <a:pt x="33235" y="50800"/>
                    <a:pt x="30695" y="53340"/>
                    <a:pt x="29425" y="71728"/>
                  </a:cubicBezTo>
                  <a:cubicBezTo>
                    <a:pt x="28155" y="111594"/>
                    <a:pt x="28155" y="151460"/>
                    <a:pt x="26885" y="191326"/>
                  </a:cubicBezTo>
                  <a:cubicBezTo>
                    <a:pt x="25615" y="257770"/>
                    <a:pt x="23075" y="321998"/>
                    <a:pt x="21805" y="388442"/>
                  </a:cubicBezTo>
                  <a:cubicBezTo>
                    <a:pt x="16725" y="459315"/>
                    <a:pt x="23075" y="2191273"/>
                    <a:pt x="25615" y="2262146"/>
                  </a:cubicBezTo>
                  <a:cubicBezTo>
                    <a:pt x="25615" y="2337449"/>
                    <a:pt x="25615" y="2414966"/>
                    <a:pt x="26885" y="2490269"/>
                  </a:cubicBezTo>
                  <a:cubicBezTo>
                    <a:pt x="26885" y="2545638"/>
                    <a:pt x="29425" y="2601008"/>
                    <a:pt x="29425" y="2656377"/>
                  </a:cubicBezTo>
                  <a:cubicBezTo>
                    <a:pt x="29425" y="2716176"/>
                    <a:pt x="29425" y="2775975"/>
                    <a:pt x="28155" y="2833970"/>
                  </a:cubicBezTo>
                  <a:cubicBezTo>
                    <a:pt x="28155" y="2837780"/>
                    <a:pt x="28155" y="2840320"/>
                    <a:pt x="28155" y="2844130"/>
                  </a:cubicBezTo>
                  <a:cubicBezTo>
                    <a:pt x="28155" y="2854290"/>
                    <a:pt x="31965" y="2858100"/>
                    <a:pt x="40855" y="2858100"/>
                  </a:cubicBezTo>
                  <a:cubicBezTo>
                    <a:pt x="136088" y="2858100"/>
                    <a:pt x="342344" y="2859370"/>
                    <a:pt x="533866" y="2859370"/>
                  </a:cubicBezTo>
                  <a:cubicBezTo>
                    <a:pt x="813784" y="2859370"/>
                    <a:pt x="1108434" y="2856830"/>
                    <a:pt x="1388352" y="2859370"/>
                  </a:cubicBezTo>
                  <a:cubicBezTo>
                    <a:pt x="1845060" y="2863180"/>
                    <a:pt x="2301768" y="2865720"/>
                    <a:pt x="2758476" y="2864450"/>
                  </a:cubicBezTo>
                  <a:cubicBezTo>
                    <a:pt x="3053126" y="2863180"/>
                    <a:pt x="3333044" y="2865720"/>
                    <a:pt x="3627694" y="2865720"/>
                  </a:cubicBezTo>
                  <a:cubicBezTo>
                    <a:pt x="4054936" y="2865720"/>
                    <a:pt x="4482179" y="2864450"/>
                    <a:pt x="4909422" y="2865720"/>
                  </a:cubicBezTo>
                  <a:cubicBezTo>
                    <a:pt x="5542920" y="2866990"/>
                    <a:pt x="12496666" y="2856830"/>
                    <a:pt x="13144896" y="2859370"/>
                  </a:cubicBezTo>
                  <a:cubicBezTo>
                    <a:pt x="13424814" y="2860640"/>
                    <a:pt x="13704732" y="2861910"/>
                    <a:pt x="13969917" y="2861910"/>
                  </a:cubicBezTo>
                  <a:cubicBezTo>
                    <a:pt x="14456091" y="2864450"/>
                    <a:pt x="14927530" y="2860640"/>
                    <a:pt x="15413704" y="2864450"/>
                  </a:cubicBezTo>
                  <a:cubicBezTo>
                    <a:pt x="15811481" y="2866990"/>
                    <a:pt x="16209258" y="2866990"/>
                    <a:pt x="16607037" y="2869530"/>
                  </a:cubicBezTo>
                  <a:cubicBezTo>
                    <a:pt x="17196337" y="2873340"/>
                    <a:pt x="17785638" y="2875880"/>
                    <a:pt x="18374938" y="2877150"/>
                  </a:cubicBezTo>
                  <a:cubicBezTo>
                    <a:pt x="18595926" y="2877150"/>
                    <a:pt x="18641841" y="2875880"/>
                    <a:pt x="18662161" y="2875880"/>
                  </a:cubicBezTo>
                  <a:close/>
                </a:path>
              </a:pathLst>
            </a:custGeom>
            <a:solidFill>
              <a:srgbClr val="E7E3CA"/>
            </a:solidFill>
          </p:spPr>
          <p:txBody>
            <a:bodyPr/>
            <a:lstStyle/>
            <a:p>
              <a:endParaRPr lang="en-GB"/>
            </a:p>
          </p:txBody>
        </p:sp>
      </p:grpSp>
      <p:sp>
        <p:nvSpPr>
          <p:cNvPr id="43" name="TextBox 43"/>
          <p:cNvSpPr txBox="1"/>
          <p:nvPr/>
        </p:nvSpPr>
        <p:spPr>
          <a:xfrm>
            <a:off x="13848228" y="5922268"/>
            <a:ext cx="6873702" cy="489686"/>
          </a:xfrm>
          <a:prstGeom prst="rect">
            <a:avLst/>
          </a:prstGeom>
        </p:spPr>
        <p:txBody>
          <a:bodyPr wrap="square" lIns="0" tIns="0" rIns="0" bIns="0" rtlCol="0" anchor="t">
            <a:spAutoFit/>
          </a:bodyPr>
          <a:lstStyle/>
          <a:p>
            <a:pPr>
              <a:lnSpc>
                <a:spcPts val="4409"/>
              </a:lnSpc>
            </a:pPr>
            <a:r>
              <a:rPr lang="en-GB" sz="2000" b="1" dirty="0"/>
              <a:t>Strategies for Improvement</a:t>
            </a:r>
            <a:endParaRPr lang="en-US" sz="2000" b="1" dirty="0">
              <a:solidFill>
                <a:srgbClr val="222050"/>
              </a:solidFill>
              <a:latin typeface="Londrina Solid Heavy"/>
              <a:ea typeface="Londrina Solid Heavy"/>
              <a:cs typeface="Londrina Solid Heavy"/>
              <a:sym typeface="Londrina Solid Heavy"/>
            </a:endParaRPr>
          </a:p>
        </p:txBody>
      </p:sp>
      <p:sp>
        <p:nvSpPr>
          <p:cNvPr id="44" name="TextBox 44"/>
          <p:cNvSpPr txBox="1"/>
          <p:nvPr/>
        </p:nvSpPr>
        <p:spPr>
          <a:xfrm>
            <a:off x="13681740" y="6631718"/>
            <a:ext cx="7202022" cy="3197863"/>
          </a:xfrm>
          <a:prstGeom prst="rect">
            <a:avLst/>
          </a:prstGeom>
        </p:spPr>
        <p:txBody>
          <a:bodyPr wrap="square" lIns="0" tIns="0" rIns="0" bIns="0" rtlCol="0" anchor="t">
            <a:spAutoFit/>
          </a:bodyPr>
          <a:lstStyle/>
          <a:p>
            <a:r>
              <a:rPr lang="en-GB" sz="1600" b="1" dirty="0"/>
              <a:t>Workforce Development:</a:t>
            </a:r>
            <a:r>
              <a:rPr lang="en-GB" sz="1600" dirty="0"/>
              <a:t> Recruit Welsh-speaking clinicians and provide language training to existing staff to increase confidence and proficiency (GOV.WALES, 2025d).</a:t>
            </a:r>
          </a:p>
          <a:p>
            <a:r>
              <a:rPr lang="en-GB" sz="1600" b="1" dirty="0"/>
              <a:t>Patient-Centred Communication:</a:t>
            </a:r>
            <a:r>
              <a:rPr lang="en-GB" sz="1600" dirty="0"/>
              <a:t> Systematically record language preferences, provide bilingual signage and information, and ensure consultations can be conducted in the patient’s preferred language (Public Health Wales, 2025).</a:t>
            </a:r>
          </a:p>
          <a:p>
            <a:r>
              <a:rPr lang="en-GB" sz="1600" b="1" dirty="0"/>
              <a:t>Cultural Competence:</a:t>
            </a:r>
            <a:r>
              <a:rPr lang="en-GB" sz="1600" dirty="0"/>
              <a:t> Train all healthcare staff to understand the relationship between language, identity, and patient engagement (Law Wales, 2015).</a:t>
            </a:r>
          </a:p>
          <a:p>
            <a:r>
              <a:rPr lang="en-GB" sz="1600" b="1" dirty="0"/>
              <a:t>Technology and Innovation:</a:t>
            </a:r>
            <a:r>
              <a:rPr lang="en-GB" sz="1600" dirty="0"/>
              <a:t> Develop bilingual digital tools, telemedicine platforms, and apps to provide medical guidance, appointment reminders, and symptom reporting in both Welsh and English (Betsi Cadwaladr University Health Board, 2025).</a:t>
            </a:r>
          </a:p>
          <a:p>
            <a:r>
              <a:rPr lang="en-GB" sz="1600" dirty="0"/>
              <a:t>Implementing these strategies not only improves patient experience but also contributes to more equitable health outcomes across Wales.</a:t>
            </a:r>
          </a:p>
          <a:p>
            <a:pPr algn="l">
              <a:lnSpc>
                <a:spcPts val="2089"/>
              </a:lnSpc>
              <a:spcBef>
                <a:spcPct val="0"/>
              </a:spcBef>
            </a:pPr>
            <a:endParaRPr lang="en-US" sz="1607" b="1" dirty="0">
              <a:solidFill>
                <a:srgbClr val="222050"/>
              </a:solidFill>
              <a:latin typeface="Barlow Medium"/>
              <a:ea typeface="Barlow Medium"/>
              <a:cs typeface="Barlow Medium"/>
              <a:sym typeface="Barlow Medium"/>
            </a:endParaRPr>
          </a:p>
        </p:txBody>
      </p:sp>
      <p:grpSp>
        <p:nvGrpSpPr>
          <p:cNvPr id="45" name="Group 45"/>
          <p:cNvGrpSpPr/>
          <p:nvPr/>
        </p:nvGrpSpPr>
        <p:grpSpPr>
          <a:xfrm>
            <a:off x="13480530" y="10356785"/>
            <a:ext cx="7667051" cy="4136576"/>
            <a:chOff x="-215" y="0"/>
            <a:chExt cx="18866904" cy="8363228"/>
          </a:xfrm>
        </p:grpSpPr>
        <p:sp>
          <p:nvSpPr>
            <p:cNvPr id="46" name="Freeform 46"/>
            <p:cNvSpPr/>
            <p:nvPr/>
          </p:nvSpPr>
          <p:spPr>
            <a:xfrm>
              <a:off x="10158" y="16510"/>
              <a:ext cx="18856531" cy="8337264"/>
            </a:xfrm>
            <a:custGeom>
              <a:avLst/>
              <a:gdLst/>
              <a:ahLst/>
              <a:cxnLst/>
              <a:rect l="l" t="t" r="r" b="b"/>
              <a:pathLst>
                <a:path w="18654564" h="8337264">
                  <a:moveTo>
                    <a:pt x="18654564" y="8337264"/>
                  </a:moveTo>
                  <a:lnTo>
                    <a:pt x="0" y="8329643"/>
                  </a:lnTo>
                  <a:lnTo>
                    <a:pt x="0" y="2904808"/>
                  </a:lnTo>
                  <a:lnTo>
                    <a:pt x="17780" y="19050"/>
                  </a:lnTo>
                  <a:lnTo>
                    <a:pt x="9301021" y="0"/>
                  </a:lnTo>
                  <a:lnTo>
                    <a:pt x="18635514" y="5080"/>
                  </a:lnTo>
                  <a:close/>
                </a:path>
              </a:pathLst>
            </a:custGeom>
            <a:solidFill>
              <a:srgbClr val="EAE9FF"/>
            </a:solidFill>
          </p:spPr>
          <p:txBody>
            <a:bodyPr/>
            <a:lstStyle/>
            <a:p>
              <a:r>
                <a:rPr lang="en-GB" dirty="0"/>
                <a:t>Language is a critical determinant of healthcare experience and outcomes in Wales. Ensuring access to services in both Welsh and English is a legal requirement, a marker of cultural respect, and a core component of person-centred care.</a:t>
              </a:r>
            </a:p>
            <a:p>
              <a:r>
                <a:rPr lang="en-GB" dirty="0"/>
                <a:t>Key points:</a:t>
              </a:r>
            </a:p>
            <a:p>
              <a:r>
                <a:rPr lang="en-GB" dirty="0"/>
                <a:t>Bilingual communication enhances understanding, trust, and engagement (GOV.WALES, 2025a).</a:t>
              </a:r>
            </a:p>
            <a:p>
              <a:r>
                <a:rPr lang="en-GB" dirty="0"/>
                <a:t>Welsh-language services support cultural identity, dignity, and equity in healthcare (Law Wales, 1993; Law Wales, 2011).</a:t>
              </a:r>
            </a:p>
            <a:p>
              <a:r>
                <a:rPr lang="en-GB" dirty="0"/>
                <a:t>Continued investment in bilingual workforce, policy implementation, and technology is necessary to meet patients’ needs and reduce health inequalities (GOV.WALES, 2025d).</a:t>
              </a:r>
            </a:p>
            <a:p>
              <a:r>
                <a:rPr lang="en-GB" dirty="0"/>
                <a:t>By prioritising language and identity, Wales can ensure a healthcare system that respects its bilingual heritage while promoting equitable, high-quality care for all citizens.</a:t>
              </a:r>
            </a:p>
            <a:p>
              <a:endParaRPr lang="en-GB" dirty="0"/>
            </a:p>
          </p:txBody>
        </p:sp>
        <p:sp>
          <p:nvSpPr>
            <p:cNvPr id="47" name="Freeform 47"/>
            <p:cNvSpPr/>
            <p:nvPr/>
          </p:nvSpPr>
          <p:spPr>
            <a:xfrm>
              <a:off x="-215" y="0"/>
              <a:ext cx="18678910" cy="8363228"/>
            </a:xfrm>
            <a:custGeom>
              <a:avLst/>
              <a:gdLst/>
              <a:ahLst/>
              <a:cxnLst/>
              <a:rect l="l" t="t" r="r" b="b"/>
              <a:pathLst>
                <a:path w="18678910" h="8363228">
                  <a:moveTo>
                    <a:pt x="18645889" y="21590"/>
                  </a:moveTo>
                  <a:cubicBezTo>
                    <a:pt x="18647161" y="34290"/>
                    <a:pt x="18647161" y="44450"/>
                    <a:pt x="18648430" y="54610"/>
                  </a:cubicBezTo>
                  <a:cubicBezTo>
                    <a:pt x="18650970" y="191806"/>
                    <a:pt x="18652239" y="376410"/>
                    <a:pt x="18654780" y="554422"/>
                  </a:cubicBezTo>
                  <a:cubicBezTo>
                    <a:pt x="18654780" y="811550"/>
                    <a:pt x="18667480" y="5881586"/>
                    <a:pt x="18673830" y="6138713"/>
                  </a:cubicBezTo>
                  <a:cubicBezTo>
                    <a:pt x="18680180" y="6527702"/>
                    <a:pt x="18676370" y="6923283"/>
                    <a:pt x="18676370" y="7312271"/>
                  </a:cubicBezTo>
                  <a:cubicBezTo>
                    <a:pt x="18676370" y="7655109"/>
                    <a:pt x="18677639" y="7971573"/>
                    <a:pt x="18678911" y="8302974"/>
                  </a:cubicBezTo>
                  <a:cubicBezTo>
                    <a:pt x="18678911" y="8324564"/>
                    <a:pt x="18678911" y="8338534"/>
                    <a:pt x="18678911" y="8362664"/>
                  </a:cubicBezTo>
                  <a:cubicBezTo>
                    <a:pt x="18656050" y="8362664"/>
                    <a:pt x="18635730" y="8363934"/>
                    <a:pt x="18560370" y="8362664"/>
                  </a:cubicBezTo>
                  <a:cubicBezTo>
                    <a:pt x="17603071" y="8357584"/>
                    <a:pt x="16631045" y="8363934"/>
                    <a:pt x="15673747" y="8358853"/>
                  </a:cubicBezTo>
                  <a:cubicBezTo>
                    <a:pt x="15099368" y="8355044"/>
                    <a:pt x="14539717" y="8357584"/>
                    <a:pt x="13965338" y="8355044"/>
                  </a:cubicBezTo>
                  <a:cubicBezTo>
                    <a:pt x="13700239" y="8353774"/>
                    <a:pt x="13435142" y="8352503"/>
                    <a:pt x="13170044" y="8351234"/>
                  </a:cubicBezTo>
                  <a:cubicBezTo>
                    <a:pt x="13008040" y="8351234"/>
                    <a:pt x="12860763" y="8352503"/>
                    <a:pt x="12698758" y="8352503"/>
                  </a:cubicBezTo>
                  <a:cubicBezTo>
                    <a:pt x="12286384" y="8351234"/>
                    <a:pt x="11152353" y="8352503"/>
                    <a:pt x="10739979" y="8351234"/>
                  </a:cubicBezTo>
                  <a:cubicBezTo>
                    <a:pt x="10445425" y="8349964"/>
                    <a:pt x="4554360" y="8358853"/>
                    <a:pt x="4259807" y="8357584"/>
                  </a:cubicBezTo>
                  <a:cubicBezTo>
                    <a:pt x="4186168" y="8357584"/>
                    <a:pt x="4097802" y="8358853"/>
                    <a:pt x="4024164" y="8358853"/>
                  </a:cubicBezTo>
                  <a:cubicBezTo>
                    <a:pt x="3847432" y="8358853"/>
                    <a:pt x="3685427" y="8360124"/>
                    <a:pt x="3508695" y="8360124"/>
                  </a:cubicBezTo>
                  <a:cubicBezTo>
                    <a:pt x="3066865" y="8360124"/>
                    <a:pt x="2639763" y="8358853"/>
                    <a:pt x="2197933" y="8357584"/>
                  </a:cubicBezTo>
                  <a:cubicBezTo>
                    <a:pt x="1932835" y="8356314"/>
                    <a:pt x="1667737" y="8355044"/>
                    <a:pt x="1417367" y="8353774"/>
                  </a:cubicBezTo>
                  <a:cubicBezTo>
                    <a:pt x="946081" y="8352503"/>
                    <a:pt x="474796" y="8351234"/>
                    <a:pt x="44665" y="8351234"/>
                  </a:cubicBezTo>
                  <a:cubicBezTo>
                    <a:pt x="34505" y="8351234"/>
                    <a:pt x="25615" y="8351234"/>
                    <a:pt x="15455" y="8349964"/>
                  </a:cubicBezTo>
                  <a:cubicBezTo>
                    <a:pt x="6565" y="8348694"/>
                    <a:pt x="1485" y="8342344"/>
                    <a:pt x="4025" y="8333453"/>
                  </a:cubicBezTo>
                  <a:cubicBezTo>
                    <a:pt x="12915" y="8301225"/>
                    <a:pt x="9105" y="8136399"/>
                    <a:pt x="7835" y="7964980"/>
                  </a:cubicBezTo>
                  <a:cubicBezTo>
                    <a:pt x="6565" y="7615551"/>
                    <a:pt x="2755" y="7272713"/>
                    <a:pt x="4025" y="6923283"/>
                  </a:cubicBezTo>
                  <a:cubicBezTo>
                    <a:pt x="1485" y="6488144"/>
                    <a:pt x="-3595" y="1101643"/>
                    <a:pt x="4025" y="659910"/>
                  </a:cubicBezTo>
                  <a:cubicBezTo>
                    <a:pt x="5295" y="574201"/>
                    <a:pt x="4025" y="481898"/>
                    <a:pt x="5295" y="396189"/>
                  </a:cubicBezTo>
                  <a:cubicBezTo>
                    <a:pt x="6565" y="257736"/>
                    <a:pt x="9105" y="106096"/>
                    <a:pt x="10375" y="44450"/>
                  </a:cubicBezTo>
                  <a:cubicBezTo>
                    <a:pt x="10375" y="41910"/>
                    <a:pt x="11645" y="39370"/>
                    <a:pt x="12915" y="38100"/>
                  </a:cubicBezTo>
                  <a:cubicBezTo>
                    <a:pt x="34505" y="35560"/>
                    <a:pt x="106605" y="30480"/>
                    <a:pt x="342247" y="29210"/>
                  </a:cubicBezTo>
                  <a:cubicBezTo>
                    <a:pt x="739894" y="25400"/>
                    <a:pt x="1137541" y="22860"/>
                    <a:pt x="1549916" y="20320"/>
                  </a:cubicBezTo>
                  <a:cubicBezTo>
                    <a:pt x="1829742" y="17780"/>
                    <a:pt x="2109567" y="16510"/>
                    <a:pt x="2374665" y="13970"/>
                  </a:cubicBezTo>
                  <a:cubicBezTo>
                    <a:pt x="2639763" y="11430"/>
                    <a:pt x="2919589" y="8890"/>
                    <a:pt x="3184687" y="8890"/>
                  </a:cubicBezTo>
                  <a:cubicBezTo>
                    <a:pt x="3479240" y="7620"/>
                    <a:pt x="3773794" y="10160"/>
                    <a:pt x="4068347" y="8890"/>
                  </a:cubicBezTo>
                  <a:cubicBezTo>
                    <a:pt x="4436538" y="8890"/>
                    <a:pt x="11108171" y="6350"/>
                    <a:pt x="11476363" y="5080"/>
                  </a:cubicBezTo>
                  <a:cubicBezTo>
                    <a:pt x="11829826" y="3810"/>
                    <a:pt x="12183291" y="2540"/>
                    <a:pt x="12551482" y="2540"/>
                  </a:cubicBezTo>
                  <a:cubicBezTo>
                    <a:pt x="13155316" y="1270"/>
                    <a:pt x="13744423" y="0"/>
                    <a:pt x="14348257" y="0"/>
                  </a:cubicBezTo>
                  <a:cubicBezTo>
                    <a:pt x="14598628" y="0"/>
                    <a:pt x="14863725" y="2540"/>
                    <a:pt x="15114096" y="2540"/>
                  </a:cubicBezTo>
                  <a:cubicBezTo>
                    <a:pt x="15806297" y="3810"/>
                    <a:pt x="16513224" y="5080"/>
                    <a:pt x="17205424" y="7620"/>
                  </a:cubicBezTo>
                  <a:cubicBezTo>
                    <a:pt x="17573617" y="8890"/>
                    <a:pt x="17941808" y="12700"/>
                    <a:pt x="18310000" y="16510"/>
                  </a:cubicBezTo>
                  <a:cubicBezTo>
                    <a:pt x="18398365" y="16510"/>
                    <a:pt x="18486732" y="16510"/>
                    <a:pt x="18560370" y="16510"/>
                  </a:cubicBezTo>
                  <a:cubicBezTo>
                    <a:pt x="18626839" y="17780"/>
                    <a:pt x="18635730" y="20320"/>
                    <a:pt x="18645889" y="21590"/>
                  </a:cubicBezTo>
                  <a:close/>
                  <a:moveTo>
                    <a:pt x="18656050" y="8346153"/>
                  </a:moveTo>
                  <a:cubicBezTo>
                    <a:pt x="18657320" y="8329644"/>
                    <a:pt x="18658589" y="8316944"/>
                    <a:pt x="18658589" y="8304244"/>
                  </a:cubicBezTo>
                  <a:cubicBezTo>
                    <a:pt x="18657320" y="7938609"/>
                    <a:pt x="18656050" y="7589179"/>
                    <a:pt x="18656050" y="7213376"/>
                  </a:cubicBezTo>
                  <a:cubicBezTo>
                    <a:pt x="18656050" y="7041958"/>
                    <a:pt x="18658589" y="6870540"/>
                    <a:pt x="18657320" y="6699121"/>
                  </a:cubicBezTo>
                  <a:cubicBezTo>
                    <a:pt x="18657320" y="6540888"/>
                    <a:pt x="18656050" y="6376062"/>
                    <a:pt x="18654780" y="6217830"/>
                  </a:cubicBezTo>
                  <a:cubicBezTo>
                    <a:pt x="18649700" y="5973888"/>
                    <a:pt x="18638270" y="923631"/>
                    <a:pt x="18638270" y="679689"/>
                  </a:cubicBezTo>
                  <a:cubicBezTo>
                    <a:pt x="18635730" y="475306"/>
                    <a:pt x="18633189" y="264329"/>
                    <a:pt x="18630650" y="63500"/>
                  </a:cubicBezTo>
                  <a:cubicBezTo>
                    <a:pt x="18629380" y="44450"/>
                    <a:pt x="18628111" y="43180"/>
                    <a:pt x="18516187" y="41910"/>
                  </a:cubicBezTo>
                  <a:cubicBezTo>
                    <a:pt x="18472004" y="41910"/>
                    <a:pt x="18442548" y="41910"/>
                    <a:pt x="18398365" y="40640"/>
                  </a:cubicBezTo>
                  <a:cubicBezTo>
                    <a:pt x="18030175" y="36830"/>
                    <a:pt x="17647254" y="31750"/>
                    <a:pt x="17279063" y="30480"/>
                  </a:cubicBezTo>
                  <a:cubicBezTo>
                    <a:pt x="16380676" y="26670"/>
                    <a:pt x="15467561" y="25400"/>
                    <a:pt x="14569174" y="22860"/>
                  </a:cubicBezTo>
                  <a:cubicBezTo>
                    <a:pt x="14436624" y="22860"/>
                    <a:pt x="14289347" y="22860"/>
                    <a:pt x="14156799" y="22860"/>
                  </a:cubicBezTo>
                  <a:cubicBezTo>
                    <a:pt x="13935884" y="22860"/>
                    <a:pt x="13714969" y="22860"/>
                    <a:pt x="13508781" y="22860"/>
                  </a:cubicBezTo>
                  <a:cubicBezTo>
                    <a:pt x="13037495" y="22860"/>
                    <a:pt x="12566210" y="22860"/>
                    <a:pt x="12109653" y="24130"/>
                  </a:cubicBezTo>
                  <a:cubicBezTo>
                    <a:pt x="11712005" y="25400"/>
                    <a:pt x="5010917" y="29210"/>
                    <a:pt x="4613271" y="29210"/>
                  </a:cubicBezTo>
                  <a:cubicBezTo>
                    <a:pt x="3965253" y="29210"/>
                    <a:pt x="3317236" y="26670"/>
                    <a:pt x="2669219" y="33020"/>
                  </a:cubicBezTo>
                  <a:cubicBezTo>
                    <a:pt x="2330482" y="36830"/>
                    <a:pt x="2006474" y="36830"/>
                    <a:pt x="1682465" y="38100"/>
                  </a:cubicBezTo>
                  <a:cubicBezTo>
                    <a:pt x="1122814" y="41910"/>
                    <a:pt x="563162" y="45720"/>
                    <a:pt x="45935" y="50800"/>
                  </a:cubicBezTo>
                  <a:cubicBezTo>
                    <a:pt x="33235" y="50800"/>
                    <a:pt x="30695" y="53340"/>
                    <a:pt x="29425" y="86317"/>
                  </a:cubicBezTo>
                  <a:cubicBezTo>
                    <a:pt x="28155" y="204992"/>
                    <a:pt x="28155" y="323666"/>
                    <a:pt x="26885" y="442341"/>
                  </a:cubicBezTo>
                  <a:cubicBezTo>
                    <a:pt x="25615" y="640131"/>
                    <a:pt x="23075" y="831329"/>
                    <a:pt x="21805" y="1029120"/>
                  </a:cubicBezTo>
                  <a:cubicBezTo>
                    <a:pt x="16725" y="1240096"/>
                    <a:pt x="23075" y="6395841"/>
                    <a:pt x="25615" y="6606818"/>
                  </a:cubicBezTo>
                  <a:cubicBezTo>
                    <a:pt x="25615" y="6830981"/>
                    <a:pt x="25615" y="7061736"/>
                    <a:pt x="26885" y="7285899"/>
                  </a:cubicBezTo>
                  <a:cubicBezTo>
                    <a:pt x="26885" y="7450725"/>
                    <a:pt x="29425" y="7615551"/>
                    <a:pt x="29425" y="7780376"/>
                  </a:cubicBezTo>
                  <a:cubicBezTo>
                    <a:pt x="29425" y="7958388"/>
                    <a:pt x="29425" y="8136399"/>
                    <a:pt x="28155" y="8304244"/>
                  </a:cubicBezTo>
                  <a:cubicBezTo>
                    <a:pt x="28155" y="8308053"/>
                    <a:pt x="28155" y="8310594"/>
                    <a:pt x="28155" y="8314403"/>
                  </a:cubicBezTo>
                  <a:cubicBezTo>
                    <a:pt x="28155" y="8324564"/>
                    <a:pt x="31965" y="8328374"/>
                    <a:pt x="40855" y="8328374"/>
                  </a:cubicBezTo>
                  <a:cubicBezTo>
                    <a:pt x="136060" y="8328374"/>
                    <a:pt x="342247" y="8329644"/>
                    <a:pt x="533707" y="8329644"/>
                  </a:cubicBezTo>
                  <a:cubicBezTo>
                    <a:pt x="813533" y="8329644"/>
                    <a:pt x="1108086" y="8327103"/>
                    <a:pt x="1387912" y="8329644"/>
                  </a:cubicBezTo>
                  <a:cubicBezTo>
                    <a:pt x="1844469" y="8333453"/>
                    <a:pt x="2301027" y="8335994"/>
                    <a:pt x="2757585" y="8334724"/>
                  </a:cubicBezTo>
                  <a:cubicBezTo>
                    <a:pt x="3052138" y="8333453"/>
                    <a:pt x="3331964" y="8335994"/>
                    <a:pt x="3626517" y="8335994"/>
                  </a:cubicBezTo>
                  <a:cubicBezTo>
                    <a:pt x="4053619" y="8335994"/>
                    <a:pt x="4480721" y="8334724"/>
                    <a:pt x="4907824" y="8335994"/>
                  </a:cubicBezTo>
                  <a:cubicBezTo>
                    <a:pt x="5541113" y="8337264"/>
                    <a:pt x="12492572" y="8327103"/>
                    <a:pt x="13140590" y="8329644"/>
                  </a:cubicBezTo>
                  <a:cubicBezTo>
                    <a:pt x="13420414" y="8330914"/>
                    <a:pt x="13700239" y="8332184"/>
                    <a:pt x="13965338" y="8332184"/>
                  </a:cubicBezTo>
                  <a:cubicBezTo>
                    <a:pt x="14451352" y="8334724"/>
                    <a:pt x="14922636" y="8330914"/>
                    <a:pt x="15408650" y="8334724"/>
                  </a:cubicBezTo>
                  <a:cubicBezTo>
                    <a:pt x="15806297" y="8337264"/>
                    <a:pt x="16203942" y="8337264"/>
                    <a:pt x="16601591" y="8339803"/>
                  </a:cubicBezTo>
                  <a:cubicBezTo>
                    <a:pt x="17190697" y="8343614"/>
                    <a:pt x="17779804" y="8346153"/>
                    <a:pt x="18368911" y="8347424"/>
                  </a:cubicBezTo>
                  <a:cubicBezTo>
                    <a:pt x="18589824" y="8347424"/>
                    <a:pt x="18635730" y="8346153"/>
                    <a:pt x="18656050" y="8346153"/>
                  </a:cubicBezTo>
                  <a:close/>
                </a:path>
              </a:pathLst>
            </a:custGeom>
            <a:solidFill>
              <a:srgbClr val="E7E3CA"/>
            </a:solidFill>
          </p:spPr>
          <p:txBody>
            <a:bodyPr/>
            <a:lstStyle/>
            <a:p>
              <a:endParaRPr lang="en-GB"/>
            </a:p>
          </p:txBody>
        </p:sp>
      </p:grpSp>
      <p:grpSp>
        <p:nvGrpSpPr>
          <p:cNvPr id="48" name="Group 48"/>
          <p:cNvGrpSpPr/>
          <p:nvPr/>
        </p:nvGrpSpPr>
        <p:grpSpPr>
          <a:xfrm>
            <a:off x="13531403" y="9790165"/>
            <a:ext cx="2565847" cy="570521"/>
            <a:chOff x="0" y="0"/>
            <a:chExt cx="18683536" cy="2894930"/>
          </a:xfrm>
        </p:grpSpPr>
        <p:sp>
          <p:nvSpPr>
            <p:cNvPr id="49" name="Freeform 49"/>
            <p:cNvSpPr/>
            <p:nvPr/>
          </p:nvSpPr>
          <p:spPr>
            <a:xfrm>
              <a:off x="10160" y="16510"/>
              <a:ext cx="18660676" cy="2866990"/>
            </a:xfrm>
            <a:custGeom>
              <a:avLst/>
              <a:gdLst/>
              <a:ahLst/>
              <a:cxnLst/>
              <a:rect l="l" t="t" r="r" b="b"/>
              <a:pathLst>
                <a:path w="18660676" h="2866990">
                  <a:moveTo>
                    <a:pt x="18660676" y="2866990"/>
                  </a:moveTo>
                  <a:lnTo>
                    <a:pt x="0" y="2859370"/>
                  </a:lnTo>
                  <a:lnTo>
                    <a:pt x="0" y="1007574"/>
                  </a:lnTo>
                  <a:lnTo>
                    <a:pt x="17780" y="19050"/>
                  </a:lnTo>
                  <a:lnTo>
                    <a:pt x="9304069" y="0"/>
                  </a:lnTo>
                  <a:lnTo>
                    <a:pt x="18641626" y="5080"/>
                  </a:lnTo>
                  <a:close/>
                </a:path>
              </a:pathLst>
            </a:custGeom>
            <a:solidFill>
              <a:srgbClr val="9B99CB"/>
            </a:solidFill>
          </p:spPr>
          <p:txBody>
            <a:bodyPr/>
            <a:lstStyle/>
            <a:p>
              <a:r>
                <a:rPr lang="en-GB" sz="2000" b="1" dirty="0"/>
                <a:t>Conclusion</a:t>
              </a:r>
            </a:p>
          </p:txBody>
        </p:sp>
        <p:sp>
          <p:nvSpPr>
            <p:cNvPr id="50" name="Freeform 50"/>
            <p:cNvSpPr/>
            <p:nvPr/>
          </p:nvSpPr>
          <p:spPr>
            <a:xfrm>
              <a:off x="-215" y="0"/>
              <a:ext cx="18685021" cy="2892954"/>
            </a:xfrm>
            <a:custGeom>
              <a:avLst/>
              <a:gdLst/>
              <a:ahLst/>
              <a:cxnLst/>
              <a:rect l="l" t="t" r="r" b="b"/>
              <a:pathLst>
                <a:path w="18685021" h="2892954">
                  <a:moveTo>
                    <a:pt x="18652001" y="21590"/>
                  </a:moveTo>
                  <a:cubicBezTo>
                    <a:pt x="18653272" y="34290"/>
                    <a:pt x="18653272" y="44450"/>
                    <a:pt x="18654541" y="54610"/>
                  </a:cubicBezTo>
                  <a:cubicBezTo>
                    <a:pt x="18657081" y="107165"/>
                    <a:pt x="18658351" y="169179"/>
                    <a:pt x="18660891" y="228978"/>
                  </a:cubicBezTo>
                  <a:cubicBezTo>
                    <a:pt x="18660891" y="315354"/>
                    <a:pt x="18673591" y="2018520"/>
                    <a:pt x="18679941" y="2104897"/>
                  </a:cubicBezTo>
                  <a:cubicBezTo>
                    <a:pt x="18686291" y="2235569"/>
                    <a:pt x="18682481" y="2368456"/>
                    <a:pt x="18682481" y="2499127"/>
                  </a:cubicBezTo>
                  <a:cubicBezTo>
                    <a:pt x="18682481" y="2614296"/>
                    <a:pt x="18683751" y="2720605"/>
                    <a:pt x="18685022" y="2832700"/>
                  </a:cubicBezTo>
                  <a:cubicBezTo>
                    <a:pt x="18685022" y="2854290"/>
                    <a:pt x="18685022" y="2868260"/>
                    <a:pt x="18685022" y="2892390"/>
                  </a:cubicBezTo>
                  <a:cubicBezTo>
                    <a:pt x="18662161" y="2892390"/>
                    <a:pt x="18641841" y="2893660"/>
                    <a:pt x="18566462" y="2892390"/>
                  </a:cubicBezTo>
                  <a:cubicBezTo>
                    <a:pt x="17608847" y="2887310"/>
                    <a:pt x="16636502" y="2893660"/>
                    <a:pt x="15678889" y="2888580"/>
                  </a:cubicBezTo>
                  <a:cubicBezTo>
                    <a:pt x="15104321" y="2884770"/>
                    <a:pt x="14544485" y="2887310"/>
                    <a:pt x="13969917" y="2884770"/>
                  </a:cubicBezTo>
                  <a:cubicBezTo>
                    <a:pt x="13704732" y="2883500"/>
                    <a:pt x="13439547" y="2882230"/>
                    <a:pt x="13174361" y="2880960"/>
                  </a:cubicBezTo>
                  <a:cubicBezTo>
                    <a:pt x="13012304" y="2880960"/>
                    <a:pt x="12864979" y="2882230"/>
                    <a:pt x="12702920" y="2882230"/>
                  </a:cubicBezTo>
                  <a:cubicBezTo>
                    <a:pt x="12290411" y="2880960"/>
                    <a:pt x="11156007" y="2882230"/>
                    <a:pt x="10743497" y="2880960"/>
                  </a:cubicBezTo>
                  <a:cubicBezTo>
                    <a:pt x="10448847" y="2879690"/>
                    <a:pt x="4555842" y="2888580"/>
                    <a:pt x="4261192" y="2887310"/>
                  </a:cubicBezTo>
                  <a:cubicBezTo>
                    <a:pt x="4187529" y="2887310"/>
                    <a:pt x="4099134" y="2888580"/>
                    <a:pt x="4025472" y="2888580"/>
                  </a:cubicBezTo>
                  <a:cubicBezTo>
                    <a:pt x="3848681" y="2888580"/>
                    <a:pt x="3686624" y="2889850"/>
                    <a:pt x="3509834" y="2889850"/>
                  </a:cubicBezTo>
                  <a:cubicBezTo>
                    <a:pt x="3067858" y="2889850"/>
                    <a:pt x="2640615" y="2888580"/>
                    <a:pt x="2198640" y="2887310"/>
                  </a:cubicBezTo>
                  <a:cubicBezTo>
                    <a:pt x="1933455" y="2886040"/>
                    <a:pt x="1668270" y="2884770"/>
                    <a:pt x="1417817" y="2883500"/>
                  </a:cubicBezTo>
                  <a:cubicBezTo>
                    <a:pt x="946376" y="2882230"/>
                    <a:pt x="474936" y="2880960"/>
                    <a:pt x="44665" y="2880960"/>
                  </a:cubicBezTo>
                  <a:cubicBezTo>
                    <a:pt x="34505" y="2880960"/>
                    <a:pt x="25615" y="2880960"/>
                    <a:pt x="15455" y="2879690"/>
                  </a:cubicBezTo>
                  <a:cubicBezTo>
                    <a:pt x="6565" y="2878420"/>
                    <a:pt x="1485" y="2872070"/>
                    <a:pt x="4025" y="2863180"/>
                  </a:cubicBezTo>
                  <a:cubicBezTo>
                    <a:pt x="12915" y="2831345"/>
                    <a:pt x="9105" y="2775975"/>
                    <a:pt x="7835" y="2718391"/>
                  </a:cubicBezTo>
                  <a:cubicBezTo>
                    <a:pt x="6565" y="2601008"/>
                    <a:pt x="2755" y="2485839"/>
                    <a:pt x="4025" y="2368456"/>
                  </a:cubicBezTo>
                  <a:cubicBezTo>
                    <a:pt x="1485" y="2222280"/>
                    <a:pt x="-3595" y="412804"/>
                    <a:pt x="4025" y="264414"/>
                  </a:cubicBezTo>
                  <a:cubicBezTo>
                    <a:pt x="5295" y="235622"/>
                    <a:pt x="4025" y="204615"/>
                    <a:pt x="5295" y="175823"/>
                  </a:cubicBezTo>
                  <a:cubicBezTo>
                    <a:pt x="6565" y="129312"/>
                    <a:pt x="9105" y="78373"/>
                    <a:pt x="10375" y="44450"/>
                  </a:cubicBezTo>
                  <a:cubicBezTo>
                    <a:pt x="10375" y="41910"/>
                    <a:pt x="11645" y="39370"/>
                    <a:pt x="12915" y="38100"/>
                  </a:cubicBezTo>
                  <a:cubicBezTo>
                    <a:pt x="34505" y="35560"/>
                    <a:pt x="106623" y="30480"/>
                    <a:pt x="342344" y="29210"/>
                  </a:cubicBezTo>
                  <a:cubicBezTo>
                    <a:pt x="740121" y="25400"/>
                    <a:pt x="1137899" y="22860"/>
                    <a:pt x="1550410" y="20320"/>
                  </a:cubicBezTo>
                  <a:cubicBezTo>
                    <a:pt x="1830327" y="17780"/>
                    <a:pt x="2110245" y="16510"/>
                    <a:pt x="2375430" y="13970"/>
                  </a:cubicBezTo>
                  <a:cubicBezTo>
                    <a:pt x="2640615" y="11430"/>
                    <a:pt x="2920533" y="8890"/>
                    <a:pt x="3185718" y="8890"/>
                  </a:cubicBezTo>
                  <a:cubicBezTo>
                    <a:pt x="3480369" y="7620"/>
                    <a:pt x="3775019" y="10160"/>
                    <a:pt x="4069669" y="8890"/>
                  </a:cubicBezTo>
                  <a:cubicBezTo>
                    <a:pt x="4437982" y="8890"/>
                    <a:pt x="11111810" y="6350"/>
                    <a:pt x="11480123" y="5080"/>
                  </a:cubicBezTo>
                  <a:cubicBezTo>
                    <a:pt x="11833703" y="3810"/>
                    <a:pt x="12187284" y="2540"/>
                    <a:pt x="12555597" y="2540"/>
                  </a:cubicBezTo>
                  <a:cubicBezTo>
                    <a:pt x="13159629" y="1270"/>
                    <a:pt x="13748929" y="0"/>
                    <a:pt x="14352962" y="0"/>
                  </a:cubicBezTo>
                  <a:cubicBezTo>
                    <a:pt x="14603415" y="0"/>
                    <a:pt x="14868600" y="2540"/>
                    <a:pt x="15119053" y="2540"/>
                  </a:cubicBezTo>
                  <a:cubicBezTo>
                    <a:pt x="15811481" y="3810"/>
                    <a:pt x="16518641" y="5080"/>
                    <a:pt x="17211070" y="7620"/>
                  </a:cubicBezTo>
                  <a:cubicBezTo>
                    <a:pt x="17579382" y="8890"/>
                    <a:pt x="17947696" y="12700"/>
                    <a:pt x="18316009" y="16510"/>
                  </a:cubicBezTo>
                  <a:cubicBezTo>
                    <a:pt x="18404403" y="16510"/>
                    <a:pt x="18492799" y="16510"/>
                    <a:pt x="18566462" y="16510"/>
                  </a:cubicBezTo>
                  <a:cubicBezTo>
                    <a:pt x="18632951" y="17780"/>
                    <a:pt x="18641841" y="20320"/>
                    <a:pt x="18652001" y="21590"/>
                  </a:cubicBezTo>
                  <a:close/>
                  <a:moveTo>
                    <a:pt x="18662161" y="2875880"/>
                  </a:moveTo>
                  <a:cubicBezTo>
                    <a:pt x="18663431" y="2859370"/>
                    <a:pt x="18664701" y="2846670"/>
                    <a:pt x="18664701" y="2833970"/>
                  </a:cubicBezTo>
                  <a:cubicBezTo>
                    <a:pt x="18663431" y="2709532"/>
                    <a:pt x="18662161" y="2592149"/>
                    <a:pt x="18662161" y="2465906"/>
                  </a:cubicBezTo>
                  <a:cubicBezTo>
                    <a:pt x="18662161" y="2408322"/>
                    <a:pt x="18664701" y="2350737"/>
                    <a:pt x="18663431" y="2293153"/>
                  </a:cubicBezTo>
                  <a:cubicBezTo>
                    <a:pt x="18663431" y="2239998"/>
                    <a:pt x="18662161" y="2184629"/>
                    <a:pt x="18660891" y="2131474"/>
                  </a:cubicBezTo>
                  <a:cubicBezTo>
                    <a:pt x="18655811" y="2049527"/>
                    <a:pt x="18644381" y="353005"/>
                    <a:pt x="18644381" y="271058"/>
                  </a:cubicBezTo>
                  <a:cubicBezTo>
                    <a:pt x="18641841" y="202400"/>
                    <a:pt x="18639301" y="131527"/>
                    <a:pt x="18636761" y="63500"/>
                  </a:cubicBezTo>
                  <a:cubicBezTo>
                    <a:pt x="18635491" y="44450"/>
                    <a:pt x="18634222" y="43180"/>
                    <a:pt x="18522264" y="41910"/>
                  </a:cubicBezTo>
                  <a:cubicBezTo>
                    <a:pt x="18478065" y="41910"/>
                    <a:pt x="18448601" y="41910"/>
                    <a:pt x="18404403" y="40640"/>
                  </a:cubicBezTo>
                  <a:cubicBezTo>
                    <a:pt x="18036091" y="36830"/>
                    <a:pt x="17653046" y="31750"/>
                    <a:pt x="17284732" y="30480"/>
                  </a:cubicBezTo>
                  <a:cubicBezTo>
                    <a:pt x="16386049" y="26670"/>
                    <a:pt x="15472635" y="25400"/>
                    <a:pt x="14573952" y="22860"/>
                  </a:cubicBezTo>
                  <a:cubicBezTo>
                    <a:pt x="14441358" y="22860"/>
                    <a:pt x="14294034" y="22860"/>
                    <a:pt x="14161441" y="22860"/>
                  </a:cubicBezTo>
                  <a:cubicBezTo>
                    <a:pt x="13940452" y="22860"/>
                    <a:pt x="13719464" y="22860"/>
                    <a:pt x="13513210" y="22860"/>
                  </a:cubicBezTo>
                  <a:cubicBezTo>
                    <a:pt x="13041769" y="22860"/>
                    <a:pt x="12570328" y="22860"/>
                    <a:pt x="12113621" y="24130"/>
                  </a:cubicBezTo>
                  <a:cubicBezTo>
                    <a:pt x="11715843" y="25400"/>
                    <a:pt x="5012550" y="29210"/>
                    <a:pt x="4614772" y="29210"/>
                  </a:cubicBezTo>
                  <a:cubicBezTo>
                    <a:pt x="3966542" y="29210"/>
                    <a:pt x="3318311" y="26670"/>
                    <a:pt x="2670081" y="33020"/>
                  </a:cubicBezTo>
                  <a:cubicBezTo>
                    <a:pt x="2331233" y="36830"/>
                    <a:pt x="2007118" y="36830"/>
                    <a:pt x="1683002" y="38100"/>
                  </a:cubicBezTo>
                  <a:cubicBezTo>
                    <a:pt x="1123167" y="41910"/>
                    <a:pt x="563331" y="45720"/>
                    <a:pt x="45935" y="50800"/>
                  </a:cubicBezTo>
                  <a:cubicBezTo>
                    <a:pt x="33235" y="50800"/>
                    <a:pt x="30695" y="53340"/>
                    <a:pt x="29425" y="71728"/>
                  </a:cubicBezTo>
                  <a:cubicBezTo>
                    <a:pt x="28155" y="111594"/>
                    <a:pt x="28155" y="151460"/>
                    <a:pt x="26885" y="191326"/>
                  </a:cubicBezTo>
                  <a:cubicBezTo>
                    <a:pt x="25615" y="257770"/>
                    <a:pt x="23075" y="321998"/>
                    <a:pt x="21805" y="388442"/>
                  </a:cubicBezTo>
                  <a:cubicBezTo>
                    <a:pt x="16725" y="459315"/>
                    <a:pt x="23075" y="2191273"/>
                    <a:pt x="25615" y="2262146"/>
                  </a:cubicBezTo>
                  <a:cubicBezTo>
                    <a:pt x="25615" y="2337449"/>
                    <a:pt x="25615" y="2414966"/>
                    <a:pt x="26885" y="2490269"/>
                  </a:cubicBezTo>
                  <a:cubicBezTo>
                    <a:pt x="26885" y="2545638"/>
                    <a:pt x="29425" y="2601008"/>
                    <a:pt x="29425" y="2656377"/>
                  </a:cubicBezTo>
                  <a:cubicBezTo>
                    <a:pt x="29425" y="2716176"/>
                    <a:pt x="29425" y="2775975"/>
                    <a:pt x="28155" y="2833970"/>
                  </a:cubicBezTo>
                  <a:cubicBezTo>
                    <a:pt x="28155" y="2837780"/>
                    <a:pt x="28155" y="2840320"/>
                    <a:pt x="28155" y="2844130"/>
                  </a:cubicBezTo>
                  <a:cubicBezTo>
                    <a:pt x="28155" y="2854290"/>
                    <a:pt x="31965" y="2858100"/>
                    <a:pt x="40855" y="2858100"/>
                  </a:cubicBezTo>
                  <a:cubicBezTo>
                    <a:pt x="136088" y="2858100"/>
                    <a:pt x="342344" y="2859370"/>
                    <a:pt x="533866" y="2859370"/>
                  </a:cubicBezTo>
                  <a:cubicBezTo>
                    <a:pt x="813784" y="2859370"/>
                    <a:pt x="1108434" y="2856830"/>
                    <a:pt x="1388352" y="2859370"/>
                  </a:cubicBezTo>
                  <a:cubicBezTo>
                    <a:pt x="1845060" y="2863180"/>
                    <a:pt x="2301768" y="2865720"/>
                    <a:pt x="2758476" y="2864450"/>
                  </a:cubicBezTo>
                  <a:cubicBezTo>
                    <a:pt x="3053126" y="2863180"/>
                    <a:pt x="3333044" y="2865720"/>
                    <a:pt x="3627694" y="2865720"/>
                  </a:cubicBezTo>
                  <a:cubicBezTo>
                    <a:pt x="4054936" y="2865720"/>
                    <a:pt x="4482179" y="2864450"/>
                    <a:pt x="4909422" y="2865720"/>
                  </a:cubicBezTo>
                  <a:cubicBezTo>
                    <a:pt x="5542920" y="2866990"/>
                    <a:pt x="12496666" y="2856830"/>
                    <a:pt x="13144896" y="2859370"/>
                  </a:cubicBezTo>
                  <a:cubicBezTo>
                    <a:pt x="13424814" y="2860640"/>
                    <a:pt x="13704732" y="2861910"/>
                    <a:pt x="13969917" y="2861910"/>
                  </a:cubicBezTo>
                  <a:cubicBezTo>
                    <a:pt x="14456091" y="2864450"/>
                    <a:pt x="14927530" y="2860640"/>
                    <a:pt x="15413704" y="2864450"/>
                  </a:cubicBezTo>
                  <a:cubicBezTo>
                    <a:pt x="15811481" y="2866990"/>
                    <a:pt x="16209258" y="2866990"/>
                    <a:pt x="16607037" y="2869530"/>
                  </a:cubicBezTo>
                  <a:cubicBezTo>
                    <a:pt x="17196337" y="2873340"/>
                    <a:pt x="17785638" y="2875880"/>
                    <a:pt x="18374938" y="2877150"/>
                  </a:cubicBezTo>
                  <a:cubicBezTo>
                    <a:pt x="18595926" y="2877150"/>
                    <a:pt x="18641841" y="2875880"/>
                    <a:pt x="18662161" y="2875880"/>
                  </a:cubicBezTo>
                  <a:close/>
                </a:path>
              </a:pathLst>
            </a:custGeom>
            <a:solidFill>
              <a:srgbClr val="9B99CB"/>
            </a:solidFill>
          </p:spPr>
          <p:txBody>
            <a:bodyPr/>
            <a:lstStyle/>
            <a:p>
              <a:endParaRPr lang="en-GB"/>
            </a:p>
          </p:txBody>
        </p:sp>
      </p:grpSp>
      <p:grpSp>
        <p:nvGrpSpPr>
          <p:cNvPr id="53" name="Group 53"/>
          <p:cNvGrpSpPr/>
          <p:nvPr/>
        </p:nvGrpSpPr>
        <p:grpSpPr>
          <a:xfrm>
            <a:off x="7282618" y="1017109"/>
            <a:ext cx="5887786" cy="6210822"/>
            <a:chOff x="-85" y="-182798"/>
            <a:chExt cx="7458622" cy="14114307"/>
          </a:xfrm>
        </p:grpSpPr>
        <p:grpSp>
          <p:nvGrpSpPr>
            <p:cNvPr id="54" name="Group 54"/>
            <p:cNvGrpSpPr/>
            <p:nvPr/>
          </p:nvGrpSpPr>
          <p:grpSpPr>
            <a:xfrm>
              <a:off x="0" y="908745"/>
              <a:ext cx="7427401" cy="13022764"/>
              <a:chOff x="0" y="0"/>
              <a:chExt cx="18677425" cy="32747887"/>
            </a:xfrm>
          </p:grpSpPr>
          <p:sp>
            <p:nvSpPr>
              <p:cNvPr id="55" name="Freeform 55"/>
              <p:cNvSpPr/>
              <p:nvPr/>
            </p:nvSpPr>
            <p:spPr>
              <a:xfrm>
                <a:off x="10160" y="16510"/>
                <a:ext cx="18654564" cy="32719948"/>
              </a:xfrm>
              <a:custGeom>
                <a:avLst/>
                <a:gdLst/>
                <a:ahLst/>
                <a:cxnLst/>
                <a:rect l="l" t="t" r="r" b="b"/>
                <a:pathLst>
                  <a:path w="18654564" h="32719948">
                    <a:moveTo>
                      <a:pt x="18654564" y="32719948"/>
                    </a:moveTo>
                    <a:lnTo>
                      <a:pt x="0" y="32712326"/>
                    </a:lnTo>
                    <a:lnTo>
                      <a:pt x="0" y="11361359"/>
                    </a:lnTo>
                    <a:lnTo>
                      <a:pt x="17780" y="19050"/>
                    </a:lnTo>
                    <a:lnTo>
                      <a:pt x="9301021" y="0"/>
                    </a:lnTo>
                    <a:lnTo>
                      <a:pt x="18635514" y="5080"/>
                    </a:lnTo>
                    <a:close/>
                  </a:path>
                </a:pathLst>
              </a:custGeom>
              <a:solidFill>
                <a:srgbClr val="EAE9FF"/>
              </a:solidFill>
            </p:spPr>
            <p:txBody>
              <a:bodyPr/>
              <a:lstStyle/>
              <a:p>
                <a:endParaRPr lang="en-GB" dirty="0"/>
              </a:p>
            </p:txBody>
          </p:sp>
          <p:sp>
            <p:nvSpPr>
              <p:cNvPr id="56" name="Freeform 56"/>
              <p:cNvSpPr/>
              <p:nvPr/>
            </p:nvSpPr>
            <p:spPr>
              <a:xfrm>
                <a:off x="-215" y="0"/>
                <a:ext cx="18678910" cy="32745912"/>
              </a:xfrm>
              <a:custGeom>
                <a:avLst/>
                <a:gdLst/>
                <a:ahLst/>
                <a:cxnLst/>
                <a:rect l="l" t="t" r="r" b="b"/>
                <a:pathLst>
                  <a:path w="18678910" h="32745912">
                    <a:moveTo>
                      <a:pt x="18645889" y="21590"/>
                    </a:moveTo>
                    <a:cubicBezTo>
                      <a:pt x="18647161" y="34290"/>
                      <a:pt x="18647161" y="44450"/>
                      <a:pt x="18648430" y="54610"/>
                    </a:cubicBezTo>
                    <a:cubicBezTo>
                      <a:pt x="18650970" y="569077"/>
                      <a:pt x="18652239" y="1300106"/>
                      <a:pt x="18654780" y="2005027"/>
                    </a:cubicBezTo>
                    <a:cubicBezTo>
                      <a:pt x="18654780" y="3023247"/>
                      <a:pt x="18667480" y="23100449"/>
                      <a:pt x="18673830" y="24118666"/>
                    </a:cubicBezTo>
                    <a:cubicBezTo>
                      <a:pt x="18680180" y="25659051"/>
                      <a:pt x="18676370" y="27225541"/>
                      <a:pt x="18676370" y="28765925"/>
                    </a:cubicBezTo>
                    <a:cubicBezTo>
                      <a:pt x="18676370" y="30123550"/>
                      <a:pt x="18677639" y="31376742"/>
                      <a:pt x="18678911" y="32685658"/>
                    </a:cubicBezTo>
                    <a:cubicBezTo>
                      <a:pt x="18678911" y="32707247"/>
                      <a:pt x="18678911" y="32721218"/>
                      <a:pt x="18678911" y="32745347"/>
                    </a:cubicBezTo>
                    <a:cubicBezTo>
                      <a:pt x="18656050" y="32745347"/>
                      <a:pt x="18635730" y="32746618"/>
                      <a:pt x="18560370" y="32745347"/>
                    </a:cubicBezTo>
                    <a:cubicBezTo>
                      <a:pt x="17603071" y="32740268"/>
                      <a:pt x="16631045" y="32746618"/>
                      <a:pt x="15673747" y="32741536"/>
                    </a:cubicBezTo>
                    <a:cubicBezTo>
                      <a:pt x="15099368" y="32737729"/>
                      <a:pt x="14539717" y="32740268"/>
                      <a:pt x="13965338" y="32737729"/>
                    </a:cubicBezTo>
                    <a:cubicBezTo>
                      <a:pt x="13700239" y="32736458"/>
                      <a:pt x="13435142" y="32735186"/>
                      <a:pt x="13170044" y="32733918"/>
                    </a:cubicBezTo>
                    <a:cubicBezTo>
                      <a:pt x="13008040" y="32733918"/>
                      <a:pt x="12860763" y="32735186"/>
                      <a:pt x="12698758" y="32735186"/>
                    </a:cubicBezTo>
                    <a:cubicBezTo>
                      <a:pt x="12286384" y="32733918"/>
                      <a:pt x="11152353" y="32735186"/>
                      <a:pt x="10739979" y="32733918"/>
                    </a:cubicBezTo>
                    <a:cubicBezTo>
                      <a:pt x="10445425" y="32732647"/>
                      <a:pt x="4554360" y="32741536"/>
                      <a:pt x="4259807" y="32740268"/>
                    </a:cubicBezTo>
                    <a:cubicBezTo>
                      <a:pt x="4186168" y="32740268"/>
                      <a:pt x="4097802" y="32741536"/>
                      <a:pt x="4024164" y="32741536"/>
                    </a:cubicBezTo>
                    <a:cubicBezTo>
                      <a:pt x="3847432" y="32741536"/>
                      <a:pt x="3685427" y="32742808"/>
                      <a:pt x="3508695" y="32742808"/>
                    </a:cubicBezTo>
                    <a:cubicBezTo>
                      <a:pt x="3066865" y="32742808"/>
                      <a:pt x="2639763" y="32741536"/>
                      <a:pt x="2197933" y="32740268"/>
                    </a:cubicBezTo>
                    <a:cubicBezTo>
                      <a:pt x="1932835" y="32738997"/>
                      <a:pt x="1667737" y="32737729"/>
                      <a:pt x="1417367" y="32736458"/>
                    </a:cubicBezTo>
                    <a:cubicBezTo>
                      <a:pt x="946081" y="32735186"/>
                      <a:pt x="474796" y="32733918"/>
                      <a:pt x="44665" y="32733918"/>
                    </a:cubicBezTo>
                    <a:cubicBezTo>
                      <a:pt x="34505" y="32733918"/>
                      <a:pt x="25615" y="32733918"/>
                      <a:pt x="15455" y="32732647"/>
                    </a:cubicBezTo>
                    <a:cubicBezTo>
                      <a:pt x="6565" y="32731379"/>
                      <a:pt x="1485" y="32725029"/>
                      <a:pt x="4025" y="32716136"/>
                    </a:cubicBezTo>
                    <a:cubicBezTo>
                      <a:pt x="12915" y="32682154"/>
                      <a:pt x="9105" y="32029450"/>
                      <a:pt x="7835" y="31350635"/>
                    </a:cubicBezTo>
                    <a:cubicBezTo>
                      <a:pt x="6565" y="29966903"/>
                      <a:pt x="2755" y="28609274"/>
                      <a:pt x="4025" y="27225541"/>
                    </a:cubicBezTo>
                    <a:cubicBezTo>
                      <a:pt x="1485" y="25502402"/>
                      <a:pt x="-3595" y="4172006"/>
                      <a:pt x="4025" y="2422758"/>
                    </a:cubicBezTo>
                    <a:cubicBezTo>
                      <a:pt x="5295" y="2083351"/>
                      <a:pt x="4025" y="1717836"/>
                      <a:pt x="5295" y="1378430"/>
                    </a:cubicBezTo>
                    <a:cubicBezTo>
                      <a:pt x="6565" y="830159"/>
                      <a:pt x="9105" y="229670"/>
                      <a:pt x="10375" y="44450"/>
                    </a:cubicBezTo>
                    <a:cubicBezTo>
                      <a:pt x="10375" y="41910"/>
                      <a:pt x="11645" y="39370"/>
                      <a:pt x="12915" y="38100"/>
                    </a:cubicBezTo>
                    <a:cubicBezTo>
                      <a:pt x="34505" y="35560"/>
                      <a:pt x="106605" y="30480"/>
                      <a:pt x="342247" y="29210"/>
                    </a:cubicBezTo>
                    <a:cubicBezTo>
                      <a:pt x="739894" y="25400"/>
                      <a:pt x="1137541" y="22860"/>
                      <a:pt x="1549916" y="20320"/>
                    </a:cubicBezTo>
                    <a:cubicBezTo>
                      <a:pt x="1829742" y="17780"/>
                      <a:pt x="2109567" y="16510"/>
                      <a:pt x="2374665" y="13970"/>
                    </a:cubicBezTo>
                    <a:cubicBezTo>
                      <a:pt x="2639763" y="11430"/>
                      <a:pt x="2919589" y="8890"/>
                      <a:pt x="3184687" y="8890"/>
                    </a:cubicBezTo>
                    <a:cubicBezTo>
                      <a:pt x="3479240" y="7620"/>
                      <a:pt x="3773794" y="10160"/>
                      <a:pt x="4068347" y="8890"/>
                    </a:cubicBezTo>
                    <a:cubicBezTo>
                      <a:pt x="4436538" y="8890"/>
                      <a:pt x="11108171" y="6350"/>
                      <a:pt x="11476363" y="5080"/>
                    </a:cubicBezTo>
                    <a:cubicBezTo>
                      <a:pt x="11829826" y="3810"/>
                      <a:pt x="12183291" y="2540"/>
                      <a:pt x="12551482" y="2540"/>
                    </a:cubicBezTo>
                    <a:cubicBezTo>
                      <a:pt x="13155316" y="1270"/>
                      <a:pt x="13744423" y="0"/>
                      <a:pt x="14348257" y="0"/>
                    </a:cubicBezTo>
                    <a:cubicBezTo>
                      <a:pt x="14598628" y="0"/>
                      <a:pt x="14863725" y="2540"/>
                      <a:pt x="15114096" y="2540"/>
                    </a:cubicBezTo>
                    <a:cubicBezTo>
                      <a:pt x="15806297" y="3810"/>
                      <a:pt x="16513224" y="5080"/>
                      <a:pt x="17205424" y="7620"/>
                    </a:cubicBezTo>
                    <a:cubicBezTo>
                      <a:pt x="17573617" y="8890"/>
                      <a:pt x="17941808" y="12700"/>
                      <a:pt x="18310000" y="16510"/>
                    </a:cubicBezTo>
                    <a:cubicBezTo>
                      <a:pt x="18398365" y="16510"/>
                      <a:pt x="18486732" y="16510"/>
                      <a:pt x="18560370" y="16510"/>
                    </a:cubicBezTo>
                    <a:cubicBezTo>
                      <a:pt x="18626839" y="17780"/>
                      <a:pt x="18635730" y="20320"/>
                      <a:pt x="18645889" y="21590"/>
                    </a:cubicBezTo>
                    <a:close/>
                    <a:moveTo>
                      <a:pt x="18656050" y="32728836"/>
                    </a:moveTo>
                    <a:cubicBezTo>
                      <a:pt x="18657320" y="32712329"/>
                      <a:pt x="18658589" y="32699629"/>
                      <a:pt x="18658589" y="32686929"/>
                    </a:cubicBezTo>
                    <a:cubicBezTo>
                      <a:pt x="18657320" y="31246204"/>
                      <a:pt x="18656050" y="29862472"/>
                      <a:pt x="18656050" y="28374302"/>
                    </a:cubicBezTo>
                    <a:cubicBezTo>
                      <a:pt x="18656050" y="27695491"/>
                      <a:pt x="18658589" y="27016677"/>
                      <a:pt x="18657320" y="26337862"/>
                    </a:cubicBezTo>
                    <a:cubicBezTo>
                      <a:pt x="18657320" y="25711266"/>
                      <a:pt x="18656050" y="25058560"/>
                      <a:pt x="18654780" y="24431966"/>
                    </a:cubicBezTo>
                    <a:cubicBezTo>
                      <a:pt x="18649700" y="23465961"/>
                      <a:pt x="18638270" y="3467085"/>
                      <a:pt x="18638270" y="2501083"/>
                    </a:cubicBezTo>
                    <a:cubicBezTo>
                      <a:pt x="18635730" y="1691729"/>
                      <a:pt x="18633189" y="856266"/>
                      <a:pt x="18630650" y="63500"/>
                    </a:cubicBezTo>
                    <a:cubicBezTo>
                      <a:pt x="18629380" y="44450"/>
                      <a:pt x="18628111" y="43180"/>
                      <a:pt x="18516187" y="41910"/>
                    </a:cubicBezTo>
                    <a:cubicBezTo>
                      <a:pt x="18472004" y="41910"/>
                      <a:pt x="18442548" y="41910"/>
                      <a:pt x="18398365" y="40640"/>
                    </a:cubicBezTo>
                    <a:cubicBezTo>
                      <a:pt x="18030175" y="36830"/>
                      <a:pt x="17647254" y="31750"/>
                      <a:pt x="17279063" y="30480"/>
                    </a:cubicBezTo>
                    <a:cubicBezTo>
                      <a:pt x="16380676" y="26670"/>
                      <a:pt x="15467561" y="25400"/>
                      <a:pt x="14569174" y="22860"/>
                    </a:cubicBezTo>
                    <a:cubicBezTo>
                      <a:pt x="14436624" y="22860"/>
                      <a:pt x="14289347" y="22860"/>
                      <a:pt x="14156799" y="22860"/>
                    </a:cubicBezTo>
                    <a:cubicBezTo>
                      <a:pt x="13935884" y="22860"/>
                      <a:pt x="13714969" y="22860"/>
                      <a:pt x="13508781" y="22860"/>
                    </a:cubicBezTo>
                    <a:cubicBezTo>
                      <a:pt x="13037495" y="22860"/>
                      <a:pt x="12566210" y="22860"/>
                      <a:pt x="12109653" y="24130"/>
                    </a:cubicBezTo>
                    <a:cubicBezTo>
                      <a:pt x="11712005" y="25400"/>
                      <a:pt x="5010917" y="29210"/>
                      <a:pt x="4613271" y="29210"/>
                    </a:cubicBezTo>
                    <a:cubicBezTo>
                      <a:pt x="3965253" y="29210"/>
                      <a:pt x="3317236" y="26670"/>
                      <a:pt x="2669219" y="33020"/>
                    </a:cubicBezTo>
                    <a:cubicBezTo>
                      <a:pt x="2330482" y="36830"/>
                      <a:pt x="2006474" y="36830"/>
                      <a:pt x="1682465" y="38100"/>
                    </a:cubicBezTo>
                    <a:cubicBezTo>
                      <a:pt x="1122814" y="41910"/>
                      <a:pt x="563162" y="45720"/>
                      <a:pt x="45935" y="50800"/>
                    </a:cubicBezTo>
                    <a:cubicBezTo>
                      <a:pt x="33235" y="50800"/>
                      <a:pt x="30695" y="53340"/>
                      <a:pt x="29425" y="151346"/>
                    </a:cubicBezTo>
                    <a:cubicBezTo>
                      <a:pt x="28155" y="621293"/>
                      <a:pt x="28155" y="1091241"/>
                      <a:pt x="26885" y="1561188"/>
                    </a:cubicBezTo>
                    <a:cubicBezTo>
                      <a:pt x="25615" y="2344434"/>
                      <a:pt x="23075" y="3101572"/>
                      <a:pt x="21805" y="3884818"/>
                    </a:cubicBezTo>
                    <a:cubicBezTo>
                      <a:pt x="16725" y="4720279"/>
                      <a:pt x="23075" y="25136886"/>
                      <a:pt x="25615" y="25972348"/>
                    </a:cubicBezTo>
                    <a:cubicBezTo>
                      <a:pt x="25615" y="26860026"/>
                      <a:pt x="25615" y="27773815"/>
                      <a:pt x="26885" y="28661494"/>
                    </a:cubicBezTo>
                    <a:cubicBezTo>
                      <a:pt x="26885" y="29314198"/>
                      <a:pt x="29425" y="29966903"/>
                      <a:pt x="29425" y="30619607"/>
                    </a:cubicBezTo>
                    <a:cubicBezTo>
                      <a:pt x="29425" y="31324528"/>
                      <a:pt x="29425" y="32029450"/>
                      <a:pt x="28155" y="32686929"/>
                    </a:cubicBezTo>
                    <a:cubicBezTo>
                      <a:pt x="28155" y="32690736"/>
                      <a:pt x="28155" y="32693279"/>
                      <a:pt x="28155" y="32697086"/>
                    </a:cubicBezTo>
                    <a:cubicBezTo>
                      <a:pt x="28155" y="32707247"/>
                      <a:pt x="31965" y="32711058"/>
                      <a:pt x="40855" y="32711058"/>
                    </a:cubicBezTo>
                    <a:cubicBezTo>
                      <a:pt x="136060" y="32711058"/>
                      <a:pt x="342247" y="32712329"/>
                      <a:pt x="533707" y="32712329"/>
                    </a:cubicBezTo>
                    <a:cubicBezTo>
                      <a:pt x="813533" y="32712329"/>
                      <a:pt x="1108086" y="32709786"/>
                      <a:pt x="1387912" y="32712329"/>
                    </a:cubicBezTo>
                    <a:cubicBezTo>
                      <a:pt x="1844469" y="32716136"/>
                      <a:pt x="2301027" y="32718679"/>
                      <a:pt x="2757585" y="32717408"/>
                    </a:cubicBezTo>
                    <a:cubicBezTo>
                      <a:pt x="3052138" y="32716136"/>
                      <a:pt x="3331964" y="32718679"/>
                      <a:pt x="3626517" y="32718679"/>
                    </a:cubicBezTo>
                    <a:cubicBezTo>
                      <a:pt x="4053619" y="32718679"/>
                      <a:pt x="4480721" y="32717408"/>
                      <a:pt x="4907824" y="32718679"/>
                    </a:cubicBezTo>
                    <a:cubicBezTo>
                      <a:pt x="5541113" y="32719947"/>
                      <a:pt x="12492572" y="32709786"/>
                      <a:pt x="13140590" y="32712329"/>
                    </a:cubicBezTo>
                    <a:cubicBezTo>
                      <a:pt x="13420414" y="32713597"/>
                      <a:pt x="13700239" y="32714868"/>
                      <a:pt x="13965338" y="32714868"/>
                    </a:cubicBezTo>
                    <a:cubicBezTo>
                      <a:pt x="14451352" y="32717408"/>
                      <a:pt x="14922636" y="32713597"/>
                      <a:pt x="15408650" y="32717408"/>
                    </a:cubicBezTo>
                    <a:cubicBezTo>
                      <a:pt x="15806297" y="32719947"/>
                      <a:pt x="16203942" y="32719947"/>
                      <a:pt x="16601591" y="32722486"/>
                    </a:cubicBezTo>
                    <a:cubicBezTo>
                      <a:pt x="17190697" y="32726297"/>
                      <a:pt x="17779804" y="32728836"/>
                      <a:pt x="18368911" y="32730108"/>
                    </a:cubicBezTo>
                    <a:cubicBezTo>
                      <a:pt x="18589824" y="32730108"/>
                      <a:pt x="18635730" y="32728836"/>
                      <a:pt x="18656050" y="32728836"/>
                    </a:cubicBezTo>
                    <a:close/>
                  </a:path>
                </a:pathLst>
              </a:custGeom>
              <a:solidFill>
                <a:srgbClr val="E7E3CA"/>
              </a:solidFill>
            </p:spPr>
            <p:txBody>
              <a:bodyPr/>
              <a:lstStyle/>
              <a:p>
                <a:endParaRPr lang="en-GB"/>
              </a:p>
            </p:txBody>
          </p:sp>
        </p:grpSp>
        <p:grpSp>
          <p:nvGrpSpPr>
            <p:cNvPr id="57" name="Group 57"/>
            <p:cNvGrpSpPr/>
            <p:nvPr/>
          </p:nvGrpSpPr>
          <p:grpSpPr>
            <a:xfrm>
              <a:off x="-85" y="-182798"/>
              <a:ext cx="7458622" cy="1429804"/>
              <a:chOff x="-215" y="-459676"/>
              <a:chExt cx="18755938" cy="3595479"/>
            </a:xfrm>
          </p:grpSpPr>
          <p:sp>
            <p:nvSpPr>
              <p:cNvPr id="58" name="Freeform 58"/>
              <p:cNvSpPr/>
              <p:nvPr/>
            </p:nvSpPr>
            <p:spPr>
              <a:xfrm>
                <a:off x="95046" y="-459676"/>
                <a:ext cx="18660677" cy="3595479"/>
              </a:xfrm>
              <a:custGeom>
                <a:avLst/>
                <a:gdLst/>
                <a:ahLst/>
                <a:cxnLst/>
                <a:rect l="l" t="t" r="r" b="b"/>
                <a:pathLst>
                  <a:path w="18660676" h="2866990">
                    <a:moveTo>
                      <a:pt x="18660676" y="2866990"/>
                    </a:moveTo>
                    <a:lnTo>
                      <a:pt x="0" y="2859370"/>
                    </a:lnTo>
                    <a:lnTo>
                      <a:pt x="0" y="1007574"/>
                    </a:lnTo>
                    <a:lnTo>
                      <a:pt x="17780" y="19050"/>
                    </a:lnTo>
                    <a:lnTo>
                      <a:pt x="9304069" y="0"/>
                    </a:lnTo>
                    <a:lnTo>
                      <a:pt x="18641626" y="5080"/>
                    </a:lnTo>
                    <a:close/>
                  </a:path>
                </a:pathLst>
              </a:custGeom>
              <a:solidFill>
                <a:srgbClr val="9B99CB"/>
              </a:solidFill>
            </p:spPr>
            <p:txBody>
              <a:bodyPr/>
              <a:lstStyle/>
              <a:p>
                <a:endParaRPr lang="en-GB" dirty="0"/>
              </a:p>
            </p:txBody>
          </p:sp>
          <p:sp>
            <p:nvSpPr>
              <p:cNvPr id="59" name="Freeform 59"/>
              <p:cNvSpPr/>
              <p:nvPr/>
            </p:nvSpPr>
            <p:spPr>
              <a:xfrm>
                <a:off x="-215" y="0"/>
                <a:ext cx="18685021" cy="2892954"/>
              </a:xfrm>
              <a:custGeom>
                <a:avLst/>
                <a:gdLst/>
                <a:ahLst/>
                <a:cxnLst/>
                <a:rect l="l" t="t" r="r" b="b"/>
                <a:pathLst>
                  <a:path w="18685021" h="2892954">
                    <a:moveTo>
                      <a:pt x="18652001" y="21590"/>
                    </a:moveTo>
                    <a:cubicBezTo>
                      <a:pt x="18653272" y="34290"/>
                      <a:pt x="18653272" y="44450"/>
                      <a:pt x="18654541" y="54610"/>
                    </a:cubicBezTo>
                    <a:cubicBezTo>
                      <a:pt x="18657081" y="107165"/>
                      <a:pt x="18658351" y="169179"/>
                      <a:pt x="18660891" y="228978"/>
                    </a:cubicBezTo>
                    <a:cubicBezTo>
                      <a:pt x="18660891" y="315354"/>
                      <a:pt x="18673591" y="2018520"/>
                      <a:pt x="18679941" y="2104897"/>
                    </a:cubicBezTo>
                    <a:cubicBezTo>
                      <a:pt x="18686291" y="2235569"/>
                      <a:pt x="18682481" y="2368456"/>
                      <a:pt x="18682481" y="2499127"/>
                    </a:cubicBezTo>
                    <a:cubicBezTo>
                      <a:pt x="18682481" y="2614296"/>
                      <a:pt x="18683751" y="2720605"/>
                      <a:pt x="18685022" y="2832700"/>
                    </a:cubicBezTo>
                    <a:cubicBezTo>
                      <a:pt x="18685022" y="2854290"/>
                      <a:pt x="18685022" y="2868260"/>
                      <a:pt x="18685022" y="2892390"/>
                    </a:cubicBezTo>
                    <a:cubicBezTo>
                      <a:pt x="18662161" y="2892390"/>
                      <a:pt x="18641841" y="2893660"/>
                      <a:pt x="18566462" y="2892390"/>
                    </a:cubicBezTo>
                    <a:cubicBezTo>
                      <a:pt x="17608847" y="2887310"/>
                      <a:pt x="16636502" y="2893660"/>
                      <a:pt x="15678889" y="2888580"/>
                    </a:cubicBezTo>
                    <a:cubicBezTo>
                      <a:pt x="15104321" y="2884770"/>
                      <a:pt x="14544485" y="2887310"/>
                      <a:pt x="13969917" y="2884770"/>
                    </a:cubicBezTo>
                    <a:cubicBezTo>
                      <a:pt x="13704732" y="2883500"/>
                      <a:pt x="13439547" y="2882230"/>
                      <a:pt x="13174361" y="2880960"/>
                    </a:cubicBezTo>
                    <a:cubicBezTo>
                      <a:pt x="13012304" y="2880960"/>
                      <a:pt x="12864979" y="2882230"/>
                      <a:pt x="12702920" y="2882230"/>
                    </a:cubicBezTo>
                    <a:cubicBezTo>
                      <a:pt x="12290411" y="2880960"/>
                      <a:pt x="11156007" y="2882230"/>
                      <a:pt x="10743497" y="2880960"/>
                    </a:cubicBezTo>
                    <a:cubicBezTo>
                      <a:pt x="10448847" y="2879690"/>
                      <a:pt x="4555842" y="2888580"/>
                      <a:pt x="4261192" y="2887310"/>
                    </a:cubicBezTo>
                    <a:cubicBezTo>
                      <a:pt x="4187529" y="2887310"/>
                      <a:pt x="4099134" y="2888580"/>
                      <a:pt x="4025472" y="2888580"/>
                    </a:cubicBezTo>
                    <a:cubicBezTo>
                      <a:pt x="3848681" y="2888580"/>
                      <a:pt x="3686624" y="2889850"/>
                      <a:pt x="3509834" y="2889850"/>
                    </a:cubicBezTo>
                    <a:cubicBezTo>
                      <a:pt x="3067858" y="2889850"/>
                      <a:pt x="2640615" y="2888580"/>
                      <a:pt x="2198640" y="2887310"/>
                    </a:cubicBezTo>
                    <a:cubicBezTo>
                      <a:pt x="1933455" y="2886040"/>
                      <a:pt x="1668270" y="2884770"/>
                      <a:pt x="1417817" y="2883500"/>
                    </a:cubicBezTo>
                    <a:cubicBezTo>
                      <a:pt x="946376" y="2882230"/>
                      <a:pt x="474936" y="2880960"/>
                      <a:pt x="44665" y="2880960"/>
                    </a:cubicBezTo>
                    <a:cubicBezTo>
                      <a:pt x="34505" y="2880960"/>
                      <a:pt x="25615" y="2880960"/>
                      <a:pt x="15455" y="2879690"/>
                    </a:cubicBezTo>
                    <a:cubicBezTo>
                      <a:pt x="6565" y="2878420"/>
                      <a:pt x="1485" y="2872070"/>
                      <a:pt x="4025" y="2863180"/>
                    </a:cubicBezTo>
                    <a:cubicBezTo>
                      <a:pt x="12915" y="2831345"/>
                      <a:pt x="9105" y="2775975"/>
                      <a:pt x="7835" y="2718391"/>
                    </a:cubicBezTo>
                    <a:cubicBezTo>
                      <a:pt x="6565" y="2601008"/>
                      <a:pt x="2755" y="2485839"/>
                      <a:pt x="4025" y="2368456"/>
                    </a:cubicBezTo>
                    <a:cubicBezTo>
                      <a:pt x="1485" y="2222280"/>
                      <a:pt x="-3595" y="412804"/>
                      <a:pt x="4025" y="264414"/>
                    </a:cubicBezTo>
                    <a:cubicBezTo>
                      <a:pt x="5295" y="235622"/>
                      <a:pt x="4025" y="204615"/>
                      <a:pt x="5295" y="175823"/>
                    </a:cubicBezTo>
                    <a:cubicBezTo>
                      <a:pt x="6565" y="129312"/>
                      <a:pt x="9105" y="78373"/>
                      <a:pt x="10375" y="44450"/>
                    </a:cubicBezTo>
                    <a:cubicBezTo>
                      <a:pt x="10375" y="41910"/>
                      <a:pt x="11645" y="39370"/>
                      <a:pt x="12915" y="38100"/>
                    </a:cubicBezTo>
                    <a:cubicBezTo>
                      <a:pt x="34505" y="35560"/>
                      <a:pt x="106623" y="30480"/>
                      <a:pt x="342344" y="29210"/>
                    </a:cubicBezTo>
                    <a:cubicBezTo>
                      <a:pt x="740121" y="25400"/>
                      <a:pt x="1137899" y="22860"/>
                      <a:pt x="1550410" y="20320"/>
                    </a:cubicBezTo>
                    <a:cubicBezTo>
                      <a:pt x="1830327" y="17780"/>
                      <a:pt x="2110245" y="16510"/>
                      <a:pt x="2375430" y="13970"/>
                    </a:cubicBezTo>
                    <a:cubicBezTo>
                      <a:pt x="2640615" y="11430"/>
                      <a:pt x="2920533" y="8890"/>
                      <a:pt x="3185718" y="8890"/>
                    </a:cubicBezTo>
                    <a:cubicBezTo>
                      <a:pt x="3480369" y="7620"/>
                      <a:pt x="3775019" y="10160"/>
                      <a:pt x="4069669" y="8890"/>
                    </a:cubicBezTo>
                    <a:cubicBezTo>
                      <a:pt x="4437982" y="8890"/>
                      <a:pt x="11111810" y="6350"/>
                      <a:pt x="11480123" y="5080"/>
                    </a:cubicBezTo>
                    <a:cubicBezTo>
                      <a:pt x="11833703" y="3810"/>
                      <a:pt x="12187284" y="2540"/>
                      <a:pt x="12555597" y="2540"/>
                    </a:cubicBezTo>
                    <a:cubicBezTo>
                      <a:pt x="13159629" y="1270"/>
                      <a:pt x="13748929" y="0"/>
                      <a:pt x="14352962" y="0"/>
                    </a:cubicBezTo>
                    <a:cubicBezTo>
                      <a:pt x="14603415" y="0"/>
                      <a:pt x="14868600" y="2540"/>
                      <a:pt x="15119053" y="2540"/>
                    </a:cubicBezTo>
                    <a:cubicBezTo>
                      <a:pt x="15811481" y="3810"/>
                      <a:pt x="16518641" y="5080"/>
                      <a:pt x="17211070" y="7620"/>
                    </a:cubicBezTo>
                    <a:cubicBezTo>
                      <a:pt x="17579382" y="8890"/>
                      <a:pt x="17947696" y="12700"/>
                      <a:pt x="18316009" y="16510"/>
                    </a:cubicBezTo>
                    <a:cubicBezTo>
                      <a:pt x="18404403" y="16510"/>
                      <a:pt x="18492799" y="16510"/>
                      <a:pt x="18566462" y="16510"/>
                    </a:cubicBezTo>
                    <a:cubicBezTo>
                      <a:pt x="18632951" y="17780"/>
                      <a:pt x="18641841" y="20320"/>
                      <a:pt x="18652001" y="21590"/>
                    </a:cubicBezTo>
                    <a:close/>
                    <a:moveTo>
                      <a:pt x="18662161" y="2875880"/>
                    </a:moveTo>
                    <a:cubicBezTo>
                      <a:pt x="18663431" y="2859370"/>
                      <a:pt x="18664701" y="2846670"/>
                      <a:pt x="18664701" y="2833970"/>
                    </a:cubicBezTo>
                    <a:cubicBezTo>
                      <a:pt x="18663431" y="2709532"/>
                      <a:pt x="18662161" y="2592149"/>
                      <a:pt x="18662161" y="2465906"/>
                    </a:cubicBezTo>
                    <a:cubicBezTo>
                      <a:pt x="18662161" y="2408322"/>
                      <a:pt x="18664701" y="2350737"/>
                      <a:pt x="18663431" y="2293153"/>
                    </a:cubicBezTo>
                    <a:cubicBezTo>
                      <a:pt x="18663431" y="2239998"/>
                      <a:pt x="18662161" y="2184629"/>
                      <a:pt x="18660891" y="2131474"/>
                    </a:cubicBezTo>
                    <a:cubicBezTo>
                      <a:pt x="18655811" y="2049527"/>
                      <a:pt x="18644381" y="353005"/>
                      <a:pt x="18644381" y="271058"/>
                    </a:cubicBezTo>
                    <a:cubicBezTo>
                      <a:pt x="18641841" y="202400"/>
                      <a:pt x="18639301" y="131527"/>
                      <a:pt x="18636761" y="63500"/>
                    </a:cubicBezTo>
                    <a:cubicBezTo>
                      <a:pt x="18635491" y="44450"/>
                      <a:pt x="18634222" y="43180"/>
                      <a:pt x="18522264" y="41910"/>
                    </a:cubicBezTo>
                    <a:cubicBezTo>
                      <a:pt x="18478065" y="41910"/>
                      <a:pt x="18448601" y="41910"/>
                      <a:pt x="18404403" y="40640"/>
                    </a:cubicBezTo>
                    <a:cubicBezTo>
                      <a:pt x="18036091" y="36830"/>
                      <a:pt x="17653046" y="31750"/>
                      <a:pt x="17284732" y="30480"/>
                    </a:cubicBezTo>
                    <a:cubicBezTo>
                      <a:pt x="16386049" y="26670"/>
                      <a:pt x="15472635" y="25400"/>
                      <a:pt x="14573952" y="22860"/>
                    </a:cubicBezTo>
                    <a:cubicBezTo>
                      <a:pt x="14441358" y="22860"/>
                      <a:pt x="14294034" y="22860"/>
                      <a:pt x="14161441" y="22860"/>
                    </a:cubicBezTo>
                    <a:cubicBezTo>
                      <a:pt x="13940452" y="22860"/>
                      <a:pt x="13719464" y="22860"/>
                      <a:pt x="13513210" y="22860"/>
                    </a:cubicBezTo>
                    <a:cubicBezTo>
                      <a:pt x="13041769" y="22860"/>
                      <a:pt x="12570328" y="22860"/>
                      <a:pt x="12113621" y="24130"/>
                    </a:cubicBezTo>
                    <a:cubicBezTo>
                      <a:pt x="11715843" y="25400"/>
                      <a:pt x="5012550" y="29210"/>
                      <a:pt x="4614772" y="29210"/>
                    </a:cubicBezTo>
                    <a:cubicBezTo>
                      <a:pt x="3966542" y="29210"/>
                      <a:pt x="3318311" y="26670"/>
                      <a:pt x="2670081" y="33020"/>
                    </a:cubicBezTo>
                    <a:cubicBezTo>
                      <a:pt x="2331233" y="36830"/>
                      <a:pt x="2007118" y="36830"/>
                      <a:pt x="1683002" y="38100"/>
                    </a:cubicBezTo>
                    <a:cubicBezTo>
                      <a:pt x="1123167" y="41910"/>
                      <a:pt x="563331" y="45720"/>
                      <a:pt x="45935" y="50800"/>
                    </a:cubicBezTo>
                    <a:cubicBezTo>
                      <a:pt x="33235" y="50800"/>
                      <a:pt x="30695" y="53340"/>
                      <a:pt x="29425" y="71728"/>
                    </a:cubicBezTo>
                    <a:cubicBezTo>
                      <a:pt x="28155" y="111594"/>
                      <a:pt x="28155" y="151460"/>
                      <a:pt x="26885" y="191326"/>
                    </a:cubicBezTo>
                    <a:cubicBezTo>
                      <a:pt x="25615" y="257770"/>
                      <a:pt x="23075" y="321998"/>
                      <a:pt x="21805" y="388442"/>
                    </a:cubicBezTo>
                    <a:cubicBezTo>
                      <a:pt x="16725" y="459315"/>
                      <a:pt x="23075" y="2191273"/>
                      <a:pt x="25615" y="2262146"/>
                    </a:cubicBezTo>
                    <a:cubicBezTo>
                      <a:pt x="25615" y="2337449"/>
                      <a:pt x="25615" y="2414966"/>
                      <a:pt x="26885" y="2490269"/>
                    </a:cubicBezTo>
                    <a:cubicBezTo>
                      <a:pt x="26885" y="2545638"/>
                      <a:pt x="29425" y="2601008"/>
                      <a:pt x="29425" y="2656377"/>
                    </a:cubicBezTo>
                    <a:cubicBezTo>
                      <a:pt x="29425" y="2716176"/>
                      <a:pt x="29425" y="2775975"/>
                      <a:pt x="28155" y="2833970"/>
                    </a:cubicBezTo>
                    <a:cubicBezTo>
                      <a:pt x="28155" y="2837780"/>
                      <a:pt x="28155" y="2840320"/>
                      <a:pt x="28155" y="2844130"/>
                    </a:cubicBezTo>
                    <a:cubicBezTo>
                      <a:pt x="28155" y="2854290"/>
                      <a:pt x="31965" y="2858100"/>
                      <a:pt x="40855" y="2858100"/>
                    </a:cubicBezTo>
                    <a:cubicBezTo>
                      <a:pt x="136088" y="2858100"/>
                      <a:pt x="342344" y="2859370"/>
                      <a:pt x="533866" y="2859370"/>
                    </a:cubicBezTo>
                    <a:cubicBezTo>
                      <a:pt x="813784" y="2859370"/>
                      <a:pt x="1108434" y="2856830"/>
                      <a:pt x="1388352" y="2859370"/>
                    </a:cubicBezTo>
                    <a:cubicBezTo>
                      <a:pt x="1845060" y="2863180"/>
                      <a:pt x="2301768" y="2865720"/>
                      <a:pt x="2758476" y="2864450"/>
                    </a:cubicBezTo>
                    <a:cubicBezTo>
                      <a:pt x="3053126" y="2863180"/>
                      <a:pt x="3333044" y="2865720"/>
                      <a:pt x="3627694" y="2865720"/>
                    </a:cubicBezTo>
                    <a:cubicBezTo>
                      <a:pt x="4054936" y="2865720"/>
                      <a:pt x="4482179" y="2864450"/>
                      <a:pt x="4909422" y="2865720"/>
                    </a:cubicBezTo>
                    <a:cubicBezTo>
                      <a:pt x="5542920" y="2866990"/>
                      <a:pt x="12496666" y="2856830"/>
                      <a:pt x="13144896" y="2859370"/>
                    </a:cubicBezTo>
                    <a:cubicBezTo>
                      <a:pt x="13424814" y="2860640"/>
                      <a:pt x="13704732" y="2861910"/>
                      <a:pt x="13969917" y="2861910"/>
                    </a:cubicBezTo>
                    <a:cubicBezTo>
                      <a:pt x="14456091" y="2864450"/>
                      <a:pt x="14927530" y="2860640"/>
                      <a:pt x="15413704" y="2864450"/>
                    </a:cubicBezTo>
                    <a:cubicBezTo>
                      <a:pt x="15811481" y="2866990"/>
                      <a:pt x="16209258" y="2866990"/>
                      <a:pt x="16607037" y="2869530"/>
                    </a:cubicBezTo>
                    <a:cubicBezTo>
                      <a:pt x="17196337" y="2873340"/>
                      <a:pt x="17785638" y="2875880"/>
                      <a:pt x="18374938" y="2877150"/>
                    </a:cubicBezTo>
                    <a:cubicBezTo>
                      <a:pt x="18595926" y="2877150"/>
                      <a:pt x="18641841" y="2875880"/>
                      <a:pt x="18662161" y="2875880"/>
                    </a:cubicBezTo>
                    <a:close/>
                  </a:path>
                </a:pathLst>
              </a:custGeom>
              <a:solidFill>
                <a:srgbClr val="9B99CB"/>
              </a:solidFill>
            </p:spPr>
            <p:txBody>
              <a:bodyPr/>
              <a:lstStyle/>
              <a:p>
                <a:endParaRPr lang="en-GB"/>
              </a:p>
            </p:txBody>
          </p:sp>
        </p:grpSp>
        <p:sp>
          <p:nvSpPr>
            <p:cNvPr id="60" name="TextBox 60"/>
            <p:cNvSpPr txBox="1"/>
            <p:nvPr/>
          </p:nvSpPr>
          <p:spPr>
            <a:xfrm>
              <a:off x="238815" y="106232"/>
              <a:ext cx="7159595" cy="652916"/>
            </a:xfrm>
            <a:prstGeom prst="rect">
              <a:avLst/>
            </a:prstGeom>
          </p:spPr>
          <p:txBody>
            <a:bodyPr wrap="square" lIns="0" tIns="0" rIns="0" bIns="0" rtlCol="0" anchor="t">
              <a:spAutoFit/>
            </a:bodyPr>
            <a:lstStyle/>
            <a:p>
              <a:pPr>
                <a:lnSpc>
                  <a:spcPts val="4409"/>
                </a:lnSpc>
              </a:pPr>
              <a:r>
                <a:rPr lang="en-GB" sz="2000" b="1" dirty="0"/>
                <a:t>Identity, Language, and Health Outcomes</a:t>
              </a:r>
              <a:endParaRPr lang="en-US" sz="2000" b="1" dirty="0">
                <a:solidFill>
                  <a:srgbClr val="222050"/>
                </a:solidFill>
                <a:latin typeface="Londrina Solid Heavy"/>
                <a:ea typeface="Londrina Solid Heavy"/>
                <a:cs typeface="Londrina Solid Heavy"/>
                <a:sym typeface="Londrina Solid Heavy"/>
              </a:endParaRPr>
            </a:p>
          </p:txBody>
        </p:sp>
        <p:sp>
          <p:nvSpPr>
            <p:cNvPr id="61" name="TextBox 61"/>
            <p:cNvSpPr txBox="1"/>
            <p:nvPr/>
          </p:nvSpPr>
          <p:spPr>
            <a:xfrm>
              <a:off x="88861" y="1250764"/>
              <a:ext cx="7357623" cy="12478030"/>
            </a:xfrm>
            <a:prstGeom prst="rect">
              <a:avLst/>
            </a:prstGeom>
          </p:spPr>
          <p:txBody>
            <a:bodyPr wrap="square" lIns="0" tIns="0" rIns="0" bIns="0" rtlCol="0" anchor="t">
              <a:spAutoFit/>
            </a:bodyPr>
            <a:lstStyle/>
            <a:p>
              <a:pPr>
                <a:lnSpc>
                  <a:spcPts val="2089"/>
                </a:lnSpc>
              </a:pPr>
              <a:endParaRPr lang="en-GB" sz="1400" dirty="0">
                <a:effectLst>
                  <a:outerShdw blurRad="38100" dist="19050" dir="2700000" algn="tl">
                    <a:schemeClr val="dk1">
                      <a:alpha val="40000"/>
                    </a:schemeClr>
                  </a:outerShdw>
                </a:effectLst>
              </a:endParaRPr>
            </a:p>
            <a:p>
              <a:r>
                <a:rPr lang="en-GB" sz="1400" dirty="0">
                  <a:effectLst>
                    <a:outerShdw blurRad="38100" dist="19050" dir="2700000" algn="tl">
                      <a:schemeClr val="dk1">
                        <a:alpha val="40000"/>
                      </a:schemeClr>
                    </a:outerShdw>
                  </a:effectLst>
                </a:rPr>
                <a:t> </a:t>
              </a:r>
              <a:r>
                <a:rPr lang="en-GB" dirty="0"/>
                <a:t>Language is deeply intertwined with </a:t>
              </a:r>
              <a:r>
                <a:rPr lang="en-GB" b="1" dirty="0"/>
                <a:t>cultural</a:t>
              </a:r>
              <a:r>
                <a:rPr lang="en-GB" dirty="0"/>
                <a:t> identity. For Welsh speakers, being able to access services in Welsh affirms their identity, fosters trust, and promotes dignity in care. Conversely, failing to accommodate language preferences can contribute to feelings of marginalisation and alienation (Law Wales, 2015).</a:t>
              </a:r>
            </a:p>
            <a:p>
              <a:r>
                <a:rPr lang="en-GB" dirty="0"/>
                <a:t>Older adults, particularly those living with dementia, may retain Welsh longer than English, making language choice crucial for accurate clinical assessments and communication (Older People Wales, 2025). Ignoring linguistic needs can result in misinterpretation of symptoms, misdiagnosis, or reduced engagement with treatment. Moreover, language is often linked to broader social and familial identity; consultations in Welsh allow patients to communicate more comfortably with family members and carers, which is particularly important in palliative or end-of-life care (Public Health Wales, 2025)</a:t>
              </a:r>
            </a:p>
            <a:p>
              <a:pPr>
                <a:lnSpc>
                  <a:spcPts val="2089"/>
                </a:lnSpc>
              </a:pPr>
              <a:endParaRPr lang="en-GB" dirty="0"/>
            </a:p>
            <a:p>
              <a:pPr algn="l">
                <a:lnSpc>
                  <a:spcPts val="2089"/>
                </a:lnSpc>
              </a:pPr>
              <a:endParaRPr lang="en-US" sz="1607" b="1" dirty="0">
                <a:solidFill>
                  <a:srgbClr val="222050"/>
                </a:solidFill>
                <a:latin typeface="Barlow Medium"/>
                <a:ea typeface="Barlow Medium"/>
                <a:cs typeface="Barlow Medium"/>
                <a:sym typeface="Barlow Medium"/>
              </a:endParaRPr>
            </a:p>
          </p:txBody>
        </p:sp>
      </p:grpSp>
      <p:grpSp>
        <p:nvGrpSpPr>
          <p:cNvPr id="62" name="Group 62"/>
          <p:cNvGrpSpPr/>
          <p:nvPr/>
        </p:nvGrpSpPr>
        <p:grpSpPr>
          <a:xfrm>
            <a:off x="7065186" y="238950"/>
            <a:ext cx="7516516" cy="629168"/>
            <a:chOff x="0" y="0"/>
            <a:chExt cx="57450831" cy="3753953"/>
          </a:xfrm>
        </p:grpSpPr>
        <p:sp>
          <p:nvSpPr>
            <p:cNvPr id="63" name="Freeform 63"/>
            <p:cNvSpPr/>
            <p:nvPr/>
          </p:nvSpPr>
          <p:spPr>
            <a:xfrm>
              <a:off x="10160" y="16510"/>
              <a:ext cx="57427971" cy="3726013"/>
            </a:xfrm>
            <a:custGeom>
              <a:avLst/>
              <a:gdLst/>
              <a:ahLst/>
              <a:cxnLst/>
              <a:rect l="l" t="t" r="r" b="b"/>
              <a:pathLst>
                <a:path w="57427971" h="3726013">
                  <a:moveTo>
                    <a:pt x="57427971" y="3726013"/>
                  </a:moveTo>
                  <a:lnTo>
                    <a:pt x="0" y="3718393"/>
                  </a:lnTo>
                  <a:lnTo>
                    <a:pt x="0" y="1305506"/>
                  </a:lnTo>
                  <a:lnTo>
                    <a:pt x="17780" y="19050"/>
                  </a:lnTo>
                  <a:lnTo>
                    <a:pt x="28637874" y="0"/>
                  </a:lnTo>
                  <a:lnTo>
                    <a:pt x="57408921" y="5080"/>
                  </a:lnTo>
                  <a:close/>
                </a:path>
              </a:pathLst>
            </a:custGeom>
            <a:solidFill>
              <a:srgbClr val="FFFFFF"/>
            </a:solidFill>
          </p:spPr>
          <p:txBody>
            <a:bodyPr/>
            <a:lstStyle/>
            <a:p>
              <a:endParaRPr lang="en-GB"/>
            </a:p>
          </p:txBody>
        </p:sp>
        <p:sp>
          <p:nvSpPr>
            <p:cNvPr id="64" name="Freeform 64"/>
            <p:cNvSpPr/>
            <p:nvPr/>
          </p:nvSpPr>
          <p:spPr>
            <a:xfrm>
              <a:off x="-215" y="0"/>
              <a:ext cx="57452317" cy="3751977"/>
            </a:xfrm>
            <a:custGeom>
              <a:avLst/>
              <a:gdLst/>
              <a:ahLst/>
              <a:cxnLst/>
              <a:rect l="l" t="t" r="r" b="b"/>
              <a:pathLst>
                <a:path w="57452317" h="3751977">
                  <a:moveTo>
                    <a:pt x="57419296" y="21590"/>
                  </a:moveTo>
                  <a:cubicBezTo>
                    <a:pt x="57420567" y="34290"/>
                    <a:pt x="57420567" y="44450"/>
                    <a:pt x="57421839" y="54610"/>
                  </a:cubicBezTo>
                  <a:cubicBezTo>
                    <a:pt x="57424375" y="120456"/>
                    <a:pt x="57425646" y="201721"/>
                    <a:pt x="57428189" y="280084"/>
                  </a:cubicBezTo>
                  <a:cubicBezTo>
                    <a:pt x="57428189" y="393274"/>
                    <a:pt x="57440889" y="2625156"/>
                    <a:pt x="57447239" y="2738346"/>
                  </a:cubicBezTo>
                  <a:cubicBezTo>
                    <a:pt x="57453589" y="2909583"/>
                    <a:pt x="57449775" y="3083722"/>
                    <a:pt x="57449775" y="3254958"/>
                  </a:cubicBezTo>
                  <a:cubicBezTo>
                    <a:pt x="57449775" y="3405879"/>
                    <a:pt x="57451046" y="3545190"/>
                    <a:pt x="57452317" y="3691723"/>
                  </a:cubicBezTo>
                  <a:cubicBezTo>
                    <a:pt x="57452317" y="3713313"/>
                    <a:pt x="57452317" y="3727283"/>
                    <a:pt x="57452317" y="3751413"/>
                  </a:cubicBezTo>
                  <a:cubicBezTo>
                    <a:pt x="57429454" y="3751413"/>
                    <a:pt x="57409139" y="3752683"/>
                    <a:pt x="57208016" y="3751413"/>
                  </a:cubicBezTo>
                  <a:cubicBezTo>
                    <a:pt x="54251986" y="3746333"/>
                    <a:pt x="51250482" y="3752683"/>
                    <a:pt x="48294455" y="3747603"/>
                  </a:cubicBezTo>
                  <a:cubicBezTo>
                    <a:pt x="46520839" y="3743793"/>
                    <a:pt x="44792703" y="3746333"/>
                    <a:pt x="43019087" y="3743793"/>
                  </a:cubicBezTo>
                  <a:cubicBezTo>
                    <a:pt x="42200492" y="3742523"/>
                    <a:pt x="41381903" y="3741253"/>
                    <a:pt x="40563311" y="3739983"/>
                  </a:cubicBezTo>
                  <a:cubicBezTo>
                    <a:pt x="40063060" y="3739983"/>
                    <a:pt x="39608287" y="3741253"/>
                    <a:pt x="39108033" y="3741253"/>
                  </a:cubicBezTo>
                  <a:cubicBezTo>
                    <a:pt x="37834668" y="3739983"/>
                    <a:pt x="34332913" y="3741253"/>
                    <a:pt x="33059549" y="3739983"/>
                  </a:cubicBezTo>
                  <a:cubicBezTo>
                    <a:pt x="32150005" y="3738713"/>
                    <a:pt x="13959071" y="3747603"/>
                    <a:pt x="13049524" y="3746333"/>
                  </a:cubicBezTo>
                  <a:cubicBezTo>
                    <a:pt x="12822137" y="3746333"/>
                    <a:pt x="12549274" y="3747603"/>
                    <a:pt x="12321887" y="3747603"/>
                  </a:cubicBezTo>
                  <a:cubicBezTo>
                    <a:pt x="11776159" y="3747603"/>
                    <a:pt x="11275908" y="3748873"/>
                    <a:pt x="10730180" y="3748873"/>
                  </a:cubicBezTo>
                  <a:cubicBezTo>
                    <a:pt x="9365860" y="3748873"/>
                    <a:pt x="8047018" y="3747603"/>
                    <a:pt x="6682699" y="3746333"/>
                  </a:cubicBezTo>
                  <a:cubicBezTo>
                    <a:pt x="5864106" y="3745063"/>
                    <a:pt x="5045514" y="3743793"/>
                    <a:pt x="4272399" y="3742523"/>
                  </a:cubicBezTo>
                  <a:cubicBezTo>
                    <a:pt x="2817125" y="3741253"/>
                    <a:pt x="1361850" y="3739983"/>
                    <a:pt x="44665" y="3739983"/>
                  </a:cubicBezTo>
                  <a:cubicBezTo>
                    <a:pt x="34505" y="3739983"/>
                    <a:pt x="25615" y="3739983"/>
                    <a:pt x="15455" y="3738713"/>
                  </a:cubicBezTo>
                  <a:cubicBezTo>
                    <a:pt x="6565" y="3737443"/>
                    <a:pt x="1485" y="3731093"/>
                    <a:pt x="4025" y="3722203"/>
                  </a:cubicBezTo>
                  <a:cubicBezTo>
                    <a:pt x="12915" y="3690306"/>
                    <a:pt x="9105" y="3617748"/>
                    <a:pt x="7835" y="3542288"/>
                  </a:cubicBezTo>
                  <a:cubicBezTo>
                    <a:pt x="6565" y="3388465"/>
                    <a:pt x="2755" y="3237544"/>
                    <a:pt x="4025" y="3083722"/>
                  </a:cubicBezTo>
                  <a:cubicBezTo>
                    <a:pt x="1485" y="2892169"/>
                    <a:pt x="-3595" y="520976"/>
                    <a:pt x="4025" y="326521"/>
                  </a:cubicBezTo>
                  <a:cubicBezTo>
                    <a:pt x="5295" y="288791"/>
                    <a:pt x="4025" y="248158"/>
                    <a:pt x="5295" y="210428"/>
                  </a:cubicBezTo>
                  <a:cubicBezTo>
                    <a:pt x="6565" y="149479"/>
                    <a:pt x="9105" y="82726"/>
                    <a:pt x="10375" y="44450"/>
                  </a:cubicBezTo>
                  <a:cubicBezTo>
                    <a:pt x="10375" y="41910"/>
                    <a:pt x="11645" y="39370"/>
                    <a:pt x="12915" y="38100"/>
                  </a:cubicBezTo>
                  <a:cubicBezTo>
                    <a:pt x="34505" y="35560"/>
                    <a:pt x="224917" y="30480"/>
                    <a:pt x="952555" y="29210"/>
                  </a:cubicBezTo>
                  <a:cubicBezTo>
                    <a:pt x="2180443" y="25400"/>
                    <a:pt x="3408331" y="22860"/>
                    <a:pt x="4681696" y="20320"/>
                  </a:cubicBezTo>
                  <a:cubicBezTo>
                    <a:pt x="5545765" y="17780"/>
                    <a:pt x="6409834" y="16510"/>
                    <a:pt x="7228427" y="13970"/>
                  </a:cubicBezTo>
                  <a:cubicBezTo>
                    <a:pt x="8047018" y="11430"/>
                    <a:pt x="8911087" y="8890"/>
                    <a:pt x="9729680" y="8890"/>
                  </a:cubicBezTo>
                  <a:cubicBezTo>
                    <a:pt x="10639226" y="7620"/>
                    <a:pt x="11548773" y="10160"/>
                    <a:pt x="12458320" y="8890"/>
                  </a:cubicBezTo>
                  <a:cubicBezTo>
                    <a:pt x="13595253" y="8890"/>
                    <a:pt x="34196484" y="6350"/>
                    <a:pt x="35333416" y="5080"/>
                  </a:cubicBezTo>
                  <a:cubicBezTo>
                    <a:pt x="36424872" y="3810"/>
                    <a:pt x="37516331" y="2540"/>
                    <a:pt x="38653263" y="2540"/>
                  </a:cubicBezTo>
                  <a:cubicBezTo>
                    <a:pt x="40517832" y="1270"/>
                    <a:pt x="42336927" y="0"/>
                    <a:pt x="44201495" y="0"/>
                  </a:cubicBezTo>
                  <a:cubicBezTo>
                    <a:pt x="44974614" y="0"/>
                    <a:pt x="45793203" y="2540"/>
                    <a:pt x="46566315" y="2540"/>
                  </a:cubicBezTo>
                  <a:cubicBezTo>
                    <a:pt x="48703754" y="3810"/>
                    <a:pt x="50886662" y="5080"/>
                    <a:pt x="53024098" y="7620"/>
                  </a:cubicBezTo>
                  <a:cubicBezTo>
                    <a:pt x="54161033" y="8890"/>
                    <a:pt x="55297968" y="12700"/>
                    <a:pt x="56434897" y="16510"/>
                  </a:cubicBezTo>
                  <a:cubicBezTo>
                    <a:pt x="56707761" y="16510"/>
                    <a:pt x="56980632" y="16510"/>
                    <a:pt x="57208016" y="16510"/>
                  </a:cubicBezTo>
                  <a:cubicBezTo>
                    <a:pt x="57400246" y="17780"/>
                    <a:pt x="57409139" y="20320"/>
                    <a:pt x="57419296" y="21590"/>
                  </a:cubicBezTo>
                  <a:close/>
                  <a:moveTo>
                    <a:pt x="57429454" y="3734903"/>
                  </a:moveTo>
                  <a:cubicBezTo>
                    <a:pt x="57430725" y="3718393"/>
                    <a:pt x="57431996" y="3705693"/>
                    <a:pt x="57431996" y="3692993"/>
                  </a:cubicBezTo>
                  <a:cubicBezTo>
                    <a:pt x="57430725" y="3530679"/>
                    <a:pt x="57429454" y="3376856"/>
                    <a:pt x="57429454" y="3211424"/>
                  </a:cubicBezTo>
                  <a:cubicBezTo>
                    <a:pt x="57429454" y="3135964"/>
                    <a:pt x="57431996" y="3060503"/>
                    <a:pt x="57430725" y="2985043"/>
                  </a:cubicBezTo>
                  <a:cubicBezTo>
                    <a:pt x="57430725" y="2915387"/>
                    <a:pt x="57429454" y="2842829"/>
                    <a:pt x="57428189" y="2773174"/>
                  </a:cubicBezTo>
                  <a:cubicBezTo>
                    <a:pt x="57423104" y="2665788"/>
                    <a:pt x="57411675" y="442613"/>
                    <a:pt x="57411675" y="335228"/>
                  </a:cubicBezTo>
                  <a:cubicBezTo>
                    <a:pt x="57409139" y="245256"/>
                    <a:pt x="57406596" y="152382"/>
                    <a:pt x="57404054" y="63500"/>
                  </a:cubicBezTo>
                  <a:cubicBezTo>
                    <a:pt x="57402789" y="44450"/>
                    <a:pt x="57401517" y="43180"/>
                    <a:pt x="57071584" y="41910"/>
                  </a:cubicBezTo>
                  <a:cubicBezTo>
                    <a:pt x="56935146" y="41910"/>
                    <a:pt x="56844193" y="41910"/>
                    <a:pt x="56707761" y="40640"/>
                  </a:cubicBezTo>
                  <a:cubicBezTo>
                    <a:pt x="55570832" y="36830"/>
                    <a:pt x="54388418" y="31750"/>
                    <a:pt x="53251489" y="30480"/>
                  </a:cubicBezTo>
                  <a:cubicBezTo>
                    <a:pt x="50477370" y="26670"/>
                    <a:pt x="47657777" y="25400"/>
                    <a:pt x="44883658" y="22860"/>
                  </a:cubicBezTo>
                  <a:cubicBezTo>
                    <a:pt x="44474362" y="22860"/>
                    <a:pt x="44019590" y="22860"/>
                    <a:pt x="43610294" y="22860"/>
                  </a:cubicBezTo>
                  <a:cubicBezTo>
                    <a:pt x="42928134" y="22860"/>
                    <a:pt x="42245974" y="22860"/>
                    <a:pt x="41609291" y="22860"/>
                  </a:cubicBezTo>
                  <a:cubicBezTo>
                    <a:pt x="40154015" y="22860"/>
                    <a:pt x="38698740" y="22860"/>
                    <a:pt x="37288944" y="24130"/>
                  </a:cubicBezTo>
                  <a:cubicBezTo>
                    <a:pt x="36061053" y="25400"/>
                    <a:pt x="15368868" y="29210"/>
                    <a:pt x="14140981" y="29210"/>
                  </a:cubicBezTo>
                  <a:cubicBezTo>
                    <a:pt x="12139979" y="29210"/>
                    <a:pt x="10138977" y="26670"/>
                    <a:pt x="8137974" y="33020"/>
                  </a:cubicBezTo>
                  <a:cubicBezTo>
                    <a:pt x="7091994" y="36830"/>
                    <a:pt x="6091493" y="36830"/>
                    <a:pt x="5090991" y="38100"/>
                  </a:cubicBezTo>
                  <a:cubicBezTo>
                    <a:pt x="3362853" y="41910"/>
                    <a:pt x="1634714" y="45720"/>
                    <a:pt x="45935" y="50800"/>
                  </a:cubicBezTo>
                  <a:cubicBezTo>
                    <a:pt x="33235" y="50800"/>
                    <a:pt x="30695" y="53340"/>
                    <a:pt x="29425" y="74019"/>
                  </a:cubicBezTo>
                  <a:cubicBezTo>
                    <a:pt x="28155" y="126261"/>
                    <a:pt x="28155" y="178503"/>
                    <a:pt x="26885" y="230744"/>
                  </a:cubicBezTo>
                  <a:cubicBezTo>
                    <a:pt x="25615" y="317814"/>
                    <a:pt x="23075" y="401981"/>
                    <a:pt x="21805" y="489051"/>
                  </a:cubicBezTo>
                  <a:cubicBezTo>
                    <a:pt x="16725" y="581925"/>
                    <a:pt x="23075" y="2851536"/>
                    <a:pt x="25615" y="2944410"/>
                  </a:cubicBezTo>
                  <a:cubicBezTo>
                    <a:pt x="25615" y="3043089"/>
                    <a:pt x="25615" y="3144670"/>
                    <a:pt x="26885" y="3243349"/>
                  </a:cubicBezTo>
                  <a:cubicBezTo>
                    <a:pt x="26885" y="3315907"/>
                    <a:pt x="29425" y="3388465"/>
                    <a:pt x="29425" y="3461023"/>
                  </a:cubicBezTo>
                  <a:cubicBezTo>
                    <a:pt x="29425" y="3539386"/>
                    <a:pt x="29425" y="3617748"/>
                    <a:pt x="28155" y="3692993"/>
                  </a:cubicBezTo>
                  <a:cubicBezTo>
                    <a:pt x="28155" y="3696803"/>
                    <a:pt x="28155" y="3699343"/>
                    <a:pt x="28155" y="3703153"/>
                  </a:cubicBezTo>
                  <a:cubicBezTo>
                    <a:pt x="28155" y="3713313"/>
                    <a:pt x="31965" y="3717123"/>
                    <a:pt x="40855" y="3717123"/>
                  </a:cubicBezTo>
                  <a:cubicBezTo>
                    <a:pt x="315872" y="3717123"/>
                    <a:pt x="952555" y="3718393"/>
                    <a:pt x="1543760" y="3718393"/>
                  </a:cubicBezTo>
                  <a:cubicBezTo>
                    <a:pt x="2407829" y="3718393"/>
                    <a:pt x="3317376" y="3715853"/>
                    <a:pt x="4181445" y="3718393"/>
                  </a:cubicBezTo>
                  <a:cubicBezTo>
                    <a:pt x="5591242" y="3722203"/>
                    <a:pt x="7001040" y="3724743"/>
                    <a:pt x="8410837" y="3723473"/>
                  </a:cubicBezTo>
                  <a:cubicBezTo>
                    <a:pt x="9320384" y="3722203"/>
                    <a:pt x="10184453" y="3724743"/>
                    <a:pt x="11094000" y="3724743"/>
                  </a:cubicBezTo>
                  <a:cubicBezTo>
                    <a:pt x="12412842" y="3724743"/>
                    <a:pt x="13731685" y="3723473"/>
                    <a:pt x="15050527" y="3724743"/>
                  </a:cubicBezTo>
                  <a:cubicBezTo>
                    <a:pt x="17006053" y="3726013"/>
                    <a:pt x="38471352" y="3715853"/>
                    <a:pt x="40472355" y="3718393"/>
                  </a:cubicBezTo>
                  <a:cubicBezTo>
                    <a:pt x="41336427" y="3719663"/>
                    <a:pt x="42200492" y="3720933"/>
                    <a:pt x="43019087" y="3720933"/>
                  </a:cubicBezTo>
                  <a:cubicBezTo>
                    <a:pt x="44519839" y="3723473"/>
                    <a:pt x="45975114" y="3719663"/>
                    <a:pt x="47475866" y="3723473"/>
                  </a:cubicBezTo>
                  <a:cubicBezTo>
                    <a:pt x="48703754" y="3726013"/>
                    <a:pt x="49931639" y="3726013"/>
                    <a:pt x="51159530" y="3728553"/>
                  </a:cubicBezTo>
                  <a:cubicBezTo>
                    <a:pt x="52978625" y="3732363"/>
                    <a:pt x="54797714" y="3734903"/>
                    <a:pt x="56616809" y="3736173"/>
                  </a:cubicBezTo>
                  <a:cubicBezTo>
                    <a:pt x="57298969" y="3736173"/>
                    <a:pt x="57409139" y="3734903"/>
                    <a:pt x="57429454" y="3734903"/>
                  </a:cubicBezTo>
                  <a:close/>
                </a:path>
              </a:pathLst>
            </a:custGeom>
            <a:solidFill>
              <a:srgbClr val="9B99CB"/>
            </a:solidFill>
          </p:spPr>
          <p:txBody>
            <a:bodyPr/>
            <a:lstStyle/>
            <a:p>
              <a:endParaRPr lang="en-GB"/>
            </a:p>
          </p:txBody>
        </p:sp>
      </p:grpSp>
      <p:sp>
        <p:nvSpPr>
          <p:cNvPr id="65" name="TextBox 65"/>
          <p:cNvSpPr txBox="1"/>
          <p:nvPr/>
        </p:nvSpPr>
        <p:spPr>
          <a:xfrm>
            <a:off x="6191250" y="171612"/>
            <a:ext cx="9693065" cy="652321"/>
          </a:xfrm>
          <a:prstGeom prst="rect">
            <a:avLst/>
          </a:prstGeom>
        </p:spPr>
        <p:txBody>
          <a:bodyPr wrap="square" lIns="0" tIns="0" rIns="0" bIns="0" rtlCol="0" anchor="t">
            <a:spAutoFit/>
          </a:bodyPr>
          <a:lstStyle/>
          <a:p>
            <a:pPr algn="ctr">
              <a:lnSpc>
                <a:spcPts val="4873"/>
              </a:lnSpc>
            </a:pPr>
            <a:r>
              <a:rPr lang="en-US" sz="4400" dirty="0">
                <a:solidFill>
                  <a:srgbClr val="222050"/>
                </a:solidFill>
                <a:latin typeface="Londrina Solid"/>
                <a:ea typeface="Londrina Solid"/>
                <a:cs typeface="Londrina Solid"/>
                <a:sym typeface="Londrina Solid"/>
              </a:rPr>
              <a:t>Healthcare and Wellbeing in Wales </a:t>
            </a:r>
          </a:p>
        </p:txBody>
      </p:sp>
      <p:sp>
        <p:nvSpPr>
          <p:cNvPr id="67" name="Rectangle 2">
            <a:extLst>
              <a:ext uri="{FF2B5EF4-FFF2-40B4-BE49-F238E27FC236}">
                <a16:creationId xmlns:a16="http://schemas.microsoft.com/office/drawing/2014/main" id="{90A0D3F8-67F6-8109-7EF3-E53D169D7AFC}"/>
              </a:ext>
            </a:extLst>
          </p:cNvPr>
          <p:cNvSpPr>
            <a:spLocks noChangeArrowheads="1"/>
          </p:cNvSpPr>
          <p:nvPr/>
        </p:nvSpPr>
        <p:spPr bwMode="auto">
          <a:xfrm>
            <a:off x="0" y="0"/>
            <a:ext cx="213741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69" name="Rectangle 5">
            <a:extLst>
              <a:ext uri="{FF2B5EF4-FFF2-40B4-BE49-F238E27FC236}">
                <a16:creationId xmlns:a16="http://schemas.microsoft.com/office/drawing/2014/main" id="{B45AFE31-C91C-8C38-6E54-038F414FDE3B}"/>
              </a:ext>
            </a:extLst>
          </p:cNvPr>
          <p:cNvSpPr>
            <a:spLocks noChangeArrowheads="1"/>
          </p:cNvSpPr>
          <p:nvPr/>
        </p:nvSpPr>
        <p:spPr bwMode="auto">
          <a:xfrm>
            <a:off x="152400" y="152400"/>
            <a:ext cx="213741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grpSp>
        <p:nvGrpSpPr>
          <p:cNvPr id="75" name="Group 53">
            <a:extLst>
              <a:ext uri="{FF2B5EF4-FFF2-40B4-BE49-F238E27FC236}">
                <a16:creationId xmlns:a16="http://schemas.microsoft.com/office/drawing/2014/main" id="{5A5CA996-E90A-C093-848F-735BC6EFC7D3}"/>
              </a:ext>
            </a:extLst>
          </p:cNvPr>
          <p:cNvGrpSpPr/>
          <p:nvPr/>
        </p:nvGrpSpPr>
        <p:grpSpPr>
          <a:xfrm>
            <a:off x="7284687" y="7129898"/>
            <a:ext cx="5934992" cy="6121965"/>
            <a:chOff x="-85" y="0"/>
            <a:chExt cx="7430422" cy="13931509"/>
          </a:xfrm>
        </p:grpSpPr>
        <p:grpSp>
          <p:nvGrpSpPr>
            <p:cNvPr id="76" name="Group 54">
              <a:extLst>
                <a:ext uri="{FF2B5EF4-FFF2-40B4-BE49-F238E27FC236}">
                  <a16:creationId xmlns:a16="http://schemas.microsoft.com/office/drawing/2014/main" id="{E30E6EAF-9B99-EB5B-3D50-3CF1F8D81270}"/>
                </a:ext>
              </a:extLst>
            </p:cNvPr>
            <p:cNvGrpSpPr/>
            <p:nvPr/>
          </p:nvGrpSpPr>
          <p:grpSpPr>
            <a:xfrm>
              <a:off x="0" y="908745"/>
              <a:ext cx="7427401" cy="13022764"/>
              <a:chOff x="0" y="0"/>
              <a:chExt cx="18677425" cy="32747887"/>
            </a:xfrm>
          </p:grpSpPr>
          <p:sp>
            <p:nvSpPr>
              <p:cNvPr id="82" name="Freeform 55">
                <a:extLst>
                  <a:ext uri="{FF2B5EF4-FFF2-40B4-BE49-F238E27FC236}">
                    <a16:creationId xmlns:a16="http://schemas.microsoft.com/office/drawing/2014/main" id="{D63E62CB-9B83-F6E5-9FF7-59A89E2864E2}"/>
                  </a:ext>
                </a:extLst>
              </p:cNvPr>
              <p:cNvSpPr/>
              <p:nvPr/>
            </p:nvSpPr>
            <p:spPr>
              <a:xfrm>
                <a:off x="10160" y="16510"/>
                <a:ext cx="18654564" cy="32719948"/>
              </a:xfrm>
              <a:custGeom>
                <a:avLst/>
                <a:gdLst/>
                <a:ahLst/>
                <a:cxnLst/>
                <a:rect l="l" t="t" r="r" b="b"/>
                <a:pathLst>
                  <a:path w="18654564" h="32719948">
                    <a:moveTo>
                      <a:pt x="18654564" y="32719948"/>
                    </a:moveTo>
                    <a:lnTo>
                      <a:pt x="0" y="32712326"/>
                    </a:lnTo>
                    <a:lnTo>
                      <a:pt x="0" y="11361359"/>
                    </a:lnTo>
                    <a:lnTo>
                      <a:pt x="17780" y="19050"/>
                    </a:lnTo>
                    <a:lnTo>
                      <a:pt x="9301021" y="0"/>
                    </a:lnTo>
                    <a:lnTo>
                      <a:pt x="18635514" y="5080"/>
                    </a:lnTo>
                    <a:close/>
                  </a:path>
                </a:pathLst>
              </a:custGeom>
              <a:solidFill>
                <a:srgbClr val="EAE9FF"/>
              </a:solidFill>
            </p:spPr>
            <p:txBody>
              <a:bodyPr/>
              <a:lstStyle/>
              <a:p>
                <a:endParaRPr lang="en-GB" dirty="0"/>
              </a:p>
            </p:txBody>
          </p:sp>
          <p:sp>
            <p:nvSpPr>
              <p:cNvPr id="83" name="Freeform 56">
                <a:extLst>
                  <a:ext uri="{FF2B5EF4-FFF2-40B4-BE49-F238E27FC236}">
                    <a16:creationId xmlns:a16="http://schemas.microsoft.com/office/drawing/2014/main" id="{C7E8BB60-6252-AA94-62E8-FC8BF83576CE}"/>
                  </a:ext>
                </a:extLst>
              </p:cNvPr>
              <p:cNvSpPr/>
              <p:nvPr/>
            </p:nvSpPr>
            <p:spPr>
              <a:xfrm>
                <a:off x="-215" y="0"/>
                <a:ext cx="18678910" cy="32745912"/>
              </a:xfrm>
              <a:custGeom>
                <a:avLst/>
                <a:gdLst/>
                <a:ahLst/>
                <a:cxnLst/>
                <a:rect l="l" t="t" r="r" b="b"/>
                <a:pathLst>
                  <a:path w="18678910" h="32745912">
                    <a:moveTo>
                      <a:pt x="18645889" y="21590"/>
                    </a:moveTo>
                    <a:cubicBezTo>
                      <a:pt x="18647161" y="34290"/>
                      <a:pt x="18647161" y="44450"/>
                      <a:pt x="18648430" y="54610"/>
                    </a:cubicBezTo>
                    <a:cubicBezTo>
                      <a:pt x="18650970" y="569077"/>
                      <a:pt x="18652239" y="1300106"/>
                      <a:pt x="18654780" y="2005027"/>
                    </a:cubicBezTo>
                    <a:cubicBezTo>
                      <a:pt x="18654780" y="3023247"/>
                      <a:pt x="18667480" y="23100449"/>
                      <a:pt x="18673830" y="24118666"/>
                    </a:cubicBezTo>
                    <a:cubicBezTo>
                      <a:pt x="18680180" y="25659051"/>
                      <a:pt x="18676370" y="27225541"/>
                      <a:pt x="18676370" y="28765925"/>
                    </a:cubicBezTo>
                    <a:cubicBezTo>
                      <a:pt x="18676370" y="30123550"/>
                      <a:pt x="18677639" y="31376742"/>
                      <a:pt x="18678911" y="32685658"/>
                    </a:cubicBezTo>
                    <a:cubicBezTo>
                      <a:pt x="18678911" y="32707247"/>
                      <a:pt x="18678911" y="32721218"/>
                      <a:pt x="18678911" y="32745347"/>
                    </a:cubicBezTo>
                    <a:cubicBezTo>
                      <a:pt x="18656050" y="32745347"/>
                      <a:pt x="18635730" y="32746618"/>
                      <a:pt x="18560370" y="32745347"/>
                    </a:cubicBezTo>
                    <a:cubicBezTo>
                      <a:pt x="17603071" y="32740268"/>
                      <a:pt x="16631045" y="32746618"/>
                      <a:pt x="15673747" y="32741536"/>
                    </a:cubicBezTo>
                    <a:cubicBezTo>
                      <a:pt x="15099368" y="32737729"/>
                      <a:pt x="14539717" y="32740268"/>
                      <a:pt x="13965338" y="32737729"/>
                    </a:cubicBezTo>
                    <a:cubicBezTo>
                      <a:pt x="13700239" y="32736458"/>
                      <a:pt x="13435142" y="32735186"/>
                      <a:pt x="13170044" y="32733918"/>
                    </a:cubicBezTo>
                    <a:cubicBezTo>
                      <a:pt x="13008040" y="32733918"/>
                      <a:pt x="12860763" y="32735186"/>
                      <a:pt x="12698758" y="32735186"/>
                    </a:cubicBezTo>
                    <a:cubicBezTo>
                      <a:pt x="12286384" y="32733918"/>
                      <a:pt x="11152353" y="32735186"/>
                      <a:pt x="10739979" y="32733918"/>
                    </a:cubicBezTo>
                    <a:cubicBezTo>
                      <a:pt x="10445425" y="32732647"/>
                      <a:pt x="4554360" y="32741536"/>
                      <a:pt x="4259807" y="32740268"/>
                    </a:cubicBezTo>
                    <a:cubicBezTo>
                      <a:pt x="4186168" y="32740268"/>
                      <a:pt x="4097802" y="32741536"/>
                      <a:pt x="4024164" y="32741536"/>
                    </a:cubicBezTo>
                    <a:cubicBezTo>
                      <a:pt x="3847432" y="32741536"/>
                      <a:pt x="3685427" y="32742808"/>
                      <a:pt x="3508695" y="32742808"/>
                    </a:cubicBezTo>
                    <a:cubicBezTo>
                      <a:pt x="3066865" y="32742808"/>
                      <a:pt x="2639763" y="32741536"/>
                      <a:pt x="2197933" y="32740268"/>
                    </a:cubicBezTo>
                    <a:cubicBezTo>
                      <a:pt x="1932835" y="32738997"/>
                      <a:pt x="1667737" y="32737729"/>
                      <a:pt x="1417367" y="32736458"/>
                    </a:cubicBezTo>
                    <a:cubicBezTo>
                      <a:pt x="946081" y="32735186"/>
                      <a:pt x="474796" y="32733918"/>
                      <a:pt x="44665" y="32733918"/>
                    </a:cubicBezTo>
                    <a:cubicBezTo>
                      <a:pt x="34505" y="32733918"/>
                      <a:pt x="25615" y="32733918"/>
                      <a:pt x="15455" y="32732647"/>
                    </a:cubicBezTo>
                    <a:cubicBezTo>
                      <a:pt x="6565" y="32731379"/>
                      <a:pt x="1485" y="32725029"/>
                      <a:pt x="4025" y="32716136"/>
                    </a:cubicBezTo>
                    <a:cubicBezTo>
                      <a:pt x="12915" y="32682154"/>
                      <a:pt x="9105" y="32029450"/>
                      <a:pt x="7835" y="31350635"/>
                    </a:cubicBezTo>
                    <a:cubicBezTo>
                      <a:pt x="6565" y="29966903"/>
                      <a:pt x="2755" y="28609274"/>
                      <a:pt x="4025" y="27225541"/>
                    </a:cubicBezTo>
                    <a:cubicBezTo>
                      <a:pt x="1485" y="25502402"/>
                      <a:pt x="-3595" y="4172006"/>
                      <a:pt x="4025" y="2422758"/>
                    </a:cubicBezTo>
                    <a:cubicBezTo>
                      <a:pt x="5295" y="2083351"/>
                      <a:pt x="4025" y="1717836"/>
                      <a:pt x="5295" y="1378430"/>
                    </a:cubicBezTo>
                    <a:cubicBezTo>
                      <a:pt x="6565" y="830159"/>
                      <a:pt x="9105" y="229670"/>
                      <a:pt x="10375" y="44450"/>
                    </a:cubicBezTo>
                    <a:cubicBezTo>
                      <a:pt x="10375" y="41910"/>
                      <a:pt x="11645" y="39370"/>
                      <a:pt x="12915" y="38100"/>
                    </a:cubicBezTo>
                    <a:cubicBezTo>
                      <a:pt x="34505" y="35560"/>
                      <a:pt x="106605" y="30480"/>
                      <a:pt x="342247" y="29210"/>
                    </a:cubicBezTo>
                    <a:cubicBezTo>
                      <a:pt x="739894" y="25400"/>
                      <a:pt x="1137541" y="22860"/>
                      <a:pt x="1549916" y="20320"/>
                    </a:cubicBezTo>
                    <a:cubicBezTo>
                      <a:pt x="1829742" y="17780"/>
                      <a:pt x="2109567" y="16510"/>
                      <a:pt x="2374665" y="13970"/>
                    </a:cubicBezTo>
                    <a:cubicBezTo>
                      <a:pt x="2639763" y="11430"/>
                      <a:pt x="2919589" y="8890"/>
                      <a:pt x="3184687" y="8890"/>
                    </a:cubicBezTo>
                    <a:cubicBezTo>
                      <a:pt x="3479240" y="7620"/>
                      <a:pt x="3773794" y="10160"/>
                      <a:pt x="4068347" y="8890"/>
                    </a:cubicBezTo>
                    <a:cubicBezTo>
                      <a:pt x="4436538" y="8890"/>
                      <a:pt x="11108171" y="6350"/>
                      <a:pt x="11476363" y="5080"/>
                    </a:cubicBezTo>
                    <a:cubicBezTo>
                      <a:pt x="11829826" y="3810"/>
                      <a:pt x="12183291" y="2540"/>
                      <a:pt x="12551482" y="2540"/>
                    </a:cubicBezTo>
                    <a:cubicBezTo>
                      <a:pt x="13155316" y="1270"/>
                      <a:pt x="13744423" y="0"/>
                      <a:pt x="14348257" y="0"/>
                    </a:cubicBezTo>
                    <a:cubicBezTo>
                      <a:pt x="14598628" y="0"/>
                      <a:pt x="14863725" y="2540"/>
                      <a:pt x="15114096" y="2540"/>
                    </a:cubicBezTo>
                    <a:cubicBezTo>
                      <a:pt x="15806297" y="3810"/>
                      <a:pt x="16513224" y="5080"/>
                      <a:pt x="17205424" y="7620"/>
                    </a:cubicBezTo>
                    <a:cubicBezTo>
                      <a:pt x="17573617" y="8890"/>
                      <a:pt x="17941808" y="12700"/>
                      <a:pt x="18310000" y="16510"/>
                    </a:cubicBezTo>
                    <a:cubicBezTo>
                      <a:pt x="18398365" y="16510"/>
                      <a:pt x="18486732" y="16510"/>
                      <a:pt x="18560370" y="16510"/>
                    </a:cubicBezTo>
                    <a:cubicBezTo>
                      <a:pt x="18626839" y="17780"/>
                      <a:pt x="18635730" y="20320"/>
                      <a:pt x="18645889" y="21590"/>
                    </a:cubicBezTo>
                    <a:close/>
                    <a:moveTo>
                      <a:pt x="18656050" y="32728836"/>
                    </a:moveTo>
                    <a:cubicBezTo>
                      <a:pt x="18657320" y="32712329"/>
                      <a:pt x="18658589" y="32699629"/>
                      <a:pt x="18658589" y="32686929"/>
                    </a:cubicBezTo>
                    <a:cubicBezTo>
                      <a:pt x="18657320" y="31246204"/>
                      <a:pt x="18656050" y="29862472"/>
                      <a:pt x="18656050" y="28374302"/>
                    </a:cubicBezTo>
                    <a:cubicBezTo>
                      <a:pt x="18656050" y="27695491"/>
                      <a:pt x="18658589" y="27016677"/>
                      <a:pt x="18657320" y="26337862"/>
                    </a:cubicBezTo>
                    <a:cubicBezTo>
                      <a:pt x="18657320" y="25711266"/>
                      <a:pt x="18656050" y="25058560"/>
                      <a:pt x="18654780" y="24431966"/>
                    </a:cubicBezTo>
                    <a:cubicBezTo>
                      <a:pt x="18649700" y="23465961"/>
                      <a:pt x="18638270" y="3467085"/>
                      <a:pt x="18638270" y="2501083"/>
                    </a:cubicBezTo>
                    <a:cubicBezTo>
                      <a:pt x="18635730" y="1691729"/>
                      <a:pt x="18633189" y="856266"/>
                      <a:pt x="18630650" y="63500"/>
                    </a:cubicBezTo>
                    <a:cubicBezTo>
                      <a:pt x="18629380" y="44450"/>
                      <a:pt x="18628111" y="43180"/>
                      <a:pt x="18516187" y="41910"/>
                    </a:cubicBezTo>
                    <a:cubicBezTo>
                      <a:pt x="18472004" y="41910"/>
                      <a:pt x="18442548" y="41910"/>
                      <a:pt x="18398365" y="40640"/>
                    </a:cubicBezTo>
                    <a:cubicBezTo>
                      <a:pt x="18030175" y="36830"/>
                      <a:pt x="17647254" y="31750"/>
                      <a:pt x="17279063" y="30480"/>
                    </a:cubicBezTo>
                    <a:cubicBezTo>
                      <a:pt x="16380676" y="26670"/>
                      <a:pt x="15467561" y="25400"/>
                      <a:pt x="14569174" y="22860"/>
                    </a:cubicBezTo>
                    <a:cubicBezTo>
                      <a:pt x="14436624" y="22860"/>
                      <a:pt x="14289347" y="22860"/>
                      <a:pt x="14156799" y="22860"/>
                    </a:cubicBezTo>
                    <a:cubicBezTo>
                      <a:pt x="13935884" y="22860"/>
                      <a:pt x="13714969" y="22860"/>
                      <a:pt x="13508781" y="22860"/>
                    </a:cubicBezTo>
                    <a:cubicBezTo>
                      <a:pt x="13037495" y="22860"/>
                      <a:pt x="12566210" y="22860"/>
                      <a:pt x="12109653" y="24130"/>
                    </a:cubicBezTo>
                    <a:cubicBezTo>
                      <a:pt x="11712005" y="25400"/>
                      <a:pt x="5010917" y="29210"/>
                      <a:pt x="4613271" y="29210"/>
                    </a:cubicBezTo>
                    <a:cubicBezTo>
                      <a:pt x="3965253" y="29210"/>
                      <a:pt x="3317236" y="26670"/>
                      <a:pt x="2669219" y="33020"/>
                    </a:cubicBezTo>
                    <a:cubicBezTo>
                      <a:pt x="2330482" y="36830"/>
                      <a:pt x="2006474" y="36830"/>
                      <a:pt x="1682465" y="38100"/>
                    </a:cubicBezTo>
                    <a:cubicBezTo>
                      <a:pt x="1122814" y="41910"/>
                      <a:pt x="563162" y="45720"/>
                      <a:pt x="45935" y="50800"/>
                    </a:cubicBezTo>
                    <a:cubicBezTo>
                      <a:pt x="33235" y="50800"/>
                      <a:pt x="30695" y="53340"/>
                      <a:pt x="29425" y="151346"/>
                    </a:cubicBezTo>
                    <a:cubicBezTo>
                      <a:pt x="28155" y="621293"/>
                      <a:pt x="28155" y="1091241"/>
                      <a:pt x="26885" y="1561188"/>
                    </a:cubicBezTo>
                    <a:cubicBezTo>
                      <a:pt x="25615" y="2344434"/>
                      <a:pt x="23075" y="3101572"/>
                      <a:pt x="21805" y="3884818"/>
                    </a:cubicBezTo>
                    <a:cubicBezTo>
                      <a:pt x="16725" y="4720279"/>
                      <a:pt x="23075" y="25136886"/>
                      <a:pt x="25615" y="25972348"/>
                    </a:cubicBezTo>
                    <a:cubicBezTo>
                      <a:pt x="25615" y="26860026"/>
                      <a:pt x="25615" y="27773815"/>
                      <a:pt x="26885" y="28661494"/>
                    </a:cubicBezTo>
                    <a:cubicBezTo>
                      <a:pt x="26885" y="29314198"/>
                      <a:pt x="29425" y="29966903"/>
                      <a:pt x="29425" y="30619607"/>
                    </a:cubicBezTo>
                    <a:cubicBezTo>
                      <a:pt x="29425" y="31324528"/>
                      <a:pt x="29425" y="32029450"/>
                      <a:pt x="28155" y="32686929"/>
                    </a:cubicBezTo>
                    <a:cubicBezTo>
                      <a:pt x="28155" y="32690736"/>
                      <a:pt x="28155" y="32693279"/>
                      <a:pt x="28155" y="32697086"/>
                    </a:cubicBezTo>
                    <a:cubicBezTo>
                      <a:pt x="28155" y="32707247"/>
                      <a:pt x="31965" y="32711058"/>
                      <a:pt x="40855" y="32711058"/>
                    </a:cubicBezTo>
                    <a:cubicBezTo>
                      <a:pt x="136060" y="32711058"/>
                      <a:pt x="342247" y="32712329"/>
                      <a:pt x="533707" y="32712329"/>
                    </a:cubicBezTo>
                    <a:cubicBezTo>
                      <a:pt x="813533" y="32712329"/>
                      <a:pt x="1108086" y="32709786"/>
                      <a:pt x="1387912" y="32712329"/>
                    </a:cubicBezTo>
                    <a:cubicBezTo>
                      <a:pt x="1844469" y="32716136"/>
                      <a:pt x="2301027" y="32718679"/>
                      <a:pt x="2757585" y="32717408"/>
                    </a:cubicBezTo>
                    <a:cubicBezTo>
                      <a:pt x="3052138" y="32716136"/>
                      <a:pt x="3331964" y="32718679"/>
                      <a:pt x="3626517" y="32718679"/>
                    </a:cubicBezTo>
                    <a:cubicBezTo>
                      <a:pt x="4053619" y="32718679"/>
                      <a:pt x="4480721" y="32717408"/>
                      <a:pt x="4907824" y="32718679"/>
                    </a:cubicBezTo>
                    <a:cubicBezTo>
                      <a:pt x="5541113" y="32719947"/>
                      <a:pt x="12492572" y="32709786"/>
                      <a:pt x="13140590" y="32712329"/>
                    </a:cubicBezTo>
                    <a:cubicBezTo>
                      <a:pt x="13420414" y="32713597"/>
                      <a:pt x="13700239" y="32714868"/>
                      <a:pt x="13965338" y="32714868"/>
                    </a:cubicBezTo>
                    <a:cubicBezTo>
                      <a:pt x="14451352" y="32717408"/>
                      <a:pt x="14922636" y="32713597"/>
                      <a:pt x="15408650" y="32717408"/>
                    </a:cubicBezTo>
                    <a:cubicBezTo>
                      <a:pt x="15806297" y="32719947"/>
                      <a:pt x="16203942" y="32719947"/>
                      <a:pt x="16601591" y="32722486"/>
                    </a:cubicBezTo>
                    <a:cubicBezTo>
                      <a:pt x="17190697" y="32726297"/>
                      <a:pt x="17779804" y="32728836"/>
                      <a:pt x="18368911" y="32730108"/>
                    </a:cubicBezTo>
                    <a:cubicBezTo>
                      <a:pt x="18589824" y="32730108"/>
                      <a:pt x="18635730" y="32728836"/>
                      <a:pt x="18656050" y="32728836"/>
                    </a:cubicBezTo>
                    <a:close/>
                  </a:path>
                </a:pathLst>
              </a:custGeom>
              <a:solidFill>
                <a:srgbClr val="E7E3CA"/>
              </a:solidFill>
            </p:spPr>
            <p:txBody>
              <a:bodyPr/>
              <a:lstStyle/>
              <a:p>
                <a:endParaRPr lang="en-GB"/>
              </a:p>
            </p:txBody>
          </p:sp>
        </p:grpSp>
        <p:grpSp>
          <p:nvGrpSpPr>
            <p:cNvPr id="77" name="Group 57">
              <a:extLst>
                <a:ext uri="{FF2B5EF4-FFF2-40B4-BE49-F238E27FC236}">
                  <a16:creationId xmlns:a16="http://schemas.microsoft.com/office/drawing/2014/main" id="{1D956559-1179-1B4B-7013-176650002CE6}"/>
                </a:ext>
              </a:extLst>
            </p:cNvPr>
            <p:cNvGrpSpPr/>
            <p:nvPr/>
          </p:nvGrpSpPr>
          <p:grpSpPr>
            <a:xfrm>
              <a:off x="-85" y="0"/>
              <a:ext cx="7430422" cy="1300237"/>
              <a:chOff x="-215" y="0"/>
              <a:chExt cx="18685021" cy="3269660"/>
            </a:xfrm>
          </p:grpSpPr>
          <p:sp>
            <p:nvSpPr>
              <p:cNvPr id="80" name="Freeform 58">
                <a:extLst>
                  <a:ext uri="{FF2B5EF4-FFF2-40B4-BE49-F238E27FC236}">
                    <a16:creationId xmlns:a16="http://schemas.microsoft.com/office/drawing/2014/main" id="{DD06FBB9-9F6A-6F9E-1323-E1C6EEE15C36}"/>
                  </a:ext>
                </a:extLst>
              </p:cNvPr>
              <p:cNvSpPr/>
              <p:nvPr/>
            </p:nvSpPr>
            <p:spPr>
              <a:xfrm>
                <a:off x="10159" y="16509"/>
                <a:ext cx="18660675" cy="3253151"/>
              </a:xfrm>
              <a:custGeom>
                <a:avLst/>
                <a:gdLst/>
                <a:ahLst/>
                <a:cxnLst/>
                <a:rect l="l" t="t" r="r" b="b"/>
                <a:pathLst>
                  <a:path w="18660676" h="2866990">
                    <a:moveTo>
                      <a:pt x="18660676" y="2866990"/>
                    </a:moveTo>
                    <a:lnTo>
                      <a:pt x="0" y="2859370"/>
                    </a:lnTo>
                    <a:lnTo>
                      <a:pt x="0" y="1007574"/>
                    </a:lnTo>
                    <a:lnTo>
                      <a:pt x="17780" y="19050"/>
                    </a:lnTo>
                    <a:lnTo>
                      <a:pt x="9304069" y="0"/>
                    </a:lnTo>
                    <a:lnTo>
                      <a:pt x="18641626" y="5080"/>
                    </a:lnTo>
                    <a:close/>
                  </a:path>
                </a:pathLst>
              </a:custGeom>
              <a:solidFill>
                <a:srgbClr val="9B99CB"/>
              </a:solidFill>
            </p:spPr>
            <p:txBody>
              <a:bodyPr/>
              <a:lstStyle/>
              <a:p>
                <a:endParaRPr lang="en-GB" dirty="0"/>
              </a:p>
            </p:txBody>
          </p:sp>
          <p:sp>
            <p:nvSpPr>
              <p:cNvPr id="81" name="Freeform 59">
                <a:extLst>
                  <a:ext uri="{FF2B5EF4-FFF2-40B4-BE49-F238E27FC236}">
                    <a16:creationId xmlns:a16="http://schemas.microsoft.com/office/drawing/2014/main" id="{533D92DE-A612-5E11-1685-BC1C7BE313EC}"/>
                  </a:ext>
                </a:extLst>
              </p:cNvPr>
              <p:cNvSpPr/>
              <p:nvPr/>
            </p:nvSpPr>
            <p:spPr>
              <a:xfrm>
                <a:off x="-215" y="0"/>
                <a:ext cx="18685021" cy="2892954"/>
              </a:xfrm>
              <a:custGeom>
                <a:avLst/>
                <a:gdLst/>
                <a:ahLst/>
                <a:cxnLst/>
                <a:rect l="l" t="t" r="r" b="b"/>
                <a:pathLst>
                  <a:path w="18685021" h="2892954">
                    <a:moveTo>
                      <a:pt x="18652001" y="21590"/>
                    </a:moveTo>
                    <a:cubicBezTo>
                      <a:pt x="18653272" y="34290"/>
                      <a:pt x="18653272" y="44450"/>
                      <a:pt x="18654541" y="54610"/>
                    </a:cubicBezTo>
                    <a:cubicBezTo>
                      <a:pt x="18657081" y="107165"/>
                      <a:pt x="18658351" y="169179"/>
                      <a:pt x="18660891" y="228978"/>
                    </a:cubicBezTo>
                    <a:cubicBezTo>
                      <a:pt x="18660891" y="315354"/>
                      <a:pt x="18673591" y="2018520"/>
                      <a:pt x="18679941" y="2104897"/>
                    </a:cubicBezTo>
                    <a:cubicBezTo>
                      <a:pt x="18686291" y="2235569"/>
                      <a:pt x="18682481" y="2368456"/>
                      <a:pt x="18682481" y="2499127"/>
                    </a:cubicBezTo>
                    <a:cubicBezTo>
                      <a:pt x="18682481" y="2614296"/>
                      <a:pt x="18683751" y="2720605"/>
                      <a:pt x="18685022" y="2832700"/>
                    </a:cubicBezTo>
                    <a:cubicBezTo>
                      <a:pt x="18685022" y="2854290"/>
                      <a:pt x="18685022" y="2868260"/>
                      <a:pt x="18685022" y="2892390"/>
                    </a:cubicBezTo>
                    <a:cubicBezTo>
                      <a:pt x="18662161" y="2892390"/>
                      <a:pt x="18641841" y="2893660"/>
                      <a:pt x="18566462" y="2892390"/>
                    </a:cubicBezTo>
                    <a:cubicBezTo>
                      <a:pt x="17608847" y="2887310"/>
                      <a:pt x="16636502" y="2893660"/>
                      <a:pt x="15678889" y="2888580"/>
                    </a:cubicBezTo>
                    <a:cubicBezTo>
                      <a:pt x="15104321" y="2884770"/>
                      <a:pt x="14544485" y="2887310"/>
                      <a:pt x="13969917" y="2884770"/>
                    </a:cubicBezTo>
                    <a:cubicBezTo>
                      <a:pt x="13704732" y="2883500"/>
                      <a:pt x="13439547" y="2882230"/>
                      <a:pt x="13174361" y="2880960"/>
                    </a:cubicBezTo>
                    <a:cubicBezTo>
                      <a:pt x="13012304" y="2880960"/>
                      <a:pt x="12864979" y="2882230"/>
                      <a:pt x="12702920" y="2882230"/>
                    </a:cubicBezTo>
                    <a:cubicBezTo>
                      <a:pt x="12290411" y="2880960"/>
                      <a:pt x="11156007" y="2882230"/>
                      <a:pt x="10743497" y="2880960"/>
                    </a:cubicBezTo>
                    <a:cubicBezTo>
                      <a:pt x="10448847" y="2879690"/>
                      <a:pt x="4555842" y="2888580"/>
                      <a:pt x="4261192" y="2887310"/>
                    </a:cubicBezTo>
                    <a:cubicBezTo>
                      <a:pt x="4187529" y="2887310"/>
                      <a:pt x="4099134" y="2888580"/>
                      <a:pt x="4025472" y="2888580"/>
                    </a:cubicBezTo>
                    <a:cubicBezTo>
                      <a:pt x="3848681" y="2888580"/>
                      <a:pt x="3686624" y="2889850"/>
                      <a:pt x="3509834" y="2889850"/>
                    </a:cubicBezTo>
                    <a:cubicBezTo>
                      <a:pt x="3067858" y="2889850"/>
                      <a:pt x="2640615" y="2888580"/>
                      <a:pt x="2198640" y="2887310"/>
                    </a:cubicBezTo>
                    <a:cubicBezTo>
                      <a:pt x="1933455" y="2886040"/>
                      <a:pt x="1668270" y="2884770"/>
                      <a:pt x="1417817" y="2883500"/>
                    </a:cubicBezTo>
                    <a:cubicBezTo>
                      <a:pt x="946376" y="2882230"/>
                      <a:pt x="474936" y="2880960"/>
                      <a:pt x="44665" y="2880960"/>
                    </a:cubicBezTo>
                    <a:cubicBezTo>
                      <a:pt x="34505" y="2880960"/>
                      <a:pt x="25615" y="2880960"/>
                      <a:pt x="15455" y="2879690"/>
                    </a:cubicBezTo>
                    <a:cubicBezTo>
                      <a:pt x="6565" y="2878420"/>
                      <a:pt x="1485" y="2872070"/>
                      <a:pt x="4025" y="2863180"/>
                    </a:cubicBezTo>
                    <a:cubicBezTo>
                      <a:pt x="12915" y="2831345"/>
                      <a:pt x="9105" y="2775975"/>
                      <a:pt x="7835" y="2718391"/>
                    </a:cubicBezTo>
                    <a:cubicBezTo>
                      <a:pt x="6565" y="2601008"/>
                      <a:pt x="2755" y="2485839"/>
                      <a:pt x="4025" y="2368456"/>
                    </a:cubicBezTo>
                    <a:cubicBezTo>
                      <a:pt x="1485" y="2222280"/>
                      <a:pt x="-3595" y="412804"/>
                      <a:pt x="4025" y="264414"/>
                    </a:cubicBezTo>
                    <a:cubicBezTo>
                      <a:pt x="5295" y="235622"/>
                      <a:pt x="4025" y="204615"/>
                      <a:pt x="5295" y="175823"/>
                    </a:cubicBezTo>
                    <a:cubicBezTo>
                      <a:pt x="6565" y="129312"/>
                      <a:pt x="9105" y="78373"/>
                      <a:pt x="10375" y="44450"/>
                    </a:cubicBezTo>
                    <a:cubicBezTo>
                      <a:pt x="10375" y="41910"/>
                      <a:pt x="11645" y="39370"/>
                      <a:pt x="12915" y="38100"/>
                    </a:cubicBezTo>
                    <a:cubicBezTo>
                      <a:pt x="34505" y="35560"/>
                      <a:pt x="106623" y="30480"/>
                      <a:pt x="342344" y="29210"/>
                    </a:cubicBezTo>
                    <a:cubicBezTo>
                      <a:pt x="740121" y="25400"/>
                      <a:pt x="1137899" y="22860"/>
                      <a:pt x="1550410" y="20320"/>
                    </a:cubicBezTo>
                    <a:cubicBezTo>
                      <a:pt x="1830327" y="17780"/>
                      <a:pt x="2110245" y="16510"/>
                      <a:pt x="2375430" y="13970"/>
                    </a:cubicBezTo>
                    <a:cubicBezTo>
                      <a:pt x="2640615" y="11430"/>
                      <a:pt x="2920533" y="8890"/>
                      <a:pt x="3185718" y="8890"/>
                    </a:cubicBezTo>
                    <a:cubicBezTo>
                      <a:pt x="3480369" y="7620"/>
                      <a:pt x="3775019" y="10160"/>
                      <a:pt x="4069669" y="8890"/>
                    </a:cubicBezTo>
                    <a:cubicBezTo>
                      <a:pt x="4437982" y="8890"/>
                      <a:pt x="11111810" y="6350"/>
                      <a:pt x="11480123" y="5080"/>
                    </a:cubicBezTo>
                    <a:cubicBezTo>
                      <a:pt x="11833703" y="3810"/>
                      <a:pt x="12187284" y="2540"/>
                      <a:pt x="12555597" y="2540"/>
                    </a:cubicBezTo>
                    <a:cubicBezTo>
                      <a:pt x="13159629" y="1270"/>
                      <a:pt x="13748929" y="0"/>
                      <a:pt x="14352962" y="0"/>
                    </a:cubicBezTo>
                    <a:cubicBezTo>
                      <a:pt x="14603415" y="0"/>
                      <a:pt x="14868600" y="2540"/>
                      <a:pt x="15119053" y="2540"/>
                    </a:cubicBezTo>
                    <a:cubicBezTo>
                      <a:pt x="15811481" y="3810"/>
                      <a:pt x="16518641" y="5080"/>
                      <a:pt x="17211070" y="7620"/>
                    </a:cubicBezTo>
                    <a:cubicBezTo>
                      <a:pt x="17579382" y="8890"/>
                      <a:pt x="17947696" y="12700"/>
                      <a:pt x="18316009" y="16510"/>
                    </a:cubicBezTo>
                    <a:cubicBezTo>
                      <a:pt x="18404403" y="16510"/>
                      <a:pt x="18492799" y="16510"/>
                      <a:pt x="18566462" y="16510"/>
                    </a:cubicBezTo>
                    <a:cubicBezTo>
                      <a:pt x="18632951" y="17780"/>
                      <a:pt x="18641841" y="20320"/>
                      <a:pt x="18652001" y="21590"/>
                    </a:cubicBezTo>
                    <a:close/>
                    <a:moveTo>
                      <a:pt x="18662161" y="2875880"/>
                    </a:moveTo>
                    <a:cubicBezTo>
                      <a:pt x="18663431" y="2859370"/>
                      <a:pt x="18664701" y="2846670"/>
                      <a:pt x="18664701" y="2833970"/>
                    </a:cubicBezTo>
                    <a:cubicBezTo>
                      <a:pt x="18663431" y="2709532"/>
                      <a:pt x="18662161" y="2592149"/>
                      <a:pt x="18662161" y="2465906"/>
                    </a:cubicBezTo>
                    <a:cubicBezTo>
                      <a:pt x="18662161" y="2408322"/>
                      <a:pt x="18664701" y="2350737"/>
                      <a:pt x="18663431" y="2293153"/>
                    </a:cubicBezTo>
                    <a:cubicBezTo>
                      <a:pt x="18663431" y="2239998"/>
                      <a:pt x="18662161" y="2184629"/>
                      <a:pt x="18660891" y="2131474"/>
                    </a:cubicBezTo>
                    <a:cubicBezTo>
                      <a:pt x="18655811" y="2049527"/>
                      <a:pt x="18644381" y="353005"/>
                      <a:pt x="18644381" y="271058"/>
                    </a:cubicBezTo>
                    <a:cubicBezTo>
                      <a:pt x="18641841" y="202400"/>
                      <a:pt x="18639301" y="131527"/>
                      <a:pt x="18636761" y="63500"/>
                    </a:cubicBezTo>
                    <a:cubicBezTo>
                      <a:pt x="18635491" y="44450"/>
                      <a:pt x="18634222" y="43180"/>
                      <a:pt x="18522264" y="41910"/>
                    </a:cubicBezTo>
                    <a:cubicBezTo>
                      <a:pt x="18478065" y="41910"/>
                      <a:pt x="18448601" y="41910"/>
                      <a:pt x="18404403" y="40640"/>
                    </a:cubicBezTo>
                    <a:cubicBezTo>
                      <a:pt x="18036091" y="36830"/>
                      <a:pt x="17653046" y="31750"/>
                      <a:pt x="17284732" y="30480"/>
                    </a:cubicBezTo>
                    <a:cubicBezTo>
                      <a:pt x="16386049" y="26670"/>
                      <a:pt x="15472635" y="25400"/>
                      <a:pt x="14573952" y="22860"/>
                    </a:cubicBezTo>
                    <a:cubicBezTo>
                      <a:pt x="14441358" y="22860"/>
                      <a:pt x="14294034" y="22860"/>
                      <a:pt x="14161441" y="22860"/>
                    </a:cubicBezTo>
                    <a:cubicBezTo>
                      <a:pt x="13940452" y="22860"/>
                      <a:pt x="13719464" y="22860"/>
                      <a:pt x="13513210" y="22860"/>
                    </a:cubicBezTo>
                    <a:cubicBezTo>
                      <a:pt x="13041769" y="22860"/>
                      <a:pt x="12570328" y="22860"/>
                      <a:pt x="12113621" y="24130"/>
                    </a:cubicBezTo>
                    <a:cubicBezTo>
                      <a:pt x="11715843" y="25400"/>
                      <a:pt x="5012550" y="29210"/>
                      <a:pt x="4614772" y="29210"/>
                    </a:cubicBezTo>
                    <a:cubicBezTo>
                      <a:pt x="3966542" y="29210"/>
                      <a:pt x="3318311" y="26670"/>
                      <a:pt x="2670081" y="33020"/>
                    </a:cubicBezTo>
                    <a:cubicBezTo>
                      <a:pt x="2331233" y="36830"/>
                      <a:pt x="2007118" y="36830"/>
                      <a:pt x="1683002" y="38100"/>
                    </a:cubicBezTo>
                    <a:cubicBezTo>
                      <a:pt x="1123167" y="41910"/>
                      <a:pt x="563331" y="45720"/>
                      <a:pt x="45935" y="50800"/>
                    </a:cubicBezTo>
                    <a:cubicBezTo>
                      <a:pt x="33235" y="50800"/>
                      <a:pt x="30695" y="53340"/>
                      <a:pt x="29425" y="71728"/>
                    </a:cubicBezTo>
                    <a:cubicBezTo>
                      <a:pt x="28155" y="111594"/>
                      <a:pt x="28155" y="151460"/>
                      <a:pt x="26885" y="191326"/>
                    </a:cubicBezTo>
                    <a:cubicBezTo>
                      <a:pt x="25615" y="257770"/>
                      <a:pt x="23075" y="321998"/>
                      <a:pt x="21805" y="388442"/>
                    </a:cubicBezTo>
                    <a:cubicBezTo>
                      <a:pt x="16725" y="459315"/>
                      <a:pt x="23075" y="2191273"/>
                      <a:pt x="25615" y="2262146"/>
                    </a:cubicBezTo>
                    <a:cubicBezTo>
                      <a:pt x="25615" y="2337449"/>
                      <a:pt x="25615" y="2414966"/>
                      <a:pt x="26885" y="2490269"/>
                    </a:cubicBezTo>
                    <a:cubicBezTo>
                      <a:pt x="26885" y="2545638"/>
                      <a:pt x="29425" y="2601008"/>
                      <a:pt x="29425" y="2656377"/>
                    </a:cubicBezTo>
                    <a:cubicBezTo>
                      <a:pt x="29425" y="2716176"/>
                      <a:pt x="29425" y="2775975"/>
                      <a:pt x="28155" y="2833970"/>
                    </a:cubicBezTo>
                    <a:cubicBezTo>
                      <a:pt x="28155" y="2837780"/>
                      <a:pt x="28155" y="2840320"/>
                      <a:pt x="28155" y="2844130"/>
                    </a:cubicBezTo>
                    <a:cubicBezTo>
                      <a:pt x="28155" y="2854290"/>
                      <a:pt x="31965" y="2858100"/>
                      <a:pt x="40855" y="2858100"/>
                    </a:cubicBezTo>
                    <a:cubicBezTo>
                      <a:pt x="136088" y="2858100"/>
                      <a:pt x="342344" y="2859370"/>
                      <a:pt x="533866" y="2859370"/>
                    </a:cubicBezTo>
                    <a:cubicBezTo>
                      <a:pt x="813784" y="2859370"/>
                      <a:pt x="1108434" y="2856830"/>
                      <a:pt x="1388352" y="2859370"/>
                    </a:cubicBezTo>
                    <a:cubicBezTo>
                      <a:pt x="1845060" y="2863180"/>
                      <a:pt x="2301768" y="2865720"/>
                      <a:pt x="2758476" y="2864450"/>
                    </a:cubicBezTo>
                    <a:cubicBezTo>
                      <a:pt x="3053126" y="2863180"/>
                      <a:pt x="3333044" y="2865720"/>
                      <a:pt x="3627694" y="2865720"/>
                    </a:cubicBezTo>
                    <a:cubicBezTo>
                      <a:pt x="4054936" y="2865720"/>
                      <a:pt x="4482179" y="2864450"/>
                      <a:pt x="4909422" y="2865720"/>
                    </a:cubicBezTo>
                    <a:cubicBezTo>
                      <a:pt x="5542920" y="2866990"/>
                      <a:pt x="12496666" y="2856830"/>
                      <a:pt x="13144896" y="2859370"/>
                    </a:cubicBezTo>
                    <a:cubicBezTo>
                      <a:pt x="13424814" y="2860640"/>
                      <a:pt x="13704732" y="2861910"/>
                      <a:pt x="13969917" y="2861910"/>
                    </a:cubicBezTo>
                    <a:cubicBezTo>
                      <a:pt x="14456091" y="2864450"/>
                      <a:pt x="14927530" y="2860640"/>
                      <a:pt x="15413704" y="2864450"/>
                    </a:cubicBezTo>
                    <a:cubicBezTo>
                      <a:pt x="15811481" y="2866990"/>
                      <a:pt x="16209258" y="2866990"/>
                      <a:pt x="16607037" y="2869530"/>
                    </a:cubicBezTo>
                    <a:cubicBezTo>
                      <a:pt x="17196337" y="2873340"/>
                      <a:pt x="17785638" y="2875880"/>
                      <a:pt x="18374938" y="2877150"/>
                    </a:cubicBezTo>
                    <a:cubicBezTo>
                      <a:pt x="18595926" y="2877150"/>
                      <a:pt x="18641841" y="2875880"/>
                      <a:pt x="18662161" y="2875880"/>
                    </a:cubicBezTo>
                    <a:close/>
                  </a:path>
                </a:pathLst>
              </a:custGeom>
              <a:solidFill>
                <a:srgbClr val="9B99CB"/>
              </a:solidFill>
            </p:spPr>
            <p:txBody>
              <a:bodyPr/>
              <a:lstStyle/>
              <a:p>
                <a:endParaRPr lang="en-GB"/>
              </a:p>
            </p:txBody>
          </p:sp>
        </p:grpSp>
        <p:sp>
          <p:nvSpPr>
            <p:cNvPr id="79" name="TextBox 61">
              <a:extLst>
                <a:ext uri="{FF2B5EF4-FFF2-40B4-BE49-F238E27FC236}">
                  <a16:creationId xmlns:a16="http://schemas.microsoft.com/office/drawing/2014/main" id="{88C1B493-170D-08FF-0750-F4A76F953006}"/>
                </a:ext>
              </a:extLst>
            </p:cNvPr>
            <p:cNvSpPr txBox="1"/>
            <p:nvPr/>
          </p:nvSpPr>
          <p:spPr>
            <a:xfrm>
              <a:off x="603232" y="1593285"/>
              <a:ext cx="6223366" cy="2837787"/>
            </a:xfrm>
            <a:prstGeom prst="rect">
              <a:avLst/>
            </a:prstGeom>
          </p:spPr>
          <p:txBody>
            <a:bodyPr lIns="0" tIns="0" rIns="0" bIns="0" rtlCol="0" anchor="t">
              <a:spAutoFit/>
            </a:bodyPr>
            <a:lstStyle/>
            <a:p>
              <a:pPr>
                <a:lnSpc>
                  <a:spcPts val="2089"/>
                </a:lnSpc>
              </a:pPr>
              <a:endParaRPr lang="en-GB" sz="1400" i="1" dirty="0"/>
            </a:p>
            <a:p>
              <a:pPr>
                <a:lnSpc>
                  <a:spcPts val="2089"/>
                </a:lnSpc>
              </a:pPr>
              <a:endParaRPr lang="en-GB" i="1" dirty="0"/>
            </a:p>
            <a:p>
              <a:pPr>
                <a:lnSpc>
                  <a:spcPts val="2089"/>
                </a:lnSpc>
              </a:pPr>
              <a:endParaRPr lang="en-GB" dirty="0"/>
            </a:p>
            <a:p>
              <a:pPr>
                <a:lnSpc>
                  <a:spcPts val="2089"/>
                </a:lnSpc>
              </a:pPr>
              <a:endParaRPr lang="en-GB" dirty="0">
                <a:effectLst>
                  <a:outerShdw blurRad="38100" dist="19050" dir="2700000" algn="tl">
                    <a:schemeClr val="dk1">
                      <a:alpha val="40000"/>
                    </a:schemeClr>
                  </a:outerShdw>
                </a:effectLst>
              </a:endParaRPr>
            </a:p>
            <a:p>
              <a:pPr>
                <a:lnSpc>
                  <a:spcPts val="2089"/>
                </a:lnSpc>
              </a:pPr>
              <a:endParaRPr lang="en-GB" dirty="0"/>
            </a:p>
            <a:p>
              <a:pPr>
                <a:lnSpc>
                  <a:spcPts val="2089"/>
                </a:lnSpc>
              </a:pPr>
              <a:endParaRPr lang="en-GB" dirty="0"/>
            </a:p>
            <a:p>
              <a:pPr>
                <a:lnSpc>
                  <a:spcPts val="2089"/>
                </a:lnSpc>
              </a:pPr>
              <a:endParaRPr lang="en-GB" dirty="0"/>
            </a:p>
            <a:p>
              <a:pPr algn="l">
                <a:lnSpc>
                  <a:spcPts val="2089"/>
                </a:lnSpc>
              </a:pPr>
              <a:endParaRPr lang="en-US" sz="1607" b="1" dirty="0">
                <a:solidFill>
                  <a:srgbClr val="222050"/>
                </a:solidFill>
                <a:latin typeface="Barlow Medium"/>
                <a:ea typeface="Barlow Medium"/>
                <a:cs typeface="Barlow Medium"/>
                <a:sym typeface="Barlow Medium"/>
              </a:endParaRPr>
            </a:p>
          </p:txBody>
        </p:sp>
      </p:grpSp>
      <p:sp>
        <p:nvSpPr>
          <p:cNvPr id="85" name="TextBox 84">
            <a:extLst>
              <a:ext uri="{FF2B5EF4-FFF2-40B4-BE49-F238E27FC236}">
                <a16:creationId xmlns:a16="http://schemas.microsoft.com/office/drawing/2014/main" id="{1A74CB7C-4CA3-8BA3-6C22-07355A900C9D}"/>
              </a:ext>
            </a:extLst>
          </p:cNvPr>
          <p:cNvSpPr txBox="1"/>
          <p:nvPr/>
        </p:nvSpPr>
        <p:spPr>
          <a:xfrm>
            <a:off x="7693286" y="7291827"/>
            <a:ext cx="5570993" cy="400110"/>
          </a:xfrm>
          <a:prstGeom prst="rect">
            <a:avLst/>
          </a:prstGeom>
          <a:noFill/>
        </p:spPr>
        <p:txBody>
          <a:bodyPr wrap="square">
            <a:spAutoFit/>
          </a:bodyPr>
          <a:lstStyle/>
          <a:p>
            <a:r>
              <a:rPr lang="en-GB" sz="2000" b="1" dirty="0"/>
              <a:t>Legal and Policy Frameworks in Wales</a:t>
            </a:r>
          </a:p>
        </p:txBody>
      </p:sp>
      <p:sp>
        <p:nvSpPr>
          <p:cNvPr id="87" name="TextBox 86">
            <a:extLst>
              <a:ext uri="{FF2B5EF4-FFF2-40B4-BE49-F238E27FC236}">
                <a16:creationId xmlns:a16="http://schemas.microsoft.com/office/drawing/2014/main" id="{A6A69409-599D-9493-15F5-07AC53700AE8}"/>
              </a:ext>
            </a:extLst>
          </p:cNvPr>
          <p:cNvSpPr txBox="1"/>
          <p:nvPr/>
        </p:nvSpPr>
        <p:spPr>
          <a:xfrm>
            <a:off x="7373833" y="7863194"/>
            <a:ext cx="5905753" cy="5355312"/>
          </a:xfrm>
          <a:prstGeom prst="rect">
            <a:avLst/>
          </a:prstGeom>
          <a:noFill/>
        </p:spPr>
        <p:txBody>
          <a:bodyPr wrap="square">
            <a:spAutoFit/>
          </a:bodyPr>
          <a:lstStyle/>
          <a:p>
            <a:pPr>
              <a:buNone/>
            </a:pPr>
            <a:r>
              <a:rPr lang="en-GB" dirty="0"/>
              <a:t>Wales has a comprehensive legal and policy landscape to support bilingual healthcare:</a:t>
            </a:r>
          </a:p>
          <a:p>
            <a:pPr>
              <a:buFont typeface="+mj-lt"/>
              <a:buAutoNum type="arabicPeriod"/>
            </a:pPr>
            <a:r>
              <a:rPr lang="en-GB" b="1" dirty="0"/>
              <a:t>Welsh Language Act 1993</a:t>
            </a:r>
            <a:r>
              <a:rPr lang="en-GB" dirty="0"/>
              <a:t> – introduced equal status for Welsh and English in public services (Law Wales, 1993).</a:t>
            </a:r>
          </a:p>
          <a:p>
            <a:pPr>
              <a:buFont typeface="+mj-lt"/>
              <a:buAutoNum type="arabicPeriod"/>
            </a:pPr>
            <a:r>
              <a:rPr lang="en-GB" b="1" dirty="0"/>
              <a:t>Welsh Language (Wales) Measure 2011</a:t>
            </a:r>
            <a:r>
              <a:rPr lang="en-GB" dirty="0"/>
              <a:t> – established Welsh as an official language and created the </a:t>
            </a:r>
            <a:r>
              <a:rPr lang="en-GB" b="1" dirty="0"/>
              <a:t>Welsh Language Commissioner</a:t>
            </a:r>
            <a:r>
              <a:rPr lang="en-GB" dirty="0"/>
              <a:t> to oversee compliance (Law Wales, 2011).</a:t>
            </a:r>
          </a:p>
          <a:p>
            <a:pPr>
              <a:buFont typeface="+mj-lt"/>
              <a:buAutoNum type="arabicPeriod"/>
            </a:pPr>
            <a:r>
              <a:rPr lang="en-GB" b="1" dirty="0"/>
              <a:t>Welsh Language Standards (2015)</a:t>
            </a:r>
            <a:r>
              <a:rPr lang="en-GB" dirty="0"/>
              <a:t> – specify requirements for service provision, signage, and communication in Welsh (Law Wales, 2015).</a:t>
            </a:r>
          </a:p>
          <a:p>
            <a:pPr>
              <a:buFont typeface="+mj-lt"/>
              <a:buAutoNum type="arabicPeriod"/>
            </a:pPr>
            <a:r>
              <a:rPr lang="en-GB" b="1" dirty="0"/>
              <a:t>Accessible Communication and Information Standards</a:t>
            </a:r>
            <a:r>
              <a:rPr lang="en-GB" dirty="0"/>
              <a:t> – ensure patients’ language preferences are central to person-centred care (GOV.WALES, 2025c).</a:t>
            </a:r>
          </a:p>
          <a:p>
            <a:pPr>
              <a:buNone/>
            </a:pPr>
            <a:r>
              <a:rPr lang="en-GB" dirty="0"/>
              <a:t>These policies require healthcare providers to ask patients about language preferences, provide bilingual consultations where possible, and ensure all written information, including letters and patient information leaflets, is available in both languages.</a:t>
            </a:r>
          </a:p>
        </p:txBody>
      </p:sp>
      <p:sp>
        <p:nvSpPr>
          <p:cNvPr id="89" name="TextBox 88">
            <a:extLst>
              <a:ext uri="{FF2B5EF4-FFF2-40B4-BE49-F238E27FC236}">
                <a16:creationId xmlns:a16="http://schemas.microsoft.com/office/drawing/2014/main" id="{9A49B977-19BB-5E22-4639-8775BA7DE536}"/>
              </a:ext>
            </a:extLst>
          </p:cNvPr>
          <p:cNvSpPr txBox="1"/>
          <p:nvPr/>
        </p:nvSpPr>
        <p:spPr>
          <a:xfrm>
            <a:off x="13655683" y="1877406"/>
            <a:ext cx="7516516" cy="3693319"/>
          </a:xfrm>
          <a:prstGeom prst="rect">
            <a:avLst/>
          </a:prstGeom>
          <a:noFill/>
        </p:spPr>
        <p:txBody>
          <a:bodyPr wrap="square">
            <a:spAutoFit/>
          </a:bodyPr>
          <a:lstStyle/>
          <a:p>
            <a:pPr>
              <a:buNone/>
            </a:pPr>
            <a:r>
              <a:rPr lang="en-GB" dirty="0"/>
              <a:t>Despite robust policy frameworks, significant challenges remain:</a:t>
            </a:r>
          </a:p>
          <a:p>
            <a:pPr>
              <a:buFont typeface="Arial" panose="020B0604020202020204" pitchFamily="34" charset="0"/>
              <a:buChar char="•"/>
            </a:pPr>
            <a:r>
              <a:rPr lang="en-GB" b="1" dirty="0"/>
              <a:t>Shortage of Welsh-speaking staff:</a:t>
            </a:r>
            <a:r>
              <a:rPr lang="en-GB" dirty="0"/>
              <a:t> Many NHS trusts report difficulty recruiting clinicians fluent in Welsh, particularly in specialised areas (GOV.WALES, 2025d).</a:t>
            </a:r>
          </a:p>
          <a:p>
            <a:pPr>
              <a:buFont typeface="Arial" panose="020B0604020202020204" pitchFamily="34" charset="0"/>
              <a:buChar char="•"/>
            </a:pPr>
            <a:r>
              <a:rPr lang="en-GB" b="1" dirty="0"/>
              <a:t>Limited translated materials:</a:t>
            </a:r>
            <a:r>
              <a:rPr lang="en-GB" dirty="0"/>
              <a:t> Complex medical information and rare-condition leaflets are often unavailable in Welsh (Public Health Wales, 2025).</a:t>
            </a:r>
          </a:p>
          <a:p>
            <a:pPr>
              <a:buFont typeface="Arial" panose="020B0604020202020204" pitchFamily="34" charset="0"/>
              <a:buChar char="•"/>
            </a:pPr>
            <a:r>
              <a:rPr lang="en-GB" b="1" dirty="0"/>
              <a:t>Assumptions about language proficiency:</a:t>
            </a:r>
            <a:r>
              <a:rPr lang="en-GB" dirty="0"/>
              <a:t> Healthcare staff may assume patients can communicate in English, causing discomfort or miscommunication (GOV.WALES, 2025a).</a:t>
            </a:r>
          </a:p>
          <a:p>
            <a:pPr>
              <a:buFont typeface="Arial" panose="020B0604020202020204" pitchFamily="34" charset="0"/>
              <a:buChar char="•"/>
            </a:pPr>
            <a:r>
              <a:rPr lang="en-GB" b="1" dirty="0"/>
              <a:t>Regional variation:</a:t>
            </a:r>
            <a:r>
              <a:rPr lang="en-GB" dirty="0"/>
              <a:t> Access to Welsh-language services differs widely between urban and rural areas, exacerbating inequalities (GOV.WALES, 2025b).</a:t>
            </a:r>
          </a:p>
          <a:p>
            <a:pPr>
              <a:buNone/>
            </a:pPr>
            <a:r>
              <a:rPr lang="en-GB" dirty="0"/>
              <a:t>Addressing these challenges requires investment in bilingual workforce development, professional training, and the integration of technology to support language access.</a:t>
            </a:r>
          </a:p>
        </p:txBody>
      </p:sp>
      <p:pic>
        <p:nvPicPr>
          <p:cNvPr id="93" name="Picture 92">
            <a:extLst>
              <a:ext uri="{FF2B5EF4-FFF2-40B4-BE49-F238E27FC236}">
                <a16:creationId xmlns:a16="http://schemas.microsoft.com/office/drawing/2014/main" id="{E739FF02-0DB8-6D31-2744-44B954F20403}"/>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469523" y="102913"/>
            <a:ext cx="2752177" cy="1651306"/>
          </a:xfrm>
          <a:prstGeom prst="rect">
            <a:avLst/>
          </a:prstGeom>
        </p:spPr>
      </p:pic>
      <p:pic>
        <p:nvPicPr>
          <p:cNvPr id="95" name="Picture 94">
            <a:extLst>
              <a:ext uri="{FF2B5EF4-FFF2-40B4-BE49-F238E27FC236}">
                <a16:creationId xmlns:a16="http://schemas.microsoft.com/office/drawing/2014/main" id="{339BF043-93E6-43B2-D9D2-1CCC3D2D79A6}"/>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74335" y="98600"/>
            <a:ext cx="2528917" cy="1489444"/>
          </a:xfrm>
          <a:prstGeom prst="rect">
            <a:avLst/>
          </a:prstGeom>
        </p:spPr>
      </p:pic>
      <p:pic>
        <p:nvPicPr>
          <p:cNvPr id="102" name="Picture 101">
            <a:extLst>
              <a:ext uri="{FF2B5EF4-FFF2-40B4-BE49-F238E27FC236}">
                <a16:creationId xmlns:a16="http://schemas.microsoft.com/office/drawing/2014/main" id="{7E44F144-B922-8D24-7B34-CE02C81B9220}"/>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2692974" y="53481"/>
            <a:ext cx="1960337" cy="1392843"/>
          </a:xfrm>
          <a:prstGeom prst="rect">
            <a:avLst/>
          </a:prstGeom>
        </p:spPr>
      </p:pic>
      <p:pic>
        <p:nvPicPr>
          <p:cNvPr id="107" name="Picture 106">
            <a:extLst>
              <a:ext uri="{FF2B5EF4-FFF2-40B4-BE49-F238E27FC236}">
                <a16:creationId xmlns:a16="http://schemas.microsoft.com/office/drawing/2014/main" id="{7275BB25-00CB-EFD4-5917-22A0DF04D346}"/>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8477250" y="12896199"/>
            <a:ext cx="4645690" cy="2045189"/>
          </a:xfrm>
          <a:prstGeom prst="rect">
            <a:avLst/>
          </a:prstGeom>
        </p:spPr>
      </p:pic>
      <p:pic>
        <p:nvPicPr>
          <p:cNvPr id="109" name="Picture 108">
            <a:extLst>
              <a:ext uri="{FF2B5EF4-FFF2-40B4-BE49-F238E27FC236}">
                <a16:creationId xmlns:a16="http://schemas.microsoft.com/office/drawing/2014/main" id="{1CE1ABD9-0762-EFEE-BBE4-3C338A48B0BA}"/>
              </a:ext>
            </a:extLst>
          </p:cNvPr>
          <p:cNvPicPr>
            <a:picLocks noChangeAspect="1"/>
          </p:cNvPicPr>
          <p:nvPr/>
        </p:nvPicPr>
        <p:blipFill>
          <a:blip r:embed="rId10">
            <a:extLst>
              <a:ext uri="{28A0092B-C50C-407E-A947-70E740481C1C}">
                <a14:useLocalDpi xmlns:a14="http://schemas.microsoft.com/office/drawing/2010/main" val="0"/>
              </a:ext>
              <a:ext uri="{837473B0-CC2E-450A-ABE3-18F120FF3D39}">
                <a1611:picAttrSrcUrl xmlns:a1611="http://schemas.microsoft.com/office/drawing/2016/11/main" r:id="rId11"/>
              </a:ext>
            </a:extLst>
          </a:blip>
          <a:stretch>
            <a:fillRect/>
          </a:stretch>
        </p:blipFill>
        <p:spPr>
          <a:xfrm>
            <a:off x="4641095" y="46672"/>
            <a:ext cx="2536028" cy="1518133"/>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60C4E9246EAD664A9A522726E403CA17" ma:contentTypeVersion="10" ma:contentTypeDescription="Create a new document." ma:contentTypeScope="" ma:versionID="9735f98ef06c6e6d12787cecae9bff45">
  <xsd:schema xmlns:xsd="http://www.w3.org/2001/XMLSchema" xmlns:xs="http://www.w3.org/2001/XMLSchema" xmlns:p="http://schemas.microsoft.com/office/2006/metadata/properties" xmlns:ns3="b4f9f7ee-5770-4a14-8925-17f3d16e50b7" targetNamespace="http://schemas.microsoft.com/office/2006/metadata/properties" ma:root="true" ma:fieldsID="210d809cae385ff379aa6ae5d74abd5f" ns3:_="">
    <xsd:import namespace="b4f9f7ee-5770-4a14-8925-17f3d16e50b7"/>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element ref="ns3:MediaServiceBillingMetadata" minOccurs="0"/>
                <xsd:element ref="ns3:MediaServiceSystemTags" minOccurs="0"/>
                <xsd:element ref="ns3:MediaServiceGenerationTime" minOccurs="0"/>
                <xsd:element ref="ns3:MediaServiceEventHashCode"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4f9f7ee-5770-4a14-8925-17f3d16e50b7"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element name="MediaServiceBillingMetadata" ma:index="13" nillable="true" ma:displayName="MediaServiceBillingMetadata" ma:hidden="true" ma:internalName="MediaServiceBillingMetadata" ma:readOnly="true">
      <xsd:simpleType>
        <xsd:restriction base="dms:Note"/>
      </xsd:simpleType>
    </xsd:element>
    <xsd:element name="MediaServiceSystemTags" ma:index="14" nillable="true" ma:displayName="MediaServiceSystemTags" ma:hidden="true" ma:internalName="MediaServiceSystemTags" ma:readOnly="true">
      <xsd:simpleType>
        <xsd:restriction base="dms:Note"/>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b4f9f7ee-5770-4a14-8925-17f3d16e50b7" xsi:nil="true"/>
  </documentManagement>
</p:properties>
</file>

<file path=customXml/itemProps1.xml><?xml version="1.0" encoding="utf-8"?>
<ds:datastoreItem xmlns:ds="http://schemas.openxmlformats.org/officeDocument/2006/customXml" ds:itemID="{111C0378-55DB-4522-894E-A70FAFD1B5E9}">
  <ds:schemaRefs>
    <ds:schemaRef ds:uri="http://schemas.microsoft.com/sharepoint/v3/contenttype/forms"/>
  </ds:schemaRefs>
</ds:datastoreItem>
</file>

<file path=customXml/itemProps2.xml><?xml version="1.0" encoding="utf-8"?>
<ds:datastoreItem xmlns:ds="http://schemas.openxmlformats.org/officeDocument/2006/customXml" ds:itemID="{15D2D0EF-6512-4DCD-837B-DBE4843E13A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4f9f7ee-5770-4a14-8925-17f3d16e50b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119BE12B-4E6F-4B8B-A5A0-227FABF4C831}">
  <ds:schemaRefs>
    <ds:schemaRef ds:uri="http://schemas.microsoft.com/office/infopath/2007/PartnerControls"/>
    <ds:schemaRef ds:uri="http://purl.org/dc/dcmitype/"/>
    <ds:schemaRef ds:uri="http://purl.org/dc/terms/"/>
    <ds:schemaRef ds:uri="http://schemas.microsoft.com/office/2006/documentManagement/types"/>
    <ds:schemaRef ds:uri="http://www.w3.org/XML/1998/namespace"/>
    <ds:schemaRef ds:uri="http://schemas.openxmlformats.org/package/2006/metadata/core-properties"/>
    <ds:schemaRef ds:uri="http://purl.org/dc/elements/1.1/"/>
    <ds:schemaRef ds:uri="b4f9f7ee-5770-4a14-8925-17f3d16e50b7"/>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otalTime>2135</TotalTime>
  <Words>1455</Words>
  <Application>Microsoft Office PowerPoint</Application>
  <PresentationFormat>Custom</PresentationFormat>
  <Paragraphs>57</Paragraphs>
  <Slides>1</Slides>
  <Notes>0</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Fast Changes on the Earth's Surface Activity Research Poster</dc:title>
  <cp:lastModifiedBy>Nic Service (2511388)</cp:lastModifiedBy>
  <cp:revision>6</cp:revision>
  <dcterms:created xsi:type="dcterms:W3CDTF">2006-08-16T00:00:00Z</dcterms:created>
  <dcterms:modified xsi:type="dcterms:W3CDTF">2026-03-01T16:05:06Z</dcterms:modified>
  <dc:identifier>DAHBAsuRjVQ</dc:identifier>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0x01010060C4E9246EAD664A9A522726E403CA17</vt:lpwstr>
  </property>
</Properties>
</file>