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2" r:id="rId1"/>
  </p:sldMasterIdLst>
  <p:sldIdLst>
    <p:sldId id="256" r:id="rId2"/>
    <p:sldId id="257" r:id="rId3"/>
    <p:sldId id="259" r:id="rId4"/>
    <p:sldId id="260" r:id="rId5"/>
    <p:sldId id="261" r:id="rId6"/>
    <p:sldId id="258"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08E06AE-C476-4313-9882-C3890DE6E3F5}" v="194" dt="2023-11-09T13:17:47.920"/>
    <p1510:client id="{38E0F873-30F1-D87E-9DBD-F19B60A2DB60}" v="174" dt="2023-11-17T11:48:32.922"/>
    <p1510:client id="{5589679A-7027-D115-4C3D-D5D75E298C8D}" v="6" dt="2023-11-23T11:22:18.283"/>
    <p1510:client id="{748B888F-EADE-5F94-C477-132EF2D8CCC4}" v="14" dt="2023-11-22T12:32:00.775"/>
    <p1510:client id="{F6A76D78-12EA-D5A5-55EA-73427FC5C78B}" v="37" dt="2023-11-22T12:43:08.41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eo Smith (2302380)" userId="S::2302380@student.uwtsd.ac.uk::e1cc3032-326f-46d8-bac8-4cf5033f208b" providerId="AD" clId="Web-{5589679A-7027-D115-4C3D-D5D75E298C8D}"/>
    <pc:docChg chg="modSld">
      <pc:chgData name="Leo Smith (2302380)" userId="S::2302380@student.uwtsd.ac.uk::e1cc3032-326f-46d8-bac8-4cf5033f208b" providerId="AD" clId="Web-{5589679A-7027-D115-4C3D-D5D75E298C8D}" dt="2023-11-23T11:22:17.861" v="4" actId="20577"/>
      <pc:docMkLst>
        <pc:docMk/>
      </pc:docMkLst>
      <pc:sldChg chg="modSp">
        <pc:chgData name="Leo Smith (2302380)" userId="S::2302380@student.uwtsd.ac.uk::e1cc3032-326f-46d8-bac8-4cf5033f208b" providerId="AD" clId="Web-{5589679A-7027-D115-4C3D-D5D75E298C8D}" dt="2023-11-23T11:22:17.861" v="4" actId="20577"/>
        <pc:sldMkLst>
          <pc:docMk/>
          <pc:sldMk cId="2484392874" sldId="258"/>
        </pc:sldMkLst>
        <pc:spChg chg="mod">
          <ac:chgData name="Leo Smith (2302380)" userId="S::2302380@student.uwtsd.ac.uk::e1cc3032-326f-46d8-bac8-4cf5033f208b" providerId="AD" clId="Web-{5589679A-7027-D115-4C3D-D5D75E298C8D}" dt="2023-11-23T11:22:17.861" v="4" actId="20577"/>
          <ac:spMkLst>
            <pc:docMk/>
            <pc:sldMk cId="2484392874" sldId="258"/>
            <ac:spMk id="3" creationId="{030916D3-9BD4-B604-113A-5F5D4B03D468}"/>
          </ac:spMkLst>
        </pc:spChg>
      </pc:sldChg>
    </pc:docChg>
  </pc:docChgLst>
  <pc:docChgLst>
    <pc:chgData name="Leo Smith (2302380)" userId="S::2302380@student.uwtsd.ac.uk::e1cc3032-326f-46d8-bac8-4cf5033f208b" providerId="AD" clId="Web-{748B888F-EADE-5F94-C477-132EF2D8CCC4}"/>
    <pc:docChg chg="modSld">
      <pc:chgData name="Leo Smith (2302380)" userId="S::2302380@student.uwtsd.ac.uk::e1cc3032-326f-46d8-bac8-4cf5033f208b" providerId="AD" clId="Web-{748B888F-EADE-5F94-C477-132EF2D8CCC4}" dt="2023-11-22T12:32:00.775" v="13" actId="20577"/>
      <pc:docMkLst>
        <pc:docMk/>
      </pc:docMkLst>
      <pc:sldChg chg="modSp">
        <pc:chgData name="Leo Smith (2302380)" userId="S::2302380@student.uwtsd.ac.uk::e1cc3032-326f-46d8-bac8-4cf5033f208b" providerId="AD" clId="Web-{748B888F-EADE-5F94-C477-132EF2D8CCC4}" dt="2023-11-22T12:32:00.775" v="13" actId="20577"/>
        <pc:sldMkLst>
          <pc:docMk/>
          <pc:sldMk cId="2484392874" sldId="258"/>
        </pc:sldMkLst>
        <pc:spChg chg="mod">
          <ac:chgData name="Leo Smith (2302380)" userId="S::2302380@student.uwtsd.ac.uk::e1cc3032-326f-46d8-bac8-4cf5033f208b" providerId="AD" clId="Web-{748B888F-EADE-5F94-C477-132EF2D8CCC4}" dt="2023-11-22T12:32:00.775" v="13" actId="20577"/>
          <ac:spMkLst>
            <pc:docMk/>
            <pc:sldMk cId="2484392874" sldId="258"/>
            <ac:spMk id="3" creationId="{030916D3-9BD4-B604-113A-5F5D4B03D468}"/>
          </ac:spMkLst>
        </pc:spChg>
      </pc:sldChg>
    </pc:docChg>
  </pc:docChgLst>
  <pc:docChgLst>
    <pc:chgData name="Leo Smith (2302380)" userId="S::2302380@student.uwtsd.ac.uk::e1cc3032-326f-46d8-bac8-4cf5033f208b" providerId="AD" clId="Web-{38E0F873-30F1-D87E-9DBD-F19B60A2DB60}"/>
    <pc:docChg chg="addSld modSld">
      <pc:chgData name="Leo Smith (2302380)" userId="S::2302380@student.uwtsd.ac.uk::e1cc3032-326f-46d8-bac8-4cf5033f208b" providerId="AD" clId="Web-{38E0F873-30F1-D87E-9DBD-F19B60A2DB60}" dt="2023-11-17T11:48:32.922" v="174"/>
      <pc:docMkLst>
        <pc:docMk/>
      </pc:docMkLst>
      <pc:sldChg chg="addSp delSp modSp">
        <pc:chgData name="Leo Smith (2302380)" userId="S::2302380@student.uwtsd.ac.uk::e1cc3032-326f-46d8-bac8-4cf5033f208b" providerId="AD" clId="Web-{38E0F873-30F1-D87E-9DBD-F19B60A2DB60}" dt="2023-11-17T11:48:32.922" v="174"/>
        <pc:sldMkLst>
          <pc:docMk/>
          <pc:sldMk cId="109857222" sldId="256"/>
        </pc:sldMkLst>
        <pc:spChg chg="mod">
          <ac:chgData name="Leo Smith (2302380)" userId="S::2302380@student.uwtsd.ac.uk::e1cc3032-326f-46d8-bac8-4cf5033f208b" providerId="AD" clId="Web-{38E0F873-30F1-D87E-9DBD-F19B60A2DB60}" dt="2023-11-17T10:52:56.005" v="151" actId="20577"/>
          <ac:spMkLst>
            <pc:docMk/>
            <pc:sldMk cId="109857222" sldId="256"/>
            <ac:spMk id="2" creationId="{00000000-0000-0000-0000-000000000000}"/>
          </ac:spMkLst>
        </pc:spChg>
        <pc:spChg chg="mod">
          <ac:chgData name="Leo Smith (2302380)" userId="S::2302380@student.uwtsd.ac.uk::e1cc3032-326f-46d8-bac8-4cf5033f208b" providerId="AD" clId="Web-{38E0F873-30F1-D87E-9DBD-F19B60A2DB60}" dt="2023-11-17T10:52:51.801" v="150" actId="20577"/>
          <ac:spMkLst>
            <pc:docMk/>
            <pc:sldMk cId="109857222" sldId="256"/>
            <ac:spMk id="3" creationId="{00000000-0000-0000-0000-000000000000}"/>
          </ac:spMkLst>
        </pc:spChg>
        <pc:spChg chg="add del mod">
          <ac:chgData name="Leo Smith (2302380)" userId="S::2302380@student.uwtsd.ac.uk::e1cc3032-326f-46d8-bac8-4cf5033f208b" providerId="AD" clId="Web-{38E0F873-30F1-D87E-9DBD-F19B60A2DB60}" dt="2023-11-17T11:48:32.922" v="174"/>
          <ac:spMkLst>
            <pc:docMk/>
            <pc:sldMk cId="109857222" sldId="256"/>
            <ac:spMk id="5" creationId="{38B5B86B-3145-506E-1214-6BAE0FBC3EED}"/>
          </ac:spMkLst>
        </pc:spChg>
        <pc:spChg chg="del">
          <ac:chgData name="Leo Smith (2302380)" userId="S::2302380@student.uwtsd.ac.uk::e1cc3032-326f-46d8-bac8-4cf5033f208b" providerId="AD" clId="Web-{38E0F873-30F1-D87E-9DBD-F19B60A2DB60}" dt="2023-11-17T10:52:41.347" v="146"/>
          <ac:spMkLst>
            <pc:docMk/>
            <pc:sldMk cId="109857222" sldId="256"/>
            <ac:spMk id="20" creationId="{A9896C11-F8DF-437A-B349-8AFD602DC0CA}"/>
          </ac:spMkLst>
        </pc:spChg>
        <pc:spChg chg="del">
          <ac:chgData name="Leo Smith (2302380)" userId="S::2302380@student.uwtsd.ac.uk::e1cc3032-326f-46d8-bac8-4cf5033f208b" providerId="AD" clId="Web-{38E0F873-30F1-D87E-9DBD-F19B60A2DB60}" dt="2023-11-17T10:52:41.347" v="146"/>
          <ac:spMkLst>
            <pc:docMk/>
            <pc:sldMk cId="109857222" sldId="256"/>
            <ac:spMk id="53" creationId="{7A18C9FB-EC4C-4DAE-8F7D-C6E5AF607958}"/>
          </ac:spMkLst>
        </pc:spChg>
        <pc:spChg chg="del">
          <ac:chgData name="Leo Smith (2302380)" userId="S::2302380@student.uwtsd.ac.uk::e1cc3032-326f-46d8-bac8-4cf5033f208b" providerId="AD" clId="Web-{38E0F873-30F1-D87E-9DBD-F19B60A2DB60}" dt="2023-11-17T10:52:41.347" v="146"/>
          <ac:spMkLst>
            <pc:docMk/>
            <pc:sldMk cId="109857222" sldId="256"/>
            <ac:spMk id="54" creationId="{BFC5A2D8-56E8-47FB-975D-D777AFEA4F18}"/>
          </ac:spMkLst>
        </pc:spChg>
        <pc:spChg chg="add">
          <ac:chgData name="Leo Smith (2302380)" userId="S::2302380@student.uwtsd.ac.uk::e1cc3032-326f-46d8-bac8-4cf5033f208b" providerId="AD" clId="Web-{38E0F873-30F1-D87E-9DBD-F19B60A2DB60}" dt="2023-11-17T10:52:41.347" v="146"/>
          <ac:spMkLst>
            <pc:docMk/>
            <pc:sldMk cId="109857222" sldId="256"/>
            <ac:spMk id="59" creationId="{7A18C9FB-EC4C-4DAE-8F7D-C6E5AF607958}"/>
          </ac:spMkLst>
        </pc:spChg>
        <pc:spChg chg="add">
          <ac:chgData name="Leo Smith (2302380)" userId="S::2302380@student.uwtsd.ac.uk::e1cc3032-326f-46d8-bac8-4cf5033f208b" providerId="AD" clId="Web-{38E0F873-30F1-D87E-9DBD-F19B60A2DB60}" dt="2023-11-17T10:52:41.347" v="146"/>
          <ac:spMkLst>
            <pc:docMk/>
            <pc:sldMk cId="109857222" sldId="256"/>
            <ac:spMk id="61" creationId="{A9896C11-F8DF-437A-B349-8AFD602DC0CA}"/>
          </ac:spMkLst>
        </pc:spChg>
        <pc:picChg chg="add mod ord">
          <ac:chgData name="Leo Smith (2302380)" userId="S::2302380@student.uwtsd.ac.uk::e1cc3032-326f-46d8-bac8-4cf5033f208b" providerId="AD" clId="Web-{38E0F873-30F1-D87E-9DBD-F19B60A2DB60}" dt="2023-11-17T10:52:41.347" v="146"/>
          <ac:picMkLst>
            <pc:docMk/>
            <pc:sldMk cId="109857222" sldId="256"/>
            <ac:picMk id="4" creationId="{18759409-699A-0A73-206A-3298D93E0781}"/>
          </ac:picMkLst>
        </pc:picChg>
      </pc:sldChg>
      <pc:sldChg chg="modSp">
        <pc:chgData name="Leo Smith (2302380)" userId="S::2302380@student.uwtsd.ac.uk::e1cc3032-326f-46d8-bac8-4cf5033f208b" providerId="AD" clId="Web-{38E0F873-30F1-D87E-9DBD-F19B60A2DB60}" dt="2023-11-16T13:16:17.777" v="23" actId="1076"/>
        <pc:sldMkLst>
          <pc:docMk/>
          <pc:sldMk cId="3445102487" sldId="257"/>
        </pc:sldMkLst>
        <pc:spChg chg="mod">
          <ac:chgData name="Leo Smith (2302380)" userId="S::2302380@student.uwtsd.ac.uk::e1cc3032-326f-46d8-bac8-4cf5033f208b" providerId="AD" clId="Web-{38E0F873-30F1-D87E-9DBD-F19B60A2DB60}" dt="2023-11-16T13:16:17.777" v="23" actId="1076"/>
          <ac:spMkLst>
            <pc:docMk/>
            <pc:sldMk cId="3445102487" sldId="257"/>
            <ac:spMk id="3" creationId="{54A777B5-7F01-F722-A7BA-DE7C75448ED3}"/>
          </ac:spMkLst>
        </pc:spChg>
      </pc:sldChg>
      <pc:sldChg chg="modSp">
        <pc:chgData name="Leo Smith (2302380)" userId="S::2302380@student.uwtsd.ac.uk::e1cc3032-326f-46d8-bac8-4cf5033f208b" providerId="AD" clId="Web-{38E0F873-30F1-D87E-9DBD-F19B60A2DB60}" dt="2023-11-17T10:44:48.479" v="141" actId="20577"/>
        <pc:sldMkLst>
          <pc:docMk/>
          <pc:sldMk cId="2484392874" sldId="258"/>
        </pc:sldMkLst>
        <pc:spChg chg="mod">
          <ac:chgData name="Leo Smith (2302380)" userId="S::2302380@student.uwtsd.ac.uk::e1cc3032-326f-46d8-bac8-4cf5033f208b" providerId="AD" clId="Web-{38E0F873-30F1-D87E-9DBD-F19B60A2DB60}" dt="2023-11-17T10:44:48.479" v="141" actId="20577"/>
          <ac:spMkLst>
            <pc:docMk/>
            <pc:sldMk cId="2484392874" sldId="258"/>
            <ac:spMk id="3" creationId="{030916D3-9BD4-B604-113A-5F5D4B03D468}"/>
          </ac:spMkLst>
        </pc:spChg>
      </pc:sldChg>
      <pc:sldChg chg="addSp modSp mod setBg">
        <pc:chgData name="Leo Smith (2302380)" userId="S::2302380@student.uwtsd.ac.uk::e1cc3032-326f-46d8-bac8-4cf5033f208b" providerId="AD" clId="Web-{38E0F873-30F1-D87E-9DBD-F19B60A2DB60}" dt="2023-11-16T13:15:43.245" v="19" actId="1076"/>
        <pc:sldMkLst>
          <pc:docMk/>
          <pc:sldMk cId="3993111882" sldId="259"/>
        </pc:sldMkLst>
        <pc:spChg chg="mod ord">
          <ac:chgData name="Leo Smith (2302380)" userId="S::2302380@student.uwtsd.ac.uk::e1cc3032-326f-46d8-bac8-4cf5033f208b" providerId="AD" clId="Web-{38E0F873-30F1-D87E-9DBD-F19B60A2DB60}" dt="2023-11-16T13:15:43.245" v="19" actId="1076"/>
          <ac:spMkLst>
            <pc:docMk/>
            <pc:sldMk cId="3993111882" sldId="259"/>
            <ac:spMk id="2" creationId="{B4976CC9-7E7F-F4FC-C86E-DDB7595E489B}"/>
          </ac:spMkLst>
        </pc:spChg>
        <pc:spChg chg="mod">
          <ac:chgData name="Leo Smith (2302380)" userId="S::2302380@student.uwtsd.ac.uk::e1cc3032-326f-46d8-bac8-4cf5033f208b" providerId="AD" clId="Web-{38E0F873-30F1-D87E-9DBD-F19B60A2DB60}" dt="2023-11-16T13:15:36.463" v="17" actId="14100"/>
          <ac:spMkLst>
            <pc:docMk/>
            <pc:sldMk cId="3993111882" sldId="259"/>
            <ac:spMk id="3" creationId="{E59C9999-B41D-A354-601B-03C8B3C30C45}"/>
          </ac:spMkLst>
        </pc:spChg>
        <pc:spChg chg="add">
          <ac:chgData name="Leo Smith (2302380)" userId="S::2302380@student.uwtsd.ac.uk::e1cc3032-326f-46d8-bac8-4cf5033f208b" providerId="AD" clId="Web-{38E0F873-30F1-D87E-9DBD-F19B60A2DB60}" dt="2023-11-16T13:14:56.274" v="2"/>
          <ac:spMkLst>
            <pc:docMk/>
            <pc:sldMk cId="3993111882" sldId="259"/>
            <ac:spMk id="9" creationId="{987A0FBA-CC04-4256-A8EB-BB3C543E989C}"/>
          </ac:spMkLst>
        </pc:spChg>
        <pc:spChg chg="add">
          <ac:chgData name="Leo Smith (2302380)" userId="S::2302380@student.uwtsd.ac.uk::e1cc3032-326f-46d8-bac8-4cf5033f208b" providerId="AD" clId="Web-{38E0F873-30F1-D87E-9DBD-F19B60A2DB60}" dt="2023-11-16T13:14:56.274" v="2"/>
          <ac:spMkLst>
            <pc:docMk/>
            <pc:sldMk cId="3993111882" sldId="259"/>
            <ac:spMk id="11" creationId="{3362A0EA-3E81-4464-94B8-70BE5870EDC0}"/>
          </ac:spMkLst>
        </pc:spChg>
        <pc:picChg chg="add">
          <ac:chgData name="Leo Smith (2302380)" userId="S::2302380@student.uwtsd.ac.uk::e1cc3032-326f-46d8-bac8-4cf5033f208b" providerId="AD" clId="Web-{38E0F873-30F1-D87E-9DBD-F19B60A2DB60}" dt="2023-11-16T13:14:56.274" v="2"/>
          <ac:picMkLst>
            <pc:docMk/>
            <pc:sldMk cId="3993111882" sldId="259"/>
            <ac:picMk id="5" creationId="{6B830185-F571-0E27-A32A-4A61D1F34709}"/>
          </ac:picMkLst>
        </pc:picChg>
      </pc:sldChg>
      <pc:sldChg chg="addSp delSp modSp mod setBg">
        <pc:chgData name="Leo Smith (2302380)" userId="S::2302380@student.uwtsd.ac.uk::e1cc3032-326f-46d8-bac8-4cf5033f208b" providerId="AD" clId="Web-{38E0F873-30F1-D87E-9DBD-F19B60A2DB60}" dt="2023-11-16T14:26:21.068" v="89" actId="1076"/>
        <pc:sldMkLst>
          <pc:docMk/>
          <pc:sldMk cId="4048892501" sldId="260"/>
        </pc:sldMkLst>
        <pc:spChg chg="mod ord">
          <ac:chgData name="Leo Smith (2302380)" userId="S::2302380@student.uwtsd.ac.uk::e1cc3032-326f-46d8-bac8-4cf5033f208b" providerId="AD" clId="Web-{38E0F873-30F1-D87E-9DBD-F19B60A2DB60}" dt="2023-11-16T14:26:21.068" v="89" actId="1076"/>
          <ac:spMkLst>
            <pc:docMk/>
            <pc:sldMk cId="4048892501" sldId="260"/>
            <ac:spMk id="2" creationId="{361B2102-DC1F-2731-6701-833A65589B5C}"/>
          </ac:spMkLst>
        </pc:spChg>
        <pc:spChg chg="del">
          <ac:chgData name="Leo Smith (2302380)" userId="S::2302380@student.uwtsd.ac.uk::e1cc3032-326f-46d8-bac8-4cf5033f208b" providerId="AD" clId="Web-{38E0F873-30F1-D87E-9DBD-F19B60A2DB60}" dt="2023-11-16T13:17:39.498" v="24"/>
          <ac:spMkLst>
            <pc:docMk/>
            <pc:sldMk cId="4048892501" sldId="260"/>
            <ac:spMk id="3" creationId="{BE59C34F-E91A-80AD-8413-F4E05FD423AC}"/>
          </ac:spMkLst>
        </pc:spChg>
        <pc:spChg chg="add del">
          <ac:chgData name="Leo Smith (2302380)" userId="S::2302380@student.uwtsd.ac.uk::e1cc3032-326f-46d8-bac8-4cf5033f208b" providerId="AD" clId="Web-{38E0F873-30F1-D87E-9DBD-F19B60A2DB60}" dt="2023-11-16T14:25:23.267" v="77"/>
          <ac:spMkLst>
            <pc:docMk/>
            <pc:sldMk cId="4048892501" sldId="260"/>
            <ac:spMk id="8" creationId="{3CDDF31F-B8AC-3605-6EB5-805950C924A5}"/>
          </ac:spMkLst>
        </pc:spChg>
        <pc:spChg chg="add del">
          <ac:chgData name="Leo Smith (2302380)" userId="S::2302380@student.uwtsd.ac.uk::e1cc3032-326f-46d8-bac8-4cf5033f208b" providerId="AD" clId="Web-{38E0F873-30F1-D87E-9DBD-F19B60A2DB60}" dt="2023-11-16T14:25:23.267" v="77"/>
          <ac:spMkLst>
            <pc:docMk/>
            <pc:sldMk cId="4048892501" sldId="260"/>
            <ac:spMk id="11" creationId="{987A0FBA-CC04-4256-A8EB-BB3C543E989C}"/>
          </ac:spMkLst>
        </pc:spChg>
        <pc:spChg chg="add del">
          <ac:chgData name="Leo Smith (2302380)" userId="S::2302380@student.uwtsd.ac.uk::e1cc3032-326f-46d8-bac8-4cf5033f208b" providerId="AD" clId="Web-{38E0F873-30F1-D87E-9DBD-F19B60A2DB60}" dt="2023-11-16T14:25:23.267" v="77"/>
          <ac:spMkLst>
            <pc:docMk/>
            <pc:sldMk cId="4048892501" sldId="260"/>
            <ac:spMk id="13" creationId="{A3BFB3E6-2D9E-4A5C-826F-44A91F59778D}"/>
          </ac:spMkLst>
        </pc:spChg>
        <pc:spChg chg="add del">
          <ac:chgData name="Leo Smith (2302380)" userId="S::2302380@student.uwtsd.ac.uk::e1cc3032-326f-46d8-bac8-4cf5033f208b" providerId="AD" clId="Web-{38E0F873-30F1-D87E-9DBD-F19B60A2DB60}" dt="2023-11-16T14:26:04.864" v="80"/>
          <ac:spMkLst>
            <pc:docMk/>
            <pc:sldMk cId="4048892501" sldId="260"/>
            <ac:spMk id="19" creationId="{A6EF5A53-0A64-4CA5-B9C7-1CB97CB5CF1C}"/>
          </ac:spMkLst>
        </pc:spChg>
        <pc:spChg chg="add del">
          <ac:chgData name="Leo Smith (2302380)" userId="S::2302380@student.uwtsd.ac.uk::e1cc3032-326f-46d8-bac8-4cf5033f208b" providerId="AD" clId="Web-{38E0F873-30F1-D87E-9DBD-F19B60A2DB60}" dt="2023-11-16T14:26:04.864" v="80"/>
          <ac:spMkLst>
            <pc:docMk/>
            <pc:sldMk cId="4048892501" sldId="260"/>
            <ac:spMk id="21" creationId="{34ABFBEA-4EB0-4D02-A2C0-1733CD3D6F12}"/>
          </ac:spMkLst>
        </pc:spChg>
        <pc:spChg chg="add del">
          <ac:chgData name="Leo Smith (2302380)" userId="S::2302380@student.uwtsd.ac.uk::e1cc3032-326f-46d8-bac8-4cf5033f208b" providerId="AD" clId="Web-{38E0F873-30F1-D87E-9DBD-F19B60A2DB60}" dt="2023-11-16T14:26:04.864" v="80"/>
          <ac:spMkLst>
            <pc:docMk/>
            <pc:sldMk cId="4048892501" sldId="260"/>
            <ac:spMk id="23" creationId="{19E083F6-57F4-487B-A766-EA0462B1EED8}"/>
          </ac:spMkLst>
        </pc:spChg>
        <pc:spChg chg="add del">
          <ac:chgData name="Leo Smith (2302380)" userId="S::2302380@student.uwtsd.ac.uk::e1cc3032-326f-46d8-bac8-4cf5033f208b" providerId="AD" clId="Web-{38E0F873-30F1-D87E-9DBD-F19B60A2DB60}" dt="2023-11-16T14:26:04.864" v="80"/>
          <ac:spMkLst>
            <pc:docMk/>
            <pc:sldMk cId="4048892501" sldId="260"/>
            <ac:spMk id="25" creationId="{7A18C9FB-EC4C-4DAE-8F7D-C6E5AF607958}"/>
          </ac:spMkLst>
        </pc:spChg>
        <pc:spChg chg="add del">
          <ac:chgData name="Leo Smith (2302380)" userId="S::2302380@student.uwtsd.ac.uk::e1cc3032-326f-46d8-bac8-4cf5033f208b" providerId="AD" clId="Web-{38E0F873-30F1-D87E-9DBD-F19B60A2DB60}" dt="2023-11-16T14:26:04.864" v="80"/>
          <ac:spMkLst>
            <pc:docMk/>
            <pc:sldMk cId="4048892501" sldId="260"/>
            <ac:spMk id="27" creationId="{26C2F60D-36DC-4E6D-8544-3562BBABA872}"/>
          </ac:spMkLst>
        </pc:spChg>
        <pc:spChg chg="add del">
          <ac:chgData name="Leo Smith (2302380)" userId="S::2302380@student.uwtsd.ac.uk::e1cc3032-326f-46d8-bac8-4cf5033f208b" providerId="AD" clId="Web-{38E0F873-30F1-D87E-9DBD-F19B60A2DB60}" dt="2023-11-16T14:26:04.864" v="80"/>
          <ac:spMkLst>
            <pc:docMk/>
            <pc:sldMk cId="4048892501" sldId="260"/>
            <ac:spMk id="29" creationId="{FCFFC7D5-8758-4C87-A839-9FF78F54327B}"/>
          </ac:spMkLst>
        </pc:spChg>
        <pc:spChg chg="add">
          <ac:chgData name="Leo Smith (2302380)" userId="S::2302380@student.uwtsd.ac.uk::e1cc3032-326f-46d8-bac8-4cf5033f208b" providerId="AD" clId="Web-{38E0F873-30F1-D87E-9DBD-F19B60A2DB60}" dt="2023-11-16T14:26:04.864" v="80"/>
          <ac:spMkLst>
            <pc:docMk/>
            <pc:sldMk cId="4048892501" sldId="260"/>
            <ac:spMk id="34" creationId="{A6EF5A53-0A64-4CA5-B9C7-1CB97CB5CF1C}"/>
          </ac:spMkLst>
        </pc:spChg>
        <pc:spChg chg="add">
          <ac:chgData name="Leo Smith (2302380)" userId="S::2302380@student.uwtsd.ac.uk::e1cc3032-326f-46d8-bac8-4cf5033f208b" providerId="AD" clId="Web-{38E0F873-30F1-D87E-9DBD-F19B60A2DB60}" dt="2023-11-16T14:26:04.864" v="80"/>
          <ac:spMkLst>
            <pc:docMk/>
            <pc:sldMk cId="4048892501" sldId="260"/>
            <ac:spMk id="36" creationId="{34ABFBEA-4EB0-4D02-A2C0-1733CD3D6F12}"/>
          </ac:spMkLst>
        </pc:spChg>
        <pc:spChg chg="add">
          <ac:chgData name="Leo Smith (2302380)" userId="S::2302380@student.uwtsd.ac.uk::e1cc3032-326f-46d8-bac8-4cf5033f208b" providerId="AD" clId="Web-{38E0F873-30F1-D87E-9DBD-F19B60A2DB60}" dt="2023-11-16T14:26:04.864" v="80"/>
          <ac:spMkLst>
            <pc:docMk/>
            <pc:sldMk cId="4048892501" sldId="260"/>
            <ac:spMk id="38" creationId="{19E083F6-57F4-487B-A766-EA0462B1EED8}"/>
          </ac:spMkLst>
        </pc:spChg>
        <pc:spChg chg="add">
          <ac:chgData name="Leo Smith (2302380)" userId="S::2302380@student.uwtsd.ac.uk::e1cc3032-326f-46d8-bac8-4cf5033f208b" providerId="AD" clId="Web-{38E0F873-30F1-D87E-9DBD-F19B60A2DB60}" dt="2023-11-16T14:26:04.864" v="80"/>
          <ac:spMkLst>
            <pc:docMk/>
            <pc:sldMk cId="4048892501" sldId="260"/>
            <ac:spMk id="40" creationId="{7A18C9FB-EC4C-4DAE-8F7D-C6E5AF607958}"/>
          </ac:spMkLst>
        </pc:spChg>
        <pc:spChg chg="add">
          <ac:chgData name="Leo Smith (2302380)" userId="S::2302380@student.uwtsd.ac.uk::e1cc3032-326f-46d8-bac8-4cf5033f208b" providerId="AD" clId="Web-{38E0F873-30F1-D87E-9DBD-F19B60A2DB60}" dt="2023-11-16T14:26:04.864" v="80"/>
          <ac:spMkLst>
            <pc:docMk/>
            <pc:sldMk cId="4048892501" sldId="260"/>
            <ac:spMk id="42" creationId="{B47A9921-6509-49C2-BEBF-924F28066091}"/>
          </ac:spMkLst>
        </pc:spChg>
        <pc:picChg chg="add mod">
          <ac:chgData name="Leo Smith (2302380)" userId="S::2302380@student.uwtsd.ac.uk::e1cc3032-326f-46d8-bac8-4cf5033f208b" providerId="AD" clId="Web-{38E0F873-30F1-D87E-9DBD-F19B60A2DB60}" dt="2023-11-16T14:26:04.864" v="80"/>
          <ac:picMkLst>
            <pc:docMk/>
            <pc:sldMk cId="4048892501" sldId="260"/>
            <ac:picMk id="3" creationId="{5F11214B-771D-A843-21D1-F07F27A9C729}"/>
          </ac:picMkLst>
        </pc:picChg>
        <pc:picChg chg="add del mod ord">
          <ac:chgData name="Leo Smith (2302380)" userId="S::2302380@student.uwtsd.ac.uk::e1cc3032-326f-46d8-bac8-4cf5033f208b" providerId="AD" clId="Web-{38E0F873-30F1-D87E-9DBD-F19B60A2DB60}" dt="2023-11-16T14:25:17.735" v="76"/>
          <ac:picMkLst>
            <pc:docMk/>
            <pc:sldMk cId="4048892501" sldId="260"/>
            <ac:picMk id="4" creationId="{345574BF-21AA-DA31-3B5D-C7E64D9BF464}"/>
          </ac:picMkLst>
        </pc:picChg>
        <pc:picChg chg="add del">
          <ac:chgData name="Leo Smith (2302380)" userId="S::2302380@student.uwtsd.ac.uk::e1cc3032-326f-46d8-bac8-4cf5033f208b" providerId="AD" clId="Web-{38E0F873-30F1-D87E-9DBD-F19B60A2DB60}" dt="2023-11-16T14:26:00.254" v="79"/>
          <ac:picMkLst>
            <pc:docMk/>
            <pc:sldMk cId="4048892501" sldId="260"/>
            <ac:picMk id="15" creationId="{2B23E1BE-FDBC-8E63-B250-DF8A3AD41D26}"/>
          </ac:picMkLst>
        </pc:picChg>
      </pc:sldChg>
      <pc:sldChg chg="addSp delSp modSp new mod setBg">
        <pc:chgData name="Leo Smith (2302380)" userId="S::2302380@student.uwtsd.ac.uk::e1cc3032-326f-46d8-bac8-4cf5033f208b" providerId="AD" clId="Web-{38E0F873-30F1-D87E-9DBD-F19B60A2DB60}" dt="2023-11-17T11:48:22.343" v="173"/>
        <pc:sldMkLst>
          <pc:docMk/>
          <pc:sldMk cId="2664126112" sldId="261"/>
        </pc:sldMkLst>
        <pc:spChg chg="mod ord">
          <ac:chgData name="Leo Smith (2302380)" userId="S::2302380@student.uwtsd.ac.uk::e1cc3032-326f-46d8-bac8-4cf5033f208b" providerId="AD" clId="Web-{38E0F873-30F1-D87E-9DBD-F19B60A2DB60}" dt="2023-11-17T10:59:21.193" v="168" actId="20577"/>
          <ac:spMkLst>
            <pc:docMk/>
            <pc:sldMk cId="2664126112" sldId="261"/>
            <ac:spMk id="2" creationId="{1BEC59D3-973C-AFC2-1432-9C0CE56A08D1}"/>
          </ac:spMkLst>
        </pc:spChg>
        <pc:spChg chg="del">
          <ac:chgData name="Leo Smith (2302380)" userId="S::2302380@student.uwtsd.ac.uk::e1cc3032-326f-46d8-bac8-4cf5033f208b" providerId="AD" clId="Web-{38E0F873-30F1-D87E-9DBD-F19B60A2DB60}" dt="2023-11-17T10:59:04.567" v="160"/>
          <ac:spMkLst>
            <pc:docMk/>
            <pc:sldMk cId="2664126112" sldId="261"/>
            <ac:spMk id="3" creationId="{B635AEA8-EAD7-3219-1274-08F9FDF50C78}"/>
          </ac:spMkLst>
        </pc:spChg>
        <pc:spChg chg="add del mod">
          <ac:chgData name="Leo Smith (2302380)" userId="S::2302380@student.uwtsd.ac.uk::e1cc3032-326f-46d8-bac8-4cf5033f208b" providerId="AD" clId="Web-{38E0F873-30F1-D87E-9DBD-F19B60A2DB60}" dt="2023-11-17T11:48:22.343" v="173"/>
          <ac:spMkLst>
            <pc:docMk/>
            <pc:sldMk cId="2664126112" sldId="261"/>
            <ac:spMk id="5" creationId="{D9FCB45C-E8DE-C56B-4B27-BF6F77E25C3B}"/>
          </ac:spMkLst>
        </pc:spChg>
        <pc:spChg chg="add">
          <ac:chgData name="Leo Smith (2302380)" userId="S::2302380@student.uwtsd.ac.uk::e1cc3032-326f-46d8-bac8-4cf5033f208b" providerId="AD" clId="Web-{38E0F873-30F1-D87E-9DBD-F19B60A2DB60}" dt="2023-11-17T10:59:09.426" v="164"/>
          <ac:spMkLst>
            <pc:docMk/>
            <pc:sldMk cId="2664126112" sldId="261"/>
            <ac:spMk id="10" creationId="{A6EF5A53-0A64-4CA5-B9C7-1CB97CB5CF1C}"/>
          </ac:spMkLst>
        </pc:spChg>
        <pc:spChg chg="add">
          <ac:chgData name="Leo Smith (2302380)" userId="S::2302380@student.uwtsd.ac.uk::e1cc3032-326f-46d8-bac8-4cf5033f208b" providerId="AD" clId="Web-{38E0F873-30F1-D87E-9DBD-F19B60A2DB60}" dt="2023-11-17T10:59:09.426" v="164"/>
          <ac:spMkLst>
            <pc:docMk/>
            <pc:sldMk cId="2664126112" sldId="261"/>
            <ac:spMk id="12" creationId="{34ABFBEA-4EB0-4D02-A2C0-1733CD3D6F12}"/>
          </ac:spMkLst>
        </pc:spChg>
        <pc:spChg chg="add">
          <ac:chgData name="Leo Smith (2302380)" userId="S::2302380@student.uwtsd.ac.uk::e1cc3032-326f-46d8-bac8-4cf5033f208b" providerId="AD" clId="Web-{38E0F873-30F1-D87E-9DBD-F19B60A2DB60}" dt="2023-11-17T10:59:09.426" v="164"/>
          <ac:spMkLst>
            <pc:docMk/>
            <pc:sldMk cId="2664126112" sldId="261"/>
            <ac:spMk id="14" creationId="{19E083F6-57F4-487B-A766-EA0462B1EED8}"/>
          </ac:spMkLst>
        </pc:spChg>
        <pc:spChg chg="add">
          <ac:chgData name="Leo Smith (2302380)" userId="S::2302380@student.uwtsd.ac.uk::e1cc3032-326f-46d8-bac8-4cf5033f208b" providerId="AD" clId="Web-{38E0F873-30F1-D87E-9DBD-F19B60A2DB60}" dt="2023-11-17T10:59:09.426" v="164"/>
          <ac:spMkLst>
            <pc:docMk/>
            <pc:sldMk cId="2664126112" sldId="261"/>
            <ac:spMk id="16" creationId="{7A18C9FB-EC4C-4DAE-8F7D-C6E5AF607958}"/>
          </ac:spMkLst>
        </pc:spChg>
        <pc:spChg chg="add">
          <ac:chgData name="Leo Smith (2302380)" userId="S::2302380@student.uwtsd.ac.uk::e1cc3032-326f-46d8-bac8-4cf5033f208b" providerId="AD" clId="Web-{38E0F873-30F1-D87E-9DBD-F19B60A2DB60}" dt="2023-11-17T10:59:09.426" v="164"/>
          <ac:spMkLst>
            <pc:docMk/>
            <pc:sldMk cId="2664126112" sldId="261"/>
            <ac:spMk id="18" creationId="{1A0F8916-44ED-4BA2-B4A8-BFF92E4B49BE}"/>
          </ac:spMkLst>
        </pc:spChg>
        <pc:picChg chg="add mod ord">
          <ac:chgData name="Leo Smith (2302380)" userId="S::2302380@student.uwtsd.ac.uk::e1cc3032-326f-46d8-bac8-4cf5033f208b" providerId="AD" clId="Web-{38E0F873-30F1-D87E-9DBD-F19B60A2DB60}" dt="2023-11-17T10:59:30.631" v="170" actId="1076"/>
          <ac:picMkLst>
            <pc:docMk/>
            <pc:sldMk cId="2664126112" sldId="261"/>
            <ac:picMk id="4" creationId="{79C7F98B-CC0E-07FF-0493-7762336581D1}"/>
          </ac:picMkLst>
        </pc:picChg>
      </pc:sldChg>
    </pc:docChg>
  </pc:docChgLst>
  <pc:docChgLst>
    <pc:chgData name="Leo Smith (2302380)" userId="S::2302380@student.uwtsd.ac.uk::e1cc3032-326f-46d8-bac8-4cf5033f208b" providerId="AD" clId="Web-{308E06AE-C476-4313-9882-C3890DE6E3F5}"/>
    <pc:docChg chg="addSld modSld addMainMaster delMainMaster">
      <pc:chgData name="Leo Smith (2302380)" userId="S::2302380@student.uwtsd.ac.uk::e1cc3032-326f-46d8-bac8-4cf5033f208b" providerId="AD" clId="Web-{308E06AE-C476-4313-9882-C3890DE6E3F5}" dt="2023-11-09T13:17:47.920" v="191" actId="20577"/>
      <pc:docMkLst>
        <pc:docMk/>
      </pc:docMkLst>
      <pc:sldChg chg="addSp delSp modSp mod setBg modClrScheme chgLayout">
        <pc:chgData name="Leo Smith (2302380)" userId="S::2302380@student.uwtsd.ac.uk::e1cc3032-326f-46d8-bac8-4cf5033f208b" providerId="AD" clId="Web-{308E06AE-C476-4313-9882-C3890DE6E3F5}" dt="2023-11-09T13:08:42.108" v="183" actId="20577"/>
        <pc:sldMkLst>
          <pc:docMk/>
          <pc:sldMk cId="109857222" sldId="256"/>
        </pc:sldMkLst>
        <pc:spChg chg="mod">
          <ac:chgData name="Leo Smith (2302380)" userId="S::2302380@student.uwtsd.ac.uk::e1cc3032-326f-46d8-bac8-4cf5033f208b" providerId="AD" clId="Web-{308E06AE-C476-4313-9882-C3890DE6E3F5}" dt="2023-11-09T13:08:42.108" v="183" actId="20577"/>
          <ac:spMkLst>
            <pc:docMk/>
            <pc:sldMk cId="109857222" sldId="256"/>
            <ac:spMk id="2" creationId="{00000000-0000-0000-0000-000000000000}"/>
          </ac:spMkLst>
        </pc:spChg>
        <pc:spChg chg="mod">
          <ac:chgData name="Leo Smith (2302380)" userId="S::2302380@student.uwtsd.ac.uk::e1cc3032-326f-46d8-bac8-4cf5033f208b" providerId="AD" clId="Web-{308E06AE-C476-4313-9882-C3890DE6E3F5}" dt="2023-11-09T13:08:34.702" v="182" actId="20577"/>
          <ac:spMkLst>
            <pc:docMk/>
            <pc:sldMk cId="109857222" sldId="256"/>
            <ac:spMk id="3" creationId="{00000000-0000-0000-0000-000000000000}"/>
          </ac:spMkLst>
        </pc:spChg>
        <pc:spChg chg="add del">
          <ac:chgData name="Leo Smith (2302380)" userId="S::2302380@student.uwtsd.ac.uk::e1cc3032-326f-46d8-bac8-4cf5033f208b" providerId="AD" clId="Web-{308E06AE-C476-4313-9882-C3890DE6E3F5}" dt="2023-11-09T12:22:02.515" v="34"/>
          <ac:spMkLst>
            <pc:docMk/>
            <pc:sldMk cId="109857222" sldId="256"/>
            <ac:spMk id="9" creationId="{7A18C9FB-EC4C-4DAE-8F7D-C6E5AF607958}"/>
          </ac:spMkLst>
        </pc:spChg>
        <pc:spChg chg="add del">
          <ac:chgData name="Leo Smith (2302380)" userId="S::2302380@student.uwtsd.ac.uk::e1cc3032-326f-46d8-bac8-4cf5033f208b" providerId="AD" clId="Web-{308E06AE-C476-4313-9882-C3890DE6E3F5}" dt="2023-11-09T12:22:02.515" v="34"/>
          <ac:spMkLst>
            <pc:docMk/>
            <pc:sldMk cId="109857222" sldId="256"/>
            <ac:spMk id="11" creationId="{55F5D1E8-E605-4EFC-8912-6E191F84FE26}"/>
          </ac:spMkLst>
        </pc:spChg>
        <pc:spChg chg="add del">
          <ac:chgData name="Leo Smith (2302380)" userId="S::2302380@student.uwtsd.ac.uk::e1cc3032-326f-46d8-bac8-4cf5033f208b" providerId="AD" clId="Web-{308E06AE-C476-4313-9882-C3890DE6E3F5}" dt="2023-11-09T12:22:02.453" v="33"/>
          <ac:spMkLst>
            <pc:docMk/>
            <pc:sldMk cId="109857222" sldId="256"/>
            <ac:spMk id="16" creationId="{13B6DAC6-0186-4D62-AD69-90B9C0411EA3}"/>
          </ac:spMkLst>
        </pc:spChg>
        <pc:spChg chg="add">
          <ac:chgData name="Leo Smith (2302380)" userId="S::2302380@student.uwtsd.ac.uk::e1cc3032-326f-46d8-bac8-4cf5033f208b" providerId="AD" clId="Web-{308E06AE-C476-4313-9882-C3890DE6E3F5}" dt="2023-11-09T12:22:02.515" v="34"/>
          <ac:spMkLst>
            <pc:docMk/>
            <pc:sldMk cId="109857222" sldId="256"/>
            <ac:spMk id="20" creationId="{A9896C11-F8DF-437A-B349-8AFD602DC0CA}"/>
          </ac:spMkLst>
        </pc:spChg>
        <pc:spChg chg="add del">
          <ac:chgData name="Leo Smith (2302380)" userId="S::2302380@student.uwtsd.ac.uk::e1cc3032-326f-46d8-bac8-4cf5033f208b" providerId="AD" clId="Web-{308E06AE-C476-4313-9882-C3890DE6E3F5}" dt="2023-11-09T12:22:02.453" v="33"/>
          <ac:spMkLst>
            <pc:docMk/>
            <pc:sldMk cId="109857222" sldId="256"/>
            <ac:spMk id="51" creationId="{429C64BC-8915-422E-9361-EE04C48FFD40}"/>
          </ac:spMkLst>
        </pc:spChg>
        <pc:spChg chg="add">
          <ac:chgData name="Leo Smith (2302380)" userId="S::2302380@student.uwtsd.ac.uk::e1cc3032-326f-46d8-bac8-4cf5033f208b" providerId="AD" clId="Web-{308E06AE-C476-4313-9882-C3890DE6E3F5}" dt="2023-11-09T12:22:02.515" v="34"/>
          <ac:spMkLst>
            <pc:docMk/>
            <pc:sldMk cId="109857222" sldId="256"/>
            <ac:spMk id="53" creationId="{7A18C9FB-EC4C-4DAE-8F7D-C6E5AF607958}"/>
          </ac:spMkLst>
        </pc:spChg>
        <pc:spChg chg="add">
          <ac:chgData name="Leo Smith (2302380)" userId="S::2302380@student.uwtsd.ac.uk::e1cc3032-326f-46d8-bac8-4cf5033f208b" providerId="AD" clId="Web-{308E06AE-C476-4313-9882-C3890DE6E3F5}" dt="2023-11-09T12:22:02.515" v="34"/>
          <ac:spMkLst>
            <pc:docMk/>
            <pc:sldMk cId="109857222" sldId="256"/>
            <ac:spMk id="54" creationId="{BFC5A2D8-56E8-47FB-975D-D777AFEA4F18}"/>
          </ac:spMkLst>
        </pc:spChg>
        <pc:grpChg chg="add del">
          <ac:chgData name="Leo Smith (2302380)" userId="S::2302380@student.uwtsd.ac.uk::e1cc3032-326f-46d8-bac8-4cf5033f208b" providerId="AD" clId="Web-{308E06AE-C476-4313-9882-C3890DE6E3F5}" dt="2023-11-09T12:22:02.453" v="33"/>
          <ac:grpSpMkLst>
            <pc:docMk/>
            <pc:sldMk cId="109857222" sldId="256"/>
            <ac:grpSpMk id="18" creationId="{A0297160-077C-4B0C-9F1E-6519CEDB84C4}"/>
          </ac:grpSpMkLst>
        </pc:grpChg>
        <pc:picChg chg="add del mod ord">
          <ac:chgData name="Leo Smith (2302380)" userId="S::2302380@student.uwtsd.ac.uk::e1cc3032-326f-46d8-bac8-4cf5033f208b" providerId="AD" clId="Web-{308E06AE-C476-4313-9882-C3890DE6E3F5}" dt="2023-11-09T12:22:04.937" v="35"/>
          <ac:picMkLst>
            <pc:docMk/>
            <pc:sldMk cId="109857222" sldId="256"/>
            <ac:picMk id="4" creationId="{A11C2B29-AB99-232C-5542-0CC7C323CBE7}"/>
          </ac:picMkLst>
        </pc:picChg>
      </pc:sldChg>
      <pc:sldChg chg="addSp modSp new mod setBg">
        <pc:chgData name="Leo Smith (2302380)" userId="S::2302380@student.uwtsd.ac.uk::e1cc3032-326f-46d8-bac8-4cf5033f208b" providerId="AD" clId="Web-{308E06AE-C476-4313-9882-C3890DE6E3F5}" dt="2023-11-09T13:08:48.780" v="184" actId="20577"/>
        <pc:sldMkLst>
          <pc:docMk/>
          <pc:sldMk cId="3445102487" sldId="257"/>
        </pc:sldMkLst>
        <pc:spChg chg="mod">
          <ac:chgData name="Leo Smith (2302380)" userId="S::2302380@student.uwtsd.ac.uk::e1cc3032-326f-46d8-bac8-4cf5033f208b" providerId="AD" clId="Web-{308E06AE-C476-4313-9882-C3890DE6E3F5}" dt="2023-11-09T13:08:48.780" v="184" actId="20577"/>
          <ac:spMkLst>
            <pc:docMk/>
            <pc:sldMk cId="3445102487" sldId="257"/>
            <ac:spMk id="2" creationId="{63CD368F-6994-6AF2-A1EB-A8AE0AD192F6}"/>
          </ac:spMkLst>
        </pc:spChg>
        <pc:spChg chg="mod">
          <ac:chgData name="Leo Smith (2302380)" userId="S::2302380@student.uwtsd.ac.uk::e1cc3032-326f-46d8-bac8-4cf5033f208b" providerId="AD" clId="Web-{308E06AE-C476-4313-9882-C3890DE6E3F5}" dt="2023-11-09T12:32:32.626" v="52" actId="14100"/>
          <ac:spMkLst>
            <pc:docMk/>
            <pc:sldMk cId="3445102487" sldId="257"/>
            <ac:spMk id="3" creationId="{54A777B5-7F01-F722-A7BA-DE7C75448ED3}"/>
          </ac:spMkLst>
        </pc:spChg>
        <pc:spChg chg="add">
          <ac:chgData name="Leo Smith (2302380)" userId="S::2302380@student.uwtsd.ac.uk::e1cc3032-326f-46d8-bac8-4cf5033f208b" providerId="AD" clId="Web-{308E06AE-C476-4313-9882-C3890DE6E3F5}" dt="2023-11-09T12:27:49.306" v="37"/>
          <ac:spMkLst>
            <pc:docMk/>
            <pc:sldMk cId="3445102487" sldId="257"/>
            <ac:spMk id="8" creationId="{987A0FBA-CC04-4256-A8EB-BB3C543E989C}"/>
          </ac:spMkLst>
        </pc:spChg>
        <pc:spChg chg="add">
          <ac:chgData name="Leo Smith (2302380)" userId="S::2302380@student.uwtsd.ac.uk::e1cc3032-326f-46d8-bac8-4cf5033f208b" providerId="AD" clId="Web-{308E06AE-C476-4313-9882-C3890DE6E3F5}" dt="2023-11-09T12:27:49.306" v="37"/>
          <ac:spMkLst>
            <pc:docMk/>
            <pc:sldMk cId="3445102487" sldId="257"/>
            <ac:spMk id="10" creationId="{B1EFC49C-62C3-4D0F-A5E0-B5856867B389}"/>
          </ac:spMkLst>
        </pc:spChg>
        <pc:spChg chg="add">
          <ac:chgData name="Leo Smith (2302380)" userId="S::2302380@student.uwtsd.ac.uk::e1cc3032-326f-46d8-bac8-4cf5033f208b" providerId="AD" clId="Web-{308E06AE-C476-4313-9882-C3890DE6E3F5}" dt="2023-11-09T12:27:49.306" v="37"/>
          <ac:spMkLst>
            <pc:docMk/>
            <pc:sldMk cId="3445102487" sldId="257"/>
            <ac:spMk id="12" creationId="{E3588014-99E8-44C1-BB9D-26C13B241D05}"/>
          </ac:spMkLst>
        </pc:spChg>
      </pc:sldChg>
      <pc:sldChg chg="modSp new">
        <pc:chgData name="Leo Smith (2302380)" userId="S::2302380@student.uwtsd.ac.uk::e1cc3032-326f-46d8-bac8-4cf5033f208b" providerId="AD" clId="Web-{308E06AE-C476-4313-9882-C3890DE6E3F5}" dt="2023-11-09T13:17:47.920" v="191" actId="20577"/>
        <pc:sldMkLst>
          <pc:docMk/>
          <pc:sldMk cId="2484392874" sldId="258"/>
        </pc:sldMkLst>
        <pc:spChg chg="mod">
          <ac:chgData name="Leo Smith (2302380)" userId="S::2302380@student.uwtsd.ac.uk::e1cc3032-326f-46d8-bac8-4cf5033f208b" providerId="AD" clId="Web-{308E06AE-C476-4313-9882-C3890DE6E3F5}" dt="2023-11-09T13:17:47.920" v="191" actId="20577"/>
          <ac:spMkLst>
            <pc:docMk/>
            <pc:sldMk cId="2484392874" sldId="258"/>
            <ac:spMk id="2" creationId="{58B14418-EC16-E5C5-DF30-012AEDE046C0}"/>
          </ac:spMkLst>
        </pc:spChg>
        <pc:spChg chg="mod">
          <ac:chgData name="Leo Smith (2302380)" userId="S::2302380@student.uwtsd.ac.uk::e1cc3032-326f-46d8-bac8-4cf5033f208b" providerId="AD" clId="Web-{308E06AE-C476-4313-9882-C3890DE6E3F5}" dt="2023-11-09T13:17:43.483" v="190" actId="20577"/>
          <ac:spMkLst>
            <pc:docMk/>
            <pc:sldMk cId="2484392874" sldId="258"/>
            <ac:spMk id="3" creationId="{030916D3-9BD4-B604-113A-5F5D4B03D468}"/>
          </ac:spMkLst>
        </pc:spChg>
      </pc:sldChg>
      <pc:sldChg chg="modSp new">
        <pc:chgData name="Leo Smith (2302380)" userId="S::2302380@student.uwtsd.ac.uk::e1cc3032-326f-46d8-bac8-4cf5033f208b" providerId="AD" clId="Web-{308E06AE-C476-4313-9882-C3890DE6E3F5}" dt="2023-11-09T13:09:01.140" v="187" actId="20577"/>
        <pc:sldMkLst>
          <pc:docMk/>
          <pc:sldMk cId="3993111882" sldId="259"/>
        </pc:sldMkLst>
        <pc:spChg chg="mod">
          <ac:chgData name="Leo Smith (2302380)" userId="S::2302380@student.uwtsd.ac.uk::e1cc3032-326f-46d8-bac8-4cf5033f208b" providerId="AD" clId="Web-{308E06AE-C476-4313-9882-C3890DE6E3F5}" dt="2023-11-09T13:09:01.140" v="187" actId="20577"/>
          <ac:spMkLst>
            <pc:docMk/>
            <pc:sldMk cId="3993111882" sldId="259"/>
            <ac:spMk id="2" creationId="{B4976CC9-7E7F-F4FC-C86E-DDB7595E489B}"/>
          </ac:spMkLst>
        </pc:spChg>
        <pc:spChg chg="mod">
          <ac:chgData name="Leo Smith (2302380)" userId="S::2302380@student.uwtsd.ac.uk::e1cc3032-326f-46d8-bac8-4cf5033f208b" providerId="AD" clId="Web-{308E06AE-C476-4313-9882-C3890DE6E3F5}" dt="2023-11-09T13:08:56.984" v="186" actId="20577"/>
          <ac:spMkLst>
            <pc:docMk/>
            <pc:sldMk cId="3993111882" sldId="259"/>
            <ac:spMk id="3" creationId="{E59C9999-B41D-A354-601B-03C8B3C30C45}"/>
          </ac:spMkLst>
        </pc:spChg>
      </pc:sldChg>
      <pc:sldChg chg="modSp new">
        <pc:chgData name="Leo Smith (2302380)" userId="S::2302380@student.uwtsd.ac.uk::e1cc3032-326f-46d8-bac8-4cf5033f208b" providerId="AD" clId="Web-{308E06AE-C476-4313-9882-C3890DE6E3F5}" dt="2023-11-09T13:09:07.437" v="188" actId="20577"/>
        <pc:sldMkLst>
          <pc:docMk/>
          <pc:sldMk cId="4048892501" sldId="260"/>
        </pc:sldMkLst>
        <pc:spChg chg="mod">
          <ac:chgData name="Leo Smith (2302380)" userId="S::2302380@student.uwtsd.ac.uk::e1cc3032-326f-46d8-bac8-4cf5033f208b" providerId="AD" clId="Web-{308E06AE-C476-4313-9882-C3890DE6E3F5}" dt="2023-11-09T13:09:07.437" v="188" actId="20577"/>
          <ac:spMkLst>
            <pc:docMk/>
            <pc:sldMk cId="4048892501" sldId="260"/>
            <ac:spMk id="2" creationId="{361B2102-DC1F-2731-6701-833A65589B5C}"/>
          </ac:spMkLst>
        </pc:spChg>
      </pc:sldChg>
      <pc:sldMasterChg chg="del delSldLayout">
        <pc:chgData name="Leo Smith (2302380)" userId="S::2302380@student.uwtsd.ac.uk::e1cc3032-326f-46d8-bac8-4cf5033f208b" providerId="AD" clId="Web-{308E06AE-C476-4313-9882-C3890DE6E3F5}" dt="2023-11-09T12:21:20.483" v="28"/>
        <pc:sldMasterMkLst>
          <pc:docMk/>
          <pc:sldMasterMk cId="2460954070" sldId="2147483660"/>
        </pc:sldMasterMkLst>
        <pc:sldLayoutChg chg="del">
          <pc:chgData name="Leo Smith (2302380)" userId="S::2302380@student.uwtsd.ac.uk::e1cc3032-326f-46d8-bac8-4cf5033f208b" providerId="AD" clId="Web-{308E06AE-C476-4313-9882-C3890DE6E3F5}" dt="2023-11-09T12:21:20.483" v="28"/>
          <pc:sldLayoutMkLst>
            <pc:docMk/>
            <pc:sldMasterMk cId="2460954070" sldId="2147483660"/>
            <pc:sldLayoutMk cId="2385387890" sldId="2147483661"/>
          </pc:sldLayoutMkLst>
        </pc:sldLayoutChg>
        <pc:sldLayoutChg chg="del">
          <pc:chgData name="Leo Smith (2302380)" userId="S::2302380@student.uwtsd.ac.uk::e1cc3032-326f-46d8-bac8-4cf5033f208b" providerId="AD" clId="Web-{308E06AE-C476-4313-9882-C3890DE6E3F5}" dt="2023-11-09T12:21:20.483" v="28"/>
          <pc:sldLayoutMkLst>
            <pc:docMk/>
            <pc:sldMasterMk cId="2460954070" sldId="2147483660"/>
            <pc:sldLayoutMk cId="949138452" sldId="2147483662"/>
          </pc:sldLayoutMkLst>
        </pc:sldLayoutChg>
        <pc:sldLayoutChg chg="del">
          <pc:chgData name="Leo Smith (2302380)" userId="S::2302380@student.uwtsd.ac.uk::e1cc3032-326f-46d8-bac8-4cf5033f208b" providerId="AD" clId="Web-{308E06AE-C476-4313-9882-C3890DE6E3F5}" dt="2023-11-09T12:21:20.483" v="28"/>
          <pc:sldLayoutMkLst>
            <pc:docMk/>
            <pc:sldMasterMk cId="2460954070" sldId="2147483660"/>
            <pc:sldLayoutMk cId="2591524520" sldId="2147483663"/>
          </pc:sldLayoutMkLst>
        </pc:sldLayoutChg>
        <pc:sldLayoutChg chg="del">
          <pc:chgData name="Leo Smith (2302380)" userId="S::2302380@student.uwtsd.ac.uk::e1cc3032-326f-46d8-bac8-4cf5033f208b" providerId="AD" clId="Web-{308E06AE-C476-4313-9882-C3890DE6E3F5}" dt="2023-11-09T12:21:20.483" v="28"/>
          <pc:sldLayoutMkLst>
            <pc:docMk/>
            <pc:sldMasterMk cId="2460954070" sldId="2147483660"/>
            <pc:sldLayoutMk cId="1203092039" sldId="2147483664"/>
          </pc:sldLayoutMkLst>
        </pc:sldLayoutChg>
        <pc:sldLayoutChg chg="del">
          <pc:chgData name="Leo Smith (2302380)" userId="S::2302380@student.uwtsd.ac.uk::e1cc3032-326f-46d8-bac8-4cf5033f208b" providerId="AD" clId="Web-{308E06AE-C476-4313-9882-C3890DE6E3F5}" dt="2023-11-09T12:21:20.483" v="28"/>
          <pc:sldLayoutMkLst>
            <pc:docMk/>
            <pc:sldMasterMk cId="2460954070" sldId="2147483660"/>
            <pc:sldLayoutMk cId="3733172339" sldId="2147483665"/>
          </pc:sldLayoutMkLst>
        </pc:sldLayoutChg>
        <pc:sldLayoutChg chg="del">
          <pc:chgData name="Leo Smith (2302380)" userId="S::2302380@student.uwtsd.ac.uk::e1cc3032-326f-46d8-bac8-4cf5033f208b" providerId="AD" clId="Web-{308E06AE-C476-4313-9882-C3890DE6E3F5}" dt="2023-11-09T12:21:20.483" v="28"/>
          <pc:sldLayoutMkLst>
            <pc:docMk/>
            <pc:sldMasterMk cId="2460954070" sldId="2147483660"/>
            <pc:sldLayoutMk cId="3210312558" sldId="2147483666"/>
          </pc:sldLayoutMkLst>
        </pc:sldLayoutChg>
        <pc:sldLayoutChg chg="del">
          <pc:chgData name="Leo Smith (2302380)" userId="S::2302380@student.uwtsd.ac.uk::e1cc3032-326f-46d8-bac8-4cf5033f208b" providerId="AD" clId="Web-{308E06AE-C476-4313-9882-C3890DE6E3F5}" dt="2023-11-09T12:21:20.483" v="28"/>
          <pc:sldLayoutMkLst>
            <pc:docMk/>
            <pc:sldMasterMk cId="2460954070" sldId="2147483660"/>
            <pc:sldLayoutMk cId="3146388984" sldId="2147483667"/>
          </pc:sldLayoutMkLst>
        </pc:sldLayoutChg>
        <pc:sldLayoutChg chg="del">
          <pc:chgData name="Leo Smith (2302380)" userId="S::2302380@student.uwtsd.ac.uk::e1cc3032-326f-46d8-bac8-4cf5033f208b" providerId="AD" clId="Web-{308E06AE-C476-4313-9882-C3890DE6E3F5}" dt="2023-11-09T12:21:20.483" v="28"/>
          <pc:sldLayoutMkLst>
            <pc:docMk/>
            <pc:sldMasterMk cId="2460954070" sldId="2147483660"/>
            <pc:sldLayoutMk cId="3171841454" sldId="2147483668"/>
          </pc:sldLayoutMkLst>
        </pc:sldLayoutChg>
        <pc:sldLayoutChg chg="del">
          <pc:chgData name="Leo Smith (2302380)" userId="S::2302380@student.uwtsd.ac.uk::e1cc3032-326f-46d8-bac8-4cf5033f208b" providerId="AD" clId="Web-{308E06AE-C476-4313-9882-C3890DE6E3F5}" dt="2023-11-09T12:21:20.483" v="28"/>
          <pc:sldLayoutMkLst>
            <pc:docMk/>
            <pc:sldMasterMk cId="2460954070" sldId="2147483660"/>
            <pc:sldLayoutMk cId="1718958274" sldId="2147483669"/>
          </pc:sldLayoutMkLst>
        </pc:sldLayoutChg>
        <pc:sldLayoutChg chg="del">
          <pc:chgData name="Leo Smith (2302380)" userId="S::2302380@student.uwtsd.ac.uk::e1cc3032-326f-46d8-bac8-4cf5033f208b" providerId="AD" clId="Web-{308E06AE-C476-4313-9882-C3890DE6E3F5}" dt="2023-11-09T12:21:20.483" v="28"/>
          <pc:sldLayoutMkLst>
            <pc:docMk/>
            <pc:sldMasterMk cId="2460954070" sldId="2147483660"/>
            <pc:sldLayoutMk cId="2202905451" sldId="2147483670"/>
          </pc:sldLayoutMkLst>
        </pc:sldLayoutChg>
        <pc:sldLayoutChg chg="del">
          <pc:chgData name="Leo Smith (2302380)" userId="S::2302380@student.uwtsd.ac.uk::e1cc3032-326f-46d8-bac8-4cf5033f208b" providerId="AD" clId="Web-{308E06AE-C476-4313-9882-C3890DE6E3F5}" dt="2023-11-09T12:21:20.483" v="28"/>
          <pc:sldLayoutMkLst>
            <pc:docMk/>
            <pc:sldMasterMk cId="2460954070" sldId="2147483660"/>
            <pc:sldLayoutMk cId="3479445657" sldId="2147483671"/>
          </pc:sldLayoutMkLst>
        </pc:sldLayoutChg>
      </pc:sldMasterChg>
      <pc:sldMasterChg chg="add del addSldLayout delSldLayout">
        <pc:chgData name="Leo Smith (2302380)" userId="S::2302380@student.uwtsd.ac.uk::e1cc3032-326f-46d8-bac8-4cf5033f208b" providerId="AD" clId="Web-{308E06AE-C476-4313-9882-C3890DE6E3F5}" dt="2023-11-09T12:22:02.515" v="34"/>
        <pc:sldMasterMkLst>
          <pc:docMk/>
          <pc:sldMasterMk cId="1302175952" sldId="2147483750"/>
        </pc:sldMasterMkLst>
        <pc:sldLayoutChg chg="add del">
          <pc:chgData name="Leo Smith (2302380)" userId="S::2302380@student.uwtsd.ac.uk::e1cc3032-326f-46d8-bac8-4cf5033f208b" providerId="AD" clId="Web-{308E06AE-C476-4313-9882-C3890DE6E3F5}" dt="2023-11-09T12:22:02.515" v="34"/>
          <pc:sldLayoutMkLst>
            <pc:docMk/>
            <pc:sldMasterMk cId="1302175952" sldId="2147483750"/>
            <pc:sldLayoutMk cId="1603431585" sldId="2147483739"/>
          </pc:sldLayoutMkLst>
        </pc:sldLayoutChg>
        <pc:sldLayoutChg chg="add del">
          <pc:chgData name="Leo Smith (2302380)" userId="S::2302380@student.uwtsd.ac.uk::e1cc3032-326f-46d8-bac8-4cf5033f208b" providerId="AD" clId="Web-{308E06AE-C476-4313-9882-C3890DE6E3F5}" dt="2023-11-09T12:22:02.515" v="34"/>
          <pc:sldLayoutMkLst>
            <pc:docMk/>
            <pc:sldMasterMk cId="1302175952" sldId="2147483750"/>
            <pc:sldLayoutMk cId="4272224209" sldId="2147483740"/>
          </pc:sldLayoutMkLst>
        </pc:sldLayoutChg>
        <pc:sldLayoutChg chg="add del">
          <pc:chgData name="Leo Smith (2302380)" userId="S::2302380@student.uwtsd.ac.uk::e1cc3032-326f-46d8-bac8-4cf5033f208b" providerId="AD" clId="Web-{308E06AE-C476-4313-9882-C3890DE6E3F5}" dt="2023-11-09T12:22:02.515" v="34"/>
          <pc:sldLayoutMkLst>
            <pc:docMk/>
            <pc:sldMasterMk cId="1302175952" sldId="2147483750"/>
            <pc:sldLayoutMk cId="1844549885" sldId="2147483741"/>
          </pc:sldLayoutMkLst>
        </pc:sldLayoutChg>
        <pc:sldLayoutChg chg="add del">
          <pc:chgData name="Leo Smith (2302380)" userId="S::2302380@student.uwtsd.ac.uk::e1cc3032-326f-46d8-bac8-4cf5033f208b" providerId="AD" clId="Web-{308E06AE-C476-4313-9882-C3890DE6E3F5}" dt="2023-11-09T12:22:02.515" v="34"/>
          <pc:sldLayoutMkLst>
            <pc:docMk/>
            <pc:sldMasterMk cId="1302175952" sldId="2147483750"/>
            <pc:sldLayoutMk cId="3828382948" sldId="2147483742"/>
          </pc:sldLayoutMkLst>
        </pc:sldLayoutChg>
        <pc:sldLayoutChg chg="add del">
          <pc:chgData name="Leo Smith (2302380)" userId="S::2302380@student.uwtsd.ac.uk::e1cc3032-326f-46d8-bac8-4cf5033f208b" providerId="AD" clId="Web-{308E06AE-C476-4313-9882-C3890DE6E3F5}" dt="2023-11-09T12:22:02.515" v="34"/>
          <pc:sldLayoutMkLst>
            <pc:docMk/>
            <pc:sldMasterMk cId="1302175952" sldId="2147483750"/>
            <pc:sldLayoutMk cId="1440782282" sldId="2147483743"/>
          </pc:sldLayoutMkLst>
        </pc:sldLayoutChg>
        <pc:sldLayoutChg chg="add del">
          <pc:chgData name="Leo Smith (2302380)" userId="S::2302380@student.uwtsd.ac.uk::e1cc3032-326f-46d8-bac8-4cf5033f208b" providerId="AD" clId="Web-{308E06AE-C476-4313-9882-C3890DE6E3F5}" dt="2023-11-09T12:22:02.515" v="34"/>
          <pc:sldLayoutMkLst>
            <pc:docMk/>
            <pc:sldMasterMk cId="1302175952" sldId="2147483750"/>
            <pc:sldLayoutMk cId="29664831" sldId="2147483744"/>
          </pc:sldLayoutMkLst>
        </pc:sldLayoutChg>
        <pc:sldLayoutChg chg="add del">
          <pc:chgData name="Leo Smith (2302380)" userId="S::2302380@student.uwtsd.ac.uk::e1cc3032-326f-46d8-bac8-4cf5033f208b" providerId="AD" clId="Web-{308E06AE-C476-4313-9882-C3890DE6E3F5}" dt="2023-11-09T12:22:02.515" v="34"/>
          <pc:sldLayoutMkLst>
            <pc:docMk/>
            <pc:sldMasterMk cId="1302175952" sldId="2147483750"/>
            <pc:sldLayoutMk cId="2223773708" sldId="2147483745"/>
          </pc:sldLayoutMkLst>
        </pc:sldLayoutChg>
        <pc:sldLayoutChg chg="add del">
          <pc:chgData name="Leo Smith (2302380)" userId="S::2302380@student.uwtsd.ac.uk::e1cc3032-326f-46d8-bac8-4cf5033f208b" providerId="AD" clId="Web-{308E06AE-C476-4313-9882-C3890DE6E3F5}" dt="2023-11-09T12:22:02.515" v="34"/>
          <pc:sldLayoutMkLst>
            <pc:docMk/>
            <pc:sldMasterMk cId="1302175952" sldId="2147483750"/>
            <pc:sldLayoutMk cId="3501323650" sldId="2147483746"/>
          </pc:sldLayoutMkLst>
        </pc:sldLayoutChg>
        <pc:sldLayoutChg chg="add del">
          <pc:chgData name="Leo Smith (2302380)" userId="S::2302380@student.uwtsd.ac.uk::e1cc3032-326f-46d8-bac8-4cf5033f208b" providerId="AD" clId="Web-{308E06AE-C476-4313-9882-C3890DE6E3F5}" dt="2023-11-09T12:22:02.515" v="34"/>
          <pc:sldLayoutMkLst>
            <pc:docMk/>
            <pc:sldMasterMk cId="1302175952" sldId="2147483750"/>
            <pc:sldLayoutMk cId="2243034957" sldId="2147483747"/>
          </pc:sldLayoutMkLst>
        </pc:sldLayoutChg>
        <pc:sldLayoutChg chg="add del">
          <pc:chgData name="Leo Smith (2302380)" userId="S::2302380@student.uwtsd.ac.uk::e1cc3032-326f-46d8-bac8-4cf5033f208b" providerId="AD" clId="Web-{308E06AE-C476-4313-9882-C3890DE6E3F5}" dt="2023-11-09T12:22:02.515" v="34"/>
          <pc:sldLayoutMkLst>
            <pc:docMk/>
            <pc:sldMasterMk cId="1302175952" sldId="2147483750"/>
            <pc:sldLayoutMk cId="1177060240" sldId="2147483748"/>
          </pc:sldLayoutMkLst>
        </pc:sldLayoutChg>
        <pc:sldLayoutChg chg="add del">
          <pc:chgData name="Leo Smith (2302380)" userId="S::2302380@student.uwtsd.ac.uk::e1cc3032-326f-46d8-bac8-4cf5033f208b" providerId="AD" clId="Web-{308E06AE-C476-4313-9882-C3890DE6E3F5}" dt="2023-11-09T12:22:02.515" v="34"/>
          <pc:sldLayoutMkLst>
            <pc:docMk/>
            <pc:sldMasterMk cId="1302175952" sldId="2147483750"/>
            <pc:sldLayoutMk cId="1038934709" sldId="2147483749"/>
          </pc:sldLayoutMkLst>
        </pc:sldLayoutChg>
      </pc:sldMasterChg>
      <pc:sldMasterChg chg="add del addSldLayout delSldLayout">
        <pc:chgData name="Leo Smith (2302380)" userId="S::2302380@student.uwtsd.ac.uk::e1cc3032-326f-46d8-bac8-4cf5033f208b" providerId="AD" clId="Web-{308E06AE-C476-4313-9882-C3890DE6E3F5}" dt="2023-11-09T12:22:02.453" v="33"/>
        <pc:sldMasterMkLst>
          <pc:docMk/>
          <pc:sldMasterMk cId="478821442" sldId="2147483813"/>
        </pc:sldMasterMkLst>
        <pc:sldLayoutChg chg="add del">
          <pc:chgData name="Leo Smith (2302380)" userId="S::2302380@student.uwtsd.ac.uk::e1cc3032-326f-46d8-bac8-4cf5033f208b" providerId="AD" clId="Web-{308E06AE-C476-4313-9882-C3890DE6E3F5}" dt="2023-11-09T12:22:02.453" v="33"/>
          <pc:sldLayoutMkLst>
            <pc:docMk/>
            <pc:sldMasterMk cId="478821442" sldId="2147483813"/>
            <pc:sldLayoutMk cId="542379473" sldId="2147483802"/>
          </pc:sldLayoutMkLst>
        </pc:sldLayoutChg>
        <pc:sldLayoutChg chg="add del">
          <pc:chgData name="Leo Smith (2302380)" userId="S::2302380@student.uwtsd.ac.uk::e1cc3032-326f-46d8-bac8-4cf5033f208b" providerId="AD" clId="Web-{308E06AE-C476-4313-9882-C3890DE6E3F5}" dt="2023-11-09T12:22:02.453" v="33"/>
          <pc:sldLayoutMkLst>
            <pc:docMk/>
            <pc:sldMasterMk cId="478821442" sldId="2147483813"/>
            <pc:sldLayoutMk cId="3729077611" sldId="2147483803"/>
          </pc:sldLayoutMkLst>
        </pc:sldLayoutChg>
        <pc:sldLayoutChg chg="add del">
          <pc:chgData name="Leo Smith (2302380)" userId="S::2302380@student.uwtsd.ac.uk::e1cc3032-326f-46d8-bac8-4cf5033f208b" providerId="AD" clId="Web-{308E06AE-C476-4313-9882-C3890DE6E3F5}" dt="2023-11-09T12:22:02.453" v="33"/>
          <pc:sldLayoutMkLst>
            <pc:docMk/>
            <pc:sldMasterMk cId="478821442" sldId="2147483813"/>
            <pc:sldLayoutMk cId="1772070597" sldId="2147483804"/>
          </pc:sldLayoutMkLst>
        </pc:sldLayoutChg>
        <pc:sldLayoutChg chg="add del">
          <pc:chgData name="Leo Smith (2302380)" userId="S::2302380@student.uwtsd.ac.uk::e1cc3032-326f-46d8-bac8-4cf5033f208b" providerId="AD" clId="Web-{308E06AE-C476-4313-9882-C3890DE6E3F5}" dt="2023-11-09T12:22:02.453" v="33"/>
          <pc:sldLayoutMkLst>
            <pc:docMk/>
            <pc:sldMasterMk cId="478821442" sldId="2147483813"/>
            <pc:sldLayoutMk cId="2000851923" sldId="2147483805"/>
          </pc:sldLayoutMkLst>
        </pc:sldLayoutChg>
        <pc:sldLayoutChg chg="add del">
          <pc:chgData name="Leo Smith (2302380)" userId="S::2302380@student.uwtsd.ac.uk::e1cc3032-326f-46d8-bac8-4cf5033f208b" providerId="AD" clId="Web-{308E06AE-C476-4313-9882-C3890DE6E3F5}" dt="2023-11-09T12:22:02.453" v="33"/>
          <pc:sldLayoutMkLst>
            <pc:docMk/>
            <pc:sldMasterMk cId="478821442" sldId="2147483813"/>
            <pc:sldLayoutMk cId="2949953196" sldId="2147483806"/>
          </pc:sldLayoutMkLst>
        </pc:sldLayoutChg>
        <pc:sldLayoutChg chg="add del">
          <pc:chgData name="Leo Smith (2302380)" userId="S::2302380@student.uwtsd.ac.uk::e1cc3032-326f-46d8-bac8-4cf5033f208b" providerId="AD" clId="Web-{308E06AE-C476-4313-9882-C3890DE6E3F5}" dt="2023-11-09T12:22:02.453" v="33"/>
          <pc:sldLayoutMkLst>
            <pc:docMk/>
            <pc:sldMasterMk cId="478821442" sldId="2147483813"/>
            <pc:sldLayoutMk cId="2871959653" sldId="2147483807"/>
          </pc:sldLayoutMkLst>
        </pc:sldLayoutChg>
        <pc:sldLayoutChg chg="add del">
          <pc:chgData name="Leo Smith (2302380)" userId="S::2302380@student.uwtsd.ac.uk::e1cc3032-326f-46d8-bac8-4cf5033f208b" providerId="AD" clId="Web-{308E06AE-C476-4313-9882-C3890DE6E3F5}" dt="2023-11-09T12:22:02.453" v="33"/>
          <pc:sldLayoutMkLst>
            <pc:docMk/>
            <pc:sldMasterMk cId="478821442" sldId="2147483813"/>
            <pc:sldLayoutMk cId="993594014" sldId="2147483808"/>
          </pc:sldLayoutMkLst>
        </pc:sldLayoutChg>
        <pc:sldLayoutChg chg="add del">
          <pc:chgData name="Leo Smith (2302380)" userId="S::2302380@student.uwtsd.ac.uk::e1cc3032-326f-46d8-bac8-4cf5033f208b" providerId="AD" clId="Web-{308E06AE-C476-4313-9882-C3890DE6E3F5}" dt="2023-11-09T12:22:02.453" v="33"/>
          <pc:sldLayoutMkLst>
            <pc:docMk/>
            <pc:sldMasterMk cId="478821442" sldId="2147483813"/>
            <pc:sldLayoutMk cId="864180855" sldId="2147483809"/>
          </pc:sldLayoutMkLst>
        </pc:sldLayoutChg>
        <pc:sldLayoutChg chg="add del">
          <pc:chgData name="Leo Smith (2302380)" userId="S::2302380@student.uwtsd.ac.uk::e1cc3032-326f-46d8-bac8-4cf5033f208b" providerId="AD" clId="Web-{308E06AE-C476-4313-9882-C3890DE6E3F5}" dt="2023-11-09T12:22:02.453" v="33"/>
          <pc:sldLayoutMkLst>
            <pc:docMk/>
            <pc:sldMasterMk cId="478821442" sldId="2147483813"/>
            <pc:sldLayoutMk cId="2644821765" sldId="2147483810"/>
          </pc:sldLayoutMkLst>
        </pc:sldLayoutChg>
        <pc:sldLayoutChg chg="add del">
          <pc:chgData name="Leo Smith (2302380)" userId="S::2302380@student.uwtsd.ac.uk::e1cc3032-326f-46d8-bac8-4cf5033f208b" providerId="AD" clId="Web-{308E06AE-C476-4313-9882-C3890DE6E3F5}" dt="2023-11-09T12:22:02.453" v="33"/>
          <pc:sldLayoutMkLst>
            <pc:docMk/>
            <pc:sldMasterMk cId="478821442" sldId="2147483813"/>
            <pc:sldLayoutMk cId="25669940" sldId="2147483811"/>
          </pc:sldLayoutMkLst>
        </pc:sldLayoutChg>
        <pc:sldLayoutChg chg="add del">
          <pc:chgData name="Leo Smith (2302380)" userId="S::2302380@student.uwtsd.ac.uk::e1cc3032-326f-46d8-bac8-4cf5033f208b" providerId="AD" clId="Web-{308E06AE-C476-4313-9882-C3890DE6E3F5}" dt="2023-11-09T12:22:02.453" v="33"/>
          <pc:sldLayoutMkLst>
            <pc:docMk/>
            <pc:sldMasterMk cId="478821442" sldId="2147483813"/>
            <pc:sldLayoutMk cId="4271350388" sldId="2147483812"/>
          </pc:sldLayoutMkLst>
        </pc:sldLayoutChg>
      </pc:sldMasterChg>
      <pc:sldMasterChg chg="add addSldLayout">
        <pc:chgData name="Leo Smith (2302380)" userId="S::2302380@student.uwtsd.ac.uk::e1cc3032-326f-46d8-bac8-4cf5033f208b" providerId="AD" clId="Web-{308E06AE-C476-4313-9882-C3890DE6E3F5}" dt="2023-11-09T12:22:02.515" v="34"/>
        <pc:sldMasterMkLst>
          <pc:docMk/>
          <pc:sldMasterMk cId="3576274846" sldId="2147483852"/>
        </pc:sldMasterMkLst>
        <pc:sldLayoutChg chg="add">
          <pc:chgData name="Leo Smith (2302380)" userId="S::2302380@student.uwtsd.ac.uk::e1cc3032-326f-46d8-bac8-4cf5033f208b" providerId="AD" clId="Web-{308E06AE-C476-4313-9882-C3890DE6E3F5}" dt="2023-11-09T12:22:02.515" v="34"/>
          <pc:sldLayoutMkLst>
            <pc:docMk/>
            <pc:sldMasterMk cId="3576274846" sldId="2147483852"/>
            <pc:sldLayoutMk cId="2939434718" sldId="2147483841"/>
          </pc:sldLayoutMkLst>
        </pc:sldLayoutChg>
        <pc:sldLayoutChg chg="add">
          <pc:chgData name="Leo Smith (2302380)" userId="S::2302380@student.uwtsd.ac.uk::e1cc3032-326f-46d8-bac8-4cf5033f208b" providerId="AD" clId="Web-{308E06AE-C476-4313-9882-C3890DE6E3F5}" dt="2023-11-09T12:22:02.515" v="34"/>
          <pc:sldLayoutMkLst>
            <pc:docMk/>
            <pc:sldMasterMk cId="3576274846" sldId="2147483852"/>
            <pc:sldLayoutMk cId="1294858844" sldId="2147483842"/>
          </pc:sldLayoutMkLst>
        </pc:sldLayoutChg>
        <pc:sldLayoutChg chg="add">
          <pc:chgData name="Leo Smith (2302380)" userId="S::2302380@student.uwtsd.ac.uk::e1cc3032-326f-46d8-bac8-4cf5033f208b" providerId="AD" clId="Web-{308E06AE-C476-4313-9882-C3890DE6E3F5}" dt="2023-11-09T12:22:02.515" v="34"/>
          <pc:sldLayoutMkLst>
            <pc:docMk/>
            <pc:sldMasterMk cId="3576274846" sldId="2147483852"/>
            <pc:sldLayoutMk cId="3186131882" sldId="2147483843"/>
          </pc:sldLayoutMkLst>
        </pc:sldLayoutChg>
        <pc:sldLayoutChg chg="add">
          <pc:chgData name="Leo Smith (2302380)" userId="S::2302380@student.uwtsd.ac.uk::e1cc3032-326f-46d8-bac8-4cf5033f208b" providerId="AD" clId="Web-{308E06AE-C476-4313-9882-C3890DE6E3F5}" dt="2023-11-09T12:22:02.515" v="34"/>
          <pc:sldLayoutMkLst>
            <pc:docMk/>
            <pc:sldMasterMk cId="3576274846" sldId="2147483852"/>
            <pc:sldLayoutMk cId="3068855022" sldId="2147483844"/>
          </pc:sldLayoutMkLst>
        </pc:sldLayoutChg>
        <pc:sldLayoutChg chg="add">
          <pc:chgData name="Leo Smith (2302380)" userId="S::2302380@student.uwtsd.ac.uk::e1cc3032-326f-46d8-bac8-4cf5033f208b" providerId="AD" clId="Web-{308E06AE-C476-4313-9882-C3890DE6E3F5}" dt="2023-11-09T12:22:02.515" v="34"/>
          <pc:sldLayoutMkLst>
            <pc:docMk/>
            <pc:sldMasterMk cId="3576274846" sldId="2147483852"/>
            <pc:sldLayoutMk cId="925704561" sldId="2147483845"/>
          </pc:sldLayoutMkLst>
        </pc:sldLayoutChg>
        <pc:sldLayoutChg chg="add">
          <pc:chgData name="Leo Smith (2302380)" userId="S::2302380@student.uwtsd.ac.uk::e1cc3032-326f-46d8-bac8-4cf5033f208b" providerId="AD" clId="Web-{308E06AE-C476-4313-9882-C3890DE6E3F5}" dt="2023-11-09T12:22:02.515" v="34"/>
          <pc:sldLayoutMkLst>
            <pc:docMk/>
            <pc:sldMasterMk cId="3576274846" sldId="2147483852"/>
            <pc:sldLayoutMk cId="1040820279" sldId="2147483846"/>
          </pc:sldLayoutMkLst>
        </pc:sldLayoutChg>
        <pc:sldLayoutChg chg="add">
          <pc:chgData name="Leo Smith (2302380)" userId="S::2302380@student.uwtsd.ac.uk::e1cc3032-326f-46d8-bac8-4cf5033f208b" providerId="AD" clId="Web-{308E06AE-C476-4313-9882-C3890DE6E3F5}" dt="2023-11-09T12:22:02.515" v="34"/>
          <pc:sldLayoutMkLst>
            <pc:docMk/>
            <pc:sldMasterMk cId="3576274846" sldId="2147483852"/>
            <pc:sldLayoutMk cId="2175442989" sldId="2147483847"/>
          </pc:sldLayoutMkLst>
        </pc:sldLayoutChg>
        <pc:sldLayoutChg chg="add">
          <pc:chgData name="Leo Smith (2302380)" userId="S::2302380@student.uwtsd.ac.uk::e1cc3032-326f-46d8-bac8-4cf5033f208b" providerId="AD" clId="Web-{308E06AE-C476-4313-9882-C3890DE6E3F5}" dt="2023-11-09T12:22:02.515" v="34"/>
          <pc:sldLayoutMkLst>
            <pc:docMk/>
            <pc:sldMasterMk cId="3576274846" sldId="2147483852"/>
            <pc:sldLayoutMk cId="553190124" sldId="2147483848"/>
          </pc:sldLayoutMkLst>
        </pc:sldLayoutChg>
        <pc:sldLayoutChg chg="add">
          <pc:chgData name="Leo Smith (2302380)" userId="S::2302380@student.uwtsd.ac.uk::e1cc3032-326f-46d8-bac8-4cf5033f208b" providerId="AD" clId="Web-{308E06AE-C476-4313-9882-C3890DE6E3F5}" dt="2023-11-09T12:22:02.515" v="34"/>
          <pc:sldLayoutMkLst>
            <pc:docMk/>
            <pc:sldMasterMk cId="3576274846" sldId="2147483852"/>
            <pc:sldLayoutMk cId="3995331976" sldId="2147483849"/>
          </pc:sldLayoutMkLst>
        </pc:sldLayoutChg>
        <pc:sldLayoutChg chg="add">
          <pc:chgData name="Leo Smith (2302380)" userId="S::2302380@student.uwtsd.ac.uk::e1cc3032-326f-46d8-bac8-4cf5033f208b" providerId="AD" clId="Web-{308E06AE-C476-4313-9882-C3890DE6E3F5}" dt="2023-11-09T12:22:02.515" v="34"/>
          <pc:sldLayoutMkLst>
            <pc:docMk/>
            <pc:sldMasterMk cId="3576274846" sldId="2147483852"/>
            <pc:sldLayoutMk cId="346562888" sldId="2147483850"/>
          </pc:sldLayoutMkLst>
        </pc:sldLayoutChg>
        <pc:sldLayoutChg chg="add">
          <pc:chgData name="Leo Smith (2302380)" userId="S::2302380@student.uwtsd.ac.uk::e1cc3032-326f-46d8-bac8-4cf5033f208b" providerId="AD" clId="Web-{308E06AE-C476-4313-9882-C3890DE6E3F5}" dt="2023-11-09T12:22:02.515" v="34"/>
          <pc:sldLayoutMkLst>
            <pc:docMk/>
            <pc:sldMasterMk cId="3576274846" sldId="2147483852"/>
            <pc:sldLayoutMk cId="2022453594" sldId="2147483851"/>
          </pc:sldLayoutMkLst>
        </pc:sldLayoutChg>
      </pc:sldMasterChg>
    </pc:docChg>
  </pc:docChgLst>
  <pc:docChgLst>
    <pc:chgData name="Leo Smith (2302380)" userId="S::2302380@student.uwtsd.ac.uk::e1cc3032-326f-46d8-bac8-4cf5033f208b" providerId="AD" clId="Web-{F6A76D78-12EA-D5A5-55EA-73427FC5C78B}"/>
    <pc:docChg chg="modSld">
      <pc:chgData name="Leo Smith (2302380)" userId="S::2302380@student.uwtsd.ac.uk::e1cc3032-326f-46d8-bac8-4cf5033f208b" providerId="AD" clId="Web-{F6A76D78-12EA-D5A5-55EA-73427FC5C78B}" dt="2023-11-22T12:43:06.982" v="34" actId="20577"/>
      <pc:docMkLst>
        <pc:docMk/>
      </pc:docMkLst>
      <pc:sldChg chg="modSp">
        <pc:chgData name="Leo Smith (2302380)" userId="S::2302380@student.uwtsd.ac.uk::e1cc3032-326f-46d8-bac8-4cf5033f208b" providerId="AD" clId="Web-{F6A76D78-12EA-D5A5-55EA-73427FC5C78B}" dt="2023-11-22T12:40:31.258" v="23" actId="20577"/>
        <pc:sldMkLst>
          <pc:docMk/>
          <pc:sldMk cId="2484392874" sldId="258"/>
        </pc:sldMkLst>
        <pc:spChg chg="mod">
          <ac:chgData name="Leo Smith (2302380)" userId="S::2302380@student.uwtsd.ac.uk::e1cc3032-326f-46d8-bac8-4cf5033f208b" providerId="AD" clId="Web-{F6A76D78-12EA-D5A5-55EA-73427FC5C78B}" dt="2023-11-22T12:40:31.258" v="23" actId="20577"/>
          <ac:spMkLst>
            <pc:docMk/>
            <pc:sldMk cId="2484392874" sldId="258"/>
            <ac:spMk id="3" creationId="{030916D3-9BD4-B604-113A-5F5D4B03D468}"/>
          </ac:spMkLst>
        </pc:spChg>
      </pc:sldChg>
      <pc:sldChg chg="modSp">
        <pc:chgData name="Leo Smith (2302380)" userId="S::2302380@student.uwtsd.ac.uk::e1cc3032-326f-46d8-bac8-4cf5033f208b" providerId="AD" clId="Web-{F6A76D78-12EA-D5A5-55EA-73427FC5C78B}" dt="2023-11-22T12:43:06.982" v="34" actId="20577"/>
        <pc:sldMkLst>
          <pc:docMk/>
          <pc:sldMk cId="3993111882" sldId="259"/>
        </pc:sldMkLst>
        <pc:spChg chg="mod">
          <ac:chgData name="Leo Smith (2302380)" userId="S::2302380@student.uwtsd.ac.uk::e1cc3032-326f-46d8-bac8-4cf5033f208b" providerId="AD" clId="Web-{F6A76D78-12EA-D5A5-55EA-73427FC5C78B}" dt="2023-11-22T12:43:06.982" v="34" actId="20577"/>
          <ac:spMkLst>
            <pc:docMk/>
            <pc:sldMk cId="3993111882" sldId="259"/>
            <ac:spMk id="2" creationId="{B4976CC9-7E7F-F4FC-C86E-DDB7595E489B}"/>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DD129-A8C2-419E-B641-6CC90F50732D}"/>
              </a:ext>
            </a:extLst>
          </p:cNvPr>
          <p:cNvSpPr>
            <a:spLocks noGrp="1"/>
          </p:cNvSpPr>
          <p:nvPr>
            <p:ph type="ctrTitle"/>
          </p:nvPr>
        </p:nvSpPr>
        <p:spPr>
          <a:xfrm>
            <a:off x="762000" y="1524000"/>
            <a:ext cx="10668000" cy="22860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D1B33C04-8A23-4499-A6EF-1D190F0FB38E}"/>
              </a:ext>
            </a:extLst>
          </p:cNvPr>
          <p:cNvSpPr>
            <a:spLocks noGrp="1"/>
          </p:cNvSpPr>
          <p:nvPr>
            <p:ph type="subTitle" idx="1"/>
          </p:nvPr>
        </p:nvSpPr>
        <p:spPr>
          <a:xfrm>
            <a:off x="762000" y="4571999"/>
            <a:ext cx="10668000" cy="1524000"/>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EFA99FB-5674-4BC5-949F-8D45EC167511}"/>
              </a:ext>
            </a:extLst>
          </p:cNvPr>
          <p:cNvSpPr>
            <a:spLocks noGrp="1"/>
          </p:cNvSpPr>
          <p:nvPr>
            <p:ph type="dt" sz="half" idx="10"/>
          </p:nvPr>
        </p:nvSpPr>
        <p:spPr/>
        <p:txBody>
          <a:bodyPr/>
          <a:lstStyle/>
          <a:p>
            <a:fld id="{76969C88-B244-455D-A017-012B25B1ACDD}" type="datetimeFigureOut">
              <a:rPr lang="en-US" smtClean="0"/>
              <a:t>11/23/2023</a:t>
            </a:fld>
            <a:endParaRPr lang="en-US"/>
          </a:p>
        </p:txBody>
      </p:sp>
      <p:sp>
        <p:nvSpPr>
          <p:cNvPr id="5" name="Footer Placeholder 4">
            <a:extLst>
              <a:ext uri="{FF2B5EF4-FFF2-40B4-BE49-F238E27FC236}">
                <a16:creationId xmlns:a16="http://schemas.microsoft.com/office/drawing/2014/main" id="{0763CF93-DD67-4FE2-8083-864693FE8E7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05E934-32B6-44B1-9622-67F30BDA3F3A}"/>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1754429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AF011-A499-4054-89BF-A4800A68F60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66FB6E8-D956-45B5-9B4A-9D31DF466BE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ECDB9DB-9E62-4292-915C-1DD4134740DB}"/>
              </a:ext>
            </a:extLst>
          </p:cNvPr>
          <p:cNvSpPr>
            <a:spLocks noGrp="1"/>
          </p:cNvSpPr>
          <p:nvPr>
            <p:ph type="dt" sz="half" idx="10"/>
          </p:nvPr>
        </p:nvSpPr>
        <p:spPr/>
        <p:txBody>
          <a:bodyPr/>
          <a:lstStyle/>
          <a:p>
            <a:fld id="{76969C88-B244-455D-A017-012B25B1ACDD}" type="datetimeFigureOut">
              <a:rPr lang="en-US" smtClean="0"/>
              <a:t>11/23/2023</a:t>
            </a:fld>
            <a:endParaRPr lang="en-US"/>
          </a:p>
        </p:txBody>
      </p:sp>
      <p:sp>
        <p:nvSpPr>
          <p:cNvPr id="5" name="Footer Placeholder 4">
            <a:extLst>
              <a:ext uri="{FF2B5EF4-FFF2-40B4-BE49-F238E27FC236}">
                <a16:creationId xmlns:a16="http://schemas.microsoft.com/office/drawing/2014/main" id="{2BD462F1-BC30-4172-8353-363123A1DB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92EE8A-96DF-4D7D-B434-778324756D04}"/>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5531901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28453A-F2B4-4EDB-B8FA-150267BC1A9A}"/>
              </a:ext>
            </a:extLst>
          </p:cNvPr>
          <p:cNvSpPr>
            <a:spLocks noGrp="1"/>
          </p:cNvSpPr>
          <p:nvPr>
            <p:ph type="title"/>
          </p:nvPr>
        </p:nvSpPr>
        <p:spPr>
          <a:xfrm>
            <a:off x="762000" y="1524000"/>
            <a:ext cx="10668000" cy="3038475"/>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24C46C51-ADF1-48FC-A4D9-38C369E78304}"/>
              </a:ext>
            </a:extLst>
          </p:cNvPr>
          <p:cNvSpPr>
            <a:spLocks noGrp="1"/>
          </p:cNvSpPr>
          <p:nvPr>
            <p:ph type="body" idx="1"/>
          </p:nvPr>
        </p:nvSpPr>
        <p:spPr>
          <a:xfrm>
            <a:off x="762000" y="4589463"/>
            <a:ext cx="10668000" cy="150653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EC43B56-4DC7-490B-AEFD-55ED1ECFF82E}"/>
              </a:ext>
            </a:extLst>
          </p:cNvPr>
          <p:cNvSpPr>
            <a:spLocks noGrp="1"/>
          </p:cNvSpPr>
          <p:nvPr>
            <p:ph type="dt" sz="half" idx="10"/>
          </p:nvPr>
        </p:nvSpPr>
        <p:spPr/>
        <p:txBody>
          <a:bodyPr/>
          <a:lstStyle/>
          <a:p>
            <a:fld id="{76969C88-B244-455D-A017-012B25B1ACDD}" type="datetimeFigureOut">
              <a:rPr lang="en-US" smtClean="0"/>
              <a:t>11/23/2023</a:t>
            </a:fld>
            <a:endParaRPr lang="en-US"/>
          </a:p>
        </p:txBody>
      </p:sp>
      <p:sp>
        <p:nvSpPr>
          <p:cNvPr id="5" name="Footer Placeholder 4">
            <a:extLst>
              <a:ext uri="{FF2B5EF4-FFF2-40B4-BE49-F238E27FC236}">
                <a16:creationId xmlns:a16="http://schemas.microsoft.com/office/drawing/2014/main" id="{454738F8-C4B2-41D8-B627-A6DDB24B2D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F43D49-23F8-4C4B-9C30-EDC030EE6F7E}"/>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9953319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5556D-6916-42E6-8820-8A0D328A502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62747A5-C962-477F-89AA-A32385D57996}"/>
              </a:ext>
            </a:extLst>
          </p:cNvPr>
          <p:cNvSpPr>
            <a:spLocks noGrp="1"/>
          </p:cNvSpPr>
          <p:nvPr>
            <p:ph sz="half" idx="1"/>
          </p:nvPr>
        </p:nvSpPr>
        <p:spPr>
          <a:xfrm>
            <a:off x="762000" y="2285999"/>
            <a:ext cx="5151119" cy="3810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CD08312-30FC-44D8-B2A9-B5CAAD9F066F}"/>
              </a:ext>
            </a:extLst>
          </p:cNvPr>
          <p:cNvSpPr>
            <a:spLocks noGrp="1"/>
          </p:cNvSpPr>
          <p:nvPr>
            <p:ph sz="half" idx="2"/>
          </p:nvPr>
        </p:nvSpPr>
        <p:spPr>
          <a:xfrm>
            <a:off x="6278879" y="2285999"/>
            <a:ext cx="5151121" cy="3810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BED84EB-AF90-4F19-A376-0FE5E50F9EA5}"/>
              </a:ext>
            </a:extLst>
          </p:cNvPr>
          <p:cNvSpPr>
            <a:spLocks noGrp="1"/>
          </p:cNvSpPr>
          <p:nvPr>
            <p:ph type="dt" sz="half" idx="10"/>
          </p:nvPr>
        </p:nvSpPr>
        <p:spPr/>
        <p:txBody>
          <a:bodyPr/>
          <a:lstStyle/>
          <a:p>
            <a:fld id="{76969C88-B244-455D-A017-012B25B1ACDD}" type="datetimeFigureOut">
              <a:rPr lang="en-US" smtClean="0"/>
              <a:t>11/23/2023</a:t>
            </a:fld>
            <a:endParaRPr lang="en-US"/>
          </a:p>
        </p:txBody>
      </p:sp>
      <p:sp>
        <p:nvSpPr>
          <p:cNvPr id="6" name="Footer Placeholder 5">
            <a:extLst>
              <a:ext uri="{FF2B5EF4-FFF2-40B4-BE49-F238E27FC236}">
                <a16:creationId xmlns:a16="http://schemas.microsoft.com/office/drawing/2014/main" id="{7B838ED0-2789-41E4-A36E-83F92CA2E84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7221A83-6D60-45F0-9173-5F6D2438BC36}"/>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465628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FFAE2-03F4-4A94-86C4-9305B237CA89}"/>
              </a:ext>
            </a:extLst>
          </p:cNvPr>
          <p:cNvSpPr>
            <a:spLocks noGrp="1"/>
          </p:cNvSpPr>
          <p:nvPr>
            <p:ph type="title"/>
          </p:nvPr>
        </p:nvSpPr>
        <p:spPr>
          <a:xfrm>
            <a:off x="762000" y="762000"/>
            <a:ext cx="10668000" cy="1524000"/>
          </a:xfrm>
        </p:spPr>
        <p:txBody>
          <a:bodyPr/>
          <a:lstStyle/>
          <a:p>
            <a:r>
              <a:rPr lang="en-US"/>
              <a:t>Click to edit Master title style</a:t>
            </a:r>
          </a:p>
        </p:txBody>
      </p:sp>
      <p:sp>
        <p:nvSpPr>
          <p:cNvPr id="3" name="Text Placeholder 2">
            <a:extLst>
              <a:ext uri="{FF2B5EF4-FFF2-40B4-BE49-F238E27FC236}">
                <a16:creationId xmlns:a16="http://schemas.microsoft.com/office/drawing/2014/main" id="{75BAC5A5-E184-46B6-8AB5-C8E132D3624B}"/>
              </a:ext>
            </a:extLst>
          </p:cNvPr>
          <p:cNvSpPr>
            <a:spLocks noGrp="1"/>
          </p:cNvSpPr>
          <p:nvPr>
            <p:ph type="body" idx="1"/>
          </p:nvPr>
        </p:nvSpPr>
        <p:spPr>
          <a:xfrm>
            <a:off x="762000" y="2285999"/>
            <a:ext cx="5151119"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FDCFE87-5D80-45CB-9D13-DFC9AFCEC7F9}"/>
              </a:ext>
            </a:extLst>
          </p:cNvPr>
          <p:cNvSpPr>
            <a:spLocks noGrp="1"/>
          </p:cNvSpPr>
          <p:nvPr>
            <p:ph sz="half" idx="2"/>
          </p:nvPr>
        </p:nvSpPr>
        <p:spPr>
          <a:xfrm>
            <a:off x="762000" y="3048000"/>
            <a:ext cx="5151119"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AAC1E5A-8423-4749-8EDA-E13425F69658}"/>
              </a:ext>
            </a:extLst>
          </p:cNvPr>
          <p:cNvSpPr>
            <a:spLocks noGrp="1"/>
          </p:cNvSpPr>
          <p:nvPr>
            <p:ph type="body" sz="quarter" idx="3"/>
          </p:nvPr>
        </p:nvSpPr>
        <p:spPr>
          <a:xfrm>
            <a:off x="6278878" y="2286000"/>
            <a:ext cx="5151122"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A832AAA-4BB8-4A3D-9C79-516F82F8001D}"/>
              </a:ext>
            </a:extLst>
          </p:cNvPr>
          <p:cNvSpPr>
            <a:spLocks noGrp="1"/>
          </p:cNvSpPr>
          <p:nvPr>
            <p:ph sz="quarter" idx="4"/>
          </p:nvPr>
        </p:nvSpPr>
        <p:spPr>
          <a:xfrm>
            <a:off x="6278878" y="3048000"/>
            <a:ext cx="5151122"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80BEC63-51D3-4C70-B804-BE9EF765AD21}"/>
              </a:ext>
            </a:extLst>
          </p:cNvPr>
          <p:cNvSpPr>
            <a:spLocks noGrp="1"/>
          </p:cNvSpPr>
          <p:nvPr>
            <p:ph type="dt" sz="half" idx="10"/>
          </p:nvPr>
        </p:nvSpPr>
        <p:spPr/>
        <p:txBody>
          <a:bodyPr/>
          <a:lstStyle/>
          <a:p>
            <a:fld id="{76969C88-B244-455D-A017-012B25B1ACDD}" type="datetimeFigureOut">
              <a:rPr lang="en-US" smtClean="0"/>
              <a:t>11/23/2023</a:t>
            </a:fld>
            <a:endParaRPr lang="en-US"/>
          </a:p>
        </p:txBody>
      </p:sp>
      <p:sp>
        <p:nvSpPr>
          <p:cNvPr id="8" name="Footer Placeholder 7">
            <a:extLst>
              <a:ext uri="{FF2B5EF4-FFF2-40B4-BE49-F238E27FC236}">
                <a16:creationId xmlns:a16="http://schemas.microsoft.com/office/drawing/2014/main" id="{735CA295-8563-402F-92C3-1F20C977C17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EFA5918-109D-4342-84C0-9774A52C9E7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0224535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F2662-CBD1-4498-9B6E-2961F5EF1BFB}"/>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9FF739AE-8101-4C18-8CF3-911BDF3978A8}"/>
              </a:ext>
            </a:extLst>
          </p:cNvPr>
          <p:cNvSpPr>
            <a:spLocks noGrp="1"/>
          </p:cNvSpPr>
          <p:nvPr>
            <p:ph type="dt" sz="half" idx="10"/>
          </p:nvPr>
        </p:nvSpPr>
        <p:spPr/>
        <p:txBody>
          <a:bodyPr/>
          <a:lstStyle/>
          <a:p>
            <a:fld id="{76969C88-B244-455D-A017-012B25B1ACDD}" type="datetimeFigureOut">
              <a:rPr lang="en-US" smtClean="0"/>
              <a:t>11/23/2023</a:t>
            </a:fld>
            <a:endParaRPr lang="en-US"/>
          </a:p>
        </p:txBody>
      </p:sp>
      <p:sp>
        <p:nvSpPr>
          <p:cNvPr id="4" name="Footer Placeholder 3">
            <a:extLst>
              <a:ext uri="{FF2B5EF4-FFF2-40B4-BE49-F238E27FC236}">
                <a16:creationId xmlns:a16="http://schemas.microsoft.com/office/drawing/2014/main" id="{66EB1C88-D181-449C-9BE1-E85068C1883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B38A2C9-E93B-4F0A-A021-9E3AEBC3FA8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9257045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00AE8D9-9B42-438E-ADA6-CCFE45788460}"/>
              </a:ext>
            </a:extLst>
          </p:cNvPr>
          <p:cNvSpPr>
            <a:spLocks noGrp="1"/>
          </p:cNvSpPr>
          <p:nvPr>
            <p:ph type="dt" sz="half" idx="10"/>
          </p:nvPr>
        </p:nvSpPr>
        <p:spPr/>
        <p:txBody>
          <a:bodyPr/>
          <a:lstStyle/>
          <a:p>
            <a:fld id="{76969C88-B244-455D-A017-012B25B1ACDD}" type="datetimeFigureOut">
              <a:rPr lang="en-US" smtClean="0"/>
              <a:t>11/23/2023</a:t>
            </a:fld>
            <a:endParaRPr lang="en-US"/>
          </a:p>
        </p:txBody>
      </p:sp>
      <p:sp>
        <p:nvSpPr>
          <p:cNvPr id="3" name="Footer Placeholder 2">
            <a:extLst>
              <a:ext uri="{FF2B5EF4-FFF2-40B4-BE49-F238E27FC236}">
                <a16:creationId xmlns:a16="http://schemas.microsoft.com/office/drawing/2014/main" id="{C4F792B9-A8AF-4E13-8A25-741E89691EF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33A2CF6-DBC5-4491-B213-B3CD09D3130C}"/>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9394347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27076-58C8-494C-B6B1-DC86F62DDC24}"/>
              </a:ext>
            </a:extLst>
          </p:cNvPr>
          <p:cNvSpPr>
            <a:spLocks noGrp="1"/>
          </p:cNvSpPr>
          <p:nvPr>
            <p:ph type="title"/>
          </p:nvPr>
        </p:nvSpPr>
        <p:spPr>
          <a:xfrm>
            <a:off x="762000" y="761998"/>
            <a:ext cx="3810000" cy="1524002"/>
          </a:xfrm>
        </p:spPr>
        <p:txBody>
          <a:bodyPr anchor="t" anchorCtr="0"/>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9F29E36-0340-452F-8D0A-1BC3F3A388CF}"/>
              </a:ext>
            </a:extLst>
          </p:cNvPr>
          <p:cNvSpPr>
            <a:spLocks noGrp="1"/>
          </p:cNvSpPr>
          <p:nvPr>
            <p:ph idx="1"/>
          </p:nvPr>
        </p:nvSpPr>
        <p:spPr>
          <a:xfrm>
            <a:off x="5334000" y="762001"/>
            <a:ext cx="6096000" cy="5334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A051C2E-E587-45E8-BDB1-DFF2F2791BF6}"/>
              </a:ext>
            </a:extLst>
          </p:cNvPr>
          <p:cNvSpPr>
            <a:spLocks noGrp="1"/>
          </p:cNvSpPr>
          <p:nvPr>
            <p:ph type="body" sz="half" idx="2"/>
          </p:nvPr>
        </p:nvSpPr>
        <p:spPr>
          <a:xfrm>
            <a:off x="762000" y="2286000"/>
            <a:ext cx="3810000" cy="38100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821D993-DEDD-470E-B48B-CB053A55A119}"/>
              </a:ext>
            </a:extLst>
          </p:cNvPr>
          <p:cNvSpPr>
            <a:spLocks noGrp="1"/>
          </p:cNvSpPr>
          <p:nvPr>
            <p:ph type="dt" sz="half" idx="10"/>
          </p:nvPr>
        </p:nvSpPr>
        <p:spPr/>
        <p:txBody>
          <a:bodyPr/>
          <a:lstStyle/>
          <a:p>
            <a:fld id="{76969C88-B244-455D-A017-012B25B1ACDD}" type="datetimeFigureOut">
              <a:rPr lang="en-US" smtClean="0"/>
              <a:t>11/23/2023</a:t>
            </a:fld>
            <a:endParaRPr lang="en-US"/>
          </a:p>
        </p:txBody>
      </p:sp>
      <p:sp>
        <p:nvSpPr>
          <p:cNvPr id="6" name="Footer Placeholder 5">
            <a:extLst>
              <a:ext uri="{FF2B5EF4-FFF2-40B4-BE49-F238E27FC236}">
                <a16:creationId xmlns:a16="http://schemas.microsoft.com/office/drawing/2014/main" id="{67926C64-7401-4CA4-859F-74472AF869C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0108F41-F1F6-431C-9B45-8A447F188CB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2948588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104FB-422C-4023-9381-EB12F1582D44}"/>
              </a:ext>
            </a:extLst>
          </p:cNvPr>
          <p:cNvSpPr>
            <a:spLocks noGrp="1"/>
          </p:cNvSpPr>
          <p:nvPr>
            <p:ph type="title"/>
          </p:nvPr>
        </p:nvSpPr>
        <p:spPr>
          <a:xfrm>
            <a:off x="762001" y="762000"/>
            <a:ext cx="3809999" cy="1524000"/>
          </a:xfrm>
        </p:spPr>
        <p:txBody>
          <a:bodyPr anchor="t" anchorCtr="0"/>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4DBA3AA-DE44-4B1F-91D1-09F67B89B941}"/>
              </a:ext>
            </a:extLst>
          </p:cNvPr>
          <p:cNvSpPr>
            <a:spLocks noGrp="1"/>
          </p:cNvSpPr>
          <p:nvPr>
            <p:ph type="pic" idx="1"/>
          </p:nvPr>
        </p:nvSpPr>
        <p:spPr>
          <a:xfrm>
            <a:off x="5334000" y="762001"/>
            <a:ext cx="6021388" cy="5334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4A27B131-5117-4106-80DB-2AB208C4C953}"/>
              </a:ext>
            </a:extLst>
          </p:cNvPr>
          <p:cNvSpPr>
            <a:spLocks noGrp="1"/>
          </p:cNvSpPr>
          <p:nvPr>
            <p:ph type="body" sz="half" idx="2"/>
          </p:nvPr>
        </p:nvSpPr>
        <p:spPr>
          <a:xfrm>
            <a:off x="762001" y="2286000"/>
            <a:ext cx="3809999" cy="38100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C13918A-7F23-4C72-8E80-591324A3046C}"/>
              </a:ext>
            </a:extLst>
          </p:cNvPr>
          <p:cNvSpPr>
            <a:spLocks noGrp="1"/>
          </p:cNvSpPr>
          <p:nvPr>
            <p:ph type="dt" sz="half" idx="10"/>
          </p:nvPr>
        </p:nvSpPr>
        <p:spPr/>
        <p:txBody>
          <a:bodyPr/>
          <a:lstStyle/>
          <a:p>
            <a:fld id="{76969C88-B244-455D-A017-012B25B1ACDD}" type="datetimeFigureOut">
              <a:rPr lang="en-US" smtClean="0"/>
              <a:t>11/23/2023</a:t>
            </a:fld>
            <a:endParaRPr lang="en-US"/>
          </a:p>
        </p:txBody>
      </p:sp>
      <p:sp>
        <p:nvSpPr>
          <p:cNvPr id="6" name="Footer Placeholder 5">
            <a:extLst>
              <a:ext uri="{FF2B5EF4-FFF2-40B4-BE49-F238E27FC236}">
                <a16:creationId xmlns:a16="http://schemas.microsoft.com/office/drawing/2014/main" id="{181071C8-76FE-4B83-8317-BD53C7C844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623681A-6F29-48FC-9409-319ED3E96635}"/>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1861318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A5B09-FC60-445F-8A12-79869BEC60B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0A219F7-87F2-409F-BB0B-8FE9270C982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CAC2BB8-59E0-4EB2-B3BE-59D8641EE133}"/>
              </a:ext>
            </a:extLst>
          </p:cNvPr>
          <p:cNvSpPr>
            <a:spLocks noGrp="1"/>
          </p:cNvSpPr>
          <p:nvPr>
            <p:ph type="dt" sz="half" idx="10"/>
          </p:nvPr>
        </p:nvSpPr>
        <p:spPr/>
        <p:txBody>
          <a:bodyPr/>
          <a:lstStyle/>
          <a:p>
            <a:fld id="{76969C88-B244-455D-A017-012B25B1ACDD}" type="datetimeFigureOut">
              <a:rPr lang="en-US" smtClean="0"/>
              <a:t>11/23/2023</a:t>
            </a:fld>
            <a:endParaRPr lang="en-US"/>
          </a:p>
        </p:txBody>
      </p:sp>
      <p:sp>
        <p:nvSpPr>
          <p:cNvPr id="5" name="Footer Placeholder 4">
            <a:extLst>
              <a:ext uri="{FF2B5EF4-FFF2-40B4-BE49-F238E27FC236}">
                <a16:creationId xmlns:a16="http://schemas.microsoft.com/office/drawing/2014/main" id="{2D56984E-C0DE-461B-8011-8FC31B0EE94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FE7C03-68D3-445E-A5A2-8A935CFC977E}"/>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0688550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B21F0D7-112D-48B1-B32B-170B1AA2B51E}"/>
              </a:ext>
            </a:extLst>
          </p:cNvPr>
          <p:cNvSpPr>
            <a:spLocks noGrp="1"/>
          </p:cNvSpPr>
          <p:nvPr>
            <p:ph type="title" orient="vert"/>
          </p:nvPr>
        </p:nvSpPr>
        <p:spPr>
          <a:xfrm>
            <a:off x="9143998" y="761999"/>
            <a:ext cx="2286000" cy="533400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B27A7C1-8E5B-41DA-9802-F242D382B66B}"/>
              </a:ext>
            </a:extLst>
          </p:cNvPr>
          <p:cNvSpPr>
            <a:spLocks noGrp="1"/>
          </p:cNvSpPr>
          <p:nvPr>
            <p:ph type="body" orient="vert" idx="1"/>
          </p:nvPr>
        </p:nvSpPr>
        <p:spPr>
          <a:xfrm>
            <a:off x="762001" y="761999"/>
            <a:ext cx="7619999" cy="53340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961CC7-F5B1-464A-8127-60645FB21081}"/>
              </a:ext>
            </a:extLst>
          </p:cNvPr>
          <p:cNvSpPr>
            <a:spLocks noGrp="1"/>
          </p:cNvSpPr>
          <p:nvPr>
            <p:ph type="dt" sz="half" idx="10"/>
          </p:nvPr>
        </p:nvSpPr>
        <p:spPr/>
        <p:txBody>
          <a:bodyPr/>
          <a:lstStyle/>
          <a:p>
            <a:fld id="{76969C88-B244-455D-A017-012B25B1ACDD}" type="datetimeFigureOut">
              <a:rPr lang="en-US" smtClean="0"/>
              <a:t>11/23/2023</a:t>
            </a:fld>
            <a:endParaRPr lang="en-US"/>
          </a:p>
        </p:txBody>
      </p:sp>
      <p:sp>
        <p:nvSpPr>
          <p:cNvPr id="5" name="Footer Placeholder 4">
            <a:extLst>
              <a:ext uri="{FF2B5EF4-FFF2-40B4-BE49-F238E27FC236}">
                <a16:creationId xmlns:a16="http://schemas.microsoft.com/office/drawing/2014/main" id="{53B94302-B381-4F37-A9FF-5CC5519175A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707151-541F-4104-B989-83A9DCA6E616}"/>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0408202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6EF5A53-0A64-4CA5-B9C7-1CB97CB5CF1C}"/>
              </a:ext>
            </a:extLst>
          </p:cNvPr>
          <p:cNvSpPr/>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1" name="Freeform: Shape 10">
            <a:extLst>
              <a:ext uri="{FF2B5EF4-FFF2-40B4-BE49-F238E27FC236}">
                <a16:creationId xmlns:a16="http://schemas.microsoft.com/office/drawing/2014/main" id="{34ABFBEA-4EB0-4D02-A2C0-1733CD3D6F12}"/>
              </a:ext>
            </a:extLst>
          </p:cNvPr>
          <p:cNvSpPr/>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12" name="Freeform: Shape 11">
            <a:extLst>
              <a:ext uri="{FF2B5EF4-FFF2-40B4-BE49-F238E27FC236}">
                <a16:creationId xmlns:a16="http://schemas.microsoft.com/office/drawing/2014/main" id="{19E083F6-57F4-487B-A766-EA0462B1EED8}"/>
              </a:ext>
            </a:extLst>
          </p:cNvPr>
          <p:cNvSpPr/>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Placeholder 1">
            <a:extLst>
              <a:ext uri="{FF2B5EF4-FFF2-40B4-BE49-F238E27FC236}">
                <a16:creationId xmlns:a16="http://schemas.microsoft.com/office/drawing/2014/main" id="{A3A2F988-7148-4375-83D8-12EE5EBC7BE0}"/>
              </a:ext>
            </a:extLst>
          </p:cNvPr>
          <p:cNvSpPr>
            <a:spLocks noGrp="1"/>
          </p:cNvSpPr>
          <p:nvPr>
            <p:ph type="title"/>
          </p:nvPr>
        </p:nvSpPr>
        <p:spPr>
          <a:xfrm>
            <a:off x="762000" y="762000"/>
            <a:ext cx="10668000" cy="1524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6896238-C5B3-4F3C-97FA-890E1A51A203}"/>
              </a:ext>
            </a:extLst>
          </p:cNvPr>
          <p:cNvSpPr>
            <a:spLocks noGrp="1"/>
          </p:cNvSpPr>
          <p:nvPr>
            <p:ph type="body" idx="1"/>
          </p:nvPr>
        </p:nvSpPr>
        <p:spPr>
          <a:xfrm>
            <a:off x="762000" y="2286000"/>
            <a:ext cx="10668000" cy="38180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D6E4474-0442-4E4B-9E5B-CA7B3951C1DA}"/>
              </a:ext>
            </a:extLst>
          </p:cNvPr>
          <p:cNvSpPr>
            <a:spLocks noGrp="1"/>
          </p:cNvSpPr>
          <p:nvPr>
            <p:ph type="dt" sz="half" idx="2"/>
          </p:nvPr>
        </p:nvSpPr>
        <p:spPr>
          <a:xfrm>
            <a:off x="9389165" y="194320"/>
            <a:ext cx="2040835" cy="365125"/>
          </a:xfrm>
          <a:prstGeom prst="rect">
            <a:avLst/>
          </a:prstGeom>
        </p:spPr>
        <p:txBody>
          <a:bodyPr vert="horz" lIns="91440" tIns="45720" rIns="91440" bIns="45720" rtlCol="0" anchor="ctr"/>
          <a:lstStyle>
            <a:lvl1pPr algn="r">
              <a:defRPr sz="1200">
                <a:solidFill>
                  <a:schemeClr val="tx1">
                    <a:tint val="75000"/>
                    <a:alpha val="70000"/>
                  </a:schemeClr>
                </a:solidFill>
              </a:defRPr>
            </a:lvl1pPr>
          </a:lstStyle>
          <a:p>
            <a:fld id="{76969C88-B244-455D-A017-012B25B1ACDD}" type="datetimeFigureOut">
              <a:rPr lang="en-US" smtClean="0"/>
              <a:pPr/>
              <a:t>11/23/2023</a:t>
            </a:fld>
            <a:endParaRPr lang="en-US"/>
          </a:p>
        </p:txBody>
      </p:sp>
      <p:sp>
        <p:nvSpPr>
          <p:cNvPr id="5" name="Footer Placeholder 4">
            <a:extLst>
              <a:ext uri="{FF2B5EF4-FFF2-40B4-BE49-F238E27FC236}">
                <a16:creationId xmlns:a16="http://schemas.microsoft.com/office/drawing/2014/main" id="{E0626A98-F887-40E1-B9BA-9D93DE90E022}"/>
              </a:ext>
            </a:extLst>
          </p:cNvPr>
          <p:cNvSpPr>
            <a:spLocks noGrp="1"/>
          </p:cNvSpPr>
          <p:nvPr>
            <p:ph type="ftr" sz="quarter" idx="3"/>
          </p:nvPr>
        </p:nvSpPr>
        <p:spPr>
          <a:xfrm>
            <a:off x="761999" y="6356350"/>
            <a:ext cx="6612835" cy="365125"/>
          </a:xfrm>
          <a:prstGeom prst="rect">
            <a:avLst/>
          </a:prstGeom>
        </p:spPr>
        <p:txBody>
          <a:bodyPr vert="horz" lIns="91440" tIns="45720" rIns="91440" bIns="45720" rtlCol="0" anchor="ctr"/>
          <a:lstStyle>
            <a:lvl1pPr algn="l">
              <a:defRPr sz="1200">
                <a:solidFill>
                  <a:schemeClr val="tx1">
                    <a:tint val="75000"/>
                    <a:alpha val="70000"/>
                  </a:schemeClr>
                </a:solidFill>
              </a:defRPr>
            </a:lvl1pPr>
          </a:lstStyle>
          <a:p>
            <a:endParaRPr lang="en-US" dirty="0"/>
          </a:p>
        </p:txBody>
      </p:sp>
      <p:sp>
        <p:nvSpPr>
          <p:cNvPr id="6" name="Slide Number Placeholder 5">
            <a:extLst>
              <a:ext uri="{FF2B5EF4-FFF2-40B4-BE49-F238E27FC236}">
                <a16:creationId xmlns:a16="http://schemas.microsoft.com/office/drawing/2014/main" id="{482C8119-73F6-4713-9AD3-3628DCDFB8F2}"/>
              </a:ext>
            </a:extLst>
          </p:cNvPr>
          <p:cNvSpPr>
            <a:spLocks noGrp="1"/>
          </p:cNvSpPr>
          <p:nvPr>
            <p:ph type="sldNum" sz="quarter" idx="4"/>
          </p:nvPr>
        </p:nvSpPr>
        <p:spPr>
          <a:xfrm>
            <a:off x="9906000" y="6356350"/>
            <a:ext cx="1524000" cy="365125"/>
          </a:xfrm>
          <a:prstGeom prst="rect">
            <a:avLst/>
          </a:prstGeom>
        </p:spPr>
        <p:txBody>
          <a:bodyPr vert="horz" lIns="91440" tIns="45720" rIns="91440" bIns="45720" rtlCol="0" anchor="ctr"/>
          <a:lstStyle>
            <a:lvl1pPr algn="r">
              <a:defRPr sz="1200">
                <a:solidFill>
                  <a:schemeClr val="tx1">
                    <a:tint val="75000"/>
                    <a:alpha val="70000"/>
                  </a:schemeClr>
                </a:solidFill>
              </a:defRPr>
            </a:lvl1pPr>
          </a:lstStyle>
          <a:p>
            <a:fld id="{07CE569E-9B7C-4CB9-AB80-C0841F922CFF}" type="slidenum">
              <a:rPr lang="en-US" smtClean="0"/>
              <a:pPr/>
              <a:t>‹#›</a:t>
            </a:fld>
            <a:endParaRPr lang="en-US"/>
          </a:p>
        </p:txBody>
      </p:sp>
    </p:spTree>
    <p:extLst>
      <p:ext uri="{BB962C8B-B14F-4D97-AF65-F5344CB8AC3E}">
        <p14:creationId xmlns:p14="http://schemas.microsoft.com/office/powerpoint/2010/main" val="3576274846"/>
      </p:ext>
    </p:extLst>
  </p:cSld>
  <p:clrMap bg1="dk1" tx1="lt1" bg2="dk2" tx2="lt2" accent1="accent1" accent2="accent2" accent3="accent3" accent4="accent4" accent5="accent5" accent6="accent6" hlink="hlink" folHlink="folHlink"/>
  <p:sldLayoutIdLst>
    <p:sldLayoutId id="2147483847" r:id="rId1"/>
    <p:sldLayoutId id="2147483848" r:id="rId2"/>
    <p:sldLayoutId id="2147483849" r:id="rId3"/>
    <p:sldLayoutId id="2147483850" r:id="rId4"/>
    <p:sldLayoutId id="2147483851" r:id="rId5"/>
    <p:sldLayoutId id="2147483845" r:id="rId6"/>
    <p:sldLayoutId id="2147483841" r:id="rId7"/>
    <p:sldLayoutId id="2147483842" r:id="rId8"/>
    <p:sldLayoutId id="2147483843" r:id="rId9"/>
    <p:sldLayoutId id="2147483844" r:id="rId10"/>
    <p:sldLayoutId id="2147483846"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25000"/>
        </a:lnSpc>
        <a:spcBef>
          <a:spcPts val="1000"/>
        </a:spcBef>
        <a:buFont typeface="Arial" panose="020B0604020202020204" pitchFamily="34" charset="0"/>
        <a:buChar char="•"/>
        <a:defRPr sz="2800" kern="1200">
          <a:solidFill>
            <a:schemeClr val="tx1">
              <a:alpha val="70000"/>
            </a:schemeClr>
          </a:solidFill>
          <a:latin typeface="+mn-lt"/>
          <a:ea typeface="+mn-ea"/>
          <a:cs typeface="+mn-cs"/>
        </a:defRPr>
      </a:lvl1pPr>
      <a:lvl2pPr marL="685800" indent="-228600" algn="l" defTabSz="914400" rtl="0" eaLnBrk="1" latinLnBrk="0" hangingPunct="1">
        <a:lnSpc>
          <a:spcPct val="125000"/>
        </a:lnSpc>
        <a:spcBef>
          <a:spcPts val="500"/>
        </a:spcBef>
        <a:buFont typeface="Arial" panose="020B0604020202020204" pitchFamily="34" charset="0"/>
        <a:buChar char="•"/>
        <a:defRPr sz="2400" kern="1200">
          <a:solidFill>
            <a:schemeClr val="tx1">
              <a:alpha val="70000"/>
            </a:schemeClr>
          </a:solidFill>
          <a:latin typeface="+mn-lt"/>
          <a:ea typeface="+mn-ea"/>
          <a:cs typeface="+mn-cs"/>
        </a:defRPr>
      </a:lvl2pPr>
      <a:lvl3pPr marL="1143000" indent="-228600" algn="l" defTabSz="914400" rtl="0" eaLnBrk="1" latinLnBrk="0" hangingPunct="1">
        <a:lnSpc>
          <a:spcPct val="125000"/>
        </a:lnSpc>
        <a:spcBef>
          <a:spcPts val="500"/>
        </a:spcBef>
        <a:buFont typeface="Arial" panose="020B0604020202020204" pitchFamily="34" charset="0"/>
        <a:buChar char="•"/>
        <a:defRPr sz="2000" kern="1200">
          <a:solidFill>
            <a:schemeClr val="tx1">
              <a:alpha val="70000"/>
            </a:schemeClr>
          </a:solidFill>
          <a:latin typeface="+mn-lt"/>
          <a:ea typeface="+mn-ea"/>
          <a:cs typeface="+mn-cs"/>
        </a:defRPr>
      </a:lvl3pPr>
      <a:lvl4pPr marL="16002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4pPr>
      <a:lvl5pPr marL="20574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hrbartender.com/2019/recruiting/top-soft-skills-employers/" TargetMode="External"/><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2012books.lardbucket.org/books/public-speaking-practice-and-ethics/s14-02-steps-of-a-conclusion.html" TargetMode="External"/><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9" name="Rectangle 58">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pic>
        <p:nvPicPr>
          <p:cNvPr id="4" name="Picture 3" descr="A group of people standing in front of a blue background&#10;&#10;Description automatically generated">
            <a:extLst>
              <a:ext uri="{FF2B5EF4-FFF2-40B4-BE49-F238E27FC236}">
                <a16:creationId xmlns:a16="http://schemas.microsoft.com/office/drawing/2014/main" id="{18759409-699A-0A73-206A-3298D93E0781}"/>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4752" r="22154"/>
          <a:stretch/>
        </p:blipFill>
        <p:spPr>
          <a:xfrm>
            <a:off x="5264728" y="2"/>
            <a:ext cx="6927272" cy="5330949"/>
          </a:xfrm>
          <a:custGeom>
            <a:avLst/>
            <a:gdLst/>
            <a:ahLst/>
            <a:cxnLst/>
            <a:rect l="l" t="t" r="r" b="b"/>
            <a:pathLst>
              <a:path w="6927272" h="5330949">
                <a:moveTo>
                  <a:pt x="0" y="0"/>
                </a:moveTo>
                <a:lnTo>
                  <a:pt x="6927272" y="0"/>
                </a:lnTo>
                <a:lnTo>
                  <a:pt x="6927272" y="3912793"/>
                </a:lnTo>
                <a:lnTo>
                  <a:pt x="6884989" y="4002742"/>
                </a:lnTo>
                <a:cubicBezTo>
                  <a:pt x="6799406" y="4174873"/>
                  <a:pt x="6702812" y="4339578"/>
                  <a:pt x="6592028" y="4494163"/>
                </a:cubicBezTo>
                <a:cubicBezTo>
                  <a:pt x="5802121" y="5596640"/>
                  <a:pt x="4821632" y="5380883"/>
                  <a:pt x="3742808" y="5122218"/>
                </a:cubicBezTo>
                <a:cubicBezTo>
                  <a:pt x="2131653" y="4735722"/>
                  <a:pt x="759367" y="4191689"/>
                  <a:pt x="326623" y="2148182"/>
                </a:cubicBezTo>
                <a:cubicBezTo>
                  <a:pt x="186907" y="1488770"/>
                  <a:pt x="67840" y="834043"/>
                  <a:pt x="13721" y="201231"/>
                </a:cubicBezTo>
                <a:close/>
              </a:path>
            </a:pathLst>
          </a:custGeom>
        </p:spPr>
      </p:pic>
      <p:sp>
        <p:nvSpPr>
          <p:cNvPr id="61" name="Freeform: Shape 60">
            <a:extLst>
              <a:ext uri="{FF2B5EF4-FFF2-40B4-BE49-F238E27FC236}">
                <a16:creationId xmlns:a16="http://schemas.microsoft.com/office/drawing/2014/main" id="{A9896C11-F8DF-437A-B349-8AFD602DC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791199" y="-1219198"/>
            <a:ext cx="5181601" cy="7620000"/>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1"/>
          <p:cNvSpPr>
            <a:spLocks noGrp="1"/>
          </p:cNvSpPr>
          <p:nvPr>
            <p:ph type="ctrTitle"/>
          </p:nvPr>
        </p:nvSpPr>
        <p:spPr>
          <a:xfrm>
            <a:off x="762000" y="1524000"/>
            <a:ext cx="4572000" cy="2286000"/>
          </a:xfrm>
        </p:spPr>
        <p:txBody>
          <a:bodyPr>
            <a:normAutofit/>
          </a:bodyPr>
          <a:lstStyle/>
          <a:p>
            <a:pPr algn="l"/>
            <a:r>
              <a:rPr lang="en-US" sz="4400" dirty="0">
                <a:solidFill>
                  <a:schemeClr val="bg1"/>
                </a:solidFill>
                <a:latin typeface="Arial"/>
                <a:ea typeface="Calibri Light"/>
                <a:cs typeface="Calibri Light"/>
              </a:rPr>
              <a:t>Welcome!</a:t>
            </a:r>
            <a:endParaRPr lang="en-US" sz="4400" dirty="0">
              <a:solidFill>
                <a:schemeClr val="bg1"/>
              </a:solidFill>
              <a:latin typeface="Arial"/>
            </a:endParaRPr>
          </a:p>
        </p:txBody>
      </p:sp>
      <p:sp>
        <p:nvSpPr>
          <p:cNvPr id="3" name="Subtitle 2"/>
          <p:cNvSpPr>
            <a:spLocks noGrp="1"/>
          </p:cNvSpPr>
          <p:nvPr>
            <p:ph type="subTitle" idx="1"/>
          </p:nvPr>
        </p:nvSpPr>
        <p:spPr>
          <a:xfrm>
            <a:off x="762000" y="4571999"/>
            <a:ext cx="4572000" cy="1524000"/>
          </a:xfrm>
        </p:spPr>
        <p:txBody>
          <a:bodyPr vert="horz" lIns="91440" tIns="45720" rIns="91440" bIns="45720" rtlCol="0" anchor="t">
            <a:normAutofit fontScale="92500" lnSpcReduction="20000"/>
          </a:bodyPr>
          <a:lstStyle/>
          <a:p>
            <a:pPr algn="l"/>
            <a:r>
              <a:rPr lang="en-US" sz="3200" dirty="0">
                <a:solidFill>
                  <a:schemeClr val="bg1"/>
                </a:solidFill>
                <a:latin typeface="Arial"/>
                <a:ea typeface="Calibri"/>
                <a:cs typeface="Calibri"/>
              </a:rPr>
              <a:t>These are the three study skills I feel are important for future employability</a:t>
            </a:r>
            <a:r>
              <a:rPr lang="en-US" dirty="0">
                <a:latin typeface="Arial"/>
                <a:ea typeface="Calibri"/>
                <a:cs typeface="Calibri"/>
              </a:rPr>
              <a:t> </a:t>
            </a:r>
            <a:endParaRPr lang="en-US" dirty="0">
              <a:latin typeface="Aria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B1EFC49C-62C3-4D0F-A5E0-B5856867B3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custGeom>
            <a:avLst/>
            <a:gdLst>
              <a:gd name="connsiteX0" fmla="*/ 0 w 6096000"/>
              <a:gd name="connsiteY0" fmla="*/ 0 h 6858000"/>
              <a:gd name="connsiteX1" fmla="*/ 2758239 w 6096000"/>
              <a:gd name="connsiteY1" fmla="*/ 0 h 6858000"/>
              <a:gd name="connsiteX2" fmla="*/ 2916747 w 6096000"/>
              <a:gd name="connsiteY2" fmla="*/ 218181 h 6858000"/>
              <a:gd name="connsiteX3" fmla="*/ 4839749 w 6096000"/>
              <a:gd name="connsiteY3" fmla="*/ 2631787 h 6858000"/>
              <a:gd name="connsiteX4" fmla="*/ 6095001 w 6096000"/>
              <a:gd name="connsiteY4" fmla="*/ 5672947 h 6858000"/>
              <a:gd name="connsiteX5" fmla="*/ 5792922 w 6096000"/>
              <a:gd name="connsiteY5" fmla="*/ 6612444 h 6858000"/>
              <a:gd name="connsiteX6" fmla="*/ 5671607 w 6096000"/>
              <a:gd name="connsiteY6" fmla="*/ 6771753 h 6858000"/>
              <a:gd name="connsiteX7" fmla="*/ 5591643 w 6096000"/>
              <a:gd name="connsiteY7" fmla="*/ 6858000 h 6858000"/>
              <a:gd name="connsiteX8" fmla="*/ 0 w 6096000"/>
              <a:gd name="connsiteY8"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096000" h="6858000">
                <a:moveTo>
                  <a:pt x="0" y="0"/>
                </a:moveTo>
                <a:lnTo>
                  <a:pt x="2758239" y="0"/>
                </a:lnTo>
                <a:lnTo>
                  <a:pt x="2916747" y="218181"/>
                </a:lnTo>
                <a:cubicBezTo>
                  <a:pt x="3525935" y="1023180"/>
                  <a:pt x="4281133" y="1818277"/>
                  <a:pt x="4839749" y="2631787"/>
                </a:cubicBezTo>
                <a:cubicBezTo>
                  <a:pt x="5571203" y="3696928"/>
                  <a:pt x="6122704" y="4799581"/>
                  <a:pt x="6095001" y="5672947"/>
                </a:cubicBezTo>
                <a:cubicBezTo>
                  <a:pt x="6083564" y="6040467"/>
                  <a:pt x="5972980" y="6348559"/>
                  <a:pt x="5792922" y="6612444"/>
                </a:cubicBezTo>
                <a:cubicBezTo>
                  <a:pt x="5755410" y="6667420"/>
                  <a:pt x="5714882" y="6720477"/>
                  <a:pt x="5671607" y="6771753"/>
                </a:cubicBezTo>
                <a:lnTo>
                  <a:pt x="5591643" y="6858000"/>
                </a:lnTo>
                <a:lnTo>
                  <a:pt x="0" y="685800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E3588014-99E8-44C1-BB9D-26C13B241D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7789134">
            <a:off x="1570515" y="454890"/>
            <a:ext cx="3969651" cy="5948221"/>
          </a:xfrm>
          <a:custGeom>
            <a:avLst/>
            <a:gdLst>
              <a:gd name="connsiteX0" fmla="*/ 4594048 w 9861488"/>
              <a:gd name="connsiteY0" fmla="*/ 11458472 h 11458472"/>
              <a:gd name="connsiteX1" fmla="*/ 0 w 9861488"/>
              <a:gd name="connsiteY1" fmla="*/ 5948221 h 11458472"/>
              <a:gd name="connsiteX2" fmla="*/ 1863 w 9861488"/>
              <a:gd name="connsiteY2" fmla="*/ 5698862 h 11458472"/>
              <a:gd name="connsiteX3" fmla="*/ 320025 w 9861488"/>
              <a:gd name="connsiteY3" fmla="*/ 3799836 h 11458472"/>
              <a:gd name="connsiteX4" fmla="*/ 3430486 w 9861488"/>
              <a:gd name="connsiteY4" fmla="*/ 295907 h 11458472"/>
              <a:gd name="connsiteX5" fmla="*/ 3863859 w 9861488"/>
              <a:gd name="connsiteY5" fmla="*/ 55612 h 11458472"/>
              <a:gd name="connsiteX6" fmla="*/ 3969651 w 9861488"/>
              <a:gd name="connsiteY6" fmla="*/ 0 h 11458472"/>
              <a:gd name="connsiteX7" fmla="*/ 9861488 w 9861488"/>
              <a:gd name="connsiteY7" fmla="*/ 7066862 h 11458472"/>
              <a:gd name="connsiteX8" fmla="*/ 4594048 w 9861488"/>
              <a:gd name="connsiteY8" fmla="*/ 11458472 h 11458472"/>
              <a:gd name="connsiteX0" fmla="*/ 0 w 9861488"/>
              <a:gd name="connsiteY0" fmla="*/ 5948221 h 11549912"/>
              <a:gd name="connsiteX1" fmla="*/ 1863 w 9861488"/>
              <a:gd name="connsiteY1" fmla="*/ 5698862 h 11549912"/>
              <a:gd name="connsiteX2" fmla="*/ 320025 w 9861488"/>
              <a:gd name="connsiteY2" fmla="*/ 3799836 h 11549912"/>
              <a:gd name="connsiteX3" fmla="*/ 3430486 w 9861488"/>
              <a:gd name="connsiteY3" fmla="*/ 295907 h 11549912"/>
              <a:gd name="connsiteX4" fmla="*/ 3863859 w 9861488"/>
              <a:gd name="connsiteY4" fmla="*/ 55612 h 11549912"/>
              <a:gd name="connsiteX5" fmla="*/ 3969651 w 9861488"/>
              <a:gd name="connsiteY5" fmla="*/ 0 h 11549912"/>
              <a:gd name="connsiteX6" fmla="*/ 9861488 w 9861488"/>
              <a:gd name="connsiteY6" fmla="*/ 7066862 h 11549912"/>
              <a:gd name="connsiteX7" fmla="*/ 4685488 w 9861488"/>
              <a:gd name="connsiteY7" fmla="*/ 11549912 h 11549912"/>
              <a:gd name="connsiteX0" fmla="*/ 0 w 9861488"/>
              <a:gd name="connsiteY0" fmla="*/ 5948221 h 7066862"/>
              <a:gd name="connsiteX1" fmla="*/ 1863 w 9861488"/>
              <a:gd name="connsiteY1" fmla="*/ 5698862 h 7066862"/>
              <a:gd name="connsiteX2" fmla="*/ 320025 w 9861488"/>
              <a:gd name="connsiteY2" fmla="*/ 3799836 h 7066862"/>
              <a:gd name="connsiteX3" fmla="*/ 3430486 w 9861488"/>
              <a:gd name="connsiteY3" fmla="*/ 295907 h 7066862"/>
              <a:gd name="connsiteX4" fmla="*/ 3863859 w 9861488"/>
              <a:gd name="connsiteY4" fmla="*/ 55612 h 7066862"/>
              <a:gd name="connsiteX5" fmla="*/ 3969651 w 9861488"/>
              <a:gd name="connsiteY5" fmla="*/ 0 h 7066862"/>
              <a:gd name="connsiteX6" fmla="*/ 9861488 w 9861488"/>
              <a:gd name="connsiteY6" fmla="*/ 7066862 h 7066862"/>
              <a:gd name="connsiteX0" fmla="*/ 0 w 3969651"/>
              <a:gd name="connsiteY0" fmla="*/ 5948221 h 5948221"/>
              <a:gd name="connsiteX1" fmla="*/ 1863 w 3969651"/>
              <a:gd name="connsiteY1" fmla="*/ 5698862 h 5948221"/>
              <a:gd name="connsiteX2" fmla="*/ 320025 w 3969651"/>
              <a:gd name="connsiteY2" fmla="*/ 3799836 h 5948221"/>
              <a:gd name="connsiteX3" fmla="*/ 3430486 w 3969651"/>
              <a:gd name="connsiteY3" fmla="*/ 295907 h 5948221"/>
              <a:gd name="connsiteX4" fmla="*/ 3863859 w 3969651"/>
              <a:gd name="connsiteY4" fmla="*/ 55612 h 5948221"/>
              <a:gd name="connsiteX5" fmla="*/ 3969651 w 3969651"/>
              <a:gd name="connsiteY5" fmla="*/ 0 h 5948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69651" h="5948221">
                <a:moveTo>
                  <a:pt x="0" y="5948221"/>
                </a:moveTo>
                <a:lnTo>
                  <a:pt x="1863" y="5698862"/>
                </a:lnTo>
                <a:cubicBezTo>
                  <a:pt x="27184" y="5017139"/>
                  <a:pt x="133214" y="4368297"/>
                  <a:pt x="320025" y="3799836"/>
                </a:cubicBezTo>
                <a:cubicBezTo>
                  <a:pt x="810579" y="2305232"/>
                  <a:pt x="2027133" y="1118138"/>
                  <a:pt x="3430486" y="295907"/>
                </a:cubicBezTo>
                <a:cubicBezTo>
                  <a:pt x="3545941" y="228312"/>
                  <a:pt x="3692079" y="146862"/>
                  <a:pt x="3863859" y="55612"/>
                </a:cubicBezTo>
                <a:lnTo>
                  <a:pt x="3969651" y="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1">
            <a:extLst>
              <a:ext uri="{FF2B5EF4-FFF2-40B4-BE49-F238E27FC236}">
                <a16:creationId xmlns:a16="http://schemas.microsoft.com/office/drawing/2014/main" id="{63CD368F-6994-6AF2-A1EB-A8AE0AD192F6}"/>
              </a:ext>
            </a:extLst>
          </p:cNvPr>
          <p:cNvSpPr>
            <a:spLocks noGrp="1"/>
          </p:cNvSpPr>
          <p:nvPr>
            <p:ph type="title"/>
          </p:nvPr>
        </p:nvSpPr>
        <p:spPr>
          <a:xfrm>
            <a:off x="4090738" y="868948"/>
            <a:ext cx="7336325" cy="4772526"/>
          </a:xfrm>
        </p:spPr>
        <p:txBody>
          <a:bodyPr anchor="t">
            <a:normAutofit/>
          </a:bodyPr>
          <a:lstStyle/>
          <a:p>
            <a:r>
              <a:rPr lang="en-US" sz="6600" dirty="0">
                <a:solidFill>
                  <a:schemeClr val="bg1"/>
                </a:solidFill>
                <a:latin typeface="Arial"/>
                <a:cs typeface="Arial"/>
              </a:rPr>
              <a:t>Reflection </a:t>
            </a:r>
          </a:p>
        </p:txBody>
      </p:sp>
      <p:sp>
        <p:nvSpPr>
          <p:cNvPr id="3" name="Content Placeholder 2">
            <a:extLst>
              <a:ext uri="{FF2B5EF4-FFF2-40B4-BE49-F238E27FC236}">
                <a16:creationId xmlns:a16="http://schemas.microsoft.com/office/drawing/2014/main" id="{54A777B5-7F01-F722-A7BA-DE7C75448ED3}"/>
              </a:ext>
            </a:extLst>
          </p:cNvPr>
          <p:cNvSpPr>
            <a:spLocks noGrp="1"/>
          </p:cNvSpPr>
          <p:nvPr>
            <p:ph idx="1"/>
          </p:nvPr>
        </p:nvSpPr>
        <p:spPr>
          <a:xfrm>
            <a:off x="457465" y="3556000"/>
            <a:ext cx="11132956" cy="2085475"/>
          </a:xfrm>
        </p:spPr>
        <p:txBody>
          <a:bodyPr vert="horz" lIns="91440" tIns="45720" rIns="91440" bIns="45720" rtlCol="0" anchor="t">
            <a:normAutofit fontScale="77500" lnSpcReduction="20000"/>
          </a:bodyPr>
          <a:lstStyle/>
          <a:p>
            <a:r>
              <a:rPr lang="en-US" sz="3600" dirty="0">
                <a:solidFill>
                  <a:srgbClr val="000000"/>
                </a:solidFill>
                <a:latin typeface="Arial"/>
                <a:cs typeface="Arial"/>
              </a:rPr>
              <a:t>‘Reflection is an important human activity in which people recapture their experience, think about it, mull it over and evaluate it.  It is this working with experience that is important in learning.’</a:t>
            </a:r>
            <a:endParaRPr lang="en-US" sz="2400" dirty="0">
              <a:solidFill>
                <a:srgbClr val="FFFFFF">
                  <a:alpha val="70000"/>
                </a:srgbClr>
              </a:solidFill>
            </a:endParaRPr>
          </a:p>
          <a:p>
            <a:r>
              <a:rPr lang="en-US" sz="3600" dirty="0">
                <a:solidFill>
                  <a:srgbClr val="000000"/>
                </a:solidFill>
                <a:latin typeface="Arial"/>
                <a:cs typeface="Arial"/>
              </a:rPr>
              <a:t>  (Boud, Keough, and Walker, 1985, p.96)</a:t>
            </a:r>
            <a:endParaRPr lang="en-US" dirty="0"/>
          </a:p>
          <a:p>
            <a:endParaRPr lang="en-US" sz="2400" dirty="0">
              <a:solidFill>
                <a:srgbClr val="FFFFFF">
                  <a:alpha val="70000"/>
                </a:srgbClr>
              </a:solidFill>
            </a:endParaRPr>
          </a:p>
        </p:txBody>
      </p:sp>
    </p:spTree>
    <p:extLst>
      <p:ext uri="{BB962C8B-B14F-4D97-AF65-F5344CB8AC3E}">
        <p14:creationId xmlns:p14="http://schemas.microsoft.com/office/powerpoint/2010/main" val="34451024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Light bulb on yellow background with sketched light beams and cord">
            <a:extLst>
              <a:ext uri="{FF2B5EF4-FFF2-40B4-BE49-F238E27FC236}">
                <a16:creationId xmlns:a16="http://schemas.microsoft.com/office/drawing/2014/main" id="{6B830185-F571-0E27-A32A-4A61D1F34709}"/>
              </a:ext>
            </a:extLst>
          </p:cNvPr>
          <p:cNvPicPr>
            <a:picLocks noChangeAspect="1"/>
          </p:cNvPicPr>
          <p:nvPr/>
        </p:nvPicPr>
        <p:blipFill rotWithShape="1">
          <a:blip r:embed="rId2"/>
          <a:srcRect l="42699" r="361" b="-7"/>
          <a:stretch/>
        </p:blipFill>
        <p:spPr>
          <a:xfrm>
            <a:off x="6613174" y="10"/>
            <a:ext cx="5578824" cy="6028246"/>
          </a:xfrm>
          <a:custGeom>
            <a:avLst/>
            <a:gdLst/>
            <a:ahLst/>
            <a:cxnLst/>
            <a:rect l="l" t="t" r="r" b="b"/>
            <a:pathLst>
              <a:path w="5578824" h="6028256">
                <a:moveTo>
                  <a:pt x="1681218" y="0"/>
                </a:moveTo>
                <a:lnTo>
                  <a:pt x="5578824" y="0"/>
                </a:lnTo>
                <a:lnTo>
                  <a:pt x="5578824" y="5760161"/>
                </a:lnTo>
                <a:lnTo>
                  <a:pt x="5441231" y="5804042"/>
                </a:lnTo>
                <a:cubicBezTo>
                  <a:pt x="5079089" y="5907589"/>
                  <a:pt x="4674877" y="5944442"/>
                  <a:pt x="4253224" y="5980388"/>
                </a:cubicBezTo>
                <a:cubicBezTo>
                  <a:pt x="2813852" y="6102970"/>
                  <a:pt x="1551586" y="6071494"/>
                  <a:pt x="837278" y="4877588"/>
                </a:cubicBezTo>
                <a:cubicBezTo>
                  <a:pt x="529862" y="4363935"/>
                  <a:pt x="255162" y="3847185"/>
                  <a:pt x="109626" y="3329255"/>
                </a:cubicBezTo>
                <a:cubicBezTo>
                  <a:pt x="-35907" y="2811325"/>
                  <a:pt x="-52277" y="2292214"/>
                  <a:pt x="156962" y="1773839"/>
                </a:cubicBezTo>
                <a:cubicBezTo>
                  <a:pt x="296494" y="1428108"/>
                  <a:pt x="536161" y="1082881"/>
                  <a:pt x="904890" y="738354"/>
                </a:cubicBezTo>
                <a:cubicBezTo>
                  <a:pt x="1036690" y="615181"/>
                  <a:pt x="1169968" y="488910"/>
                  <a:pt x="1304592" y="360545"/>
                </a:cubicBezTo>
                <a:close/>
              </a:path>
            </a:pathLst>
          </a:custGeom>
        </p:spPr>
      </p:pic>
      <p:sp>
        <p:nvSpPr>
          <p:cNvPr id="11" name="Freeform: Shape 10">
            <a:extLst>
              <a:ext uri="{FF2B5EF4-FFF2-40B4-BE49-F238E27FC236}">
                <a16:creationId xmlns:a16="http://schemas.microsoft.com/office/drawing/2014/main" id="{3362A0EA-3E81-4464-94B8-70BE5870E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87883"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
        <p:nvSpPr>
          <p:cNvPr id="3" name="Content Placeholder 2">
            <a:extLst>
              <a:ext uri="{FF2B5EF4-FFF2-40B4-BE49-F238E27FC236}">
                <a16:creationId xmlns:a16="http://schemas.microsoft.com/office/drawing/2014/main" id="{E59C9999-B41D-A354-601B-03C8B3C30C45}"/>
              </a:ext>
            </a:extLst>
          </p:cNvPr>
          <p:cNvSpPr>
            <a:spLocks noGrp="1"/>
          </p:cNvSpPr>
          <p:nvPr>
            <p:ph idx="1"/>
          </p:nvPr>
        </p:nvSpPr>
        <p:spPr>
          <a:xfrm flipH="1" flipV="1">
            <a:off x="-1296736" y="7807159"/>
            <a:ext cx="1577473" cy="227262"/>
          </a:xfrm>
        </p:spPr>
        <p:txBody>
          <a:bodyPr vert="horz" lIns="91440" tIns="45720" rIns="91440" bIns="45720" rtlCol="0" anchor="t">
            <a:normAutofit fontScale="32500" lnSpcReduction="20000"/>
          </a:bodyPr>
          <a:lstStyle/>
          <a:p>
            <a:pPr marL="0" indent="0">
              <a:buNone/>
            </a:pPr>
            <a:endParaRPr lang="en-US" sz="2400" dirty="0">
              <a:solidFill>
                <a:schemeClr val="bg1"/>
              </a:solidFill>
              <a:latin typeface="Arial"/>
              <a:ea typeface="+mn-lt"/>
              <a:cs typeface="+mn-lt"/>
            </a:endParaRPr>
          </a:p>
        </p:txBody>
      </p:sp>
      <p:sp>
        <p:nvSpPr>
          <p:cNvPr id="2" name="Title 1">
            <a:extLst>
              <a:ext uri="{FF2B5EF4-FFF2-40B4-BE49-F238E27FC236}">
                <a16:creationId xmlns:a16="http://schemas.microsoft.com/office/drawing/2014/main" id="{B4976CC9-7E7F-F4FC-C86E-DDB7595E489B}"/>
              </a:ext>
            </a:extLst>
          </p:cNvPr>
          <p:cNvSpPr>
            <a:spLocks noGrp="1"/>
          </p:cNvSpPr>
          <p:nvPr>
            <p:ph type="title"/>
          </p:nvPr>
        </p:nvSpPr>
        <p:spPr>
          <a:xfrm>
            <a:off x="762000" y="2553369"/>
            <a:ext cx="5437909" cy="1524000"/>
          </a:xfrm>
        </p:spPr>
        <p:txBody>
          <a:bodyPr>
            <a:normAutofit fontScale="90000"/>
          </a:bodyPr>
          <a:lstStyle/>
          <a:p>
            <a:r>
              <a:rPr lang="en-US" sz="8000" dirty="0">
                <a:solidFill>
                  <a:schemeClr val="bg1"/>
                </a:solidFill>
                <a:latin typeface="Arial"/>
                <a:cs typeface="Arial"/>
              </a:rPr>
              <a:t>Planning + </a:t>
            </a:r>
            <a:r>
              <a:rPr lang="en-US" sz="8000" dirty="0" err="1">
                <a:solidFill>
                  <a:schemeClr val="bg1"/>
                </a:solidFill>
                <a:latin typeface="Arial"/>
                <a:cs typeface="Arial"/>
              </a:rPr>
              <a:t>Organisation</a:t>
            </a:r>
          </a:p>
        </p:txBody>
      </p:sp>
    </p:spTree>
    <p:extLst>
      <p:ext uri="{BB962C8B-B14F-4D97-AF65-F5344CB8AC3E}">
        <p14:creationId xmlns:p14="http://schemas.microsoft.com/office/powerpoint/2010/main" val="39931118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4" name="Freeform: Shape 33">
            <a:extLst>
              <a:ext uri="{FF2B5EF4-FFF2-40B4-BE49-F238E27FC236}">
                <a16:creationId xmlns:a16="http://schemas.microsoft.com/office/drawing/2014/main" id="{A6EF5A53-0A64-4CA5-B9C7-1CB97CB5C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36" name="Freeform: Shape 35">
            <a:extLst>
              <a:ext uri="{FF2B5EF4-FFF2-40B4-BE49-F238E27FC236}">
                <a16:creationId xmlns:a16="http://schemas.microsoft.com/office/drawing/2014/main" id="{34ABFBEA-4EB0-4D02-A2C0-1733CD3D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38" name="Freeform: Shape 37">
            <a:extLst>
              <a:ext uri="{FF2B5EF4-FFF2-40B4-BE49-F238E27FC236}">
                <a16:creationId xmlns:a16="http://schemas.microsoft.com/office/drawing/2014/main" id="{19E083F6-57F4-487B-A766-EA0462B1EE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useBgFill="1">
        <p:nvSpPr>
          <p:cNvPr id="40" name="Rectangle 39">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361B2102-DC1F-2731-6701-833A65589B5C}"/>
              </a:ext>
            </a:extLst>
          </p:cNvPr>
          <p:cNvSpPr>
            <a:spLocks noGrp="1"/>
          </p:cNvSpPr>
          <p:nvPr>
            <p:ph type="title"/>
          </p:nvPr>
        </p:nvSpPr>
        <p:spPr>
          <a:xfrm>
            <a:off x="6483684" y="994397"/>
            <a:ext cx="4572000" cy="3056235"/>
          </a:xfrm>
        </p:spPr>
        <p:txBody>
          <a:bodyPr vert="horz" lIns="91440" tIns="45720" rIns="91440" bIns="45720" rtlCol="0" anchor="b">
            <a:normAutofit/>
          </a:bodyPr>
          <a:lstStyle/>
          <a:p>
            <a:r>
              <a:rPr lang="en-US" sz="8800" kern="1200" dirty="0">
                <a:solidFill>
                  <a:schemeClr val="bg1"/>
                </a:solidFill>
                <a:latin typeface="Arial"/>
                <a:cs typeface="Arial"/>
              </a:rPr>
              <a:t>Reading</a:t>
            </a:r>
          </a:p>
        </p:txBody>
      </p:sp>
      <p:pic>
        <p:nvPicPr>
          <p:cNvPr id="3" name="Picture 2" descr="Reading In Library Free Stock Photo - Public Domain Pictures">
            <a:extLst>
              <a:ext uri="{FF2B5EF4-FFF2-40B4-BE49-F238E27FC236}">
                <a16:creationId xmlns:a16="http://schemas.microsoft.com/office/drawing/2014/main" id="{5F11214B-771D-A843-21D1-F07F27A9C729}"/>
              </a:ext>
            </a:extLst>
          </p:cNvPr>
          <p:cNvPicPr>
            <a:picLocks noChangeAspect="1"/>
          </p:cNvPicPr>
          <p:nvPr/>
        </p:nvPicPr>
        <p:blipFill rotWithShape="1">
          <a:blip r:embed="rId2"/>
          <a:srcRect l="24193" r="22131" b="1"/>
          <a:stretch/>
        </p:blipFill>
        <p:spPr>
          <a:xfrm>
            <a:off x="2" y="10"/>
            <a:ext cx="5578823" cy="6028246"/>
          </a:xfrm>
          <a:custGeom>
            <a:avLst/>
            <a:gdLst/>
            <a:ahLst/>
            <a:cxnLst/>
            <a:rect l="l" t="t" r="r" b="b"/>
            <a:pathLst>
              <a:path w="5578823" h="6028256">
                <a:moveTo>
                  <a:pt x="0" y="0"/>
                </a:moveTo>
                <a:lnTo>
                  <a:pt x="3897606" y="0"/>
                </a:lnTo>
                <a:lnTo>
                  <a:pt x="4274232" y="360545"/>
                </a:lnTo>
                <a:cubicBezTo>
                  <a:pt x="4408856" y="488910"/>
                  <a:pt x="4542134" y="615181"/>
                  <a:pt x="4673934" y="738354"/>
                </a:cubicBezTo>
                <a:cubicBezTo>
                  <a:pt x="5042663" y="1082881"/>
                  <a:pt x="5282330" y="1428108"/>
                  <a:pt x="5421862" y="1773839"/>
                </a:cubicBezTo>
                <a:cubicBezTo>
                  <a:pt x="5631101" y="2292214"/>
                  <a:pt x="5614731" y="2811325"/>
                  <a:pt x="5469198" y="3329255"/>
                </a:cubicBezTo>
                <a:cubicBezTo>
                  <a:pt x="5323662" y="3847185"/>
                  <a:pt x="5048962" y="4363935"/>
                  <a:pt x="4741546" y="4877588"/>
                </a:cubicBezTo>
                <a:cubicBezTo>
                  <a:pt x="4027238" y="6071494"/>
                  <a:pt x="2764972" y="6102970"/>
                  <a:pt x="1325600" y="5980388"/>
                </a:cubicBezTo>
                <a:cubicBezTo>
                  <a:pt x="903947" y="5944442"/>
                  <a:pt x="499735" y="5907589"/>
                  <a:pt x="137593" y="5804042"/>
                </a:cubicBezTo>
                <a:lnTo>
                  <a:pt x="0" y="5760161"/>
                </a:lnTo>
                <a:close/>
              </a:path>
            </a:pathLst>
          </a:custGeom>
        </p:spPr>
      </p:pic>
      <p:sp>
        <p:nvSpPr>
          <p:cNvPr id="42" name="Freeform: Shape 41">
            <a:extLst>
              <a:ext uri="{FF2B5EF4-FFF2-40B4-BE49-F238E27FC236}">
                <a16:creationId xmlns:a16="http://schemas.microsoft.com/office/drawing/2014/main" id="{B47A9921-6509-49C2-BEBF-924F280660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Tree>
    <p:extLst>
      <p:ext uri="{BB962C8B-B14F-4D97-AF65-F5344CB8AC3E}">
        <p14:creationId xmlns:p14="http://schemas.microsoft.com/office/powerpoint/2010/main" val="40488925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A6EF5A53-0A64-4CA5-B9C7-1CB97CB5C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2" name="Freeform: Shape 11">
            <a:extLst>
              <a:ext uri="{FF2B5EF4-FFF2-40B4-BE49-F238E27FC236}">
                <a16:creationId xmlns:a16="http://schemas.microsoft.com/office/drawing/2014/main" id="{34ABFBEA-4EB0-4D02-A2C0-1733CD3D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14" name="Freeform: Shape 13">
            <a:extLst>
              <a:ext uri="{FF2B5EF4-FFF2-40B4-BE49-F238E27FC236}">
                <a16:creationId xmlns:a16="http://schemas.microsoft.com/office/drawing/2014/main" id="{19E083F6-57F4-487B-A766-EA0462B1EE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useBgFill="1">
        <p:nvSpPr>
          <p:cNvPr id="16" name="Rectangle 15">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pic>
        <p:nvPicPr>
          <p:cNvPr id="4" name="Content Placeholder 3" descr="A puzzle pieces arranged as a staircase&#10;&#10;Description automatically generated">
            <a:extLst>
              <a:ext uri="{FF2B5EF4-FFF2-40B4-BE49-F238E27FC236}">
                <a16:creationId xmlns:a16="http://schemas.microsoft.com/office/drawing/2014/main" id="{79C7F98B-CC0E-07FF-0493-7762336581D1}"/>
              </a:ext>
            </a:extLst>
          </p:cNvPr>
          <p:cNvPicPr>
            <a:picLocks noGrp="1" noChangeAspect="1"/>
          </p:cNvPicPr>
          <p:nvPr>
            <p:ph idx="1"/>
          </p:nvPr>
        </p:nvPicPr>
        <p:blipFill rotWithShape="1">
          <a:blip r:embed="rId2">
            <a:extLst>
              <a:ext uri="{837473B0-CC2E-450A-ABE3-18F120FF3D39}">
                <a1611:picAttrSrcUrl xmlns:a1611="http://schemas.microsoft.com/office/drawing/2016/11/main" r:id="rId3"/>
              </a:ext>
            </a:extLst>
          </a:blip>
          <a:srcRect l="13899" r="3020"/>
          <a:stretch/>
        </p:blipFill>
        <p:spPr>
          <a:xfrm>
            <a:off x="5091546" y="619123"/>
            <a:ext cx="7100454" cy="6238874"/>
          </a:xfrm>
          <a:custGeom>
            <a:avLst/>
            <a:gdLst/>
            <a:ahLst/>
            <a:cxnLst/>
            <a:rect l="l" t="t" r="r" b="b"/>
            <a:pathLst>
              <a:path w="7100454" h="6238874">
                <a:moveTo>
                  <a:pt x="5221938" y="783"/>
                </a:moveTo>
                <a:cubicBezTo>
                  <a:pt x="5784158" y="15914"/>
                  <a:pt x="6301398" y="253541"/>
                  <a:pt x="6756828" y="979302"/>
                </a:cubicBezTo>
                <a:cubicBezTo>
                  <a:pt x="6870382" y="1160214"/>
                  <a:pt x="6969391" y="1352970"/>
                  <a:pt x="7057114" y="1554417"/>
                </a:cubicBezTo>
                <a:lnTo>
                  <a:pt x="7100454" y="1659685"/>
                </a:lnTo>
                <a:lnTo>
                  <a:pt x="7100454" y="6238874"/>
                </a:lnTo>
                <a:lnTo>
                  <a:pt x="0" y="6238874"/>
                </a:lnTo>
                <a:lnTo>
                  <a:pt x="14064" y="6003370"/>
                </a:lnTo>
                <a:cubicBezTo>
                  <a:pt x="69537" y="5262783"/>
                  <a:pt x="191580" y="4496548"/>
                  <a:pt x="334789" y="3724830"/>
                </a:cubicBezTo>
                <a:cubicBezTo>
                  <a:pt x="778352" y="1333290"/>
                  <a:pt x="2184944" y="696602"/>
                  <a:pt x="3836378" y="244282"/>
                </a:cubicBezTo>
                <a:cubicBezTo>
                  <a:pt x="4320163" y="111842"/>
                  <a:pt x="4784656" y="-10986"/>
                  <a:pt x="5221938" y="783"/>
                </a:cubicBezTo>
                <a:close/>
              </a:path>
            </a:pathLst>
          </a:custGeom>
        </p:spPr>
      </p:pic>
      <p:sp>
        <p:nvSpPr>
          <p:cNvPr id="18" name="Freeform: Shape 17">
            <a:extLst>
              <a:ext uri="{FF2B5EF4-FFF2-40B4-BE49-F238E27FC236}">
                <a16:creationId xmlns:a16="http://schemas.microsoft.com/office/drawing/2014/main" id="{1A0F8916-44ED-4BA2-B4A8-BFF92E4B49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flipV="1">
            <a:off x="5254705" y="-79298"/>
            <a:ext cx="6064089" cy="7810500"/>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1">
            <a:extLst>
              <a:ext uri="{FF2B5EF4-FFF2-40B4-BE49-F238E27FC236}">
                <a16:creationId xmlns:a16="http://schemas.microsoft.com/office/drawing/2014/main" id="{1BEC59D3-973C-AFC2-1432-9C0CE56A08D1}"/>
              </a:ext>
            </a:extLst>
          </p:cNvPr>
          <p:cNvSpPr>
            <a:spLocks noGrp="1"/>
          </p:cNvSpPr>
          <p:nvPr>
            <p:ph type="title"/>
          </p:nvPr>
        </p:nvSpPr>
        <p:spPr>
          <a:xfrm>
            <a:off x="762000" y="1524000"/>
            <a:ext cx="4572000" cy="2286000"/>
          </a:xfrm>
        </p:spPr>
        <p:txBody>
          <a:bodyPr vert="horz" lIns="91440" tIns="45720" rIns="91440" bIns="45720" rtlCol="0" anchor="b">
            <a:normAutofit/>
          </a:bodyPr>
          <a:lstStyle/>
          <a:p>
            <a:r>
              <a:rPr lang="en-US" sz="6000" kern="1200" dirty="0">
                <a:solidFill>
                  <a:schemeClr val="bg1"/>
                </a:solidFill>
                <a:latin typeface="Arial"/>
                <a:cs typeface="Arial"/>
              </a:rPr>
              <a:t>Conclusion</a:t>
            </a:r>
          </a:p>
        </p:txBody>
      </p:sp>
    </p:spTree>
    <p:extLst>
      <p:ext uri="{BB962C8B-B14F-4D97-AF65-F5344CB8AC3E}">
        <p14:creationId xmlns:p14="http://schemas.microsoft.com/office/powerpoint/2010/main" val="26641261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14418-EC16-E5C5-DF30-012AEDE046C0}"/>
              </a:ext>
            </a:extLst>
          </p:cNvPr>
          <p:cNvSpPr>
            <a:spLocks noGrp="1"/>
          </p:cNvSpPr>
          <p:nvPr>
            <p:ph type="title"/>
          </p:nvPr>
        </p:nvSpPr>
        <p:spPr>
          <a:xfrm>
            <a:off x="762000" y="-160421"/>
            <a:ext cx="10668000" cy="1524000"/>
          </a:xfrm>
        </p:spPr>
        <p:txBody>
          <a:bodyPr/>
          <a:lstStyle/>
          <a:p>
            <a:r>
              <a:rPr lang="en-US" dirty="0">
                <a:solidFill>
                  <a:schemeClr val="bg1"/>
                </a:solidFill>
                <a:latin typeface="Arial"/>
                <a:cs typeface="Arial"/>
              </a:rPr>
              <a:t>References</a:t>
            </a:r>
          </a:p>
        </p:txBody>
      </p:sp>
      <p:sp>
        <p:nvSpPr>
          <p:cNvPr id="3" name="Content Placeholder 2">
            <a:extLst>
              <a:ext uri="{FF2B5EF4-FFF2-40B4-BE49-F238E27FC236}">
                <a16:creationId xmlns:a16="http://schemas.microsoft.com/office/drawing/2014/main" id="{030916D3-9BD4-B604-113A-5F5D4B03D468}"/>
              </a:ext>
            </a:extLst>
          </p:cNvPr>
          <p:cNvSpPr>
            <a:spLocks noGrp="1"/>
          </p:cNvSpPr>
          <p:nvPr>
            <p:ph idx="1"/>
          </p:nvPr>
        </p:nvSpPr>
        <p:spPr/>
        <p:txBody>
          <a:bodyPr vert="horz" lIns="91440" tIns="45720" rIns="91440" bIns="45720" rtlCol="0" anchor="t">
            <a:normAutofit/>
          </a:bodyPr>
          <a:lstStyle/>
          <a:p>
            <a:pPr marL="457200" indent="-457200"/>
            <a:r>
              <a:rPr lang="en-US" dirty="0">
                <a:solidFill>
                  <a:schemeClr val="bg1"/>
                </a:solidFill>
                <a:latin typeface="Arial"/>
                <a:cs typeface="Arial"/>
              </a:rPr>
              <a:t>Boud, D, Keough, R and Walker, D (1985) </a:t>
            </a:r>
            <a:r>
              <a:rPr lang="en-US" i="1" dirty="0">
                <a:solidFill>
                  <a:schemeClr val="bg1"/>
                </a:solidFill>
                <a:latin typeface="Arial"/>
                <a:ea typeface="+mn-lt"/>
                <a:cs typeface="+mn-lt"/>
              </a:rPr>
              <a:t>Promoting reflection in learning. </a:t>
            </a:r>
            <a:r>
              <a:rPr lang="en-US" dirty="0">
                <a:solidFill>
                  <a:schemeClr val="bg1"/>
                </a:solidFill>
                <a:latin typeface="Arial"/>
                <a:ea typeface="Verdana"/>
                <a:cs typeface="+mn-lt"/>
              </a:rPr>
              <a:t>Kogan: London.</a:t>
            </a:r>
          </a:p>
          <a:p>
            <a:pPr marL="457200" indent="-457200"/>
            <a:r>
              <a:rPr lang="en-US" dirty="0">
                <a:solidFill>
                  <a:schemeClr val="bg1"/>
                </a:solidFill>
                <a:latin typeface="Arial"/>
                <a:ea typeface="Verdana"/>
                <a:cs typeface="Arial"/>
              </a:rPr>
              <a:t>Ingrim, G and Harris, J (2001) </a:t>
            </a:r>
            <a:r>
              <a:rPr lang="en-US" i="1" dirty="0">
                <a:solidFill>
                  <a:schemeClr val="bg1"/>
                </a:solidFill>
                <a:latin typeface="Arial"/>
                <a:ea typeface="Verdana"/>
                <a:cs typeface="Arial"/>
              </a:rPr>
              <a:t>Delivering good youth work: A working guide to surviving and thriving. </a:t>
            </a:r>
            <a:r>
              <a:rPr lang="en-US" dirty="0">
                <a:solidFill>
                  <a:schemeClr val="bg1"/>
                </a:solidFill>
                <a:latin typeface="Arial"/>
                <a:ea typeface="Verdana"/>
                <a:cs typeface="Arial"/>
              </a:rPr>
              <a:t>Russel House: India. </a:t>
            </a:r>
          </a:p>
          <a:p>
            <a:pPr marL="457200" indent="-457200"/>
            <a:r>
              <a:rPr lang="en-US" dirty="0">
                <a:solidFill>
                  <a:schemeClr val="bg1"/>
                </a:solidFill>
                <a:latin typeface="Arial"/>
                <a:ea typeface="Verdana"/>
                <a:cs typeface="Arial"/>
              </a:rPr>
              <a:t>Sapin, K (2003) </a:t>
            </a:r>
            <a:r>
              <a:rPr lang="en-US" i="1" dirty="0">
                <a:solidFill>
                  <a:schemeClr val="bg1"/>
                </a:solidFill>
                <a:latin typeface="Arial"/>
                <a:ea typeface="Verdana"/>
                <a:cs typeface="Arial"/>
              </a:rPr>
              <a:t>Essential skills for youth work practice, 2nd edition. </a:t>
            </a:r>
            <a:r>
              <a:rPr lang="en-US" dirty="0">
                <a:solidFill>
                  <a:schemeClr val="bg1"/>
                </a:solidFill>
                <a:latin typeface="Arial"/>
                <a:ea typeface="Verdana"/>
                <a:cs typeface="Arial"/>
              </a:rPr>
              <a:t>Sage: London.</a:t>
            </a:r>
          </a:p>
        </p:txBody>
      </p:sp>
    </p:spTree>
    <p:extLst>
      <p:ext uri="{BB962C8B-B14F-4D97-AF65-F5344CB8AC3E}">
        <p14:creationId xmlns:p14="http://schemas.microsoft.com/office/powerpoint/2010/main" val="2484392874"/>
      </p:ext>
    </p:extLst>
  </p:cSld>
  <p:clrMapOvr>
    <a:masterClrMapping/>
  </p:clrMapOvr>
</p:sld>
</file>

<file path=ppt/theme/theme1.xml><?xml version="1.0" encoding="utf-8"?>
<a:theme xmlns:a="http://schemas.openxmlformats.org/drawingml/2006/main" name="PebbleVTI">
  <a:themeElements>
    <a:clrScheme name="Blush 3">
      <a:dk1>
        <a:sysClr val="windowText" lastClr="000000"/>
      </a:dk1>
      <a:lt1>
        <a:sysClr val="window" lastClr="FFFFFF"/>
      </a:lt1>
      <a:dk2>
        <a:srgbClr val="B15E4E"/>
      </a:dk2>
      <a:lt2>
        <a:srgbClr val="FFFFFF"/>
      </a:lt2>
      <a:accent1>
        <a:srgbClr val="C5B096"/>
      </a:accent1>
      <a:accent2>
        <a:srgbClr val="ECA855"/>
      </a:accent2>
      <a:accent3>
        <a:srgbClr val="9BBFB0"/>
      </a:accent3>
      <a:accent4>
        <a:srgbClr val="A9AEA7"/>
      </a:accent4>
      <a:accent5>
        <a:srgbClr val="6A787C"/>
      </a:accent5>
      <a:accent6>
        <a:srgbClr val="3B4345"/>
      </a:accent6>
      <a:hlink>
        <a:srgbClr val="ECA855"/>
      </a:hlink>
      <a:folHlink>
        <a:srgbClr val="6A392F"/>
      </a:folHlink>
    </a:clrScheme>
    <a:fontScheme name="Custom 4">
      <a:majorFont>
        <a:latin typeface="Sitka Subheading"/>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ebbleVTI" id="{8B4DB91D-6BB4-4BA3-973A-733D3AF2680E}" vid="{9A19CF0D-2077-4BF4-BAA5-86934C336D59}"/>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6</Slides>
  <Notes>0</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PebbleVTI</vt:lpstr>
      <vt:lpstr>Welcome!</vt:lpstr>
      <vt:lpstr>Reflection </vt:lpstr>
      <vt:lpstr>Planning + Organisation</vt:lpstr>
      <vt:lpstr>Reading</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176</cp:revision>
  <dcterms:created xsi:type="dcterms:W3CDTF">2023-11-09T12:16:48Z</dcterms:created>
  <dcterms:modified xsi:type="dcterms:W3CDTF">2023-11-23T11:22:20Z</dcterms:modified>
</cp:coreProperties>
</file>