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6" r:id="rId5"/>
    <p:sldId id="347" r:id="rId6"/>
    <p:sldId id="348" r:id="rId7"/>
    <p:sldId id="349" r:id="rId8"/>
    <p:sldId id="350" r:id="rId9"/>
    <p:sldId id="351" r:id="rId10"/>
    <p:sldId id="353" r:id="rId11"/>
    <p:sldId id="314" r:id="rId12"/>
    <p:sldId id="367" r:id="rId13"/>
    <p:sldId id="338" r:id="rId14"/>
    <p:sldId id="354" r:id="rId15"/>
    <p:sldId id="355" r:id="rId16"/>
    <p:sldId id="358" r:id="rId17"/>
    <p:sldId id="298" r:id="rId18"/>
    <p:sldId id="313" r:id="rId19"/>
    <p:sldId id="325" r:id="rId20"/>
    <p:sldId id="331" r:id="rId21"/>
    <p:sldId id="339" r:id="rId22"/>
    <p:sldId id="360" r:id="rId23"/>
    <p:sldId id="366" r:id="rId24"/>
    <p:sldId id="343" r:id="rId25"/>
    <p:sldId id="320" r:id="rId26"/>
    <p:sldId id="361" r:id="rId27"/>
    <p:sldId id="357" r:id="rId28"/>
    <p:sldId id="345" r:id="rId29"/>
    <p:sldId id="328" r:id="rId30"/>
    <p:sldId id="307" r:id="rId31"/>
    <p:sldId id="344" r:id="rId32"/>
    <p:sldId id="309" r:id="rId33"/>
    <p:sldId id="310" r:id="rId34"/>
    <p:sldId id="329" r:id="rId35"/>
    <p:sldId id="290" r:id="rId36"/>
    <p:sldId id="34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2D5BFB-CED4-4007-A15F-4351CBE80F5F}" v="10" dt="2022-10-14T11:44:33.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0F2C6929-3A0A-4794-B373-7506E0367D63}"/>
    <pc:docChg chg="undo custSel delSld modSld">
      <pc:chgData name="Emily Hywel" userId="baf2cde3-8896-481d-9254-c66691563779" providerId="ADAL" clId="{0F2C6929-3A0A-4794-B373-7506E0367D63}" dt="2022-09-30T15:31:11.031" v="493" actId="1076"/>
      <pc:docMkLst>
        <pc:docMk/>
      </pc:docMkLst>
      <pc:sldChg chg="modSp mod">
        <pc:chgData name="Emily Hywel" userId="baf2cde3-8896-481d-9254-c66691563779" providerId="ADAL" clId="{0F2C6929-3A0A-4794-B373-7506E0367D63}" dt="2022-09-30T14:11:51.655" v="8" actId="20577"/>
        <pc:sldMkLst>
          <pc:docMk/>
          <pc:sldMk cId="3799625505" sldId="256"/>
        </pc:sldMkLst>
        <pc:spChg chg="mod">
          <ac:chgData name="Emily Hywel" userId="baf2cde3-8896-481d-9254-c66691563779" providerId="ADAL" clId="{0F2C6929-3A0A-4794-B373-7506E0367D63}" dt="2022-09-30T14:11:51.655" v="8" actId="20577"/>
          <ac:spMkLst>
            <pc:docMk/>
            <pc:sldMk cId="3799625505" sldId="256"/>
            <ac:spMk id="4" creationId="{00000000-0000-0000-0000-000000000000}"/>
          </ac:spMkLst>
        </pc:spChg>
      </pc:sldChg>
      <pc:sldChg chg="del">
        <pc:chgData name="Emily Hywel" userId="baf2cde3-8896-481d-9254-c66691563779" providerId="ADAL" clId="{0F2C6929-3A0A-4794-B373-7506E0367D63}" dt="2022-09-30T14:22:45.565" v="42" actId="47"/>
        <pc:sldMkLst>
          <pc:docMk/>
          <pc:sldMk cId="1042176829" sldId="287"/>
        </pc:sldMkLst>
      </pc:sldChg>
      <pc:sldChg chg="del">
        <pc:chgData name="Emily Hywel" userId="baf2cde3-8896-481d-9254-c66691563779" providerId="ADAL" clId="{0F2C6929-3A0A-4794-B373-7506E0367D63}" dt="2022-09-30T14:18:17.802" v="20" actId="47"/>
        <pc:sldMkLst>
          <pc:docMk/>
          <pc:sldMk cId="2230789105" sldId="324"/>
        </pc:sldMkLst>
      </pc:sldChg>
      <pc:sldChg chg="modSp mod">
        <pc:chgData name="Emily Hywel" userId="baf2cde3-8896-481d-9254-c66691563779" providerId="ADAL" clId="{0F2C6929-3A0A-4794-B373-7506E0367D63}" dt="2022-09-30T14:33:58.465" v="102" actId="20577"/>
        <pc:sldMkLst>
          <pc:docMk/>
          <pc:sldMk cId="3935867652" sldId="325"/>
        </pc:sldMkLst>
        <pc:spChg chg="mod">
          <ac:chgData name="Emily Hywel" userId="baf2cde3-8896-481d-9254-c66691563779" providerId="ADAL" clId="{0F2C6929-3A0A-4794-B373-7506E0367D63}" dt="2022-09-30T14:33:58.465" v="102" actId="20577"/>
          <ac:spMkLst>
            <pc:docMk/>
            <pc:sldMk cId="3935867652" sldId="325"/>
            <ac:spMk id="2" creationId="{CE119CEF-03E0-410C-8B3B-137DE0DA4C8E}"/>
          </ac:spMkLst>
        </pc:spChg>
      </pc:sldChg>
      <pc:sldChg chg="modSp del mod">
        <pc:chgData name="Emily Hywel" userId="baf2cde3-8896-481d-9254-c66691563779" providerId="ADAL" clId="{0F2C6929-3A0A-4794-B373-7506E0367D63}" dt="2022-09-30T14:36:02.603" v="108" actId="47"/>
        <pc:sldMkLst>
          <pc:docMk/>
          <pc:sldMk cId="1611154360" sldId="326"/>
        </pc:sldMkLst>
        <pc:spChg chg="mod">
          <ac:chgData name="Emily Hywel" userId="baf2cde3-8896-481d-9254-c66691563779" providerId="ADAL" clId="{0F2C6929-3A0A-4794-B373-7506E0367D63}" dt="2022-09-30T14:34:35.853" v="107" actId="27636"/>
          <ac:spMkLst>
            <pc:docMk/>
            <pc:sldMk cId="1611154360" sldId="326"/>
            <ac:spMk id="11" creationId="{F615B06C-42C3-4DC0-8667-25F2F56D5CF2}"/>
          </ac:spMkLst>
        </pc:spChg>
      </pc:sldChg>
      <pc:sldChg chg="del">
        <pc:chgData name="Emily Hywel" userId="baf2cde3-8896-481d-9254-c66691563779" providerId="ADAL" clId="{0F2C6929-3A0A-4794-B373-7506E0367D63}" dt="2022-09-30T14:21:05.931" v="22" actId="47"/>
        <pc:sldMkLst>
          <pc:docMk/>
          <pc:sldMk cId="876499847" sldId="327"/>
        </pc:sldMkLst>
      </pc:sldChg>
      <pc:sldChg chg="modSp mod">
        <pc:chgData name="Emily Hywel" userId="baf2cde3-8896-481d-9254-c66691563779" providerId="ADAL" clId="{0F2C6929-3A0A-4794-B373-7506E0367D63}" dt="2022-09-30T14:38:18.515" v="119" actId="1076"/>
        <pc:sldMkLst>
          <pc:docMk/>
          <pc:sldMk cId="2889980593" sldId="328"/>
        </pc:sldMkLst>
        <pc:spChg chg="mod">
          <ac:chgData name="Emily Hywel" userId="baf2cde3-8896-481d-9254-c66691563779" providerId="ADAL" clId="{0F2C6929-3A0A-4794-B373-7506E0367D63}" dt="2022-09-30T14:38:18.515" v="119" actId="1076"/>
          <ac:spMkLst>
            <pc:docMk/>
            <pc:sldMk cId="2889980593" sldId="328"/>
            <ac:spMk id="3" creationId="{00000000-0000-0000-0000-000000000000}"/>
          </ac:spMkLst>
        </pc:spChg>
      </pc:sldChg>
      <pc:sldChg chg="del">
        <pc:chgData name="Emily Hywel" userId="baf2cde3-8896-481d-9254-c66691563779" providerId="ADAL" clId="{0F2C6929-3A0A-4794-B373-7506E0367D63}" dt="2022-09-30T14:21:53.488" v="41" actId="47"/>
        <pc:sldMkLst>
          <pc:docMk/>
          <pc:sldMk cId="2704174582" sldId="332"/>
        </pc:sldMkLst>
      </pc:sldChg>
      <pc:sldChg chg="modSp mod">
        <pc:chgData name="Emily Hywel" userId="baf2cde3-8896-481d-9254-c66691563779" providerId="ADAL" clId="{0F2C6929-3A0A-4794-B373-7506E0367D63}" dt="2022-09-30T14:21:39.629" v="40" actId="20577"/>
        <pc:sldMkLst>
          <pc:docMk/>
          <pc:sldMk cId="4286794107" sldId="338"/>
        </pc:sldMkLst>
        <pc:spChg chg="mod">
          <ac:chgData name="Emily Hywel" userId="baf2cde3-8896-481d-9254-c66691563779" providerId="ADAL" clId="{0F2C6929-3A0A-4794-B373-7506E0367D63}" dt="2022-09-30T14:21:39.629" v="40" actId="20577"/>
          <ac:spMkLst>
            <pc:docMk/>
            <pc:sldMk cId="4286794107" sldId="338"/>
            <ac:spMk id="12" creationId="{3147FEA7-CB4A-4011-8E49-EE1C2E15C086}"/>
          </ac:spMkLst>
        </pc:spChg>
      </pc:sldChg>
      <pc:sldChg chg="modSp mod">
        <pc:chgData name="Emily Hywel" userId="baf2cde3-8896-481d-9254-c66691563779" providerId="ADAL" clId="{0F2C6929-3A0A-4794-B373-7506E0367D63}" dt="2022-09-30T14:21:01.618" v="21"/>
        <pc:sldMkLst>
          <pc:docMk/>
          <pc:sldMk cId="524714744" sldId="339"/>
        </pc:sldMkLst>
        <pc:spChg chg="mod">
          <ac:chgData name="Emily Hywel" userId="baf2cde3-8896-481d-9254-c66691563779" providerId="ADAL" clId="{0F2C6929-3A0A-4794-B373-7506E0367D63}" dt="2022-09-30T14:21:01.618" v="21"/>
          <ac:spMkLst>
            <pc:docMk/>
            <pc:sldMk cId="524714744" sldId="339"/>
            <ac:spMk id="2" creationId="{00000000-0000-0000-0000-000000000000}"/>
          </ac:spMkLst>
        </pc:spChg>
      </pc:sldChg>
      <pc:sldChg chg="addSp delSp modSp mod">
        <pc:chgData name="Emily Hywel" userId="baf2cde3-8896-481d-9254-c66691563779" providerId="ADAL" clId="{0F2C6929-3A0A-4794-B373-7506E0367D63}" dt="2022-09-30T14:37:37.323" v="115" actId="14100"/>
        <pc:sldMkLst>
          <pc:docMk/>
          <pc:sldMk cId="271723325" sldId="345"/>
        </pc:sldMkLst>
        <pc:picChg chg="del">
          <ac:chgData name="Emily Hywel" userId="baf2cde3-8896-481d-9254-c66691563779" providerId="ADAL" clId="{0F2C6929-3A0A-4794-B373-7506E0367D63}" dt="2022-09-30T14:37:04.847" v="109" actId="478"/>
          <ac:picMkLst>
            <pc:docMk/>
            <pc:sldMk cId="271723325" sldId="345"/>
            <ac:picMk id="5" creationId="{3999D460-0844-0A1C-38CC-EAF081AD33B1}"/>
          </ac:picMkLst>
        </pc:picChg>
        <pc:picChg chg="add mod modCrop">
          <ac:chgData name="Emily Hywel" userId="baf2cde3-8896-481d-9254-c66691563779" providerId="ADAL" clId="{0F2C6929-3A0A-4794-B373-7506E0367D63}" dt="2022-09-30T14:37:37.323" v="115" actId="14100"/>
          <ac:picMkLst>
            <pc:docMk/>
            <pc:sldMk cId="271723325" sldId="345"/>
            <ac:picMk id="6" creationId="{BEF9754E-D90A-9231-32AA-19612F720428}"/>
          </ac:picMkLst>
        </pc:picChg>
      </pc:sldChg>
      <pc:sldChg chg="addSp delSp modSp mod">
        <pc:chgData name="Emily Hywel" userId="baf2cde3-8896-481d-9254-c66691563779" providerId="ADAL" clId="{0F2C6929-3A0A-4794-B373-7506E0367D63}" dt="2022-09-30T14:13:47.137" v="14"/>
        <pc:sldMkLst>
          <pc:docMk/>
          <pc:sldMk cId="2839296085" sldId="353"/>
        </pc:sldMkLst>
        <pc:spChg chg="mod">
          <ac:chgData name="Emily Hywel" userId="baf2cde3-8896-481d-9254-c66691563779" providerId="ADAL" clId="{0F2C6929-3A0A-4794-B373-7506E0367D63}" dt="2022-09-30T14:13:47.137" v="14"/>
          <ac:spMkLst>
            <pc:docMk/>
            <pc:sldMk cId="2839296085" sldId="353"/>
            <ac:spMk id="3" creationId="{3C5C0BC4-D81F-44F0-A1BB-47AD2D6CB1D9}"/>
          </ac:spMkLst>
        </pc:spChg>
        <pc:picChg chg="add mod">
          <ac:chgData name="Emily Hywel" userId="baf2cde3-8896-481d-9254-c66691563779" providerId="ADAL" clId="{0F2C6929-3A0A-4794-B373-7506E0367D63}" dt="2022-09-30T14:13:31.488" v="13" actId="1076"/>
          <ac:picMkLst>
            <pc:docMk/>
            <pc:sldMk cId="2839296085" sldId="353"/>
            <ac:picMk id="4" creationId="{4A7EFDB4-5F02-4A20-5D97-35D5971A1E27}"/>
          </ac:picMkLst>
        </pc:picChg>
        <pc:picChg chg="del">
          <ac:chgData name="Emily Hywel" userId="baf2cde3-8896-481d-9254-c66691563779" providerId="ADAL" clId="{0F2C6929-3A0A-4794-B373-7506E0367D63}" dt="2022-09-30T14:13:18.921" v="9" actId="478"/>
          <ac:picMkLst>
            <pc:docMk/>
            <pc:sldMk cId="2839296085" sldId="353"/>
            <ac:picMk id="9" creationId="{F9B1AE22-FF4F-446B-B44D-C696BA0F8ABE}"/>
          </ac:picMkLst>
        </pc:picChg>
      </pc:sldChg>
      <pc:sldChg chg="addSp delSp modSp mod">
        <pc:chgData name="Emily Hywel" userId="baf2cde3-8896-481d-9254-c66691563779" providerId="ADAL" clId="{0F2C6929-3A0A-4794-B373-7506E0367D63}" dt="2022-09-30T14:15:33.110" v="19"/>
        <pc:sldMkLst>
          <pc:docMk/>
          <pc:sldMk cId="177309255" sldId="354"/>
        </pc:sldMkLst>
        <pc:spChg chg="mod">
          <ac:chgData name="Emily Hywel" userId="baf2cde3-8896-481d-9254-c66691563779" providerId="ADAL" clId="{0F2C6929-3A0A-4794-B373-7506E0367D63}" dt="2022-09-30T14:15:33.110" v="19"/>
          <ac:spMkLst>
            <pc:docMk/>
            <pc:sldMk cId="177309255" sldId="354"/>
            <ac:spMk id="3" creationId="{3C5C0BC4-D81F-44F0-A1BB-47AD2D6CB1D9}"/>
          </ac:spMkLst>
        </pc:spChg>
        <pc:picChg chg="add mod">
          <ac:chgData name="Emily Hywel" userId="baf2cde3-8896-481d-9254-c66691563779" providerId="ADAL" clId="{0F2C6929-3A0A-4794-B373-7506E0367D63}" dt="2022-09-30T14:15:12.207" v="18" actId="1076"/>
          <ac:picMkLst>
            <pc:docMk/>
            <pc:sldMk cId="177309255" sldId="354"/>
            <ac:picMk id="4" creationId="{5848AA49-637A-905B-E72C-A7390491CDC3}"/>
          </ac:picMkLst>
        </pc:picChg>
        <pc:picChg chg="del">
          <ac:chgData name="Emily Hywel" userId="baf2cde3-8896-481d-9254-c66691563779" providerId="ADAL" clId="{0F2C6929-3A0A-4794-B373-7506E0367D63}" dt="2022-09-30T14:15:04.947" v="16" actId="478"/>
          <ac:picMkLst>
            <pc:docMk/>
            <pc:sldMk cId="177309255" sldId="354"/>
            <ac:picMk id="9" creationId="{F9B1AE22-FF4F-446B-B44D-C696BA0F8ABE}"/>
          </ac:picMkLst>
        </pc:picChg>
      </pc:sldChg>
      <pc:sldChg chg="addSp delSp modSp mod">
        <pc:chgData name="Emily Hywel" userId="baf2cde3-8896-481d-9254-c66691563779" providerId="ADAL" clId="{0F2C6929-3A0A-4794-B373-7506E0367D63}" dt="2022-09-30T15:31:11.031" v="493" actId="1076"/>
        <pc:sldMkLst>
          <pc:docMk/>
          <pc:sldMk cId="2276533068" sldId="355"/>
        </pc:sldMkLst>
        <pc:picChg chg="add mod modCrop">
          <ac:chgData name="Emily Hywel" userId="baf2cde3-8896-481d-9254-c66691563779" providerId="ADAL" clId="{0F2C6929-3A0A-4794-B373-7506E0367D63}" dt="2022-09-30T15:31:11.031" v="493" actId="1076"/>
          <ac:picMkLst>
            <pc:docMk/>
            <pc:sldMk cId="2276533068" sldId="355"/>
            <ac:picMk id="5" creationId="{69501D79-8F7E-91CC-05A0-8A679C08E734}"/>
          </ac:picMkLst>
        </pc:picChg>
        <pc:picChg chg="del">
          <ac:chgData name="Emily Hywel" userId="baf2cde3-8896-481d-9254-c66691563779" providerId="ADAL" clId="{0F2C6929-3A0A-4794-B373-7506E0367D63}" dt="2022-09-30T15:30:34.398" v="487" actId="478"/>
          <ac:picMkLst>
            <pc:docMk/>
            <pc:sldMk cId="2276533068" sldId="355"/>
            <ac:picMk id="9" creationId="{F9B1AE22-FF4F-446B-B44D-C696BA0F8ABE}"/>
          </ac:picMkLst>
        </pc:picChg>
      </pc:sldChg>
      <pc:sldChg chg="del">
        <pc:chgData name="Emily Hywel" userId="baf2cde3-8896-481d-9254-c66691563779" providerId="ADAL" clId="{0F2C6929-3A0A-4794-B373-7506E0367D63}" dt="2022-09-30T14:34:17.901" v="103" actId="47"/>
        <pc:sldMkLst>
          <pc:docMk/>
          <pc:sldMk cId="4153231422" sldId="356"/>
        </pc:sldMkLst>
      </pc:sldChg>
      <pc:sldChg chg="modSp mod">
        <pc:chgData name="Emily Hywel" userId="baf2cde3-8896-481d-9254-c66691563779" providerId="ADAL" clId="{0F2C6929-3A0A-4794-B373-7506E0367D63}" dt="2022-09-30T15:10:26.877" v="467" actId="1076"/>
        <pc:sldMkLst>
          <pc:docMk/>
          <pc:sldMk cId="1087407634" sldId="357"/>
        </pc:sldMkLst>
        <pc:spChg chg="mod">
          <ac:chgData name="Emily Hywel" userId="baf2cde3-8896-481d-9254-c66691563779" providerId="ADAL" clId="{0F2C6929-3A0A-4794-B373-7506E0367D63}" dt="2022-09-30T15:10:26.877" v="467" actId="1076"/>
          <ac:spMkLst>
            <pc:docMk/>
            <pc:sldMk cId="1087407634" sldId="357"/>
            <ac:spMk id="6" creationId="{91640F94-C234-D656-369F-3D84414DB6D9}"/>
          </ac:spMkLst>
        </pc:spChg>
      </pc:sldChg>
      <pc:sldChg chg="addSp delSp modSp del mod">
        <pc:chgData name="Emily Hywel" userId="baf2cde3-8896-481d-9254-c66691563779" providerId="ADAL" clId="{0F2C6929-3A0A-4794-B373-7506E0367D63}" dt="2022-09-30T14:55:22.980" v="304" actId="1076"/>
        <pc:sldMkLst>
          <pc:docMk/>
          <pc:sldMk cId="4198049427" sldId="359"/>
        </pc:sldMkLst>
        <pc:spChg chg="mod">
          <ac:chgData name="Emily Hywel" userId="baf2cde3-8896-481d-9254-c66691563779" providerId="ADAL" clId="{0F2C6929-3A0A-4794-B373-7506E0367D63}" dt="2022-09-30T14:42:03.505" v="120" actId="14100"/>
          <ac:spMkLst>
            <pc:docMk/>
            <pc:sldMk cId="4198049427" sldId="359"/>
            <ac:spMk id="2" creationId="{CE119CEF-03E0-410C-8B3B-137DE0DA4C8E}"/>
          </ac:spMkLst>
        </pc:spChg>
        <pc:spChg chg="mod">
          <ac:chgData name="Emily Hywel" userId="baf2cde3-8896-481d-9254-c66691563779" providerId="ADAL" clId="{0F2C6929-3A0A-4794-B373-7506E0367D63}" dt="2022-09-30T14:42:32.302" v="139" actId="20577"/>
          <ac:spMkLst>
            <pc:docMk/>
            <pc:sldMk cId="4198049427" sldId="359"/>
            <ac:spMk id="3" creationId="{6D940B5C-BFBC-41CC-A8F5-9904EDC6C699}"/>
          </ac:spMkLst>
        </pc:spChg>
        <pc:spChg chg="mod">
          <ac:chgData name="Emily Hywel" userId="baf2cde3-8896-481d-9254-c66691563779" providerId="ADAL" clId="{0F2C6929-3A0A-4794-B373-7506E0367D63}" dt="2022-09-30T14:55:22.980" v="304" actId="1076"/>
          <ac:spMkLst>
            <pc:docMk/>
            <pc:sldMk cId="4198049427" sldId="359"/>
            <ac:spMk id="6" creationId="{82428EB0-B1B2-C321-2604-ADB9B99A3D5E}"/>
          </ac:spMkLst>
        </pc:spChg>
        <pc:picChg chg="add del mod modCrop">
          <ac:chgData name="Emily Hywel" userId="baf2cde3-8896-481d-9254-c66691563779" providerId="ADAL" clId="{0F2C6929-3A0A-4794-B373-7506E0367D63}" dt="2022-09-30T14:48:34.077" v="173" actId="478"/>
          <ac:picMkLst>
            <pc:docMk/>
            <pc:sldMk cId="4198049427" sldId="359"/>
            <ac:picMk id="5" creationId="{9BE2BD72-832B-A933-BB98-9BD0C6095F26}"/>
          </ac:picMkLst>
        </pc:picChg>
        <pc:picChg chg="del">
          <ac:chgData name="Emily Hywel" userId="baf2cde3-8896-481d-9254-c66691563779" providerId="ADAL" clId="{0F2C6929-3A0A-4794-B373-7506E0367D63}" dt="2022-09-30T14:42:48.882" v="140" actId="478"/>
          <ac:picMkLst>
            <pc:docMk/>
            <pc:sldMk cId="4198049427" sldId="359"/>
            <ac:picMk id="8" creationId="{55F9AC8A-8494-AFD2-4601-76B843F7D23A}"/>
          </ac:picMkLst>
        </pc:picChg>
        <pc:picChg chg="add mod modCrop">
          <ac:chgData name="Emily Hywel" userId="baf2cde3-8896-481d-9254-c66691563779" providerId="ADAL" clId="{0F2C6929-3A0A-4794-B373-7506E0367D63}" dt="2022-09-30T14:49:04.668" v="180" actId="1076"/>
          <ac:picMkLst>
            <pc:docMk/>
            <pc:sldMk cId="4198049427" sldId="359"/>
            <ac:picMk id="9" creationId="{DBFEA820-27E3-E526-6346-103936D0F9AF}"/>
          </ac:picMkLst>
        </pc:picChg>
      </pc:sldChg>
      <pc:sldChg chg="addSp delSp modSp del mod">
        <pc:chgData name="Emily Hywel" userId="baf2cde3-8896-481d-9254-c66691563779" providerId="ADAL" clId="{0F2C6929-3A0A-4794-B373-7506E0367D63}" dt="2022-09-30T15:14:56.785" v="486" actId="1076"/>
        <pc:sldMkLst>
          <pc:docMk/>
          <pc:sldMk cId="1533720249" sldId="360"/>
        </pc:sldMkLst>
        <pc:spChg chg="del mod">
          <ac:chgData name="Emily Hywel" userId="baf2cde3-8896-481d-9254-c66691563779" providerId="ADAL" clId="{0F2C6929-3A0A-4794-B373-7506E0367D63}" dt="2022-09-30T15:00:47.306" v="341" actId="478"/>
          <ac:spMkLst>
            <pc:docMk/>
            <pc:sldMk cId="1533720249" sldId="360"/>
            <ac:spMk id="2" creationId="{CE119CEF-03E0-410C-8B3B-137DE0DA4C8E}"/>
          </ac:spMkLst>
        </pc:spChg>
        <pc:spChg chg="mod">
          <ac:chgData name="Emily Hywel" userId="baf2cde3-8896-481d-9254-c66691563779" providerId="ADAL" clId="{0F2C6929-3A0A-4794-B373-7506E0367D63}" dt="2022-09-30T14:58:48.408" v="333" actId="20577"/>
          <ac:spMkLst>
            <pc:docMk/>
            <pc:sldMk cId="1533720249" sldId="360"/>
            <ac:spMk id="3" creationId="{6D940B5C-BFBC-41CC-A8F5-9904EDC6C699}"/>
          </ac:spMkLst>
        </pc:spChg>
        <pc:spChg chg="add mod">
          <ac:chgData name="Emily Hywel" userId="baf2cde3-8896-481d-9254-c66691563779" providerId="ADAL" clId="{0F2C6929-3A0A-4794-B373-7506E0367D63}" dt="2022-09-30T15:14:41.142" v="483" actId="14100"/>
          <ac:spMkLst>
            <pc:docMk/>
            <pc:sldMk cId="1533720249" sldId="360"/>
            <ac:spMk id="4" creationId="{BDA16251-5E6F-338C-6D00-A43227D9359E}"/>
          </ac:spMkLst>
        </pc:spChg>
        <pc:spChg chg="add del mod">
          <ac:chgData name="Emily Hywel" userId="baf2cde3-8896-481d-9254-c66691563779" providerId="ADAL" clId="{0F2C6929-3A0A-4794-B373-7506E0367D63}" dt="2022-09-30T15:00:54.344" v="342" actId="478"/>
          <ac:spMkLst>
            <pc:docMk/>
            <pc:sldMk cId="1533720249" sldId="360"/>
            <ac:spMk id="7" creationId="{A044FC63-EC95-CF78-1086-45CCFB917025}"/>
          </ac:spMkLst>
        </pc:spChg>
        <pc:spChg chg="add del mod">
          <ac:chgData name="Emily Hywel" userId="baf2cde3-8896-481d-9254-c66691563779" providerId="ADAL" clId="{0F2C6929-3A0A-4794-B373-7506E0367D63}" dt="2022-09-30T15:13:19.116" v="469" actId="478"/>
          <ac:spMkLst>
            <pc:docMk/>
            <pc:sldMk cId="1533720249" sldId="360"/>
            <ac:spMk id="8" creationId="{EF136971-FC6C-E9C1-EBD1-CC2E6F28D7D6}"/>
          </ac:spMkLst>
        </pc:spChg>
        <pc:spChg chg="mod">
          <ac:chgData name="Emily Hywel" userId="baf2cde3-8896-481d-9254-c66691563779" providerId="ADAL" clId="{0F2C6929-3A0A-4794-B373-7506E0367D63}" dt="2022-09-30T15:14:52.361" v="485" actId="1076"/>
          <ac:spMkLst>
            <pc:docMk/>
            <pc:sldMk cId="1533720249" sldId="360"/>
            <ac:spMk id="11" creationId="{D92420CA-AEE8-4CA8-AB01-42C508CC15D8}"/>
          </ac:spMkLst>
        </pc:spChg>
        <pc:picChg chg="add mod modCrop">
          <ac:chgData name="Emily Hywel" userId="baf2cde3-8896-481d-9254-c66691563779" providerId="ADAL" clId="{0F2C6929-3A0A-4794-B373-7506E0367D63}" dt="2022-09-30T15:14:56.785" v="486" actId="1076"/>
          <ac:picMkLst>
            <pc:docMk/>
            <pc:sldMk cId="1533720249" sldId="360"/>
            <ac:picMk id="5" creationId="{9B95FEEA-8E84-5585-BECF-778CD78238FC}"/>
          </ac:picMkLst>
        </pc:picChg>
        <pc:picChg chg="del">
          <ac:chgData name="Emily Hywel" userId="baf2cde3-8896-481d-9254-c66691563779" providerId="ADAL" clId="{0F2C6929-3A0A-4794-B373-7506E0367D63}" dt="2022-09-30T14:59:18.744" v="334" actId="478"/>
          <ac:picMkLst>
            <pc:docMk/>
            <pc:sldMk cId="1533720249" sldId="360"/>
            <ac:picMk id="9" creationId="{214011C7-EFB1-668C-0E07-877F8E4F9CAB}"/>
          </ac:picMkLst>
        </pc:picChg>
      </pc:sldChg>
      <pc:sldChg chg="del">
        <pc:chgData name="Emily Hywel" userId="baf2cde3-8896-481d-9254-c66691563779" providerId="ADAL" clId="{0F2C6929-3A0A-4794-B373-7506E0367D63}" dt="2022-09-30T14:14:34.718" v="15" actId="47"/>
        <pc:sldMkLst>
          <pc:docMk/>
          <pc:sldMk cId="1272375920" sldId="362"/>
        </pc:sldMkLst>
      </pc:sldChg>
    </pc:docChg>
  </pc:docChgLst>
  <pc:docChgLst>
    <pc:chgData name="Emily Hywel" userId="baf2cde3-8896-481d-9254-c66691563779" providerId="ADAL" clId="{7F0A2E95-3F4F-4D83-9292-536D6655F83D}"/>
    <pc:docChg chg="custSel modSld">
      <pc:chgData name="Emily Hywel" userId="baf2cde3-8896-481d-9254-c66691563779" providerId="ADAL" clId="{7F0A2E95-3F4F-4D83-9292-536D6655F83D}" dt="2022-03-01T09:12:08.658" v="55" actId="20577"/>
      <pc:docMkLst>
        <pc:docMk/>
      </pc:docMkLst>
      <pc:sldChg chg="modSp mod">
        <pc:chgData name="Emily Hywel" userId="baf2cde3-8896-481d-9254-c66691563779" providerId="ADAL" clId="{7F0A2E95-3F4F-4D83-9292-536D6655F83D}" dt="2022-03-01T08:54:11.003" v="0" actId="2711"/>
        <pc:sldMkLst>
          <pc:docMk/>
          <pc:sldMk cId="1042176829" sldId="287"/>
        </pc:sldMkLst>
        <pc:spChg chg="mod">
          <ac:chgData name="Emily Hywel" userId="baf2cde3-8896-481d-9254-c66691563779" providerId="ADAL" clId="{7F0A2E95-3F4F-4D83-9292-536D6655F83D}" dt="2022-03-01T08:54:11.003" v="0" actId="2711"/>
          <ac:spMkLst>
            <pc:docMk/>
            <pc:sldMk cId="1042176829" sldId="287"/>
            <ac:spMk id="2" creationId="{00000000-0000-0000-0000-000000000000}"/>
          </ac:spMkLst>
        </pc:spChg>
      </pc:sldChg>
      <pc:sldChg chg="modSp mod">
        <pc:chgData name="Emily Hywel" userId="baf2cde3-8896-481d-9254-c66691563779" providerId="ADAL" clId="{7F0A2E95-3F4F-4D83-9292-536D6655F83D}" dt="2022-03-01T09:12:08.658" v="55" actId="20577"/>
        <pc:sldMkLst>
          <pc:docMk/>
          <pc:sldMk cId="3935867652" sldId="325"/>
        </pc:sldMkLst>
        <pc:spChg chg="mod">
          <ac:chgData name="Emily Hywel" userId="baf2cde3-8896-481d-9254-c66691563779" providerId="ADAL" clId="{7F0A2E95-3F4F-4D83-9292-536D6655F83D}" dt="2022-03-01T09:12:08.658" v="55" actId="20577"/>
          <ac:spMkLst>
            <pc:docMk/>
            <pc:sldMk cId="3935867652" sldId="325"/>
            <ac:spMk id="2" creationId="{CE119CEF-03E0-410C-8B3B-137DE0DA4C8E}"/>
          </ac:spMkLst>
        </pc:spChg>
      </pc:sldChg>
      <pc:sldChg chg="modSp mod">
        <pc:chgData name="Emily Hywel" userId="baf2cde3-8896-481d-9254-c66691563779" providerId="ADAL" clId="{7F0A2E95-3F4F-4D83-9292-536D6655F83D}" dt="2022-03-01T08:54:42.954" v="2" actId="2711"/>
        <pc:sldMkLst>
          <pc:docMk/>
          <pc:sldMk cId="2103737881" sldId="329"/>
        </pc:sldMkLst>
        <pc:spChg chg="mod">
          <ac:chgData name="Emily Hywel" userId="baf2cde3-8896-481d-9254-c66691563779" providerId="ADAL" clId="{7F0A2E95-3F4F-4D83-9292-536D6655F83D}" dt="2022-03-01T08:54:42.954" v="2" actId="2711"/>
          <ac:spMkLst>
            <pc:docMk/>
            <pc:sldMk cId="2103737881" sldId="329"/>
            <ac:spMk id="2" creationId="{00000000-0000-0000-0000-000000000000}"/>
          </ac:spMkLst>
        </pc:spChg>
      </pc:sldChg>
      <pc:sldChg chg="modSp mod">
        <pc:chgData name="Emily Hywel" userId="baf2cde3-8896-481d-9254-c66691563779" providerId="ADAL" clId="{7F0A2E95-3F4F-4D83-9292-536D6655F83D}" dt="2022-03-01T08:54:26.292" v="1" actId="2711"/>
        <pc:sldMkLst>
          <pc:docMk/>
          <pc:sldMk cId="2704174582" sldId="332"/>
        </pc:sldMkLst>
        <pc:spChg chg="mod">
          <ac:chgData name="Emily Hywel" userId="baf2cde3-8896-481d-9254-c66691563779" providerId="ADAL" clId="{7F0A2E95-3F4F-4D83-9292-536D6655F83D}" dt="2022-03-01T08:54:26.292" v="1" actId="2711"/>
          <ac:spMkLst>
            <pc:docMk/>
            <pc:sldMk cId="2704174582" sldId="332"/>
            <ac:spMk id="2" creationId="{00000000-0000-0000-0000-000000000000}"/>
          </ac:spMkLst>
        </pc:spChg>
      </pc:sldChg>
    </pc:docChg>
  </pc:docChgLst>
  <pc:docChgLst>
    <pc:chgData name="Emily Hywel" userId="baf2cde3-8896-481d-9254-c66691563779" providerId="ADAL" clId="{B32D5BFB-CED4-4007-A15F-4351CBE80F5F}"/>
    <pc:docChg chg="custSel delSld modSld">
      <pc:chgData name="Emily Hywel" userId="baf2cde3-8896-481d-9254-c66691563779" providerId="ADAL" clId="{B32D5BFB-CED4-4007-A15F-4351CBE80F5F}" dt="2022-10-14T15:19:38.783" v="424" actId="20577"/>
      <pc:docMkLst>
        <pc:docMk/>
      </pc:docMkLst>
      <pc:sldChg chg="del">
        <pc:chgData name="Emily Hywel" userId="baf2cde3-8896-481d-9254-c66691563779" providerId="ADAL" clId="{B32D5BFB-CED4-4007-A15F-4351CBE80F5F}" dt="2022-10-03T15:16:30.897" v="47" actId="47"/>
        <pc:sldMkLst>
          <pc:docMk/>
          <pc:sldMk cId="1042176829" sldId="287"/>
        </pc:sldMkLst>
      </pc:sldChg>
      <pc:sldChg chg="modSp mod">
        <pc:chgData name="Emily Hywel" userId="baf2cde3-8896-481d-9254-c66691563779" providerId="ADAL" clId="{B32D5BFB-CED4-4007-A15F-4351CBE80F5F}" dt="2022-10-03T15:24:07.205" v="179" actId="2711"/>
        <pc:sldMkLst>
          <pc:docMk/>
          <pc:sldMk cId="3314842322" sldId="298"/>
        </pc:sldMkLst>
        <pc:spChg chg="mod">
          <ac:chgData name="Emily Hywel" userId="baf2cde3-8896-481d-9254-c66691563779" providerId="ADAL" clId="{B32D5BFB-CED4-4007-A15F-4351CBE80F5F}" dt="2022-10-03T15:24:07.205" v="179" actId="2711"/>
          <ac:spMkLst>
            <pc:docMk/>
            <pc:sldMk cId="3314842322" sldId="298"/>
            <ac:spMk id="2" creationId="{00000000-0000-0000-0000-000000000000}"/>
          </ac:spMkLst>
        </pc:spChg>
      </pc:sldChg>
      <pc:sldChg chg="modSp mod">
        <pc:chgData name="Emily Hywel" userId="baf2cde3-8896-481d-9254-c66691563779" providerId="ADAL" clId="{B32D5BFB-CED4-4007-A15F-4351CBE80F5F}" dt="2022-10-03T15:24:16.006" v="180" actId="2711"/>
        <pc:sldMkLst>
          <pc:docMk/>
          <pc:sldMk cId="896284950" sldId="313"/>
        </pc:sldMkLst>
        <pc:spChg chg="mod">
          <ac:chgData name="Emily Hywel" userId="baf2cde3-8896-481d-9254-c66691563779" providerId="ADAL" clId="{B32D5BFB-CED4-4007-A15F-4351CBE80F5F}" dt="2022-10-03T15:24:16.006" v="180" actId="2711"/>
          <ac:spMkLst>
            <pc:docMk/>
            <pc:sldMk cId="896284950" sldId="313"/>
            <ac:spMk id="6" creationId="{00000000-0000-0000-0000-000000000000}"/>
          </ac:spMkLst>
        </pc:spChg>
      </pc:sldChg>
      <pc:sldChg chg="modSp mod">
        <pc:chgData name="Emily Hywel" userId="baf2cde3-8896-481d-9254-c66691563779" providerId="ADAL" clId="{B32D5BFB-CED4-4007-A15F-4351CBE80F5F}" dt="2022-10-03T15:10:42.668" v="5"/>
        <pc:sldMkLst>
          <pc:docMk/>
          <pc:sldMk cId="524714744" sldId="314"/>
        </pc:sldMkLst>
        <pc:spChg chg="mod">
          <ac:chgData name="Emily Hywel" userId="baf2cde3-8896-481d-9254-c66691563779" providerId="ADAL" clId="{B32D5BFB-CED4-4007-A15F-4351CBE80F5F}" dt="2022-10-03T15:10:42.668" v="5"/>
          <ac:spMkLst>
            <pc:docMk/>
            <pc:sldMk cId="524714744" sldId="314"/>
            <ac:spMk id="2" creationId="{00000000-0000-0000-0000-000000000000}"/>
          </ac:spMkLst>
        </pc:spChg>
      </pc:sldChg>
      <pc:sldChg chg="del">
        <pc:chgData name="Emily Hywel" userId="baf2cde3-8896-481d-9254-c66691563779" providerId="ADAL" clId="{B32D5BFB-CED4-4007-A15F-4351CBE80F5F}" dt="2022-10-03T15:11:29.372" v="6" actId="47"/>
        <pc:sldMkLst>
          <pc:docMk/>
          <pc:sldMk cId="876499847" sldId="321"/>
        </pc:sldMkLst>
      </pc:sldChg>
      <pc:sldChg chg="modSp mod">
        <pc:chgData name="Emily Hywel" userId="baf2cde3-8896-481d-9254-c66691563779" providerId="ADAL" clId="{B32D5BFB-CED4-4007-A15F-4351CBE80F5F}" dt="2022-10-14T11:46:26.027" v="339" actId="20577"/>
        <pc:sldMkLst>
          <pc:docMk/>
          <pc:sldMk cId="3935867652" sldId="325"/>
        </pc:sldMkLst>
        <pc:spChg chg="mod">
          <ac:chgData name="Emily Hywel" userId="baf2cde3-8896-481d-9254-c66691563779" providerId="ADAL" clId="{B32D5BFB-CED4-4007-A15F-4351CBE80F5F}" dt="2022-10-14T11:46:26.027" v="339" actId="20577"/>
          <ac:spMkLst>
            <pc:docMk/>
            <pc:sldMk cId="3935867652" sldId="325"/>
            <ac:spMk id="2" creationId="{CE119CEF-03E0-410C-8B3B-137DE0DA4C8E}"/>
          </ac:spMkLst>
        </pc:spChg>
      </pc:sldChg>
      <pc:sldChg chg="del">
        <pc:chgData name="Emily Hywel" userId="baf2cde3-8896-481d-9254-c66691563779" providerId="ADAL" clId="{B32D5BFB-CED4-4007-A15F-4351CBE80F5F}" dt="2022-10-03T15:13:58.632" v="32" actId="47"/>
        <pc:sldMkLst>
          <pc:docMk/>
          <pc:sldMk cId="2885977318" sldId="331"/>
        </pc:sldMkLst>
      </pc:sldChg>
      <pc:sldChg chg="modSp mod">
        <pc:chgData name="Emily Hywel" userId="baf2cde3-8896-481d-9254-c66691563779" providerId="ADAL" clId="{B32D5BFB-CED4-4007-A15F-4351CBE80F5F}" dt="2022-10-14T14:00:45.597" v="376" actId="6549"/>
        <pc:sldMkLst>
          <pc:docMk/>
          <pc:sldMk cId="4083493160" sldId="331"/>
        </pc:sldMkLst>
        <pc:spChg chg="mod">
          <ac:chgData name="Emily Hywel" userId="baf2cde3-8896-481d-9254-c66691563779" providerId="ADAL" clId="{B32D5BFB-CED4-4007-A15F-4351CBE80F5F}" dt="2022-10-14T14:00:45.597" v="376" actId="6549"/>
          <ac:spMkLst>
            <pc:docMk/>
            <pc:sldMk cId="4083493160" sldId="331"/>
            <ac:spMk id="2" creationId="{37905212-9F45-42B4-893F-957ED2BA3A82}"/>
          </ac:spMkLst>
        </pc:spChg>
        <pc:spChg chg="mod">
          <ac:chgData name="Emily Hywel" userId="baf2cde3-8896-481d-9254-c66691563779" providerId="ADAL" clId="{B32D5BFB-CED4-4007-A15F-4351CBE80F5F}" dt="2022-10-14T11:45:45.077" v="308" actId="255"/>
          <ac:spMkLst>
            <pc:docMk/>
            <pc:sldMk cId="4083493160" sldId="331"/>
            <ac:spMk id="3" creationId="{8A145972-057E-46E5-B5FF-E717A1350ED2}"/>
          </ac:spMkLst>
        </pc:spChg>
      </pc:sldChg>
      <pc:sldChg chg="modSp del mod">
        <pc:chgData name="Emily Hywel" userId="baf2cde3-8896-481d-9254-c66691563779" providerId="ADAL" clId="{B32D5BFB-CED4-4007-A15F-4351CBE80F5F}" dt="2022-10-03T15:23:05.505" v="178" actId="47"/>
        <pc:sldMkLst>
          <pc:docMk/>
          <pc:sldMk cId="3278416932" sldId="334"/>
        </pc:sldMkLst>
        <pc:spChg chg="mod">
          <ac:chgData name="Emily Hywel" userId="baf2cde3-8896-481d-9254-c66691563779" providerId="ADAL" clId="{B32D5BFB-CED4-4007-A15F-4351CBE80F5F}" dt="2022-10-03T15:20:56.741" v="165" actId="27636"/>
          <ac:spMkLst>
            <pc:docMk/>
            <pc:sldMk cId="3278416932" sldId="334"/>
            <ac:spMk id="3" creationId="{E4A8FEE9-2883-4F16-A766-7916BB9DA83A}"/>
          </ac:spMkLst>
        </pc:spChg>
      </pc:sldChg>
      <pc:sldChg chg="modSp mod">
        <pc:chgData name="Emily Hywel" userId="baf2cde3-8896-481d-9254-c66691563779" providerId="ADAL" clId="{B32D5BFB-CED4-4007-A15F-4351CBE80F5F}" dt="2022-10-03T15:13:51.248" v="31" actId="6549"/>
        <pc:sldMkLst>
          <pc:docMk/>
          <pc:sldMk cId="4286794107" sldId="338"/>
        </pc:sldMkLst>
        <pc:spChg chg="mod">
          <ac:chgData name="Emily Hywel" userId="baf2cde3-8896-481d-9254-c66691563779" providerId="ADAL" clId="{B32D5BFB-CED4-4007-A15F-4351CBE80F5F}" dt="2022-10-03T15:13:51.248" v="31" actId="6549"/>
          <ac:spMkLst>
            <pc:docMk/>
            <pc:sldMk cId="4286794107" sldId="338"/>
            <ac:spMk id="12" creationId="{3147FEA7-CB4A-4011-8E49-EE1C2E15C086}"/>
          </ac:spMkLst>
        </pc:spChg>
      </pc:sldChg>
      <pc:sldChg chg="modSp mod">
        <pc:chgData name="Emily Hywel" userId="baf2cde3-8896-481d-9254-c66691563779" providerId="ADAL" clId="{B32D5BFB-CED4-4007-A15F-4351CBE80F5F}" dt="2022-10-14T14:01:09.271" v="405" actId="20577"/>
        <pc:sldMkLst>
          <pc:docMk/>
          <pc:sldMk cId="304613483" sldId="339"/>
        </pc:sldMkLst>
        <pc:spChg chg="mod">
          <ac:chgData name="Emily Hywel" userId="baf2cde3-8896-481d-9254-c66691563779" providerId="ADAL" clId="{B32D5BFB-CED4-4007-A15F-4351CBE80F5F}" dt="2022-10-14T14:01:09.271" v="405" actId="20577"/>
          <ac:spMkLst>
            <pc:docMk/>
            <pc:sldMk cId="304613483" sldId="339"/>
            <ac:spMk id="2" creationId="{37905212-9F45-42B4-893F-957ED2BA3A82}"/>
          </ac:spMkLst>
        </pc:spChg>
        <pc:spChg chg="mod">
          <ac:chgData name="Emily Hywel" userId="baf2cde3-8896-481d-9254-c66691563779" providerId="ADAL" clId="{B32D5BFB-CED4-4007-A15F-4351CBE80F5F}" dt="2022-10-14T11:46:01.900" v="313" actId="14100"/>
          <ac:spMkLst>
            <pc:docMk/>
            <pc:sldMk cId="304613483" sldId="339"/>
            <ac:spMk id="3" creationId="{8A145972-057E-46E5-B5FF-E717A1350ED2}"/>
          </ac:spMkLst>
        </pc:spChg>
      </pc:sldChg>
      <pc:sldChg chg="modSp mod">
        <pc:chgData name="Emily Hywel" userId="baf2cde3-8896-481d-9254-c66691563779" providerId="ADAL" clId="{B32D5BFB-CED4-4007-A15F-4351CBE80F5F}" dt="2022-10-14T15:19:38.783" v="424" actId="20577"/>
        <pc:sldMkLst>
          <pc:docMk/>
          <pc:sldMk cId="3795252528" sldId="347"/>
        </pc:sldMkLst>
        <pc:spChg chg="mod">
          <ac:chgData name="Emily Hywel" userId="baf2cde3-8896-481d-9254-c66691563779" providerId="ADAL" clId="{B32D5BFB-CED4-4007-A15F-4351CBE80F5F}" dt="2022-10-14T15:19:38.783" v="424" actId="20577"/>
          <ac:spMkLst>
            <pc:docMk/>
            <pc:sldMk cId="3795252528" sldId="347"/>
            <ac:spMk id="3" creationId="{A368FB39-D035-499B-90CE-618FBFA1C9EF}"/>
          </ac:spMkLst>
        </pc:spChg>
      </pc:sldChg>
      <pc:sldChg chg="addSp delSp modSp mod">
        <pc:chgData name="Emily Hywel" userId="baf2cde3-8896-481d-9254-c66691563779" providerId="ADAL" clId="{B32D5BFB-CED4-4007-A15F-4351CBE80F5F}" dt="2022-10-03T15:09:44.601" v="4"/>
        <pc:sldMkLst>
          <pc:docMk/>
          <pc:sldMk cId="2839296085" sldId="353"/>
        </pc:sldMkLst>
        <pc:spChg chg="mod">
          <ac:chgData name="Emily Hywel" userId="baf2cde3-8896-481d-9254-c66691563779" providerId="ADAL" clId="{B32D5BFB-CED4-4007-A15F-4351CBE80F5F}" dt="2022-10-03T15:09:44.601" v="4"/>
          <ac:spMkLst>
            <pc:docMk/>
            <pc:sldMk cId="2839296085" sldId="353"/>
            <ac:spMk id="3" creationId="{3C5C0BC4-D81F-44F0-A1BB-47AD2D6CB1D9}"/>
          </ac:spMkLst>
        </pc:spChg>
        <pc:picChg chg="add mod">
          <ac:chgData name="Emily Hywel" userId="baf2cde3-8896-481d-9254-c66691563779" providerId="ADAL" clId="{B32D5BFB-CED4-4007-A15F-4351CBE80F5F}" dt="2022-10-03T15:09:27.071" v="3" actId="14100"/>
          <ac:picMkLst>
            <pc:docMk/>
            <pc:sldMk cId="2839296085" sldId="353"/>
            <ac:picMk id="4" creationId="{25E0C4D4-1576-6BEA-9637-6EC7D5630BF0}"/>
          </ac:picMkLst>
        </pc:picChg>
        <pc:picChg chg="del">
          <ac:chgData name="Emily Hywel" userId="baf2cde3-8896-481d-9254-c66691563779" providerId="ADAL" clId="{B32D5BFB-CED4-4007-A15F-4351CBE80F5F}" dt="2022-10-03T15:09:19.082" v="0" actId="478"/>
          <ac:picMkLst>
            <pc:docMk/>
            <pc:sldMk cId="2839296085" sldId="353"/>
            <ac:picMk id="5" creationId="{3BDBB132-18CD-64EA-FD58-F66D86AB6D95}"/>
          </ac:picMkLst>
        </pc:picChg>
      </pc:sldChg>
      <pc:sldChg chg="addSp delSp modSp mod">
        <pc:chgData name="Emily Hywel" userId="baf2cde3-8896-481d-9254-c66691563779" providerId="ADAL" clId="{B32D5BFB-CED4-4007-A15F-4351CBE80F5F}" dt="2022-10-03T15:14:38.520" v="38"/>
        <pc:sldMkLst>
          <pc:docMk/>
          <pc:sldMk cId="177309255" sldId="354"/>
        </pc:sldMkLst>
        <pc:spChg chg="mod">
          <ac:chgData name="Emily Hywel" userId="baf2cde3-8896-481d-9254-c66691563779" providerId="ADAL" clId="{B32D5BFB-CED4-4007-A15F-4351CBE80F5F}" dt="2022-10-03T15:14:38.520" v="38"/>
          <ac:spMkLst>
            <pc:docMk/>
            <pc:sldMk cId="177309255" sldId="354"/>
            <ac:spMk id="3" creationId="{3C5C0BC4-D81F-44F0-A1BB-47AD2D6CB1D9}"/>
          </ac:spMkLst>
        </pc:spChg>
        <pc:picChg chg="add mod">
          <ac:chgData name="Emily Hywel" userId="baf2cde3-8896-481d-9254-c66691563779" providerId="ADAL" clId="{B32D5BFB-CED4-4007-A15F-4351CBE80F5F}" dt="2022-10-03T15:14:24.964" v="37" actId="1076"/>
          <ac:picMkLst>
            <pc:docMk/>
            <pc:sldMk cId="177309255" sldId="354"/>
            <ac:picMk id="4" creationId="{AAD38676-A856-EEAE-B011-6DF7E8218258}"/>
          </ac:picMkLst>
        </pc:picChg>
        <pc:picChg chg="del">
          <ac:chgData name="Emily Hywel" userId="baf2cde3-8896-481d-9254-c66691563779" providerId="ADAL" clId="{B32D5BFB-CED4-4007-A15F-4351CBE80F5F}" dt="2022-10-03T15:14:12.954" v="33" actId="478"/>
          <ac:picMkLst>
            <pc:docMk/>
            <pc:sldMk cId="177309255" sldId="354"/>
            <ac:picMk id="5" creationId="{93F3A3FF-6AC6-8F0D-D63C-203C7DC7F5EF}"/>
          </ac:picMkLst>
        </pc:picChg>
      </pc:sldChg>
      <pc:sldChg chg="addSp delSp modSp mod">
        <pc:chgData name="Emily Hywel" userId="baf2cde3-8896-481d-9254-c66691563779" providerId="ADAL" clId="{B32D5BFB-CED4-4007-A15F-4351CBE80F5F}" dt="2022-10-03T15:15:55.371" v="46"/>
        <pc:sldMkLst>
          <pc:docMk/>
          <pc:sldMk cId="2276533068" sldId="355"/>
        </pc:sldMkLst>
        <pc:spChg chg="mod">
          <ac:chgData name="Emily Hywel" userId="baf2cde3-8896-481d-9254-c66691563779" providerId="ADAL" clId="{B32D5BFB-CED4-4007-A15F-4351CBE80F5F}" dt="2022-10-03T15:15:55.371" v="46"/>
          <ac:spMkLst>
            <pc:docMk/>
            <pc:sldMk cId="2276533068" sldId="355"/>
            <ac:spMk id="3" creationId="{3C5C0BC4-D81F-44F0-A1BB-47AD2D6CB1D9}"/>
          </ac:spMkLst>
        </pc:spChg>
        <pc:picChg chg="del">
          <ac:chgData name="Emily Hywel" userId="baf2cde3-8896-481d-9254-c66691563779" providerId="ADAL" clId="{B32D5BFB-CED4-4007-A15F-4351CBE80F5F}" dt="2022-10-03T15:15:09.354" v="39" actId="478"/>
          <ac:picMkLst>
            <pc:docMk/>
            <pc:sldMk cId="2276533068" sldId="355"/>
            <ac:picMk id="4" creationId="{AB346502-6542-8531-1691-C56AA164D7E1}"/>
          </ac:picMkLst>
        </pc:picChg>
        <pc:picChg chg="add mod modCrop">
          <ac:chgData name="Emily Hywel" userId="baf2cde3-8896-481d-9254-c66691563779" providerId="ADAL" clId="{B32D5BFB-CED4-4007-A15F-4351CBE80F5F}" dt="2022-10-03T15:15:40.955" v="45" actId="1076"/>
          <ac:picMkLst>
            <pc:docMk/>
            <pc:sldMk cId="2276533068" sldId="355"/>
            <ac:picMk id="5" creationId="{F4509164-B86D-2CC0-1BB7-82EBE243DD6E}"/>
          </ac:picMkLst>
        </pc:picChg>
      </pc:sldChg>
      <pc:sldChg chg="del">
        <pc:chgData name="Emily Hywel" userId="baf2cde3-8896-481d-9254-c66691563779" providerId="ADAL" clId="{B32D5BFB-CED4-4007-A15F-4351CBE80F5F}" dt="2022-10-03T15:12:14.980" v="8" actId="47"/>
        <pc:sldMkLst>
          <pc:docMk/>
          <pc:sldMk cId="3671019451" sldId="365"/>
        </pc:sldMkLst>
      </pc:sldChg>
      <pc:sldChg chg="modSp mod">
        <pc:chgData name="Emily Hywel" userId="baf2cde3-8896-481d-9254-c66691563779" providerId="ADAL" clId="{B32D5BFB-CED4-4007-A15F-4351CBE80F5F}" dt="2022-10-03T15:12:35.535" v="14" actId="20577"/>
        <pc:sldMkLst>
          <pc:docMk/>
          <pc:sldMk cId="3551238441" sldId="367"/>
        </pc:sldMkLst>
        <pc:spChg chg="mod">
          <ac:chgData name="Emily Hywel" userId="baf2cde3-8896-481d-9254-c66691563779" providerId="ADAL" clId="{B32D5BFB-CED4-4007-A15F-4351CBE80F5F}" dt="2022-10-03T15:12:35.535" v="14" actId="20577"/>
          <ac:spMkLst>
            <pc:docMk/>
            <pc:sldMk cId="3551238441" sldId="367"/>
            <ac:spMk id="6" creationId="{5C7261A7-EF31-415F-A7DA-0208E55B2EE3}"/>
          </ac:spMkLst>
        </pc:spChg>
      </pc:sldChg>
    </pc:docChg>
  </pc:docChgLst>
  <pc:docChgLst>
    <pc:chgData name="Emily Hywel" userId="baf2cde3-8896-481d-9254-c66691563779" providerId="ADAL" clId="{CE8AFFDA-BBCA-469E-AB0A-59CACDC4B6B2}"/>
    <pc:docChg chg="custSel delSld modSld sldOrd">
      <pc:chgData name="Emily Hywel" userId="baf2cde3-8896-481d-9254-c66691563779" providerId="ADAL" clId="{CE8AFFDA-BBCA-469E-AB0A-59CACDC4B6B2}" dt="2021-11-09T10:15:23.538" v="200" actId="47"/>
      <pc:docMkLst>
        <pc:docMk/>
      </pc:docMkLst>
      <pc:sldChg chg="modSp mod">
        <pc:chgData name="Emily Hywel" userId="baf2cde3-8896-481d-9254-c66691563779" providerId="ADAL" clId="{CE8AFFDA-BBCA-469E-AB0A-59CACDC4B6B2}" dt="2021-10-18T10:30:27.333" v="199" actId="6549"/>
        <pc:sldMkLst>
          <pc:docMk/>
          <pc:sldMk cId="3799625505" sldId="256"/>
        </pc:sldMkLst>
        <pc:spChg chg="mod">
          <ac:chgData name="Emily Hywel" userId="baf2cde3-8896-481d-9254-c66691563779" providerId="ADAL" clId="{CE8AFFDA-BBCA-469E-AB0A-59CACDC4B6B2}" dt="2021-10-18T10:30:27.333" v="199" actId="6549"/>
          <ac:spMkLst>
            <pc:docMk/>
            <pc:sldMk cId="3799625505" sldId="256"/>
            <ac:spMk id="4" creationId="{00000000-0000-0000-0000-000000000000}"/>
          </ac:spMkLst>
        </pc:spChg>
      </pc:sldChg>
      <pc:sldChg chg="addSp delSp modSp mod">
        <pc:chgData name="Emily Hywel" userId="baf2cde3-8896-481d-9254-c66691563779" providerId="ADAL" clId="{CE8AFFDA-BBCA-469E-AB0A-59CACDC4B6B2}" dt="2021-10-06T15:55:47.724" v="115" actId="1076"/>
        <pc:sldMkLst>
          <pc:docMk/>
          <pc:sldMk cId="2571866604" sldId="282"/>
        </pc:sldMkLst>
        <pc:picChg chg="add mod modCrop">
          <ac:chgData name="Emily Hywel" userId="baf2cde3-8896-481d-9254-c66691563779" providerId="ADAL" clId="{CE8AFFDA-BBCA-469E-AB0A-59CACDC4B6B2}" dt="2021-10-06T15:55:47.724" v="115" actId="1076"/>
          <ac:picMkLst>
            <pc:docMk/>
            <pc:sldMk cId="2571866604" sldId="282"/>
            <ac:picMk id="6" creationId="{CF3FDEE3-7DD5-475E-BA8E-2889E8D76951}"/>
          </ac:picMkLst>
        </pc:picChg>
        <pc:picChg chg="del">
          <ac:chgData name="Emily Hywel" userId="baf2cde3-8896-481d-9254-c66691563779" providerId="ADAL" clId="{CE8AFFDA-BBCA-469E-AB0A-59CACDC4B6B2}" dt="2021-10-06T15:46:24.526" v="86" actId="478"/>
          <ac:picMkLst>
            <pc:docMk/>
            <pc:sldMk cId="2571866604" sldId="282"/>
            <ac:picMk id="8" creationId="{30D441E7-A2EC-4722-9227-9515B555194F}"/>
          </ac:picMkLst>
        </pc:picChg>
      </pc:sldChg>
      <pc:sldChg chg="ord">
        <pc:chgData name="Emily Hywel" userId="baf2cde3-8896-481d-9254-c66691563779" providerId="ADAL" clId="{CE8AFFDA-BBCA-469E-AB0A-59CACDC4B6B2}" dt="2021-10-12T08:35:35.485" v="148"/>
        <pc:sldMkLst>
          <pc:docMk/>
          <pc:sldMk cId="1042176829" sldId="287"/>
        </pc:sldMkLst>
      </pc:sldChg>
      <pc:sldChg chg="addSp delSp modSp mod">
        <pc:chgData name="Emily Hywel" userId="baf2cde3-8896-481d-9254-c66691563779" providerId="ADAL" clId="{CE8AFFDA-BBCA-469E-AB0A-59CACDC4B6B2}" dt="2021-10-06T15:55:24.742" v="113" actId="1076"/>
        <pc:sldMkLst>
          <pc:docMk/>
          <pc:sldMk cId="2109071096" sldId="300"/>
        </pc:sldMkLst>
        <pc:spChg chg="mod">
          <ac:chgData name="Emily Hywel" userId="baf2cde3-8896-481d-9254-c66691563779" providerId="ADAL" clId="{CE8AFFDA-BBCA-469E-AB0A-59CACDC4B6B2}" dt="2021-10-06T15:55:24.742" v="113" actId="1076"/>
          <ac:spMkLst>
            <pc:docMk/>
            <pc:sldMk cId="2109071096" sldId="300"/>
            <ac:spMk id="15" creationId="{D86C6BE5-8542-4E38-83A1-B9FDF10597E2}"/>
          </ac:spMkLst>
        </pc:spChg>
        <pc:picChg chg="add del mod modCrop">
          <ac:chgData name="Emily Hywel" userId="baf2cde3-8896-481d-9254-c66691563779" providerId="ADAL" clId="{CE8AFFDA-BBCA-469E-AB0A-59CACDC4B6B2}" dt="2021-10-06T15:54:32.406" v="103" actId="478"/>
          <ac:picMkLst>
            <pc:docMk/>
            <pc:sldMk cId="2109071096" sldId="300"/>
            <ac:picMk id="5" creationId="{CE385BFC-9315-490F-90EE-F93B3A946230}"/>
          </ac:picMkLst>
        </pc:picChg>
        <pc:picChg chg="add mod modCrop">
          <ac:chgData name="Emily Hywel" userId="baf2cde3-8896-481d-9254-c66691563779" providerId="ADAL" clId="{CE8AFFDA-BBCA-469E-AB0A-59CACDC4B6B2}" dt="2021-10-06T15:55:08.381" v="112" actId="1076"/>
          <ac:picMkLst>
            <pc:docMk/>
            <pc:sldMk cId="2109071096" sldId="300"/>
            <ac:picMk id="8" creationId="{F34740B0-338F-4020-8A18-80466857BCCF}"/>
          </ac:picMkLst>
        </pc:picChg>
        <pc:picChg chg="del">
          <ac:chgData name="Emily Hywel" userId="baf2cde3-8896-481d-9254-c66691563779" providerId="ADAL" clId="{CE8AFFDA-BBCA-469E-AB0A-59CACDC4B6B2}" dt="2021-10-06T15:51:00.181" v="95" actId="478"/>
          <ac:picMkLst>
            <pc:docMk/>
            <pc:sldMk cId="2109071096" sldId="300"/>
            <ac:picMk id="13" creationId="{A1AC8CEA-7CFB-4CB3-B1C6-C538DC56C76A}"/>
          </ac:picMkLst>
        </pc:picChg>
      </pc:sldChg>
      <pc:sldChg chg="modSp mod">
        <pc:chgData name="Emily Hywel" userId="baf2cde3-8896-481d-9254-c66691563779" providerId="ADAL" clId="{CE8AFFDA-BBCA-469E-AB0A-59CACDC4B6B2}" dt="2021-10-12T08:53:22.835" v="198" actId="1076"/>
        <pc:sldMkLst>
          <pc:docMk/>
          <pc:sldMk cId="2677344603" sldId="320"/>
        </pc:sldMkLst>
        <pc:spChg chg="mod">
          <ac:chgData name="Emily Hywel" userId="baf2cde3-8896-481d-9254-c66691563779" providerId="ADAL" clId="{CE8AFFDA-BBCA-469E-AB0A-59CACDC4B6B2}" dt="2021-10-12T08:53:22.835" v="198" actId="1076"/>
          <ac:spMkLst>
            <pc:docMk/>
            <pc:sldMk cId="2677344603" sldId="320"/>
            <ac:spMk id="3" creationId="{A368FB39-D035-499B-90CE-618FBFA1C9EF}"/>
          </ac:spMkLst>
        </pc:spChg>
      </pc:sldChg>
      <pc:sldChg chg="del">
        <pc:chgData name="Emily Hywel" userId="baf2cde3-8896-481d-9254-c66691563779" providerId="ADAL" clId="{CE8AFFDA-BBCA-469E-AB0A-59CACDC4B6B2}" dt="2021-11-09T10:15:23.538" v="200" actId="47"/>
        <pc:sldMkLst>
          <pc:docMk/>
          <pc:sldMk cId="2266921094" sldId="321"/>
        </pc:sldMkLst>
      </pc:sldChg>
      <pc:sldChg chg="addSp delSp modSp mod">
        <pc:chgData name="Emily Hywel" userId="baf2cde3-8896-481d-9254-c66691563779" providerId="ADAL" clId="{CE8AFFDA-BBCA-469E-AB0A-59CACDC4B6B2}" dt="2021-10-06T15:42:16.234" v="84" actId="1076"/>
        <pc:sldMkLst>
          <pc:docMk/>
          <pc:sldMk cId="2230789105" sldId="324"/>
        </pc:sldMkLst>
        <pc:spChg chg="mod">
          <ac:chgData name="Emily Hywel" userId="baf2cde3-8896-481d-9254-c66691563779" providerId="ADAL" clId="{CE8AFFDA-BBCA-469E-AB0A-59CACDC4B6B2}" dt="2021-10-06T15:41:11.402" v="75" actId="27636"/>
          <ac:spMkLst>
            <pc:docMk/>
            <pc:sldMk cId="2230789105" sldId="324"/>
            <ac:spMk id="3" creationId="{FB06B31B-340F-4273-A225-11BBB7ACBB38}"/>
          </ac:spMkLst>
        </pc:spChg>
        <pc:spChg chg="mod">
          <ac:chgData name="Emily Hywel" userId="baf2cde3-8896-481d-9254-c66691563779" providerId="ADAL" clId="{CE8AFFDA-BBCA-469E-AB0A-59CACDC4B6B2}" dt="2021-10-06T15:41:58.066" v="80" actId="1076"/>
          <ac:spMkLst>
            <pc:docMk/>
            <pc:sldMk cId="2230789105" sldId="324"/>
            <ac:spMk id="4" creationId="{C0FC1650-46AF-4905-840C-49C0D7D0020F}"/>
          </ac:spMkLst>
        </pc:spChg>
        <pc:spChg chg="add del mod">
          <ac:chgData name="Emily Hywel" userId="baf2cde3-8896-481d-9254-c66691563779" providerId="ADAL" clId="{CE8AFFDA-BBCA-469E-AB0A-59CACDC4B6B2}" dt="2021-10-06T15:36:42.924" v="31" actId="22"/>
          <ac:spMkLst>
            <pc:docMk/>
            <pc:sldMk cId="2230789105" sldId="324"/>
            <ac:spMk id="9" creationId="{1BB036F4-3939-45DB-856C-E08B8551399C}"/>
          </ac:spMkLst>
        </pc:spChg>
        <pc:spChg chg="add del mod">
          <ac:chgData name="Emily Hywel" userId="baf2cde3-8896-481d-9254-c66691563779" providerId="ADAL" clId="{CE8AFFDA-BBCA-469E-AB0A-59CACDC4B6B2}" dt="2021-10-06T15:37:35.128" v="35" actId="22"/>
          <ac:spMkLst>
            <pc:docMk/>
            <pc:sldMk cId="2230789105" sldId="324"/>
            <ac:spMk id="14" creationId="{6BB14FAD-E62B-4CBA-8C06-83438E5C8D0A}"/>
          </ac:spMkLst>
        </pc:spChg>
        <pc:picChg chg="del">
          <ac:chgData name="Emily Hywel" userId="baf2cde3-8896-481d-9254-c66691563779" providerId="ADAL" clId="{CE8AFFDA-BBCA-469E-AB0A-59CACDC4B6B2}" dt="2021-10-06T15:35:51.812" v="29" actId="478"/>
          <ac:picMkLst>
            <pc:docMk/>
            <pc:sldMk cId="2230789105" sldId="324"/>
            <ac:picMk id="8" creationId="{44DE86B3-CFB3-4B18-A8CD-E9C7B41CE621}"/>
          </ac:picMkLst>
        </pc:picChg>
        <pc:picChg chg="del">
          <ac:chgData name="Emily Hywel" userId="baf2cde3-8896-481d-9254-c66691563779" providerId="ADAL" clId="{CE8AFFDA-BBCA-469E-AB0A-59CACDC4B6B2}" dt="2021-10-06T15:35:54.102" v="30" actId="478"/>
          <ac:picMkLst>
            <pc:docMk/>
            <pc:sldMk cId="2230789105" sldId="324"/>
            <ac:picMk id="10" creationId="{7798A975-D028-4EF5-9BB3-A0EF30E5B5A3}"/>
          </ac:picMkLst>
        </pc:picChg>
        <pc:picChg chg="add del mod ord modCrop">
          <ac:chgData name="Emily Hywel" userId="baf2cde3-8896-481d-9254-c66691563779" providerId="ADAL" clId="{CE8AFFDA-BBCA-469E-AB0A-59CACDC4B6B2}" dt="2021-10-06T15:37:12.258" v="34" actId="478"/>
          <ac:picMkLst>
            <pc:docMk/>
            <pc:sldMk cId="2230789105" sldId="324"/>
            <ac:picMk id="12" creationId="{A262BCF6-A98D-441D-B112-DF4372088B3E}"/>
          </ac:picMkLst>
        </pc:picChg>
        <pc:picChg chg="add mod ord modCrop">
          <ac:chgData name="Emily Hywel" userId="baf2cde3-8896-481d-9254-c66691563779" providerId="ADAL" clId="{CE8AFFDA-BBCA-469E-AB0A-59CACDC4B6B2}" dt="2021-10-06T15:41:14.562" v="76" actId="1076"/>
          <ac:picMkLst>
            <pc:docMk/>
            <pc:sldMk cId="2230789105" sldId="324"/>
            <ac:picMk id="16" creationId="{192B50CE-D6C3-4425-A3E3-11DB1F0BE452}"/>
          </ac:picMkLst>
        </pc:picChg>
        <pc:picChg chg="add mod modCrop">
          <ac:chgData name="Emily Hywel" userId="baf2cde3-8896-481d-9254-c66691563779" providerId="ADAL" clId="{CE8AFFDA-BBCA-469E-AB0A-59CACDC4B6B2}" dt="2021-10-06T15:42:16.234" v="84" actId="1076"/>
          <ac:picMkLst>
            <pc:docMk/>
            <pc:sldMk cId="2230789105" sldId="324"/>
            <ac:picMk id="18" creationId="{224D63F7-757D-4ACC-950C-8171E24AC115}"/>
          </ac:picMkLst>
        </pc:picChg>
        <pc:picChg chg="add mod modCrop">
          <ac:chgData name="Emily Hywel" userId="baf2cde3-8896-481d-9254-c66691563779" providerId="ADAL" clId="{CE8AFFDA-BBCA-469E-AB0A-59CACDC4B6B2}" dt="2021-10-06T15:42:10.833" v="83" actId="14100"/>
          <ac:picMkLst>
            <pc:docMk/>
            <pc:sldMk cId="2230789105" sldId="324"/>
            <ac:picMk id="20" creationId="{800E017B-0010-42A5-89BF-B6E079B5B1C2}"/>
          </ac:picMkLst>
        </pc:picChg>
      </pc:sldChg>
      <pc:sldChg chg="ord">
        <pc:chgData name="Emily Hywel" userId="baf2cde3-8896-481d-9254-c66691563779" providerId="ADAL" clId="{CE8AFFDA-BBCA-469E-AB0A-59CACDC4B6B2}" dt="2021-10-12T08:35:57.636" v="150"/>
        <pc:sldMkLst>
          <pc:docMk/>
          <pc:sldMk cId="1611154360" sldId="326"/>
        </pc:sldMkLst>
      </pc:sldChg>
      <pc:sldChg chg="modSp mod">
        <pc:chgData name="Emily Hywel" userId="baf2cde3-8896-481d-9254-c66691563779" providerId="ADAL" clId="{CE8AFFDA-BBCA-469E-AB0A-59CACDC4B6B2}" dt="2021-10-06T15:44:31.617" v="85" actId="14100"/>
        <pc:sldMkLst>
          <pc:docMk/>
          <pc:sldMk cId="876499847" sldId="327"/>
        </pc:sldMkLst>
        <pc:picChg chg="mod">
          <ac:chgData name="Emily Hywel" userId="baf2cde3-8896-481d-9254-c66691563779" providerId="ADAL" clId="{CE8AFFDA-BBCA-469E-AB0A-59CACDC4B6B2}" dt="2021-10-06T15:44:31.617" v="85" actId="14100"/>
          <ac:picMkLst>
            <pc:docMk/>
            <pc:sldMk cId="876499847" sldId="327"/>
            <ac:picMk id="6" creationId="{42DD8549-FF53-4938-A72A-68C1430A1F66}"/>
          </ac:picMkLst>
        </pc:picChg>
      </pc:sldChg>
      <pc:sldChg chg="addSp delSp modSp del mod">
        <pc:chgData name="Emily Hywel" userId="baf2cde3-8896-481d-9254-c66691563779" providerId="ADAL" clId="{CE8AFFDA-BBCA-469E-AB0A-59CACDC4B6B2}" dt="2021-10-11T11:54:41.299" v="146" actId="47"/>
        <pc:sldMkLst>
          <pc:docMk/>
          <pc:sldMk cId="3370922312" sldId="330"/>
        </pc:sldMkLst>
        <pc:spChg chg="mod">
          <ac:chgData name="Emily Hywel" userId="baf2cde3-8896-481d-9254-c66691563779" providerId="ADAL" clId="{CE8AFFDA-BBCA-469E-AB0A-59CACDC4B6B2}" dt="2021-10-06T16:11:43.275" v="145" actId="20577"/>
          <ac:spMkLst>
            <pc:docMk/>
            <pc:sldMk cId="3370922312" sldId="330"/>
            <ac:spMk id="5" creationId="{00000000-0000-0000-0000-000000000000}"/>
          </ac:spMkLst>
        </pc:spChg>
        <pc:picChg chg="del">
          <ac:chgData name="Emily Hywel" userId="baf2cde3-8896-481d-9254-c66691563779" providerId="ADAL" clId="{CE8AFFDA-BBCA-469E-AB0A-59CACDC4B6B2}" dt="2021-10-06T16:10:51.365" v="116" actId="478"/>
          <ac:picMkLst>
            <pc:docMk/>
            <pc:sldMk cId="3370922312" sldId="330"/>
            <ac:picMk id="6" creationId="{460B53B1-7CAF-4DFF-9D91-0928DC45CFC1}"/>
          </ac:picMkLst>
        </pc:picChg>
        <pc:picChg chg="add mod modCrop">
          <ac:chgData name="Emily Hywel" userId="baf2cde3-8896-481d-9254-c66691563779" providerId="ADAL" clId="{CE8AFFDA-BBCA-469E-AB0A-59CACDC4B6B2}" dt="2021-10-06T16:11:32.560" v="125" actId="1076"/>
          <ac:picMkLst>
            <pc:docMk/>
            <pc:sldMk cId="3370922312" sldId="330"/>
            <ac:picMk id="7" creationId="{66270E37-3593-4B46-AF40-6014E69B08D2}"/>
          </ac:picMkLst>
        </pc:picChg>
      </pc:sldChg>
    </pc:docChg>
  </pc:docChgLst>
  <pc:docChgLst>
    <pc:chgData name="Emily Hywel" userId="baf2cde3-8896-481d-9254-c66691563779" providerId="ADAL" clId="{A5C3625B-0CE2-42C2-988F-A819FFB546E7}"/>
    <pc:docChg chg="custSel addSld delSld modSld sldOrd">
      <pc:chgData name="Emily Hywel" userId="baf2cde3-8896-481d-9254-c66691563779" providerId="ADAL" clId="{A5C3625B-0CE2-42C2-988F-A819FFB546E7}" dt="2022-02-08T10:08:30.752" v="31" actId="6549"/>
      <pc:docMkLst>
        <pc:docMk/>
      </pc:docMkLst>
      <pc:sldChg chg="modSp mod">
        <pc:chgData name="Emily Hywel" userId="baf2cde3-8896-481d-9254-c66691563779" providerId="ADAL" clId="{A5C3625B-0CE2-42C2-988F-A819FFB546E7}" dt="2022-02-08T10:08:30.752" v="31" actId="6549"/>
        <pc:sldMkLst>
          <pc:docMk/>
          <pc:sldMk cId="3799625505" sldId="256"/>
        </pc:sldMkLst>
        <pc:spChg chg="mod">
          <ac:chgData name="Emily Hywel" userId="baf2cde3-8896-481d-9254-c66691563779" providerId="ADAL" clId="{A5C3625B-0CE2-42C2-988F-A819FFB546E7}" dt="2022-02-08T10:08:30.752" v="31" actId="6549"/>
          <ac:spMkLst>
            <pc:docMk/>
            <pc:sldMk cId="3799625505" sldId="256"/>
            <ac:spMk id="4" creationId="{00000000-0000-0000-0000-000000000000}"/>
          </ac:spMkLst>
        </pc:spChg>
      </pc:sldChg>
      <pc:sldChg chg="delSp modSp del mod">
        <pc:chgData name="Emily Hywel" userId="baf2cde3-8896-481d-9254-c66691563779" providerId="ADAL" clId="{A5C3625B-0CE2-42C2-988F-A819FFB546E7}" dt="2022-02-07T14:22:11.988" v="16" actId="47"/>
        <pc:sldMkLst>
          <pc:docMk/>
          <pc:sldMk cId="2571866604" sldId="282"/>
        </pc:sldMkLst>
        <pc:spChg chg="del mod">
          <ac:chgData name="Emily Hywel" userId="baf2cde3-8896-481d-9254-c66691563779" providerId="ADAL" clId="{A5C3625B-0CE2-42C2-988F-A819FFB546E7}" dt="2022-02-07T14:21:56.163" v="11"/>
          <ac:spMkLst>
            <pc:docMk/>
            <pc:sldMk cId="2571866604" sldId="282"/>
            <ac:spMk id="3" creationId="{3C5C0BC4-D81F-44F0-A1BB-47AD2D6CB1D9}"/>
          </ac:spMkLst>
        </pc:spChg>
        <pc:picChg chg="del">
          <ac:chgData name="Emily Hywel" userId="baf2cde3-8896-481d-9254-c66691563779" providerId="ADAL" clId="{A5C3625B-0CE2-42C2-988F-A819FFB546E7}" dt="2022-02-07T14:21:36.775" v="6" actId="21"/>
          <ac:picMkLst>
            <pc:docMk/>
            <pc:sldMk cId="2571866604" sldId="282"/>
            <ac:picMk id="6" creationId="{CF3FDEE3-7DD5-475E-BA8E-2889E8D76951}"/>
          </ac:picMkLst>
        </pc:picChg>
      </pc:sldChg>
      <pc:sldChg chg="add">
        <pc:chgData name="Emily Hywel" userId="baf2cde3-8896-481d-9254-c66691563779" providerId="ADAL" clId="{A5C3625B-0CE2-42C2-988F-A819FFB546E7}" dt="2022-02-07T14:24:59.504" v="20"/>
        <pc:sldMkLst>
          <pc:docMk/>
          <pc:sldMk cId="1928973981" sldId="292"/>
        </pc:sldMkLst>
      </pc:sldChg>
      <pc:sldChg chg="add">
        <pc:chgData name="Emily Hywel" userId="baf2cde3-8896-481d-9254-c66691563779" providerId="ADAL" clId="{A5C3625B-0CE2-42C2-988F-A819FFB546E7}" dt="2022-02-07T14:24:59.504" v="20"/>
        <pc:sldMkLst>
          <pc:docMk/>
          <pc:sldMk cId="714097536" sldId="298"/>
        </pc:sldMkLst>
      </pc:sldChg>
      <pc:sldChg chg="del">
        <pc:chgData name="Emily Hywel" userId="baf2cde3-8896-481d-9254-c66691563779" providerId="ADAL" clId="{A5C3625B-0CE2-42C2-988F-A819FFB546E7}" dt="2022-02-07T14:22:21.650" v="17" actId="47"/>
        <pc:sldMkLst>
          <pc:docMk/>
          <pc:sldMk cId="2109071096" sldId="300"/>
        </pc:sldMkLst>
      </pc:sldChg>
      <pc:sldChg chg="add">
        <pc:chgData name="Emily Hywel" userId="baf2cde3-8896-481d-9254-c66691563779" providerId="ADAL" clId="{A5C3625B-0CE2-42C2-988F-A819FFB546E7}" dt="2022-02-07T14:24:59.504" v="20"/>
        <pc:sldMkLst>
          <pc:docMk/>
          <pc:sldMk cId="2777510969" sldId="307"/>
        </pc:sldMkLst>
      </pc:sldChg>
      <pc:sldChg chg="modSp mod">
        <pc:chgData name="Emily Hywel" userId="baf2cde3-8896-481d-9254-c66691563779" providerId="ADAL" clId="{A5C3625B-0CE2-42C2-988F-A819FFB546E7}" dt="2022-02-07T14:19:20.258" v="1" actId="27636"/>
        <pc:sldMkLst>
          <pc:docMk/>
          <pc:sldMk cId="3994994829" sldId="308"/>
        </pc:sldMkLst>
        <pc:spChg chg="mod">
          <ac:chgData name="Emily Hywel" userId="baf2cde3-8896-481d-9254-c66691563779" providerId="ADAL" clId="{A5C3625B-0CE2-42C2-988F-A819FFB546E7}" dt="2022-02-07T14:19:20.258" v="1" actId="27636"/>
          <ac:spMkLst>
            <pc:docMk/>
            <pc:sldMk cId="3994994829" sldId="308"/>
            <ac:spMk id="2" creationId="{00000000-0000-0000-0000-000000000000}"/>
          </ac:spMkLst>
        </pc:spChg>
      </pc:sldChg>
      <pc:sldChg chg="add">
        <pc:chgData name="Emily Hywel" userId="baf2cde3-8896-481d-9254-c66691563779" providerId="ADAL" clId="{A5C3625B-0CE2-42C2-988F-A819FFB546E7}" dt="2022-02-07T14:24:59.504" v="20"/>
        <pc:sldMkLst>
          <pc:docMk/>
          <pc:sldMk cId="1586272751" sldId="309"/>
        </pc:sldMkLst>
      </pc:sldChg>
      <pc:sldChg chg="add">
        <pc:chgData name="Emily Hywel" userId="baf2cde3-8896-481d-9254-c66691563779" providerId="ADAL" clId="{A5C3625B-0CE2-42C2-988F-A819FFB546E7}" dt="2022-02-07T14:24:59.504" v="20"/>
        <pc:sldMkLst>
          <pc:docMk/>
          <pc:sldMk cId="1654345618" sldId="310"/>
        </pc:sldMkLst>
      </pc:sldChg>
      <pc:sldChg chg="del">
        <pc:chgData name="Emily Hywel" userId="baf2cde3-8896-481d-9254-c66691563779" providerId="ADAL" clId="{A5C3625B-0CE2-42C2-988F-A819FFB546E7}" dt="2022-02-07T14:22:53.605" v="19" actId="47"/>
        <pc:sldMkLst>
          <pc:docMk/>
          <pc:sldMk cId="1803750502" sldId="319"/>
        </pc:sldMkLst>
      </pc:sldChg>
      <pc:sldChg chg="addSp delSp modSp add mod ord">
        <pc:chgData name="Emily Hywel" userId="baf2cde3-8896-481d-9254-c66691563779" providerId="ADAL" clId="{A5C3625B-0CE2-42C2-988F-A819FFB546E7}" dt="2022-02-07T14:22:07.524" v="15" actId="1076"/>
        <pc:sldMkLst>
          <pc:docMk/>
          <pc:sldMk cId="1272375920" sldId="342"/>
        </pc:sldMkLst>
        <pc:spChg chg="mod">
          <ac:chgData name="Emily Hywel" userId="baf2cde3-8896-481d-9254-c66691563779" providerId="ADAL" clId="{A5C3625B-0CE2-42C2-988F-A819FFB546E7}" dt="2022-02-07T14:22:07.524" v="15" actId="1076"/>
          <ac:spMkLst>
            <pc:docMk/>
            <pc:sldMk cId="1272375920" sldId="342"/>
            <ac:spMk id="3" creationId="{3C5C0BC4-D81F-44F0-A1BB-47AD2D6CB1D9}"/>
          </ac:spMkLst>
        </pc:spChg>
        <pc:picChg chg="del">
          <ac:chgData name="Emily Hywel" userId="baf2cde3-8896-481d-9254-c66691563779" providerId="ADAL" clId="{A5C3625B-0CE2-42C2-988F-A819FFB546E7}" dt="2022-02-07T14:21:32.256" v="5" actId="478"/>
          <ac:picMkLst>
            <pc:docMk/>
            <pc:sldMk cId="1272375920" sldId="342"/>
            <ac:picMk id="5" creationId="{68147E08-E5B7-414A-83CE-7457B225A5B7}"/>
          </ac:picMkLst>
        </pc:picChg>
        <pc:picChg chg="add mod">
          <ac:chgData name="Emily Hywel" userId="baf2cde3-8896-481d-9254-c66691563779" providerId="ADAL" clId="{A5C3625B-0CE2-42C2-988F-A819FFB546E7}" dt="2022-02-07T14:21:43.089" v="8" actId="14100"/>
          <ac:picMkLst>
            <pc:docMk/>
            <pc:sldMk cId="1272375920" sldId="342"/>
            <ac:picMk id="9" creationId="{F9B1AE22-FF4F-446B-B44D-C696BA0F8ABE}"/>
          </ac:picMkLst>
        </pc:picChg>
      </pc:sldChg>
      <pc:sldChg chg="add">
        <pc:chgData name="Emily Hywel" userId="baf2cde3-8896-481d-9254-c66691563779" providerId="ADAL" clId="{A5C3625B-0CE2-42C2-988F-A819FFB546E7}" dt="2022-02-07T14:22:50.902" v="18"/>
        <pc:sldMkLst>
          <pc:docMk/>
          <pc:sldMk cId="500831355" sldId="343"/>
        </pc:sldMkLst>
      </pc:sldChg>
      <pc:sldChg chg="add">
        <pc:chgData name="Emily Hywel" userId="baf2cde3-8896-481d-9254-c66691563779" providerId="ADAL" clId="{A5C3625B-0CE2-42C2-988F-A819FFB546E7}" dt="2022-02-07T14:24:59.504" v="20"/>
        <pc:sldMkLst>
          <pc:docMk/>
          <pc:sldMk cId="1450180832" sldId="344"/>
        </pc:sldMkLst>
      </pc:sldChg>
      <pc:sldChg chg="add">
        <pc:chgData name="Emily Hywel" userId="baf2cde3-8896-481d-9254-c66691563779" providerId="ADAL" clId="{A5C3625B-0CE2-42C2-988F-A819FFB546E7}" dt="2022-02-07T14:24:59.504" v="20"/>
        <pc:sldMkLst>
          <pc:docMk/>
          <pc:sldMk cId="271723325" sldId="345"/>
        </pc:sldMkLst>
      </pc:sldChg>
    </pc:docChg>
  </pc:docChgLst>
  <pc:docChgLst>
    <pc:chgData name="Emily Hywel" userId="baf2cde3-8896-481d-9254-c66691563779" providerId="ADAL" clId="{EB42203F-3C61-4442-80E8-2A4D1526B934}"/>
    <pc:docChg chg="custSel delSld modSld">
      <pc:chgData name="Emily Hywel" userId="baf2cde3-8896-481d-9254-c66691563779" providerId="ADAL" clId="{EB42203F-3C61-4442-80E8-2A4D1526B934}" dt="2022-10-03T15:06:33.556" v="297" actId="1076"/>
      <pc:docMkLst>
        <pc:docMk/>
      </pc:docMkLst>
      <pc:sldChg chg="modSp mod">
        <pc:chgData name="Emily Hywel" userId="baf2cde3-8896-481d-9254-c66691563779" providerId="ADAL" clId="{EB42203F-3C61-4442-80E8-2A4D1526B934}" dt="2022-10-03T15:06:13.526" v="296" actId="20577"/>
        <pc:sldMkLst>
          <pc:docMk/>
          <pc:sldMk cId="3799625505" sldId="256"/>
        </pc:sldMkLst>
        <pc:spChg chg="mod">
          <ac:chgData name="Emily Hywel" userId="baf2cde3-8896-481d-9254-c66691563779" providerId="ADAL" clId="{EB42203F-3C61-4442-80E8-2A4D1526B934}" dt="2022-10-03T15:06:13.526" v="296" actId="20577"/>
          <ac:spMkLst>
            <pc:docMk/>
            <pc:sldMk cId="3799625505" sldId="256"/>
            <ac:spMk id="4" creationId="{00000000-0000-0000-0000-000000000000}"/>
          </ac:spMkLst>
        </pc:spChg>
      </pc:sldChg>
      <pc:sldChg chg="del">
        <pc:chgData name="Emily Hywel" userId="baf2cde3-8896-481d-9254-c66691563779" providerId="ADAL" clId="{EB42203F-3C61-4442-80E8-2A4D1526B934}" dt="2022-10-03T11:13:16.513" v="42" actId="47"/>
        <pc:sldMkLst>
          <pc:docMk/>
          <pc:sldMk cId="2936839082" sldId="330"/>
        </pc:sldMkLst>
      </pc:sldChg>
      <pc:sldChg chg="del">
        <pc:chgData name="Emily Hywel" userId="baf2cde3-8896-481d-9254-c66691563779" providerId="ADAL" clId="{EB42203F-3C61-4442-80E8-2A4D1526B934}" dt="2022-10-03T11:07:32.354" v="19" actId="47"/>
        <pc:sldMkLst>
          <pc:docMk/>
          <pc:sldMk cId="4286794107" sldId="338"/>
        </pc:sldMkLst>
      </pc:sldChg>
      <pc:sldChg chg="del">
        <pc:chgData name="Emily Hywel" userId="baf2cde3-8896-481d-9254-c66691563779" providerId="ADAL" clId="{EB42203F-3C61-4442-80E8-2A4D1526B934}" dt="2022-10-03T10:56:53.676" v="17" actId="47"/>
        <pc:sldMkLst>
          <pc:docMk/>
          <pc:sldMk cId="524714744" sldId="339"/>
        </pc:sldMkLst>
      </pc:sldChg>
      <pc:sldChg chg="modSp mod">
        <pc:chgData name="Emily Hywel" userId="baf2cde3-8896-481d-9254-c66691563779" providerId="ADAL" clId="{EB42203F-3C61-4442-80E8-2A4D1526B934}" dt="2022-10-03T15:06:33.556" v="297" actId="1076"/>
        <pc:sldMkLst>
          <pc:docMk/>
          <pc:sldMk cId="2351762483" sldId="348"/>
        </pc:sldMkLst>
        <pc:spChg chg="mod">
          <ac:chgData name="Emily Hywel" userId="baf2cde3-8896-481d-9254-c66691563779" providerId="ADAL" clId="{EB42203F-3C61-4442-80E8-2A4D1526B934}" dt="2022-10-03T15:06:33.556" v="297" actId="1076"/>
          <ac:spMkLst>
            <pc:docMk/>
            <pc:sldMk cId="2351762483" sldId="348"/>
            <ac:spMk id="2" creationId="{00000000-0000-0000-0000-000000000000}"/>
          </ac:spMkLst>
        </pc:spChg>
      </pc:sldChg>
      <pc:sldChg chg="addSp delSp modSp mod">
        <pc:chgData name="Emily Hywel" userId="baf2cde3-8896-481d-9254-c66691563779" providerId="ADAL" clId="{EB42203F-3C61-4442-80E8-2A4D1526B934}" dt="2022-10-03T10:54:39.351" v="16" actId="1076"/>
        <pc:sldMkLst>
          <pc:docMk/>
          <pc:sldMk cId="2839296085" sldId="353"/>
        </pc:sldMkLst>
        <pc:spChg chg="mod">
          <ac:chgData name="Emily Hywel" userId="baf2cde3-8896-481d-9254-c66691563779" providerId="ADAL" clId="{EB42203F-3C61-4442-80E8-2A4D1526B934}" dt="2022-10-03T10:54:39.351" v="16" actId="1076"/>
          <ac:spMkLst>
            <pc:docMk/>
            <pc:sldMk cId="2839296085" sldId="353"/>
            <ac:spMk id="3" creationId="{3C5C0BC4-D81F-44F0-A1BB-47AD2D6CB1D9}"/>
          </ac:spMkLst>
        </pc:spChg>
        <pc:picChg chg="del">
          <ac:chgData name="Emily Hywel" userId="baf2cde3-8896-481d-9254-c66691563779" providerId="ADAL" clId="{EB42203F-3C61-4442-80E8-2A4D1526B934}" dt="2022-10-03T10:53:54.796" v="11" actId="478"/>
          <ac:picMkLst>
            <pc:docMk/>
            <pc:sldMk cId="2839296085" sldId="353"/>
            <ac:picMk id="4" creationId="{4A7EFDB4-5F02-4A20-5D97-35D5971A1E27}"/>
          </ac:picMkLst>
        </pc:picChg>
        <pc:picChg chg="add mod">
          <ac:chgData name="Emily Hywel" userId="baf2cde3-8896-481d-9254-c66691563779" providerId="ADAL" clId="{EB42203F-3C61-4442-80E8-2A4D1526B934}" dt="2022-10-03T10:54:06.560" v="14" actId="14100"/>
          <ac:picMkLst>
            <pc:docMk/>
            <pc:sldMk cId="2839296085" sldId="353"/>
            <ac:picMk id="5" creationId="{3BDBB132-18CD-64EA-FD58-F66D86AB6D95}"/>
          </ac:picMkLst>
        </pc:picChg>
      </pc:sldChg>
      <pc:sldChg chg="addSp delSp modSp mod">
        <pc:chgData name="Emily Hywel" userId="baf2cde3-8896-481d-9254-c66691563779" providerId="ADAL" clId="{EB42203F-3C61-4442-80E8-2A4D1526B934}" dt="2022-10-03T11:08:24.584" v="25"/>
        <pc:sldMkLst>
          <pc:docMk/>
          <pc:sldMk cId="177309255" sldId="354"/>
        </pc:sldMkLst>
        <pc:spChg chg="mod">
          <ac:chgData name="Emily Hywel" userId="baf2cde3-8896-481d-9254-c66691563779" providerId="ADAL" clId="{EB42203F-3C61-4442-80E8-2A4D1526B934}" dt="2022-10-03T11:08:24.584" v="25"/>
          <ac:spMkLst>
            <pc:docMk/>
            <pc:sldMk cId="177309255" sldId="354"/>
            <ac:spMk id="3" creationId="{3C5C0BC4-D81F-44F0-A1BB-47AD2D6CB1D9}"/>
          </ac:spMkLst>
        </pc:spChg>
        <pc:picChg chg="del">
          <ac:chgData name="Emily Hywel" userId="baf2cde3-8896-481d-9254-c66691563779" providerId="ADAL" clId="{EB42203F-3C61-4442-80E8-2A4D1526B934}" dt="2022-10-03T11:07:47.193" v="20" actId="478"/>
          <ac:picMkLst>
            <pc:docMk/>
            <pc:sldMk cId="177309255" sldId="354"/>
            <ac:picMk id="4" creationId="{5848AA49-637A-905B-E72C-A7390491CDC3}"/>
          </ac:picMkLst>
        </pc:picChg>
        <pc:picChg chg="add mod">
          <ac:chgData name="Emily Hywel" userId="baf2cde3-8896-481d-9254-c66691563779" providerId="ADAL" clId="{EB42203F-3C61-4442-80E8-2A4D1526B934}" dt="2022-10-03T11:08:02.306" v="24" actId="1076"/>
          <ac:picMkLst>
            <pc:docMk/>
            <pc:sldMk cId="177309255" sldId="354"/>
            <ac:picMk id="5" creationId="{93F3A3FF-6AC6-8F0D-D63C-203C7DC7F5EF}"/>
          </ac:picMkLst>
        </pc:picChg>
      </pc:sldChg>
      <pc:sldChg chg="addSp delSp modSp mod">
        <pc:chgData name="Emily Hywel" userId="baf2cde3-8896-481d-9254-c66691563779" providerId="ADAL" clId="{EB42203F-3C61-4442-80E8-2A4D1526B934}" dt="2022-10-03T11:11:11.498" v="40" actId="1076"/>
        <pc:sldMkLst>
          <pc:docMk/>
          <pc:sldMk cId="2276533068" sldId="355"/>
        </pc:sldMkLst>
        <pc:spChg chg="mod">
          <ac:chgData name="Emily Hywel" userId="baf2cde3-8896-481d-9254-c66691563779" providerId="ADAL" clId="{EB42203F-3C61-4442-80E8-2A4D1526B934}" dt="2022-10-03T11:09:57.064" v="35"/>
          <ac:spMkLst>
            <pc:docMk/>
            <pc:sldMk cId="2276533068" sldId="355"/>
            <ac:spMk id="3" creationId="{3C5C0BC4-D81F-44F0-A1BB-47AD2D6CB1D9}"/>
          </ac:spMkLst>
        </pc:spChg>
        <pc:picChg chg="add mod modCrop">
          <ac:chgData name="Emily Hywel" userId="baf2cde3-8896-481d-9254-c66691563779" providerId="ADAL" clId="{EB42203F-3C61-4442-80E8-2A4D1526B934}" dt="2022-10-03T11:11:11.498" v="40" actId="1076"/>
          <ac:picMkLst>
            <pc:docMk/>
            <pc:sldMk cId="2276533068" sldId="355"/>
            <ac:picMk id="4" creationId="{AB346502-6542-8531-1691-C56AA164D7E1}"/>
          </ac:picMkLst>
        </pc:picChg>
        <pc:picChg chg="del">
          <ac:chgData name="Emily Hywel" userId="baf2cde3-8896-481d-9254-c66691563779" providerId="ADAL" clId="{EB42203F-3C61-4442-80E8-2A4D1526B934}" dt="2022-10-03T11:08:52.270" v="26" actId="478"/>
          <ac:picMkLst>
            <pc:docMk/>
            <pc:sldMk cId="2276533068" sldId="355"/>
            <ac:picMk id="5" creationId="{69501D79-8F7E-91CC-05A0-8A679C08E734}"/>
          </ac:picMkLst>
        </pc:picChg>
      </pc:sldChg>
      <pc:sldChg chg="del">
        <pc:chgData name="Emily Hywel" userId="baf2cde3-8896-481d-9254-c66691563779" providerId="ADAL" clId="{EB42203F-3C61-4442-80E8-2A4D1526B934}" dt="2022-10-03T13:01:20.211" v="43" actId="47"/>
        <pc:sldMkLst>
          <pc:docMk/>
          <pc:sldMk cId="4198049427" sldId="359"/>
        </pc:sldMkLst>
      </pc:sldChg>
      <pc:sldChg chg="del">
        <pc:chgData name="Emily Hywel" userId="baf2cde3-8896-481d-9254-c66691563779" providerId="ADAL" clId="{EB42203F-3C61-4442-80E8-2A4D1526B934}" dt="2022-10-03T11:02:39.429" v="18" actId="47"/>
        <pc:sldMkLst>
          <pc:docMk/>
          <pc:sldMk cId="2936209778" sldId="362"/>
        </pc:sldMkLst>
      </pc:sldChg>
      <pc:sldChg chg="del">
        <pc:chgData name="Emily Hywel" userId="baf2cde3-8896-481d-9254-c66691563779" providerId="ADAL" clId="{EB42203F-3C61-4442-80E8-2A4D1526B934}" dt="2022-10-03T11:11:50.081" v="41" actId="47"/>
        <pc:sldMkLst>
          <pc:docMk/>
          <pc:sldMk cId="2487503589" sldId="363"/>
        </pc:sldMkLst>
      </pc:sldChg>
      <pc:sldChg chg="del">
        <pc:chgData name="Emily Hywel" userId="baf2cde3-8896-481d-9254-c66691563779" providerId="ADAL" clId="{EB42203F-3C61-4442-80E8-2A4D1526B934}" dt="2022-10-03T13:03:09.566" v="44" actId="47"/>
        <pc:sldMkLst>
          <pc:docMk/>
          <pc:sldMk cId="932147995" sldId="364"/>
        </pc:sldMkLst>
      </pc:sldChg>
      <pc:sldChg chg="addSp delSp modSp mod">
        <pc:chgData name="Emily Hywel" userId="baf2cde3-8896-481d-9254-c66691563779" providerId="ADAL" clId="{EB42203F-3C61-4442-80E8-2A4D1526B934}" dt="2022-10-03T14:02:07.705" v="289" actId="6549"/>
        <pc:sldMkLst>
          <pc:docMk/>
          <pc:sldMk cId="3099642224" sldId="366"/>
        </pc:sldMkLst>
        <pc:spChg chg="mod">
          <ac:chgData name="Emily Hywel" userId="baf2cde3-8896-481d-9254-c66691563779" providerId="ADAL" clId="{EB42203F-3C61-4442-80E8-2A4D1526B934}" dt="2022-10-03T13:04:09.732" v="57" actId="20577"/>
          <ac:spMkLst>
            <pc:docMk/>
            <pc:sldMk cId="3099642224" sldId="366"/>
            <ac:spMk id="3" creationId="{6D940B5C-BFBC-41CC-A8F5-9904EDC6C699}"/>
          </ac:spMkLst>
        </pc:spChg>
        <pc:spChg chg="del mod">
          <ac:chgData name="Emily Hywel" userId="baf2cde3-8896-481d-9254-c66691563779" providerId="ADAL" clId="{EB42203F-3C61-4442-80E8-2A4D1526B934}" dt="2022-10-03T13:22:29.857" v="69"/>
          <ac:spMkLst>
            <pc:docMk/>
            <pc:sldMk cId="3099642224" sldId="366"/>
            <ac:spMk id="4" creationId="{BDA16251-5E6F-338C-6D00-A43227D9359E}"/>
          </ac:spMkLst>
        </pc:spChg>
        <pc:spChg chg="add mod">
          <ac:chgData name="Emily Hywel" userId="baf2cde3-8896-481d-9254-c66691563779" providerId="ADAL" clId="{EB42203F-3C61-4442-80E8-2A4D1526B934}" dt="2022-10-03T14:02:07.705" v="289" actId="6549"/>
          <ac:spMkLst>
            <pc:docMk/>
            <pc:sldMk cId="3099642224" sldId="366"/>
            <ac:spMk id="7" creationId="{64624B7F-074F-D5AA-DE1E-7B666BBACD5C}"/>
          </ac:spMkLst>
        </pc:spChg>
        <pc:spChg chg="mod">
          <ac:chgData name="Emily Hywel" userId="baf2cde3-8896-481d-9254-c66691563779" providerId="ADAL" clId="{EB42203F-3C61-4442-80E8-2A4D1526B934}" dt="2022-10-03T13:19:39.348" v="66" actId="1076"/>
          <ac:spMkLst>
            <pc:docMk/>
            <pc:sldMk cId="3099642224" sldId="366"/>
            <ac:spMk id="11" creationId="{D92420CA-AEE8-4CA8-AB01-42C508CC15D8}"/>
          </ac:spMkLst>
        </pc:spChg>
        <pc:picChg chg="del">
          <ac:chgData name="Emily Hywel" userId="baf2cde3-8896-481d-9254-c66691563779" providerId="ADAL" clId="{EB42203F-3C61-4442-80E8-2A4D1526B934}" dt="2022-10-03T13:18:54.433" v="58" actId="478"/>
          <ac:picMkLst>
            <pc:docMk/>
            <pc:sldMk cId="3099642224" sldId="366"/>
            <ac:picMk id="5" creationId="{9B95FEEA-8E84-5585-BECF-778CD78238FC}"/>
          </ac:picMkLst>
        </pc:picChg>
        <pc:picChg chg="add mod modCrop">
          <ac:chgData name="Emily Hywel" userId="baf2cde3-8896-481d-9254-c66691563779" providerId="ADAL" clId="{EB42203F-3C61-4442-80E8-2A4D1526B934}" dt="2022-10-03T13:19:31.861" v="65" actId="1076"/>
          <ac:picMkLst>
            <pc:docMk/>
            <pc:sldMk cId="3099642224" sldId="366"/>
            <ac:picMk id="6" creationId="{1368AEB7-DA5D-BA13-70E2-A9AE08337AA0}"/>
          </ac:picMkLst>
        </pc:picChg>
      </pc:sldChg>
    </pc:docChg>
  </pc:docChgLst>
  <pc:docChgLst>
    <pc:chgData name="Emily Hywel" userId="baf2cde3-8896-481d-9254-c66691563779" providerId="ADAL" clId="{CF18D29D-2636-4E0C-8433-F69C17B87CF9}"/>
    <pc:docChg chg="undo custSel addSld delSld modSld sldOrd">
      <pc:chgData name="Emily Hywel" userId="baf2cde3-8896-481d-9254-c66691563779" providerId="ADAL" clId="{CF18D29D-2636-4E0C-8433-F69C17B87CF9}" dt="2022-09-30T14:00:38.431" v="2595"/>
      <pc:docMkLst>
        <pc:docMk/>
      </pc:docMkLst>
      <pc:sldChg chg="modSp mod">
        <pc:chgData name="Emily Hywel" userId="baf2cde3-8896-481d-9254-c66691563779" providerId="ADAL" clId="{CF18D29D-2636-4E0C-8433-F69C17B87CF9}" dt="2022-09-22T16:34:40.087" v="2143" actId="27636"/>
        <pc:sldMkLst>
          <pc:docMk/>
          <pc:sldMk cId="3799625505" sldId="256"/>
        </pc:sldMkLst>
        <pc:spChg chg="mod">
          <ac:chgData name="Emily Hywel" userId="baf2cde3-8896-481d-9254-c66691563779" providerId="ADAL" clId="{CF18D29D-2636-4E0C-8433-F69C17B87CF9}" dt="2022-09-22T16:34:40.087" v="2143" actId="27636"/>
          <ac:spMkLst>
            <pc:docMk/>
            <pc:sldMk cId="3799625505" sldId="256"/>
            <ac:spMk id="4" creationId="{00000000-0000-0000-0000-000000000000}"/>
          </ac:spMkLst>
        </pc:spChg>
      </pc:sldChg>
      <pc:sldChg chg="modSp add del mod">
        <pc:chgData name="Emily Hywel" userId="baf2cde3-8896-481d-9254-c66691563779" providerId="ADAL" clId="{CF18D29D-2636-4E0C-8433-F69C17B87CF9}" dt="2022-09-30T12:15:28.032" v="2254" actId="47"/>
        <pc:sldMkLst>
          <pc:docMk/>
          <pc:sldMk cId="721920051" sldId="276"/>
        </pc:sldMkLst>
        <pc:spChg chg="mod">
          <ac:chgData name="Emily Hywel" userId="baf2cde3-8896-481d-9254-c66691563779" providerId="ADAL" clId="{CF18D29D-2636-4E0C-8433-F69C17B87CF9}" dt="2022-09-30T12:07:19.321" v="2220" actId="21"/>
          <ac:spMkLst>
            <pc:docMk/>
            <pc:sldMk cId="721920051" sldId="276"/>
            <ac:spMk id="5" creationId="{C7AC2A17-C4AE-45B8-8B26-C08E1BF036FA}"/>
          </ac:spMkLst>
        </pc:spChg>
      </pc:sldChg>
      <pc:sldChg chg="ord">
        <pc:chgData name="Emily Hywel" userId="baf2cde3-8896-481d-9254-c66691563779" providerId="ADAL" clId="{CF18D29D-2636-4E0C-8433-F69C17B87CF9}" dt="2022-09-28T13:39:07.886" v="2198"/>
        <pc:sldMkLst>
          <pc:docMk/>
          <pc:sldMk cId="1042176829" sldId="287"/>
        </pc:sldMkLst>
      </pc:sldChg>
      <pc:sldChg chg="del">
        <pc:chgData name="Emily Hywel" userId="baf2cde3-8896-481d-9254-c66691563779" providerId="ADAL" clId="{CF18D29D-2636-4E0C-8433-F69C17B87CF9}" dt="2022-09-22T16:16:10.504" v="1665" actId="47"/>
        <pc:sldMkLst>
          <pc:docMk/>
          <pc:sldMk cId="1928973981" sldId="292"/>
        </pc:sldMkLst>
      </pc:sldChg>
      <pc:sldChg chg="del">
        <pc:chgData name="Emily Hywel" userId="baf2cde3-8896-481d-9254-c66691563779" providerId="ADAL" clId="{CF18D29D-2636-4E0C-8433-F69C17B87CF9}" dt="2022-09-22T16:25:20.105" v="1812" actId="2696"/>
        <pc:sldMkLst>
          <pc:docMk/>
          <pc:sldMk cId="714097536" sldId="298"/>
        </pc:sldMkLst>
      </pc:sldChg>
      <pc:sldChg chg="modSp mod ord">
        <pc:chgData name="Emily Hywel" userId="baf2cde3-8896-481d-9254-c66691563779" providerId="ADAL" clId="{CF18D29D-2636-4E0C-8433-F69C17B87CF9}" dt="2022-09-30T11:57:31.488" v="2212"/>
        <pc:sldMkLst>
          <pc:docMk/>
          <pc:sldMk cId="2777510969" sldId="307"/>
        </pc:sldMkLst>
        <pc:spChg chg="mod">
          <ac:chgData name="Emily Hywel" userId="baf2cde3-8896-481d-9254-c66691563779" providerId="ADAL" clId="{CF18D29D-2636-4E0C-8433-F69C17B87CF9}" dt="2022-09-22T16:15:52.533" v="1664" actId="113"/>
          <ac:spMkLst>
            <pc:docMk/>
            <pc:sldMk cId="2777510969" sldId="307"/>
            <ac:spMk id="3" creationId="{00000000-0000-0000-0000-000000000000}"/>
          </ac:spMkLst>
        </pc:spChg>
      </pc:sldChg>
      <pc:sldChg chg="del">
        <pc:chgData name="Emily Hywel" userId="baf2cde3-8896-481d-9254-c66691563779" providerId="ADAL" clId="{CF18D29D-2636-4E0C-8433-F69C17B87CF9}" dt="2022-09-22T13:44:30.883" v="956" actId="47"/>
        <pc:sldMkLst>
          <pc:docMk/>
          <pc:sldMk cId="3994994829" sldId="308"/>
        </pc:sldMkLst>
      </pc:sldChg>
      <pc:sldChg chg="addSp modSp mod">
        <pc:chgData name="Emily Hywel" userId="baf2cde3-8896-481d-9254-c66691563779" providerId="ADAL" clId="{CF18D29D-2636-4E0C-8433-F69C17B87CF9}" dt="2022-09-22T16:15:22.278" v="1663" actId="20577"/>
        <pc:sldMkLst>
          <pc:docMk/>
          <pc:sldMk cId="1586272751" sldId="309"/>
        </pc:sldMkLst>
        <pc:spChg chg="mod">
          <ac:chgData name="Emily Hywel" userId="baf2cde3-8896-481d-9254-c66691563779" providerId="ADAL" clId="{CF18D29D-2636-4E0C-8433-F69C17B87CF9}" dt="2022-09-22T16:15:22.278" v="1663" actId="20577"/>
          <ac:spMkLst>
            <pc:docMk/>
            <pc:sldMk cId="1586272751" sldId="309"/>
            <ac:spMk id="3" creationId="{00000000-0000-0000-0000-000000000000}"/>
          </ac:spMkLst>
        </pc:spChg>
        <pc:picChg chg="add mod">
          <ac:chgData name="Emily Hywel" userId="baf2cde3-8896-481d-9254-c66691563779" providerId="ADAL" clId="{CF18D29D-2636-4E0C-8433-F69C17B87CF9}" dt="2022-09-22T16:14:58.797" v="1658" actId="1076"/>
          <ac:picMkLst>
            <pc:docMk/>
            <pc:sldMk cId="1586272751" sldId="309"/>
            <ac:picMk id="5" creationId="{CE523B48-7447-6CC5-ED7C-65899B0B45F2}"/>
          </ac:picMkLst>
        </pc:picChg>
      </pc:sldChg>
      <pc:sldChg chg="addSp delSp modSp del mod">
        <pc:chgData name="Emily Hywel" userId="baf2cde3-8896-481d-9254-c66691563779" providerId="ADAL" clId="{CF18D29D-2636-4E0C-8433-F69C17B87CF9}" dt="2022-09-22T14:41:20.628" v="1063" actId="47"/>
        <pc:sldMkLst>
          <pc:docMk/>
          <pc:sldMk cId="2558616302" sldId="318"/>
        </pc:sldMkLst>
        <pc:spChg chg="del">
          <ac:chgData name="Emily Hywel" userId="baf2cde3-8896-481d-9254-c66691563779" providerId="ADAL" clId="{CF18D29D-2636-4E0C-8433-F69C17B87CF9}" dt="2022-09-22T14:37:38.464" v="1044" actId="478"/>
          <ac:spMkLst>
            <pc:docMk/>
            <pc:sldMk cId="2558616302" sldId="318"/>
            <ac:spMk id="2" creationId="{B30B8157-AA27-4DB7-9471-E83C3FA7B1C2}"/>
          </ac:spMkLst>
        </pc:spChg>
        <pc:spChg chg="mod">
          <ac:chgData name="Emily Hywel" userId="baf2cde3-8896-481d-9254-c66691563779" providerId="ADAL" clId="{CF18D29D-2636-4E0C-8433-F69C17B87CF9}" dt="2022-09-22T14:39:50.610" v="1062" actId="6549"/>
          <ac:spMkLst>
            <pc:docMk/>
            <pc:sldMk cId="2558616302" sldId="318"/>
            <ac:spMk id="3" creationId="{EED23210-B6FB-4F9F-A5BC-A4660CF0FA76}"/>
          </ac:spMkLst>
        </pc:spChg>
        <pc:spChg chg="del">
          <ac:chgData name="Emily Hywel" userId="baf2cde3-8896-481d-9254-c66691563779" providerId="ADAL" clId="{CF18D29D-2636-4E0C-8433-F69C17B87CF9}" dt="2022-09-22T14:37:47.269" v="1046" actId="478"/>
          <ac:spMkLst>
            <pc:docMk/>
            <pc:sldMk cId="2558616302" sldId="318"/>
            <ac:spMk id="4" creationId="{A317F975-21BA-4B94-9605-C2AF28FF3451}"/>
          </ac:spMkLst>
        </pc:spChg>
        <pc:spChg chg="mod">
          <ac:chgData name="Emily Hywel" userId="baf2cde3-8896-481d-9254-c66691563779" providerId="ADAL" clId="{CF18D29D-2636-4E0C-8433-F69C17B87CF9}" dt="2022-09-22T14:39:36.354" v="1059" actId="1076"/>
          <ac:spMkLst>
            <pc:docMk/>
            <pc:sldMk cId="2558616302" sldId="318"/>
            <ac:spMk id="5" creationId="{94EF9FA2-C282-42C1-9FBF-EC442A07E419}"/>
          </ac:spMkLst>
        </pc:spChg>
        <pc:spChg chg="mod">
          <ac:chgData name="Emily Hywel" userId="baf2cde3-8896-481d-9254-c66691563779" providerId="ADAL" clId="{CF18D29D-2636-4E0C-8433-F69C17B87CF9}" dt="2022-09-22T14:38:35.167" v="1057" actId="20577"/>
          <ac:spMkLst>
            <pc:docMk/>
            <pc:sldMk cId="2558616302" sldId="318"/>
            <ac:spMk id="6" creationId="{5F8FE7DC-F638-4338-835E-F269354F001D}"/>
          </ac:spMkLst>
        </pc:spChg>
        <pc:spChg chg="add del mod">
          <ac:chgData name="Emily Hywel" userId="baf2cde3-8896-481d-9254-c66691563779" providerId="ADAL" clId="{CF18D29D-2636-4E0C-8433-F69C17B87CF9}" dt="2022-09-22T14:37:42.015" v="1045" actId="478"/>
          <ac:spMkLst>
            <pc:docMk/>
            <pc:sldMk cId="2558616302" sldId="318"/>
            <ac:spMk id="8" creationId="{EDB07C9D-22C7-83DA-59D0-564B1448F8F5}"/>
          </ac:spMkLst>
        </pc:spChg>
        <pc:spChg chg="add del mod">
          <ac:chgData name="Emily Hywel" userId="baf2cde3-8896-481d-9254-c66691563779" providerId="ADAL" clId="{CF18D29D-2636-4E0C-8433-F69C17B87CF9}" dt="2022-09-22T14:37:50.721" v="1048" actId="478"/>
          <ac:spMkLst>
            <pc:docMk/>
            <pc:sldMk cId="2558616302" sldId="318"/>
            <ac:spMk id="10" creationId="{E503EC27-3EDD-6297-591D-CB621BC24E75}"/>
          </ac:spMkLst>
        </pc:spChg>
      </pc:sldChg>
      <pc:sldChg chg="modSp del mod">
        <pc:chgData name="Emily Hywel" userId="baf2cde3-8896-481d-9254-c66691563779" providerId="ADAL" clId="{CF18D29D-2636-4E0C-8433-F69C17B87CF9}" dt="2022-09-22T13:43:45.699" v="953" actId="47"/>
        <pc:sldMkLst>
          <pc:docMk/>
          <pc:sldMk cId="2677344603" sldId="320"/>
        </pc:sldMkLst>
        <pc:spChg chg="mod">
          <ac:chgData name="Emily Hywel" userId="baf2cde3-8896-481d-9254-c66691563779" providerId="ADAL" clId="{CF18D29D-2636-4E0C-8433-F69C17B87CF9}" dt="2022-09-21T11:33:27.853" v="391" actId="20577"/>
          <ac:spMkLst>
            <pc:docMk/>
            <pc:sldMk cId="2677344603" sldId="320"/>
            <ac:spMk id="2" creationId="{3E823A2E-BF7A-4E87-A95E-71937C376E5A}"/>
          </ac:spMkLst>
        </pc:spChg>
        <pc:spChg chg="mod">
          <ac:chgData name="Emily Hywel" userId="baf2cde3-8896-481d-9254-c66691563779" providerId="ADAL" clId="{CF18D29D-2636-4E0C-8433-F69C17B87CF9}" dt="2022-09-21T11:41:45.076" v="951" actId="20577"/>
          <ac:spMkLst>
            <pc:docMk/>
            <pc:sldMk cId="2677344603" sldId="320"/>
            <ac:spMk id="3" creationId="{A368FB39-D035-499B-90CE-618FBFA1C9EF}"/>
          </ac:spMkLst>
        </pc:spChg>
      </pc:sldChg>
      <pc:sldChg chg="del">
        <pc:chgData name="Emily Hywel" userId="baf2cde3-8896-481d-9254-c66691563779" providerId="ADAL" clId="{CF18D29D-2636-4E0C-8433-F69C17B87CF9}" dt="2022-09-22T13:47:01.450" v="991" actId="47"/>
        <pc:sldMkLst>
          <pc:docMk/>
          <pc:sldMk cId="4243773002" sldId="322"/>
        </pc:sldMkLst>
      </pc:sldChg>
      <pc:sldChg chg="del">
        <pc:chgData name="Emily Hywel" userId="baf2cde3-8896-481d-9254-c66691563779" providerId="ADAL" clId="{CF18D29D-2636-4E0C-8433-F69C17B87CF9}" dt="2022-09-22T13:47:24.904" v="993" actId="47"/>
        <pc:sldMkLst>
          <pc:docMk/>
          <pc:sldMk cId="2238740673" sldId="323"/>
        </pc:sldMkLst>
      </pc:sldChg>
      <pc:sldChg chg="ord">
        <pc:chgData name="Emily Hywel" userId="baf2cde3-8896-481d-9254-c66691563779" providerId="ADAL" clId="{CF18D29D-2636-4E0C-8433-F69C17B87CF9}" dt="2022-09-22T16:44:42.680" v="2147"/>
        <pc:sldMkLst>
          <pc:docMk/>
          <pc:sldMk cId="2230789105" sldId="324"/>
        </pc:sldMkLst>
      </pc:sldChg>
      <pc:sldChg chg="addSp delSp modSp mod">
        <pc:chgData name="Emily Hywel" userId="baf2cde3-8896-481d-9254-c66691563779" providerId="ADAL" clId="{CF18D29D-2636-4E0C-8433-F69C17B87CF9}" dt="2022-09-22T15:15:41.438" v="1536" actId="20577"/>
        <pc:sldMkLst>
          <pc:docMk/>
          <pc:sldMk cId="3935867652" sldId="325"/>
        </pc:sldMkLst>
        <pc:spChg chg="mod">
          <ac:chgData name="Emily Hywel" userId="baf2cde3-8896-481d-9254-c66691563779" providerId="ADAL" clId="{CF18D29D-2636-4E0C-8433-F69C17B87CF9}" dt="2022-09-22T15:15:41.438" v="1536" actId="20577"/>
          <ac:spMkLst>
            <pc:docMk/>
            <pc:sldMk cId="3935867652" sldId="325"/>
            <ac:spMk id="2" creationId="{CE119CEF-03E0-410C-8B3B-137DE0DA4C8E}"/>
          </ac:spMkLst>
        </pc:spChg>
        <pc:spChg chg="mod">
          <ac:chgData name="Emily Hywel" userId="baf2cde3-8896-481d-9254-c66691563779" providerId="ADAL" clId="{CF18D29D-2636-4E0C-8433-F69C17B87CF9}" dt="2022-09-22T14:41:35.820" v="1089" actId="6549"/>
          <ac:spMkLst>
            <pc:docMk/>
            <pc:sldMk cId="3935867652" sldId="325"/>
            <ac:spMk id="3" creationId="{6D940B5C-BFBC-41CC-A8F5-9904EDC6C699}"/>
          </ac:spMkLst>
        </pc:spChg>
        <pc:spChg chg="add del mod">
          <ac:chgData name="Emily Hywel" userId="baf2cde3-8896-481d-9254-c66691563779" providerId="ADAL" clId="{CF18D29D-2636-4E0C-8433-F69C17B87CF9}" dt="2022-09-22T14:42:19.647" v="1095" actId="478"/>
          <ac:spMkLst>
            <pc:docMk/>
            <pc:sldMk cId="3935867652" sldId="325"/>
            <ac:spMk id="5" creationId="{7B8A7645-18DC-B994-91F0-C2A9B08216DF}"/>
          </ac:spMkLst>
        </pc:spChg>
        <pc:spChg chg="add del mod">
          <ac:chgData name="Emily Hywel" userId="baf2cde3-8896-481d-9254-c66691563779" providerId="ADAL" clId="{CF18D29D-2636-4E0C-8433-F69C17B87CF9}" dt="2022-09-22T14:43:01.536" v="1098" actId="478"/>
          <ac:spMkLst>
            <pc:docMk/>
            <pc:sldMk cId="3935867652" sldId="325"/>
            <ac:spMk id="8" creationId="{CD2F008A-E257-BE3D-F0B7-71EDDEDFCDDC}"/>
          </ac:spMkLst>
        </pc:spChg>
        <pc:spChg chg="mod">
          <ac:chgData name="Emily Hywel" userId="baf2cde3-8896-481d-9254-c66691563779" providerId="ADAL" clId="{CF18D29D-2636-4E0C-8433-F69C17B87CF9}" dt="2022-09-22T14:45:06.456" v="1189" actId="1076"/>
          <ac:spMkLst>
            <pc:docMk/>
            <pc:sldMk cId="3935867652" sldId="325"/>
            <ac:spMk id="11" creationId="{D92420CA-AEE8-4CA8-AB01-42C508CC15D8}"/>
          </ac:spMkLst>
        </pc:spChg>
        <pc:spChg chg="del">
          <ac:chgData name="Emily Hywel" userId="baf2cde3-8896-481d-9254-c66691563779" providerId="ADAL" clId="{CF18D29D-2636-4E0C-8433-F69C17B87CF9}" dt="2022-09-22T14:42:13.611" v="1094" actId="478"/>
          <ac:spMkLst>
            <pc:docMk/>
            <pc:sldMk cId="3935867652" sldId="325"/>
            <ac:spMk id="13" creationId="{E6DBA38F-0090-4BE9-8A9B-DA8852FFFBF7}"/>
          </ac:spMkLst>
        </pc:spChg>
        <pc:picChg chg="del mod">
          <ac:chgData name="Emily Hywel" userId="baf2cde3-8896-481d-9254-c66691563779" providerId="ADAL" clId="{CF18D29D-2636-4E0C-8433-F69C17B87CF9}" dt="2022-09-22T14:42:56.740" v="1097" actId="478"/>
          <ac:picMkLst>
            <pc:docMk/>
            <pc:sldMk cId="3935867652" sldId="325"/>
            <ac:picMk id="6" creationId="{13AAEFD4-E29F-4600-A548-9E5BA8CC00A0}"/>
          </ac:picMkLst>
        </pc:picChg>
        <pc:picChg chg="add mod modCrop">
          <ac:chgData name="Emily Hywel" userId="baf2cde3-8896-481d-9254-c66691563779" providerId="ADAL" clId="{CF18D29D-2636-4E0C-8433-F69C17B87CF9}" dt="2022-09-22T14:45:02.303" v="1188" actId="1076"/>
          <ac:picMkLst>
            <pc:docMk/>
            <pc:sldMk cId="3935867652" sldId="325"/>
            <ac:picMk id="10" creationId="{937688F6-02C0-B990-BC41-F5A5E1CD4384}"/>
          </ac:picMkLst>
        </pc:picChg>
      </pc:sldChg>
      <pc:sldChg chg="modSp mod">
        <pc:chgData name="Emily Hywel" userId="baf2cde3-8896-481d-9254-c66691563779" providerId="ADAL" clId="{CF18D29D-2636-4E0C-8433-F69C17B87CF9}" dt="2022-09-22T15:17:32.225" v="1539" actId="20577"/>
        <pc:sldMkLst>
          <pc:docMk/>
          <pc:sldMk cId="1611154360" sldId="326"/>
        </pc:sldMkLst>
        <pc:spChg chg="mod">
          <ac:chgData name="Emily Hywel" userId="baf2cde3-8896-481d-9254-c66691563779" providerId="ADAL" clId="{CF18D29D-2636-4E0C-8433-F69C17B87CF9}" dt="2022-09-22T15:17:32.225" v="1539" actId="20577"/>
          <ac:spMkLst>
            <pc:docMk/>
            <pc:sldMk cId="1611154360" sldId="326"/>
            <ac:spMk id="3" creationId="{DA1B2F3C-C3A5-4E1B-A5C7-7335A632CA2F}"/>
          </ac:spMkLst>
        </pc:spChg>
      </pc:sldChg>
      <pc:sldChg chg="ord">
        <pc:chgData name="Emily Hywel" userId="baf2cde3-8896-481d-9254-c66691563779" providerId="ADAL" clId="{CF18D29D-2636-4E0C-8433-F69C17B87CF9}" dt="2022-09-22T16:44:35.199" v="2145"/>
        <pc:sldMkLst>
          <pc:docMk/>
          <pc:sldMk cId="876499847" sldId="327"/>
        </pc:sldMkLst>
      </pc:sldChg>
      <pc:sldChg chg="addSp delSp modSp mod ord modClrScheme chgLayout">
        <pc:chgData name="Emily Hywel" userId="baf2cde3-8896-481d-9254-c66691563779" providerId="ADAL" clId="{CF18D29D-2636-4E0C-8433-F69C17B87CF9}" dt="2022-09-30T11:57:21.857" v="2210"/>
        <pc:sldMkLst>
          <pc:docMk/>
          <pc:sldMk cId="2889980593" sldId="328"/>
        </pc:sldMkLst>
        <pc:spChg chg="mod">
          <ac:chgData name="Emily Hywel" userId="baf2cde3-8896-481d-9254-c66691563779" providerId="ADAL" clId="{CF18D29D-2636-4E0C-8433-F69C17B87CF9}" dt="2022-09-22T16:19:30.846" v="1711" actId="26606"/>
          <ac:spMkLst>
            <pc:docMk/>
            <pc:sldMk cId="2889980593" sldId="328"/>
            <ac:spMk id="2" creationId="{00000000-0000-0000-0000-000000000000}"/>
          </ac:spMkLst>
        </pc:spChg>
        <pc:spChg chg="mod">
          <ac:chgData name="Emily Hywel" userId="baf2cde3-8896-481d-9254-c66691563779" providerId="ADAL" clId="{CF18D29D-2636-4E0C-8433-F69C17B87CF9}" dt="2022-09-22T16:19:55.021" v="1717" actId="14100"/>
          <ac:spMkLst>
            <pc:docMk/>
            <pc:sldMk cId="2889980593" sldId="328"/>
            <ac:spMk id="3" creationId="{00000000-0000-0000-0000-000000000000}"/>
          </ac:spMkLst>
        </pc:spChg>
        <pc:spChg chg="add del mod">
          <ac:chgData name="Emily Hywel" userId="baf2cde3-8896-481d-9254-c66691563779" providerId="ADAL" clId="{CF18D29D-2636-4E0C-8433-F69C17B87CF9}" dt="2022-09-22T16:19:12.816" v="1709" actId="478"/>
          <ac:spMkLst>
            <pc:docMk/>
            <pc:sldMk cId="2889980593" sldId="328"/>
            <ac:spMk id="6" creationId="{3A176439-A73A-BAC9-DDD9-3F59BF91A273}"/>
          </ac:spMkLst>
        </pc:spChg>
        <pc:spChg chg="del">
          <ac:chgData name="Emily Hywel" userId="baf2cde3-8896-481d-9254-c66691563779" providerId="ADAL" clId="{CF18D29D-2636-4E0C-8433-F69C17B87CF9}" dt="2022-09-22T16:19:10.617" v="1708" actId="478"/>
          <ac:spMkLst>
            <pc:docMk/>
            <pc:sldMk cId="2889980593" sldId="328"/>
            <ac:spMk id="10" creationId="{61DB8181-3224-4906-8A30-78FABF6D1188}"/>
          </ac:spMkLst>
        </pc:spChg>
        <pc:picChg chg="mod ord">
          <ac:chgData name="Emily Hywel" userId="baf2cde3-8896-481d-9254-c66691563779" providerId="ADAL" clId="{CF18D29D-2636-4E0C-8433-F69C17B87CF9}" dt="2022-09-22T16:19:51.365" v="1716" actId="1076"/>
          <ac:picMkLst>
            <pc:docMk/>
            <pc:sldMk cId="2889980593" sldId="328"/>
            <ac:picMk id="5" creationId="{4F847007-DAAF-4F12-ACA7-F061DB4A8622}"/>
          </ac:picMkLst>
        </pc:picChg>
      </pc:sldChg>
      <pc:sldChg chg="modSp mod">
        <pc:chgData name="Emily Hywel" userId="baf2cde3-8896-481d-9254-c66691563779" providerId="ADAL" clId="{CF18D29D-2636-4E0C-8433-F69C17B87CF9}" dt="2022-09-22T16:28:21.801" v="1854" actId="1076"/>
        <pc:sldMkLst>
          <pc:docMk/>
          <pc:sldMk cId="2103737881" sldId="329"/>
        </pc:sldMkLst>
        <pc:spChg chg="mod">
          <ac:chgData name="Emily Hywel" userId="baf2cde3-8896-481d-9254-c66691563779" providerId="ADAL" clId="{CF18D29D-2636-4E0C-8433-F69C17B87CF9}" dt="2022-09-22T16:28:21.801" v="1854" actId="1076"/>
          <ac:spMkLst>
            <pc:docMk/>
            <pc:sldMk cId="2103737881" sldId="329"/>
            <ac:spMk id="3" creationId="{00000000-0000-0000-0000-000000000000}"/>
          </ac:spMkLst>
        </pc:spChg>
      </pc:sldChg>
      <pc:sldChg chg="ord">
        <pc:chgData name="Emily Hywel" userId="baf2cde3-8896-481d-9254-c66691563779" providerId="ADAL" clId="{CF18D29D-2636-4E0C-8433-F69C17B87CF9}" dt="2022-09-22T16:44:47.856" v="2149"/>
        <pc:sldMkLst>
          <pc:docMk/>
          <pc:sldMk cId="2704174582" sldId="332"/>
        </pc:sldMkLst>
      </pc:sldChg>
      <pc:sldChg chg="del">
        <pc:chgData name="Emily Hywel" userId="baf2cde3-8896-481d-9254-c66691563779" providerId="ADAL" clId="{CF18D29D-2636-4E0C-8433-F69C17B87CF9}" dt="2022-09-22T13:45:03.319" v="959" actId="47"/>
        <pc:sldMkLst>
          <pc:docMk/>
          <pc:sldMk cId="1008129574" sldId="333"/>
        </pc:sldMkLst>
      </pc:sldChg>
      <pc:sldChg chg="del">
        <pc:chgData name="Emily Hywel" userId="baf2cde3-8896-481d-9254-c66691563779" providerId="ADAL" clId="{CF18D29D-2636-4E0C-8433-F69C17B87CF9}" dt="2022-09-22T14:31:48.978" v="1002" actId="47"/>
        <pc:sldMkLst>
          <pc:docMk/>
          <pc:sldMk cId="1272375920" sldId="342"/>
        </pc:sldMkLst>
      </pc:sldChg>
      <pc:sldChg chg="addSp modSp mod ord">
        <pc:chgData name="Emily Hywel" userId="baf2cde3-8896-481d-9254-c66691563779" providerId="ADAL" clId="{CF18D29D-2636-4E0C-8433-F69C17B87CF9}" dt="2022-09-30T12:32:21.993" v="2279"/>
        <pc:sldMkLst>
          <pc:docMk/>
          <pc:sldMk cId="500831355" sldId="343"/>
        </pc:sldMkLst>
        <pc:spChg chg="mod">
          <ac:chgData name="Emily Hywel" userId="baf2cde3-8896-481d-9254-c66691563779" providerId="ADAL" clId="{CF18D29D-2636-4E0C-8433-F69C17B87CF9}" dt="2022-09-22T16:09:50.274" v="1613" actId="14100"/>
          <ac:spMkLst>
            <pc:docMk/>
            <pc:sldMk cId="500831355" sldId="343"/>
            <ac:spMk id="3" creationId="{6C509536-AD7D-40E8-BD15-E9A6239F0276}"/>
          </ac:spMkLst>
        </pc:spChg>
        <pc:spChg chg="add mod">
          <ac:chgData name="Emily Hywel" userId="baf2cde3-8896-481d-9254-c66691563779" providerId="ADAL" clId="{CF18D29D-2636-4E0C-8433-F69C17B87CF9}" dt="2022-09-22T16:12:26.732" v="1650" actId="20577"/>
          <ac:spMkLst>
            <pc:docMk/>
            <pc:sldMk cId="500831355" sldId="343"/>
            <ac:spMk id="6" creationId="{C40C39E3-4E06-28FD-1ECB-2AF65D4A67F4}"/>
          </ac:spMkLst>
        </pc:spChg>
        <pc:picChg chg="add mod modCrop">
          <ac:chgData name="Emily Hywel" userId="baf2cde3-8896-481d-9254-c66691563779" providerId="ADAL" clId="{CF18D29D-2636-4E0C-8433-F69C17B87CF9}" dt="2022-09-22T16:12:22.054" v="1641" actId="1076"/>
          <ac:picMkLst>
            <pc:docMk/>
            <pc:sldMk cId="500831355" sldId="343"/>
            <ac:picMk id="5" creationId="{AD3ED251-70C5-6FAA-85AD-C2876EA78617}"/>
          </ac:picMkLst>
        </pc:picChg>
      </pc:sldChg>
      <pc:sldChg chg="ord">
        <pc:chgData name="Emily Hywel" userId="baf2cde3-8896-481d-9254-c66691563779" providerId="ADAL" clId="{CF18D29D-2636-4E0C-8433-F69C17B87CF9}" dt="2022-09-30T11:57:14.817" v="2206"/>
        <pc:sldMkLst>
          <pc:docMk/>
          <pc:sldMk cId="1450180832" sldId="344"/>
        </pc:sldMkLst>
      </pc:sldChg>
      <pc:sldChg chg="addSp modSp mod ord modClrScheme chgLayout">
        <pc:chgData name="Emily Hywel" userId="baf2cde3-8896-481d-9254-c66691563779" providerId="ADAL" clId="{CF18D29D-2636-4E0C-8433-F69C17B87CF9}" dt="2022-09-30T11:57:17.312" v="2208"/>
        <pc:sldMkLst>
          <pc:docMk/>
          <pc:sldMk cId="271723325" sldId="345"/>
        </pc:sldMkLst>
        <pc:spChg chg="mod ord">
          <ac:chgData name="Emily Hywel" userId="baf2cde3-8896-481d-9254-c66691563779" providerId="ADAL" clId="{CF18D29D-2636-4E0C-8433-F69C17B87CF9}" dt="2022-09-22T16:17:31.599" v="1672" actId="26606"/>
          <ac:spMkLst>
            <pc:docMk/>
            <pc:sldMk cId="271723325" sldId="345"/>
            <ac:spMk id="2" creationId="{00000000-0000-0000-0000-000000000000}"/>
          </ac:spMkLst>
        </pc:spChg>
        <pc:spChg chg="mod">
          <ac:chgData name="Emily Hywel" userId="baf2cde3-8896-481d-9254-c66691563779" providerId="ADAL" clId="{CF18D29D-2636-4E0C-8433-F69C17B87CF9}" dt="2022-09-22T16:26:20.733" v="1819" actId="255"/>
          <ac:spMkLst>
            <pc:docMk/>
            <pc:sldMk cId="271723325" sldId="345"/>
            <ac:spMk id="3" creationId="{00000000-0000-0000-0000-000000000000}"/>
          </ac:spMkLst>
        </pc:spChg>
        <pc:picChg chg="add mod">
          <ac:chgData name="Emily Hywel" userId="baf2cde3-8896-481d-9254-c66691563779" providerId="ADAL" clId="{CF18D29D-2636-4E0C-8433-F69C17B87CF9}" dt="2022-09-22T16:17:31.599" v="1672" actId="26606"/>
          <ac:picMkLst>
            <pc:docMk/>
            <pc:sldMk cId="271723325" sldId="345"/>
            <ac:picMk id="5" creationId="{3999D460-0844-0A1C-38CC-EAF081AD33B1}"/>
          </ac:picMkLst>
        </pc:picChg>
      </pc:sldChg>
      <pc:sldChg chg="add del">
        <pc:chgData name="Emily Hywel" userId="baf2cde3-8896-481d-9254-c66691563779" providerId="ADAL" clId="{CF18D29D-2636-4E0C-8433-F69C17B87CF9}" dt="2022-09-22T13:44:00.093" v="954" actId="47"/>
        <pc:sldMkLst>
          <pc:docMk/>
          <pc:sldMk cId="2236180088" sldId="346"/>
        </pc:sldMkLst>
      </pc:sldChg>
      <pc:sldChg chg="del">
        <pc:chgData name="Emily Hywel" userId="baf2cde3-8896-481d-9254-c66691563779" providerId="ADAL" clId="{CF18D29D-2636-4E0C-8433-F69C17B87CF9}" dt="2022-09-13T13:16:59.582" v="0" actId="2696"/>
        <pc:sldMkLst>
          <pc:docMk/>
          <pc:sldMk cId="2952502555" sldId="346"/>
        </pc:sldMkLst>
      </pc:sldChg>
      <pc:sldChg chg="addSp delSp modSp add mod">
        <pc:chgData name="Emily Hywel" userId="baf2cde3-8896-481d-9254-c66691563779" providerId="ADAL" clId="{CF18D29D-2636-4E0C-8433-F69C17B87CF9}" dt="2022-09-22T16:49:04.036" v="2196" actId="1076"/>
        <pc:sldMkLst>
          <pc:docMk/>
          <pc:sldMk cId="3795252528" sldId="347"/>
        </pc:sldMkLst>
        <pc:spChg chg="mod">
          <ac:chgData name="Emily Hywel" userId="baf2cde3-8896-481d-9254-c66691563779" providerId="ADAL" clId="{CF18D29D-2636-4E0C-8433-F69C17B87CF9}" dt="2022-09-22T16:49:04.036" v="2196" actId="1076"/>
          <ac:spMkLst>
            <pc:docMk/>
            <pc:sldMk cId="3795252528" sldId="347"/>
            <ac:spMk id="3" creationId="{A368FB39-D035-499B-90CE-618FBFA1C9EF}"/>
          </ac:spMkLst>
        </pc:spChg>
        <pc:picChg chg="del">
          <ac:chgData name="Emily Hywel" userId="baf2cde3-8896-481d-9254-c66691563779" providerId="ADAL" clId="{CF18D29D-2636-4E0C-8433-F69C17B87CF9}" dt="2022-09-22T16:48:29.643" v="2189" actId="478"/>
          <ac:picMkLst>
            <pc:docMk/>
            <pc:sldMk cId="3795252528" sldId="347"/>
            <ac:picMk id="4" creationId="{4B3A1535-BA6C-F602-DDF3-8773181C909A}"/>
          </ac:picMkLst>
        </pc:picChg>
        <pc:picChg chg="add mod">
          <ac:chgData name="Emily Hywel" userId="baf2cde3-8896-481d-9254-c66691563779" providerId="ADAL" clId="{CF18D29D-2636-4E0C-8433-F69C17B87CF9}" dt="2022-09-22T16:48:59.276" v="2195" actId="1076"/>
          <ac:picMkLst>
            <pc:docMk/>
            <pc:sldMk cId="3795252528" sldId="347"/>
            <ac:picMk id="6" creationId="{C5B5B310-F314-6C56-87D9-5339332DABFA}"/>
          </ac:picMkLst>
        </pc:picChg>
      </pc:sldChg>
      <pc:sldChg chg="add">
        <pc:chgData name="Emily Hywel" userId="baf2cde3-8896-481d-9254-c66691563779" providerId="ADAL" clId="{CF18D29D-2636-4E0C-8433-F69C17B87CF9}" dt="2022-09-22T13:44:16.774" v="955"/>
        <pc:sldMkLst>
          <pc:docMk/>
          <pc:sldMk cId="2351762483" sldId="348"/>
        </pc:sldMkLst>
      </pc:sldChg>
      <pc:sldChg chg="add">
        <pc:chgData name="Emily Hywel" userId="baf2cde3-8896-481d-9254-c66691563779" providerId="ADAL" clId="{CF18D29D-2636-4E0C-8433-F69C17B87CF9}" dt="2022-09-22T13:44:43.565" v="957"/>
        <pc:sldMkLst>
          <pc:docMk/>
          <pc:sldMk cId="273610768" sldId="349"/>
        </pc:sldMkLst>
      </pc:sldChg>
      <pc:sldChg chg="modSp add mod">
        <pc:chgData name="Emily Hywel" userId="baf2cde3-8896-481d-9254-c66691563779" providerId="ADAL" clId="{CF18D29D-2636-4E0C-8433-F69C17B87CF9}" dt="2022-09-22T13:46:35.356" v="990" actId="6549"/>
        <pc:sldMkLst>
          <pc:docMk/>
          <pc:sldMk cId="2241218063" sldId="350"/>
        </pc:sldMkLst>
        <pc:spChg chg="mod">
          <ac:chgData name="Emily Hywel" userId="baf2cde3-8896-481d-9254-c66691563779" providerId="ADAL" clId="{CF18D29D-2636-4E0C-8433-F69C17B87CF9}" dt="2022-09-22T13:46:35.356" v="990" actId="6549"/>
          <ac:spMkLst>
            <pc:docMk/>
            <pc:sldMk cId="2241218063" sldId="350"/>
            <ac:spMk id="2" creationId="{9C778E2C-D85E-46E2-8186-404FE828640E}"/>
          </ac:spMkLst>
        </pc:spChg>
      </pc:sldChg>
      <pc:sldChg chg="add">
        <pc:chgData name="Emily Hywel" userId="baf2cde3-8896-481d-9254-c66691563779" providerId="ADAL" clId="{CF18D29D-2636-4E0C-8433-F69C17B87CF9}" dt="2022-09-22T13:45:57.619" v="960"/>
        <pc:sldMkLst>
          <pc:docMk/>
          <pc:sldMk cId="3365332398" sldId="351"/>
        </pc:sldMkLst>
      </pc:sldChg>
      <pc:sldChg chg="add del">
        <pc:chgData name="Emily Hywel" userId="baf2cde3-8896-481d-9254-c66691563779" providerId="ADAL" clId="{CF18D29D-2636-4E0C-8433-F69C17B87CF9}" dt="2022-09-22T14:35:22.152" v="1003" actId="47"/>
        <pc:sldMkLst>
          <pc:docMk/>
          <pc:sldMk cId="2658690625" sldId="352"/>
        </pc:sldMkLst>
      </pc:sldChg>
      <pc:sldChg chg="add">
        <pc:chgData name="Emily Hywel" userId="baf2cde3-8896-481d-9254-c66691563779" providerId="ADAL" clId="{CF18D29D-2636-4E0C-8433-F69C17B87CF9}" dt="2022-09-22T14:13:15.139" v="994"/>
        <pc:sldMkLst>
          <pc:docMk/>
          <pc:sldMk cId="2839296085" sldId="353"/>
        </pc:sldMkLst>
      </pc:sldChg>
      <pc:sldChg chg="add">
        <pc:chgData name="Emily Hywel" userId="baf2cde3-8896-481d-9254-c66691563779" providerId="ADAL" clId="{CF18D29D-2636-4E0C-8433-F69C17B87CF9}" dt="2022-09-22T14:13:25.118" v="995"/>
        <pc:sldMkLst>
          <pc:docMk/>
          <pc:sldMk cId="177309255" sldId="354"/>
        </pc:sldMkLst>
      </pc:sldChg>
      <pc:sldChg chg="modSp add mod">
        <pc:chgData name="Emily Hywel" userId="baf2cde3-8896-481d-9254-c66691563779" providerId="ADAL" clId="{CF18D29D-2636-4E0C-8433-F69C17B87CF9}" dt="2022-09-22T14:13:51.795" v="1001" actId="20577"/>
        <pc:sldMkLst>
          <pc:docMk/>
          <pc:sldMk cId="2276533068" sldId="355"/>
        </pc:sldMkLst>
        <pc:spChg chg="mod">
          <ac:chgData name="Emily Hywel" userId="baf2cde3-8896-481d-9254-c66691563779" providerId="ADAL" clId="{CF18D29D-2636-4E0C-8433-F69C17B87CF9}" dt="2022-09-22T14:13:51.795" v="1001" actId="20577"/>
          <ac:spMkLst>
            <pc:docMk/>
            <pc:sldMk cId="2276533068" sldId="355"/>
            <ac:spMk id="2" creationId="{00000000-0000-0000-0000-000000000000}"/>
          </ac:spMkLst>
        </pc:spChg>
      </pc:sldChg>
      <pc:sldChg chg="modSp add mod">
        <pc:chgData name="Emily Hywel" userId="baf2cde3-8896-481d-9254-c66691563779" providerId="ADAL" clId="{CF18D29D-2636-4E0C-8433-F69C17B87CF9}" dt="2022-09-22T15:18:13.744" v="1562" actId="20577"/>
        <pc:sldMkLst>
          <pc:docMk/>
          <pc:sldMk cId="4153231422" sldId="356"/>
        </pc:sldMkLst>
        <pc:spChg chg="mod">
          <ac:chgData name="Emily Hywel" userId="baf2cde3-8896-481d-9254-c66691563779" providerId="ADAL" clId="{CF18D29D-2636-4E0C-8433-F69C17B87CF9}" dt="2022-09-22T15:18:13.744" v="1562" actId="20577"/>
          <ac:spMkLst>
            <pc:docMk/>
            <pc:sldMk cId="4153231422" sldId="356"/>
            <ac:spMk id="3" creationId="{6D940B5C-BFBC-41CC-A8F5-9904EDC6C699}"/>
          </ac:spMkLst>
        </pc:spChg>
      </pc:sldChg>
      <pc:sldChg chg="addSp delSp modSp mod ord">
        <pc:chgData name="Emily Hywel" userId="baf2cde3-8896-481d-9254-c66691563779" providerId="ADAL" clId="{CF18D29D-2636-4E0C-8433-F69C17B87CF9}" dt="2022-09-30T11:56:59.866" v="2204"/>
        <pc:sldMkLst>
          <pc:docMk/>
          <pc:sldMk cId="1087407634" sldId="357"/>
        </pc:sldMkLst>
        <pc:spChg chg="mod">
          <ac:chgData name="Emily Hywel" userId="baf2cde3-8896-481d-9254-c66691563779" providerId="ADAL" clId="{CF18D29D-2636-4E0C-8433-F69C17B87CF9}" dt="2022-09-22T16:21:28.037" v="1743" actId="20577"/>
          <ac:spMkLst>
            <pc:docMk/>
            <pc:sldMk cId="1087407634" sldId="357"/>
            <ac:spMk id="2" creationId="{00000000-0000-0000-0000-000000000000}"/>
          </ac:spMkLst>
        </pc:spChg>
        <pc:spChg chg="del mod">
          <ac:chgData name="Emily Hywel" userId="baf2cde3-8896-481d-9254-c66691563779" providerId="ADAL" clId="{CF18D29D-2636-4E0C-8433-F69C17B87CF9}" dt="2022-09-22T16:20:37.475" v="1735" actId="478"/>
          <ac:spMkLst>
            <pc:docMk/>
            <pc:sldMk cId="1087407634" sldId="357"/>
            <ac:spMk id="3" creationId="{00000000-0000-0000-0000-000000000000}"/>
          </ac:spMkLst>
        </pc:spChg>
        <pc:spChg chg="add mod">
          <ac:chgData name="Emily Hywel" userId="baf2cde3-8896-481d-9254-c66691563779" providerId="ADAL" clId="{CF18D29D-2636-4E0C-8433-F69C17B87CF9}" dt="2022-09-22T16:28:46.748" v="1857" actId="27636"/>
          <ac:spMkLst>
            <pc:docMk/>
            <pc:sldMk cId="1087407634" sldId="357"/>
            <ac:spMk id="6" creationId="{91640F94-C234-D656-369F-3D84414DB6D9}"/>
          </ac:spMkLst>
        </pc:spChg>
        <pc:picChg chg="del">
          <ac:chgData name="Emily Hywel" userId="baf2cde3-8896-481d-9254-c66691563779" providerId="ADAL" clId="{CF18D29D-2636-4E0C-8433-F69C17B87CF9}" dt="2022-09-22T16:20:41.964" v="1736" actId="478"/>
          <ac:picMkLst>
            <pc:docMk/>
            <pc:sldMk cId="1087407634" sldId="357"/>
            <ac:picMk id="5" creationId="{4F847007-DAAF-4F12-ACA7-F061DB4A8622}"/>
          </ac:picMkLst>
        </pc:picChg>
        <pc:picChg chg="add mod modCrop">
          <ac:chgData name="Emily Hywel" userId="baf2cde3-8896-481d-9254-c66691563779" providerId="ADAL" clId="{CF18D29D-2636-4E0C-8433-F69C17B87CF9}" dt="2022-09-22T16:28:01.785" v="1852" actId="1076"/>
          <ac:picMkLst>
            <pc:docMk/>
            <pc:sldMk cId="1087407634" sldId="357"/>
            <ac:picMk id="8" creationId="{C27EF983-8A6C-D99F-3576-F24C7BDB12F8}"/>
          </ac:picMkLst>
        </pc:picChg>
      </pc:sldChg>
      <pc:sldChg chg="addSp delSp modSp mod ord">
        <pc:chgData name="Emily Hywel" userId="baf2cde3-8896-481d-9254-c66691563779" providerId="ADAL" clId="{CF18D29D-2636-4E0C-8433-F69C17B87CF9}" dt="2022-09-30T11:56:04.957" v="2200"/>
        <pc:sldMkLst>
          <pc:docMk/>
          <pc:sldMk cId="3766868976" sldId="358"/>
        </pc:sldMkLst>
        <pc:spChg chg="mod">
          <ac:chgData name="Emily Hywel" userId="baf2cde3-8896-481d-9254-c66691563779" providerId="ADAL" clId="{CF18D29D-2636-4E0C-8433-F69C17B87CF9}" dt="2022-09-22T16:29:51.607" v="1880" actId="20577"/>
          <ac:spMkLst>
            <pc:docMk/>
            <pc:sldMk cId="3766868976" sldId="358"/>
            <ac:spMk id="2" creationId="{00000000-0000-0000-0000-000000000000}"/>
          </ac:spMkLst>
        </pc:spChg>
        <pc:spChg chg="del">
          <ac:chgData name="Emily Hywel" userId="baf2cde3-8896-481d-9254-c66691563779" providerId="ADAL" clId="{CF18D29D-2636-4E0C-8433-F69C17B87CF9}" dt="2022-09-22T16:30:52.150" v="1887" actId="478"/>
          <ac:spMkLst>
            <pc:docMk/>
            <pc:sldMk cId="3766868976" sldId="358"/>
            <ac:spMk id="3" creationId="{00000000-0000-0000-0000-000000000000}"/>
          </ac:spMkLst>
        </pc:spChg>
        <pc:spChg chg="add mod">
          <ac:chgData name="Emily Hywel" userId="baf2cde3-8896-481d-9254-c66691563779" providerId="ADAL" clId="{CF18D29D-2636-4E0C-8433-F69C17B87CF9}" dt="2022-09-22T16:33:51.506" v="2095" actId="1076"/>
          <ac:spMkLst>
            <pc:docMk/>
            <pc:sldMk cId="3766868976" sldId="358"/>
            <ac:spMk id="8" creationId="{DE442600-79FE-4D35-3435-B4440D87EA16}"/>
          </ac:spMkLst>
        </pc:spChg>
        <pc:spChg chg="add mod">
          <ac:chgData name="Emily Hywel" userId="baf2cde3-8896-481d-9254-c66691563779" providerId="ADAL" clId="{CF18D29D-2636-4E0C-8433-F69C17B87CF9}" dt="2022-09-22T16:33:33.769" v="2094" actId="20577"/>
          <ac:spMkLst>
            <pc:docMk/>
            <pc:sldMk cId="3766868976" sldId="358"/>
            <ac:spMk id="9" creationId="{2E46BCAE-3EB5-D342-D5EC-C9527748EF8E}"/>
          </ac:spMkLst>
        </pc:spChg>
        <pc:picChg chg="del">
          <ac:chgData name="Emily Hywel" userId="baf2cde3-8896-481d-9254-c66691563779" providerId="ADAL" clId="{CF18D29D-2636-4E0C-8433-F69C17B87CF9}" dt="2022-09-22T16:30:26.013" v="1881" actId="478"/>
          <ac:picMkLst>
            <pc:docMk/>
            <pc:sldMk cId="3766868976" sldId="358"/>
            <ac:picMk id="5" creationId="{CE523B48-7447-6CC5-ED7C-65899B0B45F2}"/>
          </ac:picMkLst>
        </pc:picChg>
        <pc:picChg chg="add mod modCrop">
          <ac:chgData name="Emily Hywel" userId="baf2cde3-8896-481d-9254-c66691563779" providerId="ADAL" clId="{CF18D29D-2636-4E0C-8433-F69C17B87CF9}" dt="2022-09-22T16:31:03.069" v="1890" actId="1076"/>
          <ac:picMkLst>
            <pc:docMk/>
            <pc:sldMk cId="3766868976" sldId="358"/>
            <ac:picMk id="6" creationId="{EB714AFB-65BC-3801-160F-F23D37B5D13F}"/>
          </ac:picMkLst>
        </pc:picChg>
      </pc:sldChg>
      <pc:sldChg chg="addSp delSp modSp add mod">
        <pc:chgData name="Emily Hywel" userId="baf2cde3-8896-481d-9254-c66691563779" providerId="ADAL" clId="{CF18D29D-2636-4E0C-8433-F69C17B87CF9}" dt="2022-09-30T12:22:30.847" v="2277" actId="20577"/>
        <pc:sldMkLst>
          <pc:docMk/>
          <pc:sldMk cId="4198049427" sldId="359"/>
        </pc:sldMkLst>
        <pc:spChg chg="mod">
          <ac:chgData name="Emily Hywel" userId="baf2cde3-8896-481d-9254-c66691563779" providerId="ADAL" clId="{CF18D29D-2636-4E0C-8433-F69C17B87CF9}" dt="2022-09-30T12:13:56.881" v="2231" actId="14100"/>
          <ac:spMkLst>
            <pc:docMk/>
            <pc:sldMk cId="4198049427" sldId="359"/>
            <ac:spMk id="2" creationId="{CE119CEF-03E0-410C-8B3B-137DE0DA4C8E}"/>
          </ac:spMkLst>
        </pc:spChg>
        <pc:spChg chg="mod">
          <ac:chgData name="Emily Hywel" userId="baf2cde3-8896-481d-9254-c66691563779" providerId="ADAL" clId="{CF18D29D-2636-4E0C-8433-F69C17B87CF9}" dt="2022-09-30T12:22:30.847" v="2277" actId="20577"/>
          <ac:spMkLst>
            <pc:docMk/>
            <pc:sldMk cId="4198049427" sldId="359"/>
            <ac:spMk id="3" creationId="{6D940B5C-BFBC-41CC-A8F5-9904EDC6C699}"/>
          </ac:spMkLst>
        </pc:spChg>
        <pc:spChg chg="add mod">
          <ac:chgData name="Emily Hywel" userId="baf2cde3-8896-481d-9254-c66691563779" providerId="ADAL" clId="{CF18D29D-2636-4E0C-8433-F69C17B87CF9}" dt="2022-09-30T12:15:15.136" v="2253" actId="1076"/>
          <ac:spMkLst>
            <pc:docMk/>
            <pc:sldMk cId="4198049427" sldId="359"/>
            <ac:spMk id="6" creationId="{82428EB0-B1B2-C321-2604-ADB9B99A3D5E}"/>
          </ac:spMkLst>
        </pc:spChg>
        <pc:spChg chg="mod">
          <ac:chgData name="Emily Hywel" userId="baf2cde3-8896-481d-9254-c66691563779" providerId="ADAL" clId="{CF18D29D-2636-4E0C-8433-F69C17B87CF9}" dt="2022-09-30T12:14:54.959" v="2250" actId="1076"/>
          <ac:spMkLst>
            <pc:docMk/>
            <pc:sldMk cId="4198049427" sldId="359"/>
            <ac:spMk id="11" creationId="{D92420CA-AEE8-4CA8-AB01-42C508CC15D8}"/>
          </ac:spMkLst>
        </pc:spChg>
        <pc:picChg chg="del">
          <ac:chgData name="Emily Hywel" userId="baf2cde3-8896-481d-9254-c66691563779" providerId="ADAL" clId="{CF18D29D-2636-4E0C-8433-F69C17B87CF9}" dt="2022-09-30T12:07:32.796" v="2224" actId="478"/>
          <ac:picMkLst>
            <pc:docMk/>
            <pc:sldMk cId="4198049427" sldId="359"/>
            <ac:picMk id="5" creationId="{51E58298-442C-36C8-AF6F-BE2073816B3D}"/>
          </ac:picMkLst>
        </pc:picChg>
        <pc:picChg chg="add mod modCrop">
          <ac:chgData name="Emily Hywel" userId="baf2cde3-8896-481d-9254-c66691563779" providerId="ADAL" clId="{CF18D29D-2636-4E0C-8433-F69C17B87CF9}" dt="2022-09-30T12:14:48.288" v="2249" actId="1076"/>
          <ac:picMkLst>
            <pc:docMk/>
            <pc:sldMk cId="4198049427" sldId="359"/>
            <ac:picMk id="8" creationId="{55F9AC8A-8494-AFD2-4601-76B843F7D23A}"/>
          </ac:picMkLst>
        </pc:picChg>
      </pc:sldChg>
      <pc:sldChg chg="addSp delSp modSp add mod">
        <pc:chgData name="Emily Hywel" userId="baf2cde3-8896-481d-9254-c66691563779" providerId="ADAL" clId="{CF18D29D-2636-4E0C-8433-F69C17B87CF9}" dt="2022-09-30T14:00:09.658" v="2593" actId="27636"/>
        <pc:sldMkLst>
          <pc:docMk/>
          <pc:sldMk cId="1533720249" sldId="360"/>
        </pc:sldMkLst>
        <pc:spChg chg="mod">
          <ac:chgData name="Emily Hywel" userId="baf2cde3-8896-481d-9254-c66691563779" providerId="ADAL" clId="{CF18D29D-2636-4E0C-8433-F69C17B87CF9}" dt="2022-09-30T14:00:09.658" v="2593" actId="27636"/>
          <ac:spMkLst>
            <pc:docMk/>
            <pc:sldMk cId="1533720249" sldId="360"/>
            <ac:spMk id="2" creationId="{CE119CEF-03E0-410C-8B3B-137DE0DA4C8E}"/>
          </ac:spMkLst>
        </pc:spChg>
        <pc:spChg chg="mod">
          <ac:chgData name="Emily Hywel" userId="baf2cde3-8896-481d-9254-c66691563779" providerId="ADAL" clId="{CF18D29D-2636-4E0C-8433-F69C17B87CF9}" dt="2022-09-30T12:32:44.843" v="2287" actId="20577"/>
          <ac:spMkLst>
            <pc:docMk/>
            <pc:sldMk cId="1533720249" sldId="360"/>
            <ac:spMk id="3" creationId="{6D940B5C-BFBC-41CC-A8F5-9904EDC6C699}"/>
          </ac:spMkLst>
        </pc:spChg>
        <pc:spChg chg="del mod">
          <ac:chgData name="Emily Hywel" userId="baf2cde3-8896-481d-9254-c66691563779" providerId="ADAL" clId="{CF18D29D-2636-4E0C-8433-F69C17B87CF9}" dt="2022-09-30T13:20:50.439" v="2311"/>
          <ac:spMkLst>
            <pc:docMk/>
            <pc:sldMk cId="1533720249" sldId="360"/>
            <ac:spMk id="6" creationId="{82428EB0-B1B2-C321-2604-ADB9B99A3D5E}"/>
          </ac:spMkLst>
        </pc:spChg>
        <pc:spChg chg="add del mod">
          <ac:chgData name="Emily Hywel" userId="baf2cde3-8896-481d-9254-c66691563779" providerId="ADAL" clId="{CF18D29D-2636-4E0C-8433-F69C17B87CF9}" dt="2022-09-30T13:56:06.093" v="2535" actId="478"/>
          <ac:spMkLst>
            <pc:docMk/>
            <pc:sldMk cId="1533720249" sldId="360"/>
            <ac:spMk id="12" creationId="{0A475223-CE11-DD39-0DC3-AFAE7F81151B}"/>
          </ac:spMkLst>
        </pc:spChg>
        <pc:picChg chg="add del mod modCrop">
          <ac:chgData name="Emily Hywel" userId="baf2cde3-8896-481d-9254-c66691563779" providerId="ADAL" clId="{CF18D29D-2636-4E0C-8433-F69C17B87CF9}" dt="2022-09-30T12:37:40.918" v="2301" actId="478"/>
          <ac:picMkLst>
            <pc:docMk/>
            <pc:sldMk cId="1533720249" sldId="360"/>
            <ac:picMk id="5" creationId="{18EDE8CF-231F-C273-A0EC-48C21E84DB5E}"/>
          </ac:picMkLst>
        </pc:picChg>
        <pc:picChg chg="del">
          <ac:chgData name="Emily Hywel" userId="baf2cde3-8896-481d-9254-c66691563779" providerId="ADAL" clId="{CF18D29D-2636-4E0C-8433-F69C17B87CF9}" dt="2022-09-30T12:36:24.499" v="2289" actId="478"/>
          <ac:picMkLst>
            <pc:docMk/>
            <pc:sldMk cId="1533720249" sldId="360"/>
            <ac:picMk id="8" creationId="{55F9AC8A-8494-AFD2-4601-76B843F7D23A}"/>
          </ac:picMkLst>
        </pc:picChg>
        <pc:picChg chg="add mod modCrop">
          <ac:chgData name="Emily Hywel" userId="baf2cde3-8896-481d-9254-c66691563779" providerId="ADAL" clId="{CF18D29D-2636-4E0C-8433-F69C17B87CF9}" dt="2022-09-30T13:58:15.366" v="2568" actId="1076"/>
          <ac:picMkLst>
            <pc:docMk/>
            <pc:sldMk cId="1533720249" sldId="360"/>
            <ac:picMk id="9" creationId="{214011C7-EFB1-668C-0E07-877F8E4F9CAB}"/>
          </ac:picMkLst>
        </pc:picChg>
      </pc:sldChg>
      <pc:sldChg chg="addSp delSp modSp add mod ord">
        <pc:chgData name="Emily Hywel" userId="baf2cde3-8896-481d-9254-c66691563779" providerId="ADAL" clId="{CF18D29D-2636-4E0C-8433-F69C17B87CF9}" dt="2022-09-30T14:00:38.431" v="2595"/>
        <pc:sldMkLst>
          <pc:docMk/>
          <pc:sldMk cId="3643888035" sldId="361"/>
        </pc:sldMkLst>
        <pc:spChg chg="mod">
          <ac:chgData name="Emily Hywel" userId="baf2cde3-8896-481d-9254-c66691563779" providerId="ADAL" clId="{CF18D29D-2636-4E0C-8433-F69C17B87CF9}" dt="2022-09-30T13:53:54.621" v="2525" actId="1076"/>
          <ac:spMkLst>
            <pc:docMk/>
            <pc:sldMk cId="3643888035" sldId="361"/>
            <ac:spMk id="2" creationId="{CE119CEF-03E0-410C-8B3B-137DE0DA4C8E}"/>
          </ac:spMkLst>
        </pc:spChg>
        <pc:spChg chg="mod">
          <ac:chgData name="Emily Hywel" userId="baf2cde3-8896-481d-9254-c66691563779" providerId="ADAL" clId="{CF18D29D-2636-4E0C-8433-F69C17B87CF9}" dt="2022-09-30T13:38:44.879" v="2334" actId="20577"/>
          <ac:spMkLst>
            <pc:docMk/>
            <pc:sldMk cId="3643888035" sldId="361"/>
            <ac:spMk id="3" creationId="{6D940B5C-BFBC-41CC-A8F5-9904EDC6C699}"/>
          </ac:spMkLst>
        </pc:spChg>
        <pc:spChg chg="add mod">
          <ac:chgData name="Emily Hywel" userId="baf2cde3-8896-481d-9254-c66691563779" providerId="ADAL" clId="{CF18D29D-2636-4E0C-8433-F69C17B87CF9}" dt="2022-09-30T13:54:03.498" v="2527" actId="14100"/>
          <ac:spMkLst>
            <pc:docMk/>
            <pc:sldMk cId="3643888035" sldId="361"/>
            <ac:spMk id="6" creationId="{34FF6358-F268-BA17-A3D6-58AD1452F661}"/>
          </ac:spMkLst>
        </pc:spChg>
        <pc:spChg chg="mod">
          <ac:chgData name="Emily Hywel" userId="baf2cde3-8896-481d-9254-c66691563779" providerId="ADAL" clId="{CF18D29D-2636-4E0C-8433-F69C17B87CF9}" dt="2022-09-30T13:54:22.612" v="2530" actId="1076"/>
          <ac:spMkLst>
            <pc:docMk/>
            <pc:sldMk cId="3643888035" sldId="361"/>
            <ac:spMk id="11" creationId="{D92420CA-AEE8-4CA8-AB01-42C508CC15D8}"/>
          </ac:spMkLst>
        </pc:spChg>
        <pc:picChg chg="add mod modCrop">
          <ac:chgData name="Emily Hywel" userId="baf2cde3-8896-481d-9254-c66691563779" providerId="ADAL" clId="{CF18D29D-2636-4E0C-8433-F69C17B87CF9}" dt="2022-09-30T13:54:16.635" v="2529" actId="1076"/>
          <ac:picMkLst>
            <pc:docMk/>
            <pc:sldMk cId="3643888035" sldId="361"/>
            <ac:picMk id="5" creationId="{60838153-2D72-1E69-E234-B2426E779F46}"/>
          </ac:picMkLst>
        </pc:picChg>
        <pc:picChg chg="del">
          <ac:chgData name="Emily Hywel" userId="baf2cde3-8896-481d-9254-c66691563779" providerId="ADAL" clId="{CF18D29D-2636-4E0C-8433-F69C17B87CF9}" dt="2022-09-30T13:48:44.367" v="2335" actId="478"/>
          <ac:picMkLst>
            <pc:docMk/>
            <pc:sldMk cId="3643888035" sldId="361"/>
            <ac:picMk id="9" creationId="{214011C7-EFB1-668C-0E07-877F8E4F9C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innovation%20management%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hyperlink" Target="https://librarysearch.uwtsd.ac.uk/discovery/search?query=any,contains,%22industry%204.0%22&amp;tab=Everything&amp;search_scope=Search_ELEC&amp;vid=44WHELF_UWTSD:44WHELF_UWTSD_VU1&amp;mfacet=tlevel,include,online_resources,1&amp;mfacet=rtype,include,books,1&amp;lang=en&amp;offset=0" TargetMode="External"/><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100283214202421&amp;context=L&amp;vid=44WHELF_UWTSD:44WHELF_UWTSD_VU1&amp;lang=en&amp;search_scope=Search_ELEC&amp;adaptor=Local%20Search%20Engine&amp;tab=Everything&amp;query=any,contains,%22industry%204.0%22&amp;offset=0"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search?query=any,contains,%22industry%204.0%22&amp;tab=Everything&amp;search_scope=Search_ELEC&amp;vid=44WHELF_UWTSD:44WHELF_UWTSD_VU1&amp;facet=tlevel,include,peer_reviewed&amp;facet=rtype,include,articles&amp;facet=searchcreationdate,include,2016%7C,%7C2022&amp;facet=tlevel,include,online_resources&amp;lang=en&amp;offset=0"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innovation%20management%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innovation%20management%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4" Type="http://schemas.openxmlformats.org/officeDocument/2006/relationships/hyperlink" Target="https://browzine.com/libraries/1422/subject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 TargetMode="External"/><Relationship Id="rId2" Type="http://schemas.openxmlformats.org/officeDocument/2006/relationships/hyperlink" Target="https://librarysearch.uwtsd.ac.uk/discovery/dbfulldisplay?docid=alma99100116160302421&amp;context=L&amp;vid=44WHELF_UWTSD:44WHELF_UWTSD_VU1&amp;lang=en&amp;adaptor=Local%20Search%20Engine&amp;tab=jsearch_slot&amp;query=any,contains,Business%20source%20complete%20(EBSCOhost)&amp;offset=0&amp;databases=any,Business%20source%20complete%20(EBSCOhost)" TargetMode="External"/><Relationship Id="rId1" Type="http://schemas.openxmlformats.org/officeDocument/2006/relationships/slideLayout" Target="../slideLayouts/slideLayout7.xml"/><Relationship Id="rId5" Type="http://schemas.openxmlformats.org/officeDocument/2006/relationships/hyperlink" Target="https://librarysearch.uwtsd.ac.uk/discovery/dbfulldisplay?docid=alma99100191860102421&amp;context=L&amp;vid=44WHELF_UWTSD:44WHELF_UWTSD_VU1&amp;lang=en&amp;adaptor=Local%20Search%20Engine&amp;tab=jsearch_slot&amp;query=contains,dbcategory,&amp;sortby=title&amp;offset=10&amp;databases=category,Institute%20of%20Science%20and%20Art" TargetMode="External"/><Relationship Id="rId4" Type="http://schemas.openxmlformats.org/officeDocument/2006/relationships/hyperlink" Target="https://librarysearch.uwtsd.ac.uk/discovery/dbfulldisplay?docid=alma99100326559102421&amp;context=L&amp;vid=44WHELF_UWTSD:44WHELF_UWTSD_VU1&amp;lang=en&amp;adaptor=Local%20Search%20Engine&amp;tab=jsearch_slot&amp;query=contains,dbcategory,&amp;sortby=title&amp;offset=0&amp;databases=category,Institute%20of%20Science%20and%20Ar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2"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Institute%20of%20Management%20and%20Health" TargetMode="External"/><Relationship Id="rId1" Type="http://schemas.openxmlformats.org/officeDocument/2006/relationships/slideLayout" Target="../slideLayouts/slideLayout7.xm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0&amp;databases=category,Institute%20of%20Science%20and%20Art" TargetMode="External"/><Relationship Id="rId4" Type="http://schemas.openxmlformats.org/officeDocument/2006/relationships/hyperlink" Target="https://saemobilus-sae-org.ezproxy.uwtsd.ac.uk/search/"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224560202421&amp;context=L&amp;vid=44WHELF_UWTSD:44WHELF_UWTSD_VU1&amp;lang=en&amp;adaptor=Local%20Search%20Engine&amp;tab=jsearch_slot&amp;query=any,contains,sae&amp;offset=0&amp;databases=any,sae"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1.jpg"/></Relationships>
</file>

<file path=ppt/slides/_rels/slide30.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2.jpeg"/><Relationship Id="rId4" Type="http://schemas.openxmlformats.org/officeDocument/2006/relationships/hyperlink" Target="mailto:library@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dirty="0"/>
            </a:br>
            <a:r>
              <a:rPr lang="en-GB" sz="3200" dirty="0"/>
              <a:t>MADE </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a:t>Subject specialist databases</a:t>
            </a:r>
            <a:endParaRPr lang="en-GB" dirty="0"/>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49545" y="2093571"/>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843497"/>
            <a:ext cx="5088758" cy="3558014"/>
          </a:xfrm>
        </p:spPr>
        <p:txBody>
          <a:bodyPr>
            <a:normAutofit/>
          </a:bodyPr>
          <a:lstStyle/>
          <a:p>
            <a:r>
              <a:rPr lang="en-GB" sz="2400" dirty="0"/>
              <a:t>Subscriptions to Academic Journals</a:t>
            </a:r>
          </a:p>
          <a:p>
            <a:r>
              <a:rPr lang="en-GB" sz="2400" dirty="0"/>
              <a:t>Ebook collections</a:t>
            </a:r>
          </a:p>
          <a:p>
            <a:r>
              <a:rPr lang="en-GB" sz="2400" dirty="0"/>
              <a:t>Specialist databases</a:t>
            </a:r>
          </a:p>
          <a:p>
            <a:r>
              <a:rPr lang="en-GB" sz="2400" dirty="0"/>
              <a:t>Image databases</a:t>
            </a:r>
          </a:p>
          <a:p>
            <a:r>
              <a:rPr lang="en-GB" sz="2400" dirty="0"/>
              <a:t>Film, TV and video  </a:t>
            </a:r>
          </a:p>
          <a:p>
            <a:r>
              <a:rPr lang="en-GB" sz="2400" dirty="0"/>
              <a:t>These resources are curated, they are accurate, up to date, and suitable for your studies</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24121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a:t>eJournals</a:t>
            </a:r>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56830" y="5817210"/>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4" name="Picture 3">
            <a:extLst>
              <a:ext uri="{FF2B5EF4-FFF2-40B4-BE49-F238E27FC236}">
                <a16:creationId xmlns:a16="http://schemas.microsoft.com/office/drawing/2014/main" id="{25E0C4D4-1576-6BEA-9637-6EC7D5630BF0}"/>
              </a:ext>
            </a:extLst>
          </p:cNvPr>
          <p:cNvPicPr>
            <a:picLocks noChangeAspect="1"/>
          </p:cNvPicPr>
          <p:nvPr/>
        </p:nvPicPr>
        <p:blipFill rotWithShape="1">
          <a:blip r:embed="rId3"/>
          <a:srcRect t="11070" r="1838" b="4970"/>
          <a:stretch/>
        </p:blipFill>
        <p:spPr>
          <a:xfrm>
            <a:off x="3835879" y="1473392"/>
            <a:ext cx="7517944" cy="4286833"/>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457" y="1600201"/>
            <a:ext cx="5233081" cy="4565650"/>
          </a:xfrm>
          <a:prstGeom prst="rect">
            <a:avLst/>
          </a:prstGeom>
        </p:spPr>
        <p:txBody>
          <a:bodyPr vert="horz" lIns="91440" tIns="45720" rIns="91440" bIns="45720" rtlCol="0">
            <a:normAutofit/>
          </a:bodyPr>
          <a:lstStyle/>
          <a:p>
            <a:pPr>
              <a:lnSpc>
                <a:spcPct val="90000"/>
              </a:lnSpc>
              <a:spcAft>
                <a:spcPts val="600"/>
              </a:spcAft>
            </a:pPr>
            <a:endParaRPr lang="en-GB" sz="2800" dirty="0"/>
          </a:p>
        </p:txBody>
      </p:sp>
      <p:sp>
        <p:nvSpPr>
          <p:cNvPr id="2" name="Title 1"/>
          <p:cNvSpPr>
            <a:spLocks noGrp="1"/>
          </p:cNvSpPr>
          <p:nvPr>
            <p:ph type="title"/>
          </p:nvPr>
        </p:nvSpPr>
        <p:spPr>
          <a:xfrm>
            <a:off x="487680" y="262866"/>
            <a:ext cx="11026294" cy="1003916"/>
          </a:xfrm>
        </p:spPr>
        <p:txBody>
          <a:bodyPr vert="horz" lIns="91440" tIns="45720" rIns="91440" bIns="45720" rtlCol="0" anchor="b">
            <a:normAutofit/>
          </a:bodyPr>
          <a:lstStyle/>
          <a:p>
            <a:r>
              <a:rPr lang="en-GB" dirty="0"/>
              <a:t>Limit Library Search to ebooks only</a:t>
            </a:r>
            <a:endParaRPr lang="en-GB" dirty="0">
              <a:latin typeface="+mn-lt"/>
            </a:endParaRPr>
          </a:p>
        </p:txBody>
      </p:sp>
      <p:pic>
        <p:nvPicPr>
          <p:cNvPr id="8" name="Content Placeholder 7">
            <a:extLst>
              <a:ext uri="{FF2B5EF4-FFF2-40B4-BE49-F238E27FC236}">
                <a16:creationId xmlns:a16="http://schemas.microsoft.com/office/drawing/2014/main" id="{BB8598A0-1BED-4B4F-BC80-474C662CD252}"/>
              </a:ext>
            </a:extLst>
          </p:cNvPr>
          <p:cNvPicPr>
            <a:picLocks noGrp="1" noChangeAspect="1"/>
          </p:cNvPicPr>
          <p:nvPr>
            <p:ph type="pic" sz="quarter" idx="13"/>
          </p:nvPr>
        </p:nvPicPr>
        <p:blipFill rotWithShape="1">
          <a:blip r:embed="rId2"/>
          <a:srcRect t="10567" r="1735" b="6820"/>
          <a:stretch/>
        </p:blipFill>
        <p:spPr>
          <a:xfrm>
            <a:off x="3912523" y="1509667"/>
            <a:ext cx="7996843" cy="4487645"/>
          </a:xfrm>
          <a:noFill/>
        </p:spPr>
      </p:pic>
      <p:sp>
        <p:nvSpPr>
          <p:cNvPr id="10" name="TextBox 9">
            <a:extLst>
              <a:ext uri="{FF2B5EF4-FFF2-40B4-BE49-F238E27FC236}">
                <a16:creationId xmlns:a16="http://schemas.microsoft.com/office/drawing/2014/main" id="{BDFC8F90-384C-4A9C-8FC5-2905536CA0E5}"/>
              </a:ext>
            </a:extLst>
          </p:cNvPr>
          <p:cNvSpPr txBox="1"/>
          <p:nvPr/>
        </p:nvSpPr>
        <p:spPr>
          <a:xfrm>
            <a:off x="647806" y="2557424"/>
            <a:ext cx="3547350" cy="2031325"/>
          </a:xfrm>
          <a:prstGeom prst="rect">
            <a:avLst/>
          </a:prstGeom>
          <a:noFill/>
        </p:spPr>
        <p:txBody>
          <a:bodyPr wrap="square">
            <a:spAutoFit/>
          </a:bodyPr>
          <a:lstStyle/>
          <a:p>
            <a:r>
              <a:rPr lang="en-GB" dirty="0"/>
              <a:t>Example of a search limited to:</a:t>
            </a:r>
          </a:p>
          <a:p>
            <a:endParaRPr lang="en-GB" dirty="0"/>
          </a:p>
          <a:p>
            <a:pPr marL="285750" indent="-285750">
              <a:buFont typeface="Arial" panose="020B0604020202020204" pitchFamily="34" charset="0"/>
              <a:buChar char="•"/>
            </a:pPr>
            <a:r>
              <a:rPr lang="en-GB" dirty="0"/>
              <a:t>Search eResources</a:t>
            </a:r>
          </a:p>
          <a:p>
            <a:pPr marL="285750" indent="-285750">
              <a:buFont typeface="Arial" panose="020B0604020202020204" pitchFamily="34" charset="0"/>
              <a:buChar char="•"/>
            </a:pPr>
            <a:r>
              <a:rPr lang="en-GB" dirty="0"/>
              <a:t>Full Text Online</a:t>
            </a:r>
          </a:p>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endParaRPr lang="en-GB" dirty="0"/>
          </a:p>
          <a:p>
            <a:r>
              <a:rPr lang="en-GB" dirty="0">
                <a:hlinkClick r:id="rId3"/>
              </a:rPr>
              <a:t>“industry 4.0” books</a:t>
            </a:r>
            <a:endParaRPr lang="en-GB" sz="1800" dirty="0"/>
          </a:p>
        </p:txBody>
      </p:sp>
    </p:spTree>
    <p:extLst>
      <p:ext uri="{BB962C8B-B14F-4D97-AF65-F5344CB8AC3E}">
        <p14:creationId xmlns:p14="http://schemas.microsoft.com/office/powerpoint/2010/main" val="524714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2" y="2105367"/>
            <a:ext cx="4466105" cy="3473048"/>
          </a:xfrm>
        </p:spPr>
        <p:txBody>
          <a:bodyPr>
            <a:normAutofit fontScale="85000" lnSpcReduction="1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a:xfrm>
            <a:off x="6334298" y="1561843"/>
            <a:ext cx="5966969" cy="665968"/>
          </a:xfrm>
        </p:spPr>
        <p:txBody>
          <a:bodyPr>
            <a:normAutofit fontScale="92500" lnSpcReduction="10000"/>
          </a:bodyPr>
          <a:lstStyle/>
          <a:p>
            <a:r>
              <a:rPr lang="en-GB" dirty="0"/>
              <a:t>Record of the book: ‘Industry 4.0</a:t>
            </a:r>
            <a:r>
              <a:rPr lang="en-GB" b="0" i="0" dirty="0">
                <a:solidFill>
                  <a:srgbClr val="3A3A3A"/>
                </a:solidFill>
                <a:effectLst/>
                <a:latin typeface="Source Sans Pro" panose="020B0503030403020204" pitchFamily="34" charset="0"/>
              </a:rPr>
              <a:t> for SMEs Challenges, Opportunities and Requirements</a:t>
            </a:r>
            <a:r>
              <a:rPr lang="en-GB" dirty="0"/>
              <a: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book record includes</a:t>
            </a:r>
            <a:endParaRPr lang="en-GB" dirty="0">
              <a:latin typeface="+mn-lt"/>
            </a:endParaRPr>
          </a:p>
        </p:txBody>
      </p:sp>
      <p:sp>
        <p:nvSpPr>
          <p:cNvPr id="5" name="TextBox 4">
            <a:extLst>
              <a:ext uri="{FF2B5EF4-FFF2-40B4-BE49-F238E27FC236}">
                <a16:creationId xmlns:a16="http://schemas.microsoft.com/office/drawing/2014/main" id="{1C8A8002-E42F-442D-B230-EBD1C8D14605}"/>
              </a:ext>
            </a:extLst>
          </p:cNvPr>
          <p:cNvSpPr txBox="1"/>
          <p:nvPr/>
        </p:nvSpPr>
        <p:spPr>
          <a:xfrm>
            <a:off x="905513" y="5596797"/>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8" name="Picture 7">
            <a:extLst>
              <a:ext uri="{FF2B5EF4-FFF2-40B4-BE49-F238E27FC236}">
                <a16:creationId xmlns:a16="http://schemas.microsoft.com/office/drawing/2014/main" id="{07C0DC6D-1171-42E7-8939-D49228899C8D}"/>
              </a:ext>
            </a:extLst>
          </p:cNvPr>
          <p:cNvPicPr>
            <a:picLocks noChangeAspect="1"/>
          </p:cNvPicPr>
          <p:nvPr/>
        </p:nvPicPr>
        <p:blipFill rotWithShape="1">
          <a:blip r:embed="rId3"/>
          <a:srcRect l="10080" t="35507" r="25429" b="25738"/>
          <a:stretch/>
        </p:blipFill>
        <p:spPr>
          <a:xfrm>
            <a:off x="5807826" y="2636311"/>
            <a:ext cx="6018414" cy="2411159"/>
          </a:xfrm>
          <a:prstGeom prst="rect">
            <a:avLst/>
          </a:prstGeom>
        </p:spPr>
      </p:pic>
    </p:spTree>
    <p:extLst>
      <p:ext uri="{BB962C8B-B14F-4D97-AF65-F5344CB8AC3E}">
        <p14:creationId xmlns:p14="http://schemas.microsoft.com/office/powerpoint/2010/main" val="3551238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1">
            <a:extLst>
              <a:ext uri="{FF2B5EF4-FFF2-40B4-BE49-F238E27FC236}">
                <a16:creationId xmlns:a16="http://schemas.microsoft.com/office/drawing/2014/main" id="{979B6949-6660-470A-A35B-0E7CB1A5251D}"/>
              </a:ext>
            </a:extLst>
          </p:cNvPr>
          <p:cNvSpPr>
            <a:spLocks noGrp="1"/>
          </p:cNvSpPr>
          <p:nvPr>
            <p:ph sz="half" idx="1"/>
          </p:nvPr>
        </p:nvSpPr>
        <p:spPr>
          <a:xfrm>
            <a:off x="678026" y="2372261"/>
            <a:ext cx="3208712" cy="2761211"/>
          </a:xfrm>
        </p:spPr>
        <p:txBody>
          <a:bodyPr>
            <a:normAutofit fontScale="55000" lnSpcReduction="20000"/>
          </a:bodyPr>
          <a:lstStyle/>
          <a:p>
            <a:pPr marL="0" indent="0">
              <a:buNone/>
            </a:pPr>
            <a:r>
              <a:rPr lang="en-GB" sz="3300" dirty="0"/>
              <a:t>Example of a search limited to:</a:t>
            </a:r>
          </a:p>
          <a:p>
            <a:endParaRPr lang="en-GB" sz="3300" dirty="0"/>
          </a:p>
          <a:p>
            <a:pPr marL="285750" indent="-285750">
              <a:buFont typeface="Arial" panose="020B0604020202020204" pitchFamily="34" charset="0"/>
              <a:buChar char="•"/>
            </a:pPr>
            <a:r>
              <a:rPr lang="en-GB" sz="3300" dirty="0"/>
              <a:t>Peer-reviewed Journals</a:t>
            </a:r>
          </a:p>
          <a:p>
            <a:pPr marL="285750" indent="-285750">
              <a:buFont typeface="Arial" panose="020B0604020202020204" pitchFamily="34" charset="0"/>
              <a:buChar char="•"/>
            </a:pPr>
            <a:r>
              <a:rPr lang="en-GB" sz="3300" dirty="0"/>
              <a:t>Articles</a:t>
            </a:r>
          </a:p>
          <a:p>
            <a:pPr marL="285750" indent="-285750">
              <a:buFont typeface="Arial" panose="020B0604020202020204" pitchFamily="34" charset="0"/>
              <a:buChar char="•"/>
            </a:pPr>
            <a:r>
              <a:rPr lang="en-GB" sz="3300" dirty="0"/>
              <a:t>Years 2016-2022</a:t>
            </a:r>
          </a:p>
          <a:p>
            <a:pPr marL="285750" indent="-285750">
              <a:buFont typeface="Arial" panose="020B0604020202020204" pitchFamily="34" charset="0"/>
              <a:buChar char="•"/>
            </a:pPr>
            <a:r>
              <a:rPr lang="en-GB" sz="3300" dirty="0"/>
              <a:t>Full Text Online</a:t>
            </a:r>
          </a:p>
          <a:p>
            <a:pPr marL="285750" indent="-285750">
              <a:buFont typeface="Arial" panose="020B0604020202020204" pitchFamily="34" charset="0"/>
              <a:buChar char="•"/>
            </a:pPr>
            <a:endParaRPr lang="en-GB" sz="3300" dirty="0"/>
          </a:p>
          <a:p>
            <a:pPr marL="0" indent="0">
              <a:buNone/>
            </a:pPr>
            <a:r>
              <a:rPr lang="en-GB" sz="3300" dirty="0">
                <a:hlinkClick r:id="rId2"/>
              </a:rPr>
              <a:t>Peer-reviewed articles</a:t>
            </a:r>
            <a:endParaRPr lang="en-GB" sz="3300" dirty="0"/>
          </a:p>
          <a:p>
            <a:endParaRPr lang="en-US" dirty="0"/>
          </a:p>
        </p:txBody>
      </p:sp>
      <p:sp>
        <p:nvSpPr>
          <p:cNvPr id="12" name="Title 2">
            <a:extLst>
              <a:ext uri="{FF2B5EF4-FFF2-40B4-BE49-F238E27FC236}">
                <a16:creationId xmlns:a16="http://schemas.microsoft.com/office/drawing/2014/main" id="{3147FEA7-CB4A-4011-8E49-EE1C2E15C086}"/>
              </a:ext>
            </a:extLst>
          </p:cNvPr>
          <p:cNvSpPr>
            <a:spLocks noGrp="1"/>
          </p:cNvSpPr>
          <p:nvPr>
            <p:ph type="title"/>
          </p:nvPr>
        </p:nvSpPr>
        <p:spPr>
          <a:xfrm>
            <a:off x="718456" y="262866"/>
            <a:ext cx="10795518" cy="1003916"/>
          </a:xfrm>
        </p:spPr>
        <p:txBody>
          <a:bodyPr/>
          <a:lstStyle/>
          <a:p>
            <a:r>
              <a:rPr lang="en-GB" dirty="0">
                <a:cs typeface="Calibri"/>
              </a:rPr>
              <a:t>Limit to peer-reviewed journals only</a:t>
            </a:r>
            <a:endParaRPr lang="en-US" dirty="0">
              <a:latin typeface="+mn-lt"/>
            </a:endParaRPr>
          </a:p>
        </p:txBody>
      </p:sp>
      <p:pic>
        <p:nvPicPr>
          <p:cNvPr id="5" name="Content Placeholder 4">
            <a:extLst>
              <a:ext uri="{FF2B5EF4-FFF2-40B4-BE49-F238E27FC236}">
                <a16:creationId xmlns:a16="http://schemas.microsoft.com/office/drawing/2014/main" id="{FEE18485-6580-4A0E-ACA4-D50C741566B2}"/>
              </a:ext>
            </a:extLst>
          </p:cNvPr>
          <p:cNvPicPr>
            <a:picLocks noGrp="1" noChangeAspect="1"/>
          </p:cNvPicPr>
          <p:nvPr>
            <p:ph type="pic" sz="quarter" idx="13"/>
          </p:nvPr>
        </p:nvPicPr>
        <p:blipFill rotWithShape="1">
          <a:blip r:embed="rId3"/>
          <a:srcRect l="-102" t="11016" r="2290" b="6244"/>
          <a:stretch/>
        </p:blipFill>
        <p:spPr>
          <a:xfrm>
            <a:off x="4145279" y="1358300"/>
            <a:ext cx="7174731" cy="4789132"/>
          </a:xfrm>
          <a:noFill/>
        </p:spPr>
      </p:pic>
    </p:spTree>
    <p:extLst>
      <p:ext uri="{BB962C8B-B14F-4D97-AF65-F5344CB8AC3E}">
        <p14:creationId xmlns:p14="http://schemas.microsoft.com/office/powerpoint/2010/main" val="4286794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AAD38676-A856-EEAE-B011-6DF7E8218258}"/>
              </a:ext>
            </a:extLst>
          </p:cNvPr>
          <p:cNvPicPr>
            <a:picLocks noChangeAspect="1"/>
          </p:cNvPicPr>
          <p:nvPr/>
        </p:nvPicPr>
        <p:blipFill rotWithShape="1">
          <a:blip r:embed="rId3"/>
          <a:srcRect t="11070" r="1838" b="4970"/>
          <a:stretch/>
        </p:blipFill>
        <p:spPr>
          <a:xfrm>
            <a:off x="672797" y="1506556"/>
            <a:ext cx="6742890" cy="3844887"/>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eJournals / Browzine</a:t>
            </a:r>
          </a:p>
          <a:p>
            <a:pPr marL="285750" indent="-285750">
              <a:buFont typeface="Arial" panose="020B0604020202020204" pitchFamily="34" charset="0"/>
              <a:buChar char="•"/>
            </a:pPr>
            <a:r>
              <a:rPr lang="en-GB" sz="2400" dirty="0"/>
              <a:t>Database Search</a:t>
            </a:r>
          </a:p>
          <a:p>
            <a:pPr marL="285750" indent="-285750">
              <a:buFont typeface="Arial" panose="020B0604020202020204" pitchFamily="34" charset="0"/>
              <a:buChar char="•"/>
            </a:pPr>
            <a:r>
              <a:rPr lang="en-GB" sz="2400" dirty="0"/>
              <a:t>NeedMore?</a:t>
            </a:r>
          </a:p>
        </p:txBody>
      </p:sp>
      <p:pic>
        <p:nvPicPr>
          <p:cNvPr id="5" name="Picture 4">
            <a:extLst>
              <a:ext uri="{FF2B5EF4-FFF2-40B4-BE49-F238E27FC236}">
                <a16:creationId xmlns:a16="http://schemas.microsoft.com/office/drawing/2014/main" id="{F4509164-B86D-2CC0-1BB7-82EBE243DD6E}"/>
              </a:ext>
            </a:extLst>
          </p:cNvPr>
          <p:cNvPicPr>
            <a:picLocks noChangeAspect="1"/>
          </p:cNvPicPr>
          <p:nvPr/>
        </p:nvPicPr>
        <p:blipFill rotWithShape="1">
          <a:blip r:embed="rId3"/>
          <a:srcRect t="10949" r="2044" b="65190"/>
          <a:stretch/>
        </p:blipFill>
        <p:spPr>
          <a:xfrm>
            <a:off x="723260" y="3272288"/>
            <a:ext cx="11120010" cy="1805796"/>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0" indent="0">
              <a:buNone/>
            </a:pPr>
            <a:endParaRPr lang="en-GB" dirty="0"/>
          </a:p>
        </p:txBody>
      </p:sp>
      <p:pic>
        <p:nvPicPr>
          <p:cNvPr id="6" name="Picture 5"/>
          <p:cNvPicPr>
            <a:picLocks noChangeAspect="1"/>
          </p:cNvPicPr>
          <p:nvPr/>
        </p:nvPicPr>
        <p:blipFill>
          <a:blip r:embed="rId3"/>
          <a:stretch>
            <a:fillRect/>
          </a:stretch>
        </p:blipFill>
        <p:spPr>
          <a:xfrm>
            <a:off x="4235737" y="1473775"/>
            <a:ext cx="7258023" cy="4057613"/>
          </a:xfrm>
          <a:prstGeom prst="rect">
            <a:avLst/>
          </a:prstGeom>
        </p:spPr>
      </p:pic>
    </p:spTree>
    <p:extLst>
      <p:ext uri="{BB962C8B-B14F-4D97-AF65-F5344CB8AC3E}">
        <p14:creationId xmlns:p14="http://schemas.microsoft.com/office/powerpoint/2010/main" val="3314842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normAutofit fontScale="85000" lnSpcReduction="10000"/>
          </a:bodyPr>
          <a:lstStyle/>
          <a:p>
            <a:r>
              <a:rPr lang="en-GB" b="0" dirty="0"/>
              <a:t>Put in Technovation or Harvard Business Review</a:t>
            </a:r>
          </a:p>
        </p:txBody>
      </p:sp>
      <p:pic>
        <p:nvPicPr>
          <p:cNvPr id="7" name="Content Placeholder 6"/>
          <p:cNvPicPr>
            <a:picLocks noGrp="1" noChangeAspect="1"/>
          </p:cNvPicPr>
          <p:nvPr>
            <p:ph sz="half" idx="2"/>
          </p:nvPr>
        </p:nvPicPr>
        <p:blipFill>
          <a:blip r:embed="rId2"/>
          <a:stretch>
            <a:fillRect/>
          </a:stretch>
        </p:blipFill>
        <p:spPr>
          <a:xfrm>
            <a:off x="790157" y="2199369"/>
            <a:ext cx="5222783" cy="3239836"/>
          </a:xfrm>
          <a:prstGeom prst="rect">
            <a:avLst/>
          </a:prstGeom>
        </p:spPr>
      </p:pic>
      <p:sp>
        <p:nvSpPr>
          <p:cNvPr id="4" name="Text Placeholder 3"/>
          <p:cNvSpPr>
            <a:spLocks noGrp="1"/>
          </p:cNvSpPr>
          <p:nvPr>
            <p:ph type="body" sz="quarter" idx="3"/>
          </p:nvPr>
        </p:nvSpPr>
        <p:spPr/>
        <p:txBody>
          <a:bodyPr/>
          <a:lstStyle/>
          <a:p>
            <a:r>
              <a:rPr lang="en-GB" b="0" dirty="0"/>
              <a:t>Browse the journal</a:t>
            </a:r>
          </a:p>
        </p:txBody>
      </p:sp>
      <p:pic>
        <p:nvPicPr>
          <p:cNvPr id="8" name="Content Placeholder 7"/>
          <p:cNvPicPr>
            <a:picLocks noGrp="1" noChangeAspect="1"/>
          </p:cNvPicPr>
          <p:nvPr>
            <p:ph sz="quarter" idx="4"/>
          </p:nvPr>
        </p:nvPicPr>
        <p:blipFill>
          <a:blip r:embed="rId3"/>
          <a:stretch>
            <a:fillRect/>
          </a:stretch>
        </p:blipFill>
        <p:spPr>
          <a:xfrm>
            <a:off x="6096001" y="2199369"/>
            <a:ext cx="5662594" cy="3157245"/>
          </a:xfrm>
          <a:prstGeom prst="rect">
            <a:avLst/>
          </a:prstGeom>
        </p:spPr>
      </p:pic>
      <p:sp>
        <p:nvSpPr>
          <p:cNvPr id="6" name="Title 5"/>
          <p:cNvSpPr>
            <a:spLocks noGrp="1"/>
          </p:cNvSpPr>
          <p:nvPr>
            <p:ph type="title"/>
          </p:nvPr>
        </p:nvSpPr>
        <p:spPr/>
        <p:txBody>
          <a:bodyPr/>
          <a:lstStyle/>
          <a:p>
            <a:r>
              <a:rPr lang="en-GB" dirty="0"/>
              <a:t>Also search for individual ejournals</a:t>
            </a:r>
          </a:p>
        </p:txBody>
      </p:sp>
      <p:sp>
        <p:nvSpPr>
          <p:cNvPr id="3" name="Rectangle 2"/>
          <p:cNvSpPr/>
          <p:nvPr/>
        </p:nvSpPr>
        <p:spPr>
          <a:xfrm>
            <a:off x="849232" y="5793570"/>
            <a:ext cx="1422913" cy="369332"/>
          </a:xfrm>
          <a:prstGeom prst="rect">
            <a:avLst/>
          </a:prstGeom>
        </p:spPr>
        <p:txBody>
          <a:bodyPr wrap="square">
            <a:spAutoFit/>
          </a:bodyPr>
          <a:lstStyle/>
          <a:p>
            <a:r>
              <a:rPr lang="en-GB" dirty="0">
                <a:hlinkClick r:id="rId4"/>
              </a:rPr>
              <a:t>Browzine</a:t>
            </a:r>
            <a:endParaRPr lang="en-GB" dirty="0"/>
          </a:p>
        </p:txBody>
      </p:sp>
    </p:spTree>
    <p:extLst>
      <p:ext uri="{BB962C8B-B14F-4D97-AF65-F5344CB8AC3E}">
        <p14:creationId xmlns:p14="http://schemas.microsoft.com/office/powerpoint/2010/main" val="8962849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r>
              <a:rPr lang="en-GB" sz="2200" dirty="0"/>
              <a:t>Go directly to subject specific databases:</a:t>
            </a:r>
          </a:p>
          <a:p>
            <a:pPr lvl="1"/>
            <a:r>
              <a:rPr lang="en-GB" sz="1800" dirty="0"/>
              <a:t>Business Source Complete</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normAutofit/>
          </a:bodyPr>
          <a:lstStyle/>
          <a:p>
            <a:r>
              <a:rPr lang="en-GB" dirty="0"/>
              <a:t>Subject specific databases</a:t>
            </a:r>
            <a:endParaRPr lang="en-GB" dirty="0">
              <a:latin typeface="+mn-lt"/>
            </a:endParaRP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764060"/>
            <a:ext cx="10795518" cy="4038224"/>
          </a:xfrm>
        </p:spPr>
        <p:txBody>
          <a:bodyPr>
            <a:normAutofit fontScale="92500" lnSpcReduction="20000"/>
          </a:bodyPr>
          <a:lstStyle/>
          <a:p>
            <a:r>
              <a:rPr lang="en-GB" sz="2200" dirty="0">
                <a:hlinkClick r:id="rId2"/>
              </a:rPr>
              <a:t>Business Source Complete</a:t>
            </a:r>
            <a:endParaRPr lang="en-GB" sz="2200" dirty="0">
              <a:hlinkClick r:id="rId3"/>
            </a:endParaRPr>
          </a:p>
          <a:p>
            <a:pPr marL="0" indent="0">
              <a:buNone/>
            </a:pPr>
            <a:r>
              <a:rPr lang="en-GB" sz="2200" b="0" i="0" dirty="0">
                <a:solidFill>
                  <a:srgbClr val="3A3A3A"/>
                </a:solidFill>
                <a:effectLst/>
              </a:rPr>
              <a:t>Full text scholarly journals, business magazines and trade publications. Also includes case studies, market research reports, company records, industry reports, country economic reports, company profiles, SWOT analyses, videos, books/monographs and conference proceedings.</a:t>
            </a:r>
            <a:endParaRPr lang="en-GB" sz="2200" dirty="0">
              <a:hlinkClick r:id="rId3"/>
            </a:endParaRPr>
          </a:p>
          <a:p>
            <a:r>
              <a:rPr lang="en-GB" sz="2200" dirty="0">
                <a:hlinkClick r:id="rId3"/>
              </a:rPr>
              <a:t>IEEE Xplore Digital Library </a:t>
            </a:r>
            <a:endParaRPr lang="en-GB" sz="2200" dirty="0"/>
          </a:p>
          <a:p>
            <a:pPr marL="0" indent="0">
              <a:buNone/>
            </a:pPr>
            <a:r>
              <a:rPr lang="en-GB" sz="2200" b="0" i="0" dirty="0">
                <a:solidFill>
                  <a:srgbClr val="3A3A3A"/>
                </a:solidFill>
                <a:effectLst/>
              </a:rPr>
              <a:t>Covers literature in electrical engineering, computer science, and electronics. Full text articles from IEEE journals, transactions, and magazines.</a:t>
            </a:r>
          </a:p>
          <a:p>
            <a:r>
              <a:rPr lang="en-GB" sz="2200" dirty="0">
                <a:solidFill>
                  <a:srgbClr val="3A3A3A"/>
                </a:solidFill>
                <a:hlinkClick r:id="rId4"/>
              </a:rPr>
              <a:t>IHS Markit</a:t>
            </a:r>
            <a:endParaRPr lang="en-GB" sz="2200" i="0" dirty="0">
              <a:solidFill>
                <a:srgbClr val="3A3A3A"/>
              </a:solidFill>
              <a:effectLst/>
            </a:endParaRPr>
          </a:p>
          <a:p>
            <a:pPr marL="0" indent="0">
              <a:buNone/>
            </a:pPr>
            <a:r>
              <a:rPr lang="en-GB" sz="2200" dirty="0">
                <a:solidFill>
                  <a:srgbClr val="3A3A3A"/>
                </a:solidFill>
              </a:rPr>
              <a:t>This database contains the Construction Information Service (CIS) which contains, news, British Standards, articles, access to the Architects’ Journal, legislation, BIM</a:t>
            </a:r>
          </a:p>
          <a:p>
            <a:r>
              <a:rPr lang="en-GB" sz="2200" dirty="0">
                <a:solidFill>
                  <a:srgbClr val="3A3A3A"/>
                </a:solidFill>
                <a:hlinkClick r:id="rId5"/>
              </a:rPr>
              <a:t>MarketLine Advantage</a:t>
            </a:r>
            <a:endParaRPr lang="en-GB" sz="2200" dirty="0">
              <a:solidFill>
                <a:srgbClr val="3A3A3A"/>
              </a:solidFill>
            </a:endParaRPr>
          </a:p>
          <a:p>
            <a:pPr marL="0" indent="0">
              <a:buNone/>
            </a:pPr>
            <a:r>
              <a:rPr lang="en-GB" sz="2200" dirty="0">
                <a:solidFill>
                  <a:srgbClr val="3A3A3A"/>
                </a:solidFill>
              </a:rPr>
              <a:t>This database provides c</a:t>
            </a:r>
            <a:r>
              <a:rPr lang="en-GB" sz="2200" b="0" i="0" dirty="0">
                <a:solidFill>
                  <a:srgbClr val="3A3A3A"/>
                </a:solidFill>
                <a:effectLst/>
              </a:rPr>
              <a:t>ompany reports, industry profiles, country and city reports.  </a:t>
            </a:r>
            <a:r>
              <a:rPr lang="en-GB" sz="2200" dirty="0">
                <a:solidFill>
                  <a:srgbClr val="3A3A3A"/>
                </a:solidFill>
              </a:rPr>
              <a:t>It also has extensive</a:t>
            </a:r>
            <a:r>
              <a:rPr lang="en-GB" sz="2200" b="0" i="0" dirty="0">
                <a:solidFill>
                  <a:srgbClr val="3A3A3A"/>
                </a:solidFill>
                <a:effectLst/>
              </a:rPr>
              <a:t> statistical data, analysis, and case studies.</a:t>
            </a:r>
          </a:p>
          <a:p>
            <a:pPr marL="0" indent="0">
              <a:buNone/>
            </a:pPr>
            <a:endParaRPr lang="en-GB" sz="2400" dirty="0">
              <a:solidFill>
                <a:srgbClr val="3A3A3A"/>
              </a:solidFill>
            </a:endParaRPr>
          </a:p>
          <a:p>
            <a:pPr marL="0" indent="0">
              <a:buNone/>
            </a:pPr>
            <a:endParaRPr lang="en-GB" sz="1800" b="1" dirty="0">
              <a:solidFill>
                <a:srgbClr val="3A3A3A"/>
              </a:solidFill>
            </a:endParaRPr>
          </a:p>
        </p:txBody>
      </p:sp>
    </p:spTree>
    <p:extLst>
      <p:ext uri="{BB962C8B-B14F-4D97-AF65-F5344CB8AC3E}">
        <p14:creationId xmlns:p14="http://schemas.microsoft.com/office/powerpoint/2010/main" val="4083493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normAutofit/>
          </a:bodyPr>
          <a:lstStyle/>
          <a:p>
            <a:r>
              <a:rPr lang="en-GB" dirty="0"/>
              <a:t>Subject </a:t>
            </a:r>
            <a:r>
              <a:rPr lang="en-GB"/>
              <a:t>specific databases</a:t>
            </a:r>
            <a:endParaRPr lang="en-GB" dirty="0">
              <a:latin typeface="+mn-lt"/>
            </a:endParaRP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26211" y="1708030"/>
            <a:ext cx="10939578" cy="4560498"/>
          </a:xfrm>
        </p:spPr>
        <p:txBody>
          <a:bodyPr>
            <a:normAutofit fontScale="92500" lnSpcReduction="10000"/>
          </a:bodyPr>
          <a:lstStyle/>
          <a:p>
            <a:r>
              <a:rPr lang="en-GB" sz="2400" dirty="0">
                <a:hlinkClick r:id="rId2"/>
              </a:rPr>
              <a:t>Henry Stuart talks</a:t>
            </a:r>
            <a:endParaRPr lang="en-GB" sz="2400" dirty="0"/>
          </a:p>
          <a:p>
            <a:pPr marL="0" indent="0">
              <a:buNone/>
            </a:pPr>
            <a:r>
              <a:rPr lang="en-GB" sz="2400" dirty="0"/>
              <a:t>This collection of specially-prepared animated audio-visual presentations with synchronized narration is regularly updated and growing, with over 850 talks.  We have full access to the Business and Management Collection search within these collections for presentations.</a:t>
            </a:r>
          </a:p>
          <a:p>
            <a:r>
              <a:rPr lang="en-GB" sz="2400" dirty="0">
                <a:solidFill>
                  <a:srgbClr val="3A3A3A"/>
                </a:solidFill>
                <a:hlinkClick r:id="rId3"/>
              </a:rPr>
              <a:t>Science Direct</a:t>
            </a:r>
            <a:endParaRPr lang="en-GB" sz="2400" dirty="0">
              <a:solidFill>
                <a:srgbClr val="3A3A3A"/>
              </a:solidFill>
            </a:endParaRPr>
          </a:p>
          <a:p>
            <a:pPr marL="0" indent="0">
              <a:buNone/>
            </a:pPr>
            <a:r>
              <a:rPr lang="en-GB" sz="2400" dirty="0">
                <a:solidFill>
                  <a:srgbClr val="2E2E2E"/>
                </a:solidFill>
              </a:rPr>
              <a:t>This database has a l</a:t>
            </a:r>
            <a:r>
              <a:rPr lang="en-GB" sz="2400" b="0" i="0" dirty="0">
                <a:solidFill>
                  <a:srgbClr val="2E2E2E"/>
                </a:solidFill>
                <a:effectLst/>
              </a:rPr>
              <a:t>arge collection of Physical Sciences and Engineering publications</a:t>
            </a:r>
          </a:p>
          <a:p>
            <a:r>
              <a:rPr lang="en-GB" sz="2400" dirty="0">
                <a:solidFill>
                  <a:srgbClr val="3A3A3A"/>
                </a:solidFill>
                <a:hlinkClick r:id="rId4"/>
              </a:rPr>
              <a:t>SAE Mobilus</a:t>
            </a:r>
            <a:endParaRPr lang="en-GB" sz="2400" dirty="0">
              <a:solidFill>
                <a:srgbClr val="3A3A3A"/>
              </a:solidFill>
            </a:endParaRPr>
          </a:p>
          <a:p>
            <a:pPr marL="0" indent="0">
              <a:buNone/>
            </a:pPr>
            <a:r>
              <a:rPr lang="en-GB" sz="2400" dirty="0">
                <a:solidFill>
                  <a:srgbClr val="3A3A3A"/>
                </a:solidFill>
              </a:rPr>
              <a:t>C</a:t>
            </a:r>
            <a:r>
              <a:rPr lang="en-GB" sz="2400" b="0" i="0" dirty="0">
                <a:solidFill>
                  <a:srgbClr val="3A3A3A"/>
                </a:solidFill>
                <a:effectLst/>
              </a:rPr>
              <a:t>ollection of engineering standards, news, and insights — designed by and exclusively for the ground vehicle and aerospace mobility industry.</a:t>
            </a:r>
          </a:p>
          <a:p>
            <a:r>
              <a:rPr lang="en-GB" sz="2400" dirty="0">
                <a:solidFill>
                  <a:srgbClr val="3A3A3A"/>
                </a:solidFill>
                <a:hlinkClick r:id="rId5"/>
              </a:rPr>
              <a:t>Proquest Central</a:t>
            </a:r>
            <a:endParaRPr lang="en-GB" sz="2400" dirty="0">
              <a:solidFill>
                <a:srgbClr val="3A3A3A"/>
              </a:solidFill>
            </a:endParaRPr>
          </a:p>
          <a:p>
            <a:pPr marL="0" indent="0">
              <a:buNone/>
            </a:pPr>
            <a:r>
              <a:rPr lang="en-GB" sz="2400" dirty="0">
                <a:solidFill>
                  <a:srgbClr val="3A3A3A"/>
                </a:solidFill>
              </a:rPr>
              <a:t>This is a multidisciplinary database but you can limit it to search just the Engineering database or Environmental Science database</a:t>
            </a:r>
          </a:p>
          <a:p>
            <a:pPr marL="0" indent="0">
              <a:buNone/>
            </a:pPr>
            <a:endParaRPr lang="en-GB" sz="2400" b="1" dirty="0">
              <a:solidFill>
                <a:srgbClr val="3A3A3A"/>
              </a:solidFill>
            </a:endParaRPr>
          </a:p>
          <a:p>
            <a:pPr marL="0" indent="0">
              <a:buNone/>
            </a:pPr>
            <a:endParaRPr lang="en-GB" sz="1800" b="1" dirty="0">
              <a:solidFill>
                <a:srgbClr val="3A3A3A"/>
              </a:solidFill>
            </a:endParaRPr>
          </a:p>
        </p:txBody>
      </p:sp>
    </p:spTree>
    <p:extLst>
      <p:ext uri="{BB962C8B-B14F-4D97-AF65-F5344CB8AC3E}">
        <p14:creationId xmlns:p14="http://schemas.microsoft.com/office/powerpoint/2010/main" val="304613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p:spPr>
      </p:pic>
      <p:sp>
        <p:nvSpPr>
          <p:cNvPr id="4" name="TextBox 3">
            <a:extLst>
              <a:ext uri="{FF2B5EF4-FFF2-40B4-BE49-F238E27FC236}">
                <a16:creationId xmlns:a16="http://schemas.microsoft.com/office/drawing/2014/main" id="{BDA16251-5E6F-338C-6D00-A43227D9359E}"/>
              </a:ext>
            </a:extLst>
          </p:cNvPr>
          <p:cNvSpPr txBox="1"/>
          <p:nvPr/>
        </p:nvSpPr>
        <p:spPr>
          <a:xfrm>
            <a:off x="230037" y="1446247"/>
            <a:ext cx="4997139" cy="4524315"/>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latin typeface="Trebuchet MS"/>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21757" y="5568435"/>
            <a:ext cx="5253297" cy="494722"/>
          </a:xfrm>
        </p:spPr>
        <p:txBody>
          <a:bodyPr/>
          <a:lstStyle/>
          <a:p>
            <a:r>
              <a:rPr lang="en-US" dirty="0">
                <a:hlinkClick r:id="rId2"/>
              </a:rPr>
              <a:t>SAE Mobilus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SAE Mobilus</a:t>
            </a:r>
          </a:p>
        </p:txBody>
      </p:sp>
      <p:pic>
        <p:nvPicPr>
          <p:cNvPr id="6" name="Picture 5">
            <a:extLst>
              <a:ext uri="{FF2B5EF4-FFF2-40B4-BE49-F238E27FC236}">
                <a16:creationId xmlns:a16="http://schemas.microsoft.com/office/drawing/2014/main" id="{1368AEB7-DA5D-BA13-70E2-A9AE08337AA0}"/>
              </a:ext>
            </a:extLst>
          </p:cNvPr>
          <p:cNvPicPr>
            <a:picLocks noChangeAspect="1"/>
          </p:cNvPicPr>
          <p:nvPr/>
        </p:nvPicPr>
        <p:blipFill rotWithShape="1">
          <a:blip r:embed="rId3"/>
          <a:srcRect l="-1" t="10986" r="6953" b="4486"/>
          <a:stretch/>
        </p:blipFill>
        <p:spPr>
          <a:xfrm>
            <a:off x="5273184" y="1446247"/>
            <a:ext cx="6514093" cy="3945148"/>
          </a:xfrm>
          <a:prstGeom prst="rect">
            <a:avLst/>
          </a:prstGeom>
        </p:spPr>
      </p:pic>
      <p:sp>
        <p:nvSpPr>
          <p:cNvPr id="7" name="TextBox 6">
            <a:extLst>
              <a:ext uri="{FF2B5EF4-FFF2-40B4-BE49-F238E27FC236}">
                <a16:creationId xmlns:a16="http://schemas.microsoft.com/office/drawing/2014/main" id="{64624B7F-074F-D5AA-DE1E-7B666BBACD5C}"/>
              </a:ext>
            </a:extLst>
          </p:cNvPr>
          <p:cNvSpPr txBox="1"/>
          <p:nvPr/>
        </p:nvSpPr>
        <p:spPr>
          <a:xfrm>
            <a:off x="698242" y="1823049"/>
            <a:ext cx="4713396" cy="3970318"/>
          </a:xfrm>
          <a:prstGeom prst="rect">
            <a:avLst/>
          </a:prstGeom>
          <a:noFill/>
        </p:spPr>
        <p:txBody>
          <a:bodyPr wrap="square" rtlCol="0">
            <a:spAutoFit/>
          </a:bodyPr>
          <a:lstStyle/>
          <a:p>
            <a:r>
              <a:rPr lang="en-GB" dirty="0">
                <a:solidFill>
                  <a:srgbClr val="3A3A3A"/>
                </a:solidFill>
              </a:rPr>
              <a:t>C</a:t>
            </a:r>
            <a:r>
              <a:rPr lang="en-GB" b="0" i="0" dirty="0">
                <a:solidFill>
                  <a:srgbClr val="3A3A3A"/>
                </a:solidFill>
                <a:effectLst/>
              </a:rPr>
              <a:t>ollection of engineering standards, news, and insights exclusively for the ground vehicle and aerospace mobility industry</a:t>
            </a:r>
          </a:p>
          <a:p>
            <a:endParaRPr lang="en-GB" dirty="0">
              <a:solidFill>
                <a:srgbClr val="3A3A3A"/>
              </a:solidFill>
            </a:endParaRPr>
          </a:p>
          <a:p>
            <a:pPr marL="285750" indent="-285750">
              <a:buFont typeface="Arial" panose="020B0604020202020204" pitchFamily="34" charset="0"/>
              <a:buChar char="•"/>
            </a:pPr>
            <a:r>
              <a:rPr lang="en-GB" dirty="0">
                <a:solidFill>
                  <a:srgbClr val="3A3A3A"/>
                </a:solidFill>
              </a:rPr>
              <a:t>SAE Edge Research Reports</a:t>
            </a:r>
          </a:p>
          <a:p>
            <a:pPr marL="285750" indent="-285750">
              <a:buFont typeface="Arial" panose="020B0604020202020204" pitchFamily="34" charset="0"/>
              <a:buChar char="•"/>
            </a:pPr>
            <a:r>
              <a:rPr lang="en-GB" dirty="0">
                <a:solidFill>
                  <a:srgbClr val="3A3A3A"/>
                </a:solidFill>
              </a:rPr>
              <a:t>SAE International Standards</a:t>
            </a:r>
          </a:p>
          <a:p>
            <a:pPr marL="285750" indent="-285750">
              <a:buFont typeface="Arial" panose="020B0604020202020204" pitchFamily="34" charset="0"/>
              <a:buChar char="•"/>
            </a:pPr>
            <a:r>
              <a:rPr lang="en-GB" dirty="0">
                <a:solidFill>
                  <a:srgbClr val="3A3A3A"/>
                </a:solidFill>
              </a:rPr>
              <a:t>SAE International Journals</a:t>
            </a:r>
          </a:p>
          <a:p>
            <a:pPr marL="285750" indent="-285750">
              <a:buFont typeface="Arial" panose="020B0604020202020204" pitchFamily="34" charset="0"/>
              <a:buChar char="•"/>
            </a:pPr>
            <a:r>
              <a:rPr lang="en-GB" dirty="0">
                <a:solidFill>
                  <a:srgbClr val="3A3A3A"/>
                </a:solidFill>
              </a:rPr>
              <a:t>SAE Technical Papers</a:t>
            </a:r>
          </a:p>
          <a:p>
            <a:pPr marL="285750" indent="-285750">
              <a:buFont typeface="Arial" panose="020B0604020202020204" pitchFamily="34" charset="0"/>
              <a:buChar char="•"/>
            </a:pPr>
            <a:r>
              <a:rPr lang="en-GB" dirty="0">
                <a:solidFill>
                  <a:srgbClr val="3A3A3A"/>
                </a:solidFill>
              </a:rPr>
              <a:t>SAE International Books</a:t>
            </a:r>
          </a:p>
          <a:p>
            <a:endParaRPr lang="en-GB" dirty="0"/>
          </a:p>
          <a:p>
            <a:r>
              <a:rPr lang="en-GB" b="0" i="0" dirty="0">
                <a:solidFill>
                  <a:srgbClr val="000000"/>
                </a:solidFill>
                <a:effectLst/>
              </a:rPr>
              <a:t>Register for free and this allows you to customize the SAE MOBILUS platform. Create personal project folders, save favourite publications for quick access, and make personal annotations</a:t>
            </a:r>
            <a:endParaRPr lang="en-GB" dirty="0"/>
          </a:p>
        </p:txBody>
      </p:sp>
    </p:spTree>
    <p:extLst>
      <p:ext uri="{BB962C8B-B14F-4D97-AF65-F5344CB8AC3E}">
        <p14:creationId xmlns:p14="http://schemas.microsoft.com/office/powerpoint/2010/main" val="3099642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ASME Digital Collection</a:t>
            </a:r>
          </a:p>
          <a:p>
            <a:r>
              <a:rPr lang="en-US" dirty="0"/>
              <a:t>Taylor &amp; Francis </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558816" y="2382590"/>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6" name="Picture 5">
            <a:extLst>
              <a:ext uri="{FF2B5EF4-FFF2-40B4-BE49-F238E27FC236}">
                <a16:creationId xmlns:a16="http://schemas.microsoft.com/office/drawing/2014/main" id="{BEF9754E-D90A-9231-32AA-19612F720428}"/>
              </a:ext>
            </a:extLst>
          </p:cNvPr>
          <p:cNvPicPr>
            <a:picLocks noChangeAspect="1"/>
          </p:cNvPicPr>
          <p:nvPr/>
        </p:nvPicPr>
        <p:blipFill rotWithShape="1">
          <a:blip r:embed="rId2"/>
          <a:srcRect l="50000" t="43441" r="29904" b="26129"/>
          <a:stretch/>
        </p:blipFill>
        <p:spPr>
          <a:xfrm>
            <a:off x="6708270" y="1437151"/>
            <a:ext cx="4522627" cy="4565650"/>
          </a:xfrm>
          <a:prstGeom prst="rect">
            <a:avLst/>
          </a:prstGeom>
        </p:spPr>
      </p:pic>
    </p:spTree>
    <p:extLst>
      <p:ext uri="{BB962C8B-B14F-4D97-AF65-F5344CB8AC3E}">
        <p14:creationId xmlns:p14="http://schemas.microsoft.com/office/powerpoint/2010/main" val="271723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2199" y="2079524"/>
            <a:ext cx="5180897" cy="3340509"/>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A368A-B643-4CE1-9C22-59A05CEAC03D}"/>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Practice exercise</a:t>
            </a:r>
          </a:p>
        </p:txBody>
      </p:sp>
      <p:sp>
        <p:nvSpPr>
          <p:cNvPr id="3" name="Content Placeholder 2">
            <a:extLst>
              <a:ext uri="{FF2B5EF4-FFF2-40B4-BE49-F238E27FC236}">
                <a16:creationId xmlns:a16="http://schemas.microsoft.com/office/drawing/2014/main" id="{0A7D6EC6-6B3A-4032-88C0-F1B8846CDFB6}"/>
              </a:ext>
            </a:extLst>
          </p:cNvPr>
          <p:cNvSpPr>
            <a:spLocks noGrp="1"/>
          </p:cNvSpPr>
          <p:nvPr>
            <p:ph sz="quarter" idx="10"/>
          </p:nvPr>
        </p:nvSpPr>
        <p:spPr/>
        <p:txBody>
          <a:bodyPr>
            <a:normAutofit fontScale="92500" lnSpcReduction="10000"/>
          </a:bodyPr>
          <a:lstStyle/>
          <a:p>
            <a:pPr marL="0" indent="0">
              <a:buNone/>
            </a:pPr>
            <a:r>
              <a:rPr lang="en-GB" sz="1800" u="sng"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‘Jugaad’ (Frugal Innovation) </a:t>
            </a: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‘Jugaad’  - ‘</a:t>
            </a:r>
            <a:r>
              <a:rPr lang="hi-IN" sz="1800" dirty="0">
                <a:solidFill>
                  <a:srgbClr val="0070C0"/>
                </a:solidFill>
                <a:effectLst/>
                <a:latin typeface="Calibri" panose="020F0502020204030204" pitchFamily="34" charset="0"/>
                <a:ea typeface="DengXian" panose="02010600030101010101" pitchFamily="2" charset="-122"/>
                <a:cs typeface="Mangal" panose="02040503050203030202" pitchFamily="18" charset="0"/>
              </a:rPr>
              <a:t>जुगाड़</a:t>
            </a: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r>
              <a:rPr lang="hi-IN" sz="1800" dirty="0">
                <a:solidFill>
                  <a:srgbClr val="0070C0"/>
                </a:solidFill>
                <a:effectLst/>
                <a:latin typeface="Calibri" panose="020F0502020204030204" pitchFamily="34" charset="0"/>
                <a:ea typeface="DengXian" panose="02010600030101010101" pitchFamily="2" charset="-122"/>
                <a:cs typeface="Mangal" panose="02040503050203030202" pitchFamily="18" charset="0"/>
              </a:rPr>
              <a:t>(जुगाड</a:t>
            </a: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Hindi</a:t>
            </a:r>
            <a:r>
              <a:rPr lang="hi-IN" sz="1800" dirty="0">
                <a:solidFill>
                  <a:srgbClr val="0070C0"/>
                </a:solidFill>
                <a:effectLst/>
                <a:latin typeface="Calibri" panose="020F0502020204030204" pitchFamily="34" charset="0"/>
                <a:ea typeface="DengXian" panose="02010600030101010101" pitchFamily="2" charset="-122"/>
                <a:cs typeface="Mangal" panose="02040503050203030202" pitchFamily="18" charset="0"/>
              </a:rPr>
              <a:t>)</a:t>
            </a: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or translated into English as  ‘the hack’.</a:t>
            </a: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It is the basis of what is now commonly referred to in western culture as Frugal Innovation or Frugal Engineering.</a:t>
            </a: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r>
              <a:rPr lang="en-GB" sz="1800" u="sng"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The Exercise </a:t>
            </a: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lvl="0" indent="0">
              <a:buNone/>
            </a:pPr>
            <a:r>
              <a:rPr lang="en-GB" sz="1800" u="sng"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Via the university’s online library only </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  carry out a literature search in and around the subject of </a:t>
            </a:r>
            <a:r>
              <a:rPr lang="en-GB" sz="1800" b="1" i="1"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Frugal Innovation</a:t>
            </a:r>
            <a:r>
              <a:rPr lang="en-GB" sz="1800" b="1"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1" i="1"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 Engineering </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and discover more about the subject and then consider how meaningful it might be to businesses here in Wales.</a:t>
            </a:r>
          </a:p>
          <a:p>
            <a:pPr marL="0" lvl="0" indent="0">
              <a:buNone/>
            </a:pPr>
            <a:r>
              <a:rPr lang="en-GB" sz="1800" dirty="0">
                <a:solidFill>
                  <a:srgbClr val="0070C0"/>
                </a:solidFill>
                <a:latin typeface="Calibri" panose="020F0502020204030204" pitchFamily="34" charset="0"/>
                <a:ea typeface="Times New Roman" panose="02020603050405020304" pitchFamily="18" charset="0"/>
                <a:cs typeface="Calibri" panose="020F0502020204030204" pitchFamily="34" charset="0"/>
              </a:rPr>
              <a:t>Searches could include: </a:t>
            </a:r>
          </a:p>
          <a:p>
            <a:pPr lvl="0">
              <a:buFontTx/>
              <a:buChar char="-"/>
            </a:pP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Jugaad OR </a:t>
            </a:r>
            <a:r>
              <a:rPr lang="en-GB" sz="1800" dirty="0">
                <a:solidFill>
                  <a:srgbClr val="0070C0"/>
                </a:solidFill>
                <a:latin typeface="Calibri" panose="020F0502020204030204" pitchFamily="34" charset="0"/>
                <a:ea typeface="Times New Roman" panose="02020603050405020304" pitchFamily="18" charset="0"/>
                <a:cs typeface="Calibri" panose="020F0502020204030204" pitchFamily="34" charset="0"/>
              </a:rPr>
              <a:t>“Frugal Innovation”</a:t>
            </a:r>
          </a:p>
          <a:p>
            <a:pPr lvl="0">
              <a:buFontTx/>
              <a:buChar char="-"/>
            </a:pP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Jugaad OR “Frugal Engineering”</a:t>
            </a:r>
          </a:p>
          <a:p>
            <a:pPr lvl="0">
              <a:buFontTx/>
              <a:buChar char="-"/>
            </a:pP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Limit to peer-reviewed, articles, past 5 years only, full-text online </a:t>
            </a:r>
            <a:endPar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endParaRPr>
          </a:p>
          <a:p>
            <a:pPr marL="0" indent="0">
              <a:buNone/>
            </a:pP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95094435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5558</TotalTime>
  <Words>1925</Words>
  <Application>Microsoft Office PowerPoint</Application>
  <PresentationFormat>Widescreen</PresentationFormat>
  <Paragraphs>285</Paragraphs>
  <Slides>33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Arial</vt:lpstr>
      <vt:lpstr>Calibri</vt:lpstr>
      <vt:lpstr>Calibri Light</vt:lpstr>
      <vt:lpstr>Lucida Sans</vt:lpstr>
      <vt:lpstr>Segoe UI</vt:lpstr>
      <vt:lpstr>Source Sans Pro</vt:lpstr>
      <vt:lpstr>Trebuchet MS</vt:lpstr>
      <vt:lpstr>Verdana</vt:lpstr>
      <vt:lpstr>Wingdings</vt:lpstr>
      <vt:lpstr>Office Theme</vt:lpstr>
      <vt:lpstr>Library Service and Online Resources  WISA MADE </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book record includes</vt:lpstr>
      <vt:lpstr>Limit to peer-reviewed journals only</vt:lpstr>
      <vt:lpstr>Saving &amp; printing resources</vt:lpstr>
      <vt:lpstr>Accessing other areas</vt:lpstr>
      <vt:lpstr>Online resource lists</vt:lpstr>
      <vt:lpstr>Browse ejournals - Browzine</vt:lpstr>
      <vt:lpstr>Also search for individual ejournals</vt:lpstr>
      <vt:lpstr>Database Search</vt:lpstr>
      <vt:lpstr>Subject specific databases</vt:lpstr>
      <vt:lpstr>Subject specific databases</vt:lpstr>
      <vt:lpstr>IEEE Xplore Digital Library</vt:lpstr>
      <vt:lpstr>SAE Mobilus</vt:lpstr>
      <vt:lpstr>Audio visual resources</vt:lpstr>
      <vt:lpstr>Search for ebooks via Database Search</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lpstr>Practice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115</cp:revision>
  <dcterms:created xsi:type="dcterms:W3CDTF">2019-09-13T10:04:54Z</dcterms:created>
  <dcterms:modified xsi:type="dcterms:W3CDTF">2022-10-14T15:19:43Z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