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6858000" cx="9144000"/>
  <p:notesSz cx="6858000" cy="9144000"/>
  <p:embeddedFontLst>
    <p:embeddedFont>
      <p:font typeface="Playfair Display"/>
      <p:regular r:id="rId15"/>
      <p:bold r:id="rId16"/>
      <p:italic r:id="rId17"/>
      <p:boldItalic r:id="rId18"/>
    </p:embeddedFont>
    <p:embeddedFont>
      <p:font typeface="Lato"/>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23" roundtripDataSignature="AMtx7mgOVniEuDpFqXTY8/Z33mgjN5lg0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Lato-bold.fntdata"/><Relationship Id="rId11" Type="http://schemas.openxmlformats.org/officeDocument/2006/relationships/slide" Target="slides/slide6.xml"/><Relationship Id="rId22" Type="http://schemas.openxmlformats.org/officeDocument/2006/relationships/font" Target="fonts/Lato-boldItalic.fntdata"/><Relationship Id="rId10" Type="http://schemas.openxmlformats.org/officeDocument/2006/relationships/slide" Target="slides/slide5.xml"/><Relationship Id="rId21" Type="http://schemas.openxmlformats.org/officeDocument/2006/relationships/font" Target="fonts/Lato-italic.fntdata"/><Relationship Id="rId13" Type="http://schemas.openxmlformats.org/officeDocument/2006/relationships/slide" Target="slides/slide8.xml"/><Relationship Id="rId12" Type="http://schemas.openxmlformats.org/officeDocument/2006/relationships/slide" Target="slides/slide7.xml"/><Relationship Id="rId23" Type="http://customschemas.google.com/relationships/presentationmetadata" Target="meta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PlayfairDisplay-regular.fntdata"/><Relationship Id="rId14" Type="http://schemas.openxmlformats.org/officeDocument/2006/relationships/slide" Target="slides/slide9.xml"/><Relationship Id="rId17" Type="http://schemas.openxmlformats.org/officeDocument/2006/relationships/font" Target="fonts/PlayfairDisplay-italic.fntdata"/><Relationship Id="rId16" Type="http://schemas.openxmlformats.org/officeDocument/2006/relationships/font" Target="fonts/PlayfairDisplay-bold.fntdata"/><Relationship Id="rId5" Type="http://schemas.openxmlformats.org/officeDocument/2006/relationships/notesMaster" Target="notesMasters/notesMaster1.xml"/><Relationship Id="rId19" Type="http://schemas.openxmlformats.org/officeDocument/2006/relationships/font" Target="fonts/Lato-regular.fntdata"/><Relationship Id="rId6" Type="http://schemas.openxmlformats.org/officeDocument/2006/relationships/slide" Target="slides/slide1.xml"/><Relationship Id="rId18" Type="http://schemas.openxmlformats.org/officeDocument/2006/relationships/font" Target="fonts/PlayfairDisplay-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p1: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72" name="Google Shape;72;p1: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Introduction (≈1 minute)</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Today I will discuss depression and how it has been understood and treated historically and in modern mental health services.</a:t>
            </a:r>
            <a:endParaRPr/>
          </a:p>
          <a:p>
            <a:pPr indent="0" lvl="0" marL="0" rtl="0" algn="l">
              <a:spcBef>
                <a:spcPts val="0"/>
              </a:spcBef>
              <a:spcAft>
                <a:spcPts val="0"/>
              </a:spcAft>
              <a:buNone/>
            </a:pPr>
            <a:r>
              <a:rPr lang="en-US"/>
              <a:t>Depression is one of the most common mental health disorders worldwide and significantly affects mood, behaviour and daily functioning.</a:t>
            </a:r>
            <a:endParaRPr/>
          </a:p>
          <a:p>
            <a:pPr indent="0" lvl="0" marL="0" rtl="0" algn="l">
              <a:spcBef>
                <a:spcPts val="0"/>
              </a:spcBef>
              <a:spcAft>
                <a:spcPts val="0"/>
              </a:spcAft>
              <a:buNone/>
            </a:pPr>
            <a:r>
              <a:rPr lang="en-US"/>
              <a:t>This presentation will examine how depression is classified in ICD‑11, how treatments have developed over time, and what improvements may be needed in the future.</a:t>
            </a:r>
            <a:endParaRPr/>
          </a:p>
          <a:p>
            <a:pPr indent="0" lvl="0" marL="0" rtl="0" algn="l">
              <a:spcBef>
                <a:spcPts val="0"/>
              </a:spcBef>
              <a:spcAft>
                <a:spcPts val="0"/>
              </a:spcAft>
              <a:buNone/>
            </a:pPr>
            <a:r>
              <a:t/>
            </a:r>
            <a:endParaRPr/>
          </a:p>
        </p:txBody>
      </p:sp>
      <p:sp>
        <p:nvSpPr>
          <p:cNvPr id="73" name="Google Shape;73;p1: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p2: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79" name="Google Shape;79;p2: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Depression is more than feeling sad. It is a clinical condition that can significantly affect an individual's ability to function.</a:t>
            </a:r>
            <a:endParaRPr/>
          </a:p>
          <a:p>
            <a:pPr indent="0" lvl="0" marL="0" rtl="0" algn="l">
              <a:spcBef>
                <a:spcPts val="0"/>
              </a:spcBef>
              <a:spcAft>
                <a:spcPts val="0"/>
              </a:spcAft>
              <a:buNone/>
            </a:pPr>
            <a:r>
              <a:rPr lang="en-US"/>
              <a:t>Symptoms may include persistent low mood, fatigue, sleep problems, reduced concentration and feelings of worthlessness.</a:t>
            </a:r>
            <a:endParaRPr/>
          </a:p>
          <a:p>
            <a:pPr indent="0" lvl="0" marL="0" rtl="0" algn="l">
              <a:spcBef>
                <a:spcPts val="0"/>
              </a:spcBef>
              <a:spcAft>
                <a:spcPts val="0"/>
              </a:spcAft>
              <a:buNone/>
            </a:pPr>
            <a:r>
              <a:rPr lang="en-US"/>
              <a:t>Depression is considered a major global public health issue because it affects millions of people and can increase the risk of suicide if untreated.</a:t>
            </a:r>
            <a:endParaRPr/>
          </a:p>
          <a:p>
            <a:pPr indent="0" lvl="0" marL="0" rtl="0" algn="l">
              <a:spcBef>
                <a:spcPts val="0"/>
              </a:spcBef>
              <a:spcAft>
                <a:spcPts val="0"/>
              </a:spcAft>
              <a:buNone/>
            </a:pPr>
            <a:r>
              <a:t/>
            </a:r>
            <a:endParaRPr/>
          </a:p>
        </p:txBody>
      </p:sp>
      <p:sp>
        <p:nvSpPr>
          <p:cNvPr id="80" name="Google Shape;80;p2: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3: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86" name="Google Shape;86;p3: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International Classification of Diseases, or ICD‑11, is used globally to classify health conditions.</a:t>
            </a:r>
            <a:endParaRPr/>
          </a:p>
          <a:p>
            <a:pPr indent="0" lvl="0" marL="0" rtl="0" algn="l">
              <a:spcBef>
                <a:spcPts val="0"/>
              </a:spcBef>
              <a:spcAft>
                <a:spcPts val="0"/>
              </a:spcAft>
              <a:buNone/>
            </a:pPr>
            <a:r>
              <a:rPr lang="en-US"/>
              <a:t>Depressive disorders fall within Chapter 6: Mental, behavioural and neurodevelopmental disorders.</a:t>
            </a:r>
            <a:endParaRPr/>
          </a:p>
          <a:p>
            <a:pPr indent="0" lvl="0" marL="0" rtl="0" algn="l">
              <a:spcBef>
                <a:spcPts val="0"/>
              </a:spcBef>
              <a:spcAft>
                <a:spcPts val="0"/>
              </a:spcAft>
              <a:buNone/>
            </a:pPr>
            <a:r>
              <a:rPr lang="en-US"/>
              <a:t>These classifications help clinicians diagnose conditions and guide treatment planning.</a:t>
            </a:r>
            <a:endParaRPr/>
          </a:p>
          <a:p>
            <a:pPr indent="0" lvl="0" marL="0" rtl="0" algn="l">
              <a:spcBef>
                <a:spcPts val="0"/>
              </a:spcBef>
              <a:spcAft>
                <a:spcPts val="0"/>
              </a:spcAft>
              <a:buNone/>
            </a:pPr>
            <a:r>
              <a:t/>
            </a:r>
            <a:endParaRPr/>
          </a:p>
        </p:txBody>
      </p:sp>
      <p:sp>
        <p:nvSpPr>
          <p:cNvPr id="87" name="Google Shape;87;p3: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4: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93" name="Google Shape;93;p4: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Historically depression was often misunderstood.</a:t>
            </a:r>
            <a:endParaRPr/>
          </a:p>
          <a:p>
            <a:pPr indent="0" lvl="0" marL="0" rtl="0" algn="l">
              <a:spcBef>
                <a:spcPts val="0"/>
              </a:spcBef>
              <a:spcAft>
                <a:spcPts val="0"/>
              </a:spcAft>
              <a:buNone/>
            </a:pPr>
            <a:r>
              <a:rPr lang="en-US"/>
              <a:t>In ancient Greece it was called melancholia and thought to result from an imbalance of bodily fluids.</a:t>
            </a:r>
            <a:endParaRPr/>
          </a:p>
          <a:p>
            <a:pPr indent="0" lvl="0" marL="0" rtl="0" algn="l">
              <a:spcBef>
                <a:spcPts val="0"/>
              </a:spcBef>
              <a:spcAft>
                <a:spcPts val="0"/>
              </a:spcAft>
              <a:buNone/>
            </a:pPr>
            <a:r>
              <a:rPr lang="en-US"/>
              <a:t>People experiencing mental illness were often blamed or socially excluded, which contributed to stigma and discrimination.</a:t>
            </a:r>
            <a:endParaRPr/>
          </a:p>
          <a:p>
            <a:pPr indent="0" lvl="0" marL="0" rtl="0" algn="l">
              <a:spcBef>
                <a:spcPts val="0"/>
              </a:spcBef>
              <a:spcAft>
                <a:spcPts val="0"/>
              </a:spcAft>
              <a:buNone/>
            </a:pPr>
            <a:r>
              <a:t/>
            </a:r>
            <a:endParaRPr/>
          </a:p>
        </p:txBody>
      </p:sp>
      <p:sp>
        <p:nvSpPr>
          <p:cNvPr id="94" name="Google Shape;94;p4: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5: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0" name="Google Shape;100;p5: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During the 18th and 19th centuries many people with mental illness were placed in asylums.</a:t>
            </a:r>
            <a:endParaRPr/>
          </a:p>
          <a:p>
            <a:pPr indent="0" lvl="0" marL="0" rtl="0" algn="l">
              <a:spcBef>
                <a:spcPts val="0"/>
              </a:spcBef>
              <a:spcAft>
                <a:spcPts val="0"/>
              </a:spcAft>
              <a:buNone/>
            </a:pPr>
            <a:r>
              <a:rPr lang="en-US"/>
              <a:t>Treatment options were extremely limited and sometimes harmful.</a:t>
            </a:r>
            <a:endParaRPr/>
          </a:p>
          <a:p>
            <a:pPr indent="0" lvl="0" marL="0" rtl="0" algn="l">
              <a:spcBef>
                <a:spcPts val="0"/>
              </a:spcBef>
              <a:spcAft>
                <a:spcPts val="0"/>
              </a:spcAft>
              <a:buNone/>
            </a:pPr>
            <a:r>
              <a:rPr lang="en-US"/>
              <a:t>In the early twentieth century biological treatments such as electroconvulsive therapy were introduced.</a:t>
            </a:r>
            <a:endParaRPr/>
          </a:p>
          <a:p>
            <a:pPr indent="0" lvl="0" marL="0" rtl="0" algn="l">
              <a:spcBef>
                <a:spcPts val="0"/>
              </a:spcBef>
              <a:spcAft>
                <a:spcPts val="0"/>
              </a:spcAft>
              <a:buNone/>
            </a:pPr>
            <a:r>
              <a:rPr lang="en-US"/>
              <a:t>While controversial historically, ECT is still used today in severe cases when other treatments have not worked.</a:t>
            </a:r>
            <a:endParaRPr/>
          </a:p>
          <a:p>
            <a:pPr indent="0" lvl="0" marL="0" rtl="0" algn="l">
              <a:spcBef>
                <a:spcPts val="0"/>
              </a:spcBef>
              <a:spcAft>
                <a:spcPts val="0"/>
              </a:spcAft>
              <a:buNone/>
            </a:pPr>
            <a:r>
              <a:t/>
            </a:r>
            <a:endParaRPr/>
          </a:p>
        </p:txBody>
      </p:sp>
      <p:sp>
        <p:nvSpPr>
          <p:cNvPr id="101" name="Google Shape;101;p5: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6: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7" name="Google Shape;107;p6: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Today depression is treated using several evidence‑based approaches.</a:t>
            </a:r>
            <a:endParaRPr/>
          </a:p>
          <a:p>
            <a:pPr indent="0" lvl="0" marL="0" rtl="0" algn="l">
              <a:spcBef>
                <a:spcPts val="0"/>
              </a:spcBef>
              <a:spcAft>
                <a:spcPts val="0"/>
              </a:spcAft>
              <a:buNone/>
            </a:pPr>
            <a:r>
              <a:rPr lang="en-US"/>
              <a:t>Cognitive Behavioural Therapy helps individuals challenge negative thinking patterns.</a:t>
            </a:r>
            <a:endParaRPr/>
          </a:p>
          <a:p>
            <a:pPr indent="0" lvl="0" marL="0" rtl="0" algn="l">
              <a:spcBef>
                <a:spcPts val="0"/>
              </a:spcBef>
              <a:spcAft>
                <a:spcPts val="0"/>
              </a:spcAft>
              <a:buNone/>
            </a:pPr>
            <a:r>
              <a:rPr lang="en-US"/>
              <a:t>Medication such as selective serotonin reuptake inhibitors can help regulate brain chemistry.</a:t>
            </a:r>
            <a:endParaRPr/>
          </a:p>
          <a:p>
            <a:pPr indent="0" lvl="0" marL="0" rtl="0" algn="l">
              <a:spcBef>
                <a:spcPts val="0"/>
              </a:spcBef>
              <a:spcAft>
                <a:spcPts val="0"/>
              </a:spcAft>
              <a:buNone/>
            </a:pPr>
            <a:r>
              <a:rPr lang="en-US"/>
              <a:t>Community mental health services focus on recovery and supporting individuals in their daily lives.</a:t>
            </a:r>
            <a:endParaRPr/>
          </a:p>
          <a:p>
            <a:pPr indent="0" lvl="0" marL="0" rtl="0" algn="l">
              <a:spcBef>
                <a:spcPts val="0"/>
              </a:spcBef>
              <a:spcAft>
                <a:spcPts val="0"/>
              </a:spcAft>
              <a:buNone/>
            </a:pPr>
            <a:r>
              <a:t/>
            </a:r>
            <a:endParaRPr/>
          </a:p>
        </p:txBody>
      </p:sp>
      <p:sp>
        <p:nvSpPr>
          <p:cNvPr id="108" name="Google Shape;108;p6: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7: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14" name="Google Shape;114;p7: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Despite improved awareness, stigma remains a significant barrier to treatment.</a:t>
            </a:r>
            <a:endParaRPr/>
          </a:p>
          <a:p>
            <a:pPr indent="0" lvl="0" marL="0" rtl="0" algn="l">
              <a:spcBef>
                <a:spcPts val="0"/>
              </a:spcBef>
              <a:spcAft>
                <a:spcPts val="0"/>
              </a:spcAft>
              <a:buNone/>
            </a:pPr>
            <a:r>
              <a:rPr lang="en-US"/>
              <a:t>Many people avoid seeking help due to fear of judgement or discrimination.</a:t>
            </a:r>
            <a:endParaRPr/>
          </a:p>
          <a:p>
            <a:pPr indent="0" lvl="0" marL="0" rtl="0" algn="l">
              <a:spcBef>
                <a:spcPts val="0"/>
              </a:spcBef>
              <a:spcAft>
                <a:spcPts val="0"/>
              </a:spcAft>
              <a:buNone/>
            </a:pPr>
            <a:r>
              <a:rPr lang="en-US"/>
              <a:t>Research also shows that poverty, unemployment and social isolation increase vulnerability to depression.</a:t>
            </a:r>
            <a:endParaRPr/>
          </a:p>
          <a:p>
            <a:pPr indent="0" lvl="0" marL="0" rtl="0" algn="l">
              <a:spcBef>
                <a:spcPts val="0"/>
              </a:spcBef>
              <a:spcAft>
                <a:spcPts val="0"/>
              </a:spcAft>
              <a:buNone/>
            </a:pPr>
            <a:r>
              <a:t/>
            </a:r>
            <a:endParaRPr/>
          </a:p>
        </p:txBody>
      </p:sp>
      <p:sp>
        <p:nvSpPr>
          <p:cNvPr id="115" name="Google Shape;115;p7: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8: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21" name="Google Shape;121;p8: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Future mental health policy should focus on prevention and early intervention.</a:t>
            </a:r>
            <a:endParaRPr/>
          </a:p>
          <a:p>
            <a:pPr indent="0" lvl="0" marL="0" rtl="0" algn="l">
              <a:spcBef>
                <a:spcPts val="0"/>
              </a:spcBef>
              <a:spcAft>
                <a:spcPts val="0"/>
              </a:spcAft>
              <a:buNone/>
            </a:pPr>
            <a:r>
              <a:rPr lang="en-US"/>
              <a:t>Expanding access to therapy and reducing waiting times are particularly important.</a:t>
            </a:r>
            <a:endParaRPr/>
          </a:p>
          <a:p>
            <a:pPr indent="0" lvl="0" marL="0" rtl="0" algn="l">
              <a:spcBef>
                <a:spcPts val="0"/>
              </a:spcBef>
              <a:spcAft>
                <a:spcPts val="0"/>
              </a:spcAft>
              <a:buNone/>
            </a:pPr>
            <a:r>
              <a:rPr lang="en-US"/>
              <a:t>Public education campaigns can also reduce stigma and encourage people to seek help earlier.</a:t>
            </a:r>
            <a:endParaRPr/>
          </a:p>
          <a:p>
            <a:pPr indent="0" lvl="0" marL="0" rtl="0" algn="l">
              <a:spcBef>
                <a:spcPts val="0"/>
              </a:spcBef>
              <a:spcAft>
                <a:spcPts val="0"/>
              </a:spcAft>
              <a:buNone/>
            </a:pPr>
            <a:r>
              <a:t/>
            </a:r>
            <a:endParaRPr/>
          </a:p>
        </p:txBody>
      </p:sp>
      <p:sp>
        <p:nvSpPr>
          <p:cNvPr id="122" name="Google Shape;122;p8: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9: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28" name="Google Shape;128;p9: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Conclusion (≈3 minutes)</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In conclusion, depression is a complex mental health disorder influenced by biological, psychological and social factors.</a:t>
            </a:r>
            <a:endParaRPr/>
          </a:p>
          <a:p>
            <a:pPr indent="0" lvl="0" marL="0" rtl="0" algn="l">
              <a:spcBef>
                <a:spcPts val="0"/>
              </a:spcBef>
              <a:spcAft>
                <a:spcPts val="0"/>
              </a:spcAft>
              <a:buNone/>
            </a:pPr>
            <a:r>
              <a:rPr lang="en-US"/>
              <a:t>Although treatment and understanding have improved significantly, stigma and inequalities in access to care remain major challenges.</a:t>
            </a:r>
            <a:endParaRPr/>
          </a:p>
          <a:p>
            <a:pPr indent="0" lvl="0" marL="0" rtl="0" algn="l">
              <a:spcBef>
                <a:spcPts val="0"/>
              </a:spcBef>
              <a:spcAft>
                <a:spcPts val="0"/>
              </a:spcAft>
              <a:buNone/>
            </a:pPr>
            <a:r>
              <a:rPr lang="en-US"/>
              <a:t>Future mental health policies should prioritise early intervention, improved access to therapy and stronger community support systems.</a:t>
            </a:r>
            <a:endParaRPr/>
          </a:p>
          <a:p>
            <a:pPr indent="0" lvl="0" marL="0" rtl="0" algn="l">
              <a:spcBef>
                <a:spcPts val="0"/>
              </a:spcBef>
              <a:spcAft>
                <a:spcPts val="0"/>
              </a:spcAft>
              <a:buNone/>
            </a:pPr>
            <a:r>
              <a:t/>
            </a:r>
            <a:endParaRPr/>
          </a:p>
        </p:txBody>
      </p:sp>
      <p:sp>
        <p:nvSpPr>
          <p:cNvPr id="129" name="Google Shape;129;p9: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g3cdfafa4ed0_0_4"/>
          <p:cNvSpPr/>
          <p:nvPr/>
        </p:nvSpPr>
        <p:spPr>
          <a:xfrm>
            <a:off x="586721" y="0"/>
            <a:ext cx="7970700" cy="88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g3cdfafa4ed0_0_4"/>
          <p:cNvSpPr/>
          <p:nvPr/>
        </p:nvSpPr>
        <p:spPr>
          <a:xfrm>
            <a:off x="586721" y="6769200"/>
            <a:ext cx="7970700" cy="88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2" name="Google Shape;12;g3cdfafa4ed0_0_4"/>
          <p:cNvCxnSpPr/>
          <p:nvPr/>
        </p:nvCxnSpPr>
        <p:spPr>
          <a:xfrm>
            <a:off x="733219" y="2980467"/>
            <a:ext cx="385200" cy="0"/>
          </a:xfrm>
          <a:prstGeom prst="straightConnector1">
            <a:avLst/>
          </a:prstGeom>
          <a:noFill/>
          <a:ln cap="flat" cmpd="sng" w="28575">
            <a:solidFill>
              <a:schemeClr val="dk1"/>
            </a:solidFill>
            <a:prstDash val="solid"/>
            <a:round/>
            <a:headEnd len="sm" w="sm" type="none"/>
            <a:tailEnd len="sm" w="sm" type="none"/>
          </a:ln>
        </p:spPr>
      </p:cxnSp>
      <p:sp>
        <p:nvSpPr>
          <p:cNvPr id="13" name="Google Shape;13;g3cdfafa4ed0_0_4"/>
          <p:cNvSpPr txBox="1"/>
          <p:nvPr>
            <p:ph type="ctrTitle"/>
          </p:nvPr>
        </p:nvSpPr>
        <p:spPr>
          <a:xfrm>
            <a:off x="630600" y="182400"/>
            <a:ext cx="7893000" cy="2471700"/>
          </a:xfrm>
          <a:prstGeom prst="rect">
            <a:avLst/>
          </a:prstGeom>
        </p:spPr>
        <p:txBody>
          <a:bodyPr anchorCtr="0" anchor="b" bIns="91425" lIns="91425" spcFirstLastPara="1" rIns="91425" wrap="square" tIns="91425">
            <a:normAutofit/>
          </a:bodyPr>
          <a:lstStyle>
            <a:lvl1pPr lvl="0">
              <a:spcBef>
                <a:spcPts val="100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4" name="Google Shape;14;g3cdfafa4ed0_0_4"/>
          <p:cNvSpPr txBox="1"/>
          <p:nvPr>
            <p:ph idx="1" type="subTitle"/>
          </p:nvPr>
        </p:nvSpPr>
        <p:spPr>
          <a:xfrm>
            <a:off x="630600" y="4304500"/>
            <a:ext cx="7893000" cy="1698900"/>
          </a:xfrm>
          <a:prstGeom prst="rect">
            <a:avLst/>
          </a:prstGeom>
        </p:spPr>
        <p:txBody>
          <a:bodyPr anchorCtr="0" anchor="b" bIns="91425" lIns="91425" spcFirstLastPara="1" rIns="91425" wrap="square" tIns="91425">
            <a:normAutofit/>
          </a:bodyPr>
          <a:lstStyle>
            <a:lvl1pPr lvl="0">
              <a:lnSpc>
                <a:spcPct val="100000"/>
              </a:lnSpc>
              <a:spcBef>
                <a:spcPts val="1000"/>
              </a:spcBef>
              <a:spcAft>
                <a:spcPts val="0"/>
              </a:spcAft>
              <a:buClr>
                <a:schemeClr val="accent6"/>
              </a:buClr>
              <a:buSzPts val="2400"/>
              <a:buNone/>
              <a:defRPr sz="2400">
                <a:solidFill>
                  <a:schemeClr val="accent6"/>
                </a:solidFill>
              </a:defRPr>
            </a:lvl1pPr>
            <a:lvl2pPr lvl="1">
              <a:lnSpc>
                <a:spcPct val="100000"/>
              </a:lnSpc>
              <a:spcBef>
                <a:spcPts val="0"/>
              </a:spcBef>
              <a:spcAft>
                <a:spcPts val="0"/>
              </a:spcAft>
              <a:buClr>
                <a:schemeClr val="accent6"/>
              </a:buClr>
              <a:buSzPts val="2400"/>
              <a:buNone/>
              <a:defRPr sz="2400">
                <a:solidFill>
                  <a:schemeClr val="accent6"/>
                </a:solidFill>
              </a:defRPr>
            </a:lvl2pPr>
            <a:lvl3pPr lvl="2">
              <a:lnSpc>
                <a:spcPct val="100000"/>
              </a:lnSpc>
              <a:spcBef>
                <a:spcPts val="0"/>
              </a:spcBef>
              <a:spcAft>
                <a:spcPts val="0"/>
              </a:spcAft>
              <a:buClr>
                <a:schemeClr val="accent6"/>
              </a:buClr>
              <a:buSzPts val="2400"/>
              <a:buNone/>
              <a:defRPr sz="2400">
                <a:solidFill>
                  <a:schemeClr val="accent6"/>
                </a:solidFill>
              </a:defRPr>
            </a:lvl3pPr>
            <a:lvl4pPr lvl="3">
              <a:lnSpc>
                <a:spcPct val="100000"/>
              </a:lnSpc>
              <a:spcBef>
                <a:spcPts val="0"/>
              </a:spcBef>
              <a:spcAft>
                <a:spcPts val="0"/>
              </a:spcAft>
              <a:buClr>
                <a:schemeClr val="accent6"/>
              </a:buClr>
              <a:buSzPts val="2400"/>
              <a:buNone/>
              <a:defRPr sz="2400">
                <a:solidFill>
                  <a:schemeClr val="accent6"/>
                </a:solidFill>
              </a:defRPr>
            </a:lvl4pPr>
            <a:lvl5pPr lvl="4">
              <a:lnSpc>
                <a:spcPct val="100000"/>
              </a:lnSpc>
              <a:spcBef>
                <a:spcPts val="0"/>
              </a:spcBef>
              <a:spcAft>
                <a:spcPts val="0"/>
              </a:spcAft>
              <a:buClr>
                <a:schemeClr val="accent6"/>
              </a:buClr>
              <a:buSzPts val="2400"/>
              <a:buNone/>
              <a:defRPr sz="2400">
                <a:solidFill>
                  <a:schemeClr val="accent6"/>
                </a:solidFill>
              </a:defRPr>
            </a:lvl5pPr>
            <a:lvl6pPr lvl="5">
              <a:lnSpc>
                <a:spcPct val="100000"/>
              </a:lnSpc>
              <a:spcBef>
                <a:spcPts val="0"/>
              </a:spcBef>
              <a:spcAft>
                <a:spcPts val="0"/>
              </a:spcAft>
              <a:buClr>
                <a:schemeClr val="accent6"/>
              </a:buClr>
              <a:buSzPts val="2400"/>
              <a:buNone/>
              <a:defRPr sz="2400">
                <a:solidFill>
                  <a:schemeClr val="accent6"/>
                </a:solidFill>
              </a:defRPr>
            </a:lvl6pPr>
            <a:lvl7pPr lvl="6">
              <a:lnSpc>
                <a:spcPct val="100000"/>
              </a:lnSpc>
              <a:spcBef>
                <a:spcPts val="0"/>
              </a:spcBef>
              <a:spcAft>
                <a:spcPts val="0"/>
              </a:spcAft>
              <a:buClr>
                <a:schemeClr val="accent6"/>
              </a:buClr>
              <a:buSzPts val="2400"/>
              <a:buNone/>
              <a:defRPr sz="2400">
                <a:solidFill>
                  <a:schemeClr val="accent6"/>
                </a:solidFill>
              </a:defRPr>
            </a:lvl7pPr>
            <a:lvl8pPr lvl="7">
              <a:lnSpc>
                <a:spcPct val="100000"/>
              </a:lnSpc>
              <a:spcBef>
                <a:spcPts val="0"/>
              </a:spcBef>
              <a:spcAft>
                <a:spcPts val="0"/>
              </a:spcAft>
              <a:buClr>
                <a:schemeClr val="accent6"/>
              </a:buClr>
              <a:buSzPts val="2400"/>
              <a:buNone/>
              <a:defRPr sz="2400">
                <a:solidFill>
                  <a:schemeClr val="accent6"/>
                </a:solidFill>
              </a:defRPr>
            </a:lvl8pPr>
            <a:lvl9pPr lvl="8">
              <a:lnSpc>
                <a:spcPct val="100000"/>
              </a:lnSpc>
              <a:spcBef>
                <a:spcPts val="0"/>
              </a:spcBef>
              <a:spcAft>
                <a:spcPts val="0"/>
              </a:spcAft>
              <a:buClr>
                <a:schemeClr val="accent6"/>
              </a:buClr>
              <a:buSzPts val="2400"/>
              <a:buNone/>
              <a:defRPr sz="2400">
                <a:solidFill>
                  <a:schemeClr val="accent6"/>
                </a:solidFill>
              </a:defRPr>
            </a:lvl9pPr>
          </a:lstStyle>
          <a:p/>
        </p:txBody>
      </p:sp>
      <p:sp>
        <p:nvSpPr>
          <p:cNvPr id="15" name="Google Shape;15;g3cdfafa4ed0_0_4"/>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6" name="Shape 16"/>
        <p:cNvGrpSpPr/>
        <p:nvPr/>
      </p:nvGrpSpPr>
      <p:grpSpPr>
        <a:xfrm>
          <a:off x="0" y="0"/>
          <a:ext cx="0" cy="0"/>
          <a:chOff x="0" y="0"/>
          <a:chExt cx="0" cy="0"/>
        </a:xfrm>
      </p:grpSpPr>
      <p:sp>
        <p:nvSpPr>
          <p:cNvPr id="17" name="Google Shape;17;g3cdfafa4ed0_0_11"/>
          <p:cNvSpPr/>
          <p:nvPr/>
        </p:nvSpPr>
        <p:spPr>
          <a:xfrm>
            <a:off x="586721" y="6769200"/>
            <a:ext cx="7970700" cy="88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g3cdfafa4ed0_0_11"/>
          <p:cNvSpPr/>
          <p:nvPr/>
        </p:nvSpPr>
        <p:spPr>
          <a:xfrm>
            <a:off x="586721" y="0"/>
            <a:ext cx="7970700" cy="88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g3cdfafa4ed0_0_11"/>
          <p:cNvSpPr txBox="1"/>
          <p:nvPr>
            <p:ph type="title"/>
          </p:nvPr>
        </p:nvSpPr>
        <p:spPr>
          <a:xfrm>
            <a:off x="509550" y="2561800"/>
            <a:ext cx="8124900" cy="17343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20" name="Google Shape;20;g3cdfafa4ed0_0_11"/>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sp>
        <p:nvSpPr>
          <p:cNvPr id="22" name="Google Shape;22;g3cdfafa4ed0_0_16"/>
          <p:cNvSpPr/>
          <p:nvPr/>
        </p:nvSpPr>
        <p:spPr>
          <a:xfrm>
            <a:off x="-125" y="6727600"/>
            <a:ext cx="9144000" cy="130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3" name="Google Shape;23;g3cdfafa4ed0_0_16"/>
          <p:cNvCxnSpPr/>
          <p:nvPr/>
        </p:nvCxnSpPr>
        <p:spPr>
          <a:xfrm>
            <a:off x="419425" y="1538926"/>
            <a:ext cx="385200" cy="0"/>
          </a:xfrm>
          <a:prstGeom prst="straightConnector1">
            <a:avLst/>
          </a:prstGeom>
          <a:noFill/>
          <a:ln cap="flat" cmpd="sng" w="28575">
            <a:solidFill>
              <a:schemeClr val="dk1"/>
            </a:solidFill>
            <a:prstDash val="solid"/>
            <a:round/>
            <a:headEnd len="sm" w="sm" type="none"/>
            <a:tailEnd len="sm" w="sm" type="none"/>
          </a:ln>
        </p:spPr>
      </p:cxnSp>
      <p:sp>
        <p:nvSpPr>
          <p:cNvPr id="24" name="Google Shape;24;g3cdfafa4ed0_0_16"/>
          <p:cNvSpPr txBox="1"/>
          <p:nvPr>
            <p:ph type="title"/>
          </p:nvPr>
        </p:nvSpPr>
        <p:spPr>
          <a:xfrm>
            <a:off x="311700" y="496967"/>
            <a:ext cx="8520600" cy="860100"/>
          </a:xfrm>
          <a:prstGeom prst="rect">
            <a:avLst/>
          </a:prstGeom>
        </p:spPr>
        <p:txBody>
          <a:bodyPr anchorCtr="0" anchor="t"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5" name="Google Shape;25;g3cdfafa4ed0_0_16"/>
          <p:cNvSpPr txBox="1"/>
          <p:nvPr>
            <p:ph idx="1" type="body"/>
          </p:nvPr>
        </p:nvSpPr>
        <p:spPr>
          <a:xfrm>
            <a:off x="311700" y="1890400"/>
            <a:ext cx="8520600" cy="42012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6" name="Google Shape;26;g3cdfafa4ed0_0_16"/>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7" name="Shape 27"/>
        <p:cNvGrpSpPr/>
        <p:nvPr/>
      </p:nvGrpSpPr>
      <p:grpSpPr>
        <a:xfrm>
          <a:off x="0" y="0"/>
          <a:ext cx="0" cy="0"/>
          <a:chOff x="0" y="0"/>
          <a:chExt cx="0" cy="0"/>
        </a:xfrm>
      </p:grpSpPr>
      <p:cxnSp>
        <p:nvCxnSpPr>
          <p:cNvPr id="28" name="Google Shape;28;g3cdfafa4ed0_0_22"/>
          <p:cNvCxnSpPr/>
          <p:nvPr/>
        </p:nvCxnSpPr>
        <p:spPr>
          <a:xfrm>
            <a:off x="419425" y="1538926"/>
            <a:ext cx="385200" cy="0"/>
          </a:xfrm>
          <a:prstGeom prst="straightConnector1">
            <a:avLst/>
          </a:prstGeom>
          <a:noFill/>
          <a:ln cap="flat" cmpd="sng" w="28575">
            <a:solidFill>
              <a:schemeClr val="dk1"/>
            </a:solidFill>
            <a:prstDash val="solid"/>
            <a:round/>
            <a:headEnd len="sm" w="sm" type="none"/>
            <a:tailEnd len="sm" w="sm" type="none"/>
          </a:ln>
        </p:spPr>
      </p:cxnSp>
      <p:sp>
        <p:nvSpPr>
          <p:cNvPr id="29" name="Google Shape;29;g3cdfafa4ed0_0_22"/>
          <p:cNvSpPr txBox="1"/>
          <p:nvPr>
            <p:ph type="title"/>
          </p:nvPr>
        </p:nvSpPr>
        <p:spPr>
          <a:xfrm>
            <a:off x="311700" y="496967"/>
            <a:ext cx="8520600" cy="860100"/>
          </a:xfrm>
          <a:prstGeom prst="rect">
            <a:avLst/>
          </a:prstGeom>
        </p:spPr>
        <p:txBody>
          <a:bodyPr anchorCtr="0" anchor="t"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30" name="Google Shape;30;g3cdfafa4ed0_0_22"/>
          <p:cNvSpPr txBox="1"/>
          <p:nvPr>
            <p:ph idx="1" type="body"/>
          </p:nvPr>
        </p:nvSpPr>
        <p:spPr>
          <a:xfrm>
            <a:off x="311700" y="1890600"/>
            <a:ext cx="3999900" cy="4201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g3cdfafa4ed0_0_22"/>
          <p:cNvSpPr txBox="1"/>
          <p:nvPr>
            <p:ph idx="2" type="body"/>
          </p:nvPr>
        </p:nvSpPr>
        <p:spPr>
          <a:xfrm>
            <a:off x="4832400" y="1890600"/>
            <a:ext cx="3999900" cy="4201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2" name="Google Shape;32;g3cdfafa4ed0_0_22"/>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3" name="Shape 33"/>
        <p:cNvGrpSpPr/>
        <p:nvPr/>
      </p:nvGrpSpPr>
      <p:grpSpPr>
        <a:xfrm>
          <a:off x="0" y="0"/>
          <a:ext cx="0" cy="0"/>
          <a:chOff x="0" y="0"/>
          <a:chExt cx="0" cy="0"/>
        </a:xfrm>
      </p:grpSpPr>
      <p:sp>
        <p:nvSpPr>
          <p:cNvPr id="34" name="Google Shape;34;g3cdfafa4ed0_0_28"/>
          <p:cNvSpPr txBox="1"/>
          <p:nvPr>
            <p:ph type="title"/>
          </p:nvPr>
        </p:nvSpPr>
        <p:spPr>
          <a:xfrm>
            <a:off x="311700" y="496967"/>
            <a:ext cx="8520600" cy="860100"/>
          </a:xfrm>
          <a:prstGeom prst="rect">
            <a:avLst/>
          </a:prstGeom>
        </p:spPr>
        <p:txBody>
          <a:bodyPr anchorCtr="0" anchor="t"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35" name="Google Shape;35;g3cdfafa4ed0_0_28"/>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cxnSp>
        <p:nvCxnSpPr>
          <p:cNvPr id="37" name="Google Shape;37;g3cdfafa4ed0_0_31"/>
          <p:cNvCxnSpPr/>
          <p:nvPr/>
        </p:nvCxnSpPr>
        <p:spPr>
          <a:xfrm>
            <a:off x="411044" y="1890363"/>
            <a:ext cx="385200" cy="0"/>
          </a:xfrm>
          <a:prstGeom prst="straightConnector1">
            <a:avLst/>
          </a:prstGeom>
          <a:noFill/>
          <a:ln cap="flat" cmpd="sng" w="28575">
            <a:solidFill>
              <a:schemeClr val="dk1"/>
            </a:solidFill>
            <a:prstDash val="solid"/>
            <a:round/>
            <a:headEnd len="sm" w="sm" type="none"/>
            <a:tailEnd len="sm" w="sm" type="none"/>
          </a:ln>
        </p:spPr>
      </p:cxnSp>
      <p:sp>
        <p:nvSpPr>
          <p:cNvPr id="38" name="Google Shape;38;g3cdfafa4ed0_0_31"/>
          <p:cNvSpPr txBox="1"/>
          <p:nvPr>
            <p:ph type="title"/>
          </p:nvPr>
        </p:nvSpPr>
        <p:spPr>
          <a:xfrm>
            <a:off x="311700" y="740800"/>
            <a:ext cx="2808000" cy="1007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9" name="Google Shape;39;g3cdfafa4ed0_0_31"/>
          <p:cNvSpPr txBox="1"/>
          <p:nvPr>
            <p:ph idx="1" type="body"/>
          </p:nvPr>
        </p:nvSpPr>
        <p:spPr>
          <a:xfrm>
            <a:off x="311700" y="2187133"/>
            <a:ext cx="2808000" cy="39051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0" name="Google Shape;40;g3cdfafa4ed0_0_31"/>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1" name="Shape 41"/>
        <p:cNvGrpSpPr/>
        <p:nvPr/>
      </p:nvGrpSpPr>
      <p:grpSpPr>
        <a:xfrm>
          <a:off x="0" y="0"/>
          <a:ext cx="0" cy="0"/>
          <a:chOff x="0" y="0"/>
          <a:chExt cx="0" cy="0"/>
        </a:xfrm>
      </p:grpSpPr>
      <p:sp>
        <p:nvSpPr>
          <p:cNvPr id="42" name="Google Shape;42;g3cdfafa4ed0_0_36"/>
          <p:cNvSpPr/>
          <p:nvPr/>
        </p:nvSpPr>
        <p:spPr>
          <a:xfrm>
            <a:off x="586721" y="0"/>
            <a:ext cx="7970700" cy="88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g3cdfafa4ed0_0_36"/>
          <p:cNvSpPr/>
          <p:nvPr/>
        </p:nvSpPr>
        <p:spPr>
          <a:xfrm>
            <a:off x="586721" y="6769200"/>
            <a:ext cx="7970700" cy="88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g3cdfafa4ed0_0_36"/>
          <p:cNvSpPr txBox="1"/>
          <p:nvPr>
            <p:ph type="title"/>
          </p:nvPr>
        </p:nvSpPr>
        <p:spPr>
          <a:xfrm>
            <a:off x="490250" y="701800"/>
            <a:ext cx="5618700" cy="5454300"/>
          </a:xfrm>
          <a:prstGeom prst="rect">
            <a:avLst/>
          </a:prstGeom>
        </p:spPr>
        <p:txBody>
          <a:bodyPr anchorCtr="0" anchor="ctr"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45" name="Google Shape;45;g3cdfafa4ed0_0_36"/>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6" name="Shape 46"/>
        <p:cNvGrpSpPr/>
        <p:nvPr/>
      </p:nvGrpSpPr>
      <p:grpSpPr>
        <a:xfrm>
          <a:off x="0" y="0"/>
          <a:ext cx="0" cy="0"/>
          <a:chOff x="0" y="0"/>
          <a:chExt cx="0" cy="0"/>
        </a:xfrm>
      </p:grpSpPr>
      <p:sp>
        <p:nvSpPr>
          <p:cNvPr id="47" name="Google Shape;47;g3cdfafa4ed0_0_41"/>
          <p:cNvSpPr/>
          <p:nvPr/>
        </p:nvSpPr>
        <p:spPr>
          <a:xfrm>
            <a:off x="4572000" y="-133"/>
            <a:ext cx="4572000" cy="68580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8" name="Google Shape;48;g3cdfafa4ed0_0_41"/>
          <p:cNvCxnSpPr/>
          <p:nvPr/>
        </p:nvCxnSpPr>
        <p:spPr>
          <a:xfrm>
            <a:off x="5029675" y="5994000"/>
            <a:ext cx="468300" cy="0"/>
          </a:xfrm>
          <a:prstGeom prst="straightConnector1">
            <a:avLst/>
          </a:prstGeom>
          <a:noFill/>
          <a:ln cap="flat" cmpd="sng" w="19050">
            <a:solidFill>
              <a:schemeClr val="lt1"/>
            </a:solidFill>
            <a:prstDash val="solid"/>
            <a:round/>
            <a:headEnd len="sm" w="sm" type="none"/>
            <a:tailEnd len="sm" w="sm" type="none"/>
          </a:ln>
        </p:spPr>
      </p:cxnSp>
      <p:sp>
        <p:nvSpPr>
          <p:cNvPr id="49" name="Google Shape;49;g3cdfafa4ed0_0_41"/>
          <p:cNvSpPr txBox="1"/>
          <p:nvPr>
            <p:ph type="title"/>
          </p:nvPr>
        </p:nvSpPr>
        <p:spPr>
          <a:xfrm>
            <a:off x="265500" y="1446167"/>
            <a:ext cx="4045200" cy="22761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50" name="Google Shape;50;g3cdfafa4ed0_0_41"/>
          <p:cNvSpPr txBox="1"/>
          <p:nvPr>
            <p:ph idx="1" type="subTitle"/>
          </p:nvPr>
        </p:nvSpPr>
        <p:spPr>
          <a:xfrm>
            <a:off x="265500" y="3793600"/>
            <a:ext cx="4045200" cy="18957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accent6"/>
              </a:buClr>
              <a:buSzPts val="2100"/>
              <a:buNone/>
              <a:defRPr sz="2100">
                <a:solidFill>
                  <a:schemeClr val="accent6"/>
                </a:solidFill>
              </a:defRPr>
            </a:lvl1pPr>
            <a:lvl2pPr lvl="1" algn="ctr">
              <a:lnSpc>
                <a:spcPct val="100000"/>
              </a:lnSpc>
              <a:spcBef>
                <a:spcPts val="0"/>
              </a:spcBef>
              <a:spcAft>
                <a:spcPts val="0"/>
              </a:spcAft>
              <a:buClr>
                <a:schemeClr val="accent6"/>
              </a:buClr>
              <a:buSzPts val="2100"/>
              <a:buNone/>
              <a:defRPr sz="2100">
                <a:solidFill>
                  <a:schemeClr val="accent6"/>
                </a:solidFill>
              </a:defRPr>
            </a:lvl2pPr>
            <a:lvl3pPr lvl="2" algn="ctr">
              <a:lnSpc>
                <a:spcPct val="100000"/>
              </a:lnSpc>
              <a:spcBef>
                <a:spcPts val="0"/>
              </a:spcBef>
              <a:spcAft>
                <a:spcPts val="0"/>
              </a:spcAft>
              <a:buClr>
                <a:schemeClr val="accent6"/>
              </a:buClr>
              <a:buSzPts val="2100"/>
              <a:buNone/>
              <a:defRPr sz="2100">
                <a:solidFill>
                  <a:schemeClr val="accent6"/>
                </a:solidFill>
              </a:defRPr>
            </a:lvl3pPr>
            <a:lvl4pPr lvl="3" algn="ctr">
              <a:lnSpc>
                <a:spcPct val="100000"/>
              </a:lnSpc>
              <a:spcBef>
                <a:spcPts val="0"/>
              </a:spcBef>
              <a:spcAft>
                <a:spcPts val="0"/>
              </a:spcAft>
              <a:buClr>
                <a:schemeClr val="accent6"/>
              </a:buClr>
              <a:buSzPts val="2100"/>
              <a:buNone/>
              <a:defRPr sz="2100">
                <a:solidFill>
                  <a:schemeClr val="accent6"/>
                </a:solidFill>
              </a:defRPr>
            </a:lvl4pPr>
            <a:lvl5pPr lvl="4" algn="ctr">
              <a:lnSpc>
                <a:spcPct val="100000"/>
              </a:lnSpc>
              <a:spcBef>
                <a:spcPts val="0"/>
              </a:spcBef>
              <a:spcAft>
                <a:spcPts val="0"/>
              </a:spcAft>
              <a:buClr>
                <a:schemeClr val="accent6"/>
              </a:buClr>
              <a:buSzPts val="2100"/>
              <a:buNone/>
              <a:defRPr sz="2100">
                <a:solidFill>
                  <a:schemeClr val="accent6"/>
                </a:solidFill>
              </a:defRPr>
            </a:lvl5pPr>
            <a:lvl6pPr lvl="5" algn="ctr">
              <a:lnSpc>
                <a:spcPct val="100000"/>
              </a:lnSpc>
              <a:spcBef>
                <a:spcPts val="0"/>
              </a:spcBef>
              <a:spcAft>
                <a:spcPts val="0"/>
              </a:spcAft>
              <a:buClr>
                <a:schemeClr val="accent6"/>
              </a:buClr>
              <a:buSzPts val="2100"/>
              <a:buNone/>
              <a:defRPr sz="2100">
                <a:solidFill>
                  <a:schemeClr val="accent6"/>
                </a:solidFill>
              </a:defRPr>
            </a:lvl6pPr>
            <a:lvl7pPr lvl="6" algn="ctr">
              <a:lnSpc>
                <a:spcPct val="100000"/>
              </a:lnSpc>
              <a:spcBef>
                <a:spcPts val="0"/>
              </a:spcBef>
              <a:spcAft>
                <a:spcPts val="0"/>
              </a:spcAft>
              <a:buClr>
                <a:schemeClr val="accent6"/>
              </a:buClr>
              <a:buSzPts val="2100"/>
              <a:buNone/>
              <a:defRPr sz="2100">
                <a:solidFill>
                  <a:schemeClr val="accent6"/>
                </a:solidFill>
              </a:defRPr>
            </a:lvl7pPr>
            <a:lvl8pPr lvl="7" algn="ctr">
              <a:lnSpc>
                <a:spcPct val="100000"/>
              </a:lnSpc>
              <a:spcBef>
                <a:spcPts val="0"/>
              </a:spcBef>
              <a:spcAft>
                <a:spcPts val="0"/>
              </a:spcAft>
              <a:buClr>
                <a:schemeClr val="accent6"/>
              </a:buClr>
              <a:buSzPts val="2100"/>
              <a:buNone/>
              <a:defRPr sz="2100">
                <a:solidFill>
                  <a:schemeClr val="accent6"/>
                </a:solidFill>
              </a:defRPr>
            </a:lvl8pPr>
            <a:lvl9pPr lvl="8" algn="ctr">
              <a:lnSpc>
                <a:spcPct val="100000"/>
              </a:lnSpc>
              <a:spcBef>
                <a:spcPts val="0"/>
              </a:spcBef>
              <a:spcAft>
                <a:spcPts val="0"/>
              </a:spcAft>
              <a:buClr>
                <a:schemeClr val="accent6"/>
              </a:buClr>
              <a:buSzPts val="2100"/>
              <a:buNone/>
              <a:defRPr sz="2100">
                <a:solidFill>
                  <a:schemeClr val="accent6"/>
                </a:solidFill>
              </a:defRPr>
            </a:lvl9pPr>
          </a:lstStyle>
          <a:p/>
        </p:txBody>
      </p:sp>
      <p:sp>
        <p:nvSpPr>
          <p:cNvPr id="51" name="Google Shape;51;g3cdfafa4ed0_0_41"/>
          <p:cNvSpPr txBox="1"/>
          <p:nvPr>
            <p:ph idx="2" type="body"/>
          </p:nvPr>
        </p:nvSpPr>
        <p:spPr>
          <a:xfrm>
            <a:off x="4939500" y="965600"/>
            <a:ext cx="3837000" cy="49269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accent1"/>
              </a:buClr>
              <a:buSzPts val="1800"/>
              <a:buChar char="●"/>
              <a:defRPr>
                <a:solidFill>
                  <a:schemeClr val="accent1"/>
                </a:solidFill>
              </a:defRPr>
            </a:lvl1pPr>
            <a:lvl2pPr indent="-317500" lvl="1" marL="914400">
              <a:spcBef>
                <a:spcPts val="0"/>
              </a:spcBef>
              <a:spcAft>
                <a:spcPts val="0"/>
              </a:spcAft>
              <a:buClr>
                <a:schemeClr val="accent1"/>
              </a:buClr>
              <a:buSzPts val="1400"/>
              <a:buChar char="○"/>
              <a:defRPr>
                <a:solidFill>
                  <a:schemeClr val="accent1"/>
                </a:solidFill>
              </a:defRPr>
            </a:lvl2pPr>
            <a:lvl3pPr indent="-317500" lvl="2" marL="1371600">
              <a:spcBef>
                <a:spcPts val="0"/>
              </a:spcBef>
              <a:spcAft>
                <a:spcPts val="0"/>
              </a:spcAft>
              <a:buClr>
                <a:schemeClr val="accent1"/>
              </a:buClr>
              <a:buSzPts val="1400"/>
              <a:buChar char="■"/>
              <a:defRPr>
                <a:solidFill>
                  <a:schemeClr val="accent1"/>
                </a:solidFill>
              </a:defRPr>
            </a:lvl3pPr>
            <a:lvl4pPr indent="-317500" lvl="3" marL="1828800">
              <a:spcBef>
                <a:spcPts val="0"/>
              </a:spcBef>
              <a:spcAft>
                <a:spcPts val="0"/>
              </a:spcAft>
              <a:buClr>
                <a:schemeClr val="accent1"/>
              </a:buClr>
              <a:buSzPts val="1400"/>
              <a:buChar char="●"/>
              <a:defRPr>
                <a:solidFill>
                  <a:schemeClr val="accent1"/>
                </a:solidFill>
              </a:defRPr>
            </a:lvl4pPr>
            <a:lvl5pPr indent="-317500" lvl="4" marL="2286000">
              <a:spcBef>
                <a:spcPts val="0"/>
              </a:spcBef>
              <a:spcAft>
                <a:spcPts val="0"/>
              </a:spcAft>
              <a:buClr>
                <a:schemeClr val="accent1"/>
              </a:buClr>
              <a:buSzPts val="1400"/>
              <a:buChar char="○"/>
              <a:defRPr>
                <a:solidFill>
                  <a:schemeClr val="accent1"/>
                </a:solidFill>
              </a:defRPr>
            </a:lvl5pPr>
            <a:lvl6pPr indent="-317500" lvl="5" marL="2743200">
              <a:spcBef>
                <a:spcPts val="0"/>
              </a:spcBef>
              <a:spcAft>
                <a:spcPts val="0"/>
              </a:spcAft>
              <a:buClr>
                <a:schemeClr val="accent1"/>
              </a:buClr>
              <a:buSzPts val="1400"/>
              <a:buChar char="■"/>
              <a:defRPr>
                <a:solidFill>
                  <a:schemeClr val="accent1"/>
                </a:solidFill>
              </a:defRPr>
            </a:lvl6pPr>
            <a:lvl7pPr indent="-317500" lvl="6" marL="3200400">
              <a:spcBef>
                <a:spcPts val="0"/>
              </a:spcBef>
              <a:spcAft>
                <a:spcPts val="0"/>
              </a:spcAft>
              <a:buClr>
                <a:schemeClr val="accent1"/>
              </a:buClr>
              <a:buSzPts val="1400"/>
              <a:buChar char="●"/>
              <a:defRPr>
                <a:solidFill>
                  <a:schemeClr val="accent1"/>
                </a:solidFill>
              </a:defRPr>
            </a:lvl7pPr>
            <a:lvl8pPr indent="-317500" lvl="7" marL="3657600">
              <a:spcBef>
                <a:spcPts val="0"/>
              </a:spcBef>
              <a:spcAft>
                <a:spcPts val="0"/>
              </a:spcAft>
              <a:buClr>
                <a:schemeClr val="accent1"/>
              </a:buClr>
              <a:buSzPts val="1400"/>
              <a:buChar char="○"/>
              <a:defRPr>
                <a:solidFill>
                  <a:schemeClr val="accent1"/>
                </a:solidFill>
              </a:defRPr>
            </a:lvl8pPr>
            <a:lvl9pPr indent="-317500" lvl="8" marL="4114800">
              <a:spcBef>
                <a:spcPts val="0"/>
              </a:spcBef>
              <a:spcAft>
                <a:spcPts val="0"/>
              </a:spcAft>
              <a:buClr>
                <a:schemeClr val="accent1"/>
              </a:buClr>
              <a:buSzPts val="1400"/>
              <a:buChar char="■"/>
              <a:defRPr>
                <a:solidFill>
                  <a:schemeClr val="accent1"/>
                </a:solidFill>
              </a:defRPr>
            </a:lvl9pPr>
          </a:lstStyle>
          <a:p/>
        </p:txBody>
      </p:sp>
      <p:sp>
        <p:nvSpPr>
          <p:cNvPr id="52" name="Google Shape;52;g3cdfafa4ed0_0_41"/>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3" name="Shape 53"/>
        <p:cNvGrpSpPr/>
        <p:nvPr/>
      </p:nvGrpSpPr>
      <p:grpSpPr>
        <a:xfrm>
          <a:off x="0" y="0"/>
          <a:ext cx="0" cy="0"/>
          <a:chOff x="0" y="0"/>
          <a:chExt cx="0" cy="0"/>
        </a:xfrm>
      </p:grpSpPr>
      <p:sp>
        <p:nvSpPr>
          <p:cNvPr id="54" name="Google Shape;54;g3cdfafa4ed0_0_48"/>
          <p:cNvSpPr txBox="1"/>
          <p:nvPr>
            <p:ph idx="1" type="body"/>
          </p:nvPr>
        </p:nvSpPr>
        <p:spPr>
          <a:xfrm>
            <a:off x="319500" y="5640767"/>
            <a:ext cx="5998800" cy="7983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55" name="Google Shape;55;g3cdfafa4ed0_0_48"/>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6" name="Shape 56"/>
        <p:cNvGrpSpPr/>
        <p:nvPr/>
      </p:nvGrpSpPr>
      <p:grpSpPr>
        <a:xfrm>
          <a:off x="0" y="0"/>
          <a:ext cx="0" cy="0"/>
          <a:chOff x="0" y="0"/>
          <a:chExt cx="0" cy="0"/>
        </a:xfrm>
      </p:grpSpPr>
      <p:sp>
        <p:nvSpPr>
          <p:cNvPr id="57" name="Google Shape;57;g3cdfafa4ed0_0_51"/>
          <p:cNvSpPr/>
          <p:nvPr/>
        </p:nvSpPr>
        <p:spPr>
          <a:xfrm>
            <a:off x="586721" y="0"/>
            <a:ext cx="7970700" cy="88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g3cdfafa4ed0_0_51"/>
          <p:cNvSpPr/>
          <p:nvPr/>
        </p:nvSpPr>
        <p:spPr>
          <a:xfrm>
            <a:off x="586721" y="6769200"/>
            <a:ext cx="7970700" cy="88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g3cdfafa4ed0_0_51"/>
          <p:cNvSpPr txBox="1"/>
          <p:nvPr>
            <p:ph hasCustomPrompt="1" type="title"/>
          </p:nvPr>
        </p:nvSpPr>
        <p:spPr>
          <a:xfrm>
            <a:off x="586725" y="1805050"/>
            <a:ext cx="7970700" cy="20511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accent6"/>
              </a:buClr>
              <a:buSzPts val="10800"/>
              <a:buNone/>
              <a:defRPr sz="10800">
                <a:solidFill>
                  <a:schemeClr val="accent6"/>
                </a:solidFill>
              </a:defRPr>
            </a:lvl1pPr>
            <a:lvl2pPr lvl="1" algn="ctr">
              <a:spcBef>
                <a:spcPts val="0"/>
              </a:spcBef>
              <a:spcAft>
                <a:spcPts val="0"/>
              </a:spcAft>
              <a:buClr>
                <a:schemeClr val="accent6"/>
              </a:buClr>
              <a:buSzPts val="10800"/>
              <a:buNone/>
              <a:defRPr sz="10800">
                <a:solidFill>
                  <a:schemeClr val="accent6"/>
                </a:solidFill>
              </a:defRPr>
            </a:lvl2pPr>
            <a:lvl3pPr lvl="2" algn="ctr">
              <a:spcBef>
                <a:spcPts val="0"/>
              </a:spcBef>
              <a:spcAft>
                <a:spcPts val="0"/>
              </a:spcAft>
              <a:buClr>
                <a:schemeClr val="accent6"/>
              </a:buClr>
              <a:buSzPts val="10800"/>
              <a:buNone/>
              <a:defRPr sz="10800">
                <a:solidFill>
                  <a:schemeClr val="accent6"/>
                </a:solidFill>
              </a:defRPr>
            </a:lvl3pPr>
            <a:lvl4pPr lvl="3" algn="ctr">
              <a:spcBef>
                <a:spcPts val="0"/>
              </a:spcBef>
              <a:spcAft>
                <a:spcPts val="0"/>
              </a:spcAft>
              <a:buClr>
                <a:schemeClr val="accent6"/>
              </a:buClr>
              <a:buSzPts val="10800"/>
              <a:buNone/>
              <a:defRPr sz="10800">
                <a:solidFill>
                  <a:schemeClr val="accent6"/>
                </a:solidFill>
              </a:defRPr>
            </a:lvl4pPr>
            <a:lvl5pPr lvl="4" algn="ctr">
              <a:spcBef>
                <a:spcPts val="0"/>
              </a:spcBef>
              <a:spcAft>
                <a:spcPts val="0"/>
              </a:spcAft>
              <a:buClr>
                <a:schemeClr val="accent6"/>
              </a:buClr>
              <a:buSzPts val="10800"/>
              <a:buNone/>
              <a:defRPr sz="10800">
                <a:solidFill>
                  <a:schemeClr val="accent6"/>
                </a:solidFill>
              </a:defRPr>
            </a:lvl5pPr>
            <a:lvl6pPr lvl="5" algn="ctr">
              <a:spcBef>
                <a:spcPts val="0"/>
              </a:spcBef>
              <a:spcAft>
                <a:spcPts val="0"/>
              </a:spcAft>
              <a:buClr>
                <a:schemeClr val="accent6"/>
              </a:buClr>
              <a:buSzPts val="10800"/>
              <a:buNone/>
              <a:defRPr sz="10800">
                <a:solidFill>
                  <a:schemeClr val="accent6"/>
                </a:solidFill>
              </a:defRPr>
            </a:lvl6pPr>
            <a:lvl7pPr lvl="6" algn="ctr">
              <a:spcBef>
                <a:spcPts val="0"/>
              </a:spcBef>
              <a:spcAft>
                <a:spcPts val="0"/>
              </a:spcAft>
              <a:buClr>
                <a:schemeClr val="accent6"/>
              </a:buClr>
              <a:buSzPts val="10800"/>
              <a:buNone/>
              <a:defRPr sz="10800">
                <a:solidFill>
                  <a:schemeClr val="accent6"/>
                </a:solidFill>
              </a:defRPr>
            </a:lvl7pPr>
            <a:lvl8pPr lvl="7" algn="ctr">
              <a:spcBef>
                <a:spcPts val="0"/>
              </a:spcBef>
              <a:spcAft>
                <a:spcPts val="0"/>
              </a:spcAft>
              <a:buClr>
                <a:schemeClr val="accent6"/>
              </a:buClr>
              <a:buSzPts val="10800"/>
              <a:buNone/>
              <a:defRPr sz="10800">
                <a:solidFill>
                  <a:schemeClr val="accent6"/>
                </a:solidFill>
              </a:defRPr>
            </a:lvl8pPr>
            <a:lvl9pPr lvl="8" algn="ctr">
              <a:spcBef>
                <a:spcPts val="0"/>
              </a:spcBef>
              <a:spcAft>
                <a:spcPts val="0"/>
              </a:spcAft>
              <a:buClr>
                <a:schemeClr val="accent6"/>
              </a:buClr>
              <a:buSzPts val="10800"/>
              <a:buNone/>
              <a:defRPr sz="10800">
                <a:solidFill>
                  <a:schemeClr val="accent6"/>
                </a:solidFill>
              </a:defRPr>
            </a:lvl9pPr>
          </a:lstStyle>
          <a:p>
            <a:r>
              <a:t>xx%</a:t>
            </a:r>
          </a:p>
        </p:txBody>
      </p:sp>
      <p:sp>
        <p:nvSpPr>
          <p:cNvPr id="60" name="Google Shape;60;g3cdfafa4ed0_0_51"/>
          <p:cNvSpPr txBox="1"/>
          <p:nvPr>
            <p:ph idx="1" type="body"/>
          </p:nvPr>
        </p:nvSpPr>
        <p:spPr>
          <a:xfrm>
            <a:off x="586725" y="3957850"/>
            <a:ext cx="7970700" cy="14289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61" name="Google Shape;61;g3cdfafa4ed0_0_51"/>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2" name="Shape 62"/>
        <p:cNvGrpSpPr/>
        <p:nvPr/>
      </p:nvGrpSpPr>
      <p:grpSpPr>
        <a:xfrm>
          <a:off x="0" y="0"/>
          <a:ext cx="0" cy="0"/>
          <a:chOff x="0" y="0"/>
          <a:chExt cx="0" cy="0"/>
        </a:xfrm>
      </p:grpSpPr>
      <p:sp>
        <p:nvSpPr>
          <p:cNvPr id="63" name="Google Shape;63;g3cdfafa4ed0_0_57"/>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4" name="Shape 64"/>
        <p:cNvGrpSpPr/>
        <p:nvPr/>
      </p:nvGrpSpPr>
      <p:grpSpPr>
        <a:xfrm>
          <a:off x="0" y="0"/>
          <a:ext cx="0" cy="0"/>
          <a:chOff x="0" y="0"/>
          <a:chExt cx="0" cy="0"/>
        </a:xfrm>
      </p:grpSpPr>
      <p:sp>
        <p:nvSpPr>
          <p:cNvPr id="65" name="Google Shape;65;g3cdfafa4ed0_0_5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66" name="Google Shape;66;g3cdfafa4ed0_0_59"/>
          <p:cNvSpPr txBox="1"/>
          <p:nvPr>
            <p:ph idx="1" type="body"/>
          </p:nvPr>
        </p:nvSpPr>
        <p:spPr>
          <a:xfrm>
            <a:off x="457200" y="1600200"/>
            <a:ext cx="8229600" cy="45261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1200"/>
              </a:spcBef>
              <a:spcAft>
                <a:spcPts val="0"/>
              </a:spcAft>
              <a:buClr>
                <a:schemeClr val="dk1"/>
              </a:buClr>
              <a:buSzPts val="1800"/>
              <a:buChar char="○"/>
              <a:defRPr/>
            </a:lvl2pPr>
            <a:lvl3pPr indent="-342900" lvl="2" marL="1371600" algn="l">
              <a:spcBef>
                <a:spcPts val="1200"/>
              </a:spcBef>
              <a:spcAft>
                <a:spcPts val="0"/>
              </a:spcAft>
              <a:buClr>
                <a:schemeClr val="dk1"/>
              </a:buClr>
              <a:buSzPts val="1800"/>
              <a:buChar char="■"/>
              <a:defRPr/>
            </a:lvl3pPr>
            <a:lvl4pPr indent="-342900" lvl="3" marL="1828800" algn="l">
              <a:spcBef>
                <a:spcPts val="1200"/>
              </a:spcBef>
              <a:spcAft>
                <a:spcPts val="0"/>
              </a:spcAft>
              <a:buClr>
                <a:schemeClr val="dk1"/>
              </a:buClr>
              <a:buSzPts val="1800"/>
              <a:buChar char="●"/>
              <a:defRPr/>
            </a:lvl4pPr>
            <a:lvl5pPr indent="-342900" lvl="4" marL="2286000" algn="l">
              <a:spcBef>
                <a:spcPts val="1200"/>
              </a:spcBef>
              <a:spcAft>
                <a:spcPts val="0"/>
              </a:spcAft>
              <a:buClr>
                <a:schemeClr val="dk1"/>
              </a:buClr>
              <a:buSzPts val="1800"/>
              <a:buChar char="○"/>
              <a:defRPr/>
            </a:lvl5pPr>
            <a:lvl6pPr indent="-342900" lvl="5" marL="2743200" algn="l">
              <a:spcBef>
                <a:spcPts val="1200"/>
              </a:spcBef>
              <a:spcAft>
                <a:spcPts val="0"/>
              </a:spcAft>
              <a:buClr>
                <a:schemeClr val="dk1"/>
              </a:buClr>
              <a:buSzPts val="1800"/>
              <a:buChar char="■"/>
              <a:defRPr/>
            </a:lvl6pPr>
            <a:lvl7pPr indent="-342900" lvl="6" marL="3200400" algn="l">
              <a:spcBef>
                <a:spcPts val="1200"/>
              </a:spcBef>
              <a:spcAft>
                <a:spcPts val="0"/>
              </a:spcAft>
              <a:buClr>
                <a:schemeClr val="dk1"/>
              </a:buClr>
              <a:buSzPts val="1800"/>
              <a:buChar char="●"/>
              <a:defRPr/>
            </a:lvl7pPr>
            <a:lvl8pPr indent="-342900" lvl="7" marL="3657600" algn="l">
              <a:spcBef>
                <a:spcPts val="1200"/>
              </a:spcBef>
              <a:spcAft>
                <a:spcPts val="0"/>
              </a:spcAft>
              <a:buClr>
                <a:schemeClr val="dk1"/>
              </a:buClr>
              <a:buSzPts val="1800"/>
              <a:buChar char="○"/>
              <a:defRPr/>
            </a:lvl8pPr>
            <a:lvl9pPr indent="-342900" lvl="8" marL="4114800" algn="l">
              <a:spcBef>
                <a:spcPts val="1200"/>
              </a:spcBef>
              <a:spcAft>
                <a:spcPts val="1200"/>
              </a:spcAft>
              <a:buClr>
                <a:schemeClr val="dk1"/>
              </a:buClr>
              <a:buSzPts val="1800"/>
              <a:buChar char="■"/>
              <a:defRPr/>
            </a:lvl9pPr>
          </a:lstStyle>
          <a:p/>
        </p:txBody>
      </p:sp>
      <p:sp>
        <p:nvSpPr>
          <p:cNvPr id="67" name="Google Shape;67;g3cdfafa4ed0_0_59"/>
          <p:cNvSpPr txBox="1"/>
          <p:nvPr>
            <p:ph idx="10" type="dt"/>
          </p:nvPr>
        </p:nvSpPr>
        <p:spPr>
          <a:xfrm>
            <a:off x="457200" y="6356350"/>
            <a:ext cx="2133600" cy="365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g3cdfafa4ed0_0_59"/>
          <p:cNvSpPr txBox="1"/>
          <p:nvPr>
            <p:ph idx="11" type="ftr"/>
          </p:nvPr>
        </p:nvSpPr>
        <p:spPr>
          <a:xfrm>
            <a:off x="3124200" y="6356350"/>
            <a:ext cx="2895600" cy="3651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g3cdfafa4ed0_0_59"/>
          <p:cNvSpPr txBox="1"/>
          <p:nvPr>
            <p:ph idx="12" type="sldNum"/>
          </p:nvPr>
        </p:nvSpPr>
        <p:spPr>
          <a:xfrm>
            <a:off x="6553200" y="6356350"/>
            <a:ext cx="2133600" cy="365100"/>
          </a:xfrm>
          <a:prstGeom prst="rect">
            <a:avLst/>
          </a:prstGeom>
          <a:noFill/>
          <a:ln>
            <a:noFill/>
          </a:ln>
        </p:spPr>
        <p:txBody>
          <a:bodyPr anchorCtr="0" anchor="ctr" bIns="45700" lIns="91425" spcFirstLastPara="1" rIns="91425" wrap="square" tIns="45700">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blue-gold">
    <p:bg>
      <p:bgPr>
        <a:solidFill>
          <a:schemeClr val="lt1"/>
        </a:solidFill>
      </p:bgPr>
    </p:bg>
    <p:spTree>
      <p:nvGrpSpPr>
        <p:cNvPr id="5" name="Shape 5"/>
        <p:cNvGrpSpPr/>
        <p:nvPr/>
      </p:nvGrpSpPr>
      <p:grpSpPr>
        <a:xfrm>
          <a:off x="0" y="0"/>
          <a:ext cx="0" cy="0"/>
          <a:chOff x="0" y="0"/>
          <a:chExt cx="0" cy="0"/>
        </a:xfrm>
      </p:grpSpPr>
      <p:sp>
        <p:nvSpPr>
          <p:cNvPr id="6" name="Google Shape;6;g3cdfafa4ed0_0_0"/>
          <p:cNvSpPr txBox="1"/>
          <p:nvPr>
            <p:ph type="title"/>
          </p:nvPr>
        </p:nvSpPr>
        <p:spPr>
          <a:xfrm>
            <a:off x="311700" y="496967"/>
            <a:ext cx="8520600" cy="8601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9pPr>
          </a:lstStyle>
          <a:p/>
        </p:txBody>
      </p:sp>
      <p:sp>
        <p:nvSpPr>
          <p:cNvPr id="7" name="Google Shape;7;g3cdfafa4ed0_0_0"/>
          <p:cNvSpPr txBox="1"/>
          <p:nvPr>
            <p:ph idx="1" type="body"/>
          </p:nvPr>
        </p:nvSpPr>
        <p:spPr>
          <a:xfrm>
            <a:off x="311700" y="1890400"/>
            <a:ext cx="8520600" cy="42012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indent="-317500" lvl="1" marL="9144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indent="-317500" lvl="2" marL="13716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indent="-317500" lvl="3" marL="18288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indent="-317500" lvl="4" marL="22860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indent="-317500" lvl="5" marL="27432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indent="-317500" lvl="6" marL="32004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indent="-317500" lvl="7" marL="36576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indent="-317500" lvl="8" marL="41148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p:txBody>
      </p:sp>
      <p:sp>
        <p:nvSpPr>
          <p:cNvPr id="8" name="Google Shape;8;g3cdfafa4ed0_0_0"/>
          <p:cNvSpPr txBox="1"/>
          <p:nvPr>
            <p:ph idx="12" type="sldNum"/>
          </p:nvPr>
        </p:nvSpPr>
        <p:spPr>
          <a:xfrm>
            <a:off x="8472458" y="6217622"/>
            <a:ext cx="548700" cy="5247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1"/>
                </a:solidFill>
                <a:latin typeface="Lato"/>
                <a:ea typeface="Lato"/>
                <a:cs typeface="Lato"/>
                <a:sym typeface="Lato"/>
              </a:defRPr>
            </a:lvl1pPr>
            <a:lvl2pPr lvl="1" algn="r">
              <a:buNone/>
              <a:defRPr sz="1000">
                <a:solidFill>
                  <a:schemeClr val="dk1"/>
                </a:solidFill>
                <a:latin typeface="Lato"/>
                <a:ea typeface="Lato"/>
                <a:cs typeface="Lato"/>
                <a:sym typeface="Lato"/>
              </a:defRPr>
            </a:lvl2pPr>
            <a:lvl3pPr lvl="2" algn="r">
              <a:buNone/>
              <a:defRPr sz="1000">
                <a:solidFill>
                  <a:schemeClr val="dk1"/>
                </a:solidFill>
                <a:latin typeface="Lato"/>
                <a:ea typeface="Lato"/>
                <a:cs typeface="Lato"/>
                <a:sym typeface="Lato"/>
              </a:defRPr>
            </a:lvl3pPr>
            <a:lvl4pPr lvl="3" algn="r">
              <a:buNone/>
              <a:defRPr sz="1000">
                <a:solidFill>
                  <a:schemeClr val="dk1"/>
                </a:solidFill>
                <a:latin typeface="Lato"/>
                <a:ea typeface="Lato"/>
                <a:cs typeface="Lato"/>
                <a:sym typeface="Lato"/>
              </a:defRPr>
            </a:lvl4pPr>
            <a:lvl5pPr lvl="4" algn="r">
              <a:buNone/>
              <a:defRPr sz="1000">
                <a:solidFill>
                  <a:schemeClr val="dk1"/>
                </a:solidFill>
                <a:latin typeface="Lato"/>
                <a:ea typeface="Lato"/>
                <a:cs typeface="Lato"/>
                <a:sym typeface="Lato"/>
              </a:defRPr>
            </a:lvl5pPr>
            <a:lvl6pPr lvl="5" algn="r">
              <a:buNone/>
              <a:defRPr sz="1000">
                <a:solidFill>
                  <a:schemeClr val="dk1"/>
                </a:solidFill>
                <a:latin typeface="Lato"/>
                <a:ea typeface="Lato"/>
                <a:cs typeface="Lato"/>
                <a:sym typeface="Lato"/>
              </a:defRPr>
            </a:lvl6pPr>
            <a:lvl7pPr lvl="6" algn="r">
              <a:buNone/>
              <a:defRPr sz="1000">
                <a:solidFill>
                  <a:schemeClr val="dk1"/>
                </a:solidFill>
                <a:latin typeface="Lato"/>
                <a:ea typeface="Lato"/>
                <a:cs typeface="Lato"/>
                <a:sym typeface="Lato"/>
              </a:defRPr>
            </a:lvl7pPr>
            <a:lvl8pPr lvl="7" algn="r">
              <a:buNone/>
              <a:defRPr sz="1000">
                <a:solidFill>
                  <a:schemeClr val="dk1"/>
                </a:solidFill>
                <a:latin typeface="Lato"/>
                <a:ea typeface="Lato"/>
                <a:cs typeface="Lato"/>
                <a:sym typeface="Lato"/>
              </a:defRPr>
            </a:lvl8pPr>
            <a:lvl9pPr lvl="8" algn="r">
              <a:buNone/>
              <a:defRPr sz="1000">
                <a:solidFill>
                  <a:schemeClr val="dk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hyperlink" Target="https://www.who.int" TargetMode="External"/><Relationship Id="rId4"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9DAF8"/>
        </a:solidFill>
      </p:bgPr>
    </p:bg>
    <p:spTree>
      <p:nvGrpSpPr>
        <p:cNvPr id="74" name="Shape 74"/>
        <p:cNvGrpSpPr/>
        <p:nvPr/>
      </p:nvGrpSpPr>
      <p:grpSpPr>
        <a:xfrm>
          <a:off x="0" y="0"/>
          <a:ext cx="0" cy="0"/>
          <a:chOff x="0" y="0"/>
          <a:chExt cx="0" cy="0"/>
        </a:xfrm>
      </p:grpSpPr>
      <p:sp>
        <p:nvSpPr>
          <p:cNvPr id="75" name="Google Shape;75;p1"/>
          <p:cNvSpPr txBox="1"/>
          <p:nvPr>
            <p:ph type="ctrTitle"/>
          </p:nvPr>
        </p:nvSpPr>
        <p:spPr>
          <a:xfrm>
            <a:off x="630600" y="182400"/>
            <a:ext cx="7893000" cy="24717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rgbClr val="434343"/>
                </a:solidFill>
                <a:latin typeface="Calibri"/>
                <a:ea typeface="Calibri"/>
                <a:cs typeface="Calibri"/>
                <a:sym typeface="Calibri"/>
              </a:rPr>
              <a:t>Depression: Historical and Contemporary Treatment</a:t>
            </a:r>
            <a:endParaRPr>
              <a:solidFill>
                <a:srgbClr val="434343"/>
              </a:solidFill>
            </a:endParaRPr>
          </a:p>
        </p:txBody>
      </p:sp>
      <p:sp>
        <p:nvSpPr>
          <p:cNvPr id="76" name="Google Shape;76;p1"/>
          <p:cNvSpPr txBox="1"/>
          <p:nvPr>
            <p:ph idx="1" type="subTitle"/>
          </p:nvPr>
        </p:nvSpPr>
        <p:spPr>
          <a:xfrm>
            <a:off x="630600" y="4304500"/>
            <a:ext cx="7893000" cy="16989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888888"/>
              </a:buClr>
              <a:buSzPts val="3200"/>
              <a:buNone/>
            </a:pPr>
            <a:r>
              <a:rPr lang="en-US">
                <a:solidFill>
                  <a:srgbClr val="434343"/>
                </a:solidFill>
              </a:rPr>
              <a:t>Rashida Bibi - 2220777</a:t>
            </a:r>
            <a:endParaRPr>
              <a:solidFill>
                <a:srgbClr val="434343"/>
              </a:solidFill>
            </a:endParaRPr>
          </a:p>
          <a:p>
            <a:pPr indent="0" lvl="0" marL="0" rtl="0" algn="ctr">
              <a:spcBef>
                <a:spcPts val="640"/>
              </a:spcBef>
              <a:spcAft>
                <a:spcPts val="0"/>
              </a:spcAft>
              <a:buClr>
                <a:srgbClr val="888888"/>
              </a:buClr>
              <a:buSzPts val="3200"/>
              <a:buNone/>
            </a:pPr>
            <a:r>
              <a:rPr lang="en-US">
                <a:solidFill>
                  <a:srgbClr val="434343"/>
                </a:solidFill>
              </a:rPr>
              <a:t>BSc (Hons) Health and Social Care</a:t>
            </a:r>
            <a:endParaRPr>
              <a:solidFill>
                <a:srgbClr val="434343"/>
              </a:solidFill>
            </a:endParaRPr>
          </a:p>
          <a:p>
            <a:pPr indent="0" lvl="0" marL="0" rtl="0" algn="ctr">
              <a:spcBef>
                <a:spcPts val="640"/>
              </a:spcBef>
              <a:spcAft>
                <a:spcPts val="0"/>
              </a:spcAft>
              <a:buClr>
                <a:srgbClr val="888888"/>
              </a:buClr>
              <a:buSzPts val="3200"/>
              <a:buNone/>
            </a:pPr>
            <a:r>
              <a:rPr lang="en-US">
                <a:solidFill>
                  <a:srgbClr val="434343"/>
                </a:solidFill>
              </a:rPr>
              <a:t>Psychological Classifications and Provisions (BMHP6029)</a:t>
            </a:r>
            <a:endParaRPr>
              <a:solidFill>
                <a:srgbClr val="434343"/>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4C2F4"/>
        </a:solidFill>
      </p:bgPr>
    </p:bg>
    <p:spTree>
      <p:nvGrpSpPr>
        <p:cNvPr id="81" name="Shape 81"/>
        <p:cNvGrpSpPr/>
        <p:nvPr/>
      </p:nvGrpSpPr>
      <p:grpSpPr>
        <a:xfrm>
          <a:off x="0" y="0"/>
          <a:ext cx="0" cy="0"/>
          <a:chOff x="0" y="0"/>
          <a:chExt cx="0" cy="0"/>
        </a:xfrm>
      </p:grpSpPr>
      <p:sp>
        <p:nvSpPr>
          <p:cNvPr id="82" name="Google Shape;82;p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rgbClr val="434343"/>
                </a:solidFill>
                <a:latin typeface="Calibri"/>
                <a:ea typeface="Calibri"/>
                <a:cs typeface="Calibri"/>
                <a:sym typeface="Calibri"/>
              </a:rPr>
              <a:t>What is Depression?</a:t>
            </a:r>
            <a:endParaRPr>
              <a:solidFill>
                <a:srgbClr val="434343"/>
              </a:solidFill>
            </a:endParaRPr>
          </a:p>
        </p:txBody>
      </p:sp>
      <p:sp>
        <p:nvSpPr>
          <p:cNvPr id="83" name="Google Shape;83;p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lnSpcReduction="20000"/>
          </a:bodyPr>
          <a:lstStyle/>
          <a:p>
            <a:pPr indent="-431800" lvl="0" marL="342900" rtl="0" algn="l">
              <a:spcBef>
                <a:spcPts val="640"/>
              </a:spcBef>
              <a:spcAft>
                <a:spcPts val="0"/>
              </a:spcAft>
              <a:buClr>
                <a:srgbClr val="434343"/>
              </a:buClr>
              <a:buSzPts val="3200"/>
              <a:buChar char="●"/>
            </a:pPr>
            <a:r>
              <a:rPr lang="en-US" sz="3200">
                <a:solidFill>
                  <a:srgbClr val="434343"/>
                </a:solidFill>
                <a:latin typeface="Calibri"/>
                <a:ea typeface="Calibri"/>
                <a:cs typeface="Calibri"/>
                <a:sym typeface="Calibri"/>
              </a:rPr>
              <a:t>Over 280 million individuals worldwide suffer from depression, a prevalent mental illness.</a:t>
            </a:r>
            <a:endParaRPr sz="3200">
              <a:solidFill>
                <a:srgbClr val="434343"/>
              </a:solidFill>
              <a:latin typeface="Calibri"/>
              <a:ea typeface="Calibri"/>
              <a:cs typeface="Calibri"/>
              <a:sym typeface="Calibri"/>
            </a:endParaRPr>
          </a:p>
          <a:p>
            <a:pPr indent="-4318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It includes reduced functioning, an ongoing feeling of sadness, and a loss of interest.</a:t>
            </a:r>
            <a:endParaRPr sz="3200">
              <a:solidFill>
                <a:srgbClr val="434343"/>
              </a:solidFill>
              <a:latin typeface="Calibri"/>
              <a:ea typeface="Calibri"/>
              <a:cs typeface="Calibri"/>
              <a:sym typeface="Calibri"/>
            </a:endParaRPr>
          </a:p>
          <a:p>
            <a:pPr indent="-4318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Emotional, mental, and physical health are all impacted.</a:t>
            </a:r>
            <a:endParaRPr sz="3200">
              <a:solidFill>
                <a:srgbClr val="434343"/>
              </a:solidFill>
              <a:latin typeface="Calibri"/>
              <a:ea typeface="Calibri"/>
              <a:cs typeface="Calibri"/>
              <a:sym typeface="Calibri"/>
            </a:endParaRPr>
          </a:p>
          <a:p>
            <a:pPr indent="-342900" lvl="0" marL="342900" rtl="0" algn="l">
              <a:spcBef>
                <a:spcPts val="1200"/>
              </a:spcBef>
              <a:spcAft>
                <a:spcPts val="1200"/>
              </a:spcAft>
              <a:buClr>
                <a:srgbClr val="434343"/>
              </a:buClr>
              <a:buSzPts val="3200"/>
              <a:buChar char="●"/>
            </a:pPr>
            <a:r>
              <a:rPr lang="en-US" sz="3200">
                <a:solidFill>
                  <a:srgbClr val="434343"/>
                </a:solidFill>
                <a:latin typeface="Calibri"/>
                <a:ea typeface="Calibri"/>
                <a:cs typeface="Calibri"/>
                <a:sym typeface="Calibri"/>
              </a:rPr>
              <a:t>It may have an effect on relationships, employment, and life quality  </a:t>
            </a:r>
            <a:r>
              <a:rPr lang="en-US" sz="1823">
                <a:solidFill>
                  <a:srgbClr val="000000"/>
                </a:solidFill>
                <a:latin typeface="Arial"/>
                <a:ea typeface="Arial"/>
                <a:cs typeface="Arial"/>
                <a:sym typeface="Arial"/>
              </a:rPr>
              <a:t>World Health Organization (2019) </a:t>
            </a:r>
            <a:endParaRPr sz="638">
              <a:solidFill>
                <a:srgbClr val="434343"/>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rgbClr val="434343"/>
                </a:solidFill>
                <a:latin typeface="Calibri"/>
                <a:ea typeface="Calibri"/>
                <a:cs typeface="Calibri"/>
                <a:sym typeface="Calibri"/>
              </a:rPr>
              <a:t>ICD‑11 Classification</a:t>
            </a:r>
            <a:endParaRPr>
              <a:solidFill>
                <a:srgbClr val="434343"/>
              </a:solidFill>
            </a:endParaRPr>
          </a:p>
        </p:txBody>
      </p:sp>
      <p:sp>
        <p:nvSpPr>
          <p:cNvPr id="90" name="Google Shape;90;p3"/>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92500" lnSpcReduction="20000"/>
          </a:bodyPr>
          <a:lstStyle/>
          <a:p>
            <a:pPr indent="-416560" lvl="0" marL="342900" rtl="0" algn="l">
              <a:spcBef>
                <a:spcPts val="640"/>
              </a:spcBef>
              <a:spcAft>
                <a:spcPts val="0"/>
              </a:spcAft>
              <a:buSzPct val="100000"/>
              <a:buChar char="●"/>
            </a:pPr>
            <a:r>
              <a:rPr lang="en-US" sz="3200">
                <a:solidFill>
                  <a:srgbClr val="434343"/>
                </a:solidFill>
                <a:latin typeface="Calibri"/>
                <a:ea typeface="Calibri"/>
                <a:cs typeface="Calibri"/>
                <a:sym typeface="Calibri"/>
              </a:rPr>
              <a:t>Depression is categorised as a mental, behavioural, or neurodevelopmental condition under ICD-11.</a:t>
            </a:r>
            <a:endParaRPr sz="3200">
              <a:solidFill>
                <a:srgbClr val="434343"/>
              </a:solidFill>
              <a:latin typeface="Calibri"/>
              <a:ea typeface="Calibri"/>
              <a:cs typeface="Calibri"/>
              <a:sym typeface="Calibri"/>
            </a:endParaRPr>
          </a:p>
          <a:p>
            <a:pPr indent="-416560" lvl="0" marL="342900" rtl="0" algn="l">
              <a:spcBef>
                <a:spcPts val="1200"/>
              </a:spcBef>
              <a:spcAft>
                <a:spcPts val="0"/>
              </a:spcAft>
              <a:buClr>
                <a:srgbClr val="434343"/>
              </a:buClr>
              <a:buSzPct val="100000"/>
              <a:buChar char="●"/>
            </a:pPr>
            <a:r>
              <a:rPr lang="en-US" sz="3200">
                <a:solidFill>
                  <a:srgbClr val="434343"/>
                </a:solidFill>
                <a:latin typeface="Calibri"/>
                <a:ea typeface="Calibri"/>
                <a:cs typeface="Calibri"/>
                <a:sym typeface="Calibri"/>
              </a:rPr>
              <a:t>Depression that occurs just once</a:t>
            </a:r>
            <a:endParaRPr sz="3200">
              <a:solidFill>
                <a:srgbClr val="434343"/>
              </a:solidFill>
              <a:latin typeface="Calibri"/>
              <a:ea typeface="Calibri"/>
              <a:cs typeface="Calibri"/>
              <a:sym typeface="Calibri"/>
            </a:endParaRPr>
          </a:p>
          <a:p>
            <a:pPr indent="-416560" lvl="0" marL="342900" rtl="0" algn="l">
              <a:spcBef>
                <a:spcPts val="1200"/>
              </a:spcBef>
              <a:spcAft>
                <a:spcPts val="0"/>
              </a:spcAft>
              <a:buClr>
                <a:srgbClr val="434343"/>
              </a:buClr>
              <a:buSzPct val="100000"/>
              <a:buChar char="●"/>
            </a:pPr>
            <a:r>
              <a:rPr lang="en-US" sz="3200">
                <a:solidFill>
                  <a:srgbClr val="434343"/>
                </a:solidFill>
                <a:latin typeface="Calibri"/>
                <a:ea typeface="Calibri"/>
                <a:cs typeface="Calibri"/>
                <a:sym typeface="Calibri"/>
              </a:rPr>
              <a:t>Depression that recurs frequently</a:t>
            </a:r>
            <a:endParaRPr sz="3200">
              <a:solidFill>
                <a:srgbClr val="434343"/>
              </a:solidFill>
              <a:latin typeface="Calibri"/>
              <a:ea typeface="Calibri"/>
              <a:cs typeface="Calibri"/>
              <a:sym typeface="Calibri"/>
            </a:endParaRPr>
          </a:p>
          <a:p>
            <a:pPr indent="-416560" lvl="0" marL="342900" rtl="0" algn="l">
              <a:spcBef>
                <a:spcPts val="1200"/>
              </a:spcBef>
              <a:spcAft>
                <a:spcPts val="0"/>
              </a:spcAft>
              <a:buClr>
                <a:srgbClr val="434343"/>
              </a:buClr>
              <a:buSzPct val="100000"/>
              <a:buChar char="●"/>
            </a:pPr>
            <a:r>
              <a:rPr lang="en-US" sz="3200">
                <a:solidFill>
                  <a:srgbClr val="434343"/>
                </a:solidFill>
                <a:latin typeface="Calibri"/>
                <a:ea typeface="Calibri"/>
                <a:cs typeface="Calibri"/>
                <a:sym typeface="Calibri"/>
              </a:rPr>
              <a:t>Chronic depression (dysthymia)</a:t>
            </a:r>
            <a:endParaRPr sz="3200">
              <a:solidFill>
                <a:srgbClr val="434343"/>
              </a:solidFill>
              <a:latin typeface="Calibri"/>
              <a:ea typeface="Calibri"/>
              <a:cs typeface="Calibri"/>
              <a:sym typeface="Calibri"/>
            </a:endParaRPr>
          </a:p>
          <a:p>
            <a:pPr indent="-327660" lvl="0" marL="342900" rtl="0" algn="l">
              <a:spcBef>
                <a:spcPts val="1200"/>
              </a:spcBef>
              <a:spcAft>
                <a:spcPts val="0"/>
              </a:spcAft>
              <a:buClr>
                <a:srgbClr val="434343"/>
              </a:buClr>
              <a:buSzPct val="100000"/>
              <a:buChar char="●"/>
            </a:pPr>
            <a:r>
              <a:rPr lang="en-US" sz="3200">
                <a:solidFill>
                  <a:srgbClr val="434343"/>
                </a:solidFill>
                <a:latin typeface="Calibri"/>
                <a:ea typeface="Calibri"/>
                <a:cs typeface="Calibri"/>
                <a:sym typeface="Calibri"/>
              </a:rPr>
              <a:t>Combined anxiety and depression</a:t>
            </a:r>
            <a:endParaRPr sz="3200">
              <a:solidFill>
                <a:srgbClr val="434343"/>
              </a:solidFill>
              <a:latin typeface="Calibri"/>
              <a:ea typeface="Calibri"/>
              <a:cs typeface="Calibri"/>
              <a:sym typeface="Calibri"/>
            </a:endParaRPr>
          </a:p>
          <a:p>
            <a:pPr indent="0" lvl="0" marL="342900" rtl="0" algn="l">
              <a:spcBef>
                <a:spcPts val="1200"/>
              </a:spcBef>
              <a:spcAft>
                <a:spcPts val="1200"/>
              </a:spcAft>
              <a:buNone/>
            </a:pPr>
            <a:r>
              <a:rPr lang="en-US" sz="1898">
                <a:solidFill>
                  <a:srgbClr val="000000"/>
                </a:solidFill>
                <a:latin typeface="Arial"/>
                <a:ea typeface="Arial"/>
                <a:cs typeface="Arial"/>
                <a:sym typeface="Arial"/>
              </a:rPr>
              <a:t>World Health Organization (2023)</a:t>
            </a:r>
            <a:r>
              <a:rPr lang="en-US" sz="4384">
                <a:solidFill>
                  <a:srgbClr val="000000"/>
                </a:solidFill>
                <a:latin typeface="Arial"/>
                <a:ea typeface="Arial"/>
                <a:cs typeface="Arial"/>
                <a:sym typeface="Arial"/>
              </a:rPr>
              <a:t> </a:t>
            </a:r>
            <a:endParaRPr sz="3200">
              <a:solidFill>
                <a:srgbClr val="434343"/>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dk1"/>
              </a:buClr>
              <a:buSzPct val="100000"/>
              <a:buFont typeface="Calibri"/>
              <a:buNone/>
            </a:pPr>
            <a:r>
              <a:rPr lang="en-US" sz="4400">
                <a:solidFill>
                  <a:srgbClr val="434343"/>
                </a:solidFill>
                <a:latin typeface="Calibri"/>
                <a:ea typeface="Calibri"/>
                <a:cs typeface="Calibri"/>
                <a:sym typeface="Calibri"/>
              </a:rPr>
              <a:t>Historical Understanding of Depression</a:t>
            </a:r>
            <a:endParaRPr>
              <a:solidFill>
                <a:srgbClr val="434343"/>
              </a:solidFill>
            </a:endParaRPr>
          </a:p>
        </p:txBody>
      </p:sp>
      <p:sp>
        <p:nvSpPr>
          <p:cNvPr id="97" name="Google Shape;97;p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85000" lnSpcReduction="20000"/>
          </a:bodyPr>
          <a:lstStyle/>
          <a:p>
            <a:pPr indent="-401320" lvl="0" marL="342900" rtl="0" algn="l">
              <a:spcBef>
                <a:spcPts val="640"/>
              </a:spcBef>
              <a:spcAft>
                <a:spcPts val="0"/>
              </a:spcAft>
              <a:buClr>
                <a:srgbClr val="434343"/>
              </a:buClr>
              <a:buSzPct val="100000"/>
              <a:buChar char="●"/>
            </a:pPr>
            <a:r>
              <a:rPr lang="en-US" sz="3200">
                <a:solidFill>
                  <a:srgbClr val="434343"/>
                </a:solidFill>
                <a:latin typeface="Calibri"/>
                <a:ea typeface="Calibri"/>
                <a:cs typeface="Calibri"/>
                <a:sym typeface="Calibri"/>
              </a:rPr>
              <a:t>Early ideas tried to utilise spiritual or physical explanations to explain depression.</a:t>
            </a:r>
            <a:endParaRPr sz="3200">
              <a:solidFill>
                <a:srgbClr val="434343"/>
              </a:solidFill>
              <a:latin typeface="Calibri"/>
              <a:ea typeface="Calibri"/>
              <a:cs typeface="Calibri"/>
              <a:sym typeface="Calibri"/>
            </a:endParaRPr>
          </a:p>
          <a:p>
            <a:pPr indent="-401320" lvl="0" marL="342900" rtl="0" algn="l">
              <a:spcBef>
                <a:spcPts val="1200"/>
              </a:spcBef>
              <a:spcAft>
                <a:spcPts val="0"/>
              </a:spcAft>
              <a:buClr>
                <a:srgbClr val="434343"/>
              </a:buClr>
              <a:buSzPct val="100000"/>
              <a:buChar char="●"/>
            </a:pPr>
            <a:r>
              <a:rPr lang="en-US" sz="3200">
                <a:solidFill>
                  <a:srgbClr val="434343"/>
                </a:solidFill>
                <a:latin typeface="Calibri"/>
                <a:ea typeface="Calibri"/>
                <a:cs typeface="Calibri"/>
                <a:sym typeface="Calibri"/>
              </a:rPr>
              <a:t>Doctors used the term "melancholy" to characterise depression.</a:t>
            </a:r>
            <a:endParaRPr sz="3200">
              <a:solidFill>
                <a:srgbClr val="434343"/>
              </a:solidFill>
              <a:latin typeface="Calibri"/>
              <a:ea typeface="Calibri"/>
              <a:cs typeface="Calibri"/>
              <a:sym typeface="Calibri"/>
            </a:endParaRPr>
          </a:p>
          <a:p>
            <a:pPr indent="-401320" lvl="0" marL="342900" rtl="0" algn="l">
              <a:spcBef>
                <a:spcPts val="1200"/>
              </a:spcBef>
              <a:spcAft>
                <a:spcPts val="0"/>
              </a:spcAft>
              <a:buClr>
                <a:srgbClr val="434343"/>
              </a:buClr>
              <a:buSzPct val="100000"/>
              <a:buChar char="●"/>
            </a:pPr>
            <a:r>
              <a:rPr lang="en-US" sz="3200">
                <a:solidFill>
                  <a:srgbClr val="434343"/>
                </a:solidFill>
                <a:latin typeface="Calibri"/>
                <a:ea typeface="Calibri"/>
                <a:cs typeface="Calibri"/>
                <a:sym typeface="Calibri"/>
              </a:rPr>
              <a:t>Thought to be brought on by an imbalance of body fluids.</a:t>
            </a:r>
            <a:endParaRPr sz="3200">
              <a:solidFill>
                <a:srgbClr val="434343"/>
              </a:solidFill>
              <a:latin typeface="Calibri"/>
              <a:ea typeface="Calibri"/>
              <a:cs typeface="Calibri"/>
              <a:sym typeface="Calibri"/>
            </a:endParaRPr>
          </a:p>
          <a:p>
            <a:pPr indent="-312420" lvl="0" marL="342900" rtl="0" algn="l">
              <a:spcBef>
                <a:spcPts val="1200"/>
              </a:spcBef>
              <a:spcAft>
                <a:spcPts val="0"/>
              </a:spcAft>
              <a:buClr>
                <a:srgbClr val="434343"/>
              </a:buClr>
              <a:buSzPct val="100000"/>
              <a:buChar char="●"/>
            </a:pPr>
            <a:r>
              <a:rPr lang="en-US" sz="3200">
                <a:solidFill>
                  <a:srgbClr val="434343"/>
                </a:solidFill>
                <a:latin typeface="Calibri"/>
                <a:ea typeface="Calibri"/>
                <a:cs typeface="Calibri"/>
                <a:sym typeface="Calibri"/>
              </a:rPr>
              <a:t>Misunderstandings and stigmatisation of mental illness were common</a:t>
            </a:r>
            <a:endParaRPr sz="3200">
              <a:solidFill>
                <a:srgbClr val="434343"/>
              </a:solidFill>
              <a:latin typeface="Calibri"/>
              <a:ea typeface="Calibri"/>
              <a:cs typeface="Calibri"/>
              <a:sym typeface="Calibri"/>
            </a:endParaRPr>
          </a:p>
          <a:p>
            <a:pPr indent="0" lvl="0" marL="342900" rtl="0" algn="l">
              <a:spcBef>
                <a:spcPts val="1200"/>
              </a:spcBef>
              <a:spcAft>
                <a:spcPts val="1200"/>
              </a:spcAft>
              <a:buNone/>
            </a:pPr>
            <a:r>
              <a:rPr lang="en-US" sz="2062">
                <a:solidFill>
                  <a:srgbClr val="000000"/>
                </a:solidFill>
                <a:latin typeface="Arial"/>
                <a:ea typeface="Arial"/>
                <a:cs typeface="Arial"/>
                <a:sym typeface="Arial"/>
              </a:rPr>
              <a:t>National Institute for Health and Care Excellence (2022)</a:t>
            </a:r>
            <a:r>
              <a:rPr lang="en-US" sz="4384">
                <a:solidFill>
                  <a:srgbClr val="000000"/>
                </a:solidFill>
                <a:latin typeface="Arial"/>
                <a:ea typeface="Arial"/>
                <a:cs typeface="Arial"/>
                <a:sym typeface="Arial"/>
              </a:rPr>
              <a:t> </a:t>
            </a:r>
            <a:endParaRPr sz="3200">
              <a:solidFill>
                <a:srgbClr val="434343"/>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rgbClr val="434343"/>
                </a:solidFill>
                <a:latin typeface="Calibri"/>
                <a:ea typeface="Calibri"/>
                <a:cs typeface="Calibri"/>
                <a:sym typeface="Calibri"/>
              </a:rPr>
              <a:t>Historical Treatments</a:t>
            </a:r>
            <a:endParaRPr>
              <a:solidFill>
                <a:srgbClr val="434343"/>
              </a:solidFill>
            </a:endParaRPr>
          </a:p>
        </p:txBody>
      </p:sp>
      <p:sp>
        <p:nvSpPr>
          <p:cNvPr id="104" name="Google Shape;104;p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431800" lvl="0" marL="342900" rtl="0" algn="l">
              <a:spcBef>
                <a:spcPts val="640"/>
              </a:spcBef>
              <a:spcAft>
                <a:spcPts val="0"/>
              </a:spcAft>
              <a:buClr>
                <a:srgbClr val="434343"/>
              </a:buClr>
              <a:buSzPts val="3200"/>
              <a:buChar char="●"/>
            </a:pPr>
            <a:r>
              <a:rPr lang="en-US" sz="3200">
                <a:solidFill>
                  <a:srgbClr val="434343"/>
                </a:solidFill>
                <a:latin typeface="Calibri"/>
                <a:ea typeface="Calibri"/>
                <a:cs typeface="Calibri"/>
                <a:sym typeface="Calibri"/>
              </a:rPr>
              <a:t>In the early days of mental health care, placement was common.</a:t>
            </a:r>
            <a:endParaRPr sz="3200">
              <a:solidFill>
                <a:srgbClr val="434343"/>
              </a:solidFill>
              <a:latin typeface="Calibri"/>
              <a:ea typeface="Calibri"/>
              <a:cs typeface="Calibri"/>
              <a:sym typeface="Calibri"/>
            </a:endParaRPr>
          </a:p>
          <a:p>
            <a:pPr indent="-4318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The 18th and 19th centuries' mental hospitals</a:t>
            </a:r>
            <a:endParaRPr sz="3200">
              <a:solidFill>
                <a:srgbClr val="434343"/>
              </a:solidFill>
              <a:latin typeface="Calibri"/>
              <a:ea typeface="Calibri"/>
              <a:cs typeface="Calibri"/>
              <a:sym typeface="Calibri"/>
            </a:endParaRPr>
          </a:p>
          <a:p>
            <a:pPr indent="-4318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Poor knowledge about mental disease</a:t>
            </a:r>
            <a:endParaRPr sz="3200">
              <a:solidFill>
                <a:srgbClr val="434343"/>
              </a:solidFill>
              <a:latin typeface="Calibri"/>
              <a:ea typeface="Calibri"/>
              <a:cs typeface="Calibri"/>
              <a:sym typeface="Calibri"/>
            </a:endParaRPr>
          </a:p>
          <a:p>
            <a:pPr indent="-431800" lvl="0" marL="342900" rtl="0" algn="l">
              <a:spcBef>
                <a:spcPts val="1200"/>
              </a:spcBef>
              <a:spcAft>
                <a:spcPts val="1200"/>
              </a:spcAft>
              <a:buClr>
                <a:srgbClr val="434343"/>
              </a:buClr>
              <a:buSzPts val="3200"/>
              <a:buChar char="●"/>
            </a:pPr>
            <a:r>
              <a:rPr lang="en-US" sz="3200">
                <a:solidFill>
                  <a:srgbClr val="434343"/>
                </a:solidFill>
                <a:latin typeface="Calibri"/>
                <a:ea typeface="Calibri"/>
                <a:cs typeface="Calibri"/>
                <a:sym typeface="Calibri"/>
              </a:rPr>
              <a:t>Electroconvulsive treatment (ECT) and other early biological therapies            </a:t>
            </a:r>
            <a:r>
              <a:rPr lang="en-US" sz="1684">
                <a:solidFill>
                  <a:srgbClr val="000000"/>
                </a:solidFill>
                <a:latin typeface="Arial"/>
                <a:ea typeface="Arial"/>
                <a:cs typeface="Arial"/>
                <a:sym typeface="Arial"/>
              </a:rPr>
              <a:t>Aaron T. Beck (2011) </a:t>
            </a:r>
            <a:endParaRPr sz="500">
              <a:solidFill>
                <a:srgbClr val="434343"/>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rgbClr val="434343"/>
                </a:solidFill>
                <a:latin typeface="Calibri"/>
                <a:ea typeface="Calibri"/>
                <a:cs typeface="Calibri"/>
                <a:sym typeface="Calibri"/>
              </a:rPr>
              <a:t>Modern Treatment Approaches</a:t>
            </a:r>
            <a:endParaRPr>
              <a:solidFill>
                <a:srgbClr val="434343"/>
              </a:solidFill>
            </a:endParaRPr>
          </a:p>
        </p:txBody>
      </p:sp>
      <p:sp>
        <p:nvSpPr>
          <p:cNvPr id="111" name="Google Shape;111;p6"/>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431800" lvl="0" marL="342900" rtl="0" algn="l">
              <a:spcBef>
                <a:spcPts val="640"/>
              </a:spcBef>
              <a:spcAft>
                <a:spcPts val="0"/>
              </a:spcAft>
              <a:buClr>
                <a:srgbClr val="434343"/>
              </a:buClr>
              <a:buSzPts val="3200"/>
              <a:buChar char="●"/>
            </a:pPr>
            <a:r>
              <a:rPr lang="en-US" sz="3200">
                <a:solidFill>
                  <a:srgbClr val="434343"/>
                </a:solidFill>
                <a:latin typeface="Calibri"/>
                <a:ea typeface="Calibri"/>
                <a:cs typeface="Calibri"/>
                <a:sym typeface="Calibri"/>
              </a:rPr>
              <a:t>A biologic approach is used in modern mental health care.</a:t>
            </a:r>
            <a:endParaRPr sz="3200">
              <a:solidFill>
                <a:srgbClr val="434343"/>
              </a:solidFill>
              <a:latin typeface="Calibri"/>
              <a:ea typeface="Calibri"/>
              <a:cs typeface="Calibri"/>
              <a:sym typeface="Calibri"/>
            </a:endParaRPr>
          </a:p>
          <a:p>
            <a:pPr indent="-4318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Cognitive behavioural therapy (CBT) is one type of psychological therapy.</a:t>
            </a:r>
            <a:endParaRPr sz="3200">
              <a:solidFill>
                <a:srgbClr val="434343"/>
              </a:solidFill>
              <a:latin typeface="Calibri"/>
              <a:ea typeface="Calibri"/>
              <a:cs typeface="Calibri"/>
              <a:sym typeface="Calibri"/>
            </a:endParaRPr>
          </a:p>
          <a:p>
            <a:pPr indent="-4318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SSRIs and other antidepressant drugs</a:t>
            </a:r>
            <a:endParaRPr sz="3200">
              <a:solidFill>
                <a:srgbClr val="434343"/>
              </a:solidFill>
              <a:latin typeface="Calibri"/>
              <a:ea typeface="Calibri"/>
              <a:cs typeface="Calibri"/>
              <a:sym typeface="Calibri"/>
            </a:endParaRPr>
          </a:p>
          <a:p>
            <a:pPr indent="-3429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Quick action and local mental health services</a:t>
            </a:r>
            <a:endParaRPr sz="3200">
              <a:solidFill>
                <a:srgbClr val="434343"/>
              </a:solidFill>
              <a:latin typeface="Calibri"/>
              <a:ea typeface="Calibri"/>
              <a:cs typeface="Calibri"/>
              <a:sym typeface="Calibri"/>
            </a:endParaRPr>
          </a:p>
          <a:p>
            <a:pPr indent="0" lvl="0" marL="342900" rtl="0" algn="l">
              <a:spcBef>
                <a:spcPts val="1200"/>
              </a:spcBef>
              <a:spcAft>
                <a:spcPts val="1200"/>
              </a:spcAft>
              <a:buNone/>
            </a:pPr>
            <a:r>
              <a:rPr lang="en-US" sz="1578">
                <a:solidFill>
                  <a:srgbClr val="000000"/>
                </a:solidFill>
                <a:latin typeface="Arial"/>
                <a:ea typeface="Arial"/>
                <a:cs typeface="Arial"/>
                <a:sym typeface="Arial"/>
              </a:rPr>
              <a:t>Pim Cuijpers, Karyotaki, E., Reijnders, M. and Purgato, M. (2020) </a:t>
            </a:r>
            <a:endParaRPr sz="393">
              <a:solidFill>
                <a:srgbClr val="434343"/>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rgbClr val="434343"/>
                </a:solidFill>
                <a:latin typeface="Calibri"/>
                <a:ea typeface="Calibri"/>
                <a:cs typeface="Calibri"/>
                <a:sym typeface="Calibri"/>
              </a:rPr>
              <a:t>Social Factors and Stigma</a:t>
            </a:r>
            <a:endParaRPr>
              <a:solidFill>
                <a:srgbClr val="434343"/>
              </a:solidFill>
            </a:endParaRPr>
          </a:p>
        </p:txBody>
      </p:sp>
      <p:sp>
        <p:nvSpPr>
          <p:cNvPr id="118" name="Google Shape;118;p7"/>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431800" lvl="0" marL="457200" rtl="0" algn="l">
              <a:spcBef>
                <a:spcPts val="0"/>
              </a:spcBef>
              <a:spcAft>
                <a:spcPts val="0"/>
              </a:spcAft>
              <a:buClr>
                <a:srgbClr val="434343"/>
              </a:buClr>
              <a:buSzPts val="3200"/>
              <a:buFont typeface="Calibri"/>
              <a:buChar char="●"/>
            </a:pPr>
            <a:r>
              <a:rPr lang="en-US" sz="3200">
                <a:solidFill>
                  <a:srgbClr val="434343"/>
                </a:solidFill>
                <a:latin typeface="Calibri"/>
                <a:ea typeface="Calibri"/>
                <a:cs typeface="Calibri"/>
                <a:sym typeface="Calibri"/>
              </a:rPr>
              <a:t>Social and cultural variables have an impact on depression</a:t>
            </a:r>
            <a:endParaRPr sz="3200">
              <a:solidFill>
                <a:srgbClr val="434343"/>
              </a:solidFill>
              <a:latin typeface="Calibri"/>
              <a:ea typeface="Calibri"/>
              <a:cs typeface="Calibri"/>
              <a:sym typeface="Calibri"/>
            </a:endParaRPr>
          </a:p>
          <a:p>
            <a:pPr indent="-431800" lvl="0" marL="457200" rtl="0" algn="l">
              <a:spcBef>
                <a:spcPts val="0"/>
              </a:spcBef>
              <a:spcAft>
                <a:spcPts val="0"/>
              </a:spcAft>
              <a:buClr>
                <a:srgbClr val="434343"/>
              </a:buClr>
              <a:buSzPts val="3200"/>
              <a:buFont typeface="Calibri"/>
              <a:buChar char="●"/>
            </a:pPr>
            <a:r>
              <a:rPr lang="en-US" sz="3200">
                <a:solidFill>
                  <a:srgbClr val="434343"/>
                </a:solidFill>
                <a:latin typeface="Calibri"/>
                <a:ea typeface="Calibri"/>
                <a:cs typeface="Calibri"/>
                <a:sym typeface="Calibri"/>
              </a:rPr>
              <a:t>People may be discouraged from asking for assistance</a:t>
            </a:r>
            <a:endParaRPr sz="3200">
              <a:solidFill>
                <a:srgbClr val="434343"/>
              </a:solidFill>
              <a:latin typeface="Calibri"/>
              <a:ea typeface="Calibri"/>
              <a:cs typeface="Calibri"/>
              <a:sym typeface="Calibri"/>
            </a:endParaRPr>
          </a:p>
          <a:p>
            <a:pPr indent="-431800" lvl="0" marL="457200" rtl="0" algn="l">
              <a:spcBef>
                <a:spcPts val="0"/>
              </a:spcBef>
              <a:spcAft>
                <a:spcPts val="0"/>
              </a:spcAft>
              <a:buClr>
                <a:srgbClr val="434343"/>
              </a:buClr>
              <a:buSzPts val="3200"/>
              <a:buFont typeface="Calibri"/>
              <a:buChar char="●"/>
            </a:pPr>
            <a:r>
              <a:rPr lang="en-US" sz="3200">
                <a:solidFill>
                  <a:srgbClr val="434343"/>
                </a:solidFill>
                <a:latin typeface="Calibri"/>
                <a:ea typeface="Calibri"/>
                <a:cs typeface="Calibri"/>
                <a:sym typeface="Calibri"/>
              </a:rPr>
              <a:t>Risk is increased by economic inequality</a:t>
            </a:r>
            <a:endParaRPr sz="3200">
              <a:solidFill>
                <a:srgbClr val="434343"/>
              </a:solidFill>
              <a:latin typeface="Calibri"/>
              <a:ea typeface="Calibri"/>
              <a:cs typeface="Calibri"/>
              <a:sym typeface="Calibri"/>
            </a:endParaRPr>
          </a:p>
          <a:p>
            <a:pPr indent="-431800" lvl="0" marL="457200" rtl="0" algn="l">
              <a:spcBef>
                <a:spcPts val="0"/>
              </a:spcBef>
              <a:spcAft>
                <a:spcPts val="0"/>
              </a:spcAft>
              <a:buClr>
                <a:srgbClr val="434343"/>
              </a:buClr>
              <a:buSzPts val="3200"/>
              <a:buFont typeface="Calibri"/>
              <a:buChar char="●"/>
            </a:pPr>
            <a:r>
              <a:rPr lang="en-US" sz="3200">
                <a:solidFill>
                  <a:srgbClr val="434343"/>
                </a:solidFill>
                <a:latin typeface="Calibri"/>
                <a:ea typeface="Calibri"/>
                <a:cs typeface="Calibri"/>
                <a:sym typeface="Calibri"/>
              </a:rPr>
              <a:t>Understanding mental illness is influenced by cultural ideas       </a:t>
            </a:r>
            <a:r>
              <a:rPr lang="en-US" sz="1584">
                <a:solidFill>
                  <a:srgbClr val="000000"/>
                </a:solidFill>
                <a:latin typeface="Arial"/>
                <a:ea typeface="Arial"/>
                <a:cs typeface="Arial"/>
                <a:sym typeface="Arial"/>
              </a:rPr>
              <a:t>Kenneth S. Kendler (2017)</a:t>
            </a:r>
            <a:endParaRPr sz="1484">
              <a:solidFill>
                <a:srgbClr val="434343"/>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rgbClr val="434343"/>
                </a:solidFill>
                <a:latin typeface="Calibri"/>
                <a:ea typeface="Calibri"/>
                <a:cs typeface="Calibri"/>
                <a:sym typeface="Calibri"/>
              </a:rPr>
              <a:t>Future Recommendations</a:t>
            </a:r>
            <a:endParaRPr>
              <a:solidFill>
                <a:srgbClr val="434343"/>
              </a:solidFill>
            </a:endParaRPr>
          </a:p>
        </p:txBody>
      </p:sp>
      <p:sp>
        <p:nvSpPr>
          <p:cNvPr id="125" name="Google Shape;125;p8"/>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lnSpcReduction="20000"/>
          </a:bodyPr>
          <a:lstStyle/>
          <a:p>
            <a:pPr indent="-431800" lvl="0" marL="342900" rtl="0" algn="l">
              <a:spcBef>
                <a:spcPts val="640"/>
              </a:spcBef>
              <a:spcAft>
                <a:spcPts val="0"/>
              </a:spcAft>
              <a:buClr>
                <a:srgbClr val="434343"/>
              </a:buClr>
              <a:buSzPts val="3200"/>
              <a:buChar char="●"/>
            </a:pPr>
            <a:r>
              <a:rPr lang="en-US" sz="3200">
                <a:solidFill>
                  <a:srgbClr val="434343"/>
                </a:solidFill>
                <a:latin typeface="Calibri"/>
                <a:ea typeface="Calibri"/>
                <a:cs typeface="Calibri"/>
                <a:sym typeface="Calibri"/>
              </a:rPr>
              <a:t>Several adjustments are needed to improve mental health treatment.</a:t>
            </a:r>
            <a:endParaRPr sz="3200">
              <a:solidFill>
                <a:srgbClr val="434343"/>
              </a:solidFill>
              <a:latin typeface="Calibri"/>
              <a:ea typeface="Calibri"/>
              <a:cs typeface="Calibri"/>
              <a:sym typeface="Calibri"/>
            </a:endParaRPr>
          </a:p>
          <a:p>
            <a:pPr indent="-4318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Increase the availability of psychotherapies</a:t>
            </a:r>
            <a:endParaRPr sz="3200">
              <a:solidFill>
                <a:srgbClr val="434343"/>
              </a:solidFill>
              <a:latin typeface="Calibri"/>
              <a:ea typeface="Calibri"/>
              <a:cs typeface="Calibri"/>
              <a:sym typeface="Calibri"/>
            </a:endParaRPr>
          </a:p>
          <a:p>
            <a:pPr indent="-4318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Boost public awareness to lessen stigma</a:t>
            </a:r>
            <a:endParaRPr sz="3200">
              <a:solidFill>
                <a:srgbClr val="434343"/>
              </a:solidFill>
              <a:latin typeface="Calibri"/>
              <a:ea typeface="Calibri"/>
              <a:cs typeface="Calibri"/>
              <a:sym typeface="Calibri"/>
            </a:endParaRPr>
          </a:p>
          <a:p>
            <a:pPr indent="-4318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Boost community based mental health assistance</a:t>
            </a:r>
            <a:endParaRPr sz="3200">
              <a:solidFill>
                <a:srgbClr val="434343"/>
              </a:solidFill>
              <a:latin typeface="Calibri"/>
              <a:ea typeface="Calibri"/>
              <a:cs typeface="Calibri"/>
              <a:sym typeface="Calibri"/>
            </a:endParaRPr>
          </a:p>
          <a:p>
            <a:pPr indent="-342900" lvl="0" marL="342900" rtl="0" algn="l">
              <a:spcBef>
                <a:spcPts val="1200"/>
              </a:spcBef>
              <a:spcAft>
                <a:spcPts val="0"/>
              </a:spcAft>
              <a:buClr>
                <a:srgbClr val="434343"/>
              </a:buClr>
              <a:buSzPts val="3200"/>
              <a:buChar char="●"/>
            </a:pPr>
            <a:r>
              <a:rPr lang="en-US" sz="3200">
                <a:solidFill>
                  <a:srgbClr val="434343"/>
                </a:solidFill>
                <a:latin typeface="Calibri"/>
                <a:ea typeface="Calibri"/>
                <a:cs typeface="Calibri"/>
                <a:sym typeface="Calibri"/>
              </a:rPr>
              <a:t>Encourage early prevention and intervention</a:t>
            </a:r>
            <a:endParaRPr sz="3200">
              <a:solidFill>
                <a:srgbClr val="434343"/>
              </a:solidFill>
              <a:latin typeface="Calibri"/>
              <a:ea typeface="Calibri"/>
              <a:cs typeface="Calibri"/>
              <a:sym typeface="Calibri"/>
            </a:endParaRPr>
          </a:p>
          <a:p>
            <a:pPr indent="-254000" lvl="0" marL="342900" rtl="0" algn="l">
              <a:spcBef>
                <a:spcPts val="1200"/>
              </a:spcBef>
              <a:spcAft>
                <a:spcPts val="1200"/>
              </a:spcAft>
              <a:buClr>
                <a:srgbClr val="434343"/>
              </a:buClr>
              <a:buSzPts val="400"/>
              <a:buFont typeface="Calibri"/>
              <a:buChar char="●"/>
            </a:pPr>
            <a:r>
              <a:rPr lang="en-US" sz="1138">
                <a:solidFill>
                  <a:srgbClr val="000000"/>
                </a:solidFill>
                <a:latin typeface="Arial"/>
                <a:ea typeface="Arial"/>
                <a:cs typeface="Arial"/>
                <a:sym typeface="Arial"/>
              </a:rPr>
              <a:t>Vikram Patel, Saxena, S., Lund, C., Thornicroft, G., Baingana, F., Bolton, P., Chisholm, D., Collins, P., Cooper, J., Eaton, J., Herrman, H. and others (2018)</a:t>
            </a:r>
            <a:endParaRPr sz="400">
              <a:solidFill>
                <a:srgbClr val="434343"/>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rgbClr val="434343"/>
                </a:solidFill>
                <a:latin typeface="Calibri"/>
                <a:ea typeface="Calibri"/>
                <a:cs typeface="Calibri"/>
                <a:sym typeface="Calibri"/>
              </a:rPr>
              <a:t>References</a:t>
            </a:r>
            <a:endParaRPr>
              <a:solidFill>
                <a:srgbClr val="434343"/>
              </a:solidFill>
            </a:endParaRPr>
          </a:p>
        </p:txBody>
      </p:sp>
      <p:sp>
        <p:nvSpPr>
          <p:cNvPr id="132" name="Google Shape;132;p9"/>
          <p:cNvSpPr txBox="1"/>
          <p:nvPr>
            <p:ph idx="1" type="body"/>
          </p:nvPr>
        </p:nvSpPr>
        <p:spPr>
          <a:xfrm>
            <a:off x="103250" y="1266025"/>
            <a:ext cx="8803800" cy="5682900"/>
          </a:xfrm>
          <a:prstGeom prst="rect">
            <a:avLst/>
          </a:prstGeom>
          <a:noFill/>
          <a:ln>
            <a:noFill/>
          </a:ln>
        </p:spPr>
        <p:txBody>
          <a:bodyPr anchorCtr="0" anchor="t" bIns="45700" lIns="91425" spcFirstLastPara="1" rIns="91425" wrap="square" tIns="45700">
            <a:normAutofit fontScale="32500"/>
          </a:bodyPr>
          <a:lstStyle/>
          <a:p>
            <a:pPr indent="-362430" lvl="0" marL="342900" rtl="0" algn="l">
              <a:spcBef>
                <a:spcPts val="640"/>
              </a:spcBef>
              <a:spcAft>
                <a:spcPts val="0"/>
              </a:spcAft>
              <a:buSzPct val="147892"/>
              <a:buChar char="●"/>
            </a:pPr>
            <a:r>
              <a:rPr lang="en-US" sz="4384">
                <a:solidFill>
                  <a:srgbClr val="000000"/>
                </a:solidFill>
                <a:latin typeface="Arial"/>
                <a:ea typeface="Arial"/>
                <a:cs typeface="Arial"/>
                <a:sym typeface="Arial"/>
              </a:rPr>
              <a:t>World Health Organization (2019) </a:t>
            </a:r>
            <a:r>
              <a:rPr i="1" lang="en-US" sz="4384">
                <a:solidFill>
                  <a:srgbClr val="000000"/>
                </a:solidFill>
                <a:latin typeface="Arial"/>
                <a:ea typeface="Arial"/>
                <a:cs typeface="Arial"/>
                <a:sym typeface="Arial"/>
              </a:rPr>
              <a:t>International classification of diseases for mortality and morbidity statistics (11th Revision) (ICD-11).</a:t>
            </a:r>
            <a:r>
              <a:rPr lang="en-US" sz="4384">
                <a:solidFill>
                  <a:srgbClr val="000000"/>
                </a:solidFill>
                <a:latin typeface="Arial"/>
                <a:ea typeface="Arial"/>
                <a:cs typeface="Arial"/>
                <a:sym typeface="Arial"/>
              </a:rPr>
              <a:t> Geneva: World Health Organization.</a:t>
            </a:r>
            <a:endParaRPr sz="4384">
              <a:solidFill>
                <a:srgbClr val="000000"/>
              </a:solidFill>
              <a:latin typeface="Arial"/>
              <a:ea typeface="Arial"/>
              <a:cs typeface="Arial"/>
              <a:sym typeface="Arial"/>
            </a:endParaRPr>
          </a:p>
          <a:p>
            <a:pPr indent="-362430" lvl="0" marL="342900" rtl="0" algn="l">
              <a:spcBef>
                <a:spcPts val="1200"/>
              </a:spcBef>
              <a:spcAft>
                <a:spcPts val="0"/>
              </a:spcAft>
              <a:buSzPct val="147892"/>
              <a:buChar char="●"/>
            </a:pPr>
            <a:r>
              <a:rPr lang="en-US" sz="4384">
                <a:solidFill>
                  <a:srgbClr val="000000"/>
                </a:solidFill>
                <a:latin typeface="Arial"/>
                <a:ea typeface="Arial"/>
                <a:cs typeface="Arial"/>
                <a:sym typeface="Arial"/>
              </a:rPr>
              <a:t>World Health Organization (2023) </a:t>
            </a:r>
            <a:r>
              <a:rPr i="1" lang="en-US" sz="4384">
                <a:solidFill>
                  <a:srgbClr val="000000"/>
                </a:solidFill>
                <a:latin typeface="Arial"/>
                <a:ea typeface="Arial"/>
                <a:cs typeface="Arial"/>
                <a:sym typeface="Arial"/>
              </a:rPr>
              <a:t>Depression.</a:t>
            </a:r>
            <a:r>
              <a:rPr lang="en-US" sz="4384">
                <a:solidFill>
                  <a:srgbClr val="000000"/>
                </a:solidFill>
                <a:latin typeface="Arial"/>
                <a:ea typeface="Arial"/>
                <a:cs typeface="Arial"/>
                <a:sym typeface="Arial"/>
              </a:rPr>
              <a:t> Available at:</a:t>
            </a:r>
            <a:r>
              <a:rPr lang="en-US" sz="4384">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US" sz="4384" u="sng">
                <a:solidFill>
                  <a:schemeClr val="hlink"/>
                </a:solidFill>
                <a:latin typeface="Arial"/>
                <a:ea typeface="Arial"/>
                <a:cs typeface="Arial"/>
                <a:sym typeface="Arial"/>
                <a:hlinkClick r:id="rId4"/>
              </a:rPr>
              <a:t>https://www.who.int</a:t>
            </a:r>
            <a:r>
              <a:rPr lang="en-US" sz="4384">
                <a:solidFill>
                  <a:srgbClr val="000000"/>
                </a:solidFill>
                <a:latin typeface="Arial"/>
                <a:ea typeface="Arial"/>
                <a:cs typeface="Arial"/>
                <a:sym typeface="Arial"/>
              </a:rPr>
              <a:t> (Accessed: 1 March 2026).</a:t>
            </a:r>
            <a:endParaRPr sz="4384">
              <a:solidFill>
                <a:srgbClr val="000000"/>
              </a:solidFill>
              <a:latin typeface="Arial"/>
              <a:ea typeface="Arial"/>
              <a:cs typeface="Arial"/>
              <a:sym typeface="Arial"/>
            </a:endParaRPr>
          </a:p>
          <a:p>
            <a:pPr indent="-362430" lvl="0" marL="342900" rtl="0" algn="l">
              <a:spcBef>
                <a:spcPts val="1200"/>
              </a:spcBef>
              <a:spcAft>
                <a:spcPts val="0"/>
              </a:spcAft>
              <a:buSzPct val="147892"/>
              <a:buChar char="●"/>
            </a:pPr>
            <a:r>
              <a:rPr lang="en-US" sz="4384">
                <a:solidFill>
                  <a:srgbClr val="000000"/>
                </a:solidFill>
                <a:latin typeface="Arial"/>
                <a:ea typeface="Arial"/>
                <a:cs typeface="Arial"/>
                <a:sym typeface="Arial"/>
              </a:rPr>
              <a:t>National Institute for Health and Care Excellence (2022) </a:t>
            </a:r>
            <a:r>
              <a:rPr i="1" lang="en-US" sz="4384">
                <a:solidFill>
                  <a:srgbClr val="000000"/>
                </a:solidFill>
                <a:latin typeface="Arial"/>
                <a:ea typeface="Arial"/>
                <a:cs typeface="Arial"/>
                <a:sym typeface="Arial"/>
              </a:rPr>
              <a:t>Depression in adults: treatment and management.</a:t>
            </a:r>
            <a:r>
              <a:rPr lang="en-US" sz="4384">
                <a:solidFill>
                  <a:srgbClr val="000000"/>
                </a:solidFill>
                <a:latin typeface="Arial"/>
                <a:ea typeface="Arial"/>
                <a:cs typeface="Arial"/>
                <a:sym typeface="Arial"/>
              </a:rPr>
              <a:t> London: NICE.</a:t>
            </a:r>
            <a:endParaRPr sz="4384">
              <a:solidFill>
                <a:srgbClr val="000000"/>
              </a:solidFill>
              <a:latin typeface="Arial"/>
              <a:ea typeface="Arial"/>
              <a:cs typeface="Arial"/>
              <a:sym typeface="Arial"/>
            </a:endParaRPr>
          </a:p>
          <a:p>
            <a:pPr indent="-362430" lvl="0" marL="342900" rtl="0" algn="l">
              <a:spcBef>
                <a:spcPts val="1200"/>
              </a:spcBef>
              <a:spcAft>
                <a:spcPts val="0"/>
              </a:spcAft>
              <a:buSzPct val="147892"/>
              <a:buChar char="●"/>
            </a:pPr>
            <a:r>
              <a:rPr lang="en-US" sz="4384">
                <a:solidFill>
                  <a:srgbClr val="000000"/>
                </a:solidFill>
                <a:latin typeface="Arial"/>
                <a:ea typeface="Arial"/>
                <a:cs typeface="Arial"/>
                <a:sym typeface="Arial"/>
              </a:rPr>
              <a:t>Aaron T. Beck (2011) </a:t>
            </a:r>
            <a:r>
              <a:rPr i="1" lang="en-US" sz="4384">
                <a:solidFill>
                  <a:srgbClr val="000000"/>
                </a:solidFill>
                <a:latin typeface="Arial"/>
                <a:ea typeface="Arial"/>
                <a:cs typeface="Arial"/>
                <a:sym typeface="Arial"/>
              </a:rPr>
              <a:t>Cognitive therapy of depression.</a:t>
            </a:r>
            <a:r>
              <a:rPr lang="en-US" sz="4384">
                <a:solidFill>
                  <a:srgbClr val="000000"/>
                </a:solidFill>
                <a:latin typeface="Arial"/>
                <a:ea typeface="Arial"/>
                <a:cs typeface="Arial"/>
                <a:sym typeface="Arial"/>
              </a:rPr>
              <a:t> New York: Guilford Press.</a:t>
            </a:r>
            <a:endParaRPr sz="4384">
              <a:solidFill>
                <a:srgbClr val="000000"/>
              </a:solidFill>
              <a:latin typeface="Arial"/>
              <a:ea typeface="Arial"/>
              <a:cs typeface="Arial"/>
              <a:sym typeface="Arial"/>
            </a:endParaRPr>
          </a:p>
          <a:p>
            <a:pPr indent="-362430" lvl="0" marL="342900" rtl="0" algn="l">
              <a:spcBef>
                <a:spcPts val="1200"/>
              </a:spcBef>
              <a:spcAft>
                <a:spcPts val="0"/>
              </a:spcAft>
              <a:buSzPct val="147892"/>
              <a:buChar char="●"/>
            </a:pPr>
            <a:r>
              <a:rPr lang="en-US" sz="4384">
                <a:solidFill>
                  <a:srgbClr val="000000"/>
                </a:solidFill>
                <a:latin typeface="Arial"/>
                <a:ea typeface="Arial"/>
                <a:cs typeface="Arial"/>
                <a:sym typeface="Arial"/>
              </a:rPr>
              <a:t>Pim Cuijpers, Karyotaki, E., Reijnders, M. and Purgato, M. (2020) ‘Psychological treatment of depression in adults: a meta-analysis’, </a:t>
            </a:r>
            <a:r>
              <a:rPr i="1" lang="en-US" sz="4384">
                <a:solidFill>
                  <a:srgbClr val="000000"/>
                </a:solidFill>
                <a:latin typeface="Arial"/>
                <a:ea typeface="Arial"/>
                <a:cs typeface="Arial"/>
                <a:sym typeface="Arial"/>
              </a:rPr>
              <a:t>World Psychiatry</a:t>
            </a:r>
            <a:r>
              <a:rPr lang="en-US" sz="4384">
                <a:solidFill>
                  <a:srgbClr val="000000"/>
                </a:solidFill>
                <a:latin typeface="Arial"/>
                <a:ea typeface="Arial"/>
                <a:cs typeface="Arial"/>
                <a:sym typeface="Arial"/>
              </a:rPr>
              <a:t>, 19(3), pp. 1–12.</a:t>
            </a:r>
            <a:endParaRPr sz="4384">
              <a:solidFill>
                <a:srgbClr val="000000"/>
              </a:solidFill>
              <a:latin typeface="Arial"/>
              <a:ea typeface="Arial"/>
              <a:cs typeface="Arial"/>
              <a:sym typeface="Arial"/>
            </a:endParaRPr>
          </a:p>
          <a:p>
            <a:pPr indent="-362430" lvl="0" marL="342900" rtl="0" algn="l">
              <a:spcBef>
                <a:spcPts val="1200"/>
              </a:spcBef>
              <a:spcAft>
                <a:spcPts val="0"/>
              </a:spcAft>
              <a:buSzPct val="147892"/>
              <a:buChar char="●"/>
            </a:pPr>
            <a:r>
              <a:rPr lang="en-US" sz="4384">
                <a:solidFill>
                  <a:srgbClr val="000000"/>
                </a:solidFill>
                <a:latin typeface="Arial"/>
                <a:ea typeface="Arial"/>
                <a:cs typeface="Arial"/>
                <a:sym typeface="Arial"/>
              </a:rPr>
              <a:t>Kenneth S. Kendler (2017) ‘The nature of depression’, </a:t>
            </a:r>
            <a:r>
              <a:rPr i="1" lang="en-US" sz="4384">
                <a:solidFill>
                  <a:srgbClr val="000000"/>
                </a:solidFill>
                <a:latin typeface="Arial"/>
                <a:ea typeface="Arial"/>
                <a:cs typeface="Arial"/>
                <a:sym typeface="Arial"/>
              </a:rPr>
              <a:t>American Journal of Psychiatry</a:t>
            </a:r>
            <a:r>
              <a:rPr lang="en-US" sz="4384">
                <a:solidFill>
                  <a:srgbClr val="000000"/>
                </a:solidFill>
                <a:latin typeface="Arial"/>
                <a:ea typeface="Arial"/>
                <a:cs typeface="Arial"/>
                <a:sym typeface="Arial"/>
              </a:rPr>
              <a:t>, 174(8), pp. 698–706.</a:t>
            </a:r>
            <a:endParaRPr sz="4384">
              <a:solidFill>
                <a:srgbClr val="000000"/>
              </a:solidFill>
              <a:latin typeface="Arial"/>
              <a:ea typeface="Arial"/>
              <a:cs typeface="Arial"/>
              <a:sym typeface="Arial"/>
            </a:endParaRPr>
          </a:p>
          <a:p>
            <a:pPr indent="-362430" lvl="0" marL="342900" rtl="0" algn="l">
              <a:spcBef>
                <a:spcPts val="1200"/>
              </a:spcBef>
              <a:spcAft>
                <a:spcPts val="0"/>
              </a:spcAft>
              <a:buSzPct val="147892"/>
              <a:buChar char="●"/>
            </a:pPr>
            <a:r>
              <a:rPr lang="en-US" sz="4384">
                <a:solidFill>
                  <a:srgbClr val="000000"/>
                </a:solidFill>
                <a:latin typeface="Arial"/>
                <a:ea typeface="Arial"/>
                <a:cs typeface="Arial"/>
                <a:sym typeface="Arial"/>
              </a:rPr>
              <a:t>Vikram Patel, Saxena, S., Lund, C., Thornicroft, G., Baingana, F., Bolton, P., Chisholm, D., Collins, P., Cooper, J., Eaton, J., Herrman, H. and others (2018) ‘The Lancet Commission on global mental health and sustainable development’, </a:t>
            </a:r>
            <a:r>
              <a:rPr i="1" lang="en-US" sz="4384">
                <a:solidFill>
                  <a:srgbClr val="000000"/>
                </a:solidFill>
                <a:latin typeface="Arial"/>
                <a:ea typeface="Arial"/>
                <a:cs typeface="Arial"/>
                <a:sym typeface="Arial"/>
              </a:rPr>
              <a:t>The Lancet</a:t>
            </a:r>
            <a:r>
              <a:rPr lang="en-US" sz="4384">
                <a:solidFill>
                  <a:srgbClr val="000000"/>
                </a:solidFill>
                <a:latin typeface="Arial"/>
                <a:ea typeface="Arial"/>
                <a:cs typeface="Arial"/>
                <a:sym typeface="Arial"/>
              </a:rPr>
              <a:t>, 392(10157), pp. 1553–1598.</a:t>
            </a:r>
            <a:endParaRPr sz="4384">
              <a:solidFill>
                <a:srgbClr val="000000"/>
              </a:solidFill>
              <a:latin typeface="Arial"/>
              <a:ea typeface="Arial"/>
              <a:cs typeface="Arial"/>
              <a:sym typeface="Arial"/>
            </a:endParaRPr>
          </a:p>
          <a:p>
            <a:pPr indent="-205740" lvl="0" marL="342900" rtl="0" algn="l">
              <a:spcBef>
                <a:spcPts val="1200"/>
              </a:spcBef>
              <a:spcAft>
                <a:spcPts val="1200"/>
              </a:spcAft>
              <a:buSzPct val="100000"/>
              <a:buFont typeface="Calibri"/>
              <a:buChar char="●"/>
            </a:pPr>
            <a:r>
              <a:t/>
            </a:r>
            <a:endParaRPr sz="3200">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Blue &amp; Gold">
  <a:themeElements>
    <a:clrScheme name="Blue &amp; Gold">
      <a:dk1>
        <a:srgbClr val="FFFFFF"/>
      </a:dk1>
      <a:lt1>
        <a:srgbClr val="01AFD1"/>
      </a:lt1>
      <a:dk2>
        <a:srgbClr val="1E2D31"/>
      </a:dk2>
      <a:lt2>
        <a:srgbClr val="BFC7CA"/>
      </a:lt2>
      <a:accent1>
        <a:srgbClr val="006F85"/>
      </a:accent1>
      <a:accent2>
        <a:srgbClr val="AF4345"/>
      </a:accent2>
      <a:accent3>
        <a:srgbClr val="47D06A"/>
      </a:accent3>
      <a:accent4>
        <a:srgbClr val="F58F8F"/>
      </a:accent4>
      <a:accent5>
        <a:srgbClr val="F6CD4C"/>
      </a:accent5>
      <a:accent6>
        <a:srgbClr val="F8E71C"/>
      </a:accent6>
      <a:hlink>
        <a:srgbClr val="F6CD4C"/>
      </a:hlink>
      <a:folHlink>
        <a:srgbClr val="F6CD4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2013-01-27T09:14:16Z</dcterms:created>
</cp:coreProperties>
</file>