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8" r:id="rId2"/>
  </p:sldMasterIdLst>
  <p:sldIdLst>
    <p:sldId id="256" r:id="rId3"/>
    <p:sldId id="263" r:id="rId4"/>
    <p:sldId id="257" r:id="rId5"/>
    <p:sldId id="264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390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81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132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480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042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341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670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80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758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89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235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4188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043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983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0501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871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4573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309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8184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5807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5052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4867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30027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4038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5691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94543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8000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189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538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A97D2F3-E7F2-4C60-860B-DCD51F97AA47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18C6C-216C-4D49-8F9B-DD72285260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9367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837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Note-Taking (Books and Articles)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167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Taking notes to avoid unfair practice and write better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781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How to Avoid Plagiarism: 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b="1" dirty="0" smtClean="0">
                <a:solidFill>
                  <a:srgbClr val="FFC000"/>
                </a:solidFill>
              </a:rPr>
              <a:t>GOLDEN RULE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en-GB" altLang="en-US" sz="6000" b="1"/>
              <a:t>ALWAYS ACKNOWLEDGE YOUR SOURCES!</a:t>
            </a:r>
            <a:endParaRPr lang="en-GB" altLang="en-US" sz="6000"/>
          </a:p>
        </p:txBody>
      </p:sp>
    </p:spTree>
    <p:extLst>
      <p:ext uri="{BB962C8B-B14F-4D97-AF65-F5344CB8AC3E}">
        <p14:creationId xmlns:p14="http://schemas.microsoft.com/office/powerpoint/2010/main" val="3024225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Let’s take some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Please get a copy of a short journal article (if you need a large font, please do ask, we have several).</a:t>
            </a:r>
          </a:p>
          <a:p>
            <a:r>
              <a:rPr lang="en-GB" dirty="0"/>
              <a:t>Assume that your question is: </a:t>
            </a:r>
          </a:p>
          <a:p>
            <a:pPr lvl="1"/>
            <a:r>
              <a:rPr lang="en-GB" sz="3200" b="1" dirty="0"/>
              <a:t>What was the role of the Thebans in the battle of Thermopylae?</a:t>
            </a:r>
          </a:p>
          <a:p>
            <a:r>
              <a:rPr lang="en-GB" dirty="0"/>
              <a:t>Now take notes from the article to answer this question, making sure that you reference and avoid plagiarism</a:t>
            </a:r>
            <a:r>
              <a:rPr lang="en-GB" dirty="0" smtClean="0"/>
              <a:t>.</a:t>
            </a:r>
          </a:p>
          <a:p>
            <a:r>
              <a:rPr lang="en-GB" sz="2000" dirty="0"/>
              <a:t>Use the Printed Referencing Handbooks available.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072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29" t="9890" r="15177" b="9547"/>
          <a:stretch/>
        </p:blipFill>
        <p:spPr bwMode="auto">
          <a:xfrm>
            <a:off x="1524000" y="-65057"/>
            <a:ext cx="9312442" cy="6906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1519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31" t="12526" r="16667" b="25719"/>
          <a:stretch/>
        </p:blipFill>
        <p:spPr bwMode="auto">
          <a:xfrm>
            <a:off x="1656346" y="908721"/>
            <a:ext cx="9011654" cy="5293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4862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06" t="14367" r="17808" b="10157"/>
          <a:stretch/>
        </p:blipFill>
        <p:spPr bwMode="auto">
          <a:xfrm>
            <a:off x="1544108" y="387860"/>
            <a:ext cx="8831179" cy="6470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4658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69" t="12211" r="16052" b="10193"/>
          <a:stretch/>
        </p:blipFill>
        <p:spPr bwMode="auto">
          <a:xfrm>
            <a:off x="1524001" y="404665"/>
            <a:ext cx="9131969" cy="6651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017039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</Words>
  <Application>Microsoft Office PowerPoint</Application>
  <PresentationFormat>Widescreen</PresentationFormat>
  <Paragraphs>10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Calibri Light</vt:lpstr>
      <vt:lpstr>Century Gothic</vt:lpstr>
      <vt:lpstr>Wingdings 2</vt:lpstr>
      <vt:lpstr>Wingdings 3</vt:lpstr>
      <vt:lpstr>Office Theme</vt:lpstr>
      <vt:lpstr>Ion</vt:lpstr>
      <vt:lpstr>PowerPoint Presentation</vt:lpstr>
      <vt:lpstr>Note-Taking (Books and Articles)</vt:lpstr>
      <vt:lpstr>Taking notes to avoid unfair practice and write better</vt:lpstr>
      <vt:lpstr>How to Avoid Plagiarism:  The GOLDEN RULE</vt:lpstr>
      <vt:lpstr>Let’s take some notes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Errietta Bissa</dc:creator>
  <cp:lastModifiedBy>Errietta Bissa</cp:lastModifiedBy>
  <cp:revision>1</cp:revision>
  <dcterms:created xsi:type="dcterms:W3CDTF">2018-02-20T11:01:48Z</dcterms:created>
  <dcterms:modified xsi:type="dcterms:W3CDTF">2018-02-20T11:02:06Z</dcterms:modified>
</cp:coreProperties>
</file>