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D4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2F348E-5D1D-4BD5-9BFB-7EA7C870EF84}" v="10" dt="2022-11-25T18:57:43.7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89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 Guinea" userId="1962b43871ada7f4" providerId="LiveId" clId="{C32F348E-5D1D-4BD5-9BFB-7EA7C870EF84}"/>
    <pc:docChg chg="undo custSel addSld modSld sldOrd">
      <pc:chgData name="Florin Guinea" userId="1962b43871ada7f4" providerId="LiveId" clId="{C32F348E-5D1D-4BD5-9BFB-7EA7C870EF84}" dt="2022-11-25T18:58:02.710" v="218" actId="14100"/>
      <pc:docMkLst>
        <pc:docMk/>
      </pc:docMkLst>
      <pc:sldChg chg="addSp delSp modSp new mod ord modClrScheme chgLayout">
        <pc:chgData name="Florin Guinea" userId="1962b43871ada7f4" providerId="LiveId" clId="{C32F348E-5D1D-4BD5-9BFB-7EA7C870EF84}" dt="2022-11-25T18:52:09.479" v="178"/>
        <pc:sldMkLst>
          <pc:docMk/>
          <pc:sldMk cId="2424820518" sldId="256"/>
        </pc:sldMkLst>
        <pc:spChg chg="mod ord">
          <ac:chgData name="Florin Guinea" userId="1962b43871ada7f4" providerId="LiveId" clId="{C32F348E-5D1D-4BD5-9BFB-7EA7C870EF84}" dt="2022-11-25T18:46:27.202" v="127" actId="700"/>
          <ac:spMkLst>
            <pc:docMk/>
            <pc:sldMk cId="2424820518" sldId="256"/>
            <ac:spMk id="2" creationId="{BA9E8EB3-0AD2-46A2-00EF-28FB66CD79F4}"/>
          </ac:spMkLst>
        </pc:spChg>
        <pc:spChg chg="mod ord">
          <ac:chgData name="Florin Guinea" userId="1962b43871ada7f4" providerId="LiveId" clId="{C32F348E-5D1D-4BD5-9BFB-7EA7C870EF84}" dt="2022-11-25T18:48:28.106" v="154" actId="1076"/>
          <ac:spMkLst>
            <pc:docMk/>
            <pc:sldMk cId="2424820518" sldId="256"/>
            <ac:spMk id="3" creationId="{AF1FFFCD-8192-DFF6-6150-8BED36357E13}"/>
          </ac:spMkLst>
        </pc:spChg>
        <pc:spChg chg="add del mod">
          <ac:chgData name="Florin Guinea" userId="1962b43871ada7f4" providerId="LiveId" clId="{C32F348E-5D1D-4BD5-9BFB-7EA7C870EF84}" dt="2022-11-25T18:27:08.356" v="18" actId="11529"/>
          <ac:spMkLst>
            <pc:docMk/>
            <pc:sldMk cId="2424820518" sldId="256"/>
            <ac:spMk id="4" creationId="{A28DF62C-4E1B-5A0B-83BA-88643A4B49E2}"/>
          </ac:spMkLst>
        </pc:spChg>
        <pc:spChg chg="add del">
          <ac:chgData name="Florin Guinea" userId="1962b43871ada7f4" providerId="LiveId" clId="{C32F348E-5D1D-4BD5-9BFB-7EA7C870EF84}" dt="2022-11-25T18:27:26.194" v="20" actId="11529"/>
          <ac:spMkLst>
            <pc:docMk/>
            <pc:sldMk cId="2424820518" sldId="256"/>
            <ac:spMk id="5" creationId="{8DECFAC0-A82D-B5C3-16D7-FE474FF48F2B}"/>
          </ac:spMkLst>
        </pc:spChg>
        <pc:spChg chg="add mod">
          <ac:chgData name="Florin Guinea" userId="1962b43871ada7f4" providerId="LiveId" clId="{C32F348E-5D1D-4BD5-9BFB-7EA7C870EF84}" dt="2022-11-25T18:47:03.959" v="140" actId="1076"/>
          <ac:spMkLst>
            <pc:docMk/>
            <pc:sldMk cId="2424820518" sldId="256"/>
            <ac:spMk id="6" creationId="{10F08D63-AA20-8A7F-F9C8-1B6D6FF0FEF2}"/>
          </ac:spMkLst>
        </pc:spChg>
        <pc:spChg chg="add mod">
          <ac:chgData name="Florin Guinea" userId="1962b43871ada7f4" providerId="LiveId" clId="{C32F348E-5D1D-4BD5-9BFB-7EA7C870EF84}" dt="2022-11-25T18:51:31.969" v="172" actId="14100"/>
          <ac:spMkLst>
            <pc:docMk/>
            <pc:sldMk cId="2424820518" sldId="256"/>
            <ac:spMk id="7" creationId="{2BC86027-E7A5-BAD6-8B96-C32AD239DD0F}"/>
          </ac:spMkLst>
        </pc:spChg>
        <pc:spChg chg="add mod">
          <ac:chgData name="Florin Guinea" userId="1962b43871ada7f4" providerId="LiveId" clId="{C32F348E-5D1D-4BD5-9BFB-7EA7C870EF84}" dt="2022-11-25T18:47:14.809" v="143" actId="1076"/>
          <ac:spMkLst>
            <pc:docMk/>
            <pc:sldMk cId="2424820518" sldId="256"/>
            <ac:spMk id="15" creationId="{F4519412-84C8-8D5D-74BA-ABFC33288136}"/>
          </ac:spMkLst>
        </pc:spChg>
        <pc:spChg chg="add del mod">
          <ac:chgData name="Florin Guinea" userId="1962b43871ada7f4" providerId="LiveId" clId="{C32F348E-5D1D-4BD5-9BFB-7EA7C870EF84}" dt="2022-11-25T18:45:21.404" v="123"/>
          <ac:spMkLst>
            <pc:docMk/>
            <pc:sldMk cId="2424820518" sldId="256"/>
            <ac:spMk id="16" creationId="{556006F0-ABDE-7455-B093-D6D7D326207E}"/>
          </ac:spMkLst>
        </pc:spChg>
        <pc:spChg chg="add del mod ord">
          <ac:chgData name="Florin Guinea" userId="1962b43871ada7f4" providerId="LiveId" clId="{C32F348E-5D1D-4BD5-9BFB-7EA7C870EF84}" dt="2022-11-25T18:49:21.824" v="159" actId="21"/>
          <ac:spMkLst>
            <pc:docMk/>
            <pc:sldMk cId="2424820518" sldId="256"/>
            <ac:spMk id="17" creationId="{E2EBFC7D-1741-4A17-C769-5C3292637594}"/>
          </ac:spMkLst>
        </pc:spChg>
        <pc:spChg chg="add mod ord">
          <ac:chgData name="Florin Guinea" userId="1962b43871ada7f4" providerId="LiveId" clId="{C32F348E-5D1D-4BD5-9BFB-7EA7C870EF84}" dt="2022-11-25T18:51:57.592" v="176" actId="1076"/>
          <ac:spMkLst>
            <pc:docMk/>
            <pc:sldMk cId="2424820518" sldId="256"/>
            <ac:spMk id="18" creationId="{080EB4EF-3565-9729-6579-9721FF909963}"/>
          </ac:spMkLst>
        </pc:spChg>
        <pc:spChg chg="add del mod">
          <ac:chgData name="Florin Guinea" userId="1962b43871ada7f4" providerId="LiveId" clId="{C32F348E-5D1D-4BD5-9BFB-7EA7C870EF84}" dt="2022-11-25T18:49:31.245" v="160" actId="21"/>
          <ac:spMkLst>
            <pc:docMk/>
            <pc:sldMk cId="2424820518" sldId="256"/>
            <ac:spMk id="20" creationId="{5740568B-993A-47F4-F0D6-AAB4537703D0}"/>
          </ac:spMkLst>
        </pc:spChg>
        <pc:spChg chg="mod">
          <ac:chgData name="Florin Guinea" userId="1962b43871ada7f4" providerId="LiveId" clId="{C32F348E-5D1D-4BD5-9BFB-7EA7C870EF84}" dt="2022-11-25T18:51:36.308" v="173" actId="1076"/>
          <ac:spMkLst>
            <pc:docMk/>
            <pc:sldMk cId="2424820518" sldId="256"/>
            <ac:spMk id="22" creationId="{5854F256-8E35-AACF-009D-9046C8D2915A}"/>
          </ac:spMkLst>
        </pc:spChg>
        <pc:spChg chg="mod">
          <ac:chgData name="Florin Guinea" userId="1962b43871ada7f4" providerId="LiveId" clId="{C32F348E-5D1D-4BD5-9BFB-7EA7C870EF84}" dt="2022-11-25T18:51:37.740" v="174" actId="1076"/>
          <ac:spMkLst>
            <pc:docMk/>
            <pc:sldMk cId="2424820518" sldId="256"/>
            <ac:spMk id="23" creationId="{3419126E-848D-E1EA-3108-85B0B54F2372}"/>
          </ac:spMkLst>
        </pc:spChg>
        <pc:grpChg chg="mod">
          <ac:chgData name="Florin Guinea" userId="1962b43871ada7f4" providerId="LiveId" clId="{C32F348E-5D1D-4BD5-9BFB-7EA7C870EF84}" dt="2022-11-25T18:36:26.108" v="46"/>
          <ac:grpSpMkLst>
            <pc:docMk/>
            <pc:sldMk cId="2424820518" sldId="256"/>
            <ac:grpSpMk id="12" creationId="{E813CC84-DA80-7B32-06EF-A6B67E0B1179}"/>
          </ac:grpSpMkLst>
        </pc:grpChg>
        <pc:grpChg chg="del mod">
          <ac:chgData name="Florin Guinea" userId="1962b43871ada7f4" providerId="LiveId" clId="{C32F348E-5D1D-4BD5-9BFB-7EA7C870EF84}" dt="2022-11-25T18:50:28.581" v="162" actId="27803"/>
          <ac:grpSpMkLst>
            <pc:docMk/>
            <pc:sldMk cId="2424820518" sldId="256"/>
            <ac:grpSpMk id="21" creationId="{BC23AE99-704B-9873-5E37-AE2252AA1F5F}"/>
          </ac:grpSpMkLst>
        </pc:grpChg>
        <pc:picChg chg="add del mod">
          <ac:chgData name="Florin Guinea" userId="1962b43871ada7f4" providerId="LiveId" clId="{C32F348E-5D1D-4BD5-9BFB-7EA7C870EF84}" dt="2022-11-25T18:50:28.581" v="162" actId="27803"/>
          <ac:picMkLst>
            <pc:docMk/>
            <pc:sldMk cId="2424820518" sldId="256"/>
            <ac:picMk id="9" creationId="{E71D1AC9-1908-9E71-979F-BEF19E4E7AE7}"/>
          </ac:picMkLst>
        </pc:picChg>
        <pc:inkChg chg="add del mod">
          <ac:chgData name="Florin Guinea" userId="1962b43871ada7f4" providerId="LiveId" clId="{C32F348E-5D1D-4BD5-9BFB-7EA7C870EF84}" dt="2022-11-25T18:36:26.671" v="47" actId="9405"/>
          <ac:inkMkLst>
            <pc:docMk/>
            <pc:sldMk cId="2424820518" sldId="256"/>
            <ac:inkMk id="10" creationId="{1F6DC64C-35BB-E9F7-A208-B1C1346EBEFF}"/>
          </ac:inkMkLst>
        </pc:inkChg>
        <pc:inkChg chg="add del mod">
          <ac:chgData name="Florin Guinea" userId="1962b43871ada7f4" providerId="LiveId" clId="{C32F348E-5D1D-4BD5-9BFB-7EA7C870EF84}" dt="2022-11-25T18:36:26.108" v="46"/>
          <ac:inkMkLst>
            <pc:docMk/>
            <pc:sldMk cId="2424820518" sldId="256"/>
            <ac:inkMk id="11" creationId="{432453D2-5460-870E-0FD8-CD3BB4358DD3}"/>
          </ac:inkMkLst>
        </pc:inkChg>
        <pc:cxnChg chg="add del mod">
          <ac:chgData name="Florin Guinea" userId="1962b43871ada7f4" providerId="LiveId" clId="{C32F348E-5D1D-4BD5-9BFB-7EA7C870EF84}" dt="2022-11-25T18:37:05.987" v="55" actId="11529"/>
          <ac:cxnSpMkLst>
            <pc:docMk/>
            <pc:sldMk cId="2424820518" sldId="256"/>
            <ac:cxnSpMk id="14" creationId="{7696A733-8C0E-0C63-6E54-8B203C30FEEF}"/>
          </ac:cxnSpMkLst>
        </pc:cxnChg>
      </pc:sldChg>
      <pc:sldChg chg="addSp delSp modSp new mod">
        <pc:chgData name="Florin Guinea" userId="1962b43871ada7f4" providerId="LiveId" clId="{C32F348E-5D1D-4BD5-9BFB-7EA7C870EF84}" dt="2022-11-25T18:58:02.710" v="218" actId="14100"/>
        <pc:sldMkLst>
          <pc:docMk/>
          <pc:sldMk cId="2402872" sldId="257"/>
        </pc:sldMkLst>
        <pc:spChg chg="add del mod">
          <ac:chgData name="Florin Guinea" userId="1962b43871ada7f4" providerId="LiveId" clId="{C32F348E-5D1D-4BD5-9BFB-7EA7C870EF84}" dt="2022-11-25T18:56:15.582" v="211" actId="255"/>
          <ac:spMkLst>
            <pc:docMk/>
            <pc:sldMk cId="2402872" sldId="257"/>
            <ac:spMk id="2" creationId="{22911DE2-305D-C6E7-5B8B-BE1A1FFE96C5}"/>
          </ac:spMkLst>
        </pc:spChg>
        <pc:spChg chg="add del mod">
          <ac:chgData name="Florin Guinea" userId="1962b43871ada7f4" providerId="LiveId" clId="{C32F348E-5D1D-4BD5-9BFB-7EA7C870EF84}" dt="2022-11-25T18:56:30.813" v="214" actId="114"/>
          <ac:spMkLst>
            <pc:docMk/>
            <pc:sldMk cId="2402872" sldId="257"/>
            <ac:spMk id="3" creationId="{42839A67-C213-F88B-B1D0-28D54119002E}"/>
          </ac:spMkLst>
        </pc:spChg>
        <pc:picChg chg="add del mod">
          <ac:chgData name="Florin Guinea" userId="1962b43871ada7f4" providerId="LiveId" clId="{C32F348E-5D1D-4BD5-9BFB-7EA7C870EF84}" dt="2022-11-25T18:53:13.247" v="188"/>
          <ac:picMkLst>
            <pc:docMk/>
            <pc:sldMk cId="2402872" sldId="257"/>
            <ac:picMk id="4" creationId="{3D46B875-4935-D2C9-A016-D0016BD87C53}"/>
          </ac:picMkLst>
        </pc:picChg>
        <pc:picChg chg="add del">
          <ac:chgData name="Florin Guinea" userId="1962b43871ada7f4" providerId="LiveId" clId="{C32F348E-5D1D-4BD5-9BFB-7EA7C870EF84}" dt="2022-11-25T18:53:19.177" v="190"/>
          <ac:picMkLst>
            <pc:docMk/>
            <pc:sldMk cId="2402872" sldId="257"/>
            <ac:picMk id="5" creationId="{C4E3A39C-72F6-B0F7-D104-39E38A5A78A6}"/>
          </ac:picMkLst>
        </pc:picChg>
        <pc:picChg chg="add mod ord">
          <ac:chgData name="Florin Guinea" userId="1962b43871ada7f4" providerId="LiveId" clId="{C32F348E-5D1D-4BD5-9BFB-7EA7C870EF84}" dt="2022-11-25T18:58:02.710" v="218" actId="14100"/>
          <ac:picMkLst>
            <pc:docMk/>
            <pc:sldMk cId="2402872" sldId="257"/>
            <ac:picMk id="7" creationId="{088AD321-F5DF-C72B-4DB1-31D79708E1C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8E28-78D6-08E9-1AFD-8A0BA5BFB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E3CC82-ECBB-C1A7-82AC-ABA391C0A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74E2E0-5CFA-10F7-AB59-81F650D9A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3D2B2-CC02-CB8E-70B8-160F73A77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50478-DEE8-FA91-A9C5-DDF18DADC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784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56279-7267-F09E-0AB1-995DCBBE0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6DAC9-6EA5-09AB-560E-6BB2201BA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7F577-68A5-EDFA-E748-27AAA06EE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288114-07EB-BE53-1FFD-F6D5495A4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B6349-85F0-FFFC-5C55-71C893784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141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10002-D296-877C-F71A-12A8BC88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C47401-9088-3A9C-5030-CA77E51E1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08D22-B045-BA83-AB5A-510670F44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5C808-82CD-CAE2-B1F9-F876E348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AED3E-96EE-0EE6-C79C-4C44B5123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38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82939-8861-8B50-ABEF-3FF8F331E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AE599-C35D-D848-7B40-D128343256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53339-BE3E-6D0D-7A3C-4A08CE4C8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65027-4ED5-95D3-B341-74A3E350B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4832B3-2514-3EBD-A4DA-2AD1C4247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AC090-BF3E-FD2B-BE28-CE2AC896A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664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4388F-B793-A12A-DAE3-2F26257BD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1CB7FA-6BDB-A885-EC25-1788FCC513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9B246-5CA8-454E-C20C-EADA9A1C6A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E1CF4D-1319-B5E6-8C08-EFD4139103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F8522-1615-C1CC-6D28-04760FCF22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8198C0-1F41-3B3A-2613-569AA7128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E62B9B-D8FA-28BF-C3E5-679E729AB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6AE533-20F8-B500-BCF0-D3503278F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218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96EEE-1124-E2F9-11BA-EFE7406F1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060C5-10D4-A28A-E80E-B6B80DB47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C0328-F88C-BD5A-786B-28E120C06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FBE52C-15D9-0242-02BC-460AEAB23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567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BE3506-C981-AE6B-7A6E-214FEB96E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9C7439-B5BE-0ECC-D746-6AF955185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4C6C4-904F-B85E-A136-15070443C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396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81387-D4AB-46D8-295A-4651E58CB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3EFFB-BD61-6F38-BC5C-EB93F67AE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1BD1CA-3A69-168D-5A38-41C2EC225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CE2971-667D-DC2D-E610-DD8C7D808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571699-E97E-4ED7-415F-97C1F960F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0DCCF-EF0A-048E-5DF8-6576E6EA7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57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93507-3982-AC97-9EBF-2D420DF3D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D59213-0942-E459-85BC-DA057F4C95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6F13ED-BC33-4F39-CC58-435722B9A3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F779AE-0D69-58DE-D3FA-6EDFB0A9E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AFD58-0C4F-A0D9-EB9C-B268343CD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408B79-88E0-3B36-C281-A24D1B4AD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253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8EC10-BF21-7505-CE77-11F2E7DE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272B9D-D785-A1CD-DCC2-52F2CCAC17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564D4-B224-8A63-3BFE-530761D3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E6185-6EE0-B5B0-E6C9-FC42192B5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7D4E6-B2CF-1FDF-29D9-E9E9FE701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128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C87DA5-FE2C-28CC-5218-E9183DC11F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2F25CC-2233-878C-E06C-5973D49437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9290A-BD81-3B88-C8DB-C4DC75AB1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D91B7-4F1E-02D6-4580-F1A580558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69881-2E0D-14AA-267B-0050B6F38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13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1B8A1E-6F66-4967-451F-05637C76C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7651F-169E-D01D-18CC-EEE0C0EC1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87A17-9833-D421-4084-A5A2BD4711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9697B-C86E-4976-BA94-EF594CC7932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70CFA-E77E-D3AA-85ED-7E0A26003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D1AFC-41CE-E5E7-D013-C2F5531FC3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2451B-9409-4337-A6BE-F61BC9562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619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ckground-abstract-futuristic-1462755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3680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88AD321-F5DF-C72B-4DB1-31D79708E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269" y="0"/>
            <a:ext cx="12169462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911DE2-305D-C6E7-5B8B-BE1A1FFE9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6648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0" i="0" u="none" strike="noStrike" dirty="0">
                <a:solidFill>
                  <a:srgbClr val="002060"/>
                </a:solidFill>
                <a:effectLst/>
                <a:latin typeface="-apple-system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Foreign Languages &amp; Cultural Awareness (BMIH5003)</a:t>
            </a:r>
            <a:endParaRPr lang="en-GB" sz="4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39A67-C213-F88B-B1D0-28D541190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66290"/>
            <a:ext cx="10515600" cy="4351338"/>
          </a:xfrm>
        </p:spPr>
        <p:txBody>
          <a:bodyPr/>
          <a:lstStyle/>
          <a:p>
            <a:pPr algn="l"/>
            <a:r>
              <a:rPr lang="en-GB" sz="28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Florinel</a:t>
            </a:r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Marius Guinea</a:t>
            </a:r>
          </a:p>
          <a:p>
            <a:pPr algn="l"/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Student number    2108012</a:t>
            </a:r>
          </a:p>
          <a:p>
            <a:pPr algn="l"/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Module Tutor       Rodrigo Aguilera</a:t>
            </a:r>
          </a:p>
          <a:p>
            <a:pPr algn="l"/>
            <a:endParaRPr lang="en-GB" dirty="0">
              <a:solidFill>
                <a:schemeClr val="accent1"/>
              </a:solidFill>
            </a:endParaRPr>
          </a:p>
          <a:p>
            <a:pPr algn="l"/>
            <a:r>
              <a:rPr lang="en-GB" b="1" i="1" dirty="0">
                <a:solidFill>
                  <a:srgbClr val="C00000"/>
                </a:solidFill>
              </a:rPr>
              <a:t>C</a:t>
            </a:r>
            <a:r>
              <a:rPr lang="en-GB" sz="2800" b="1" i="1" dirty="0">
                <a:solidFill>
                  <a:srgbClr val="C00000"/>
                </a:solidFill>
              </a:rPr>
              <a:t>aution </a:t>
            </a:r>
            <a:r>
              <a:rPr lang="en-GB" b="1" i="1" dirty="0">
                <a:solidFill>
                  <a:srgbClr val="C00000"/>
                </a:solidFill>
              </a:rPr>
              <a:t>S</a:t>
            </a:r>
            <a:r>
              <a:rPr lang="en-GB" sz="2800" b="1" i="1" dirty="0">
                <a:solidFill>
                  <a:srgbClr val="C00000"/>
                </a:solidFill>
              </a:rPr>
              <a:t>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E8EB3-0AD2-46A2-00EF-28FB66CD7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0EB4EF-3565-9729-6579-9721FF909963}"/>
              </a:ext>
            </a:extLst>
          </p:cNvPr>
          <p:cNvSpPr/>
          <p:nvPr/>
        </p:nvSpPr>
        <p:spPr>
          <a:xfrm>
            <a:off x="3145315" y="590780"/>
            <a:ext cx="5938092" cy="6274106"/>
          </a:xfrm>
          <a:prstGeom prst="rect">
            <a:avLst/>
          </a:prstGeom>
          <a:solidFill>
            <a:srgbClr val="34D493">
              <a:alpha val="4902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1FFFCD-8192-DFF6-6150-8BED36357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025" y="5608300"/>
            <a:ext cx="6172200" cy="4873625"/>
          </a:xfrm>
        </p:spPr>
        <p:txBody>
          <a:bodyPr/>
          <a:lstStyle/>
          <a:p>
            <a:r>
              <a:rPr lang="en-GB" dirty="0"/>
              <a:t>NO SLIPPER</a:t>
            </a:r>
          </a:p>
          <a:p>
            <a:r>
              <a:rPr lang="en-GB" dirty="0"/>
              <a:t>SIN ZAPATILLAS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0F08D63-AA20-8A7F-F9C8-1B6D6FF0FEF2}"/>
              </a:ext>
            </a:extLst>
          </p:cNvPr>
          <p:cNvSpPr/>
          <p:nvPr/>
        </p:nvSpPr>
        <p:spPr>
          <a:xfrm>
            <a:off x="3685142" y="906159"/>
            <a:ext cx="4821716" cy="476064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BC86027-E7A5-BAD6-8B96-C32AD239DD0F}"/>
              </a:ext>
            </a:extLst>
          </p:cNvPr>
          <p:cNvSpPr/>
          <p:nvPr/>
        </p:nvSpPr>
        <p:spPr>
          <a:xfrm>
            <a:off x="3933022" y="1191197"/>
            <a:ext cx="4362679" cy="42070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854F256-8E35-AACF-009D-9046C8D2915A}"/>
              </a:ext>
            </a:extLst>
          </p:cNvPr>
          <p:cNvSpPr/>
          <p:nvPr/>
        </p:nvSpPr>
        <p:spPr>
          <a:xfrm rot="21217978">
            <a:off x="6211121" y="2693757"/>
            <a:ext cx="1005985" cy="1800990"/>
          </a:xfrm>
          <a:custGeom>
            <a:avLst/>
            <a:gdLst>
              <a:gd name="connsiteX0" fmla="*/ 629887 w 1005985"/>
              <a:gd name="connsiteY0" fmla="*/ 7584 h 1800990"/>
              <a:gd name="connsiteX1" fmla="*/ 416220 w 1005985"/>
              <a:gd name="connsiteY1" fmla="*/ 45885 h 1800990"/>
              <a:gd name="connsiteX2" fmla="*/ 223916 w 1005985"/>
              <a:gd name="connsiteY2" fmla="*/ 405073 h 1800990"/>
              <a:gd name="connsiteX3" fmla="*/ 208011 w 1005985"/>
              <a:gd name="connsiteY3" fmla="*/ 598516 h 1800990"/>
              <a:gd name="connsiteX4" fmla="*/ 168184 w 1005985"/>
              <a:gd name="connsiteY4" fmla="*/ 963161 h 1800990"/>
              <a:gd name="connsiteX5" fmla="*/ 100376 w 1005985"/>
              <a:gd name="connsiteY5" fmla="*/ 1147371 h 1800990"/>
              <a:gd name="connsiteX6" fmla="*/ 13585 w 1005985"/>
              <a:gd name="connsiteY6" fmla="*/ 1390080 h 1800990"/>
              <a:gd name="connsiteX7" fmla="*/ 227327 w 1005985"/>
              <a:gd name="connsiteY7" fmla="*/ 1787491 h 1800990"/>
              <a:gd name="connsiteX8" fmla="*/ 470736 w 1005985"/>
              <a:gd name="connsiteY8" fmla="*/ 1762690 h 1800990"/>
              <a:gd name="connsiteX9" fmla="*/ 621249 w 1005985"/>
              <a:gd name="connsiteY9" fmla="*/ 1576488 h 1800990"/>
              <a:gd name="connsiteX10" fmla="*/ 621249 w 1005985"/>
              <a:gd name="connsiteY10" fmla="*/ 1576488 h 1800990"/>
              <a:gd name="connsiteX11" fmla="*/ 781589 w 1005985"/>
              <a:gd name="connsiteY11" fmla="*/ 1071209 h 1800990"/>
              <a:gd name="connsiteX12" fmla="*/ 839441 w 1005985"/>
              <a:gd name="connsiteY12" fmla="*/ 975186 h 1800990"/>
              <a:gd name="connsiteX13" fmla="*/ 999161 w 1005985"/>
              <a:gd name="connsiteY13" fmla="*/ 638756 h 1800990"/>
              <a:gd name="connsiteX14" fmla="*/ 629887 w 1005985"/>
              <a:gd name="connsiteY14" fmla="*/ 7584 h 1800990"/>
              <a:gd name="connsiteX15" fmla="*/ 572707 w 1005985"/>
              <a:gd name="connsiteY15" fmla="*/ 406832 h 1800990"/>
              <a:gd name="connsiteX16" fmla="*/ 558044 w 1005985"/>
              <a:gd name="connsiteY16" fmla="*/ 417176 h 1800990"/>
              <a:gd name="connsiteX17" fmla="*/ 316577 w 1005985"/>
              <a:gd name="connsiteY17" fmla="*/ 688384 h 1800990"/>
              <a:gd name="connsiteX18" fmla="*/ 318387 w 1005985"/>
              <a:gd name="connsiteY18" fmla="*/ 1026935 h 1800990"/>
              <a:gd name="connsiteX19" fmla="*/ 291305 w 1005985"/>
              <a:gd name="connsiteY19" fmla="*/ 1074644 h 1800990"/>
              <a:gd name="connsiteX20" fmla="*/ 243829 w 1005985"/>
              <a:gd name="connsiteY20" fmla="*/ 1048374 h 1800990"/>
              <a:gd name="connsiteX21" fmla="*/ 242510 w 1005985"/>
              <a:gd name="connsiteY21" fmla="*/ 665212 h 1800990"/>
              <a:gd name="connsiteX22" fmla="*/ 540122 w 1005985"/>
              <a:gd name="connsiteY22" fmla="*/ 335765 h 1800990"/>
              <a:gd name="connsiteX23" fmla="*/ 550286 w 1005985"/>
              <a:gd name="connsiteY23" fmla="*/ 280525 h 1800990"/>
              <a:gd name="connsiteX24" fmla="*/ 595452 w 1005985"/>
              <a:gd name="connsiteY24" fmla="*/ 249375 h 1800990"/>
              <a:gd name="connsiteX25" fmla="*/ 626602 w 1005985"/>
              <a:gd name="connsiteY25" fmla="*/ 294542 h 1800990"/>
              <a:gd name="connsiteX26" fmla="*/ 618404 w 1005985"/>
              <a:gd name="connsiteY26" fmla="*/ 339178 h 1800990"/>
              <a:gd name="connsiteX27" fmla="*/ 814821 w 1005985"/>
              <a:gd name="connsiteY27" fmla="*/ 926955 h 1800990"/>
              <a:gd name="connsiteX28" fmla="*/ 668601 w 1005985"/>
              <a:gd name="connsiteY28" fmla="*/ 1183965 h 1800990"/>
              <a:gd name="connsiteX29" fmla="*/ 614789 w 1005985"/>
              <a:gd name="connsiteY29" fmla="*/ 1173294 h 1800990"/>
              <a:gd name="connsiteX30" fmla="*/ 623939 w 1005985"/>
              <a:gd name="connsiteY30" fmla="*/ 1120553 h 1800990"/>
              <a:gd name="connsiteX31" fmla="*/ 740780 w 1005985"/>
              <a:gd name="connsiteY31" fmla="*/ 903757 h 1800990"/>
              <a:gd name="connsiteX32" fmla="*/ 580569 w 1005985"/>
              <a:gd name="connsiteY32" fmla="*/ 418004 h 1800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005985" h="1800990">
                <a:moveTo>
                  <a:pt x="629887" y="7584"/>
                </a:moveTo>
                <a:cubicBezTo>
                  <a:pt x="556446" y="-10234"/>
                  <a:pt x="478898" y="3666"/>
                  <a:pt x="416220" y="45885"/>
                </a:cubicBezTo>
                <a:cubicBezTo>
                  <a:pt x="284845" y="134227"/>
                  <a:pt x="237984" y="326506"/>
                  <a:pt x="223916" y="405073"/>
                </a:cubicBezTo>
                <a:cubicBezTo>
                  <a:pt x="216597" y="445934"/>
                  <a:pt x="212614" y="516639"/>
                  <a:pt x="208011" y="598516"/>
                </a:cubicBezTo>
                <a:cubicBezTo>
                  <a:pt x="200847" y="725676"/>
                  <a:pt x="191925" y="883947"/>
                  <a:pt x="168184" y="963161"/>
                </a:cubicBezTo>
                <a:cubicBezTo>
                  <a:pt x="149875" y="1024245"/>
                  <a:pt x="125849" y="1084062"/>
                  <a:pt x="100376" y="1147371"/>
                </a:cubicBezTo>
                <a:cubicBezTo>
                  <a:pt x="66924" y="1226584"/>
                  <a:pt x="37947" y="1307615"/>
                  <a:pt x="13585" y="1390080"/>
                </a:cubicBezTo>
                <a:cubicBezTo>
                  <a:pt x="-37134" y="1558845"/>
                  <a:pt x="58563" y="1736772"/>
                  <a:pt x="227327" y="1787491"/>
                </a:cubicBezTo>
                <a:cubicBezTo>
                  <a:pt x="308536" y="1811894"/>
                  <a:pt x="396118" y="1802971"/>
                  <a:pt x="470736" y="1762690"/>
                </a:cubicBezTo>
                <a:cubicBezTo>
                  <a:pt x="544144" y="1723678"/>
                  <a:pt x="598491" y="1656444"/>
                  <a:pt x="621249" y="1576488"/>
                </a:cubicBezTo>
                <a:lnTo>
                  <a:pt x="621249" y="1576488"/>
                </a:lnTo>
                <a:cubicBezTo>
                  <a:pt x="649516" y="1477362"/>
                  <a:pt x="748616" y="1149776"/>
                  <a:pt x="781589" y="1071209"/>
                </a:cubicBezTo>
                <a:cubicBezTo>
                  <a:pt x="798516" y="1037841"/>
                  <a:pt x="817852" y="1005747"/>
                  <a:pt x="839441" y="975186"/>
                </a:cubicBezTo>
                <a:cubicBezTo>
                  <a:pt x="896543" y="888551"/>
                  <a:pt x="974748" y="769873"/>
                  <a:pt x="999161" y="638756"/>
                </a:cubicBezTo>
                <a:cubicBezTo>
                  <a:pt x="1039168" y="424754"/>
                  <a:pt x="901638" y="65384"/>
                  <a:pt x="629887" y="7584"/>
                </a:cubicBezTo>
                <a:close/>
                <a:moveTo>
                  <a:pt x="572707" y="406832"/>
                </a:moveTo>
                <a:lnTo>
                  <a:pt x="558044" y="417176"/>
                </a:lnTo>
                <a:cubicBezTo>
                  <a:pt x="487882" y="465485"/>
                  <a:pt x="353481" y="570560"/>
                  <a:pt x="316577" y="688384"/>
                </a:cubicBezTo>
                <a:cubicBezTo>
                  <a:pt x="267440" y="845000"/>
                  <a:pt x="317896" y="1025150"/>
                  <a:pt x="318387" y="1026935"/>
                </a:cubicBezTo>
                <a:cubicBezTo>
                  <a:pt x="324082" y="1047588"/>
                  <a:pt x="311958" y="1068949"/>
                  <a:pt x="291305" y="1074644"/>
                </a:cubicBezTo>
                <a:cubicBezTo>
                  <a:pt x="270968" y="1080253"/>
                  <a:pt x="249878" y="1068582"/>
                  <a:pt x="243829" y="1048374"/>
                </a:cubicBezTo>
                <a:cubicBezTo>
                  <a:pt x="241450" y="1040124"/>
                  <a:pt x="186391" y="844457"/>
                  <a:pt x="242510" y="665212"/>
                </a:cubicBezTo>
                <a:cubicBezTo>
                  <a:pt x="292422" y="505881"/>
                  <a:pt x="476245" y="376755"/>
                  <a:pt x="540122" y="335765"/>
                </a:cubicBezTo>
                <a:lnTo>
                  <a:pt x="550286" y="280525"/>
                </a:lnTo>
                <a:cubicBezTo>
                  <a:pt x="554157" y="259450"/>
                  <a:pt x="574378" y="245504"/>
                  <a:pt x="595452" y="249375"/>
                </a:cubicBezTo>
                <a:cubicBezTo>
                  <a:pt x="616527" y="253246"/>
                  <a:pt x="630474" y="273467"/>
                  <a:pt x="626602" y="294542"/>
                </a:cubicBezTo>
                <a:lnTo>
                  <a:pt x="618404" y="339178"/>
                </a:lnTo>
                <a:cubicBezTo>
                  <a:pt x="661412" y="393487"/>
                  <a:pt x="887621" y="694539"/>
                  <a:pt x="814821" y="926955"/>
                </a:cubicBezTo>
                <a:cubicBezTo>
                  <a:pt x="754254" y="1120217"/>
                  <a:pt x="677187" y="1178017"/>
                  <a:pt x="668601" y="1183965"/>
                </a:cubicBezTo>
                <a:cubicBezTo>
                  <a:pt x="650796" y="1195879"/>
                  <a:pt x="626703" y="1191100"/>
                  <a:pt x="614789" y="1173294"/>
                </a:cubicBezTo>
                <a:cubicBezTo>
                  <a:pt x="603278" y="1156089"/>
                  <a:pt x="607305" y="1132876"/>
                  <a:pt x="623939" y="1120553"/>
                </a:cubicBezTo>
                <a:cubicBezTo>
                  <a:pt x="626085" y="1118898"/>
                  <a:pt x="689006" y="1069011"/>
                  <a:pt x="740780" y="903757"/>
                </a:cubicBezTo>
                <a:cubicBezTo>
                  <a:pt x="793330" y="736021"/>
                  <a:pt x="645093" y="506967"/>
                  <a:pt x="580569" y="418004"/>
                </a:cubicBezTo>
                <a:close/>
              </a:path>
            </a:pathLst>
          </a:custGeom>
          <a:solidFill>
            <a:srgbClr val="000000"/>
          </a:solidFill>
          <a:ln w="25797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419126E-848D-E1EA-3108-85B0B54F2372}"/>
              </a:ext>
            </a:extLst>
          </p:cNvPr>
          <p:cNvSpPr/>
          <p:nvPr/>
        </p:nvSpPr>
        <p:spPr>
          <a:xfrm rot="323925">
            <a:off x="5097525" y="2119682"/>
            <a:ext cx="808781" cy="1826136"/>
          </a:xfrm>
          <a:custGeom>
            <a:avLst/>
            <a:gdLst>
              <a:gd name="connsiteX0" fmla="*/ 808022 w 808781"/>
              <a:gd name="connsiteY0" fmla="*/ 476666 h 1826136"/>
              <a:gd name="connsiteX1" fmla="*/ 698757 w 808781"/>
              <a:gd name="connsiteY1" fmla="*/ 84143 h 1826136"/>
              <a:gd name="connsiteX2" fmla="*/ 498617 w 808781"/>
              <a:gd name="connsiteY2" fmla="*/ 42 h 1826136"/>
              <a:gd name="connsiteX3" fmla="*/ 494867 w 808781"/>
              <a:gd name="connsiteY3" fmla="*/ 42 h 1826136"/>
              <a:gd name="connsiteX4" fmla="*/ 320 w 808781"/>
              <a:gd name="connsiteY4" fmla="*/ 535371 h 1826136"/>
              <a:gd name="connsiteX5" fmla="*/ 82611 w 808781"/>
              <a:gd name="connsiteY5" fmla="*/ 898646 h 1826136"/>
              <a:gd name="connsiteX6" fmla="*/ 118119 w 808781"/>
              <a:gd name="connsiteY6" fmla="*/ 1005013 h 1826136"/>
              <a:gd name="connsiteX7" fmla="*/ 164411 w 808781"/>
              <a:gd name="connsiteY7" fmla="*/ 1533153 h 1826136"/>
              <a:gd name="connsiteX8" fmla="*/ 164411 w 808781"/>
              <a:gd name="connsiteY8" fmla="*/ 1533153 h 1826136"/>
              <a:gd name="connsiteX9" fmla="*/ 270675 w 808781"/>
              <a:gd name="connsiteY9" fmla="*/ 1747647 h 1826136"/>
              <a:gd name="connsiteX10" fmla="*/ 481419 w 808781"/>
              <a:gd name="connsiteY10" fmla="*/ 1826137 h 1826136"/>
              <a:gd name="connsiteX11" fmla="*/ 507771 w 808781"/>
              <a:gd name="connsiteY11" fmla="*/ 1825024 h 1826136"/>
              <a:gd name="connsiteX12" fmla="*/ 798168 w 808781"/>
              <a:gd name="connsiteY12" fmla="*/ 1483810 h 1826136"/>
              <a:gd name="connsiteX13" fmla="*/ 766514 w 808781"/>
              <a:gd name="connsiteY13" fmla="*/ 1228093 h 1826136"/>
              <a:gd name="connsiteX14" fmla="*/ 740653 w 808781"/>
              <a:gd name="connsiteY14" fmla="*/ 1033461 h 1826136"/>
              <a:gd name="connsiteX15" fmla="*/ 781410 w 808781"/>
              <a:gd name="connsiteY15" fmla="*/ 668816 h 1826136"/>
              <a:gd name="connsiteX16" fmla="*/ 808022 w 808781"/>
              <a:gd name="connsiteY16" fmla="*/ 476666 h 1826136"/>
              <a:gd name="connsiteX17" fmla="*/ 456851 w 808781"/>
              <a:gd name="connsiteY17" fmla="*/ 411677 h 1826136"/>
              <a:gd name="connsiteX18" fmla="*/ 194746 w 808781"/>
              <a:gd name="connsiteY18" fmla="*/ 850414 h 1826136"/>
              <a:gd name="connsiteX19" fmla="*/ 261494 w 808781"/>
              <a:gd name="connsiteY19" fmla="*/ 1087563 h 1826136"/>
              <a:gd name="connsiteX20" fmla="*/ 258052 w 808781"/>
              <a:gd name="connsiteY20" fmla="*/ 1142314 h 1826136"/>
              <a:gd name="connsiteX21" fmla="*/ 232167 w 808781"/>
              <a:gd name="connsiteY21" fmla="*/ 1152009 h 1826136"/>
              <a:gd name="connsiteX22" fmla="*/ 204004 w 808781"/>
              <a:gd name="connsiteY22" fmla="*/ 1139647 h 1826136"/>
              <a:gd name="connsiteX23" fmla="*/ 117421 w 808781"/>
              <a:gd name="connsiteY23" fmla="*/ 856880 h 1826136"/>
              <a:gd name="connsiteX24" fmla="*/ 437429 w 808781"/>
              <a:gd name="connsiteY24" fmla="*/ 326179 h 1826136"/>
              <a:gd name="connsiteX25" fmla="*/ 439161 w 808781"/>
              <a:gd name="connsiteY25" fmla="*/ 280844 h 1826136"/>
              <a:gd name="connsiteX26" fmla="*/ 479427 w 808781"/>
              <a:gd name="connsiteY26" fmla="*/ 243552 h 1826136"/>
              <a:gd name="connsiteX27" fmla="*/ 516694 w 808781"/>
              <a:gd name="connsiteY27" fmla="*/ 283813 h 1826136"/>
              <a:gd name="connsiteX28" fmla="*/ 516694 w 808781"/>
              <a:gd name="connsiteY28" fmla="*/ 283818 h 1826136"/>
              <a:gd name="connsiteX29" fmla="*/ 514547 w 808781"/>
              <a:gd name="connsiteY29" fmla="*/ 339937 h 1826136"/>
              <a:gd name="connsiteX30" fmla="*/ 733075 w 808781"/>
              <a:gd name="connsiteY30" fmla="*/ 726409 h 1826136"/>
              <a:gd name="connsiteX31" fmla="*/ 648147 w 808781"/>
              <a:gd name="connsiteY31" fmla="*/ 1100028 h 1826136"/>
              <a:gd name="connsiteX32" fmla="*/ 595017 w 808781"/>
              <a:gd name="connsiteY32" fmla="*/ 1113696 h 1826136"/>
              <a:gd name="connsiteX33" fmla="*/ 580054 w 808781"/>
              <a:gd name="connsiteY33" fmla="*/ 1062943 h 1826136"/>
              <a:gd name="connsiteX34" fmla="*/ 655724 w 808781"/>
              <a:gd name="connsiteY34" fmla="*/ 732978 h 1826136"/>
              <a:gd name="connsiteX35" fmla="*/ 479246 w 808781"/>
              <a:gd name="connsiteY35" fmla="*/ 415530 h 1826136"/>
              <a:gd name="connsiteX36" fmla="*/ 467376 w 808781"/>
              <a:gd name="connsiteY36" fmla="*/ 402599 h 1826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808781" h="1826136">
                <a:moveTo>
                  <a:pt x="808022" y="476666"/>
                </a:moveTo>
                <a:cubicBezTo>
                  <a:pt x="811461" y="396910"/>
                  <a:pt x="807660" y="199045"/>
                  <a:pt x="698757" y="84143"/>
                </a:cubicBezTo>
                <a:cubicBezTo>
                  <a:pt x="646823" y="29234"/>
                  <a:pt x="574183" y="-1290"/>
                  <a:pt x="498617" y="42"/>
                </a:cubicBezTo>
                <a:lnTo>
                  <a:pt x="494867" y="42"/>
                </a:lnTo>
                <a:cubicBezTo>
                  <a:pt x="218926" y="42"/>
                  <a:pt x="8105" y="318809"/>
                  <a:pt x="320" y="535371"/>
                </a:cubicBezTo>
                <a:cubicBezTo>
                  <a:pt x="-4490" y="668764"/>
                  <a:pt x="45888" y="801743"/>
                  <a:pt x="82611" y="898646"/>
                </a:cubicBezTo>
                <a:cubicBezTo>
                  <a:pt x="97026" y="933189"/>
                  <a:pt x="108894" y="968738"/>
                  <a:pt x="118119" y="1005013"/>
                </a:cubicBezTo>
                <a:cubicBezTo>
                  <a:pt x="133325" y="1088882"/>
                  <a:pt x="158488" y="1430277"/>
                  <a:pt x="164411" y="1533153"/>
                </a:cubicBezTo>
                <a:lnTo>
                  <a:pt x="164411" y="1533153"/>
                </a:lnTo>
                <a:cubicBezTo>
                  <a:pt x="169210" y="1616122"/>
                  <a:pt x="207576" y="1693561"/>
                  <a:pt x="270675" y="1747647"/>
                </a:cubicBezTo>
                <a:cubicBezTo>
                  <a:pt x="329248" y="1798217"/>
                  <a:pt x="404037" y="1826072"/>
                  <a:pt x="481419" y="1826137"/>
                </a:cubicBezTo>
                <a:cubicBezTo>
                  <a:pt x="490186" y="1826137"/>
                  <a:pt x="499005" y="1825749"/>
                  <a:pt x="507771" y="1825024"/>
                </a:cubicBezTo>
                <a:cubicBezTo>
                  <a:pt x="681236" y="1809146"/>
                  <a:pt x="810228" y="1657580"/>
                  <a:pt x="798168" y="1483810"/>
                </a:cubicBezTo>
                <a:cubicBezTo>
                  <a:pt x="792417" y="1398046"/>
                  <a:pt x="781847" y="1312673"/>
                  <a:pt x="766514" y="1228093"/>
                </a:cubicBezTo>
                <a:cubicBezTo>
                  <a:pt x="755497" y="1160854"/>
                  <a:pt x="745075" y="1097080"/>
                  <a:pt x="740653" y="1033461"/>
                </a:cubicBezTo>
                <a:cubicBezTo>
                  <a:pt x="734756" y="950937"/>
                  <a:pt x="760618" y="794502"/>
                  <a:pt x="781410" y="668816"/>
                </a:cubicBezTo>
                <a:cubicBezTo>
                  <a:pt x="794677" y="587948"/>
                  <a:pt x="806237" y="518122"/>
                  <a:pt x="808022" y="476666"/>
                </a:cubicBezTo>
                <a:close/>
                <a:moveTo>
                  <a:pt x="456851" y="411677"/>
                </a:moveTo>
                <a:cubicBezTo>
                  <a:pt x="374094" y="484683"/>
                  <a:pt x="180134" y="675824"/>
                  <a:pt x="194746" y="850414"/>
                </a:cubicBezTo>
                <a:cubicBezTo>
                  <a:pt x="209358" y="1025004"/>
                  <a:pt x="260977" y="1086968"/>
                  <a:pt x="261494" y="1087563"/>
                </a:cubicBezTo>
                <a:cubicBezTo>
                  <a:pt x="275663" y="1103633"/>
                  <a:pt x="274122" y="1128147"/>
                  <a:pt x="258052" y="1142314"/>
                </a:cubicBezTo>
                <a:cubicBezTo>
                  <a:pt x="250906" y="1148616"/>
                  <a:pt x="241692" y="1152066"/>
                  <a:pt x="232167" y="1152009"/>
                </a:cubicBezTo>
                <a:cubicBezTo>
                  <a:pt x="221461" y="1152019"/>
                  <a:pt x="211243" y="1147535"/>
                  <a:pt x="204004" y="1139647"/>
                </a:cubicBezTo>
                <a:cubicBezTo>
                  <a:pt x="196918" y="1131889"/>
                  <a:pt x="134308" y="1058727"/>
                  <a:pt x="117421" y="856880"/>
                </a:cubicBezTo>
                <a:cubicBezTo>
                  <a:pt x="97145" y="614197"/>
                  <a:pt x="383585" y="369859"/>
                  <a:pt x="437429" y="326179"/>
                </a:cubicBezTo>
                <a:lnTo>
                  <a:pt x="439161" y="280844"/>
                </a:lnTo>
                <a:cubicBezTo>
                  <a:pt x="440222" y="259537"/>
                  <a:pt x="458102" y="242978"/>
                  <a:pt x="479427" y="243552"/>
                </a:cubicBezTo>
                <a:cubicBezTo>
                  <a:pt x="500835" y="244380"/>
                  <a:pt x="517521" y="262402"/>
                  <a:pt x="516694" y="283813"/>
                </a:cubicBezTo>
                <a:cubicBezTo>
                  <a:pt x="516694" y="283813"/>
                  <a:pt x="516694" y="283816"/>
                  <a:pt x="516694" y="283818"/>
                </a:cubicBezTo>
                <a:lnTo>
                  <a:pt x="514547" y="339937"/>
                </a:lnTo>
                <a:cubicBezTo>
                  <a:pt x="567951" y="393858"/>
                  <a:pt x="719136" y="560017"/>
                  <a:pt x="733075" y="726409"/>
                </a:cubicBezTo>
                <a:cubicBezTo>
                  <a:pt x="748722" y="913568"/>
                  <a:pt x="652285" y="1092502"/>
                  <a:pt x="648147" y="1100028"/>
                </a:cubicBezTo>
                <a:cubicBezTo>
                  <a:pt x="637249" y="1118475"/>
                  <a:pt x="613462" y="1124593"/>
                  <a:pt x="595017" y="1113696"/>
                </a:cubicBezTo>
                <a:cubicBezTo>
                  <a:pt x="577476" y="1103333"/>
                  <a:pt x="570940" y="1081165"/>
                  <a:pt x="580054" y="1062943"/>
                </a:cubicBezTo>
                <a:cubicBezTo>
                  <a:pt x="580959" y="1061313"/>
                  <a:pt x="669431" y="896499"/>
                  <a:pt x="655724" y="732978"/>
                </a:cubicBezTo>
                <a:cubicBezTo>
                  <a:pt x="645380" y="609878"/>
                  <a:pt x="537176" y="477959"/>
                  <a:pt x="479246" y="415530"/>
                </a:cubicBezTo>
                <a:lnTo>
                  <a:pt x="467376" y="402599"/>
                </a:lnTo>
                <a:close/>
              </a:path>
            </a:pathLst>
          </a:custGeom>
          <a:solidFill>
            <a:srgbClr val="000000"/>
          </a:solidFill>
          <a:ln w="25797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5" name="Minus Sign 14">
            <a:extLst>
              <a:ext uri="{FF2B5EF4-FFF2-40B4-BE49-F238E27FC236}">
                <a16:creationId xmlns:a16="http://schemas.microsoft.com/office/drawing/2014/main" id="{F4519412-84C8-8D5D-74BA-ABFC33288136}"/>
              </a:ext>
            </a:extLst>
          </p:cNvPr>
          <p:cNvSpPr/>
          <p:nvPr/>
        </p:nvSpPr>
        <p:spPr>
          <a:xfrm rot="18808768">
            <a:off x="2805124" y="2392295"/>
            <a:ext cx="6400190" cy="1594911"/>
          </a:xfrm>
          <a:prstGeom prst="mathMinus">
            <a:avLst/>
          </a:prstGeom>
          <a:solidFill>
            <a:srgbClr val="C00000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820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25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Office Theme</vt:lpstr>
      <vt:lpstr>Foreign Languages &amp; Cultural Awareness (BMIH5003)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</dc:title>
  <dc:creator>Florin Guinea</dc:creator>
  <cp:lastModifiedBy>Florin Guinea</cp:lastModifiedBy>
  <cp:revision>1</cp:revision>
  <dcterms:created xsi:type="dcterms:W3CDTF">2022-11-25T18:15:18Z</dcterms:created>
  <dcterms:modified xsi:type="dcterms:W3CDTF">2022-11-25T18:58:11Z</dcterms:modified>
</cp:coreProperties>
</file>