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718"/>
  </p:normalViewPr>
  <p:slideViewPr>
    <p:cSldViewPr snapToGrid="0">
      <p:cViewPr varScale="1">
        <p:scale>
          <a:sx n="113" d="100"/>
          <a:sy n="113" d="100"/>
        </p:scale>
        <p:origin x="5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19D875-B66D-49CA-8D67-C4CD70017603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0B34EB0-A779-4371-9AA3-AADE929B01AA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Dominant Tinplate Industry</a:t>
          </a:r>
          <a:endParaRPr lang="en-US" sz="1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F16A9D-E02D-4A86-B5CA-6DC8AF3D3585}" type="parTrans" cxnId="{31CBA6A1-E19C-49E6-964E-C9FF715F6CAB}">
      <dgm:prSet/>
      <dgm:spPr/>
      <dgm:t>
        <a:bodyPr/>
        <a:lstStyle/>
        <a:p>
          <a:endParaRPr lang="en-US"/>
        </a:p>
      </dgm:t>
    </dgm:pt>
    <dgm:pt modelId="{35EB3C7F-3042-4F99-B882-EB1292E254DB}" type="sibTrans" cxnId="{31CBA6A1-E19C-49E6-964E-C9FF715F6CAB}">
      <dgm:prSet/>
      <dgm:spPr/>
      <dgm:t>
        <a:bodyPr/>
        <a:lstStyle/>
        <a:p>
          <a:endParaRPr lang="en-US"/>
        </a:p>
      </dgm:t>
    </dgm:pt>
    <dgm:pt modelId="{F0A5F996-72E8-4606-AEC2-DBF548DFCC06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Major Companies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5DDA37-BC8F-4264-96AF-F04AB65D4858}" type="parTrans" cxnId="{E2C5E7B4-E365-4858-9D4D-77CED4D5D997}">
      <dgm:prSet/>
      <dgm:spPr/>
      <dgm:t>
        <a:bodyPr/>
        <a:lstStyle/>
        <a:p>
          <a:endParaRPr lang="en-US"/>
        </a:p>
      </dgm:t>
    </dgm:pt>
    <dgm:pt modelId="{2DBA5ED6-4E35-4F9C-ABB9-1C5180EF3CAB}" type="sibTrans" cxnId="{E2C5E7B4-E365-4858-9D4D-77CED4D5D997}">
      <dgm:prSet/>
      <dgm:spPr/>
      <dgm:t>
        <a:bodyPr/>
        <a:lstStyle/>
        <a:p>
          <a:endParaRPr lang="en-US"/>
        </a:p>
      </dgm:t>
    </dgm:pt>
    <dgm:pt modelId="{00FB1BAE-C930-41C8-AC79-2C91EC0928EE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Strategic Location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9E685A-449A-4425-B707-049D2B6204ED}" type="parTrans" cxnId="{A8990DDF-48C5-47CC-A903-06976DF01BD6}">
      <dgm:prSet/>
      <dgm:spPr/>
      <dgm:t>
        <a:bodyPr/>
        <a:lstStyle/>
        <a:p>
          <a:endParaRPr lang="en-US"/>
        </a:p>
      </dgm:t>
    </dgm:pt>
    <dgm:pt modelId="{7616EAB0-2670-4DF6-951C-3C6ADE3BD4F3}" type="sibTrans" cxnId="{A8990DDF-48C5-47CC-A903-06976DF01BD6}">
      <dgm:prSet/>
      <dgm:spPr/>
      <dgm:t>
        <a:bodyPr/>
        <a:lstStyle/>
        <a:p>
          <a:endParaRPr lang="en-US"/>
        </a:p>
      </dgm:t>
    </dgm:pt>
    <dgm:pt modelId="{DEA0EAAD-9869-4401-A1C0-B89EA46A5114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Innovative Production Techniques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261A00-5A78-4622-AF9D-9D5C78D17D72}" type="parTrans" cxnId="{FF825BFA-CFCF-42B9-94DF-791BA50E2D06}">
      <dgm:prSet/>
      <dgm:spPr/>
      <dgm:t>
        <a:bodyPr/>
        <a:lstStyle/>
        <a:p>
          <a:endParaRPr lang="en-US"/>
        </a:p>
      </dgm:t>
    </dgm:pt>
    <dgm:pt modelId="{1C504B8B-0157-4E2B-A9C0-B6858CD85634}" type="sibTrans" cxnId="{FF825BFA-CFCF-42B9-94DF-791BA50E2D06}">
      <dgm:prSet/>
      <dgm:spPr/>
      <dgm:t>
        <a:bodyPr/>
        <a:lstStyle/>
        <a:p>
          <a:endParaRPr lang="en-US"/>
        </a:p>
      </dgm:t>
    </dgm:pt>
    <dgm:pt modelId="{257121B5-421B-4E52-8D77-BB8B9F69F83E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Access to Transportation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0ECA2A-0F3B-44DD-A467-17421C5030FD}" type="parTrans" cxnId="{DB3E0000-B4B1-4824-AA71-F2BCCB89FB1B}">
      <dgm:prSet/>
      <dgm:spPr/>
      <dgm:t>
        <a:bodyPr/>
        <a:lstStyle/>
        <a:p>
          <a:endParaRPr lang="en-US"/>
        </a:p>
      </dgm:t>
    </dgm:pt>
    <dgm:pt modelId="{ABE43128-E724-4307-ACDE-1D682D9D726A}" type="sibTrans" cxnId="{DB3E0000-B4B1-4824-AA71-F2BCCB89FB1B}">
      <dgm:prSet/>
      <dgm:spPr/>
      <dgm:t>
        <a:bodyPr/>
        <a:lstStyle/>
        <a:p>
          <a:endParaRPr lang="en-US"/>
        </a:p>
      </dgm:t>
    </dgm:pt>
    <dgm:pt modelId="{8A4E019F-2728-4D8C-AC9E-C4191F38DD91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Integration with National Markets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A368A9-DC2B-4537-ABC8-B164B40A1AA0}" type="parTrans" cxnId="{0FD38AE7-4A78-4B54-A64E-4A0390F6E624}">
      <dgm:prSet/>
      <dgm:spPr/>
      <dgm:t>
        <a:bodyPr/>
        <a:lstStyle/>
        <a:p>
          <a:endParaRPr lang="en-US"/>
        </a:p>
      </dgm:t>
    </dgm:pt>
    <dgm:pt modelId="{882E9408-9112-49A9-9CE8-11DC41E8D2FA}" type="sibTrans" cxnId="{0FD38AE7-4A78-4B54-A64E-4A0390F6E624}">
      <dgm:prSet/>
      <dgm:spPr/>
      <dgm:t>
        <a:bodyPr/>
        <a:lstStyle/>
        <a:p>
          <a:endParaRPr lang="en-US"/>
        </a:p>
      </dgm:t>
    </dgm:pt>
    <dgm:pt modelId="{EFA4862C-2350-4897-9364-EE2A09224CF6}" type="pres">
      <dgm:prSet presAssocID="{9819D875-B66D-49CA-8D67-C4CD70017603}" presName="vert0" presStyleCnt="0">
        <dgm:presLayoutVars>
          <dgm:dir/>
          <dgm:animOne val="branch"/>
          <dgm:animLvl val="lvl"/>
        </dgm:presLayoutVars>
      </dgm:prSet>
      <dgm:spPr/>
    </dgm:pt>
    <dgm:pt modelId="{4D86DD8C-69CD-49F4-AE85-5B327204FEF1}" type="pres">
      <dgm:prSet presAssocID="{F0B34EB0-A779-4371-9AA3-AADE929B01AA}" presName="thickLine" presStyleLbl="alignNode1" presStyleIdx="0" presStyleCnt="6"/>
      <dgm:spPr/>
    </dgm:pt>
    <dgm:pt modelId="{8911D29B-0952-4109-B3F9-320D21A24EB6}" type="pres">
      <dgm:prSet presAssocID="{F0B34EB0-A779-4371-9AA3-AADE929B01AA}" presName="horz1" presStyleCnt="0"/>
      <dgm:spPr/>
    </dgm:pt>
    <dgm:pt modelId="{B294A611-696C-466B-ABD3-813899F0386B}" type="pres">
      <dgm:prSet presAssocID="{F0B34EB0-A779-4371-9AA3-AADE929B01AA}" presName="tx1" presStyleLbl="revTx" presStyleIdx="0" presStyleCnt="6"/>
      <dgm:spPr/>
    </dgm:pt>
    <dgm:pt modelId="{F895B8AC-27C0-4B7B-BCAE-C91C36283CA0}" type="pres">
      <dgm:prSet presAssocID="{F0B34EB0-A779-4371-9AA3-AADE929B01AA}" presName="vert1" presStyleCnt="0"/>
      <dgm:spPr/>
    </dgm:pt>
    <dgm:pt modelId="{B11F72C8-BC63-4FF5-AB2B-1BDE254646F3}" type="pres">
      <dgm:prSet presAssocID="{F0A5F996-72E8-4606-AEC2-DBF548DFCC06}" presName="thickLine" presStyleLbl="alignNode1" presStyleIdx="1" presStyleCnt="6"/>
      <dgm:spPr/>
    </dgm:pt>
    <dgm:pt modelId="{2F7A072E-7F2E-43E7-BC8D-D88A418D9793}" type="pres">
      <dgm:prSet presAssocID="{F0A5F996-72E8-4606-AEC2-DBF548DFCC06}" presName="horz1" presStyleCnt="0"/>
      <dgm:spPr/>
    </dgm:pt>
    <dgm:pt modelId="{7C759129-3C8A-4372-9F38-FDEDA8F74552}" type="pres">
      <dgm:prSet presAssocID="{F0A5F996-72E8-4606-AEC2-DBF548DFCC06}" presName="tx1" presStyleLbl="revTx" presStyleIdx="1" presStyleCnt="6"/>
      <dgm:spPr/>
    </dgm:pt>
    <dgm:pt modelId="{A0F97B77-E8E5-4EC6-AB1C-959B40628930}" type="pres">
      <dgm:prSet presAssocID="{F0A5F996-72E8-4606-AEC2-DBF548DFCC06}" presName="vert1" presStyleCnt="0"/>
      <dgm:spPr/>
    </dgm:pt>
    <dgm:pt modelId="{14C2FAB1-9F15-48B5-8A75-34CAAAA7B562}" type="pres">
      <dgm:prSet presAssocID="{00FB1BAE-C930-41C8-AC79-2C91EC0928EE}" presName="thickLine" presStyleLbl="alignNode1" presStyleIdx="2" presStyleCnt="6"/>
      <dgm:spPr/>
    </dgm:pt>
    <dgm:pt modelId="{D67E357C-209F-4AF9-B46A-0EBF3E23850D}" type="pres">
      <dgm:prSet presAssocID="{00FB1BAE-C930-41C8-AC79-2C91EC0928EE}" presName="horz1" presStyleCnt="0"/>
      <dgm:spPr/>
    </dgm:pt>
    <dgm:pt modelId="{4738B64E-58AE-42AF-99FC-9F68D82721CD}" type="pres">
      <dgm:prSet presAssocID="{00FB1BAE-C930-41C8-AC79-2C91EC0928EE}" presName="tx1" presStyleLbl="revTx" presStyleIdx="2" presStyleCnt="6"/>
      <dgm:spPr/>
    </dgm:pt>
    <dgm:pt modelId="{47F18ECA-385D-4BA8-B285-AA393B6A0DF0}" type="pres">
      <dgm:prSet presAssocID="{00FB1BAE-C930-41C8-AC79-2C91EC0928EE}" presName="vert1" presStyleCnt="0"/>
      <dgm:spPr/>
    </dgm:pt>
    <dgm:pt modelId="{D6861A48-4A48-400A-B61D-4A8D8149A238}" type="pres">
      <dgm:prSet presAssocID="{DEA0EAAD-9869-4401-A1C0-B89EA46A5114}" presName="thickLine" presStyleLbl="alignNode1" presStyleIdx="3" presStyleCnt="6"/>
      <dgm:spPr/>
    </dgm:pt>
    <dgm:pt modelId="{7B5D29A9-E30C-4D8D-B795-8E38B675BBE8}" type="pres">
      <dgm:prSet presAssocID="{DEA0EAAD-9869-4401-A1C0-B89EA46A5114}" presName="horz1" presStyleCnt="0"/>
      <dgm:spPr/>
    </dgm:pt>
    <dgm:pt modelId="{E74CA8CA-2512-4F56-AE1E-A9F54CCE63D1}" type="pres">
      <dgm:prSet presAssocID="{DEA0EAAD-9869-4401-A1C0-B89EA46A5114}" presName="tx1" presStyleLbl="revTx" presStyleIdx="3" presStyleCnt="6"/>
      <dgm:spPr/>
    </dgm:pt>
    <dgm:pt modelId="{C595D6FE-F101-4A75-8E9A-714CB8EBB28A}" type="pres">
      <dgm:prSet presAssocID="{DEA0EAAD-9869-4401-A1C0-B89EA46A5114}" presName="vert1" presStyleCnt="0"/>
      <dgm:spPr/>
    </dgm:pt>
    <dgm:pt modelId="{2E4C5D85-48E3-47E4-9653-73D2A6CD8BF3}" type="pres">
      <dgm:prSet presAssocID="{257121B5-421B-4E52-8D77-BB8B9F69F83E}" presName="thickLine" presStyleLbl="alignNode1" presStyleIdx="4" presStyleCnt="6"/>
      <dgm:spPr/>
    </dgm:pt>
    <dgm:pt modelId="{62B0AF2F-0322-435A-B703-324182E71F90}" type="pres">
      <dgm:prSet presAssocID="{257121B5-421B-4E52-8D77-BB8B9F69F83E}" presName="horz1" presStyleCnt="0"/>
      <dgm:spPr/>
    </dgm:pt>
    <dgm:pt modelId="{A3F1F214-896B-4C44-854C-248FA5689E98}" type="pres">
      <dgm:prSet presAssocID="{257121B5-421B-4E52-8D77-BB8B9F69F83E}" presName="tx1" presStyleLbl="revTx" presStyleIdx="4" presStyleCnt="6"/>
      <dgm:spPr/>
    </dgm:pt>
    <dgm:pt modelId="{26F46009-9B74-4D38-9604-D8866705E0D3}" type="pres">
      <dgm:prSet presAssocID="{257121B5-421B-4E52-8D77-BB8B9F69F83E}" presName="vert1" presStyleCnt="0"/>
      <dgm:spPr/>
    </dgm:pt>
    <dgm:pt modelId="{5243E8B8-1AAA-41F9-AFFC-C6BA0AD17B7E}" type="pres">
      <dgm:prSet presAssocID="{8A4E019F-2728-4D8C-AC9E-C4191F38DD91}" presName="thickLine" presStyleLbl="alignNode1" presStyleIdx="5" presStyleCnt="6"/>
      <dgm:spPr/>
    </dgm:pt>
    <dgm:pt modelId="{978358B4-EF4B-49FC-BCA7-3690EB4D7580}" type="pres">
      <dgm:prSet presAssocID="{8A4E019F-2728-4D8C-AC9E-C4191F38DD91}" presName="horz1" presStyleCnt="0"/>
      <dgm:spPr/>
    </dgm:pt>
    <dgm:pt modelId="{CE0A0AFD-0C24-44EC-9FDC-22E4D8ED1591}" type="pres">
      <dgm:prSet presAssocID="{8A4E019F-2728-4D8C-AC9E-C4191F38DD91}" presName="tx1" presStyleLbl="revTx" presStyleIdx="5" presStyleCnt="6"/>
      <dgm:spPr/>
    </dgm:pt>
    <dgm:pt modelId="{269A81CA-44AA-4612-8BF2-2714AE961853}" type="pres">
      <dgm:prSet presAssocID="{8A4E019F-2728-4D8C-AC9E-C4191F38DD91}" presName="vert1" presStyleCnt="0"/>
      <dgm:spPr/>
    </dgm:pt>
  </dgm:ptLst>
  <dgm:cxnLst>
    <dgm:cxn modelId="{DB3E0000-B4B1-4824-AA71-F2BCCB89FB1B}" srcId="{9819D875-B66D-49CA-8D67-C4CD70017603}" destId="{257121B5-421B-4E52-8D77-BB8B9F69F83E}" srcOrd="4" destOrd="0" parTransId="{280ECA2A-0F3B-44DD-A467-17421C5030FD}" sibTransId="{ABE43128-E724-4307-ACDE-1D682D9D726A}"/>
    <dgm:cxn modelId="{2726E919-D6CB-411D-86A6-699B5D12132C}" type="presOf" srcId="{8A4E019F-2728-4D8C-AC9E-C4191F38DD91}" destId="{CE0A0AFD-0C24-44EC-9FDC-22E4D8ED1591}" srcOrd="0" destOrd="0" presId="urn:microsoft.com/office/officeart/2008/layout/LinedList"/>
    <dgm:cxn modelId="{63159255-5FD4-4B27-B5C8-346A6F16DB03}" type="presOf" srcId="{9819D875-B66D-49CA-8D67-C4CD70017603}" destId="{EFA4862C-2350-4897-9364-EE2A09224CF6}" srcOrd="0" destOrd="0" presId="urn:microsoft.com/office/officeart/2008/layout/LinedList"/>
    <dgm:cxn modelId="{C42C5B66-6DEA-4794-9714-3FC2546D47D5}" type="presOf" srcId="{DEA0EAAD-9869-4401-A1C0-B89EA46A5114}" destId="{E74CA8CA-2512-4F56-AE1E-A9F54CCE63D1}" srcOrd="0" destOrd="0" presId="urn:microsoft.com/office/officeart/2008/layout/LinedList"/>
    <dgm:cxn modelId="{31CBA6A1-E19C-49E6-964E-C9FF715F6CAB}" srcId="{9819D875-B66D-49CA-8D67-C4CD70017603}" destId="{F0B34EB0-A779-4371-9AA3-AADE929B01AA}" srcOrd="0" destOrd="0" parTransId="{7CF16A9D-E02D-4A86-B5CA-6DC8AF3D3585}" sibTransId="{35EB3C7F-3042-4F99-B882-EB1292E254DB}"/>
    <dgm:cxn modelId="{E2C5E7B4-E365-4858-9D4D-77CED4D5D997}" srcId="{9819D875-B66D-49CA-8D67-C4CD70017603}" destId="{F0A5F996-72E8-4606-AEC2-DBF548DFCC06}" srcOrd="1" destOrd="0" parTransId="{555DDA37-BC8F-4264-96AF-F04AB65D4858}" sibTransId="{2DBA5ED6-4E35-4F9C-ABB9-1C5180EF3CAB}"/>
    <dgm:cxn modelId="{AA702FC6-2577-4231-91B2-48C9F57B9547}" type="presOf" srcId="{F0A5F996-72E8-4606-AEC2-DBF548DFCC06}" destId="{7C759129-3C8A-4372-9F38-FDEDA8F74552}" srcOrd="0" destOrd="0" presId="urn:microsoft.com/office/officeart/2008/layout/LinedList"/>
    <dgm:cxn modelId="{EA98C1DE-5A9F-46D2-A423-2109125EEF57}" type="presOf" srcId="{F0B34EB0-A779-4371-9AA3-AADE929B01AA}" destId="{B294A611-696C-466B-ABD3-813899F0386B}" srcOrd="0" destOrd="0" presId="urn:microsoft.com/office/officeart/2008/layout/LinedList"/>
    <dgm:cxn modelId="{A8990DDF-48C5-47CC-A903-06976DF01BD6}" srcId="{9819D875-B66D-49CA-8D67-C4CD70017603}" destId="{00FB1BAE-C930-41C8-AC79-2C91EC0928EE}" srcOrd="2" destOrd="0" parTransId="{E29E685A-449A-4425-B707-049D2B6204ED}" sibTransId="{7616EAB0-2670-4DF6-951C-3C6ADE3BD4F3}"/>
    <dgm:cxn modelId="{0FD38AE7-4A78-4B54-A64E-4A0390F6E624}" srcId="{9819D875-B66D-49CA-8D67-C4CD70017603}" destId="{8A4E019F-2728-4D8C-AC9E-C4191F38DD91}" srcOrd="5" destOrd="0" parTransId="{56A368A9-DC2B-4537-ABC8-B164B40A1AA0}" sibTransId="{882E9408-9112-49A9-9CE8-11DC41E8D2FA}"/>
    <dgm:cxn modelId="{055FEFF1-3391-4593-9ED7-B42E36AB36A6}" type="presOf" srcId="{257121B5-421B-4E52-8D77-BB8B9F69F83E}" destId="{A3F1F214-896B-4C44-854C-248FA5689E98}" srcOrd="0" destOrd="0" presId="urn:microsoft.com/office/officeart/2008/layout/LinedList"/>
    <dgm:cxn modelId="{FF825BFA-CFCF-42B9-94DF-791BA50E2D06}" srcId="{9819D875-B66D-49CA-8D67-C4CD70017603}" destId="{DEA0EAAD-9869-4401-A1C0-B89EA46A5114}" srcOrd="3" destOrd="0" parTransId="{20261A00-5A78-4622-AF9D-9D5C78D17D72}" sibTransId="{1C504B8B-0157-4E2B-A9C0-B6858CD85634}"/>
    <dgm:cxn modelId="{A0C6DDFA-8CF7-4A6D-93DC-60CB892D306C}" type="presOf" srcId="{00FB1BAE-C930-41C8-AC79-2C91EC0928EE}" destId="{4738B64E-58AE-42AF-99FC-9F68D82721CD}" srcOrd="0" destOrd="0" presId="urn:microsoft.com/office/officeart/2008/layout/LinedList"/>
    <dgm:cxn modelId="{05E4666E-EAB5-4DFC-A743-C716C04E766C}" type="presParOf" srcId="{EFA4862C-2350-4897-9364-EE2A09224CF6}" destId="{4D86DD8C-69CD-49F4-AE85-5B327204FEF1}" srcOrd="0" destOrd="0" presId="urn:microsoft.com/office/officeart/2008/layout/LinedList"/>
    <dgm:cxn modelId="{C3A779E3-16DB-477A-ACA5-426CD80A4D3A}" type="presParOf" srcId="{EFA4862C-2350-4897-9364-EE2A09224CF6}" destId="{8911D29B-0952-4109-B3F9-320D21A24EB6}" srcOrd="1" destOrd="0" presId="urn:microsoft.com/office/officeart/2008/layout/LinedList"/>
    <dgm:cxn modelId="{BFD5C342-6C58-441E-86D1-8795AF6C6898}" type="presParOf" srcId="{8911D29B-0952-4109-B3F9-320D21A24EB6}" destId="{B294A611-696C-466B-ABD3-813899F0386B}" srcOrd="0" destOrd="0" presId="urn:microsoft.com/office/officeart/2008/layout/LinedList"/>
    <dgm:cxn modelId="{B36F18DD-5646-48BC-8AF9-AE5DF97B560C}" type="presParOf" srcId="{8911D29B-0952-4109-B3F9-320D21A24EB6}" destId="{F895B8AC-27C0-4B7B-BCAE-C91C36283CA0}" srcOrd="1" destOrd="0" presId="urn:microsoft.com/office/officeart/2008/layout/LinedList"/>
    <dgm:cxn modelId="{DF729B93-5904-48EB-A928-6F158039A9B5}" type="presParOf" srcId="{EFA4862C-2350-4897-9364-EE2A09224CF6}" destId="{B11F72C8-BC63-4FF5-AB2B-1BDE254646F3}" srcOrd="2" destOrd="0" presId="urn:microsoft.com/office/officeart/2008/layout/LinedList"/>
    <dgm:cxn modelId="{202A6163-9094-4393-9ADF-CCB1723E612A}" type="presParOf" srcId="{EFA4862C-2350-4897-9364-EE2A09224CF6}" destId="{2F7A072E-7F2E-43E7-BC8D-D88A418D9793}" srcOrd="3" destOrd="0" presId="urn:microsoft.com/office/officeart/2008/layout/LinedList"/>
    <dgm:cxn modelId="{4132A7CC-A291-42DF-BD8F-FFC819D6214B}" type="presParOf" srcId="{2F7A072E-7F2E-43E7-BC8D-D88A418D9793}" destId="{7C759129-3C8A-4372-9F38-FDEDA8F74552}" srcOrd="0" destOrd="0" presId="urn:microsoft.com/office/officeart/2008/layout/LinedList"/>
    <dgm:cxn modelId="{8FA69FA4-6D8C-426B-B767-481B18B80C65}" type="presParOf" srcId="{2F7A072E-7F2E-43E7-BC8D-D88A418D9793}" destId="{A0F97B77-E8E5-4EC6-AB1C-959B40628930}" srcOrd="1" destOrd="0" presId="urn:microsoft.com/office/officeart/2008/layout/LinedList"/>
    <dgm:cxn modelId="{14252782-7C2F-4881-B9AA-B91199EA15F4}" type="presParOf" srcId="{EFA4862C-2350-4897-9364-EE2A09224CF6}" destId="{14C2FAB1-9F15-48B5-8A75-34CAAAA7B562}" srcOrd="4" destOrd="0" presId="urn:microsoft.com/office/officeart/2008/layout/LinedList"/>
    <dgm:cxn modelId="{571671B1-9D33-41B9-B3B3-A0E54BA8BCE3}" type="presParOf" srcId="{EFA4862C-2350-4897-9364-EE2A09224CF6}" destId="{D67E357C-209F-4AF9-B46A-0EBF3E23850D}" srcOrd="5" destOrd="0" presId="urn:microsoft.com/office/officeart/2008/layout/LinedList"/>
    <dgm:cxn modelId="{7569B397-2DA0-4CFD-8A39-19305B6A6330}" type="presParOf" srcId="{D67E357C-209F-4AF9-B46A-0EBF3E23850D}" destId="{4738B64E-58AE-42AF-99FC-9F68D82721CD}" srcOrd="0" destOrd="0" presId="urn:microsoft.com/office/officeart/2008/layout/LinedList"/>
    <dgm:cxn modelId="{2DD1BCB4-A8A4-4CB0-8097-4733984F5A59}" type="presParOf" srcId="{D67E357C-209F-4AF9-B46A-0EBF3E23850D}" destId="{47F18ECA-385D-4BA8-B285-AA393B6A0DF0}" srcOrd="1" destOrd="0" presId="urn:microsoft.com/office/officeart/2008/layout/LinedList"/>
    <dgm:cxn modelId="{CF2B68F7-A683-4FAF-86CD-B7CFB9810209}" type="presParOf" srcId="{EFA4862C-2350-4897-9364-EE2A09224CF6}" destId="{D6861A48-4A48-400A-B61D-4A8D8149A238}" srcOrd="6" destOrd="0" presId="urn:microsoft.com/office/officeart/2008/layout/LinedList"/>
    <dgm:cxn modelId="{F6F23A35-23D9-404A-8FD3-0EB335A7D54C}" type="presParOf" srcId="{EFA4862C-2350-4897-9364-EE2A09224CF6}" destId="{7B5D29A9-E30C-4D8D-B795-8E38B675BBE8}" srcOrd="7" destOrd="0" presId="urn:microsoft.com/office/officeart/2008/layout/LinedList"/>
    <dgm:cxn modelId="{6746812F-B715-44AA-833B-26787B593E09}" type="presParOf" srcId="{7B5D29A9-E30C-4D8D-B795-8E38B675BBE8}" destId="{E74CA8CA-2512-4F56-AE1E-A9F54CCE63D1}" srcOrd="0" destOrd="0" presId="urn:microsoft.com/office/officeart/2008/layout/LinedList"/>
    <dgm:cxn modelId="{85E291A3-7E27-4560-9092-AD40F5D2A575}" type="presParOf" srcId="{7B5D29A9-E30C-4D8D-B795-8E38B675BBE8}" destId="{C595D6FE-F101-4A75-8E9A-714CB8EBB28A}" srcOrd="1" destOrd="0" presId="urn:microsoft.com/office/officeart/2008/layout/LinedList"/>
    <dgm:cxn modelId="{DE83CC11-5F9D-4BE7-A39E-B3C873977546}" type="presParOf" srcId="{EFA4862C-2350-4897-9364-EE2A09224CF6}" destId="{2E4C5D85-48E3-47E4-9653-73D2A6CD8BF3}" srcOrd="8" destOrd="0" presId="urn:microsoft.com/office/officeart/2008/layout/LinedList"/>
    <dgm:cxn modelId="{535CEAE4-D42A-46EF-8078-50F1442BE30F}" type="presParOf" srcId="{EFA4862C-2350-4897-9364-EE2A09224CF6}" destId="{62B0AF2F-0322-435A-B703-324182E71F90}" srcOrd="9" destOrd="0" presId="urn:microsoft.com/office/officeart/2008/layout/LinedList"/>
    <dgm:cxn modelId="{34370210-4499-4C58-A430-C7C0273F78F5}" type="presParOf" srcId="{62B0AF2F-0322-435A-B703-324182E71F90}" destId="{A3F1F214-896B-4C44-854C-248FA5689E98}" srcOrd="0" destOrd="0" presId="urn:microsoft.com/office/officeart/2008/layout/LinedList"/>
    <dgm:cxn modelId="{72E84B30-A8A1-4F1E-ABC4-AFA4B7947C16}" type="presParOf" srcId="{62B0AF2F-0322-435A-B703-324182E71F90}" destId="{26F46009-9B74-4D38-9604-D8866705E0D3}" srcOrd="1" destOrd="0" presId="urn:microsoft.com/office/officeart/2008/layout/LinedList"/>
    <dgm:cxn modelId="{F174D981-953A-49EF-8812-F6AFEA3904E1}" type="presParOf" srcId="{EFA4862C-2350-4897-9364-EE2A09224CF6}" destId="{5243E8B8-1AAA-41F9-AFFC-C6BA0AD17B7E}" srcOrd="10" destOrd="0" presId="urn:microsoft.com/office/officeart/2008/layout/LinedList"/>
    <dgm:cxn modelId="{66A235F5-7140-4A95-92D8-1E9C6E79770A}" type="presParOf" srcId="{EFA4862C-2350-4897-9364-EE2A09224CF6}" destId="{978358B4-EF4B-49FC-BCA7-3690EB4D7580}" srcOrd="11" destOrd="0" presId="urn:microsoft.com/office/officeart/2008/layout/LinedList"/>
    <dgm:cxn modelId="{ADE139FE-4C95-48BE-AC85-61DB80D60CB2}" type="presParOf" srcId="{978358B4-EF4B-49FC-BCA7-3690EB4D7580}" destId="{CE0A0AFD-0C24-44EC-9FDC-22E4D8ED1591}" srcOrd="0" destOrd="0" presId="urn:microsoft.com/office/officeart/2008/layout/LinedList"/>
    <dgm:cxn modelId="{1E1EABCE-20D2-4B42-8435-BB78DF7A1CE1}" type="presParOf" srcId="{978358B4-EF4B-49FC-BCA7-3690EB4D7580}" destId="{269A81CA-44AA-4612-8BF2-2714AE96185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1358DF-F11C-4BA2-8FC4-0CA5DA5F162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71FF7E-0713-4B2E-A31E-125833D428EE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Labor Force Expansion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A73466-536A-4F08-8640-A5CF042CA62A}" type="parTrans" cxnId="{6B81CE9A-E115-497D-8283-F2090C404CEE}">
      <dgm:prSet/>
      <dgm:spPr/>
      <dgm:t>
        <a:bodyPr/>
        <a:lstStyle/>
        <a:p>
          <a:endParaRPr lang="en-US"/>
        </a:p>
      </dgm:t>
    </dgm:pt>
    <dgm:pt modelId="{616EBB7A-73EB-46E2-8EFC-135DE953938B}" type="sibTrans" cxnId="{6B81CE9A-E115-497D-8283-F2090C404CEE}">
      <dgm:prSet/>
      <dgm:spPr/>
      <dgm:t>
        <a:bodyPr/>
        <a:lstStyle/>
        <a:p>
          <a:endParaRPr lang="en-US"/>
        </a:p>
      </dgm:t>
    </dgm:pt>
    <dgm:pt modelId="{F52A29C7-0B17-47AB-AC89-74514D1243E6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Housing Development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E6E577-B827-4E7E-9231-08EA8BBA6BDD}" type="parTrans" cxnId="{B59B1ADE-14FF-49A1-B8BF-AF5A4C116121}">
      <dgm:prSet/>
      <dgm:spPr/>
      <dgm:t>
        <a:bodyPr/>
        <a:lstStyle/>
        <a:p>
          <a:endParaRPr lang="en-US"/>
        </a:p>
      </dgm:t>
    </dgm:pt>
    <dgm:pt modelId="{BC295A55-A926-49FE-95E8-60C6DA795DA2}" type="sibTrans" cxnId="{B59B1ADE-14FF-49A1-B8BF-AF5A4C116121}">
      <dgm:prSet/>
      <dgm:spPr/>
      <dgm:t>
        <a:bodyPr/>
        <a:lstStyle/>
        <a:p>
          <a:endParaRPr lang="en-US"/>
        </a:p>
      </dgm:t>
    </dgm:pt>
    <dgm:pt modelId="{69C3FDAC-2BFF-4BC7-A02E-88A53FFEF3D1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Living Conditions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910925-DC2B-45BB-B566-610CBC90D157}" type="parTrans" cxnId="{75CE5968-779B-4594-ACFC-85D2F8599A27}">
      <dgm:prSet/>
      <dgm:spPr/>
      <dgm:t>
        <a:bodyPr/>
        <a:lstStyle/>
        <a:p>
          <a:endParaRPr lang="en-US"/>
        </a:p>
      </dgm:t>
    </dgm:pt>
    <dgm:pt modelId="{BEF7D185-6237-420E-A2B6-070E1922EAE7}" type="sibTrans" cxnId="{75CE5968-779B-4594-ACFC-85D2F8599A27}">
      <dgm:prSet/>
      <dgm:spPr/>
      <dgm:t>
        <a:bodyPr/>
        <a:lstStyle/>
        <a:p>
          <a:endParaRPr lang="en-US"/>
        </a:p>
      </dgm:t>
    </dgm:pt>
    <dgm:pt modelId="{4701B03F-B937-42F1-8318-0C574A9DC108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Environmental Changes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83F049-ED39-44F4-B4B8-E8B643CC30B7}" type="parTrans" cxnId="{FA9FF1CB-6A9A-4784-A02D-7E56D79B97DD}">
      <dgm:prSet/>
      <dgm:spPr/>
      <dgm:t>
        <a:bodyPr/>
        <a:lstStyle/>
        <a:p>
          <a:endParaRPr lang="en-US"/>
        </a:p>
      </dgm:t>
    </dgm:pt>
    <dgm:pt modelId="{24629E71-FF12-4D4D-BD53-5B931F31D5BC}" type="sibTrans" cxnId="{FA9FF1CB-6A9A-4784-A02D-7E56D79B97DD}">
      <dgm:prSet/>
      <dgm:spPr/>
      <dgm:t>
        <a:bodyPr/>
        <a:lstStyle/>
        <a:p>
          <a:endParaRPr lang="en-US"/>
        </a:p>
      </dgm:t>
    </dgm:pt>
    <dgm:pt modelId="{39FF0A66-2100-4167-9948-6DA922426C32}">
      <dgm:prSet custT="1"/>
      <dgm:spPr/>
      <dgm:t>
        <a:bodyPr/>
        <a:lstStyle/>
        <a:p>
          <a:r>
            <a:rPr lang="en-US" sz="1400" b="0" i="0" dirty="0"/>
            <a:t>Social Stratification</a:t>
          </a:r>
          <a:endParaRPr lang="en-US" sz="1400" dirty="0"/>
        </a:p>
      </dgm:t>
    </dgm:pt>
    <dgm:pt modelId="{8393EF6F-9061-4255-A45A-D17CD7087A77}" type="parTrans" cxnId="{5D1E0AC1-3EAA-4FBD-A054-7BB5237B5781}">
      <dgm:prSet/>
      <dgm:spPr/>
      <dgm:t>
        <a:bodyPr/>
        <a:lstStyle/>
        <a:p>
          <a:endParaRPr lang="en-US"/>
        </a:p>
      </dgm:t>
    </dgm:pt>
    <dgm:pt modelId="{D08A41BE-FD1E-42B4-8E92-324E736EC67D}" type="sibTrans" cxnId="{5D1E0AC1-3EAA-4FBD-A054-7BB5237B5781}">
      <dgm:prSet/>
      <dgm:spPr/>
      <dgm:t>
        <a:bodyPr/>
        <a:lstStyle/>
        <a:p>
          <a:endParaRPr lang="en-US"/>
        </a:p>
      </dgm:t>
    </dgm:pt>
    <dgm:pt modelId="{03FC4CAD-229D-4066-947F-46A0B6B17DF2}">
      <dgm:prSet custT="1"/>
      <dgm:spPr/>
      <dgm:t>
        <a:bodyPr/>
        <a:lstStyle/>
        <a:p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Technological Advancements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C45D80-4435-4C6E-A9E4-58FEF1A3009A}" type="parTrans" cxnId="{E68E95DC-4E50-472F-BCC4-D2865C2060FD}">
      <dgm:prSet/>
      <dgm:spPr/>
      <dgm:t>
        <a:bodyPr/>
        <a:lstStyle/>
        <a:p>
          <a:endParaRPr lang="en-US"/>
        </a:p>
      </dgm:t>
    </dgm:pt>
    <dgm:pt modelId="{4F9339A4-FE8E-464A-BA57-CF4240B53414}" type="sibTrans" cxnId="{E68E95DC-4E50-472F-BCC4-D2865C2060FD}">
      <dgm:prSet/>
      <dgm:spPr/>
      <dgm:t>
        <a:bodyPr/>
        <a:lstStyle/>
        <a:p>
          <a:endParaRPr lang="en-US"/>
        </a:p>
      </dgm:t>
    </dgm:pt>
    <dgm:pt modelId="{7EB0E70A-231F-421D-B502-82505A2CFDFE}" type="pres">
      <dgm:prSet presAssocID="{561358DF-F11C-4BA2-8FC4-0CA5DA5F1626}" presName="vert0" presStyleCnt="0">
        <dgm:presLayoutVars>
          <dgm:dir/>
          <dgm:animOne val="branch"/>
          <dgm:animLvl val="lvl"/>
        </dgm:presLayoutVars>
      </dgm:prSet>
      <dgm:spPr/>
    </dgm:pt>
    <dgm:pt modelId="{D4DE4D19-B4AC-428D-82B7-2A55BDE5381B}" type="pres">
      <dgm:prSet presAssocID="{1671FF7E-0713-4B2E-A31E-125833D428EE}" presName="thickLine" presStyleLbl="alignNode1" presStyleIdx="0" presStyleCnt="6"/>
      <dgm:spPr/>
    </dgm:pt>
    <dgm:pt modelId="{3751D280-627D-443B-BCA8-042ED8859EF9}" type="pres">
      <dgm:prSet presAssocID="{1671FF7E-0713-4B2E-A31E-125833D428EE}" presName="horz1" presStyleCnt="0"/>
      <dgm:spPr/>
    </dgm:pt>
    <dgm:pt modelId="{0552337B-EBDA-467D-9B69-CF961EFF1E43}" type="pres">
      <dgm:prSet presAssocID="{1671FF7E-0713-4B2E-A31E-125833D428EE}" presName="tx1" presStyleLbl="revTx" presStyleIdx="0" presStyleCnt="6"/>
      <dgm:spPr/>
    </dgm:pt>
    <dgm:pt modelId="{5CD30AC2-2CF6-425F-9087-B3FD60B5F62F}" type="pres">
      <dgm:prSet presAssocID="{1671FF7E-0713-4B2E-A31E-125833D428EE}" presName="vert1" presStyleCnt="0"/>
      <dgm:spPr/>
    </dgm:pt>
    <dgm:pt modelId="{87088895-A388-4D57-B8FF-2A5673ADA917}" type="pres">
      <dgm:prSet presAssocID="{F52A29C7-0B17-47AB-AC89-74514D1243E6}" presName="thickLine" presStyleLbl="alignNode1" presStyleIdx="1" presStyleCnt="6"/>
      <dgm:spPr/>
    </dgm:pt>
    <dgm:pt modelId="{EDFF8A28-C23C-410E-B115-53DAA36A5A69}" type="pres">
      <dgm:prSet presAssocID="{F52A29C7-0B17-47AB-AC89-74514D1243E6}" presName="horz1" presStyleCnt="0"/>
      <dgm:spPr/>
    </dgm:pt>
    <dgm:pt modelId="{C5EF9CB3-98C3-432A-B3F0-EE5FB5094F08}" type="pres">
      <dgm:prSet presAssocID="{F52A29C7-0B17-47AB-AC89-74514D1243E6}" presName="tx1" presStyleLbl="revTx" presStyleIdx="1" presStyleCnt="6"/>
      <dgm:spPr/>
    </dgm:pt>
    <dgm:pt modelId="{386BBAFB-6DA8-40F9-B5CD-6EED06FDBC32}" type="pres">
      <dgm:prSet presAssocID="{F52A29C7-0B17-47AB-AC89-74514D1243E6}" presName="vert1" presStyleCnt="0"/>
      <dgm:spPr/>
    </dgm:pt>
    <dgm:pt modelId="{FADDB889-421C-440F-98CC-8F5743A29DC1}" type="pres">
      <dgm:prSet presAssocID="{69C3FDAC-2BFF-4BC7-A02E-88A53FFEF3D1}" presName="thickLine" presStyleLbl="alignNode1" presStyleIdx="2" presStyleCnt="6"/>
      <dgm:spPr/>
    </dgm:pt>
    <dgm:pt modelId="{8416ABFF-54E6-48AF-A5A1-7C53BA9D6E01}" type="pres">
      <dgm:prSet presAssocID="{69C3FDAC-2BFF-4BC7-A02E-88A53FFEF3D1}" presName="horz1" presStyleCnt="0"/>
      <dgm:spPr/>
    </dgm:pt>
    <dgm:pt modelId="{8CC9FA3D-69B0-4E0D-A5A6-3B48564F8131}" type="pres">
      <dgm:prSet presAssocID="{69C3FDAC-2BFF-4BC7-A02E-88A53FFEF3D1}" presName="tx1" presStyleLbl="revTx" presStyleIdx="2" presStyleCnt="6"/>
      <dgm:spPr/>
    </dgm:pt>
    <dgm:pt modelId="{8C2A2162-4498-4A34-BB08-9E25908EB609}" type="pres">
      <dgm:prSet presAssocID="{69C3FDAC-2BFF-4BC7-A02E-88A53FFEF3D1}" presName="vert1" presStyleCnt="0"/>
      <dgm:spPr/>
    </dgm:pt>
    <dgm:pt modelId="{F38BF03D-B11E-46B8-B331-01EE4F0D2A6A}" type="pres">
      <dgm:prSet presAssocID="{4701B03F-B937-42F1-8318-0C574A9DC108}" presName="thickLine" presStyleLbl="alignNode1" presStyleIdx="3" presStyleCnt="6"/>
      <dgm:spPr/>
    </dgm:pt>
    <dgm:pt modelId="{1D0A216C-8E3A-40BC-B99B-A219ED20A6FA}" type="pres">
      <dgm:prSet presAssocID="{4701B03F-B937-42F1-8318-0C574A9DC108}" presName="horz1" presStyleCnt="0"/>
      <dgm:spPr/>
    </dgm:pt>
    <dgm:pt modelId="{C3E7E94C-9075-410D-8B5F-E8C73754D1A5}" type="pres">
      <dgm:prSet presAssocID="{4701B03F-B937-42F1-8318-0C574A9DC108}" presName="tx1" presStyleLbl="revTx" presStyleIdx="3" presStyleCnt="6"/>
      <dgm:spPr/>
    </dgm:pt>
    <dgm:pt modelId="{4D798C75-D435-4F95-BE4A-71FB628B8B91}" type="pres">
      <dgm:prSet presAssocID="{4701B03F-B937-42F1-8318-0C574A9DC108}" presName="vert1" presStyleCnt="0"/>
      <dgm:spPr/>
    </dgm:pt>
    <dgm:pt modelId="{E6478093-4567-4D53-8508-F0810AA953F7}" type="pres">
      <dgm:prSet presAssocID="{39FF0A66-2100-4167-9948-6DA922426C32}" presName="thickLine" presStyleLbl="alignNode1" presStyleIdx="4" presStyleCnt="6"/>
      <dgm:spPr/>
    </dgm:pt>
    <dgm:pt modelId="{8B22547E-E821-44C5-AED8-9AAF1F17F5C8}" type="pres">
      <dgm:prSet presAssocID="{39FF0A66-2100-4167-9948-6DA922426C32}" presName="horz1" presStyleCnt="0"/>
      <dgm:spPr/>
    </dgm:pt>
    <dgm:pt modelId="{72650AAA-AD2A-4FC2-88F2-CCF4FD79D118}" type="pres">
      <dgm:prSet presAssocID="{39FF0A66-2100-4167-9948-6DA922426C32}" presName="tx1" presStyleLbl="revTx" presStyleIdx="4" presStyleCnt="6"/>
      <dgm:spPr/>
    </dgm:pt>
    <dgm:pt modelId="{2DA77185-DF11-4CD6-850C-AB03F8905196}" type="pres">
      <dgm:prSet presAssocID="{39FF0A66-2100-4167-9948-6DA922426C32}" presName="vert1" presStyleCnt="0"/>
      <dgm:spPr/>
    </dgm:pt>
    <dgm:pt modelId="{F6068726-08F2-40AB-8B3E-3F122AF860BB}" type="pres">
      <dgm:prSet presAssocID="{03FC4CAD-229D-4066-947F-46A0B6B17DF2}" presName="thickLine" presStyleLbl="alignNode1" presStyleIdx="5" presStyleCnt="6"/>
      <dgm:spPr/>
    </dgm:pt>
    <dgm:pt modelId="{B0482638-7AE8-48D1-9B11-CED1A1652BB4}" type="pres">
      <dgm:prSet presAssocID="{03FC4CAD-229D-4066-947F-46A0B6B17DF2}" presName="horz1" presStyleCnt="0"/>
      <dgm:spPr/>
    </dgm:pt>
    <dgm:pt modelId="{75A445D5-51B9-4681-9FEC-858775C57BCD}" type="pres">
      <dgm:prSet presAssocID="{03FC4CAD-229D-4066-947F-46A0B6B17DF2}" presName="tx1" presStyleLbl="revTx" presStyleIdx="5" presStyleCnt="6"/>
      <dgm:spPr/>
    </dgm:pt>
    <dgm:pt modelId="{4B599E20-21B2-45BA-94FF-052C0E78F7AB}" type="pres">
      <dgm:prSet presAssocID="{03FC4CAD-229D-4066-947F-46A0B6B17DF2}" presName="vert1" presStyleCnt="0"/>
      <dgm:spPr/>
    </dgm:pt>
  </dgm:ptLst>
  <dgm:cxnLst>
    <dgm:cxn modelId="{F58C9D08-D665-44A1-96BE-033288BE2D39}" type="presOf" srcId="{4701B03F-B937-42F1-8318-0C574A9DC108}" destId="{C3E7E94C-9075-410D-8B5F-E8C73754D1A5}" srcOrd="0" destOrd="0" presId="urn:microsoft.com/office/officeart/2008/layout/LinedList"/>
    <dgm:cxn modelId="{D83FD337-CA38-477C-AEA8-E1CE89449752}" type="presOf" srcId="{561358DF-F11C-4BA2-8FC4-0CA5DA5F1626}" destId="{7EB0E70A-231F-421D-B502-82505A2CFDFE}" srcOrd="0" destOrd="0" presId="urn:microsoft.com/office/officeart/2008/layout/LinedList"/>
    <dgm:cxn modelId="{BB97A23D-6403-48AD-9CF2-80FA34F9A51F}" type="presOf" srcId="{F52A29C7-0B17-47AB-AC89-74514D1243E6}" destId="{C5EF9CB3-98C3-432A-B3F0-EE5FB5094F08}" srcOrd="0" destOrd="0" presId="urn:microsoft.com/office/officeart/2008/layout/LinedList"/>
    <dgm:cxn modelId="{75CE5968-779B-4594-ACFC-85D2F8599A27}" srcId="{561358DF-F11C-4BA2-8FC4-0CA5DA5F1626}" destId="{69C3FDAC-2BFF-4BC7-A02E-88A53FFEF3D1}" srcOrd="2" destOrd="0" parTransId="{2E910925-DC2B-45BB-B566-610CBC90D157}" sibTransId="{BEF7D185-6237-420E-A2B6-070E1922EAE7}"/>
    <dgm:cxn modelId="{248D5181-8181-4EF5-8981-07EA8B2A510B}" type="presOf" srcId="{03FC4CAD-229D-4066-947F-46A0B6B17DF2}" destId="{75A445D5-51B9-4681-9FEC-858775C57BCD}" srcOrd="0" destOrd="0" presId="urn:microsoft.com/office/officeart/2008/layout/LinedList"/>
    <dgm:cxn modelId="{D228A882-4E9C-46CA-AFE7-1CB4BBD096F5}" type="presOf" srcId="{39FF0A66-2100-4167-9948-6DA922426C32}" destId="{72650AAA-AD2A-4FC2-88F2-CCF4FD79D118}" srcOrd="0" destOrd="0" presId="urn:microsoft.com/office/officeart/2008/layout/LinedList"/>
    <dgm:cxn modelId="{6B81CE9A-E115-497D-8283-F2090C404CEE}" srcId="{561358DF-F11C-4BA2-8FC4-0CA5DA5F1626}" destId="{1671FF7E-0713-4B2E-A31E-125833D428EE}" srcOrd="0" destOrd="0" parTransId="{7CA73466-536A-4F08-8640-A5CF042CA62A}" sibTransId="{616EBB7A-73EB-46E2-8EFC-135DE953938B}"/>
    <dgm:cxn modelId="{589ABCAF-25C5-4880-9B80-F36F427F957A}" type="presOf" srcId="{69C3FDAC-2BFF-4BC7-A02E-88A53FFEF3D1}" destId="{8CC9FA3D-69B0-4E0D-A5A6-3B48564F8131}" srcOrd="0" destOrd="0" presId="urn:microsoft.com/office/officeart/2008/layout/LinedList"/>
    <dgm:cxn modelId="{5D1E0AC1-3EAA-4FBD-A054-7BB5237B5781}" srcId="{561358DF-F11C-4BA2-8FC4-0CA5DA5F1626}" destId="{39FF0A66-2100-4167-9948-6DA922426C32}" srcOrd="4" destOrd="0" parTransId="{8393EF6F-9061-4255-A45A-D17CD7087A77}" sibTransId="{D08A41BE-FD1E-42B4-8E92-324E736EC67D}"/>
    <dgm:cxn modelId="{FA9FF1CB-6A9A-4784-A02D-7E56D79B97DD}" srcId="{561358DF-F11C-4BA2-8FC4-0CA5DA5F1626}" destId="{4701B03F-B937-42F1-8318-0C574A9DC108}" srcOrd="3" destOrd="0" parTransId="{3983F049-ED39-44F4-B4B8-E8B643CC30B7}" sibTransId="{24629E71-FF12-4D4D-BD53-5B931F31D5BC}"/>
    <dgm:cxn modelId="{F416C1DB-D4E4-4022-A099-6BD37F4179DD}" type="presOf" srcId="{1671FF7E-0713-4B2E-A31E-125833D428EE}" destId="{0552337B-EBDA-467D-9B69-CF961EFF1E43}" srcOrd="0" destOrd="0" presId="urn:microsoft.com/office/officeart/2008/layout/LinedList"/>
    <dgm:cxn modelId="{E68E95DC-4E50-472F-BCC4-D2865C2060FD}" srcId="{561358DF-F11C-4BA2-8FC4-0CA5DA5F1626}" destId="{03FC4CAD-229D-4066-947F-46A0B6B17DF2}" srcOrd="5" destOrd="0" parTransId="{FCC45D80-4435-4C6E-A9E4-58FEF1A3009A}" sibTransId="{4F9339A4-FE8E-464A-BA57-CF4240B53414}"/>
    <dgm:cxn modelId="{B59B1ADE-14FF-49A1-B8BF-AF5A4C116121}" srcId="{561358DF-F11C-4BA2-8FC4-0CA5DA5F1626}" destId="{F52A29C7-0B17-47AB-AC89-74514D1243E6}" srcOrd="1" destOrd="0" parTransId="{9AE6E577-B827-4E7E-9231-08EA8BBA6BDD}" sibTransId="{BC295A55-A926-49FE-95E8-60C6DA795DA2}"/>
    <dgm:cxn modelId="{DD111472-40B9-4B2F-92AF-7D581E62D018}" type="presParOf" srcId="{7EB0E70A-231F-421D-B502-82505A2CFDFE}" destId="{D4DE4D19-B4AC-428D-82B7-2A55BDE5381B}" srcOrd="0" destOrd="0" presId="urn:microsoft.com/office/officeart/2008/layout/LinedList"/>
    <dgm:cxn modelId="{3C5BF43E-68E8-4EFD-810C-0EE8E6EAF8DF}" type="presParOf" srcId="{7EB0E70A-231F-421D-B502-82505A2CFDFE}" destId="{3751D280-627D-443B-BCA8-042ED8859EF9}" srcOrd="1" destOrd="0" presId="urn:microsoft.com/office/officeart/2008/layout/LinedList"/>
    <dgm:cxn modelId="{85C1E349-EDF6-4E72-AE72-883B990C380E}" type="presParOf" srcId="{3751D280-627D-443B-BCA8-042ED8859EF9}" destId="{0552337B-EBDA-467D-9B69-CF961EFF1E43}" srcOrd="0" destOrd="0" presId="urn:microsoft.com/office/officeart/2008/layout/LinedList"/>
    <dgm:cxn modelId="{01D40331-0E7D-4220-B5FB-4065C7E2F779}" type="presParOf" srcId="{3751D280-627D-443B-BCA8-042ED8859EF9}" destId="{5CD30AC2-2CF6-425F-9087-B3FD60B5F62F}" srcOrd="1" destOrd="0" presId="urn:microsoft.com/office/officeart/2008/layout/LinedList"/>
    <dgm:cxn modelId="{E5374EF7-FB73-472A-91C4-7F94B99C898A}" type="presParOf" srcId="{7EB0E70A-231F-421D-B502-82505A2CFDFE}" destId="{87088895-A388-4D57-B8FF-2A5673ADA917}" srcOrd="2" destOrd="0" presId="urn:microsoft.com/office/officeart/2008/layout/LinedList"/>
    <dgm:cxn modelId="{7BA2C355-C705-435C-8007-502FB89BCF22}" type="presParOf" srcId="{7EB0E70A-231F-421D-B502-82505A2CFDFE}" destId="{EDFF8A28-C23C-410E-B115-53DAA36A5A69}" srcOrd="3" destOrd="0" presId="urn:microsoft.com/office/officeart/2008/layout/LinedList"/>
    <dgm:cxn modelId="{3742E991-CFCE-4188-B2C6-CF9EA47B93CC}" type="presParOf" srcId="{EDFF8A28-C23C-410E-B115-53DAA36A5A69}" destId="{C5EF9CB3-98C3-432A-B3F0-EE5FB5094F08}" srcOrd="0" destOrd="0" presId="urn:microsoft.com/office/officeart/2008/layout/LinedList"/>
    <dgm:cxn modelId="{BF66DDAC-65EA-434B-9876-C43B601908CD}" type="presParOf" srcId="{EDFF8A28-C23C-410E-B115-53DAA36A5A69}" destId="{386BBAFB-6DA8-40F9-B5CD-6EED06FDBC32}" srcOrd="1" destOrd="0" presId="urn:microsoft.com/office/officeart/2008/layout/LinedList"/>
    <dgm:cxn modelId="{85FF5146-7788-4FDC-909E-265805C352B9}" type="presParOf" srcId="{7EB0E70A-231F-421D-B502-82505A2CFDFE}" destId="{FADDB889-421C-440F-98CC-8F5743A29DC1}" srcOrd="4" destOrd="0" presId="urn:microsoft.com/office/officeart/2008/layout/LinedList"/>
    <dgm:cxn modelId="{230352ED-1FD9-4496-9AAD-399AE8360B68}" type="presParOf" srcId="{7EB0E70A-231F-421D-B502-82505A2CFDFE}" destId="{8416ABFF-54E6-48AF-A5A1-7C53BA9D6E01}" srcOrd="5" destOrd="0" presId="urn:microsoft.com/office/officeart/2008/layout/LinedList"/>
    <dgm:cxn modelId="{AEC05B0E-57D3-489F-B95B-292A7715C252}" type="presParOf" srcId="{8416ABFF-54E6-48AF-A5A1-7C53BA9D6E01}" destId="{8CC9FA3D-69B0-4E0D-A5A6-3B48564F8131}" srcOrd="0" destOrd="0" presId="urn:microsoft.com/office/officeart/2008/layout/LinedList"/>
    <dgm:cxn modelId="{9ADBE975-47C9-4BFD-B35E-2662C8F968B0}" type="presParOf" srcId="{8416ABFF-54E6-48AF-A5A1-7C53BA9D6E01}" destId="{8C2A2162-4498-4A34-BB08-9E25908EB609}" srcOrd="1" destOrd="0" presId="urn:microsoft.com/office/officeart/2008/layout/LinedList"/>
    <dgm:cxn modelId="{46306DE1-45CD-4A7C-B704-A8C4A015354C}" type="presParOf" srcId="{7EB0E70A-231F-421D-B502-82505A2CFDFE}" destId="{F38BF03D-B11E-46B8-B331-01EE4F0D2A6A}" srcOrd="6" destOrd="0" presId="urn:microsoft.com/office/officeart/2008/layout/LinedList"/>
    <dgm:cxn modelId="{29D94F81-F9EE-49CA-A826-1226F591E442}" type="presParOf" srcId="{7EB0E70A-231F-421D-B502-82505A2CFDFE}" destId="{1D0A216C-8E3A-40BC-B99B-A219ED20A6FA}" srcOrd="7" destOrd="0" presId="urn:microsoft.com/office/officeart/2008/layout/LinedList"/>
    <dgm:cxn modelId="{B09FA810-36A6-4A23-A5C3-9297FFE2D81A}" type="presParOf" srcId="{1D0A216C-8E3A-40BC-B99B-A219ED20A6FA}" destId="{C3E7E94C-9075-410D-8B5F-E8C73754D1A5}" srcOrd="0" destOrd="0" presId="urn:microsoft.com/office/officeart/2008/layout/LinedList"/>
    <dgm:cxn modelId="{0456FF1D-4F7D-4A91-B051-A67E8AC492DB}" type="presParOf" srcId="{1D0A216C-8E3A-40BC-B99B-A219ED20A6FA}" destId="{4D798C75-D435-4F95-BE4A-71FB628B8B91}" srcOrd="1" destOrd="0" presId="urn:microsoft.com/office/officeart/2008/layout/LinedList"/>
    <dgm:cxn modelId="{5246BD7C-9878-4C42-94FA-A12961FD93C3}" type="presParOf" srcId="{7EB0E70A-231F-421D-B502-82505A2CFDFE}" destId="{E6478093-4567-4D53-8508-F0810AA953F7}" srcOrd="8" destOrd="0" presId="urn:microsoft.com/office/officeart/2008/layout/LinedList"/>
    <dgm:cxn modelId="{DB5390F5-DFC8-4267-B8BC-C7A76189DC8A}" type="presParOf" srcId="{7EB0E70A-231F-421D-B502-82505A2CFDFE}" destId="{8B22547E-E821-44C5-AED8-9AAF1F17F5C8}" srcOrd="9" destOrd="0" presId="urn:microsoft.com/office/officeart/2008/layout/LinedList"/>
    <dgm:cxn modelId="{EDE7794D-F297-4253-A4DC-1E5391CA45CF}" type="presParOf" srcId="{8B22547E-E821-44C5-AED8-9AAF1F17F5C8}" destId="{72650AAA-AD2A-4FC2-88F2-CCF4FD79D118}" srcOrd="0" destOrd="0" presId="urn:microsoft.com/office/officeart/2008/layout/LinedList"/>
    <dgm:cxn modelId="{A6ED6155-9295-43E0-BCFB-6562B437092B}" type="presParOf" srcId="{8B22547E-E821-44C5-AED8-9AAF1F17F5C8}" destId="{2DA77185-DF11-4CD6-850C-AB03F8905196}" srcOrd="1" destOrd="0" presId="urn:microsoft.com/office/officeart/2008/layout/LinedList"/>
    <dgm:cxn modelId="{AB58F51C-4E9B-4717-B7F3-DABD457AF580}" type="presParOf" srcId="{7EB0E70A-231F-421D-B502-82505A2CFDFE}" destId="{F6068726-08F2-40AB-8B3E-3F122AF860BB}" srcOrd="10" destOrd="0" presId="urn:microsoft.com/office/officeart/2008/layout/LinedList"/>
    <dgm:cxn modelId="{7B824626-A916-4F67-BE5F-D4E503045250}" type="presParOf" srcId="{7EB0E70A-231F-421D-B502-82505A2CFDFE}" destId="{B0482638-7AE8-48D1-9B11-CED1A1652BB4}" srcOrd="11" destOrd="0" presId="urn:microsoft.com/office/officeart/2008/layout/LinedList"/>
    <dgm:cxn modelId="{CCD08FB3-086D-40D4-BED9-8AAE8684532F}" type="presParOf" srcId="{B0482638-7AE8-48D1-9B11-CED1A1652BB4}" destId="{75A445D5-51B9-4681-9FEC-858775C57BCD}" srcOrd="0" destOrd="0" presId="urn:microsoft.com/office/officeart/2008/layout/LinedList"/>
    <dgm:cxn modelId="{F80F0182-2AF4-4DFD-9D24-2F8B7F2E20D6}" type="presParOf" srcId="{B0482638-7AE8-48D1-9B11-CED1A1652BB4}" destId="{4B599E20-21B2-45BA-94FF-052C0E78F7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6DD8C-69CD-49F4-AE85-5B327204FEF1}">
      <dsp:nvSpPr>
        <dsp:cNvPr id="0" name=""/>
        <dsp:cNvSpPr/>
      </dsp:nvSpPr>
      <dsp:spPr>
        <a:xfrm>
          <a:off x="0" y="1848"/>
          <a:ext cx="618818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294A611-696C-466B-ABD3-813899F0386B}">
      <dsp:nvSpPr>
        <dsp:cNvPr id="0" name=""/>
        <dsp:cNvSpPr/>
      </dsp:nvSpPr>
      <dsp:spPr>
        <a:xfrm>
          <a:off x="0" y="1848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Dominant Tinplate Industry</a:t>
          </a:r>
          <a:endParaRPr lang="en-US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8"/>
        <a:ext cx="6188188" cy="630287"/>
      </dsp:txXfrm>
    </dsp:sp>
    <dsp:sp modelId="{B11F72C8-BC63-4FF5-AB2B-1BDE254646F3}">
      <dsp:nvSpPr>
        <dsp:cNvPr id="0" name=""/>
        <dsp:cNvSpPr/>
      </dsp:nvSpPr>
      <dsp:spPr>
        <a:xfrm>
          <a:off x="0" y="632135"/>
          <a:ext cx="618818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C759129-3C8A-4372-9F38-FDEDA8F74552}">
      <dsp:nvSpPr>
        <dsp:cNvPr id="0" name=""/>
        <dsp:cNvSpPr/>
      </dsp:nvSpPr>
      <dsp:spPr>
        <a:xfrm>
          <a:off x="0" y="632135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Major Companies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32135"/>
        <a:ext cx="6188188" cy="630287"/>
      </dsp:txXfrm>
    </dsp:sp>
    <dsp:sp modelId="{14C2FAB1-9F15-48B5-8A75-34CAAAA7B562}">
      <dsp:nvSpPr>
        <dsp:cNvPr id="0" name=""/>
        <dsp:cNvSpPr/>
      </dsp:nvSpPr>
      <dsp:spPr>
        <a:xfrm>
          <a:off x="0" y="1262422"/>
          <a:ext cx="618818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38B64E-58AE-42AF-99FC-9F68D82721CD}">
      <dsp:nvSpPr>
        <dsp:cNvPr id="0" name=""/>
        <dsp:cNvSpPr/>
      </dsp:nvSpPr>
      <dsp:spPr>
        <a:xfrm>
          <a:off x="0" y="1262422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Strategic Location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62422"/>
        <a:ext cx="6188188" cy="630287"/>
      </dsp:txXfrm>
    </dsp:sp>
    <dsp:sp modelId="{D6861A48-4A48-400A-B61D-4A8D8149A238}">
      <dsp:nvSpPr>
        <dsp:cNvPr id="0" name=""/>
        <dsp:cNvSpPr/>
      </dsp:nvSpPr>
      <dsp:spPr>
        <a:xfrm>
          <a:off x="0" y="1892709"/>
          <a:ext cx="618818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4CA8CA-2512-4F56-AE1E-A9F54CCE63D1}">
      <dsp:nvSpPr>
        <dsp:cNvPr id="0" name=""/>
        <dsp:cNvSpPr/>
      </dsp:nvSpPr>
      <dsp:spPr>
        <a:xfrm>
          <a:off x="0" y="1892709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Innovative Production Techniques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92709"/>
        <a:ext cx="6188188" cy="630287"/>
      </dsp:txXfrm>
    </dsp:sp>
    <dsp:sp modelId="{2E4C5D85-48E3-47E4-9653-73D2A6CD8BF3}">
      <dsp:nvSpPr>
        <dsp:cNvPr id="0" name=""/>
        <dsp:cNvSpPr/>
      </dsp:nvSpPr>
      <dsp:spPr>
        <a:xfrm>
          <a:off x="0" y="2522996"/>
          <a:ext cx="6188188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F1F214-896B-4C44-854C-248FA5689E98}">
      <dsp:nvSpPr>
        <dsp:cNvPr id="0" name=""/>
        <dsp:cNvSpPr/>
      </dsp:nvSpPr>
      <dsp:spPr>
        <a:xfrm>
          <a:off x="0" y="2522996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Access to Transportation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22996"/>
        <a:ext cx="6188188" cy="630287"/>
      </dsp:txXfrm>
    </dsp:sp>
    <dsp:sp modelId="{5243E8B8-1AAA-41F9-AFFC-C6BA0AD17B7E}">
      <dsp:nvSpPr>
        <dsp:cNvPr id="0" name=""/>
        <dsp:cNvSpPr/>
      </dsp:nvSpPr>
      <dsp:spPr>
        <a:xfrm>
          <a:off x="0" y="3153283"/>
          <a:ext cx="618818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E0A0AFD-0C24-44EC-9FDC-22E4D8ED1591}">
      <dsp:nvSpPr>
        <dsp:cNvPr id="0" name=""/>
        <dsp:cNvSpPr/>
      </dsp:nvSpPr>
      <dsp:spPr>
        <a:xfrm>
          <a:off x="0" y="3153283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Integration with National Markets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53283"/>
        <a:ext cx="6188188" cy="6302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DE4D19-B4AC-428D-82B7-2A55BDE5381B}">
      <dsp:nvSpPr>
        <dsp:cNvPr id="0" name=""/>
        <dsp:cNvSpPr/>
      </dsp:nvSpPr>
      <dsp:spPr>
        <a:xfrm>
          <a:off x="0" y="1848"/>
          <a:ext cx="618818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2337B-EBDA-467D-9B69-CF961EFF1E43}">
      <dsp:nvSpPr>
        <dsp:cNvPr id="0" name=""/>
        <dsp:cNvSpPr/>
      </dsp:nvSpPr>
      <dsp:spPr>
        <a:xfrm>
          <a:off x="0" y="1848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Labor Force Expansion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8"/>
        <a:ext cx="6188188" cy="630287"/>
      </dsp:txXfrm>
    </dsp:sp>
    <dsp:sp modelId="{87088895-A388-4D57-B8FF-2A5673ADA917}">
      <dsp:nvSpPr>
        <dsp:cNvPr id="0" name=""/>
        <dsp:cNvSpPr/>
      </dsp:nvSpPr>
      <dsp:spPr>
        <a:xfrm>
          <a:off x="0" y="632135"/>
          <a:ext cx="6188188" cy="0"/>
        </a:xfrm>
        <a:prstGeom prst="line">
          <a:avLst/>
        </a:prstGeom>
        <a:solidFill>
          <a:schemeClr val="accent2">
            <a:hueOff val="270963"/>
            <a:satOff val="-1326"/>
            <a:lumOff val="745"/>
            <a:alphaOff val="0"/>
          </a:schemeClr>
        </a:solidFill>
        <a:ln w="19050" cap="rnd" cmpd="sng" algn="ctr">
          <a:solidFill>
            <a:schemeClr val="accent2">
              <a:hueOff val="270963"/>
              <a:satOff val="-1326"/>
              <a:lumOff val="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F9CB3-98C3-432A-B3F0-EE5FB5094F08}">
      <dsp:nvSpPr>
        <dsp:cNvPr id="0" name=""/>
        <dsp:cNvSpPr/>
      </dsp:nvSpPr>
      <dsp:spPr>
        <a:xfrm>
          <a:off x="0" y="632135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Housing Development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32135"/>
        <a:ext cx="6188188" cy="630287"/>
      </dsp:txXfrm>
    </dsp:sp>
    <dsp:sp modelId="{FADDB889-421C-440F-98CC-8F5743A29DC1}">
      <dsp:nvSpPr>
        <dsp:cNvPr id="0" name=""/>
        <dsp:cNvSpPr/>
      </dsp:nvSpPr>
      <dsp:spPr>
        <a:xfrm>
          <a:off x="0" y="1262422"/>
          <a:ext cx="6188188" cy="0"/>
        </a:xfrm>
        <a:prstGeom prst="line">
          <a:avLst/>
        </a:prstGeom>
        <a:solidFill>
          <a:schemeClr val="accent2">
            <a:hueOff val="541926"/>
            <a:satOff val="-2653"/>
            <a:lumOff val="1490"/>
            <a:alphaOff val="0"/>
          </a:schemeClr>
        </a:solidFill>
        <a:ln w="19050" cap="rnd" cmpd="sng" algn="ctr">
          <a:solidFill>
            <a:schemeClr val="accent2">
              <a:hueOff val="541926"/>
              <a:satOff val="-2653"/>
              <a:lumOff val="1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9FA3D-69B0-4E0D-A5A6-3B48564F8131}">
      <dsp:nvSpPr>
        <dsp:cNvPr id="0" name=""/>
        <dsp:cNvSpPr/>
      </dsp:nvSpPr>
      <dsp:spPr>
        <a:xfrm>
          <a:off x="0" y="1262422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Living Conditions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62422"/>
        <a:ext cx="6188188" cy="630287"/>
      </dsp:txXfrm>
    </dsp:sp>
    <dsp:sp modelId="{F38BF03D-B11E-46B8-B331-01EE4F0D2A6A}">
      <dsp:nvSpPr>
        <dsp:cNvPr id="0" name=""/>
        <dsp:cNvSpPr/>
      </dsp:nvSpPr>
      <dsp:spPr>
        <a:xfrm>
          <a:off x="0" y="1892709"/>
          <a:ext cx="6188188" cy="0"/>
        </a:xfrm>
        <a:prstGeom prst="line">
          <a:avLst/>
        </a:prstGeom>
        <a:solidFill>
          <a:schemeClr val="accent2">
            <a:hueOff val="812888"/>
            <a:satOff val="-3979"/>
            <a:lumOff val="2235"/>
            <a:alphaOff val="0"/>
          </a:schemeClr>
        </a:solidFill>
        <a:ln w="19050" cap="rnd" cmpd="sng" algn="ctr">
          <a:solidFill>
            <a:schemeClr val="accent2">
              <a:hueOff val="812888"/>
              <a:satOff val="-3979"/>
              <a:lumOff val="2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7E94C-9075-410D-8B5F-E8C73754D1A5}">
      <dsp:nvSpPr>
        <dsp:cNvPr id="0" name=""/>
        <dsp:cNvSpPr/>
      </dsp:nvSpPr>
      <dsp:spPr>
        <a:xfrm>
          <a:off x="0" y="1892709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Environmental Changes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92709"/>
        <a:ext cx="6188188" cy="630287"/>
      </dsp:txXfrm>
    </dsp:sp>
    <dsp:sp modelId="{E6478093-4567-4D53-8508-F0810AA953F7}">
      <dsp:nvSpPr>
        <dsp:cNvPr id="0" name=""/>
        <dsp:cNvSpPr/>
      </dsp:nvSpPr>
      <dsp:spPr>
        <a:xfrm>
          <a:off x="0" y="2522996"/>
          <a:ext cx="6188188" cy="0"/>
        </a:xfrm>
        <a:prstGeom prst="line">
          <a:avLst/>
        </a:prstGeom>
        <a:solidFill>
          <a:schemeClr val="accent2">
            <a:hueOff val="1083851"/>
            <a:satOff val="-5306"/>
            <a:lumOff val="2980"/>
            <a:alphaOff val="0"/>
          </a:schemeClr>
        </a:solidFill>
        <a:ln w="19050" cap="rnd" cmpd="sng" algn="ctr">
          <a:solidFill>
            <a:schemeClr val="accent2">
              <a:hueOff val="1083851"/>
              <a:satOff val="-5306"/>
              <a:lumOff val="2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50AAA-AD2A-4FC2-88F2-CCF4FD79D118}">
      <dsp:nvSpPr>
        <dsp:cNvPr id="0" name=""/>
        <dsp:cNvSpPr/>
      </dsp:nvSpPr>
      <dsp:spPr>
        <a:xfrm>
          <a:off x="0" y="2522996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Social Stratification</a:t>
          </a:r>
          <a:endParaRPr lang="en-US" sz="1400" kern="1200" dirty="0"/>
        </a:p>
      </dsp:txBody>
      <dsp:txXfrm>
        <a:off x="0" y="2522996"/>
        <a:ext cx="6188188" cy="630287"/>
      </dsp:txXfrm>
    </dsp:sp>
    <dsp:sp modelId="{F6068726-08F2-40AB-8B3E-3F122AF860BB}">
      <dsp:nvSpPr>
        <dsp:cNvPr id="0" name=""/>
        <dsp:cNvSpPr/>
      </dsp:nvSpPr>
      <dsp:spPr>
        <a:xfrm>
          <a:off x="0" y="3153283"/>
          <a:ext cx="6188188" cy="0"/>
        </a:xfrm>
        <a:prstGeom prst="line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accent2">
              <a:hueOff val="1354814"/>
              <a:satOff val="-6632"/>
              <a:lumOff val="37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445D5-51B9-4681-9FEC-858775C57BCD}">
      <dsp:nvSpPr>
        <dsp:cNvPr id="0" name=""/>
        <dsp:cNvSpPr/>
      </dsp:nvSpPr>
      <dsp:spPr>
        <a:xfrm>
          <a:off x="0" y="3153283"/>
          <a:ext cx="6188188" cy="630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Technological Advancements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53283"/>
        <a:ext cx="6188188" cy="6302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36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375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876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043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40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0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75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34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05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079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06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85354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25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501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406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3126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96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25909EF-3A4D-4DCD-8AD8-1A21DB0BC11D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70B27-9784-4246-B0EC-B311DD0384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955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1.png"/><Relationship Id="rId11" Type="http://schemas.microsoft.com/office/2007/relationships/diagramDrawing" Target="../diagrams/drawing1.xml"/><Relationship Id="rId5" Type="http://schemas.openxmlformats.org/officeDocument/2006/relationships/image" Target="../media/image10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1.jpe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12" Type="http://schemas.microsoft.com/office/2007/relationships/diagramDrawing" Target="../diagrams/drawing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11" Type="http://schemas.openxmlformats.org/officeDocument/2006/relationships/diagramColors" Target="../diagrams/colors2.xml"/><Relationship Id="rId5" Type="http://schemas.openxmlformats.org/officeDocument/2006/relationships/image" Target="../media/image12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1.jpeg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l.uk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victoriacountyhistory.ac.uk/explore/themes/agriculture/agricultural-revolution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doi.org/10.1080/00076799000000093" TargetMode="External"/><Relationship Id="rId5" Type="http://schemas.openxmlformats.org/officeDocument/2006/relationships/hyperlink" Target="https://doi.org/10.1080/01433768.2008.10594598" TargetMode="External"/><Relationship Id="rId10" Type="http://schemas.openxmlformats.org/officeDocument/2006/relationships/image" Target="../media/image9.png"/><Relationship Id="rId4" Type="http://schemas.openxmlformats.org/officeDocument/2006/relationships/hyperlink" Target="https://doi.org/10.1017/S1740022814000345" TargetMode="External"/><Relationship Id="rId9" Type="http://schemas.openxmlformats.org/officeDocument/2006/relationships/hyperlink" Target="https://www.history.com/topics/industrial-revolution/industrial-revol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B8B888-ACD8-7126-7A69-516B4EB6F67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140" r="23042"/>
          <a:stretch/>
        </p:blipFill>
        <p:spPr>
          <a:xfrm>
            <a:off x="1" y="-5"/>
            <a:ext cx="4060014" cy="5020241"/>
          </a:xfrm>
          <a:custGeom>
            <a:avLst/>
            <a:gdLst/>
            <a:ahLst/>
            <a:cxnLst/>
            <a:rect l="l" t="t" r="r" b="b"/>
            <a:pathLst>
              <a:path w="4060014" h="5020241">
                <a:moveTo>
                  <a:pt x="0" y="0"/>
                </a:moveTo>
                <a:lnTo>
                  <a:pt x="4060014" y="0"/>
                </a:lnTo>
                <a:lnTo>
                  <a:pt x="4060014" y="451006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effectLst>
            <a:softEdge rad="317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80D38F-CA96-A7E7-84AB-2707873D50C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401" r="22326" b="-1"/>
          <a:stretch/>
        </p:blipFill>
        <p:spPr>
          <a:xfrm>
            <a:off x="8131987" y="-7"/>
            <a:ext cx="4059709" cy="4542350"/>
          </a:xfrm>
          <a:custGeom>
            <a:avLst/>
            <a:gdLst/>
            <a:ahLst/>
            <a:cxnLst/>
            <a:rect l="l" t="t" r="r" b="b"/>
            <a:pathLst>
              <a:path w="4059709" h="4542350">
                <a:moveTo>
                  <a:pt x="0" y="0"/>
                </a:moveTo>
                <a:lnTo>
                  <a:pt x="4059709" y="0"/>
                </a:lnTo>
                <a:lnTo>
                  <a:pt x="4059709" y="4057991"/>
                </a:lnTo>
                <a:lnTo>
                  <a:pt x="3782959" y="4110187"/>
                </a:lnTo>
                <a:lnTo>
                  <a:pt x="3507426" y="4159931"/>
                </a:lnTo>
                <a:lnTo>
                  <a:pt x="3230675" y="4208624"/>
                </a:lnTo>
                <a:lnTo>
                  <a:pt x="2952704" y="4250310"/>
                </a:lnTo>
                <a:lnTo>
                  <a:pt x="2675953" y="4292347"/>
                </a:lnTo>
                <a:lnTo>
                  <a:pt x="2397982" y="4331582"/>
                </a:lnTo>
                <a:lnTo>
                  <a:pt x="2123669" y="4365211"/>
                </a:lnTo>
                <a:lnTo>
                  <a:pt x="1845698" y="4397089"/>
                </a:lnTo>
                <a:lnTo>
                  <a:pt x="1568947" y="4426165"/>
                </a:lnTo>
                <a:lnTo>
                  <a:pt x="1297072" y="4451387"/>
                </a:lnTo>
                <a:lnTo>
                  <a:pt x="1021540" y="4476609"/>
                </a:lnTo>
                <a:lnTo>
                  <a:pt x="749665" y="4497628"/>
                </a:lnTo>
                <a:lnTo>
                  <a:pt x="477790" y="4514092"/>
                </a:lnTo>
                <a:lnTo>
                  <a:pt x="207135" y="4531258"/>
                </a:lnTo>
                <a:lnTo>
                  <a:pt x="0" y="4542350"/>
                </a:lnTo>
                <a:close/>
              </a:path>
            </a:pathLst>
          </a:custGeom>
          <a:effectLst>
            <a:softEdge rad="317500"/>
          </a:effectLst>
        </p:spPr>
      </p:pic>
      <p:sp>
        <p:nvSpPr>
          <p:cNvPr id="1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11428-9DDB-DE88-9965-2D58ECBCA5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FF00"/>
                </a:solidFill>
                <a:latin typeface="Arial Black" panose="020B0A04020102020204" pitchFamily="34" charset="0"/>
              </a:rPr>
              <a:t>Presentation on what made the Llanelli area distinctly prosperous during the industrial revolution</a:t>
            </a:r>
            <a:endParaRPr lang="en-GB" sz="2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EC8D0-F127-B10C-1AE1-7D81DFA7A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367" y="6277223"/>
            <a:ext cx="3243473" cy="487924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Tunde Beata Malutan 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570618-5C4C-C05A-291E-6DCE9C8CD0B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9083" r="13158" b="-1"/>
          <a:stretch/>
        </p:blipFill>
        <p:spPr>
          <a:xfrm>
            <a:off x="4060015" y="10"/>
            <a:ext cx="4071972" cy="4583093"/>
          </a:xfrm>
          <a:custGeom>
            <a:avLst/>
            <a:gdLst/>
            <a:ahLst/>
            <a:cxnLst/>
            <a:rect l="l" t="t" r="r" b="b"/>
            <a:pathLst>
              <a:path w="4071972" h="4583103">
                <a:moveTo>
                  <a:pt x="0" y="0"/>
                </a:moveTo>
                <a:lnTo>
                  <a:pt x="4071972" y="0"/>
                </a:lnTo>
                <a:lnTo>
                  <a:pt x="4071972" y="4542358"/>
                </a:lnTo>
                <a:lnTo>
                  <a:pt x="4011042" y="4545620"/>
                </a:lnTo>
                <a:lnTo>
                  <a:pt x="3745263" y="4555779"/>
                </a:lnTo>
                <a:lnTo>
                  <a:pt x="3479483" y="4564537"/>
                </a:lnTo>
                <a:lnTo>
                  <a:pt x="3216143" y="4572944"/>
                </a:lnTo>
                <a:lnTo>
                  <a:pt x="2956461" y="4576798"/>
                </a:lnTo>
                <a:lnTo>
                  <a:pt x="2696778" y="4581001"/>
                </a:lnTo>
                <a:lnTo>
                  <a:pt x="2440752" y="4583103"/>
                </a:lnTo>
                <a:lnTo>
                  <a:pt x="2187164" y="4581001"/>
                </a:lnTo>
                <a:lnTo>
                  <a:pt x="1936015" y="4581001"/>
                </a:lnTo>
                <a:lnTo>
                  <a:pt x="1687305" y="4576798"/>
                </a:lnTo>
                <a:lnTo>
                  <a:pt x="1443471" y="4570492"/>
                </a:lnTo>
                <a:lnTo>
                  <a:pt x="1202077" y="4564537"/>
                </a:lnTo>
                <a:lnTo>
                  <a:pt x="965557" y="4557881"/>
                </a:lnTo>
                <a:lnTo>
                  <a:pt x="730256" y="4547722"/>
                </a:lnTo>
                <a:lnTo>
                  <a:pt x="498615" y="4536862"/>
                </a:lnTo>
                <a:lnTo>
                  <a:pt x="271848" y="4527054"/>
                </a:lnTo>
                <a:lnTo>
                  <a:pt x="0" y="4510054"/>
                </a:lnTo>
                <a:close/>
              </a:path>
            </a:pathLst>
          </a:custGeom>
          <a:effectLst>
            <a:softEdge rad="317500"/>
          </a:effectLst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D57FC5C3-6F4E-93A2-5DD9-5102252129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837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5"/>
    </mc:Choice>
    <mc:Fallback>
      <p:transition spd="slow" advTm="7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1A495-ED20-F3C8-0279-0FB06F22B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Industrial Foundations and Economic Growth in Llanelli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2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" name="Picture 3" descr="A person holding a stick and bending over&#10;&#10;AI-generated content may be incorrect.">
            <a:extLst>
              <a:ext uri="{FF2B5EF4-FFF2-40B4-BE49-F238E27FC236}">
                <a16:creationId xmlns:a16="http://schemas.microsoft.com/office/drawing/2014/main" id="{634408F3-0245-F84E-814B-C3994C77D17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" b="2740"/>
          <a:stretch/>
        </p:blipFill>
        <p:spPr>
          <a:xfrm>
            <a:off x="7176463" y="2"/>
            <a:ext cx="5015957" cy="3428999"/>
          </a:xfrm>
          <a:custGeom>
            <a:avLst/>
            <a:gdLst/>
            <a:ahLst/>
            <a:cxnLst/>
            <a:rect l="l" t="t" r="r" b="b"/>
            <a:pathLst>
              <a:path w="4962068" h="3428999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62068" y="1"/>
                </a:lnTo>
                <a:lnTo>
                  <a:pt x="4962067" y="3428999"/>
                </a:lnTo>
                <a:lnTo>
                  <a:pt x="250957" y="3428999"/>
                </a:lnTo>
                <a:lnTo>
                  <a:pt x="250957" y="3343961"/>
                </a:lnTo>
                <a:lnTo>
                  <a:pt x="251965" y="3201315"/>
                </a:lnTo>
                <a:lnTo>
                  <a:pt x="250957" y="3057297"/>
                </a:lnTo>
                <a:lnTo>
                  <a:pt x="248940" y="2911221"/>
                </a:lnTo>
                <a:lnTo>
                  <a:pt x="247091" y="2765146"/>
                </a:lnTo>
                <a:lnTo>
                  <a:pt x="243057" y="2617013"/>
                </a:lnTo>
                <a:lnTo>
                  <a:pt x="238855" y="2467509"/>
                </a:lnTo>
                <a:lnTo>
                  <a:pt x="233980" y="2318004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  <a:effectLst>
            <a:softEdge rad="317500"/>
          </a:effectLst>
        </p:spPr>
      </p:pic>
      <p:pic>
        <p:nvPicPr>
          <p:cNvPr id="6" name="Picture 5" descr="An aerial view of a city&#10;&#10;AI-generated content may be incorrect.">
            <a:extLst>
              <a:ext uri="{FF2B5EF4-FFF2-40B4-BE49-F238E27FC236}">
                <a16:creationId xmlns:a16="http://schemas.microsoft.com/office/drawing/2014/main" id="{326D0080-A4BB-12AE-584C-18CFE82314C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287" r="22277" b="2"/>
          <a:stretch/>
        </p:blipFill>
        <p:spPr>
          <a:xfrm>
            <a:off x="7176043" y="3429000"/>
            <a:ext cx="5015957" cy="3429002"/>
          </a:xfrm>
          <a:custGeom>
            <a:avLst/>
            <a:gdLst/>
            <a:ahLst/>
            <a:cxnLst/>
            <a:rect l="l" t="t" r="r" b="b"/>
            <a:pathLst>
              <a:path w="4963244" h="3429002">
                <a:moveTo>
                  <a:pt x="252134" y="0"/>
                </a:moveTo>
                <a:lnTo>
                  <a:pt x="4963244" y="0"/>
                </a:lnTo>
                <a:lnTo>
                  <a:pt x="4963244" y="3429002"/>
                </a:lnTo>
                <a:lnTo>
                  <a:pt x="900697" y="3429002"/>
                </a:lnTo>
                <a:lnTo>
                  <a:pt x="900697" y="3429001"/>
                </a:lnTo>
                <a:lnTo>
                  <a:pt x="0" y="3429001"/>
                </a:lnTo>
                <a:lnTo>
                  <a:pt x="5883" y="3388539"/>
                </a:lnTo>
                <a:lnTo>
                  <a:pt x="23196" y="3269895"/>
                </a:lnTo>
                <a:lnTo>
                  <a:pt x="35299" y="3183484"/>
                </a:lnTo>
                <a:lnTo>
                  <a:pt x="48073" y="3080614"/>
                </a:lnTo>
                <a:lnTo>
                  <a:pt x="63369" y="2958542"/>
                </a:lnTo>
                <a:lnTo>
                  <a:pt x="79506" y="2823439"/>
                </a:lnTo>
                <a:lnTo>
                  <a:pt x="96483" y="2671192"/>
                </a:lnTo>
                <a:lnTo>
                  <a:pt x="114469" y="2505228"/>
                </a:lnTo>
                <a:lnTo>
                  <a:pt x="132454" y="2324863"/>
                </a:lnTo>
                <a:lnTo>
                  <a:pt x="150776" y="2132839"/>
                </a:lnTo>
                <a:lnTo>
                  <a:pt x="167753" y="1925727"/>
                </a:lnTo>
                <a:lnTo>
                  <a:pt x="184058" y="1709014"/>
                </a:lnTo>
                <a:lnTo>
                  <a:pt x="198849" y="1479957"/>
                </a:lnTo>
                <a:lnTo>
                  <a:pt x="212969" y="1241299"/>
                </a:lnTo>
                <a:lnTo>
                  <a:pt x="226248" y="992353"/>
                </a:lnTo>
                <a:lnTo>
                  <a:pt x="230955" y="864794"/>
                </a:lnTo>
                <a:lnTo>
                  <a:pt x="236165" y="734493"/>
                </a:lnTo>
                <a:lnTo>
                  <a:pt x="241040" y="602134"/>
                </a:lnTo>
                <a:lnTo>
                  <a:pt x="244234" y="469088"/>
                </a:lnTo>
                <a:lnTo>
                  <a:pt x="247091" y="333300"/>
                </a:lnTo>
                <a:lnTo>
                  <a:pt x="250117" y="196140"/>
                </a:lnTo>
                <a:lnTo>
                  <a:pt x="252134" y="56237"/>
                </a:lnTo>
                <a:close/>
              </a:path>
            </a:pathLst>
          </a:custGeom>
          <a:effectLst>
            <a:softEdge rad="317500"/>
          </a:effectLst>
        </p:spPr>
      </p:pic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A4FAD5E-8A28-83C2-3E0D-22F8B1D747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306584"/>
              </p:ext>
            </p:extLst>
          </p:nvPr>
        </p:nvGraphicFramePr>
        <p:xfrm>
          <a:off x="648930" y="2438400"/>
          <a:ext cx="61881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1" name="Audio 20">
            <a:extLst>
              <a:ext uri="{FF2B5EF4-FFF2-40B4-BE49-F238E27FC236}">
                <a16:creationId xmlns:a16="http://schemas.microsoft.com/office/drawing/2014/main" id="{FB716664-DA34-25D4-D092-DA4710C03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918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734"/>
    </mc:Choice>
    <mc:Fallback>
      <p:transition spd="slow" advTm="95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59A73-09C0-7DE6-73C3-76E8A0C13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rgbClr val="FFFF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Social Dynamics and Environmental Impact in Llanelli</a:t>
            </a:r>
          </a:p>
        </p:txBody>
      </p:sp>
      <p:sp>
        <p:nvSpPr>
          <p:cNvPr id="1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A7A3EB-0FB3-0FB3-91A6-B1E3A0DE5EC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9860" r="2" b="9073"/>
          <a:stretch/>
        </p:blipFill>
        <p:spPr>
          <a:xfrm>
            <a:off x="7220078" y="10"/>
            <a:ext cx="4971922" cy="2285990"/>
          </a:xfrm>
          <a:custGeom>
            <a:avLst/>
            <a:gdLst/>
            <a:ahLst/>
            <a:cxnLst/>
            <a:rect l="l" t="t" r="r" b="b"/>
            <a:pathLst>
              <a:path w="4971922" h="2286000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71922" y="1"/>
                </a:lnTo>
                <a:lnTo>
                  <a:pt x="4971922" y="2286000"/>
                </a:lnTo>
                <a:lnTo>
                  <a:pt x="232518" y="2286000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  <a:effectLst>
            <a:softEdge rad="317500"/>
          </a:effectLst>
        </p:spPr>
      </p:pic>
      <p:pic>
        <p:nvPicPr>
          <p:cNvPr id="8" name="Picture 7" descr="A drawing of a steam engine&#10;&#10;AI-generated content may be incorrect.">
            <a:extLst>
              <a:ext uri="{FF2B5EF4-FFF2-40B4-BE49-F238E27FC236}">
                <a16:creationId xmlns:a16="http://schemas.microsoft.com/office/drawing/2014/main" id="{F36CF717-B2E0-9C7A-49F3-634ADCDDF9C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4725" r="3" b="22237"/>
          <a:stretch/>
        </p:blipFill>
        <p:spPr>
          <a:xfrm>
            <a:off x="7437114" y="2286000"/>
            <a:ext cx="4754886" cy="2286000"/>
          </a:xfrm>
          <a:custGeom>
            <a:avLst/>
            <a:gdLst/>
            <a:ahLst/>
            <a:cxnLst/>
            <a:rect l="l" t="t" r="r" b="b"/>
            <a:pathLst>
              <a:path w="4754886" h="2286000">
                <a:moveTo>
                  <a:pt x="15482" y="0"/>
                </a:moveTo>
                <a:lnTo>
                  <a:pt x="4754886" y="0"/>
                </a:lnTo>
                <a:lnTo>
                  <a:pt x="4754886" y="2286000"/>
                </a:lnTo>
                <a:lnTo>
                  <a:pt x="0" y="2286000"/>
                </a:lnTo>
                <a:lnTo>
                  <a:pt x="8036" y="2135352"/>
                </a:lnTo>
                <a:lnTo>
                  <a:pt x="12742" y="2007793"/>
                </a:lnTo>
                <a:lnTo>
                  <a:pt x="17953" y="1877492"/>
                </a:lnTo>
                <a:lnTo>
                  <a:pt x="22827" y="1745133"/>
                </a:lnTo>
                <a:lnTo>
                  <a:pt x="26021" y="1612087"/>
                </a:lnTo>
                <a:lnTo>
                  <a:pt x="28879" y="1476299"/>
                </a:lnTo>
                <a:lnTo>
                  <a:pt x="31904" y="1339139"/>
                </a:lnTo>
                <a:lnTo>
                  <a:pt x="33921" y="1199236"/>
                </a:lnTo>
                <a:lnTo>
                  <a:pt x="33921" y="1057961"/>
                </a:lnTo>
                <a:lnTo>
                  <a:pt x="34930" y="915315"/>
                </a:lnTo>
                <a:lnTo>
                  <a:pt x="33921" y="771297"/>
                </a:lnTo>
                <a:lnTo>
                  <a:pt x="31904" y="625221"/>
                </a:lnTo>
                <a:lnTo>
                  <a:pt x="30055" y="479146"/>
                </a:lnTo>
                <a:lnTo>
                  <a:pt x="26021" y="331013"/>
                </a:lnTo>
                <a:lnTo>
                  <a:pt x="21819" y="181509"/>
                </a:lnTo>
                <a:lnTo>
                  <a:pt x="16944" y="32004"/>
                </a:lnTo>
                <a:close/>
              </a:path>
            </a:pathLst>
          </a:custGeom>
          <a:effectLst>
            <a:softEdge rad="317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A2AB12-5E51-794D-B5E2-D300DCA3E03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382" r="11354"/>
          <a:stretch/>
        </p:blipFill>
        <p:spPr>
          <a:xfrm>
            <a:off x="7218902" y="4572000"/>
            <a:ext cx="4973099" cy="2286000"/>
          </a:xfrm>
          <a:custGeom>
            <a:avLst/>
            <a:gdLst/>
            <a:ahLst/>
            <a:cxnLst/>
            <a:rect l="l" t="t" r="r" b="b"/>
            <a:pathLst>
              <a:path w="4973099" h="2286000">
                <a:moveTo>
                  <a:pt x="218212" y="0"/>
                </a:moveTo>
                <a:lnTo>
                  <a:pt x="4973099" y="0"/>
                </a:lnTo>
                <a:lnTo>
                  <a:pt x="4973099" y="2286000"/>
                </a:lnTo>
                <a:lnTo>
                  <a:pt x="897889" y="2286000"/>
                </a:lnTo>
                <a:lnTo>
                  <a:pt x="0" y="2286000"/>
                </a:lnTo>
                <a:lnTo>
                  <a:pt x="5883" y="2245538"/>
                </a:lnTo>
                <a:lnTo>
                  <a:pt x="23197" y="2126894"/>
                </a:lnTo>
                <a:lnTo>
                  <a:pt x="35299" y="2040483"/>
                </a:lnTo>
                <a:lnTo>
                  <a:pt x="48074" y="1937613"/>
                </a:lnTo>
                <a:lnTo>
                  <a:pt x="63370" y="1815541"/>
                </a:lnTo>
                <a:lnTo>
                  <a:pt x="79507" y="1680438"/>
                </a:lnTo>
                <a:lnTo>
                  <a:pt x="96484" y="1528191"/>
                </a:lnTo>
                <a:lnTo>
                  <a:pt x="114469" y="1362227"/>
                </a:lnTo>
                <a:lnTo>
                  <a:pt x="132455" y="1181862"/>
                </a:lnTo>
                <a:lnTo>
                  <a:pt x="150776" y="989838"/>
                </a:lnTo>
                <a:lnTo>
                  <a:pt x="167753" y="782726"/>
                </a:lnTo>
                <a:lnTo>
                  <a:pt x="184058" y="566013"/>
                </a:lnTo>
                <a:lnTo>
                  <a:pt x="198850" y="336956"/>
                </a:lnTo>
                <a:lnTo>
                  <a:pt x="212969" y="98298"/>
                </a:lnTo>
                <a:close/>
              </a:path>
            </a:pathLst>
          </a:custGeom>
          <a:effectLst>
            <a:softEdge rad="317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F723B7-A924-BC83-03D1-2C57065709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418952"/>
              </p:ext>
            </p:extLst>
          </p:nvPr>
        </p:nvGraphicFramePr>
        <p:xfrm>
          <a:off x="648930" y="2438400"/>
          <a:ext cx="61881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4" name="Audio 13">
            <a:extLst>
              <a:ext uri="{FF2B5EF4-FFF2-40B4-BE49-F238E27FC236}">
                <a16:creationId xmlns:a16="http://schemas.microsoft.com/office/drawing/2014/main" id="{1DB33626-92A3-1D10-0D36-9F64C6E654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258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363"/>
    </mc:Choice>
    <mc:Fallback>
      <p:transition spd="slow" advTm="98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A3B4F-715F-EB0C-B284-86FE00FD1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DA67A-C088-7D46-A9D1-DFA29D9CE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16" y="2286162"/>
            <a:ext cx="11206130" cy="435427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(2014). El Cobre: Cuban ore and the globalization of Swansea copper, 1830–70.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112–131.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Globalizing the Industrial Revolution, 1830–70.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3–26.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https://doi.org/10.1017/S1740022814000345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https://doi.org/10.1080/01433768.2008.10594598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Newell, E. (1990). “Copperopolis”: The rise and fall of the copper industry in the Swansea district, 1826–1921.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History, 32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(3), 75–97.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https://doi.org/10.1080/00076799000000093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Victoriacountyhistory.ac.uk.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Agricultural Revolution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| VCH Explore.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https://www.victoriacountyhistory.ac.uk/explore/themes/agriculture/agricultural-revolution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Weightman, G. (2007).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Revolutionaries: The making of the modern world, 1776-1914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Grove Press.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White, M. (2009, October 14).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Georgian Britain: The Industrial Revolution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British Library.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https://www.bl.uk/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https://www.history.com/topics/industrial-revolution/industrial-revolution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296F964F-2976-0AD4-75A8-D7A373CD5C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91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52"/>
    </mc:Choice>
    <mc:Fallback>
      <p:transition spd="slow" advTm="6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50</TotalTime>
  <Words>342</Words>
  <Application>Microsoft Macintosh PowerPoint</Application>
  <PresentationFormat>Widescreen</PresentationFormat>
  <Paragraphs>28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 3</vt:lpstr>
      <vt:lpstr>Ion</vt:lpstr>
      <vt:lpstr>Presentation on what made the Llanelli area distinctly prosperous during the industrial revolution</vt:lpstr>
      <vt:lpstr>Industrial Foundations and Economic Growth in Llanelli</vt:lpstr>
      <vt:lpstr>Social Dynamics and Environmental Impact in Llanelli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2</cp:revision>
  <dcterms:created xsi:type="dcterms:W3CDTF">2025-01-21T23:21:28Z</dcterms:created>
  <dcterms:modified xsi:type="dcterms:W3CDTF">2025-01-28T12:12:45Z</dcterms:modified>
</cp:coreProperties>
</file>