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4"/>
  </p:sldMasterIdLst>
  <p:sldIdLst>
    <p:sldId id="256" r:id="rId5"/>
    <p:sldId id="257" r:id="rId6"/>
    <p:sldId id="259" r:id="rId7"/>
    <p:sldId id="260" r:id="rId8"/>
    <p:sldId id="261" r:id="rId9"/>
    <p:sldId id="262" r:id="rId10"/>
    <p:sldId id="263" r:id="rId11"/>
    <p:sldId id="264" r:id="rId12"/>
    <p:sldId id="265"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3F868-1DE1-5657-53A4-341C2B5543E8}" v="2789" dt="2025-10-16T22:18:16.603"/>
    <p1510:client id="{2D467899-2ECC-B37D-47ED-88C06DD0543C}" v="41" dt="2025-10-16T20:48:19.480"/>
    <p1510:client id="{ECB18EC9-2CF3-9CB5-C1D8-928EBD3DA631}" v="430" dt="2025-10-16T21:13:46.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1C5589-1D5D-464D-B711-53418183B407}"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DE74A389-BBFC-4F0D-B4F9-E3B8F16267F7}">
      <dgm:prSet/>
      <dgm:spPr/>
      <dgm:t>
        <a:bodyPr/>
        <a:lstStyle/>
        <a:p>
          <a:r>
            <a:rPr lang="en-GB"/>
            <a:t>Strengths</a:t>
          </a:r>
          <a:endParaRPr lang="en-US"/>
        </a:p>
      </dgm:t>
    </dgm:pt>
    <dgm:pt modelId="{9B81BD0A-96D4-44D9-B39E-06A34CB5EA99}" type="parTrans" cxnId="{154D7D51-3522-4EFB-9BF7-80D6F87496BB}">
      <dgm:prSet/>
      <dgm:spPr/>
      <dgm:t>
        <a:bodyPr/>
        <a:lstStyle/>
        <a:p>
          <a:endParaRPr lang="en-US"/>
        </a:p>
      </dgm:t>
    </dgm:pt>
    <dgm:pt modelId="{AB02AD90-DA2B-42E4-A75E-275CA76B5077}" type="sibTrans" cxnId="{154D7D51-3522-4EFB-9BF7-80D6F87496BB}">
      <dgm:prSet/>
      <dgm:spPr/>
      <dgm:t>
        <a:bodyPr/>
        <a:lstStyle/>
        <a:p>
          <a:endParaRPr lang="en-US"/>
        </a:p>
      </dgm:t>
    </dgm:pt>
    <dgm:pt modelId="{D23187D6-E93C-4D11-87BC-51CE7B59AE99}">
      <dgm:prSet/>
      <dgm:spPr/>
      <dgm:t>
        <a:bodyPr/>
        <a:lstStyle/>
        <a:p>
          <a:r>
            <a:rPr lang="en-GB"/>
            <a:t>Weaknesses</a:t>
          </a:r>
          <a:endParaRPr lang="en-US"/>
        </a:p>
      </dgm:t>
    </dgm:pt>
    <dgm:pt modelId="{8D639C94-BCC3-42B5-940A-4F75F1BFB3DF}" type="parTrans" cxnId="{DCE80E50-467F-4E2B-89D8-7B369C36B651}">
      <dgm:prSet/>
      <dgm:spPr/>
      <dgm:t>
        <a:bodyPr/>
        <a:lstStyle/>
        <a:p>
          <a:endParaRPr lang="en-US"/>
        </a:p>
      </dgm:t>
    </dgm:pt>
    <dgm:pt modelId="{6ED17DC6-5DC6-4C67-B2C4-7F7076E79CB1}" type="sibTrans" cxnId="{DCE80E50-467F-4E2B-89D8-7B369C36B651}">
      <dgm:prSet/>
      <dgm:spPr/>
      <dgm:t>
        <a:bodyPr/>
        <a:lstStyle/>
        <a:p>
          <a:endParaRPr lang="en-US"/>
        </a:p>
      </dgm:t>
    </dgm:pt>
    <dgm:pt modelId="{0C41F663-6728-4EF4-8D6B-BDB42CE849B0}">
      <dgm:prSet/>
      <dgm:spPr/>
      <dgm:t>
        <a:bodyPr/>
        <a:lstStyle/>
        <a:p>
          <a:r>
            <a:rPr lang="en-GB"/>
            <a:t>Opportunities</a:t>
          </a:r>
          <a:endParaRPr lang="en-US"/>
        </a:p>
      </dgm:t>
    </dgm:pt>
    <dgm:pt modelId="{2E73BFDF-2A39-4711-B9C8-D9CA6F11B297}" type="parTrans" cxnId="{A6B6C6B0-B3C5-4D84-8EB2-77DE8E567D21}">
      <dgm:prSet/>
      <dgm:spPr/>
      <dgm:t>
        <a:bodyPr/>
        <a:lstStyle/>
        <a:p>
          <a:endParaRPr lang="en-US"/>
        </a:p>
      </dgm:t>
    </dgm:pt>
    <dgm:pt modelId="{84ADF526-0421-45EC-AD00-6C32E9E7FAAC}" type="sibTrans" cxnId="{A6B6C6B0-B3C5-4D84-8EB2-77DE8E567D21}">
      <dgm:prSet/>
      <dgm:spPr/>
      <dgm:t>
        <a:bodyPr/>
        <a:lstStyle/>
        <a:p>
          <a:endParaRPr lang="en-US"/>
        </a:p>
      </dgm:t>
    </dgm:pt>
    <dgm:pt modelId="{D006DED5-53B7-46D3-9802-A96AEF796E0C}">
      <dgm:prSet/>
      <dgm:spPr/>
      <dgm:t>
        <a:bodyPr/>
        <a:lstStyle/>
        <a:p>
          <a:r>
            <a:rPr lang="en-GB"/>
            <a:t>Threats</a:t>
          </a:r>
          <a:endParaRPr lang="en-US"/>
        </a:p>
      </dgm:t>
    </dgm:pt>
    <dgm:pt modelId="{3650DAFB-2244-4A85-87A9-0D8E489B11E3}" type="parTrans" cxnId="{D9A36512-23F1-4C04-AA56-47B55D7775CA}">
      <dgm:prSet/>
      <dgm:spPr/>
      <dgm:t>
        <a:bodyPr/>
        <a:lstStyle/>
        <a:p>
          <a:endParaRPr lang="en-US"/>
        </a:p>
      </dgm:t>
    </dgm:pt>
    <dgm:pt modelId="{9345C6B4-D47C-411B-BDF2-6DCA2D20D1D3}" type="sibTrans" cxnId="{D9A36512-23F1-4C04-AA56-47B55D7775CA}">
      <dgm:prSet/>
      <dgm:spPr/>
      <dgm:t>
        <a:bodyPr/>
        <a:lstStyle/>
        <a:p>
          <a:endParaRPr lang="en-US"/>
        </a:p>
      </dgm:t>
    </dgm:pt>
    <dgm:pt modelId="{084D569E-059B-47B7-88FB-691F6B14DF54}" type="pres">
      <dgm:prSet presAssocID="{3F1C5589-1D5D-464D-B711-53418183B407}" presName="root" presStyleCnt="0">
        <dgm:presLayoutVars>
          <dgm:dir/>
          <dgm:resizeHandles val="exact"/>
        </dgm:presLayoutVars>
      </dgm:prSet>
      <dgm:spPr/>
    </dgm:pt>
    <dgm:pt modelId="{CF26F5D6-63FC-4310-AC5B-E0C412258300}" type="pres">
      <dgm:prSet presAssocID="{DE74A389-BBFC-4F0D-B4F9-E3B8F16267F7}" presName="compNode" presStyleCnt="0"/>
      <dgm:spPr/>
    </dgm:pt>
    <dgm:pt modelId="{451060F2-963B-484C-8880-084244026F1C}" type="pres">
      <dgm:prSet presAssocID="{DE74A389-BBFC-4F0D-B4F9-E3B8F16267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C8E403C1-687D-48C1-A5AA-1D384C846A86}" type="pres">
      <dgm:prSet presAssocID="{DE74A389-BBFC-4F0D-B4F9-E3B8F16267F7}" presName="spaceRect" presStyleCnt="0"/>
      <dgm:spPr/>
    </dgm:pt>
    <dgm:pt modelId="{21E4CCE5-1EFA-46AD-9803-A9AB3CD2BCA5}" type="pres">
      <dgm:prSet presAssocID="{DE74A389-BBFC-4F0D-B4F9-E3B8F16267F7}" presName="textRect" presStyleLbl="revTx" presStyleIdx="0" presStyleCnt="4">
        <dgm:presLayoutVars>
          <dgm:chMax val="1"/>
          <dgm:chPref val="1"/>
        </dgm:presLayoutVars>
      </dgm:prSet>
      <dgm:spPr/>
    </dgm:pt>
    <dgm:pt modelId="{32907088-20B2-4F60-A664-E8BA9597129F}" type="pres">
      <dgm:prSet presAssocID="{AB02AD90-DA2B-42E4-A75E-275CA76B5077}" presName="sibTrans" presStyleCnt="0"/>
      <dgm:spPr/>
    </dgm:pt>
    <dgm:pt modelId="{80CB2941-743B-4A39-961E-913C37C036A3}" type="pres">
      <dgm:prSet presAssocID="{D23187D6-E93C-4D11-87BC-51CE7B59AE99}" presName="compNode" presStyleCnt="0"/>
      <dgm:spPr/>
    </dgm:pt>
    <dgm:pt modelId="{9F7B9E27-1AEE-434E-BD94-527899AC1B82}" type="pres">
      <dgm:prSet presAssocID="{D23187D6-E93C-4D11-87BC-51CE7B59AE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5C525DA9-87C7-4BC5-B16B-39B8E09EFBD6}" type="pres">
      <dgm:prSet presAssocID="{D23187D6-E93C-4D11-87BC-51CE7B59AE99}" presName="spaceRect" presStyleCnt="0"/>
      <dgm:spPr/>
    </dgm:pt>
    <dgm:pt modelId="{4F0789D5-226C-43C7-86B5-B6B6BB06B8E3}" type="pres">
      <dgm:prSet presAssocID="{D23187D6-E93C-4D11-87BC-51CE7B59AE99}" presName="textRect" presStyleLbl="revTx" presStyleIdx="1" presStyleCnt="4">
        <dgm:presLayoutVars>
          <dgm:chMax val="1"/>
          <dgm:chPref val="1"/>
        </dgm:presLayoutVars>
      </dgm:prSet>
      <dgm:spPr/>
    </dgm:pt>
    <dgm:pt modelId="{5DDF95E2-F041-467A-B528-5BB488E4F8CB}" type="pres">
      <dgm:prSet presAssocID="{6ED17DC6-5DC6-4C67-B2C4-7F7076E79CB1}" presName="sibTrans" presStyleCnt="0"/>
      <dgm:spPr/>
    </dgm:pt>
    <dgm:pt modelId="{6E375A22-DF71-4FA7-968E-473C7F2BB470}" type="pres">
      <dgm:prSet presAssocID="{0C41F663-6728-4EF4-8D6B-BDB42CE849B0}" presName="compNode" presStyleCnt="0"/>
      <dgm:spPr/>
    </dgm:pt>
    <dgm:pt modelId="{6D562C95-1991-4697-9F71-27690B97312C}" type="pres">
      <dgm:prSet presAssocID="{0C41F663-6728-4EF4-8D6B-BDB42CE849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63C7F776-23BC-44E6-B28C-9B2344F5082A}" type="pres">
      <dgm:prSet presAssocID="{0C41F663-6728-4EF4-8D6B-BDB42CE849B0}" presName="spaceRect" presStyleCnt="0"/>
      <dgm:spPr/>
    </dgm:pt>
    <dgm:pt modelId="{78E2D4F2-7903-4C04-AA5B-C4A883FDA008}" type="pres">
      <dgm:prSet presAssocID="{0C41F663-6728-4EF4-8D6B-BDB42CE849B0}" presName="textRect" presStyleLbl="revTx" presStyleIdx="2" presStyleCnt="4">
        <dgm:presLayoutVars>
          <dgm:chMax val="1"/>
          <dgm:chPref val="1"/>
        </dgm:presLayoutVars>
      </dgm:prSet>
      <dgm:spPr/>
    </dgm:pt>
    <dgm:pt modelId="{DCF9D39E-450C-41CA-8546-B57B8AE19027}" type="pres">
      <dgm:prSet presAssocID="{84ADF526-0421-45EC-AD00-6C32E9E7FAAC}" presName="sibTrans" presStyleCnt="0"/>
      <dgm:spPr/>
    </dgm:pt>
    <dgm:pt modelId="{58280285-D149-4DD7-A970-826BDBC41186}" type="pres">
      <dgm:prSet presAssocID="{D006DED5-53B7-46D3-9802-A96AEF796E0C}" presName="compNode" presStyleCnt="0"/>
      <dgm:spPr/>
    </dgm:pt>
    <dgm:pt modelId="{0D878CA6-5158-4B6D-90BA-BE52FB65FC99}" type="pres">
      <dgm:prSet presAssocID="{D006DED5-53B7-46D3-9802-A96AEF796E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active"/>
        </a:ext>
      </dgm:extLst>
    </dgm:pt>
    <dgm:pt modelId="{177EE46C-D29C-495E-A344-FE2F1ADACFE0}" type="pres">
      <dgm:prSet presAssocID="{D006DED5-53B7-46D3-9802-A96AEF796E0C}" presName="spaceRect" presStyleCnt="0"/>
      <dgm:spPr/>
    </dgm:pt>
    <dgm:pt modelId="{0DFB1C7A-F854-47A8-8F56-66A341087C55}" type="pres">
      <dgm:prSet presAssocID="{D006DED5-53B7-46D3-9802-A96AEF796E0C}" presName="textRect" presStyleLbl="revTx" presStyleIdx="3" presStyleCnt="4">
        <dgm:presLayoutVars>
          <dgm:chMax val="1"/>
          <dgm:chPref val="1"/>
        </dgm:presLayoutVars>
      </dgm:prSet>
      <dgm:spPr/>
    </dgm:pt>
  </dgm:ptLst>
  <dgm:cxnLst>
    <dgm:cxn modelId="{2F7A1305-4D1D-41E6-80EE-AC119214F0F5}" type="presOf" srcId="{3F1C5589-1D5D-464D-B711-53418183B407}" destId="{084D569E-059B-47B7-88FB-691F6B14DF54}" srcOrd="0" destOrd="0" presId="urn:microsoft.com/office/officeart/2018/2/layout/IconLabelList"/>
    <dgm:cxn modelId="{D9A36512-23F1-4C04-AA56-47B55D7775CA}" srcId="{3F1C5589-1D5D-464D-B711-53418183B407}" destId="{D006DED5-53B7-46D3-9802-A96AEF796E0C}" srcOrd="3" destOrd="0" parTransId="{3650DAFB-2244-4A85-87A9-0D8E489B11E3}" sibTransId="{9345C6B4-D47C-411B-BDF2-6DCA2D20D1D3}"/>
    <dgm:cxn modelId="{DCE80E50-467F-4E2B-89D8-7B369C36B651}" srcId="{3F1C5589-1D5D-464D-B711-53418183B407}" destId="{D23187D6-E93C-4D11-87BC-51CE7B59AE99}" srcOrd="1" destOrd="0" parTransId="{8D639C94-BCC3-42B5-940A-4F75F1BFB3DF}" sibTransId="{6ED17DC6-5DC6-4C67-B2C4-7F7076E79CB1}"/>
    <dgm:cxn modelId="{154D7D51-3522-4EFB-9BF7-80D6F87496BB}" srcId="{3F1C5589-1D5D-464D-B711-53418183B407}" destId="{DE74A389-BBFC-4F0D-B4F9-E3B8F16267F7}" srcOrd="0" destOrd="0" parTransId="{9B81BD0A-96D4-44D9-B39E-06A34CB5EA99}" sibTransId="{AB02AD90-DA2B-42E4-A75E-275CA76B5077}"/>
    <dgm:cxn modelId="{880CC876-4DB6-4FA5-89A5-E2122DDA8C62}" type="presOf" srcId="{DE74A389-BBFC-4F0D-B4F9-E3B8F16267F7}" destId="{21E4CCE5-1EFA-46AD-9803-A9AB3CD2BCA5}" srcOrd="0" destOrd="0" presId="urn:microsoft.com/office/officeart/2018/2/layout/IconLabelList"/>
    <dgm:cxn modelId="{291CC978-4D3D-4CBE-9975-DD2280BA2268}" type="presOf" srcId="{D006DED5-53B7-46D3-9802-A96AEF796E0C}" destId="{0DFB1C7A-F854-47A8-8F56-66A341087C55}" srcOrd="0" destOrd="0" presId="urn:microsoft.com/office/officeart/2018/2/layout/IconLabelList"/>
    <dgm:cxn modelId="{343D1982-DD62-4F47-B349-976B439B6B8E}" type="presOf" srcId="{D23187D6-E93C-4D11-87BC-51CE7B59AE99}" destId="{4F0789D5-226C-43C7-86B5-B6B6BB06B8E3}" srcOrd="0" destOrd="0" presId="urn:microsoft.com/office/officeart/2018/2/layout/IconLabelList"/>
    <dgm:cxn modelId="{A6B6C6B0-B3C5-4D84-8EB2-77DE8E567D21}" srcId="{3F1C5589-1D5D-464D-B711-53418183B407}" destId="{0C41F663-6728-4EF4-8D6B-BDB42CE849B0}" srcOrd="2" destOrd="0" parTransId="{2E73BFDF-2A39-4711-B9C8-D9CA6F11B297}" sibTransId="{84ADF526-0421-45EC-AD00-6C32E9E7FAAC}"/>
    <dgm:cxn modelId="{E5FACDEE-00EB-4412-A5DA-18D9A00140C0}" type="presOf" srcId="{0C41F663-6728-4EF4-8D6B-BDB42CE849B0}" destId="{78E2D4F2-7903-4C04-AA5B-C4A883FDA008}" srcOrd="0" destOrd="0" presId="urn:microsoft.com/office/officeart/2018/2/layout/IconLabelList"/>
    <dgm:cxn modelId="{ED49D299-069E-439D-AF0D-53825FCA880A}" type="presParOf" srcId="{084D569E-059B-47B7-88FB-691F6B14DF54}" destId="{CF26F5D6-63FC-4310-AC5B-E0C412258300}" srcOrd="0" destOrd="0" presId="urn:microsoft.com/office/officeart/2018/2/layout/IconLabelList"/>
    <dgm:cxn modelId="{FDBB7EB9-CA8F-4791-9C84-9F0E4D82A1AB}" type="presParOf" srcId="{CF26F5D6-63FC-4310-AC5B-E0C412258300}" destId="{451060F2-963B-484C-8880-084244026F1C}" srcOrd="0" destOrd="0" presId="urn:microsoft.com/office/officeart/2018/2/layout/IconLabelList"/>
    <dgm:cxn modelId="{5E1F6C51-A98B-42EB-8130-FA2220F05D65}" type="presParOf" srcId="{CF26F5D6-63FC-4310-AC5B-E0C412258300}" destId="{C8E403C1-687D-48C1-A5AA-1D384C846A86}" srcOrd="1" destOrd="0" presId="urn:microsoft.com/office/officeart/2018/2/layout/IconLabelList"/>
    <dgm:cxn modelId="{0E7EF7AE-6468-42C3-BE53-BB333402AF8C}" type="presParOf" srcId="{CF26F5D6-63FC-4310-AC5B-E0C412258300}" destId="{21E4CCE5-1EFA-46AD-9803-A9AB3CD2BCA5}" srcOrd="2" destOrd="0" presId="urn:microsoft.com/office/officeart/2018/2/layout/IconLabelList"/>
    <dgm:cxn modelId="{E03FACE7-E80B-452B-A45A-B3EFC1C9BC09}" type="presParOf" srcId="{084D569E-059B-47B7-88FB-691F6B14DF54}" destId="{32907088-20B2-4F60-A664-E8BA9597129F}" srcOrd="1" destOrd="0" presId="urn:microsoft.com/office/officeart/2018/2/layout/IconLabelList"/>
    <dgm:cxn modelId="{A29B8F68-2B5F-4BF2-AEBD-A9DCAA9C5319}" type="presParOf" srcId="{084D569E-059B-47B7-88FB-691F6B14DF54}" destId="{80CB2941-743B-4A39-961E-913C37C036A3}" srcOrd="2" destOrd="0" presId="urn:microsoft.com/office/officeart/2018/2/layout/IconLabelList"/>
    <dgm:cxn modelId="{AC3DE4C6-D0A8-420D-9518-F2BBD162928B}" type="presParOf" srcId="{80CB2941-743B-4A39-961E-913C37C036A3}" destId="{9F7B9E27-1AEE-434E-BD94-527899AC1B82}" srcOrd="0" destOrd="0" presId="urn:microsoft.com/office/officeart/2018/2/layout/IconLabelList"/>
    <dgm:cxn modelId="{496E77D3-7D8A-4A8A-8E0E-2CA95BD894A5}" type="presParOf" srcId="{80CB2941-743B-4A39-961E-913C37C036A3}" destId="{5C525DA9-87C7-4BC5-B16B-39B8E09EFBD6}" srcOrd="1" destOrd="0" presId="urn:microsoft.com/office/officeart/2018/2/layout/IconLabelList"/>
    <dgm:cxn modelId="{E57A9355-2080-4BB9-B05E-E673550484F0}" type="presParOf" srcId="{80CB2941-743B-4A39-961E-913C37C036A3}" destId="{4F0789D5-226C-43C7-86B5-B6B6BB06B8E3}" srcOrd="2" destOrd="0" presId="urn:microsoft.com/office/officeart/2018/2/layout/IconLabelList"/>
    <dgm:cxn modelId="{C4128F0E-B975-4FD6-BF40-3B9780D9A035}" type="presParOf" srcId="{084D569E-059B-47B7-88FB-691F6B14DF54}" destId="{5DDF95E2-F041-467A-B528-5BB488E4F8CB}" srcOrd="3" destOrd="0" presId="urn:microsoft.com/office/officeart/2018/2/layout/IconLabelList"/>
    <dgm:cxn modelId="{EB4677D2-EF5A-4908-BEDF-72879DCC3B57}" type="presParOf" srcId="{084D569E-059B-47B7-88FB-691F6B14DF54}" destId="{6E375A22-DF71-4FA7-968E-473C7F2BB470}" srcOrd="4" destOrd="0" presId="urn:microsoft.com/office/officeart/2018/2/layout/IconLabelList"/>
    <dgm:cxn modelId="{21501375-F08C-4D61-97DB-B0875E241618}" type="presParOf" srcId="{6E375A22-DF71-4FA7-968E-473C7F2BB470}" destId="{6D562C95-1991-4697-9F71-27690B97312C}" srcOrd="0" destOrd="0" presId="urn:microsoft.com/office/officeart/2018/2/layout/IconLabelList"/>
    <dgm:cxn modelId="{A146AEF1-5987-41F1-9A31-9FBA5C7A3DB7}" type="presParOf" srcId="{6E375A22-DF71-4FA7-968E-473C7F2BB470}" destId="{63C7F776-23BC-44E6-B28C-9B2344F5082A}" srcOrd="1" destOrd="0" presId="urn:microsoft.com/office/officeart/2018/2/layout/IconLabelList"/>
    <dgm:cxn modelId="{EF0A8C43-DEB1-45C2-8F04-A5A54B0CDA4F}" type="presParOf" srcId="{6E375A22-DF71-4FA7-968E-473C7F2BB470}" destId="{78E2D4F2-7903-4C04-AA5B-C4A883FDA008}" srcOrd="2" destOrd="0" presId="urn:microsoft.com/office/officeart/2018/2/layout/IconLabelList"/>
    <dgm:cxn modelId="{B56DC422-6A91-4DC9-83A9-008F37217C55}" type="presParOf" srcId="{084D569E-059B-47B7-88FB-691F6B14DF54}" destId="{DCF9D39E-450C-41CA-8546-B57B8AE19027}" srcOrd="5" destOrd="0" presId="urn:microsoft.com/office/officeart/2018/2/layout/IconLabelList"/>
    <dgm:cxn modelId="{47503999-13FE-405C-A846-8982DA4D6558}" type="presParOf" srcId="{084D569E-059B-47B7-88FB-691F6B14DF54}" destId="{58280285-D149-4DD7-A970-826BDBC41186}" srcOrd="6" destOrd="0" presId="urn:microsoft.com/office/officeart/2018/2/layout/IconLabelList"/>
    <dgm:cxn modelId="{BD459CE9-22A7-48B4-A658-8794437BF657}" type="presParOf" srcId="{58280285-D149-4DD7-A970-826BDBC41186}" destId="{0D878CA6-5158-4B6D-90BA-BE52FB65FC99}" srcOrd="0" destOrd="0" presId="urn:microsoft.com/office/officeart/2018/2/layout/IconLabelList"/>
    <dgm:cxn modelId="{D64D5799-5D03-4C80-BF26-E488B70B28F8}" type="presParOf" srcId="{58280285-D149-4DD7-A970-826BDBC41186}" destId="{177EE46C-D29C-495E-A344-FE2F1ADACFE0}" srcOrd="1" destOrd="0" presId="urn:microsoft.com/office/officeart/2018/2/layout/IconLabelList"/>
    <dgm:cxn modelId="{03A67A16-968F-42F6-9188-13B71B2441D5}" type="presParOf" srcId="{58280285-D149-4DD7-A970-826BDBC41186}" destId="{0DFB1C7A-F854-47A8-8F56-66A341087C5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B0B1C6-807D-4B0A-A502-A79CBABDF45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A2A1B0E-0BA5-4B3E-AE8F-C163433ABDFF}">
      <dgm:prSet/>
      <dgm:spPr/>
      <dgm:t>
        <a:bodyPr/>
        <a:lstStyle/>
        <a:p>
          <a:pPr>
            <a:lnSpc>
              <a:spcPct val="100000"/>
            </a:lnSpc>
          </a:pPr>
          <a:r>
            <a:rPr lang="en-GB"/>
            <a:t>One of my strengths include working parttime in a nursery setting. I am working as a work experience volunteer. This is helping me gain relevant skills and experience for the future when I permanently start working alongside younger children. </a:t>
          </a:r>
          <a:endParaRPr lang="en-US"/>
        </a:p>
      </dgm:t>
    </dgm:pt>
    <dgm:pt modelId="{92208946-06AA-4080-95EC-C35BE85603C6}" type="parTrans" cxnId="{05DD998E-1007-4BD5-88B9-3F589132202C}">
      <dgm:prSet/>
      <dgm:spPr/>
      <dgm:t>
        <a:bodyPr/>
        <a:lstStyle/>
        <a:p>
          <a:endParaRPr lang="en-US"/>
        </a:p>
      </dgm:t>
    </dgm:pt>
    <dgm:pt modelId="{78C8F218-AB55-46FD-8402-1E2600A29437}" type="sibTrans" cxnId="{05DD998E-1007-4BD5-88B9-3F589132202C}">
      <dgm:prSet/>
      <dgm:spPr/>
      <dgm:t>
        <a:bodyPr/>
        <a:lstStyle/>
        <a:p>
          <a:pPr>
            <a:lnSpc>
              <a:spcPct val="100000"/>
            </a:lnSpc>
          </a:pPr>
          <a:endParaRPr lang="en-US"/>
        </a:p>
      </dgm:t>
    </dgm:pt>
    <dgm:pt modelId="{2147CB3E-F2E7-41D8-9907-CE4BA2D88438}">
      <dgm:prSet/>
      <dgm:spPr/>
      <dgm:t>
        <a:bodyPr/>
        <a:lstStyle/>
        <a:p>
          <a:pPr>
            <a:lnSpc>
              <a:spcPct val="100000"/>
            </a:lnSpc>
          </a:pPr>
          <a:r>
            <a:rPr lang="en-GB"/>
            <a:t>My strengths consist of having patience and empathy as I could remain calm in situations where children are frustrated or are not demonstrating good behaviour. </a:t>
          </a:r>
          <a:endParaRPr lang="en-US"/>
        </a:p>
      </dgm:t>
    </dgm:pt>
    <dgm:pt modelId="{8B9A03F4-F962-419C-90D2-91223101025C}" type="parTrans" cxnId="{314F8B2E-E5C9-4943-B99E-BBF35979C8A6}">
      <dgm:prSet/>
      <dgm:spPr/>
      <dgm:t>
        <a:bodyPr/>
        <a:lstStyle/>
        <a:p>
          <a:endParaRPr lang="en-US"/>
        </a:p>
      </dgm:t>
    </dgm:pt>
    <dgm:pt modelId="{D00C6935-453F-4198-B271-36FBC1902AC5}" type="sibTrans" cxnId="{314F8B2E-E5C9-4943-B99E-BBF35979C8A6}">
      <dgm:prSet/>
      <dgm:spPr/>
      <dgm:t>
        <a:bodyPr/>
        <a:lstStyle/>
        <a:p>
          <a:pPr>
            <a:lnSpc>
              <a:spcPct val="100000"/>
            </a:lnSpc>
          </a:pPr>
          <a:endParaRPr lang="en-US"/>
        </a:p>
      </dgm:t>
    </dgm:pt>
    <dgm:pt modelId="{55BE3CAF-98D6-449E-BD38-8A4CDD7F34A4}">
      <dgm:prSet/>
      <dgm:spPr/>
      <dgm:t>
        <a:bodyPr/>
        <a:lstStyle/>
        <a:p>
          <a:pPr>
            <a:lnSpc>
              <a:spcPct val="100000"/>
            </a:lnSpc>
          </a:pPr>
          <a:r>
            <a:rPr lang="en-GB"/>
            <a:t>I also have good communication skills when interacting with younger children and my colleagues at the nursery setting. This is because I am clear and have good active listening skills. </a:t>
          </a:r>
          <a:endParaRPr lang="en-US"/>
        </a:p>
      </dgm:t>
    </dgm:pt>
    <dgm:pt modelId="{5D127458-739A-467C-81EA-D17006C4E412}" type="parTrans" cxnId="{58928D96-AE7E-40CE-ABDC-0E578CD5C976}">
      <dgm:prSet/>
      <dgm:spPr/>
      <dgm:t>
        <a:bodyPr/>
        <a:lstStyle/>
        <a:p>
          <a:endParaRPr lang="en-US"/>
        </a:p>
      </dgm:t>
    </dgm:pt>
    <dgm:pt modelId="{B77AF373-7AE1-49F6-84A6-DF5A09E68371}" type="sibTrans" cxnId="{58928D96-AE7E-40CE-ABDC-0E578CD5C976}">
      <dgm:prSet/>
      <dgm:spPr/>
      <dgm:t>
        <a:bodyPr/>
        <a:lstStyle/>
        <a:p>
          <a:pPr>
            <a:lnSpc>
              <a:spcPct val="100000"/>
            </a:lnSpc>
          </a:pPr>
          <a:endParaRPr lang="en-US"/>
        </a:p>
      </dgm:t>
    </dgm:pt>
    <dgm:pt modelId="{D1E6E6C4-403D-4233-AF4A-2C45D2B8694B}">
      <dgm:prSet/>
      <dgm:spPr/>
      <dgm:t>
        <a:bodyPr/>
        <a:lstStyle/>
        <a:p>
          <a:pPr>
            <a:lnSpc>
              <a:spcPct val="100000"/>
            </a:lnSpc>
          </a:pPr>
          <a:r>
            <a:rPr lang="en-GB"/>
            <a:t>Moreover, I have completed the 'Blended Paediatric First Aid' training organised by Mg training and events. This training was provided by the work experience supervisor. This helped enhance my knowledge of things like choking hazards, safeguarding and many other crucial factors related to the safety and wellbeing of the students. </a:t>
          </a:r>
          <a:endParaRPr lang="en-US"/>
        </a:p>
      </dgm:t>
    </dgm:pt>
    <dgm:pt modelId="{146EF11D-02E7-408C-8BBF-FD13BCA826B8}" type="parTrans" cxnId="{4EB2899B-CF00-42F1-98B4-376271EFC36D}">
      <dgm:prSet/>
      <dgm:spPr/>
      <dgm:t>
        <a:bodyPr/>
        <a:lstStyle/>
        <a:p>
          <a:endParaRPr lang="en-US"/>
        </a:p>
      </dgm:t>
    </dgm:pt>
    <dgm:pt modelId="{027A9097-975A-4C5C-962B-F6A432F6CC39}" type="sibTrans" cxnId="{4EB2899B-CF00-42F1-98B4-376271EFC36D}">
      <dgm:prSet/>
      <dgm:spPr/>
      <dgm:t>
        <a:bodyPr/>
        <a:lstStyle/>
        <a:p>
          <a:endParaRPr lang="en-US"/>
        </a:p>
      </dgm:t>
    </dgm:pt>
    <dgm:pt modelId="{9283414C-5AD2-473B-9D6F-9E24040EBA94}" type="pres">
      <dgm:prSet presAssocID="{C0B0B1C6-807D-4B0A-A502-A79CBABDF457}" presName="root" presStyleCnt="0">
        <dgm:presLayoutVars>
          <dgm:dir/>
          <dgm:resizeHandles val="exact"/>
        </dgm:presLayoutVars>
      </dgm:prSet>
      <dgm:spPr/>
    </dgm:pt>
    <dgm:pt modelId="{35FD7470-39C4-4EE3-B276-3ADA5CFBD7D2}" type="pres">
      <dgm:prSet presAssocID="{8A2A1B0E-0BA5-4B3E-AE8F-C163433ABDFF}" presName="compNode" presStyleCnt="0"/>
      <dgm:spPr/>
    </dgm:pt>
    <dgm:pt modelId="{B724EFBC-188F-4F34-8132-FF9D4412505F}" type="pres">
      <dgm:prSet presAssocID="{8A2A1B0E-0BA5-4B3E-AE8F-C163433ABD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6500398-EFF7-4981-BCE1-3C6382F8823F}" type="pres">
      <dgm:prSet presAssocID="{8A2A1B0E-0BA5-4B3E-AE8F-C163433ABDFF}" presName="spaceRect" presStyleCnt="0"/>
      <dgm:spPr/>
    </dgm:pt>
    <dgm:pt modelId="{FEA41287-6555-42D3-A52F-C97CA50BE3D3}" type="pres">
      <dgm:prSet presAssocID="{8A2A1B0E-0BA5-4B3E-AE8F-C163433ABDFF}" presName="textRect" presStyleLbl="revTx" presStyleIdx="0" presStyleCnt="4">
        <dgm:presLayoutVars>
          <dgm:chMax val="1"/>
          <dgm:chPref val="1"/>
        </dgm:presLayoutVars>
      </dgm:prSet>
      <dgm:spPr/>
    </dgm:pt>
    <dgm:pt modelId="{5319B07F-079C-41E1-B060-5DD9D5103C6C}" type="pres">
      <dgm:prSet presAssocID="{78C8F218-AB55-46FD-8402-1E2600A29437}" presName="sibTrans" presStyleCnt="0"/>
      <dgm:spPr/>
    </dgm:pt>
    <dgm:pt modelId="{ADC65263-A095-4F39-A4B4-A72BC42E3925}" type="pres">
      <dgm:prSet presAssocID="{2147CB3E-F2E7-41D8-9907-CE4BA2D88438}" presName="compNode" presStyleCnt="0"/>
      <dgm:spPr/>
    </dgm:pt>
    <dgm:pt modelId="{021ADE68-049C-450F-8C02-A15464BB8A68}" type="pres">
      <dgm:prSet presAssocID="{2147CB3E-F2E7-41D8-9907-CE4BA2D884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F81BB9FF-341F-4CC2-AFCA-B4E06BD5E811}" type="pres">
      <dgm:prSet presAssocID="{2147CB3E-F2E7-41D8-9907-CE4BA2D88438}" presName="spaceRect" presStyleCnt="0"/>
      <dgm:spPr/>
    </dgm:pt>
    <dgm:pt modelId="{AC990D9D-6B9A-40D0-8428-5974E6343E70}" type="pres">
      <dgm:prSet presAssocID="{2147CB3E-F2E7-41D8-9907-CE4BA2D88438}" presName="textRect" presStyleLbl="revTx" presStyleIdx="1" presStyleCnt="4">
        <dgm:presLayoutVars>
          <dgm:chMax val="1"/>
          <dgm:chPref val="1"/>
        </dgm:presLayoutVars>
      </dgm:prSet>
      <dgm:spPr/>
    </dgm:pt>
    <dgm:pt modelId="{706D38FE-9990-4F6B-A716-9E7D7D850F41}" type="pres">
      <dgm:prSet presAssocID="{D00C6935-453F-4198-B271-36FBC1902AC5}" presName="sibTrans" presStyleCnt="0"/>
      <dgm:spPr/>
    </dgm:pt>
    <dgm:pt modelId="{182E9431-708E-4C0C-AAFD-D8F506534164}" type="pres">
      <dgm:prSet presAssocID="{55BE3CAF-98D6-449E-BD38-8A4CDD7F34A4}" presName="compNode" presStyleCnt="0"/>
      <dgm:spPr/>
    </dgm:pt>
    <dgm:pt modelId="{BA487B70-5057-4928-B692-57D793A10EF6}" type="pres">
      <dgm:prSet presAssocID="{55BE3CAF-98D6-449E-BD38-8A4CDD7F34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ent and Child"/>
        </a:ext>
      </dgm:extLst>
    </dgm:pt>
    <dgm:pt modelId="{B21DFC1F-BE9B-41F9-A668-91915ED13E21}" type="pres">
      <dgm:prSet presAssocID="{55BE3CAF-98D6-449E-BD38-8A4CDD7F34A4}" presName="spaceRect" presStyleCnt="0"/>
      <dgm:spPr/>
    </dgm:pt>
    <dgm:pt modelId="{2B26F05B-55F2-46B6-B78D-164CBD951249}" type="pres">
      <dgm:prSet presAssocID="{55BE3CAF-98D6-449E-BD38-8A4CDD7F34A4}" presName="textRect" presStyleLbl="revTx" presStyleIdx="2" presStyleCnt="4">
        <dgm:presLayoutVars>
          <dgm:chMax val="1"/>
          <dgm:chPref val="1"/>
        </dgm:presLayoutVars>
      </dgm:prSet>
      <dgm:spPr/>
    </dgm:pt>
    <dgm:pt modelId="{8AC10AC6-5CBF-409F-B8EA-33DAF17D3ED0}" type="pres">
      <dgm:prSet presAssocID="{B77AF373-7AE1-49F6-84A6-DF5A09E68371}" presName="sibTrans" presStyleCnt="0"/>
      <dgm:spPr/>
    </dgm:pt>
    <dgm:pt modelId="{96B1ACF8-AB93-4C31-800D-1008F0734404}" type="pres">
      <dgm:prSet presAssocID="{D1E6E6C4-403D-4233-AF4A-2C45D2B8694B}" presName="compNode" presStyleCnt="0"/>
      <dgm:spPr/>
    </dgm:pt>
    <dgm:pt modelId="{05EC0971-F20C-49C7-935C-6E2203A5603C}" type="pres">
      <dgm:prSet presAssocID="{D1E6E6C4-403D-4233-AF4A-2C45D2B869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46F6D898-5E96-41CD-BD6A-B2785215F4E8}" type="pres">
      <dgm:prSet presAssocID="{D1E6E6C4-403D-4233-AF4A-2C45D2B8694B}" presName="spaceRect" presStyleCnt="0"/>
      <dgm:spPr/>
    </dgm:pt>
    <dgm:pt modelId="{50D984F1-6BE3-486B-8E60-7BF66D8C1863}" type="pres">
      <dgm:prSet presAssocID="{D1E6E6C4-403D-4233-AF4A-2C45D2B8694B}" presName="textRect" presStyleLbl="revTx" presStyleIdx="3" presStyleCnt="4">
        <dgm:presLayoutVars>
          <dgm:chMax val="1"/>
          <dgm:chPref val="1"/>
        </dgm:presLayoutVars>
      </dgm:prSet>
      <dgm:spPr/>
    </dgm:pt>
  </dgm:ptLst>
  <dgm:cxnLst>
    <dgm:cxn modelId="{5203C607-3B49-4573-A945-A10B284F0016}" type="presOf" srcId="{2147CB3E-F2E7-41D8-9907-CE4BA2D88438}" destId="{AC990D9D-6B9A-40D0-8428-5974E6343E70}" srcOrd="0" destOrd="0" presId="urn:microsoft.com/office/officeart/2018/2/layout/IconLabelList"/>
    <dgm:cxn modelId="{E3368920-FFB8-473B-A789-04C5B3E3615B}" type="presOf" srcId="{C0B0B1C6-807D-4B0A-A502-A79CBABDF457}" destId="{9283414C-5AD2-473B-9D6F-9E24040EBA94}" srcOrd="0" destOrd="0" presId="urn:microsoft.com/office/officeart/2018/2/layout/IconLabelList"/>
    <dgm:cxn modelId="{314F8B2E-E5C9-4943-B99E-BBF35979C8A6}" srcId="{C0B0B1C6-807D-4B0A-A502-A79CBABDF457}" destId="{2147CB3E-F2E7-41D8-9907-CE4BA2D88438}" srcOrd="1" destOrd="0" parTransId="{8B9A03F4-F962-419C-90D2-91223101025C}" sibTransId="{D00C6935-453F-4198-B271-36FBC1902AC5}"/>
    <dgm:cxn modelId="{E2AE7858-0FD2-4413-9648-EDA93923AED3}" type="presOf" srcId="{D1E6E6C4-403D-4233-AF4A-2C45D2B8694B}" destId="{50D984F1-6BE3-486B-8E60-7BF66D8C1863}" srcOrd="0" destOrd="0" presId="urn:microsoft.com/office/officeart/2018/2/layout/IconLabelList"/>
    <dgm:cxn modelId="{05DD998E-1007-4BD5-88B9-3F589132202C}" srcId="{C0B0B1C6-807D-4B0A-A502-A79CBABDF457}" destId="{8A2A1B0E-0BA5-4B3E-AE8F-C163433ABDFF}" srcOrd="0" destOrd="0" parTransId="{92208946-06AA-4080-95EC-C35BE85603C6}" sibTransId="{78C8F218-AB55-46FD-8402-1E2600A29437}"/>
    <dgm:cxn modelId="{58928D96-AE7E-40CE-ABDC-0E578CD5C976}" srcId="{C0B0B1C6-807D-4B0A-A502-A79CBABDF457}" destId="{55BE3CAF-98D6-449E-BD38-8A4CDD7F34A4}" srcOrd="2" destOrd="0" parTransId="{5D127458-739A-467C-81EA-D17006C4E412}" sibTransId="{B77AF373-7AE1-49F6-84A6-DF5A09E68371}"/>
    <dgm:cxn modelId="{4EB2899B-CF00-42F1-98B4-376271EFC36D}" srcId="{C0B0B1C6-807D-4B0A-A502-A79CBABDF457}" destId="{D1E6E6C4-403D-4233-AF4A-2C45D2B8694B}" srcOrd="3" destOrd="0" parTransId="{146EF11D-02E7-408C-8BBF-FD13BCA826B8}" sibTransId="{027A9097-975A-4C5C-962B-F6A432F6CC39}"/>
    <dgm:cxn modelId="{A2BDFAC9-C667-45BE-B44A-AF0B725BF00E}" type="presOf" srcId="{55BE3CAF-98D6-449E-BD38-8A4CDD7F34A4}" destId="{2B26F05B-55F2-46B6-B78D-164CBD951249}" srcOrd="0" destOrd="0" presId="urn:microsoft.com/office/officeart/2018/2/layout/IconLabelList"/>
    <dgm:cxn modelId="{D1E72ED0-D219-4417-B3A3-6F8C61497A16}" type="presOf" srcId="{8A2A1B0E-0BA5-4B3E-AE8F-C163433ABDFF}" destId="{FEA41287-6555-42D3-A52F-C97CA50BE3D3}" srcOrd="0" destOrd="0" presId="urn:microsoft.com/office/officeart/2018/2/layout/IconLabelList"/>
    <dgm:cxn modelId="{BCBF4A74-16EC-4C1C-8E78-BF23D440FD3C}" type="presParOf" srcId="{9283414C-5AD2-473B-9D6F-9E24040EBA94}" destId="{35FD7470-39C4-4EE3-B276-3ADA5CFBD7D2}" srcOrd="0" destOrd="0" presId="urn:microsoft.com/office/officeart/2018/2/layout/IconLabelList"/>
    <dgm:cxn modelId="{FFA2FE4C-1EF4-4515-8725-63DB70B7309C}" type="presParOf" srcId="{35FD7470-39C4-4EE3-B276-3ADA5CFBD7D2}" destId="{B724EFBC-188F-4F34-8132-FF9D4412505F}" srcOrd="0" destOrd="0" presId="urn:microsoft.com/office/officeart/2018/2/layout/IconLabelList"/>
    <dgm:cxn modelId="{F20C110B-AB27-49B4-A0FB-5F4B3C994782}" type="presParOf" srcId="{35FD7470-39C4-4EE3-B276-3ADA5CFBD7D2}" destId="{06500398-EFF7-4981-BCE1-3C6382F8823F}" srcOrd="1" destOrd="0" presId="urn:microsoft.com/office/officeart/2018/2/layout/IconLabelList"/>
    <dgm:cxn modelId="{77BC5BF5-E50E-45CE-8E25-6B653AB09792}" type="presParOf" srcId="{35FD7470-39C4-4EE3-B276-3ADA5CFBD7D2}" destId="{FEA41287-6555-42D3-A52F-C97CA50BE3D3}" srcOrd="2" destOrd="0" presId="urn:microsoft.com/office/officeart/2018/2/layout/IconLabelList"/>
    <dgm:cxn modelId="{7ADCB938-EA6D-49CB-A70C-3D0638DFCC73}" type="presParOf" srcId="{9283414C-5AD2-473B-9D6F-9E24040EBA94}" destId="{5319B07F-079C-41E1-B060-5DD9D5103C6C}" srcOrd="1" destOrd="0" presId="urn:microsoft.com/office/officeart/2018/2/layout/IconLabelList"/>
    <dgm:cxn modelId="{4E737832-67E5-4146-B4EC-3E8FB8A3B626}" type="presParOf" srcId="{9283414C-5AD2-473B-9D6F-9E24040EBA94}" destId="{ADC65263-A095-4F39-A4B4-A72BC42E3925}" srcOrd="2" destOrd="0" presId="urn:microsoft.com/office/officeart/2018/2/layout/IconLabelList"/>
    <dgm:cxn modelId="{FB8CDEEB-AB9C-4B19-BBD5-05AE65EAA3AA}" type="presParOf" srcId="{ADC65263-A095-4F39-A4B4-A72BC42E3925}" destId="{021ADE68-049C-450F-8C02-A15464BB8A68}" srcOrd="0" destOrd="0" presId="urn:microsoft.com/office/officeart/2018/2/layout/IconLabelList"/>
    <dgm:cxn modelId="{A961999C-9840-4522-AC75-8D9522392183}" type="presParOf" srcId="{ADC65263-A095-4F39-A4B4-A72BC42E3925}" destId="{F81BB9FF-341F-4CC2-AFCA-B4E06BD5E811}" srcOrd="1" destOrd="0" presId="urn:microsoft.com/office/officeart/2018/2/layout/IconLabelList"/>
    <dgm:cxn modelId="{D37F96F8-78B6-4DFA-B2B4-24FAA68DF300}" type="presParOf" srcId="{ADC65263-A095-4F39-A4B4-A72BC42E3925}" destId="{AC990D9D-6B9A-40D0-8428-5974E6343E70}" srcOrd="2" destOrd="0" presId="urn:microsoft.com/office/officeart/2018/2/layout/IconLabelList"/>
    <dgm:cxn modelId="{3C0D721D-63EA-41A5-AB96-0E33B464A5BE}" type="presParOf" srcId="{9283414C-5AD2-473B-9D6F-9E24040EBA94}" destId="{706D38FE-9990-4F6B-A716-9E7D7D850F41}" srcOrd="3" destOrd="0" presId="urn:microsoft.com/office/officeart/2018/2/layout/IconLabelList"/>
    <dgm:cxn modelId="{4A5DB40D-DD44-407F-A5A7-D05257B43A94}" type="presParOf" srcId="{9283414C-5AD2-473B-9D6F-9E24040EBA94}" destId="{182E9431-708E-4C0C-AAFD-D8F506534164}" srcOrd="4" destOrd="0" presId="urn:microsoft.com/office/officeart/2018/2/layout/IconLabelList"/>
    <dgm:cxn modelId="{DDC49AFE-9E0E-4717-9935-F67F7297059F}" type="presParOf" srcId="{182E9431-708E-4C0C-AAFD-D8F506534164}" destId="{BA487B70-5057-4928-B692-57D793A10EF6}" srcOrd="0" destOrd="0" presId="urn:microsoft.com/office/officeart/2018/2/layout/IconLabelList"/>
    <dgm:cxn modelId="{24A7432D-E002-4D8D-B1D8-6A93C59084F1}" type="presParOf" srcId="{182E9431-708E-4C0C-AAFD-D8F506534164}" destId="{B21DFC1F-BE9B-41F9-A668-91915ED13E21}" srcOrd="1" destOrd="0" presId="urn:microsoft.com/office/officeart/2018/2/layout/IconLabelList"/>
    <dgm:cxn modelId="{FA04CC6B-F2D5-4893-830C-BF4E188A9951}" type="presParOf" srcId="{182E9431-708E-4C0C-AAFD-D8F506534164}" destId="{2B26F05B-55F2-46B6-B78D-164CBD951249}" srcOrd="2" destOrd="0" presId="urn:microsoft.com/office/officeart/2018/2/layout/IconLabelList"/>
    <dgm:cxn modelId="{C0E4F13A-22C0-4DE1-A30A-BD91AC1DE44B}" type="presParOf" srcId="{9283414C-5AD2-473B-9D6F-9E24040EBA94}" destId="{8AC10AC6-5CBF-409F-B8EA-33DAF17D3ED0}" srcOrd="5" destOrd="0" presId="urn:microsoft.com/office/officeart/2018/2/layout/IconLabelList"/>
    <dgm:cxn modelId="{9430B158-2628-416A-8983-0989DDB6221D}" type="presParOf" srcId="{9283414C-5AD2-473B-9D6F-9E24040EBA94}" destId="{96B1ACF8-AB93-4C31-800D-1008F0734404}" srcOrd="6" destOrd="0" presId="urn:microsoft.com/office/officeart/2018/2/layout/IconLabelList"/>
    <dgm:cxn modelId="{B0BA623F-0013-46DE-B5EB-831FC477EF48}" type="presParOf" srcId="{96B1ACF8-AB93-4C31-800D-1008F0734404}" destId="{05EC0971-F20C-49C7-935C-6E2203A5603C}" srcOrd="0" destOrd="0" presId="urn:microsoft.com/office/officeart/2018/2/layout/IconLabelList"/>
    <dgm:cxn modelId="{A9FBFED5-CBC6-4398-B274-969A2181BB1F}" type="presParOf" srcId="{96B1ACF8-AB93-4C31-800D-1008F0734404}" destId="{46F6D898-5E96-41CD-BD6A-B2785215F4E8}" srcOrd="1" destOrd="0" presId="urn:microsoft.com/office/officeart/2018/2/layout/IconLabelList"/>
    <dgm:cxn modelId="{391A926E-FF5C-475E-BDD7-7DB493AA21AE}" type="presParOf" srcId="{96B1ACF8-AB93-4C31-800D-1008F0734404}" destId="{50D984F1-6BE3-486B-8E60-7BF66D8C186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4D8CE1-0D4B-4024-805F-C53E7BE0D5AF}"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4503C65B-31F6-4E19-8047-DF4ABB700BBB}">
      <dgm:prSet/>
      <dgm:spPr/>
      <dgm:t>
        <a:bodyPr/>
        <a:lstStyle/>
        <a:p>
          <a:pPr>
            <a:lnSpc>
              <a:spcPct val="100000"/>
            </a:lnSpc>
            <a:defRPr cap="all"/>
          </a:pPr>
          <a:r>
            <a:rPr lang="en-GB"/>
            <a:t>One of my weaknesses are becoming overwhelmed quickly with a large group of children. This is because I am used supervising smaller groups. Therefore, I would like to work on this in the future </a:t>
          </a:r>
          <a:endParaRPr lang="en-US"/>
        </a:p>
      </dgm:t>
    </dgm:pt>
    <dgm:pt modelId="{F7D52F9A-5968-4C8D-A82A-6BF6FDC858C4}" type="parTrans" cxnId="{22EF81DE-851D-478E-93B3-FFA7856BB719}">
      <dgm:prSet/>
      <dgm:spPr/>
      <dgm:t>
        <a:bodyPr/>
        <a:lstStyle/>
        <a:p>
          <a:endParaRPr lang="en-US"/>
        </a:p>
      </dgm:t>
    </dgm:pt>
    <dgm:pt modelId="{746B6B64-408C-4363-B3F1-D5CEC1DFB3A5}" type="sibTrans" cxnId="{22EF81DE-851D-478E-93B3-FFA7856BB719}">
      <dgm:prSet/>
      <dgm:spPr/>
      <dgm:t>
        <a:bodyPr/>
        <a:lstStyle/>
        <a:p>
          <a:pPr>
            <a:lnSpc>
              <a:spcPct val="100000"/>
            </a:lnSpc>
          </a:pPr>
          <a:endParaRPr lang="en-US"/>
        </a:p>
      </dgm:t>
    </dgm:pt>
    <dgm:pt modelId="{92B3A540-14DF-4695-8847-689749194B79}">
      <dgm:prSet/>
      <dgm:spPr/>
      <dgm:t>
        <a:bodyPr/>
        <a:lstStyle/>
        <a:p>
          <a:pPr>
            <a:lnSpc>
              <a:spcPct val="100000"/>
            </a:lnSpc>
            <a:defRPr cap="all"/>
          </a:pPr>
          <a:r>
            <a:rPr lang="en-GB"/>
            <a:t>Sometimes I also lack confidence when getting observed due becoming nervous and self-conscious. In the future I would like to work on this. </a:t>
          </a:r>
          <a:endParaRPr lang="en-US"/>
        </a:p>
      </dgm:t>
    </dgm:pt>
    <dgm:pt modelId="{85B718ED-9AF6-44AF-B4EE-2DC667DB7B52}" type="parTrans" cxnId="{9DE357F2-AE16-4FFF-8A8E-6E432B5E4F80}">
      <dgm:prSet/>
      <dgm:spPr/>
      <dgm:t>
        <a:bodyPr/>
        <a:lstStyle/>
        <a:p>
          <a:endParaRPr lang="en-US"/>
        </a:p>
      </dgm:t>
    </dgm:pt>
    <dgm:pt modelId="{12936200-BE02-4A3D-BDB1-410A036B99FD}" type="sibTrans" cxnId="{9DE357F2-AE16-4FFF-8A8E-6E432B5E4F80}">
      <dgm:prSet/>
      <dgm:spPr/>
      <dgm:t>
        <a:bodyPr/>
        <a:lstStyle/>
        <a:p>
          <a:pPr>
            <a:lnSpc>
              <a:spcPct val="100000"/>
            </a:lnSpc>
          </a:pPr>
          <a:endParaRPr lang="en-US"/>
        </a:p>
      </dgm:t>
    </dgm:pt>
    <dgm:pt modelId="{3465585F-353E-44BC-99BD-CB7B7367E36B}">
      <dgm:prSet/>
      <dgm:spPr/>
      <dgm:t>
        <a:bodyPr/>
        <a:lstStyle/>
        <a:p>
          <a:pPr>
            <a:lnSpc>
              <a:spcPct val="100000"/>
            </a:lnSpc>
            <a:defRPr cap="all"/>
          </a:pPr>
          <a:r>
            <a:rPr lang="en-GB"/>
            <a:t>I also think I should reflect on myself more as this will help me understand where I could improve. This could also help me become better as time goes on </a:t>
          </a:r>
          <a:endParaRPr lang="en-US"/>
        </a:p>
      </dgm:t>
    </dgm:pt>
    <dgm:pt modelId="{030322B4-2D9A-4AA7-9CED-5A6F79C1F359}" type="parTrans" cxnId="{22E4D6B4-C7AD-4F9F-9B32-D29122E6942C}">
      <dgm:prSet/>
      <dgm:spPr/>
      <dgm:t>
        <a:bodyPr/>
        <a:lstStyle/>
        <a:p>
          <a:endParaRPr lang="en-US"/>
        </a:p>
      </dgm:t>
    </dgm:pt>
    <dgm:pt modelId="{E5D2381D-78EA-4E89-A599-D8DF97F73A97}" type="sibTrans" cxnId="{22E4D6B4-C7AD-4F9F-9B32-D29122E6942C}">
      <dgm:prSet/>
      <dgm:spPr/>
      <dgm:t>
        <a:bodyPr/>
        <a:lstStyle/>
        <a:p>
          <a:pPr>
            <a:lnSpc>
              <a:spcPct val="100000"/>
            </a:lnSpc>
          </a:pPr>
          <a:endParaRPr lang="en-US"/>
        </a:p>
      </dgm:t>
    </dgm:pt>
    <dgm:pt modelId="{9C97C2BF-20E5-42D3-8CD5-82A09E9F4A95}">
      <dgm:prSet/>
      <dgm:spPr/>
      <dgm:t>
        <a:bodyPr/>
        <a:lstStyle/>
        <a:p>
          <a:pPr>
            <a:lnSpc>
              <a:spcPct val="100000"/>
            </a:lnSpc>
            <a:defRPr cap="all"/>
          </a:pPr>
          <a:r>
            <a:rPr lang="en-GB"/>
            <a:t>Lastly, I am still not used to using the interactive whiteboard or projector. I need assistance most of the time to do so. Therefore, I should learn to work upon this and improve my approach when handling technological equipment within classrooms. </a:t>
          </a:r>
          <a:endParaRPr lang="en-US"/>
        </a:p>
      </dgm:t>
    </dgm:pt>
    <dgm:pt modelId="{AEBFF829-9046-4558-8D10-7DFA6C7EF25A}" type="parTrans" cxnId="{717DCBCE-0876-491A-BFB0-1F9E4A7EB954}">
      <dgm:prSet/>
      <dgm:spPr/>
      <dgm:t>
        <a:bodyPr/>
        <a:lstStyle/>
        <a:p>
          <a:endParaRPr lang="en-US"/>
        </a:p>
      </dgm:t>
    </dgm:pt>
    <dgm:pt modelId="{09F1E69F-037E-4B6A-AE1D-C9426988A528}" type="sibTrans" cxnId="{717DCBCE-0876-491A-BFB0-1F9E4A7EB954}">
      <dgm:prSet/>
      <dgm:spPr/>
      <dgm:t>
        <a:bodyPr/>
        <a:lstStyle/>
        <a:p>
          <a:endParaRPr lang="en-US"/>
        </a:p>
      </dgm:t>
    </dgm:pt>
    <dgm:pt modelId="{1FCFA59F-28E1-4465-B8C3-5DA8C6351E28}" type="pres">
      <dgm:prSet presAssocID="{FB4D8CE1-0D4B-4024-805F-C53E7BE0D5AF}" presName="root" presStyleCnt="0">
        <dgm:presLayoutVars>
          <dgm:dir/>
          <dgm:resizeHandles val="exact"/>
        </dgm:presLayoutVars>
      </dgm:prSet>
      <dgm:spPr/>
    </dgm:pt>
    <dgm:pt modelId="{44E90942-090E-4958-987B-E1A5106FAD4D}" type="pres">
      <dgm:prSet presAssocID="{4503C65B-31F6-4E19-8047-DF4ABB700BBB}" presName="compNode" presStyleCnt="0"/>
      <dgm:spPr/>
    </dgm:pt>
    <dgm:pt modelId="{A814E879-0562-4F48-8B33-7909DF7A7CA3}" type="pres">
      <dgm:prSet presAssocID="{4503C65B-31F6-4E19-8047-DF4ABB700BBB}" presName="iconBgRect" presStyleLbl="bgShp" presStyleIdx="0" presStyleCnt="4"/>
      <dgm:spPr>
        <a:prstGeom prst="round2DiagRect">
          <a:avLst>
            <a:gd name="adj1" fmla="val 29727"/>
            <a:gd name="adj2" fmla="val 0"/>
          </a:avLst>
        </a:prstGeom>
      </dgm:spPr>
    </dgm:pt>
    <dgm:pt modelId="{7FD3CC87-A8FB-4941-A84D-D2FAA7CE7DDF}" type="pres">
      <dgm:prSet presAssocID="{4503C65B-31F6-4E19-8047-DF4ABB700BB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09285A1-9B9A-4BC0-A516-DAE9C4BAF0F7}" type="pres">
      <dgm:prSet presAssocID="{4503C65B-31F6-4E19-8047-DF4ABB700BBB}" presName="spaceRect" presStyleCnt="0"/>
      <dgm:spPr/>
    </dgm:pt>
    <dgm:pt modelId="{3500927E-2778-45AA-AC78-57E6976DB91A}" type="pres">
      <dgm:prSet presAssocID="{4503C65B-31F6-4E19-8047-DF4ABB700BBB}" presName="textRect" presStyleLbl="revTx" presStyleIdx="0" presStyleCnt="4">
        <dgm:presLayoutVars>
          <dgm:chMax val="1"/>
          <dgm:chPref val="1"/>
        </dgm:presLayoutVars>
      </dgm:prSet>
      <dgm:spPr/>
    </dgm:pt>
    <dgm:pt modelId="{8B45E048-C33F-4C5F-9FB7-758D8A1F8FF4}" type="pres">
      <dgm:prSet presAssocID="{746B6B64-408C-4363-B3F1-D5CEC1DFB3A5}" presName="sibTrans" presStyleCnt="0"/>
      <dgm:spPr/>
    </dgm:pt>
    <dgm:pt modelId="{D50F9C1D-8049-4D4C-B072-B3CED9AA29E0}" type="pres">
      <dgm:prSet presAssocID="{92B3A540-14DF-4695-8847-689749194B79}" presName="compNode" presStyleCnt="0"/>
      <dgm:spPr/>
    </dgm:pt>
    <dgm:pt modelId="{379F9084-641A-4994-B2A6-9142EEE23825}" type="pres">
      <dgm:prSet presAssocID="{92B3A540-14DF-4695-8847-689749194B79}" presName="iconBgRect" presStyleLbl="bgShp" presStyleIdx="1" presStyleCnt="4"/>
      <dgm:spPr>
        <a:prstGeom prst="round2DiagRect">
          <a:avLst>
            <a:gd name="adj1" fmla="val 29727"/>
            <a:gd name="adj2" fmla="val 0"/>
          </a:avLst>
        </a:prstGeom>
      </dgm:spPr>
    </dgm:pt>
    <dgm:pt modelId="{530666A9-0E47-4BDD-A96B-D68E58A6E540}" type="pres">
      <dgm:prSet presAssocID="{92B3A540-14DF-4695-8847-689749194B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DB310BAF-8892-4047-BEBD-EFEAC3A6A2F6}" type="pres">
      <dgm:prSet presAssocID="{92B3A540-14DF-4695-8847-689749194B79}" presName="spaceRect" presStyleCnt="0"/>
      <dgm:spPr/>
    </dgm:pt>
    <dgm:pt modelId="{10F69AF3-974B-4A80-BA89-4F750BCAA0F8}" type="pres">
      <dgm:prSet presAssocID="{92B3A540-14DF-4695-8847-689749194B79}" presName="textRect" presStyleLbl="revTx" presStyleIdx="1" presStyleCnt="4">
        <dgm:presLayoutVars>
          <dgm:chMax val="1"/>
          <dgm:chPref val="1"/>
        </dgm:presLayoutVars>
      </dgm:prSet>
      <dgm:spPr/>
    </dgm:pt>
    <dgm:pt modelId="{B0105394-F9C5-42F8-9600-99356BF07DE6}" type="pres">
      <dgm:prSet presAssocID="{12936200-BE02-4A3D-BDB1-410A036B99FD}" presName="sibTrans" presStyleCnt="0"/>
      <dgm:spPr/>
    </dgm:pt>
    <dgm:pt modelId="{D61ED08D-9037-4D47-8DFD-286026F366FC}" type="pres">
      <dgm:prSet presAssocID="{3465585F-353E-44BC-99BD-CB7B7367E36B}" presName="compNode" presStyleCnt="0"/>
      <dgm:spPr/>
    </dgm:pt>
    <dgm:pt modelId="{D84620E4-B498-4EBE-83DA-85E9F656AC47}" type="pres">
      <dgm:prSet presAssocID="{3465585F-353E-44BC-99BD-CB7B7367E36B}" presName="iconBgRect" presStyleLbl="bgShp" presStyleIdx="2" presStyleCnt="4"/>
      <dgm:spPr>
        <a:prstGeom prst="round2DiagRect">
          <a:avLst>
            <a:gd name="adj1" fmla="val 29727"/>
            <a:gd name="adj2" fmla="val 0"/>
          </a:avLst>
        </a:prstGeom>
      </dgm:spPr>
    </dgm:pt>
    <dgm:pt modelId="{18CD4C61-899D-46C6-B94F-8CE47C2E7ADD}" type="pres">
      <dgm:prSet presAssocID="{3465585F-353E-44BC-99BD-CB7B7367E3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A07EDCEA-ABD5-4DE6-8221-FDF44EF94078}" type="pres">
      <dgm:prSet presAssocID="{3465585F-353E-44BC-99BD-CB7B7367E36B}" presName="spaceRect" presStyleCnt="0"/>
      <dgm:spPr/>
    </dgm:pt>
    <dgm:pt modelId="{FEF44C1D-3AB9-4D28-A932-9628B9ACE33D}" type="pres">
      <dgm:prSet presAssocID="{3465585F-353E-44BC-99BD-CB7B7367E36B}" presName="textRect" presStyleLbl="revTx" presStyleIdx="2" presStyleCnt="4">
        <dgm:presLayoutVars>
          <dgm:chMax val="1"/>
          <dgm:chPref val="1"/>
        </dgm:presLayoutVars>
      </dgm:prSet>
      <dgm:spPr/>
    </dgm:pt>
    <dgm:pt modelId="{2D2EFEDD-143E-4598-BCE4-EED18656E7BA}" type="pres">
      <dgm:prSet presAssocID="{E5D2381D-78EA-4E89-A599-D8DF97F73A97}" presName="sibTrans" presStyleCnt="0"/>
      <dgm:spPr/>
    </dgm:pt>
    <dgm:pt modelId="{8B13E87E-41F9-4464-8525-0D19E1AD4FF7}" type="pres">
      <dgm:prSet presAssocID="{9C97C2BF-20E5-42D3-8CD5-82A09E9F4A95}" presName="compNode" presStyleCnt="0"/>
      <dgm:spPr/>
    </dgm:pt>
    <dgm:pt modelId="{8E906219-5F42-4985-AB45-1EA8BFCC84C3}" type="pres">
      <dgm:prSet presAssocID="{9C97C2BF-20E5-42D3-8CD5-82A09E9F4A95}" presName="iconBgRect" presStyleLbl="bgShp" presStyleIdx="3" presStyleCnt="4"/>
      <dgm:spPr>
        <a:prstGeom prst="round2DiagRect">
          <a:avLst>
            <a:gd name="adj1" fmla="val 29727"/>
            <a:gd name="adj2" fmla="val 0"/>
          </a:avLst>
        </a:prstGeom>
      </dgm:spPr>
    </dgm:pt>
    <dgm:pt modelId="{573174FD-31C4-448D-8005-5109AC7098F0}" type="pres">
      <dgm:prSet presAssocID="{9C97C2BF-20E5-42D3-8CD5-82A09E9F4A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CF3F9624-ACD8-49EB-99D2-226D9DED8D7C}" type="pres">
      <dgm:prSet presAssocID="{9C97C2BF-20E5-42D3-8CD5-82A09E9F4A95}" presName="spaceRect" presStyleCnt="0"/>
      <dgm:spPr/>
    </dgm:pt>
    <dgm:pt modelId="{3A8F6B34-B840-4DFF-B868-6532043EBC8F}" type="pres">
      <dgm:prSet presAssocID="{9C97C2BF-20E5-42D3-8CD5-82A09E9F4A95}" presName="textRect" presStyleLbl="revTx" presStyleIdx="3" presStyleCnt="4">
        <dgm:presLayoutVars>
          <dgm:chMax val="1"/>
          <dgm:chPref val="1"/>
        </dgm:presLayoutVars>
      </dgm:prSet>
      <dgm:spPr/>
    </dgm:pt>
  </dgm:ptLst>
  <dgm:cxnLst>
    <dgm:cxn modelId="{C590013F-C9E9-4669-B0B3-A6F06A9B72E1}" type="presOf" srcId="{FB4D8CE1-0D4B-4024-805F-C53E7BE0D5AF}" destId="{1FCFA59F-28E1-4465-B8C3-5DA8C6351E28}" srcOrd="0" destOrd="0" presId="urn:microsoft.com/office/officeart/2018/5/layout/IconLeafLabelList"/>
    <dgm:cxn modelId="{F970F85C-5082-465A-A0B7-319ECA32ACBC}" type="presOf" srcId="{92B3A540-14DF-4695-8847-689749194B79}" destId="{10F69AF3-974B-4A80-BA89-4F750BCAA0F8}" srcOrd="0" destOrd="0" presId="urn:microsoft.com/office/officeart/2018/5/layout/IconLeafLabelList"/>
    <dgm:cxn modelId="{F7648347-A21A-4452-AD66-7949A276EA69}" type="presOf" srcId="{3465585F-353E-44BC-99BD-CB7B7367E36B}" destId="{FEF44C1D-3AB9-4D28-A932-9628B9ACE33D}" srcOrd="0" destOrd="0" presId="urn:microsoft.com/office/officeart/2018/5/layout/IconLeafLabelList"/>
    <dgm:cxn modelId="{8A843AA5-0F42-4127-96C9-A4D17E7B8A67}" type="presOf" srcId="{9C97C2BF-20E5-42D3-8CD5-82A09E9F4A95}" destId="{3A8F6B34-B840-4DFF-B868-6532043EBC8F}" srcOrd="0" destOrd="0" presId="urn:microsoft.com/office/officeart/2018/5/layout/IconLeafLabelList"/>
    <dgm:cxn modelId="{22E4D6B4-C7AD-4F9F-9B32-D29122E6942C}" srcId="{FB4D8CE1-0D4B-4024-805F-C53E7BE0D5AF}" destId="{3465585F-353E-44BC-99BD-CB7B7367E36B}" srcOrd="2" destOrd="0" parTransId="{030322B4-2D9A-4AA7-9CED-5A6F79C1F359}" sibTransId="{E5D2381D-78EA-4E89-A599-D8DF97F73A97}"/>
    <dgm:cxn modelId="{717DCBCE-0876-491A-BFB0-1F9E4A7EB954}" srcId="{FB4D8CE1-0D4B-4024-805F-C53E7BE0D5AF}" destId="{9C97C2BF-20E5-42D3-8CD5-82A09E9F4A95}" srcOrd="3" destOrd="0" parTransId="{AEBFF829-9046-4558-8D10-7DFA6C7EF25A}" sibTransId="{09F1E69F-037E-4B6A-AE1D-C9426988A528}"/>
    <dgm:cxn modelId="{22EF81DE-851D-478E-93B3-FFA7856BB719}" srcId="{FB4D8CE1-0D4B-4024-805F-C53E7BE0D5AF}" destId="{4503C65B-31F6-4E19-8047-DF4ABB700BBB}" srcOrd="0" destOrd="0" parTransId="{F7D52F9A-5968-4C8D-A82A-6BF6FDC858C4}" sibTransId="{746B6B64-408C-4363-B3F1-D5CEC1DFB3A5}"/>
    <dgm:cxn modelId="{9DE357F2-AE16-4FFF-8A8E-6E432B5E4F80}" srcId="{FB4D8CE1-0D4B-4024-805F-C53E7BE0D5AF}" destId="{92B3A540-14DF-4695-8847-689749194B79}" srcOrd="1" destOrd="0" parTransId="{85B718ED-9AF6-44AF-B4EE-2DC667DB7B52}" sibTransId="{12936200-BE02-4A3D-BDB1-410A036B99FD}"/>
    <dgm:cxn modelId="{BB298DF5-6E97-423E-ABCF-7CEE109B9D1E}" type="presOf" srcId="{4503C65B-31F6-4E19-8047-DF4ABB700BBB}" destId="{3500927E-2778-45AA-AC78-57E6976DB91A}" srcOrd="0" destOrd="0" presId="urn:microsoft.com/office/officeart/2018/5/layout/IconLeafLabelList"/>
    <dgm:cxn modelId="{D3201A02-BDF3-4290-AFB7-B688D4902966}" type="presParOf" srcId="{1FCFA59F-28E1-4465-B8C3-5DA8C6351E28}" destId="{44E90942-090E-4958-987B-E1A5106FAD4D}" srcOrd="0" destOrd="0" presId="urn:microsoft.com/office/officeart/2018/5/layout/IconLeafLabelList"/>
    <dgm:cxn modelId="{D46578AD-7C3F-479D-975E-7200A0F544C6}" type="presParOf" srcId="{44E90942-090E-4958-987B-E1A5106FAD4D}" destId="{A814E879-0562-4F48-8B33-7909DF7A7CA3}" srcOrd="0" destOrd="0" presId="urn:microsoft.com/office/officeart/2018/5/layout/IconLeafLabelList"/>
    <dgm:cxn modelId="{237E49A1-57B3-4941-8442-7D5DDABD862E}" type="presParOf" srcId="{44E90942-090E-4958-987B-E1A5106FAD4D}" destId="{7FD3CC87-A8FB-4941-A84D-D2FAA7CE7DDF}" srcOrd="1" destOrd="0" presId="urn:microsoft.com/office/officeart/2018/5/layout/IconLeafLabelList"/>
    <dgm:cxn modelId="{C7B3D8D9-4CC3-4F6F-99CC-06CA8CEEFD28}" type="presParOf" srcId="{44E90942-090E-4958-987B-E1A5106FAD4D}" destId="{D09285A1-9B9A-4BC0-A516-DAE9C4BAF0F7}" srcOrd="2" destOrd="0" presId="urn:microsoft.com/office/officeart/2018/5/layout/IconLeafLabelList"/>
    <dgm:cxn modelId="{4B50D50F-007E-4009-A882-0A3940335598}" type="presParOf" srcId="{44E90942-090E-4958-987B-E1A5106FAD4D}" destId="{3500927E-2778-45AA-AC78-57E6976DB91A}" srcOrd="3" destOrd="0" presId="urn:microsoft.com/office/officeart/2018/5/layout/IconLeafLabelList"/>
    <dgm:cxn modelId="{F1409943-B9EC-4812-956E-3D2480327D05}" type="presParOf" srcId="{1FCFA59F-28E1-4465-B8C3-5DA8C6351E28}" destId="{8B45E048-C33F-4C5F-9FB7-758D8A1F8FF4}" srcOrd="1" destOrd="0" presId="urn:microsoft.com/office/officeart/2018/5/layout/IconLeafLabelList"/>
    <dgm:cxn modelId="{EA5843B9-7709-43AE-A58E-BD9BB1658F72}" type="presParOf" srcId="{1FCFA59F-28E1-4465-B8C3-5DA8C6351E28}" destId="{D50F9C1D-8049-4D4C-B072-B3CED9AA29E0}" srcOrd="2" destOrd="0" presId="urn:microsoft.com/office/officeart/2018/5/layout/IconLeafLabelList"/>
    <dgm:cxn modelId="{8A90CE0F-3C96-42A6-8838-9BE954DF4B3E}" type="presParOf" srcId="{D50F9C1D-8049-4D4C-B072-B3CED9AA29E0}" destId="{379F9084-641A-4994-B2A6-9142EEE23825}" srcOrd="0" destOrd="0" presId="urn:microsoft.com/office/officeart/2018/5/layout/IconLeafLabelList"/>
    <dgm:cxn modelId="{7BDA47F7-09BA-4F37-A99B-885BF38E1299}" type="presParOf" srcId="{D50F9C1D-8049-4D4C-B072-B3CED9AA29E0}" destId="{530666A9-0E47-4BDD-A96B-D68E58A6E540}" srcOrd="1" destOrd="0" presId="urn:microsoft.com/office/officeart/2018/5/layout/IconLeafLabelList"/>
    <dgm:cxn modelId="{770465B2-B6F4-4417-92E7-586CB83C9D22}" type="presParOf" srcId="{D50F9C1D-8049-4D4C-B072-B3CED9AA29E0}" destId="{DB310BAF-8892-4047-BEBD-EFEAC3A6A2F6}" srcOrd="2" destOrd="0" presId="urn:microsoft.com/office/officeart/2018/5/layout/IconLeafLabelList"/>
    <dgm:cxn modelId="{86BEFBEF-B19E-4D9F-B445-DB892ED4C3D0}" type="presParOf" srcId="{D50F9C1D-8049-4D4C-B072-B3CED9AA29E0}" destId="{10F69AF3-974B-4A80-BA89-4F750BCAA0F8}" srcOrd="3" destOrd="0" presId="urn:microsoft.com/office/officeart/2018/5/layout/IconLeafLabelList"/>
    <dgm:cxn modelId="{F5B4466A-107B-4327-9865-B4EEDC0A5A08}" type="presParOf" srcId="{1FCFA59F-28E1-4465-B8C3-5DA8C6351E28}" destId="{B0105394-F9C5-42F8-9600-99356BF07DE6}" srcOrd="3" destOrd="0" presId="urn:microsoft.com/office/officeart/2018/5/layout/IconLeafLabelList"/>
    <dgm:cxn modelId="{9A38F335-E2EA-4205-89BF-CBFDCEF94334}" type="presParOf" srcId="{1FCFA59F-28E1-4465-B8C3-5DA8C6351E28}" destId="{D61ED08D-9037-4D47-8DFD-286026F366FC}" srcOrd="4" destOrd="0" presId="urn:microsoft.com/office/officeart/2018/5/layout/IconLeafLabelList"/>
    <dgm:cxn modelId="{C60F2B2F-FF1E-4067-97E9-520DB8A4F235}" type="presParOf" srcId="{D61ED08D-9037-4D47-8DFD-286026F366FC}" destId="{D84620E4-B498-4EBE-83DA-85E9F656AC47}" srcOrd="0" destOrd="0" presId="urn:microsoft.com/office/officeart/2018/5/layout/IconLeafLabelList"/>
    <dgm:cxn modelId="{B64F40A2-8A19-43B4-B375-07771F7D9FA8}" type="presParOf" srcId="{D61ED08D-9037-4D47-8DFD-286026F366FC}" destId="{18CD4C61-899D-46C6-B94F-8CE47C2E7ADD}" srcOrd="1" destOrd="0" presId="urn:microsoft.com/office/officeart/2018/5/layout/IconLeafLabelList"/>
    <dgm:cxn modelId="{F7FB1C16-E418-4471-9024-2C2CE78AC05D}" type="presParOf" srcId="{D61ED08D-9037-4D47-8DFD-286026F366FC}" destId="{A07EDCEA-ABD5-4DE6-8221-FDF44EF94078}" srcOrd="2" destOrd="0" presId="urn:microsoft.com/office/officeart/2018/5/layout/IconLeafLabelList"/>
    <dgm:cxn modelId="{C4A2C915-F1F0-4E51-B86F-AA87FE756928}" type="presParOf" srcId="{D61ED08D-9037-4D47-8DFD-286026F366FC}" destId="{FEF44C1D-3AB9-4D28-A932-9628B9ACE33D}" srcOrd="3" destOrd="0" presId="urn:microsoft.com/office/officeart/2018/5/layout/IconLeafLabelList"/>
    <dgm:cxn modelId="{E3C6D222-7A1F-4B3F-82F0-1C10639ACE4E}" type="presParOf" srcId="{1FCFA59F-28E1-4465-B8C3-5DA8C6351E28}" destId="{2D2EFEDD-143E-4598-BCE4-EED18656E7BA}" srcOrd="5" destOrd="0" presId="urn:microsoft.com/office/officeart/2018/5/layout/IconLeafLabelList"/>
    <dgm:cxn modelId="{6B1A59CC-462D-4FAD-B4FE-B6A05D78E555}" type="presParOf" srcId="{1FCFA59F-28E1-4465-B8C3-5DA8C6351E28}" destId="{8B13E87E-41F9-4464-8525-0D19E1AD4FF7}" srcOrd="6" destOrd="0" presId="urn:microsoft.com/office/officeart/2018/5/layout/IconLeafLabelList"/>
    <dgm:cxn modelId="{98EE1B9B-B5EA-4202-9951-8E446780F565}" type="presParOf" srcId="{8B13E87E-41F9-4464-8525-0D19E1AD4FF7}" destId="{8E906219-5F42-4985-AB45-1EA8BFCC84C3}" srcOrd="0" destOrd="0" presId="urn:microsoft.com/office/officeart/2018/5/layout/IconLeafLabelList"/>
    <dgm:cxn modelId="{25C5CDCB-FDBE-497F-BC68-401D171EE9E7}" type="presParOf" srcId="{8B13E87E-41F9-4464-8525-0D19E1AD4FF7}" destId="{573174FD-31C4-448D-8005-5109AC7098F0}" srcOrd="1" destOrd="0" presId="urn:microsoft.com/office/officeart/2018/5/layout/IconLeafLabelList"/>
    <dgm:cxn modelId="{67166CE1-5328-4F14-B7D3-3C38BFFA7B56}" type="presParOf" srcId="{8B13E87E-41F9-4464-8525-0D19E1AD4FF7}" destId="{CF3F9624-ACD8-49EB-99D2-226D9DED8D7C}" srcOrd="2" destOrd="0" presId="urn:microsoft.com/office/officeart/2018/5/layout/IconLeafLabelList"/>
    <dgm:cxn modelId="{60ABB321-6160-4D64-B33E-269AEB55AF5B}" type="presParOf" srcId="{8B13E87E-41F9-4464-8525-0D19E1AD4FF7}" destId="{3A8F6B34-B840-4DFF-B868-6532043EBC8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549395-8852-4288-96E9-6C81856CE17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B9B64F3-F96A-4A02-AF1F-3E063FED2F06}">
      <dgm:prSet/>
      <dgm:spPr/>
      <dgm:t>
        <a:bodyPr/>
        <a:lstStyle/>
        <a:p>
          <a:r>
            <a:rPr lang="en-GB"/>
            <a:t>To overcome my weakness of becoming easily overwhelmed when working with children in large groups by taking advantage of my hours when at the nursery when partaking in work experience. I can do this by trying to adjust and observing the different strategies the main teacher uses to manage a large group of children. </a:t>
          </a:r>
          <a:endParaRPr lang="en-US"/>
        </a:p>
      </dgm:t>
    </dgm:pt>
    <dgm:pt modelId="{CC60B258-9289-4E1B-9EA8-8FB9E80F5979}" type="parTrans" cxnId="{C385E3B3-BF73-4190-B0DC-792A644A1F8A}">
      <dgm:prSet/>
      <dgm:spPr/>
      <dgm:t>
        <a:bodyPr/>
        <a:lstStyle/>
        <a:p>
          <a:endParaRPr lang="en-US"/>
        </a:p>
      </dgm:t>
    </dgm:pt>
    <dgm:pt modelId="{96DFA37A-D779-4A13-8DE5-B443BE523D5C}" type="sibTrans" cxnId="{C385E3B3-BF73-4190-B0DC-792A644A1F8A}">
      <dgm:prSet/>
      <dgm:spPr/>
      <dgm:t>
        <a:bodyPr/>
        <a:lstStyle/>
        <a:p>
          <a:endParaRPr lang="en-US"/>
        </a:p>
      </dgm:t>
    </dgm:pt>
    <dgm:pt modelId="{6F805966-E6B6-4BE7-9F85-1CFDAE924F77}">
      <dgm:prSet/>
      <dgm:spPr/>
      <dgm:t>
        <a:bodyPr/>
        <a:lstStyle/>
        <a:p>
          <a:r>
            <a:rPr lang="en-US"/>
            <a:t>When having a lack of confidence which is a major weakness for me, I can reassure myself by my biggest strength which is that I have completed the essential training needed and whatever I am doing is right. This will help boost my confidence. </a:t>
          </a:r>
        </a:p>
      </dgm:t>
    </dgm:pt>
    <dgm:pt modelId="{44B538A4-7617-4BEF-88AA-1C7FCAD86B83}" type="parTrans" cxnId="{E0613E06-99DA-4A61-97FB-08B612CBD42C}">
      <dgm:prSet/>
      <dgm:spPr/>
      <dgm:t>
        <a:bodyPr/>
        <a:lstStyle/>
        <a:p>
          <a:endParaRPr lang="en-US"/>
        </a:p>
      </dgm:t>
    </dgm:pt>
    <dgm:pt modelId="{BE2679EB-D940-42D8-BBBF-FEA94FBBD837}" type="sibTrans" cxnId="{E0613E06-99DA-4A61-97FB-08B612CBD42C}">
      <dgm:prSet/>
      <dgm:spPr/>
      <dgm:t>
        <a:bodyPr/>
        <a:lstStyle/>
        <a:p>
          <a:endParaRPr lang="en-US"/>
        </a:p>
      </dgm:t>
    </dgm:pt>
    <dgm:pt modelId="{DB87FAC2-0AB7-4A23-AF07-3D8E2FC33C1C}">
      <dgm:prSet/>
      <dgm:spPr/>
      <dgm:t>
        <a:bodyPr/>
        <a:lstStyle/>
        <a:p>
          <a:r>
            <a:rPr lang="en-US"/>
            <a:t>To overcome my weakness of not reflecting I can use my communication skills which is a strength for me and talk to my work experience supervisor or colleagues to give me feedback on how I am doing. This will help me </a:t>
          </a:r>
          <a:r>
            <a:rPr lang="en-GB"/>
            <a:t>recognise</a:t>
          </a:r>
          <a:r>
            <a:rPr lang="en-US"/>
            <a:t> where I could improve </a:t>
          </a:r>
        </a:p>
      </dgm:t>
    </dgm:pt>
    <dgm:pt modelId="{62A6FF8E-875C-454F-8BA7-01989C7B942D}" type="parTrans" cxnId="{6A85286D-6385-4AB0-8FD6-89593103EBB8}">
      <dgm:prSet/>
      <dgm:spPr/>
      <dgm:t>
        <a:bodyPr/>
        <a:lstStyle/>
        <a:p>
          <a:endParaRPr lang="en-US"/>
        </a:p>
      </dgm:t>
    </dgm:pt>
    <dgm:pt modelId="{BBB38910-D1D3-4115-B7E1-E0508925A159}" type="sibTrans" cxnId="{6A85286D-6385-4AB0-8FD6-89593103EBB8}">
      <dgm:prSet/>
      <dgm:spPr/>
      <dgm:t>
        <a:bodyPr/>
        <a:lstStyle/>
        <a:p>
          <a:endParaRPr lang="en-US"/>
        </a:p>
      </dgm:t>
    </dgm:pt>
    <dgm:pt modelId="{D5DAFE68-832F-46F2-9CA9-512096F8B60E}">
      <dgm:prSet/>
      <dgm:spPr/>
      <dgm:t>
        <a:bodyPr/>
        <a:lstStyle/>
        <a:p>
          <a:r>
            <a:rPr lang="en-US"/>
            <a:t>Lastly, not being able to set up the interactive whiteboard and projecter can be solved by my communication skills as I can ask for step by step help from my collegues. This could help me get used to it and in the future, I can </a:t>
          </a:r>
          <a:r>
            <a:rPr lang="en-GB"/>
            <a:t>do it myself. </a:t>
          </a:r>
          <a:endParaRPr lang="en-US"/>
        </a:p>
      </dgm:t>
    </dgm:pt>
    <dgm:pt modelId="{4564B310-4AA5-4D47-A501-5811935D103E}" type="parTrans" cxnId="{76A2137C-314F-4A77-B37B-4490CE6E1C9E}">
      <dgm:prSet/>
      <dgm:spPr/>
      <dgm:t>
        <a:bodyPr/>
        <a:lstStyle/>
        <a:p>
          <a:endParaRPr lang="en-US"/>
        </a:p>
      </dgm:t>
    </dgm:pt>
    <dgm:pt modelId="{CDB57D40-A825-43D7-84BD-96B589CAB24C}" type="sibTrans" cxnId="{76A2137C-314F-4A77-B37B-4490CE6E1C9E}">
      <dgm:prSet/>
      <dgm:spPr/>
      <dgm:t>
        <a:bodyPr/>
        <a:lstStyle/>
        <a:p>
          <a:endParaRPr lang="en-US"/>
        </a:p>
      </dgm:t>
    </dgm:pt>
    <dgm:pt modelId="{871FB212-02EA-4768-BCC9-A7BF64DB470C}" type="pres">
      <dgm:prSet presAssocID="{83549395-8852-4288-96E9-6C81856CE17A}" presName="root" presStyleCnt="0">
        <dgm:presLayoutVars>
          <dgm:dir/>
          <dgm:resizeHandles val="exact"/>
        </dgm:presLayoutVars>
      </dgm:prSet>
      <dgm:spPr/>
    </dgm:pt>
    <dgm:pt modelId="{363DB7C7-6FE3-415A-B8F4-E07C01033DAE}" type="pres">
      <dgm:prSet presAssocID="{FB9B64F3-F96A-4A02-AF1F-3E063FED2F06}" presName="compNode" presStyleCnt="0"/>
      <dgm:spPr/>
    </dgm:pt>
    <dgm:pt modelId="{2745C016-22CF-4658-A6FF-D181D82E8200}" type="pres">
      <dgm:prSet presAssocID="{FB9B64F3-F96A-4A02-AF1F-3E063FED2F06}" presName="bgRect" presStyleLbl="bgShp" presStyleIdx="0" presStyleCnt="4"/>
      <dgm:spPr/>
    </dgm:pt>
    <dgm:pt modelId="{CEAE0A0E-2137-4EB7-BA98-7805C42D2C21}" type="pres">
      <dgm:prSet presAssocID="{FB9B64F3-F96A-4A02-AF1F-3E063FED2F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84B7B4F-E5F7-46DE-B031-39578EA907B3}" type="pres">
      <dgm:prSet presAssocID="{FB9B64F3-F96A-4A02-AF1F-3E063FED2F06}" presName="spaceRect" presStyleCnt="0"/>
      <dgm:spPr/>
    </dgm:pt>
    <dgm:pt modelId="{875F2A36-C6F5-4077-ACDF-68513E9FFEBE}" type="pres">
      <dgm:prSet presAssocID="{FB9B64F3-F96A-4A02-AF1F-3E063FED2F06}" presName="parTx" presStyleLbl="revTx" presStyleIdx="0" presStyleCnt="4">
        <dgm:presLayoutVars>
          <dgm:chMax val="0"/>
          <dgm:chPref val="0"/>
        </dgm:presLayoutVars>
      </dgm:prSet>
      <dgm:spPr/>
    </dgm:pt>
    <dgm:pt modelId="{766E7600-E698-4E48-BC69-1A3E2E8B0519}" type="pres">
      <dgm:prSet presAssocID="{96DFA37A-D779-4A13-8DE5-B443BE523D5C}" presName="sibTrans" presStyleCnt="0"/>
      <dgm:spPr/>
    </dgm:pt>
    <dgm:pt modelId="{DDD7844B-BF9F-4036-81E9-17C452FF586F}" type="pres">
      <dgm:prSet presAssocID="{6F805966-E6B6-4BE7-9F85-1CFDAE924F77}" presName="compNode" presStyleCnt="0"/>
      <dgm:spPr/>
    </dgm:pt>
    <dgm:pt modelId="{72823C78-145A-4E4A-8F3D-A4A1362C7B47}" type="pres">
      <dgm:prSet presAssocID="{6F805966-E6B6-4BE7-9F85-1CFDAE924F77}" presName="bgRect" presStyleLbl="bgShp" presStyleIdx="1" presStyleCnt="4"/>
      <dgm:spPr/>
    </dgm:pt>
    <dgm:pt modelId="{EDB58EF7-91A3-4C06-AADA-88BAFE8CA58F}" type="pres">
      <dgm:prSet presAssocID="{6F805966-E6B6-4BE7-9F85-1CFDAE924F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with Solid Fill"/>
        </a:ext>
      </dgm:extLst>
    </dgm:pt>
    <dgm:pt modelId="{42DB4DDA-367D-4117-AD2B-3E36ECC94CA2}" type="pres">
      <dgm:prSet presAssocID="{6F805966-E6B6-4BE7-9F85-1CFDAE924F77}" presName="spaceRect" presStyleCnt="0"/>
      <dgm:spPr/>
    </dgm:pt>
    <dgm:pt modelId="{D9D07052-2E59-40C7-85FC-35DAD2F7D4B3}" type="pres">
      <dgm:prSet presAssocID="{6F805966-E6B6-4BE7-9F85-1CFDAE924F77}" presName="parTx" presStyleLbl="revTx" presStyleIdx="1" presStyleCnt="4">
        <dgm:presLayoutVars>
          <dgm:chMax val="0"/>
          <dgm:chPref val="0"/>
        </dgm:presLayoutVars>
      </dgm:prSet>
      <dgm:spPr/>
    </dgm:pt>
    <dgm:pt modelId="{A8996DA2-FD1C-443A-ADE8-A78CC5BADA36}" type="pres">
      <dgm:prSet presAssocID="{BE2679EB-D940-42D8-BBBF-FEA94FBBD837}" presName="sibTrans" presStyleCnt="0"/>
      <dgm:spPr/>
    </dgm:pt>
    <dgm:pt modelId="{E0027950-FA0D-4F73-B7C4-E53D173E83A0}" type="pres">
      <dgm:prSet presAssocID="{DB87FAC2-0AB7-4A23-AF07-3D8E2FC33C1C}" presName="compNode" presStyleCnt="0"/>
      <dgm:spPr/>
    </dgm:pt>
    <dgm:pt modelId="{81F345FC-BA2D-4150-BFD6-FE79C49BF5C0}" type="pres">
      <dgm:prSet presAssocID="{DB87FAC2-0AB7-4A23-AF07-3D8E2FC33C1C}" presName="bgRect" presStyleLbl="bgShp" presStyleIdx="2" presStyleCnt="4"/>
      <dgm:spPr/>
    </dgm:pt>
    <dgm:pt modelId="{587FF651-7CF0-4537-94DE-4058F761041F}" type="pres">
      <dgm:prSet presAssocID="{DB87FAC2-0AB7-4A23-AF07-3D8E2FC33C1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AA02F15E-C741-4B62-A6D1-806E8D65C3BB}" type="pres">
      <dgm:prSet presAssocID="{DB87FAC2-0AB7-4A23-AF07-3D8E2FC33C1C}" presName="spaceRect" presStyleCnt="0"/>
      <dgm:spPr/>
    </dgm:pt>
    <dgm:pt modelId="{4F6E387A-50B2-4F00-8910-32C84445C525}" type="pres">
      <dgm:prSet presAssocID="{DB87FAC2-0AB7-4A23-AF07-3D8E2FC33C1C}" presName="parTx" presStyleLbl="revTx" presStyleIdx="2" presStyleCnt="4">
        <dgm:presLayoutVars>
          <dgm:chMax val="0"/>
          <dgm:chPref val="0"/>
        </dgm:presLayoutVars>
      </dgm:prSet>
      <dgm:spPr/>
    </dgm:pt>
    <dgm:pt modelId="{DD8DEFD9-4CEB-4906-85AC-76BF2BB403E8}" type="pres">
      <dgm:prSet presAssocID="{BBB38910-D1D3-4115-B7E1-E0508925A159}" presName="sibTrans" presStyleCnt="0"/>
      <dgm:spPr/>
    </dgm:pt>
    <dgm:pt modelId="{2ECE5E0E-C43B-40E4-B2B8-9223D44A41C3}" type="pres">
      <dgm:prSet presAssocID="{D5DAFE68-832F-46F2-9CA9-512096F8B60E}" presName="compNode" presStyleCnt="0"/>
      <dgm:spPr/>
    </dgm:pt>
    <dgm:pt modelId="{5C234471-1FD0-4445-9453-0555ED9802DF}" type="pres">
      <dgm:prSet presAssocID="{D5DAFE68-832F-46F2-9CA9-512096F8B60E}" presName="bgRect" presStyleLbl="bgShp" presStyleIdx="3" presStyleCnt="4"/>
      <dgm:spPr/>
    </dgm:pt>
    <dgm:pt modelId="{1156776F-558C-401F-ABB6-A1DC1A4C71CD}" type="pres">
      <dgm:prSet presAssocID="{D5DAFE68-832F-46F2-9CA9-512096F8B6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F9C1F1C4-28DD-4B0E-8073-3FCEED3BE8A7}" type="pres">
      <dgm:prSet presAssocID="{D5DAFE68-832F-46F2-9CA9-512096F8B60E}" presName="spaceRect" presStyleCnt="0"/>
      <dgm:spPr/>
    </dgm:pt>
    <dgm:pt modelId="{CD2B8AEC-8D02-4C74-8994-A3F516FFF2E7}" type="pres">
      <dgm:prSet presAssocID="{D5DAFE68-832F-46F2-9CA9-512096F8B60E}" presName="parTx" presStyleLbl="revTx" presStyleIdx="3" presStyleCnt="4">
        <dgm:presLayoutVars>
          <dgm:chMax val="0"/>
          <dgm:chPref val="0"/>
        </dgm:presLayoutVars>
      </dgm:prSet>
      <dgm:spPr/>
    </dgm:pt>
  </dgm:ptLst>
  <dgm:cxnLst>
    <dgm:cxn modelId="{E0613E06-99DA-4A61-97FB-08B612CBD42C}" srcId="{83549395-8852-4288-96E9-6C81856CE17A}" destId="{6F805966-E6B6-4BE7-9F85-1CFDAE924F77}" srcOrd="1" destOrd="0" parTransId="{44B538A4-7617-4BEF-88AA-1C7FCAD86B83}" sibTransId="{BE2679EB-D940-42D8-BBBF-FEA94FBBD837}"/>
    <dgm:cxn modelId="{A2EA461D-DBB1-4B23-BA3E-952D3394AF13}" type="presOf" srcId="{DB87FAC2-0AB7-4A23-AF07-3D8E2FC33C1C}" destId="{4F6E387A-50B2-4F00-8910-32C84445C525}" srcOrd="0" destOrd="0" presId="urn:microsoft.com/office/officeart/2018/2/layout/IconVerticalSolidList"/>
    <dgm:cxn modelId="{6A85286D-6385-4AB0-8FD6-89593103EBB8}" srcId="{83549395-8852-4288-96E9-6C81856CE17A}" destId="{DB87FAC2-0AB7-4A23-AF07-3D8E2FC33C1C}" srcOrd="2" destOrd="0" parTransId="{62A6FF8E-875C-454F-8BA7-01989C7B942D}" sibTransId="{BBB38910-D1D3-4115-B7E1-E0508925A159}"/>
    <dgm:cxn modelId="{2D3FCF59-4730-4C2D-959B-37FD3B72C923}" type="presOf" srcId="{FB9B64F3-F96A-4A02-AF1F-3E063FED2F06}" destId="{875F2A36-C6F5-4077-ACDF-68513E9FFEBE}" srcOrd="0" destOrd="0" presId="urn:microsoft.com/office/officeart/2018/2/layout/IconVerticalSolidList"/>
    <dgm:cxn modelId="{76A2137C-314F-4A77-B37B-4490CE6E1C9E}" srcId="{83549395-8852-4288-96E9-6C81856CE17A}" destId="{D5DAFE68-832F-46F2-9CA9-512096F8B60E}" srcOrd="3" destOrd="0" parTransId="{4564B310-4AA5-4D47-A501-5811935D103E}" sibTransId="{CDB57D40-A825-43D7-84BD-96B589CAB24C}"/>
    <dgm:cxn modelId="{4CA9CFA4-E30C-4523-A5C4-275EA86855DA}" type="presOf" srcId="{6F805966-E6B6-4BE7-9F85-1CFDAE924F77}" destId="{D9D07052-2E59-40C7-85FC-35DAD2F7D4B3}" srcOrd="0" destOrd="0" presId="urn:microsoft.com/office/officeart/2018/2/layout/IconVerticalSolidList"/>
    <dgm:cxn modelId="{C385E3B3-BF73-4190-B0DC-792A644A1F8A}" srcId="{83549395-8852-4288-96E9-6C81856CE17A}" destId="{FB9B64F3-F96A-4A02-AF1F-3E063FED2F06}" srcOrd="0" destOrd="0" parTransId="{CC60B258-9289-4E1B-9EA8-8FB9E80F5979}" sibTransId="{96DFA37A-D779-4A13-8DE5-B443BE523D5C}"/>
    <dgm:cxn modelId="{4C707FC5-4C7B-4762-967E-4A5417D1CEF9}" type="presOf" srcId="{83549395-8852-4288-96E9-6C81856CE17A}" destId="{871FB212-02EA-4768-BCC9-A7BF64DB470C}" srcOrd="0" destOrd="0" presId="urn:microsoft.com/office/officeart/2018/2/layout/IconVerticalSolidList"/>
    <dgm:cxn modelId="{E5AB59EC-35CB-4A47-8B1F-1E8A738065E7}" type="presOf" srcId="{D5DAFE68-832F-46F2-9CA9-512096F8B60E}" destId="{CD2B8AEC-8D02-4C74-8994-A3F516FFF2E7}" srcOrd="0" destOrd="0" presId="urn:microsoft.com/office/officeart/2018/2/layout/IconVerticalSolidList"/>
    <dgm:cxn modelId="{C8BC424F-FC53-43C7-8DC0-706C28132885}" type="presParOf" srcId="{871FB212-02EA-4768-BCC9-A7BF64DB470C}" destId="{363DB7C7-6FE3-415A-B8F4-E07C01033DAE}" srcOrd="0" destOrd="0" presId="urn:microsoft.com/office/officeart/2018/2/layout/IconVerticalSolidList"/>
    <dgm:cxn modelId="{6B8325A7-AEE8-4124-8C7E-B6B99D7DB513}" type="presParOf" srcId="{363DB7C7-6FE3-415A-B8F4-E07C01033DAE}" destId="{2745C016-22CF-4658-A6FF-D181D82E8200}" srcOrd="0" destOrd="0" presId="urn:microsoft.com/office/officeart/2018/2/layout/IconVerticalSolidList"/>
    <dgm:cxn modelId="{CB3A8D1B-C433-4BBE-9935-6568695B73FA}" type="presParOf" srcId="{363DB7C7-6FE3-415A-B8F4-E07C01033DAE}" destId="{CEAE0A0E-2137-4EB7-BA98-7805C42D2C21}" srcOrd="1" destOrd="0" presId="urn:microsoft.com/office/officeart/2018/2/layout/IconVerticalSolidList"/>
    <dgm:cxn modelId="{BF26150C-CE29-4EC6-83D3-A8B9C507C65B}" type="presParOf" srcId="{363DB7C7-6FE3-415A-B8F4-E07C01033DAE}" destId="{884B7B4F-E5F7-46DE-B031-39578EA907B3}" srcOrd="2" destOrd="0" presId="urn:microsoft.com/office/officeart/2018/2/layout/IconVerticalSolidList"/>
    <dgm:cxn modelId="{581AD4CB-FE8E-45C8-8A50-1D2417D04919}" type="presParOf" srcId="{363DB7C7-6FE3-415A-B8F4-E07C01033DAE}" destId="{875F2A36-C6F5-4077-ACDF-68513E9FFEBE}" srcOrd="3" destOrd="0" presId="urn:microsoft.com/office/officeart/2018/2/layout/IconVerticalSolidList"/>
    <dgm:cxn modelId="{2E34640D-E581-44BB-97DE-CD7DF122E32D}" type="presParOf" srcId="{871FB212-02EA-4768-BCC9-A7BF64DB470C}" destId="{766E7600-E698-4E48-BC69-1A3E2E8B0519}" srcOrd="1" destOrd="0" presId="urn:microsoft.com/office/officeart/2018/2/layout/IconVerticalSolidList"/>
    <dgm:cxn modelId="{EC7766AC-B775-4A28-9AD5-913621351702}" type="presParOf" srcId="{871FB212-02EA-4768-BCC9-A7BF64DB470C}" destId="{DDD7844B-BF9F-4036-81E9-17C452FF586F}" srcOrd="2" destOrd="0" presId="urn:microsoft.com/office/officeart/2018/2/layout/IconVerticalSolidList"/>
    <dgm:cxn modelId="{DF6B6861-81C3-47A2-A6EB-38D4C30822BF}" type="presParOf" srcId="{DDD7844B-BF9F-4036-81E9-17C452FF586F}" destId="{72823C78-145A-4E4A-8F3D-A4A1362C7B47}" srcOrd="0" destOrd="0" presId="urn:microsoft.com/office/officeart/2018/2/layout/IconVerticalSolidList"/>
    <dgm:cxn modelId="{1BEC1D4E-3753-43F6-B165-11719C94A08A}" type="presParOf" srcId="{DDD7844B-BF9F-4036-81E9-17C452FF586F}" destId="{EDB58EF7-91A3-4C06-AADA-88BAFE8CA58F}" srcOrd="1" destOrd="0" presId="urn:microsoft.com/office/officeart/2018/2/layout/IconVerticalSolidList"/>
    <dgm:cxn modelId="{D2C702E2-D664-45D3-9946-232B2B64BDBA}" type="presParOf" srcId="{DDD7844B-BF9F-4036-81E9-17C452FF586F}" destId="{42DB4DDA-367D-4117-AD2B-3E36ECC94CA2}" srcOrd="2" destOrd="0" presId="urn:microsoft.com/office/officeart/2018/2/layout/IconVerticalSolidList"/>
    <dgm:cxn modelId="{CC506D74-EA35-4A4C-9D00-C7E4BC152D7A}" type="presParOf" srcId="{DDD7844B-BF9F-4036-81E9-17C452FF586F}" destId="{D9D07052-2E59-40C7-85FC-35DAD2F7D4B3}" srcOrd="3" destOrd="0" presId="urn:microsoft.com/office/officeart/2018/2/layout/IconVerticalSolidList"/>
    <dgm:cxn modelId="{E626808A-7E27-4667-B1FC-5F1A37575564}" type="presParOf" srcId="{871FB212-02EA-4768-BCC9-A7BF64DB470C}" destId="{A8996DA2-FD1C-443A-ADE8-A78CC5BADA36}" srcOrd="3" destOrd="0" presId="urn:microsoft.com/office/officeart/2018/2/layout/IconVerticalSolidList"/>
    <dgm:cxn modelId="{0DB70E13-A1FC-4353-8854-9E1294F4DD81}" type="presParOf" srcId="{871FB212-02EA-4768-BCC9-A7BF64DB470C}" destId="{E0027950-FA0D-4F73-B7C4-E53D173E83A0}" srcOrd="4" destOrd="0" presId="urn:microsoft.com/office/officeart/2018/2/layout/IconVerticalSolidList"/>
    <dgm:cxn modelId="{24A70BD7-65FA-4282-AA63-3C803ABF0C6A}" type="presParOf" srcId="{E0027950-FA0D-4F73-B7C4-E53D173E83A0}" destId="{81F345FC-BA2D-4150-BFD6-FE79C49BF5C0}" srcOrd="0" destOrd="0" presId="urn:microsoft.com/office/officeart/2018/2/layout/IconVerticalSolidList"/>
    <dgm:cxn modelId="{BC07ADBA-A3B2-486B-B979-1BAFAE3324D6}" type="presParOf" srcId="{E0027950-FA0D-4F73-B7C4-E53D173E83A0}" destId="{587FF651-7CF0-4537-94DE-4058F761041F}" srcOrd="1" destOrd="0" presId="urn:microsoft.com/office/officeart/2018/2/layout/IconVerticalSolidList"/>
    <dgm:cxn modelId="{9258E607-B6A3-4787-B96A-237803C53B40}" type="presParOf" srcId="{E0027950-FA0D-4F73-B7C4-E53D173E83A0}" destId="{AA02F15E-C741-4B62-A6D1-806E8D65C3BB}" srcOrd="2" destOrd="0" presId="urn:microsoft.com/office/officeart/2018/2/layout/IconVerticalSolidList"/>
    <dgm:cxn modelId="{65973450-E00F-484A-906D-708B612AA5D2}" type="presParOf" srcId="{E0027950-FA0D-4F73-B7C4-E53D173E83A0}" destId="{4F6E387A-50B2-4F00-8910-32C84445C525}" srcOrd="3" destOrd="0" presId="urn:microsoft.com/office/officeart/2018/2/layout/IconVerticalSolidList"/>
    <dgm:cxn modelId="{6E8741E0-4422-4A0B-9D2E-BCB48C72CDAA}" type="presParOf" srcId="{871FB212-02EA-4768-BCC9-A7BF64DB470C}" destId="{DD8DEFD9-4CEB-4906-85AC-76BF2BB403E8}" srcOrd="5" destOrd="0" presId="urn:microsoft.com/office/officeart/2018/2/layout/IconVerticalSolidList"/>
    <dgm:cxn modelId="{2F059BEF-8EB0-431F-9D56-06C2ED691AB2}" type="presParOf" srcId="{871FB212-02EA-4768-BCC9-A7BF64DB470C}" destId="{2ECE5E0E-C43B-40E4-B2B8-9223D44A41C3}" srcOrd="6" destOrd="0" presId="urn:microsoft.com/office/officeart/2018/2/layout/IconVerticalSolidList"/>
    <dgm:cxn modelId="{A5380871-02C6-4999-B4D9-74A5CE2EBAE8}" type="presParOf" srcId="{2ECE5E0E-C43B-40E4-B2B8-9223D44A41C3}" destId="{5C234471-1FD0-4445-9453-0555ED9802DF}" srcOrd="0" destOrd="0" presId="urn:microsoft.com/office/officeart/2018/2/layout/IconVerticalSolidList"/>
    <dgm:cxn modelId="{2D797233-BD8E-4216-8EC8-D36908B24169}" type="presParOf" srcId="{2ECE5E0E-C43B-40E4-B2B8-9223D44A41C3}" destId="{1156776F-558C-401F-ABB6-A1DC1A4C71CD}" srcOrd="1" destOrd="0" presId="urn:microsoft.com/office/officeart/2018/2/layout/IconVerticalSolidList"/>
    <dgm:cxn modelId="{65D955BC-07BE-464A-A90D-5F1CA7E8486B}" type="presParOf" srcId="{2ECE5E0E-C43B-40E4-B2B8-9223D44A41C3}" destId="{F9C1F1C4-28DD-4B0E-8073-3FCEED3BE8A7}" srcOrd="2" destOrd="0" presId="urn:microsoft.com/office/officeart/2018/2/layout/IconVerticalSolidList"/>
    <dgm:cxn modelId="{EE9F6B99-3066-40D4-BB71-39D806908E26}" type="presParOf" srcId="{2ECE5E0E-C43B-40E4-B2B8-9223D44A41C3}" destId="{CD2B8AEC-8D02-4C74-8994-A3F516FFF2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FF8C40-9E81-4B56-97CB-B24AEDDF6DC3}" type="doc">
      <dgm:prSet loTypeId="urn:microsoft.com/office/officeart/2016/7/layout/BasicLinearProcessNumbered" loCatId="process" qsTypeId="urn:microsoft.com/office/officeart/2005/8/quickstyle/simple2" qsCatId="simple" csTypeId="urn:microsoft.com/office/officeart/2005/8/colors/accent3_2" csCatId="accent3"/>
      <dgm:spPr/>
      <dgm:t>
        <a:bodyPr/>
        <a:lstStyle/>
        <a:p>
          <a:endParaRPr lang="en-US"/>
        </a:p>
      </dgm:t>
    </dgm:pt>
    <dgm:pt modelId="{6B0BC090-942B-4ED7-B7A1-FB7D9312E552}">
      <dgm:prSet/>
      <dgm:spPr/>
      <dgm:t>
        <a:bodyPr/>
        <a:lstStyle/>
        <a:p>
          <a:r>
            <a:rPr lang="en-GB"/>
            <a:t>One way my strengths can minimise threats are my ability to stay patient and calm. This will help me avoid burning out quickly or take stress on due to workload. </a:t>
          </a:r>
          <a:endParaRPr lang="en-US"/>
        </a:p>
      </dgm:t>
    </dgm:pt>
    <dgm:pt modelId="{9DEF53E0-AD4B-43D5-89BA-87ABBD93183F}" type="parTrans" cxnId="{08ED5355-AB0F-48B5-B25E-9699AAE26604}">
      <dgm:prSet/>
      <dgm:spPr/>
      <dgm:t>
        <a:bodyPr/>
        <a:lstStyle/>
        <a:p>
          <a:endParaRPr lang="en-US"/>
        </a:p>
      </dgm:t>
    </dgm:pt>
    <dgm:pt modelId="{09A2CB38-2D0E-4AAC-B45F-FAC0C96CF484}" type="sibTrans" cxnId="{08ED5355-AB0F-48B5-B25E-9699AAE26604}">
      <dgm:prSet phldrT="1" phldr="0"/>
      <dgm:spPr/>
      <dgm:t>
        <a:bodyPr/>
        <a:lstStyle/>
        <a:p>
          <a:r>
            <a:rPr lang="en-US"/>
            <a:t>1</a:t>
          </a:r>
        </a:p>
      </dgm:t>
    </dgm:pt>
    <dgm:pt modelId="{AE2D5A98-4F79-43D1-9E3C-9DBC2EF12E60}">
      <dgm:prSet/>
      <dgm:spPr/>
      <dgm:t>
        <a:bodyPr/>
        <a:lstStyle/>
        <a:p>
          <a:r>
            <a:rPr lang="en-GB"/>
            <a:t>Another way my strengths can minimise threats are by doing work experience presently in a nursery setting. This will help me stand out compared to other applicants due to the experience I am gaining and the training course I have completed. </a:t>
          </a:r>
          <a:endParaRPr lang="en-US"/>
        </a:p>
      </dgm:t>
    </dgm:pt>
    <dgm:pt modelId="{FF185242-E0E3-46BD-BDDF-6F482717E43A}" type="parTrans" cxnId="{1B7ED129-1C5F-463B-ACD3-0ADC98B3A9D8}">
      <dgm:prSet/>
      <dgm:spPr/>
      <dgm:t>
        <a:bodyPr/>
        <a:lstStyle/>
        <a:p>
          <a:endParaRPr lang="en-US"/>
        </a:p>
      </dgm:t>
    </dgm:pt>
    <dgm:pt modelId="{B7E9FB70-C260-4A74-BBF2-E59C78DD686C}" type="sibTrans" cxnId="{1B7ED129-1C5F-463B-ACD3-0ADC98B3A9D8}">
      <dgm:prSet phldrT="2" phldr="0"/>
      <dgm:spPr/>
      <dgm:t>
        <a:bodyPr/>
        <a:lstStyle/>
        <a:p>
          <a:r>
            <a:rPr lang="en-US"/>
            <a:t>2</a:t>
          </a:r>
        </a:p>
      </dgm:t>
    </dgm:pt>
    <dgm:pt modelId="{4E417CEB-CD7D-4D2F-8C48-30B6D476F594}">
      <dgm:prSet/>
      <dgm:spPr/>
      <dgm:t>
        <a:bodyPr/>
        <a:lstStyle/>
        <a:p>
          <a:r>
            <a:rPr lang="en-GB"/>
            <a:t>Lastly, my strengths can minimise threats as when I am faced by potential physical or verbal abuse by my students, I can use the knowledge I have gained in my helath and social care course as well as my training course to handle it the correct way. </a:t>
          </a:r>
          <a:endParaRPr lang="en-US"/>
        </a:p>
      </dgm:t>
    </dgm:pt>
    <dgm:pt modelId="{534DD2A5-DB6F-4E6D-9CB9-7838B5AE6DF6}" type="parTrans" cxnId="{90DAD2F2-B88D-4DE9-AAD7-7A9B9999AF79}">
      <dgm:prSet/>
      <dgm:spPr/>
      <dgm:t>
        <a:bodyPr/>
        <a:lstStyle/>
        <a:p>
          <a:endParaRPr lang="en-US"/>
        </a:p>
      </dgm:t>
    </dgm:pt>
    <dgm:pt modelId="{F744F54D-59F3-44B3-9C22-C6A2AE27A6F6}" type="sibTrans" cxnId="{90DAD2F2-B88D-4DE9-AAD7-7A9B9999AF79}">
      <dgm:prSet phldrT="3" phldr="0"/>
      <dgm:spPr/>
      <dgm:t>
        <a:bodyPr/>
        <a:lstStyle/>
        <a:p>
          <a:r>
            <a:rPr lang="en-US"/>
            <a:t>3</a:t>
          </a:r>
        </a:p>
      </dgm:t>
    </dgm:pt>
    <dgm:pt modelId="{6C35C982-2C63-40FF-9682-16E4C21324EE}" type="pres">
      <dgm:prSet presAssocID="{AEFF8C40-9E81-4B56-97CB-B24AEDDF6DC3}" presName="Name0" presStyleCnt="0">
        <dgm:presLayoutVars>
          <dgm:animLvl val="lvl"/>
          <dgm:resizeHandles val="exact"/>
        </dgm:presLayoutVars>
      </dgm:prSet>
      <dgm:spPr/>
    </dgm:pt>
    <dgm:pt modelId="{B98E3AF9-44BB-4540-972E-84A9BAA71DBB}" type="pres">
      <dgm:prSet presAssocID="{6B0BC090-942B-4ED7-B7A1-FB7D9312E552}" presName="compositeNode" presStyleCnt="0">
        <dgm:presLayoutVars>
          <dgm:bulletEnabled val="1"/>
        </dgm:presLayoutVars>
      </dgm:prSet>
      <dgm:spPr/>
    </dgm:pt>
    <dgm:pt modelId="{DDE21DCC-E289-409A-8260-60013B40B9F1}" type="pres">
      <dgm:prSet presAssocID="{6B0BC090-942B-4ED7-B7A1-FB7D9312E552}" presName="bgRect" presStyleLbl="bgAccFollowNode1" presStyleIdx="0" presStyleCnt="3"/>
      <dgm:spPr/>
    </dgm:pt>
    <dgm:pt modelId="{60903799-16F6-4694-A89F-084D246B0732}" type="pres">
      <dgm:prSet presAssocID="{09A2CB38-2D0E-4AAC-B45F-FAC0C96CF484}" presName="sibTransNodeCircle" presStyleLbl="alignNode1" presStyleIdx="0" presStyleCnt="6">
        <dgm:presLayoutVars>
          <dgm:chMax val="0"/>
          <dgm:bulletEnabled/>
        </dgm:presLayoutVars>
      </dgm:prSet>
      <dgm:spPr/>
    </dgm:pt>
    <dgm:pt modelId="{BA689D57-A6EF-4EDE-9908-157F735286CC}" type="pres">
      <dgm:prSet presAssocID="{6B0BC090-942B-4ED7-B7A1-FB7D9312E552}" presName="bottomLine" presStyleLbl="alignNode1" presStyleIdx="1" presStyleCnt="6">
        <dgm:presLayoutVars/>
      </dgm:prSet>
      <dgm:spPr/>
    </dgm:pt>
    <dgm:pt modelId="{31C250B3-86D6-4164-B646-E5889236A93E}" type="pres">
      <dgm:prSet presAssocID="{6B0BC090-942B-4ED7-B7A1-FB7D9312E552}" presName="nodeText" presStyleLbl="bgAccFollowNode1" presStyleIdx="0" presStyleCnt="3">
        <dgm:presLayoutVars>
          <dgm:bulletEnabled val="1"/>
        </dgm:presLayoutVars>
      </dgm:prSet>
      <dgm:spPr/>
    </dgm:pt>
    <dgm:pt modelId="{181C6EDE-6BF9-4E5E-BFBE-DA041B1355C8}" type="pres">
      <dgm:prSet presAssocID="{09A2CB38-2D0E-4AAC-B45F-FAC0C96CF484}" presName="sibTrans" presStyleCnt="0"/>
      <dgm:spPr/>
    </dgm:pt>
    <dgm:pt modelId="{CADD83C9-3D7A-49AD-8ECD-ED0331340823}" type="pres">
      <dgm:prSet presAssocID="{AE2D5A98-4F79-43D1-9E3C-9DBC2EF12E60}" presName="compositeNode" presStyleCnt="0">
        <dgm:presLayoutVars>
          <dgm:bulletEnabled val="1"/>
        </dgm:presLayoutVars>
      </dgm:prSet>
      <dgm:spPr/>
    </dgm:pt>
    <dgm:pt modelId="{2E4F4078-43F5-4A7F-AC37-4B8A272B5E15}" type="pres">
      <dgm:prSet presAssocID="{AE2D5A98-4F79-43D1-9E3C-9DBC2EF12E60}" presName="bgRect" presStyleLbl="bgAccFollowNode1" presStyleIdx="1" presStyleCnt="3"/>
      <dgm:spPr/>
    </dgm:pt>
    <dgm:pt modelId="{2F8B5FB9-6520-46DA-B877-CD8C6D237F41}" type="pres">
      <dgm:prSet presAssocID="{B7E9FB70-C260-4A74-BBF2-E59C78DD686C}" presName="sibTransNodeCircle" presStyleLbl="alignNode1" presStyleIdx="2" presStyleCnt="6">
        <dgm:presLayoutVars>
          <dgm:chMax val="0"/>
          <dgm:bulletEnabled/>
        </dgm:presLayoutVars>
      </dgm:prSet>
      <dgm:spPr/>
    </dgm:pt>
    <dgm:pt modelId="{FB6CCA24-9DEF-4957-A26D-45EC00C5D262}" type="pres">
      <dgm:prSet presAssocID="{AE2D5A98-4F79-43D1-9E3C-9DBC2EF12E60}" presName="bottomLine" presStyleLbl="alignNode1" presStyleIdx="3" presStyleCnt="6">
        <dgm:presLayoutVars/>
      </dgm:prSet>
      <dgm:spPr/>
    </dgm:pt>
    <dgm:pt modelId="{97485137-700F-40E3-83DA-6854B8FF6479}" type="pres">
      <dgm:prSet presAssocID="{AE2D5A98-4F79-43D1-9E3C-9DBC2EF12E60}" presName="nodeText" presStyleLbl="bgAccFollowNode1" presStyleIdx="1" presStyleCnt="3">
        <dgm:presLayoutVars>
          <dgm:bulletEnabled val="1"/>
        </dgm:presLayoutVars>
      </dgm:prSet>
      <dgm:spPr/>
    </dgm:pt>
    <dgm:pt modelId="{48370C8B-3651-4311-ADC1-F31560A4538E}" type="pres">
      <dgm:prSet presAssocID="{B7E9FB70-C260-4A74-BBF2-E59C78DD686C}" presName="sibTrans" presStyleCnt="0"/>
      <dgm:spPr/>
    </dgm:pt>
    <dgm:pt modelId="{2531C572-C27C-4638-9374-68CC72420F9F}" type="pres">
      <dgm:prSet presAssocID="{4E417CEB-CD7D-4D2F-8C48-30B6D476F594}" presName="compositeNode" presStyleCnt="0">
        <dgm:presLayoutVars>
          <dgm:bulletEnabled val="1"/>
        </dgm:presLayoutVars>
      </dgm:prSet>
      <dgm:spPr/>
    </dgm:pt>
    <dgm:pt modelId="{AA9D31D9-CD7C-4A18-B7DF-4BD6171999B7}" type="pres">
      <dgm:prSet presAssocID="{4E417CEB-CD7D-4D2F-8C48-30B6D476F594}" presName="bgRect" presStyleLbl="bgAccFollowNode1" presStyleIdx="2" presStyleCnt="3"/>
      <dgm:spPr/>
    </dgm:pt>
    <dgm:pt modelId="{AF97CB4B-66E8-4C9A-BEDC-19D900F9D214}" type="pres">
      <dgm:prSet presAssocID="{F744F54D-59F3-44B3-9C22-C6A2AE27A6F6}" presName="sibTransNodeCircle" presStyleLbl="alignNode1" presStyleIdx="4" presStyleCnt="6">
        <dgm:presLayoutVars>
          <dgm:chMax val="0"/>
          <dgm:bulletEnabled/>
        </dgm:presLayoutVars>
      </dgm:prSet>
      <dgm:spPr/>
    </dgm:pt>
    <dgm:pt modelId="{2CBBF1A7-4A97-4CA0-B9AE-0BABE3013B0F}" type="pres">
      <dgm:prSet presAssocID="{4E417CEB-CD7D-4D2F-8C48-30B6D476F594}" presName="bottomLine" presStyleLbl="alignNode1" presStyleIdx="5" presStyleCnt="6">
        <dgm:presLayoutVars/>
      </dgm:prSet>
      <dgm:spPr/>
    </dgm:pt>
    <dgm:pt modelId="{0CA1F4FE-3813-4850-B5D4-9FE28E9491B1}" type="pres">
      <dgm:prSet presAssocID="{4E417CEB-CD7D-4D2F-8C48-30B6D476F594}" presName="nodeText" presStyleLbl="bgAccFollowNode1" presStyleIdx="2" presStyleCnt="3">
        <dgm:presLayoutVars>
          <dgm:bulletEnabled val="1"/>
        </dgm:presLayoutVars>
      </dgm:prSet>
      <dgm:spPr/>
    </dgm:pt>
  </dgm:ptLst>
  <dgm:cxnLst>
    <dgm:cxn modelId="{2B6F9026-3680-4885-AAC9-F42ACE7F8301}" type="presOf" srcId="{09A2CB38-2D0E-4AAC-B45F-FAC0C96CF484}" destId="{60903799-16F6-4694-A89F-084D246B0732}" srcOrd="0" destOrd="0" presId="urn:microsoft.com/office/officeart/2016/7/layout/BasicLinearProcessNumbered"/>
    <dgm:cxn modelId="{1B7ED129-1C5F-463B-ACD3-0ADC98B3A9D8}" srcId="{AEFF8C40-9E81-4B56-97CB-B24AEDDF6DC3}" destId="{AE2D5A98-4F79-43D1-9E3C-9DBC2EF12E60}" srcOrd="1" destOrd="0" parTransId="{FF185242-E0E3-46BD-BDDF-6F482717E43A}" sibTransId="{B7E9FB70-C260-4A74-BBF2-E59C78DD686C}"/>
    <dgm:cxn modelId="{9B730F5F-7006-4C3E-B4CE-4A9D16F93A17}" type="presOf" srcId="{AE2D5A98-4F79-43D1-9E3C-9DBC2EF12E60}" destId="{97485137-700F-40E3-83DA-6854B8FF6479}" srcOrd="1" destOrd="0" presId="urn:microsoft.com/office/officeart/2016/7/layout/BasicLinearProcessNumbered"/>
    <dgm:cxn modelId="{11992941-86DA-4712-B98D-037506C38C8D}" type="presOf" srcId="{AEFF8C40-9E81-4B56-97CB-B24AEDDF6DC3}" destId="{6C35C982-2C63-40FF-9682-16E4C21324EE}" srcOrd="0" destOrd="0" presId="urn:microsoft.com/office/officeart/2016/7/layout/BasicLinearProcessNumbered"/>
    <dgm:cxn modelId="{3FA45762-F7BD-4B89-867C-623F9F3B3CF9}" type="presOf" srcId="{B7E9FB70-C260-4A74-BBF2-E59C78DD686C}" destId="{2F8B5FB9-6520-46DA-B877-CD8C6D237F41}" srcOrd="0" destOrd="0" presId="urn:microsoft.com/office/officeart/2016/7/layout/BasicLinearProcessNumbered"/>
    <dgm:cxn modelId="{2046F86B-F9F5-44D7-84A9-51B02352EC94}" type="presOf" srcId="{6B0BC090-942B-4ED7-B7A1-FB7D9312E552}" destId="{31C250B3-86D6-4164-B646-E5889236A93E}" srcOrd="1" destOrd="0" presId="urn:microsoft.com/office/officeart/2016/7/layout/BasicLinearProcessNumbered"/>
    <dgm:cxn modelId="{08ED5355-AB0F-48B5-B25E-9699AAE26604}" srcId="{AEFF8C40-9E81-4B56-97CB-B24AEDDF6DC3}" destId="{6B0BC090-942B-4ED7-B7A1-FB7D9312E552}" srcOrd="0" destOrd="0" parTransId="{9DEF53E0-AD4B-43D5-89BA-87ABBD93183F}" sibTransId="{09A2CB38-2D0E-4AAC-B45F-FAC0C96CF484}"/>
    <dgm:cxn modelId="{51AD9357-4694-4B11-90CD-28A34D31BE16}" type="presOf" srcId="{4E417CEB-CD7D-4D2F-8C48-30B6D476F594}" destId="{AA9D31D9-CD7C-4A18-B7DF-4BD6171999B7}" srcOrd="0" destOrd="0" presId="urn:microsoft.com/office/officeart/2016/7/layout/BasicLinearProcessNumbered"/>
    <dgm:cxn modelId="{41B77E93-9381-449F-8B20-89053575E1D3}" type="presOf" srcId="{F744F54D-59F3-44B3-9C22-C6A2AE27A6F6}" destId="{AF97CB4B-66E8-4C9A-BEDC-19D900F9D214}" srcOrd="0" destOrd="0" presId="urn:microsoft.com/office/officeart/2016/7/layout/BasicLinearProcessNumbered"/>
    <dgm:cxn modelId="{487577A4-FCCD-4841-86F4-179D5C00CBB7}" type="presOf" srcId="{6B0BC090-942B-4ED7-B7A1-FB7D9312E552}" destId="{DDE21DCC-E289-409A-8260-60013B40B9F1}" srcOrd="0" destOrd="0" presId="urn:microsoft.com/office/officeart/2016/7/layout/BasicLinearProcessNumbered"/>
    <dgm:cxn modelId="{FEC4F0B2-58F9-4472-A914-520281417E45}" type="presOf" srcId="{AE2D5A98-4F79-43D1-9E3C-9DBC2EF12E60}" destId="{2E4F4078-43F5-4A7F-AC37-4B8A272B5E15}" srcOrd="0" destOrd="0" presId="urn:microsoft.com/office/officeart/2016/7/layout/BasicLinearProcessNumbered"/>
    <dgm:cxn modelId="{D589C8F2-03DB-4EB2-B742-1A4F49412AC6}" type="presOf" srcId="{4E417CEB-CD7D-4D2F-8C48-30B6D476F594}" destId="{0CA1F4FE-3813-4850-B5D4-9FE28E9491B1}" srcOrd="1" destOrd="0" presId="urn:microsoft.com/office/officeart/2016/7/layout/BasicLinearProcessNumbered"/>
    <dgm:cxn modelId="{90DAD2F2-B88D-4DE9-AAD7-7A9B9999AF79}" srcId="{AEFF8C40-9E81-4B56-97CB-B24AEDDF6DC3}" destId="{4E417CEB-CD7D-4D2F-8C48-30B6D476F594}" srcOrd="2" destOrd="0" parTransId="{534DD2A5-DB6F-4E6D-9CB9-7838B5AE6DF6}" sibTransId="{F744F54D-59F3-44B3-9C22-C6A2AE27A6F6}"/>
    <dgm:cxn modelId="{6EC867CD-637B-4652-8BA7-949BDF534DEF}" type="presParOf" srcId="{6C35C982-2C63-40FF-9682-16E4C21324EE}" destId="{B98E3AF9-44BB-4540-972E-84A9BAA71DBB}" srcOrd="0" destOrd="0" presId="urn:microsoft.com/office/officeart/2016/7/layout/BasicLinearProcessNumbered"/>
    <dgm:cxn modelId="{C5196949-B385-47C0-B29C-A3DBD618C75D}" type="presParOf" srcId="{B98E3AF9-44BB-4540-972E-84A9BAA71DBB}" destId="{DDE21DCC-E289-409A-8260-60013B40B9F1}" srcOrd="0" destOrd="0" presId="urn:microsoft.com/office/officeart/2016/7/layout/BasicLinearProcessNumbered"/>
    <dgm:cxn modelId="{D51B69FF-B7F6-4C7E-A7DC-EF96C2D0833B}" type="presParOf" srcId="{B98E3AF9-44BB-4540-972E-84A9BAA71DBB}" destId="{60903799-16F6-4694-A89F-084D246B0732}" srcOrd="1" destOrd="0" presId="urn:microsoft.com/office/officeart/2016/7/layout/BasicLinearProcessNumbered"/>
    <dgm:cxn modelId="{4B525A26-4E80-4F18-A7F4-5DB9834A3654}" type="presParOf" srcId="{B98E3AF9-44BB-4540-972E-84A9BAA71DBB}" destId="{BA689D57-A6EF-4EDE-9908-157F735286CC}" srcOrd="2" destOrd="0" presId="urn:microsoft.com/office/officeart/2016/7/layout/BasicLinearProcessNumbered"/>
    <dgm:cxn modelId="{44C8539F-AEAD-4A15-87D1-EB5DEA3186CC}" type="presParOf" srcId="{B98E3AF9-44BB-4540-972E-84A9BAA71DBB}" destId="{31C250B3-86D6-4164-B646-E5889236A93E}" srcOrd="3" destOrd="0" presId="urn:microsoft.com/office/officeart/2016/7/layout/BasicLinearProcessNumbered"/>
    <dgm:cxn modelId="{2CAE9FDB-4B0D-432F-BDEE-48943B135157}" type="presParOf" srcId="{6C35C982-2C63-40FF-9682-16E4C21324EE}" destId="{181C6EDE-6BF9-4E5E-BFBE-DA041B1355C8}" srcOrd="1" destOrd="0" presId="urn:microsoft.com/office/officeart/2016/7/layout/BasicLinearProcessNumbered"/>
    <dgm:cxn modelId="{8F6D758A-8AC5-47F7-9194-B284748377BB}" type="presParOf" srcId="{6C35C982-2C63-40FF-9682-16E4C21324EE}" destId="{CADD83C9-3D7A-49AD-8ECD-ED0331340823}" srcOrd="2" destOrd="0" presId="urn:microsoft.com/office/officeart/2016/7/layout/BasicLinearProcessNumbered"/>
    <dgm:cxn modelId="{0D314E66-849F-4EF1-9986-58F8F03B0917}" type="presParOf" srcId="{CADD83C9-3D7A-49AD-8ECD-ED0331340823}" destId="{2E4F4078-43F5-4A7F-AC37-4B8A272B5E15}" srcOrd="0" destOrd="0" presId="urn:microsoft.com/office/officeart/2016/7/layout/BasicLinearProcessNumbered"/>
    <dgm:cxn modelId="{18AD9993-926E-414C-BA80-1F41E6F9B752}" type="presParOf" srcId="{CADD83C9-3D7A-49AD-8ECD-ED0331340823}" destId="{2F8B5FB9-6520-46DA-B877-CD8C6D237F41}" srcOrd="1" destOrd="0" presId="urn:microsoft.com/office/officeart/2016/7/layout/BasicLinearProcessNumbered"/>
    <dgm:cxn modelId="{F51FC5C8-B6A7-4702-9A71-3EA0CFA979B0}" type="presParOf" srcId="{CADD83C9-3D7A-49AD-8ECD-ED0331340823}" destId="{FB6CCA24-9DEF-4957-A26D-45EC00C5D262}" srcOrd="2" destOrd="0" presId="urn:microsoft.com/office/officeart/2016/7/layout/BasicLinearProcessNumbered"/>
    <dgm:cxn modelId="{B23E44A6-6A7E-4683-916F-424B721A810F}" type="presParOf" srcId="{CADD83C9-3D7A-49AD-8ECD-ED0331340823}" destId="{97485137-700F-40E3-83DA-6854B8FF6479}" srcOrd="3" destOrd="0" presId="urn:microsoft.com/office/officeart/2016/7/layout/BasicLinearProcessNumbered"/>
    <dgm:cxn modelId="{B6086031-C273-4A73-8339-803F289DB7F1}" type="presParOf" srcId="{6C35C982-2C63-40FF-9682-16E4C21324EE}" destId="{48370C8B-3651-4311-ADC1-F31560A4538E}" srcOrd="3" destOrd="0" presId="urn:microsoft.com/office/officeart/2016/7/layout/BasicLinearProcessNumbered"/>
    <dgm:cxn modelId="{CA7FE87C-C19C-439B-AA46-7840180C1F07}" type="presParOf" srcId="{6C35C982-2C63-40FF-9682-16E4C21324EE}" destId="{2531C572-C27C-4638-9374-68CC72420F9F}" srcOrd="4" destOrd="0" presId="urn:microsoft.com/office/officeart/2016/7/layout/BasicLinearProcessNumbered"/>
    <dgm:cxn modelId="{FD867AFF-2F8B-48FD-9E84-95944E774D16}" type="presParOf" srcId="{2531C572-C27C-4638-9374-68CC72420F9F}" destId="{AA9D31D9-CD7C-4A18-B7DF-4BD6171999B7}" srcOrd="0" destOrd="0" presId="urn:microsoft.com/office/officeart/2016/7/layout/BasicLinearProcessNumbered"/>
    <dgm:cxn modelId="{F3B52F76-B045-45C7-B3AC-011DCB019D1F}" type="presParOf" srcId="{2531C572-C27C-4638-9374-68CC72420F9F}" destId="{AF97CB4B-66E8-4C9A-BEDC-19D900F9D214}" srcOrd="1" destOrd="0" presId="urn:microsoft.com/office/officeart/2016/7/layout/BasicLinearProcessNumbered"/>
    <dgm:cxn modelId="{DB55D34D-1297-49C1-B3CF-B92B7E480AA5}" type="presParOf" srcId="{2531C572-C27C-4638-9374-68CC72420F9F}" destId="{2CBBF1A7-4A97-4CA0-B9AE-0BABE3013B0F}" srcOrd="2" destOrd="0" presId="urn:microsoft.com/office/officeart/2016/7/layout/BasicLinearProcessNumbered"/>
    <dgm:cxn modelId="{503566BD-7B08-4935-93F8-0EC6A51A9D8F}" type="presParOf" srcId="{2531C572-C27C-4638-9374-68CC72420F9F}" destId="{0CA1F4FE-3813-4850-B5D4-9FE28E9491B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60F2-963B-484C-8880-084244026F1C}">
      <dsp:nvSpPr>
        <dsp:cNvPr id="0" name=""/>
        <dsp:cNvSpPr/>
      </dsp:nvSpPr>
      <dsp:spPr>
        <a:xfrm>
          <a:off x="817572" y="1113244"/>
          <a:ext cx="1071585" cy="10715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E4CCE5-1EFA-46AD-9803-A9AB3CD2BCA5}">
      <dsp:nvSpPr>
        <dsp:cNvPr id="0" name=""/>
        <dsp:cNvSpPr/>
      </dsp:nvSpPr>
      <dsp:spPr>
        <a:xfrm>
          <a:off x="162714" y="2501011"/>
          <a:ext cx="238130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Strengths</a:t>
          </a:r>
          <a:endParaRPr lang="en-US" sz="2900" kern="1200"/>
        </a:p>
      </dsp:txBody>
      <dsp:txXfrm>
        <a:off x="162714" y="2501011"/>
        <a:ext cx="2381301" cy="720000"/>
      </dsp:txXfrm>
    </dsp:sp>
    <dsp:sp modelId="{9F7B9E27-1AEE-434E-BD94-527899AC1B82}">
      <dsp:nvSpPr>
        <dsp:cNvPr id="0" name=""/>
        <dsp:cNvSpPr/>
      </dsp:nvSpPr>
      <dsp:spPr>
        <a:xfrm>
          <a:off x="3615600" y="1113244"/>
          <a:ext cx="1071585" cy="10715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0789D5-226C-43C7-86B5-B6B6BB06B8E3}">
      <dsp:nvSpPr>
        <dsp:cNvPr id="0" name=""/>
        <dsp:cNvSpPr/>
      </dsp:nvSpPr>
      <dsp:spPr>
        <a:xfrm>
          <a:off x="2960743" y="2501011"/>
          <a:ext cx="238130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Weaknesses</a:t>
          </a:r>
          <a:endParaRPr lang="en-US" sz="2900" kern="1200"/>
        </a:p>
      </dsp:txBody>
      <dsp:txXfrm>
        <a:off x="2960743" y="2501011"/>
        <a:ext cx="2381301" cy="720000"/>
      </dsp:txXfrm>
    </dsp:sp>
    <dsp:sp modelId="{6D562C95-1991-4697-9F71-27690B97312C}">
      <dsp:nvSpPr>
        <dsp:cNvPr id="0" name=""/>
        <dsp:cNvSpPr/>
      </dsp:nvSpPr>
      <dsp:spPr>
        <a:xfrm>
          <a:off x="6413629" y="1113244"/>
          <a:ext cx="1071585" cy="10715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2D4F2-7903-4C04-AA5B-C4A883FDA008}">
      <dsp:nvSpPr>
        <dsp:cNvPr id="0" name=""/>
        <dsp:cNvSpPr/>
      </dsp:nvSpPr>
      <dsp:spPr>
        <a:xfrm>
          <a:off x="5758771" y="2501011"/>
          <a:ext cx="238130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Opportunities</a:t>
          </a:r>
          <a:endParaRPr lang="en-US" sz="2900" kern="1200"/>
        </a:p>
      </dsp:txBody>
      <dsp:txXfrm>
        <a:off x="5758771" y="2501011"/>
        <a:ext cx="2381301" cy="720000"/>
      </dsp:txXfrm>
    </dsp:sp>
    <dsp:sp modelId="{0D878CA6-5158-4B6D-90BA-BE52FB65FC99}">
      <dsp:nvSpPr>
        <dsp:cNvPr id="0" name=""/>
        <dsp:cNvSpPr/>
      </dsp:nvSpPr>
      <dsp:spPr>
        <a:xfrm>
          <a:off x="9211658" y="1113244"/>
          <a:ext cx="1071585" cy="10715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B1C7A-F854-47A8-8F56-66A341087C55}">
      <dsp:nvSpPr>
        <dsp:cNvPr id="0" name=""/>
        <dsp:cNvSpPr/>
      </dsp:nvSpPr>
      <dsp:spPr>
        <a:xfrm>
          <a:off x="8556800" y="2501011"/>
          <a:ext cx="238130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pPr>
          <a:r>
            <a:rPr lang="en-GB" sz="2900" kern="1200"/>
            <a:t>Threats</a:t>
          </a:r>
          <a:endParaRPr lang="en-US" sz="2900" kern="1200"/>
        </a:p>
      </dsp:txBody>
      <dsp:txXfrm>
        <a:off x="8556800" y="2501011"/>
        <a:ext cx="238130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4EFBC-188F-4F34-8132-FF9D4412505F}">
      <dsp:nvSpPr>
        <dsp:cNvPr id="0" name=""/>
        <dsp:cNvSpPr/>
      </dsp:nvSpPr>
      <dsp:spPr>
        <a:xfrm>
          <a:off x="849102" y="809645"/>
          <a:ext cx="1073945" cy="1073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41287-6555-42D3-A52F-C97CA50BE3D3}">
      <dsp:nvSpPr>
        <dsp:cNvPr id="0" name=""/>
        <dsp:cNvSpPr/>
      </dsp:nvSpPr>
      <dsp:spPr>
        <a:xfrm>
          <a:off x="192802" y="2375913"/>
          <a:ext cx="2386545"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One of my strengths include working parttime in a nursery setting. I am working as a work experience volunteer. This is helping me gain relevant skills and experience for the future when I permanently start working alongside younger children. </a:t>
          </a:r>
          <a:endParaRPr lang="en-US" sz="1100" kern="1200"/>
        </a:p>
      </dsp:txBody>
      <dsp:txXfrm>
        <a:off x="192802" y="2375913"/>
        <a:ext cx="2386545" cy="1715625"/>
      </dsp:txXfrm>
    </dsp:sp>
    <dsp:sp modelId="{021ADE68-049C-450F-8C02-A15464BB8A68}">
      <dsp:nvSpPr>
        <dsp:cNvPr id="0" name=""/>
        <dsp:cNvSpPr/>
      </dsp:nvSpPr>
      <dsp:spPr>
        <a:xfrm>
          <a:off x="3653293" y="809645"/>
          <a:ext cx="1073945" cy="1073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990D9D-6B9A-40D0-8428-5974E6343E70}">
      <dsp:nvSpPr>
        <dsp:cNvPr id="0" name=""/>
        <dsp:cNvSpPr/>
      </dsp:nvSpPr>
      <dsp:spPr>
        <a:xfrm>
          <a:off x="2996993" y="2375913"/>
          <a:ext cx="2386545"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My strengths consist of having patience and empathy as I could remain calm in situations where children are frustrated or are not demonstrating good behaviour. </a:t>
          </a:r>
          <a:endParaRPr lang="en-US" sz="1100" kern="1200"/>
        </a:p>
      </dsp:txBody>
      <dsp:txXfrm>
        <a:off x="2996993" y="2375913"/>
        <a:ext cx="2386545" cy="1715625"/>
      </dsp:txXfrm>
    </dsp:sp>
    <dsp:sp modelId="{BA487B70-5057-4928-B692-57D793A10EF6}">
      <dsp:nvSpPr>
        <dsp:cNvPr id="0" name=""/>
        <dsp:cNvSpPr/>
      </dsp:nvSpPr>
      <dsp:spPr>
        <a:xfrm>
          <a:off x="6457483" y="809645"/>
          <a:ext cx="1073945" cy="1073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26F05B-55F2-46B6-B78D-164CBD951249}">
      <dsp:nvSpPr>
        <dsp:cNvPr id="0" name=""/>
        <dsp:cNvSpPr/>
      </dsp:nvSpPr>
      <dsp:spPr>
        <a:xfrm>
          <a:off x="5801183" y="2375913"/>
          <a:ext cx="2386545"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also have good communication skills when interacting with younger children and my colleagues at the nursery setting. This is because I am clear and have good active listening skills. </a:t>
          </a:r>
          <a:endParaRPr lang="en-US" sz="1100" kern="1200"/>
        </a:p>
      </dsp:txBody>
      <dsp:txXfrm>
        <a:off x="5801183" y="2375913"/>
        <a:ext cx="2386545" cy="1715625"/>
      </dsp:txXfrm>
    </dsp:sp>
    <dsp:sp modelId="{05EC0971-F20C-49C7-935C-6E2203A5603C}">
      <dsp:nvSpPr>
        <dsp:cNvPr id="0" name=""/>
        <dsp:cNvSpPr/>
      </dsp:nvSpPr>
      <dsp:spPr>
        <a:xfrm>
          <a:off x="9261674" y="809645"/>
          <a:ext cx="1073945" cy="1073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D984F1-6BE3-486B-8E60-7BF66D8C1863}">
      <dsp:nvSpPr>
        <dsp:cNvPr id="0" name=""/>
        <dsp:cNvSpPr/>
      </dsp:nvSpPr>
      <dsp:spPr>
        <a:xfrm>
          <a:off x="8605374" y="2375913"/>
          <a:ext cx="2386545"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Moreover, I have completed the 'Blended Paediatric First Aid' training organised by Mg training and events. This training was provided by the work experience supervisor. This helped enhance my knowledge of things like choking hazards, safeguarding and many other crucial factors related to the safety and wellbeing of the students. </a:t>
          </a:r>
          <a:endParaRPr lang="en-US" sz="1100" kern="1200"/>
        </a:p>
      </dsp:txBody>
      <dsp:txXfrm>
        <a:off x="8605374" y="2375913"/>
        <a:ext cx="2386545" cy="1715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4E879-0562-4F48-8B33-7909DF7A7CA3}">
      <dsp:nvSpPr>
        <dsp:cNvPr id="0" name=""/>
        <dsp:cNvSpPr/>
      </dsp:nvSpPr>
      <dsp:spPr>
        <a:xfrm>
          <a:off x="460937" y="565679"/>
          <a:ext cx="1435511" cy="143551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D3CC87-A8FB-4941-A84D-D2FAA7CE7DDF}">
      <dsp:nvSpPr>
        <dsp:cNvPr id="0" name=""/>
        <dsp:cNvSpPr/>
      </dsp:nvSpPr>
      <dsp:spPr>
        <a:xfrm>
          <a:off x="766866" y="871607"/>
          <a:ext cx="823654" cy="823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00927E-2778-45AA-AC78-57E6976DB91A}">
      <dsp:nvSpPr>
        <dsp:cNvPr id="0" name=""/>
        <dsp:cNvSpPr/>
      </dsp:nvSpPr>
      <dsp:spPr>
        <a:xfrm>
          <a:off x="2044" y="2448317"/>
          <a:ext cx="2353297" cy="188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One of my weaknesses are becoming overwhelmed quickly with a large group of children. This is because I am used supervising smaller groups. Therefore, I would like to work on this in the future </a:t>
          </a:r>
          <a:endParaRPr lang="en-US" sz="1100" kern="1200"/>
        </a:p>
      </dsp:txBody>
      <dsp:txXfrm>
        <a:off x="2044" y="2448317"/>
        <a:ext cx="2353297" cy="1887187"/>
      </dsp:txXfrm>
    </dsp:sp>
    <dsp:sp modelId="{379F9084-641A-4994-B2A6-9142EEE23825}">
      <dsp:nvSpPr>
        <dsp:cNvPr id="0" name=""/>
        <dsp:cNvSpPr/>
      </dsp:nvSpPr>
      <dsp:spPr>
        <a:xfrm>
          <a:off x="3226061" y="565679"/>
          <a:ext cx="1435511" cy="143551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666A9-0E47-4BDD-A96B-D68E58A6E540}">
      <dsp:nvSpPr>
        <dsp:cNvPr id="0" name=""/>
        <dsp:cNvSpPr/>
      </dsp:nvSpPr>
      <dsp:spPr>
        <a:xfrm>
          <a:off x="3531990" y="871607"/>
          <a:ext cx="823654" cy="823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F69AF3-974B-4A80-BA89-4F750BCAA0F8}">
      <dsp:nvSpPr>
        <dsp:cNvPr id="0" name=""/>
        <dsp:cNvSpPr/>
      </dsp:nvSpPr>
      <dsp:spPr>
        <a:xfrm>
          <a:off x="2767168" y="2448317"/>
          <a:ext cx="2353297" cy="188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Sometimes I also lack confidence when getting observed due becoming nervous and self-conscious. In the future I would like to work on this. </a:t>
          </a:r>
          <a:endParaRPr lang="en-US" sz="1100" kern="1200"/>
        </a:p>
      </dsp:txBody>
      <dsp:txXfrm>
        <a:off x="2767168" y="2448317"/>
        <a:ext cx="2353297" cy="1887187"/>
      </dsp:txXfrm>
    </dsp:sp>
    <dsp:sp modelId="{D84620E4-B498-4EBE-83DA-85E9F656AC47}">
      <dsp:nvSpPr>
        <dsp:cNvPr id="0" name=""/>
        <dsp:cNvSpPr/>
      </dsp:nvSpPr>
      <dsp:spPr>
        <a:xfrm>
          <a:off x="5991186" y="565679"/>
          <a:ext cx="1435511" cy="143551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D4C61-899D-46C6-B94F-8CE47C2E7ADD}">
      <dsp:nvSpPr>
        <dsp:cNvPr id="0" name=""/>
        <dsp:cNvSpPr/>
      </dsp:nvSpPr>
      <dsp:spPr>
        <a:xfrm>
          <a:off x="6297115" y="871607"/>
          <a:ext cx="823654" cy="823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F44C1D-3AB9-4D28-A932-9628B9ACE33D}">
      <dsp:nvSpPr>
        <dsp:cNvPr id="0" name=""/>
        <dsp:cNvSpPr/>
      </dsp:nvSpPr>
      <dsp:spPr>
        <a:xfrm>
          <a:off x="5532293" y="2448317"/>
          <a:ext cx="2353297" cy="188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 also think I should reflect on myself more as this will help me understand where I could improve. This could also help me become better as time goes on </a:t>
          </a:r>
          <a:endParaRPr lang="en-US" sz="1100" kern="1200"/>
        </a:p>
      </dsp:txBody>
      <dsp:txXfrm>
        <a:off x="5532293" y="2448317"/>
        <a:ext cx="2353297" cy="1887187"/>
      </dsp:txXfrm>
    </dsp:sp>
    <dsp:sp modelId="{8E906219-5F42-4985-AB45-1EA8BFCC84C3}">
      <dsp:nvSpPr>
        <dsp:cNvPr id="0" name=""/>
        <dsp:cNvSpPr/>
      </dsp:nvSpPr>
      <dsp:spPr>
        <a:xfrm>
          <a:off x="8756311" y="565679"/>
          <a:ext cx="1435511" cy="143551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174FD-31C4-448D-8005-5109AC7098F0}">
      <dsp:nvSpPr>
        <dsp:cNvPr id="0" name=""/>
        <dsp:cNvSpPr/>
      </dsp:nvSpPr>
      <dsp:spPr>
        <a:xfrm>
          <a:off x="9062239" y="871607"/>
          <a:ext cx="823654" cy="823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F6B34-B840-4DFF-B868-6532043EBC8F}">
      <dsp:nvSpPr>
        <dsp:cNvPr id="0" name=""/>
        <dsp:cNvSpPr/>
      </dsp:nvSpPr>
      <dsp:spPr>
        <a:xfrm>
          <a:off x="8297418" y="2448317"/>
          <a:ext cx="2353297" cy="188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Lastly, I am still not used to using the interactive whiteboard or projector. I need assistance most of the time to do so. Therefore, I should learn to work upon this and improve my approach when handling technological equipment within classrooms. </a:t>
          </a:r>
          <a:endParaRPr lang="en-US" sz="1100" kern="1200"/>
        </a:p>
      </dsp:txBody>
      <dsp:txXfrm>
        <a:off x="8297418" y="2448317"/>
        <a:ext cx="2353297" cy="18871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5C016-22CF-4658-A6FF-D181D82E8200}">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E0A0E-2137-4EB7-BA98-7805C42D2C21}">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F2A36-C6F5-4077-ACDF-68513E9FFEBE}">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622300">
            <a:lnSpc>
              <a:spcPct val="90000"/>
            </a:lnSpc>
            <a:spcBef>
              <a:spcPct val="0"/>
            </a:spcBef>
            <a:spcAft>
              <a:spcPct val="35000"/>
            </a:spcAft>
            <a:buNone/>
          </a:pPr>
          <a:r>
            <a:rPr lang="en-GB" sz="1400" kern="1200"/>
            <a:t>To overcome my weakness of becoming easily overwhelmed when working with children in large groups by taking advantage of my hours when at the nursery when partaking in work experience. I can do this by trying to adjust and observing the different strategies the main teacher uses to manage a large group of children. </a:t>
          </a:r>
          <a:endParaRPr lang="en-US" sz="1400" kern="1200"/>
        </a:p>
      </dsp:txBody>
      <dsp:txXfrm>
        <a:off x="1190772" y="2034"/>
        <a:ext cx="9461987" cy="1030971"/>
      </dsp:txXfrm>
    </dsp:sp>
    <dsp:sp modelId="{72823C78-145A-4E4A-8F3D-A4A1362C7B47}">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58EF7-91A3-4C06-AADA-88BAFE8CA58F}">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07052-2E59-40C7-85FC-35DAD2F7D4B3}">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622300">
            <a:lnSpc>
              <a:spcPct val="90000"/>
            </a:lnSpc>
            <a:spcBef>
              <a:spcPct val="0"/>
            </a:spcBef>
            <a:spcAft>
              <a:spcPct val="35000"/>
            </a:spcAft>
            <a:buNone/>
          </a:pPr>
          <a:r>
            <a:rPr lang="en-US" sz="1400" kern="1200"/>
            <a:t>When having a lack of confidence which is a major weakness for me, I can reassure myself by my biggest strength which is that I have completed the essential training needed and whatever I am doing is right. This will help boost my confidence. </a:t>
          </a:r>
        </a:p>
      </dsp:txBody>
      <dsp:txXfrm>
        <a:off x="1190772" y="1290748"/>
        <a:ext cx="9461987" cy="1030971"/>
      </dsp:txXfrm>
    </dsp:sp>
    <dsp:sp modelId="{81F345FC-BA2D-4150-BFD6-FE79C49BF5C0}">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FF651-7CF0-4537-94DE-4058F761041F}">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E387A-50B2-4F00-8910-32C84445C525}">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622300">
            <a:lnSpc>
              <a:spcPct val="90000"/>
            </a:lnSpc>
            <a:spcBef>
              <a:spcPct val="0"/>
            </a:spcBef>
            <a:spcAft>
              <a:spcPct val="35000"/>
            </a:spcAft>
            <a:buNone/>
          </a:pPr>
          <a:r>
            <a:rPr lang="en-US" sz="1400" kern="1200"/>
            <a:t>To overcome my weakness of not reflecting I can use my communication skills which is a strength for me and talk to my work experience supervisor or colleagues to give me feedback on how I am doing. This will help me </a:t>
          </a:r>
          <a:r>
            <a:rPr lang="en-GB" sz="1400" kern="1200"/>
            <a:t>recognise</a:t>
          </a:r>
          <a:r>
            <a:rPr lang="en-US" sz="1400" kern="1200"/>
            <a:t> where I could improve </a:t>
          </a:r>
        </a:p>
      </dsp:txBody>
      <dsp:txXfrm>
        <a:off x="1190772" y="2579463"/>
        <a:ext cx="9461987" cy="1030971"/>
      </dsp:txXfrm>
    </dsp:sp>
    <dsp:sp modelId="{5C234471-1FD0-4445-9453-0555ED9802DF}">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6776F-558C-401F-ABB6-A1DC1A4C71CD}">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2B8AEC-8D02-4C74-8994-A3F516FFF2E7}">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622300">
            <a:lnSpc>
              <a:spcPct val="90000"/>
            </a:lnSpc>
            <a:spcBef>
              <a:spcPct val="0"/>
            </a:spcBef>
            <a:spcAft>
              <a:spcPct val="35000"/>
            </a:spcAft>
            <a:buNone/>
          </a:pPr>
          <a:r>
            <a:rPr lang="en-US" sz="1400" kern="1200"/>
            <a:t>Lastly, not being able to set up the interactive whiteboard and projecter can be solved by my communication skills as I can ask for step by step help from my collegues. This could help me get used to it and in the future, I can </a:t>
          </a:r>
          <a:r>
            <a:rPr lang="en-GB" sz="1400" kern="1200"/>
            <a:t>do it myself. </a:t>
          </a:r>
          <a:endParaRPr lang="en-US" sz="1400" kern="1200"/>
        </a:p>
      </dsp:txBody>
      <dsp:txXfrm>
        <a:off x="1190772" y="3868178"/>
        <a:ext cx="9461987" cy="1030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21DCC-E289-409A-8260-60013B40B9F1}">
      <dsp:nvSpPr>
        <dsp:cNvPr id="0" name=""/>
        <dsp:cNvSpPr/>
      </dsp:nvSpPr>
      <dsp:spPr>
        <a:xfrm>
          <a:off x="0" y="120300"/>
          <a:ext cx="3328987" cy="466058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41" tIns="330200" rIns="259541" bIns="330200" numCol="1" spcCol="1270" anchor="t" anchorCtr="0">
          <a:noAutofit/>
        </a:bodyPr>
        <a:lstStyle/>
        <a:p>
          <a:pPr marL="0" lvl="0" indent="0" algn="l" defTabSz="666750">
            <a:lnSpc>
              <a:spcPct val="90000"/>
            </a:lnSpc>
            <a:spcBef>
              <a:spcPct val="0"/>
            </a:spcBef>
            <a:spcAft>
              <a:spcPct val="35000"/>
            </a:spcAft>
            <a:buNone/>
          </a:pPr>
          <a:r>
            <a:rPr lang="en-GB" sz="1500" kern="1200"/>
            <a:t>One way my strengths can minimise threats are my ability to stay patient and calm. This will help me avoid burning out quickly or take stress on due to workload. </a:t>
          </a:r>
          <a:endParaRPr lang="en-US" sz="1500" kern="1200"/>
        </a:p>
      </dsp:txBody>
      <dsp:txXfrm>
        <a:off x="0" y="1891322"/>
        <a:ext cx="3328987" cy="2796349"/>
      </dsp:txXfrm>
    </dsp:sp>
    <dsp:sp modelId="{60903799-16F6-4694-A89F-084D246B0732}">
      <dsp:nvSpPr>
        <dsp:cNvPr id="0" name=""/>
        <dsp:cNvSpPr/>
      </dsp:nvSpPr>
      <dsp:spPr>
        <a:xfrm>
          <a:off x="965406" y="586359"/>
          <a:ext cx="1398174" cy="1398174"/>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9007" tIns="12700" rIns="10900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0164" y="791117"/>
        <a:ext cx="988658" cy="988658"/>
      </dsp:txXfrm>
    </dsp:sp>
    <dsp:sp modelId="{BA689D57-A6EF-4EDE-9908-157F735286CC}">
      <dsp:nvSpPr>
        <dsp:cNvPr id="0" name=""/>
        <dsp:cNvSpPr/>
      </dsp:nvSpPr>
      <dsp:spPr>
        <a:xfrm>
          <a:off x="0" y="4780811"/>
          <a:ext cx="332898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E4F4078-43F5-4A7F-AC37-4B8A272B5E15}">
      <dsp:nvSpPr>
        <dsp:cNvPr id="0" name=""/>
        <dsp:cNvSpPr/>
      </dsp:nvSpPr>
      <dsp:spPr>
        <a:xfrm>
          <a:off x="3661886" y="120300"/>
          <a:ext cx="3328987" cy="466058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41" tIns="330200" rIns="259541" bIns="330200" numCol="1" spcCol="1270" anchor="t" anchorCtr="0">
          <a:noAutofit/>
        </a:bodyPr>
        <a:lstStyle/>
        <a:p>
          <a:pPr marL="0" lvl="0" indent="0" algn="l" defTabSz="666750">
            <a:lnSpc>
              <a:spcPct val="90000"/>
            </a:lnSpc>
            <a:spcBef>
              <a:spcPct val="0"/>
            </a:spcBef>
            <a:spcAft>
              <a:spcPct val="35000"/>
            </a:spcAft>
            <a:buNone/>
          </a:pPr>
          <a:r>
            <a:rPr lang="en-GB" sz="1500" kern="1200"/>
            <a:t>Another way my strengths can minimise threats are by doing work experience presently in a nursery setting. This will help me stand out compared to other applicants due to the experience I am gaining and the training course I have completed. </a:t>
          </a:r>
          <a:endParaRPr lang="en-US" sz="1500" kern="1200"/>
        </a:p>
      </dsp:txBody>
      <dsp:txXfrm>
        <a:off x="3661886" y="1891322"/>
        <a:ext cx="3328987" cy="2796349"/>
      </dsp:txXfrm>
    </dsp:sp>
    <dsp:sp modelId="{2F8B5FB9-6520-46DA-B877-CD8C6D237F41}">
      <dsp:nvSpPr>
        <dsp:cNvPr id="0" name=""/>
        <dsp:cNvSpPr/>
      </dsp:nvSpPr>
      <dsp:spPr>
        <a:xfrm>
          <a:off x="4627292" y="586359"/>
          <a:ext cx="1398174" cy="1398174"/>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9007" tIns="12700" rIns="10900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2050" y="791117"/>
        <a:ext cx="988658" cy="988658"/>
      </dsp:txXfrm>
    </dsp:sp>
    <dsp:sp modelId="{FB6CCA24-9DEF-4957-A26D-45EC00C5D262}">
      <dsp:nvSpPr>
        <dsp:cNvPr id="0" name=""/>
        <dsp:cNvSpPr/>
      </dsp:nvSpPr>
      <dsp:spPr>
        <a:xfrm>
          <a:off x="3661886" y="4780811"/>
          <a:ext cx="332898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A9D31D9-CD7C-4A18-B7DF-4BD6171999B7}">
      <dsp:nvSpPr>
        <dsp:cNvPr id="0" name=""/>
        <dsp:cNvSpPr/>
      </dsp:nvSpPr>
      <dsp:spPr>
        <a:xfrm>
          <a:off x="7323772" y="120300"/>
          <a:ext cx="3328987" cy="4660582"/>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41" tIns="330200" rIns="259541" bIns="330200" numCol="1" spcCol="1270" anchor="t" anchorCtr="0">
          <a:noAutofit/>
        </a:bodyPr>
        <a:lstStyle/>
        <a:p>
          <a:pPr marL="0" lvl="0" indent="0" algn="l" defTabSz="666750">
            <a:lnSpc>
              <a:spcPct val="90000"/>
            </a:lnSpc>
            <a:spcBef>
              <a:spcPct val="0"/>
            </a:spcBef>
            <a:spcAft>
              <a:spcPct val="35000"/>
            </a:spcAft>
            <a:buNone/>
          </a:pPr>
          <a:r>
            <a:rPr lang="en-GB" sz="1500" kern="1200"/>
            <a:t>Lastly, my strengths can minimise threats as when I am faced by potential physical or verbal abuse by my students, I can use the knowledge I have gained in my helath and social care course as well as my training course to handle it the correct way. </a:t>
          </a:r>
          <a:endParaRPr lang="en-US" sz="1500" kern="1200"/>
        </a:p>
      </dsp:txBody>
      <dsp:txXfrm>
        <a:off x="7323772" y="1891322"/>
        <a:ext cx="3328987" cy="2796349"/>
      </dsp:txXfrm>
    </dsp:sp>
    <dsp:sp modelId="{AF97CB4B-66E8-4C9A-BEDC-19D900F9D214}">
      <dsp:nvSpPr>
        <dsp:cNvPr id="0" name=""/>
        <dsp:cNvSpPr/>
      </dsp:nvSpPr>
      <dsp:spPr>
        <a:xfrm>
          <a:off x="8289178" y="586359"/>
          <a:ext cx="1398174" cy="1398174"/>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9007" tIns="12700" rIns="10900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93936" y="791117"/>
        <a:ext cx="988658" cy="988658"/>
      </dsp:txXfrm>
    </dsp:sp>
    <dsp:sp modelId="{2CBBF1A7-4A97-4CA0-B9AE-0BABE3013B0F}">
      <dsp:nvSpPr>
        <dsp:cNvPr id="0" name=""/>
        <dsp:cNvSpPr/>
      </dsp:nvSpPr>
      <dsp:spPr>
        <a:xfrm>
          <a:off x="7323772" y="4780811"/>
          <a:ext cx="332898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995150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038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662335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4580799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446597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7068979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0782517"/>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61944682"/>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10/17/2025</a:t>
            </a:fld>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83091791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10/17/2025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611693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74937878"/>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77244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3873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375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6654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1229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82156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92375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32912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829510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43668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422483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44402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81900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29412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88509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49505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34062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822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057186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8804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9302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99052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10/17/2025</a:t>
            </a:fld>
            <a:endParaRPr lang="en-US"/>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94752612"/>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10/17/2025</a:t>
            </a:fld>
            <a:endParaRPr lang="en-US"/>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2013274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10/17/2025</a:t>
            </a:fld>
            <a:endParaRPr lang="en-US"/>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5849058"/>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10/17/2025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02711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10/17/2025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42324306"/>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10/17/2025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921425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10/17/2025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7269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10/17/2025</a:t>
            </a:fld>
            <a:endParaRPr lang="en-US"/>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a:t>Click to edit Quote</a:t>
            </a:r>
          </a:p>
        </p:txBody>
      </p:sp>
    </p:spTree>
    <p:extLst>
      <p:ext uri="{BB962C8B-B14F-4D97-AF65-F5344CB8AC3E}">
        <p14:creationId xmlns:p14="http://schemas.microsoft.com/office/powerpoint/2010/main" val="3427894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10/17/2025</a:t>
            </a:fld>
            <a:endParaRPr lang="en-US"/>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a:t>Click to edit Quote</a:t>
            </a:r>
          </a:p>
        </p:txBody>
      </p:sp>
    </p:spTree>
    <p:extLst>
      <p:ext uri="{BB962C8B-B14F-4D97-AF65-F5344CB8AC3E}">
        <p14:creationId xmlns:p14="http://schemas.microsoft.com/office/powerpoint/2010/main" val="13591877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10/17/2025</a:t>
            </a:fld>
            <a:endParaRPr lang="en-US"/>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a:t>Click to edit Quote</a:t>
            </a:r>
          </a:p>
        </p:txBody>
      </p:sp>
    </p:spTree>
    <p:extLst>
      <p:ext uri="{BB962C8B-B14F-4D97-AF65-F5344CB8AC3E}">
        <p14:creationId xmlns:p14="http://schemas.microsoft.com/office/powerpoint/2010/main" val="1805148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10/17/2025</a:t>
            </a:fld>
            <a:endParaRPr lang="en-US"/>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6753004"/>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53739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10/17/2025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07496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10/17/2025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88964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10/17/2025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19893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10/17/2025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55681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10/17/2025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82292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471381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6219761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10/17/2025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13025363"/>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5.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nationalcareers.service.gov.uk/job-profiles/teaching-assistant" TargetMode="External"/><Relationship Id="rId7" Type="http://schemas.openxmlformats.org/officeDocument/2006/relationships/hyperlink" Target="https://pestleanalysis.com/swot-analysis-threats-definition-examples/" TargetMode="External"/><Relationship Id="rId2" Type="http://schemas.openxmlformats.org/officeDocument/2006/relationships/hyperlink" Target="https://connex-education.com/what-are-sen-and-send-teaching-assistants/"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fb41122e90e07208d0d5df1/Teacher_well-being_report_110719F.pdf" TargetMode="External"/><Relationship Id="rId5" Type="http://schemas.openxmlformats.org/officeDocument/2006/relationships/hyperlink" Target="https://www.bbc.co.uk/news/education-36584916" TargetMode="External"/><Relationship Id="rId4" Type="http://schemas.openxmlformats.org/officeDocument/2006/relationships/hyperlink" Target="https://medium.com/@calvinwijaya/how-to-identify-new-opportunities-and-solve-problems-creatively-a98ceb9f25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4558A-F8C7-C276-47FE-2ECD7B95F337}"/>
              </a:ext>
            </a:extLst>
          </p:cNvPr>
          <p:cNvSpPr>
            <a:spLocks noGrp="1"/>
          </p:cNvSpPr>
          <p:nvPr>
            <p:ph type="title"/>
          </p:nvPr>
        </p:nvSpPr>
        <p:spPr>
          <a:xfrm>
            <a:off x="3444915" y="4989518"/>
            <a:ext cx="5289977" cy="824685"/>
          </a:xfrm>
        </p:spPr>
        <p:txBody>
          <a:bodyPr anchor="t">
            <a:normAutofit/>
          </a:bodyPr>
          <a:lstStyle/>
          <a:p>
            <a:r>
              <a:rPr lang="en-GB" b="1" i="1"/>
              <a:t>Personal SWOT analysis </a:t>
            </a:r>
          </a:p>
        </p:txBody>
      </p:sp>
      <p:graphicFrame>
        <p:nvGraphicFramePr>
          <p:cNvPr id="5" name="Subtitle 2">
            <a:extLst>
              <a:ext uri="{FF2B5EF4-FFF2-40B4-BE49-F238E27FC236}">
                <a16:creationId xmlns:a16="http://schemas.microsoft.com/office/drawing/2014/main" id="{0AE4D068-2A88-7650-2F57-CE9653BE673D}"/>
              </a:ext>
            </a:extLst>
          </p:cNvPr>
          <p:cNvGraphicFramePr>
            <a:graphicFrameLocks noGrp="1"/>
          </p:cNvGraphicFramePr>
          <p:nvPr>
            <p:ph sz="quarter" idx="13"/>
            <p:extLst>
              <p:ext uri="{D42A27DB-BD31-4B8C-83A1-F6EECF244321}">
                <p14:modId xmlns:p14="http://schemas.microsoft.com/office/powerpoint/2010/main" val="230162508"/>
              </p:ext>
            </p:extLst>
          </p:nvPr>
        </p:nvGraphicFramePr>
        <p:xfrm>
          <a:off x="539496" y="420624"/>
          <a:ext cx="1110081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0625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9091-F27F-702B-0764-C36AEDD90B86}"/>
              </a:ext>
            </a:extLst>
          </p:cNvPr>
          <p:cNvSpPr>
            <a:spLocks noGrp="1"/>
          </p:cNvSpPr>
          <p:nvPr>
            <p:ph type="title"/>
          </p:nvPr>
        </p:nvSpPr>
        <p:spPr>
          <a:xfrm>
            <a:off x="238785" y="5235934"/>
            <a:ext cx="3945468" cy="1389888"/>
          </a:xfrm>
        </p:spPr>
        <p:txBody>
          <a:bodyPr anchor="t">
            <a:normAutofit/>
          </a:bodyPr>
          <a:lstStyle/>
          <a:p>
            <a:r>
              <a:rPr lang="en-GB"/>
              <a:t>The future </a:t>
            </a:r>
          </a:p>
        </p:txBody>
      </p:sp>
      <p:sp>
        <p:nvSpPr>
          <p:cNvPr id="3" name="Content Placeholder 2">
            <a:extLst>
              <a:ext uri="{FF2B5EF4-FFF2-40B4-BE49-F238E27FC236}">
                <a16:creationId xmlns:a16="http://schemas.microsoft.com/office/drawing/2014/main" id="{FB65CBCB-25BC-DCFE-47B4-28D230BDF360}"/>
              </a:ext>
            </a:extLst>
          </p:cNvPr>
          <p:cNvSpPr>
            <a:spLocks noGrp="1"/>
          </p:cNvSpPr>
          <p:nvPr>
            <p:ph sz="quarter" idx="14"/>
          </p:nvPr>
        </p:nvSpPr>
        <p:spPr>
          <a:xfrm>
            <a:off x="3721066" y="5161205"/>
            <a:ext cx="6168356" cy="1389888"/>
          </a:xfrm>
        </p:spPr>
        <p:txBody>
          <a:bodyPr vert="horz" lIns="91440" tIns="45720" rIns="91440" bIns="45720" rtlCol="0" anchor="t">
            <a:normAutofit lnSpcReduction="10000"/>
          </a:bodyPr>
          <a:lstStyle/>
          <a:p>
            <a:r>
              <a:rPr lang="en-GB" sz="1800" dirty="0"/>
              <a:t>Hello my name is Farzana Mohamed and in the future I aspire to be a SEND teaching assistant. This is because I have great passion in supporting children with special needs. </a:t>
            </a:r>
          </a:p>
          <a:p>
            <a:endParaRPr lang="en-GB"/>
          </a:p>
        </p:txBody>
      </p:sp>
      <p:pic>
        <p:nvPicPr>
          <p:cNvPr id="4" name="Picture 3" descr="A person and a child looking at a tablet&#10;&#10;AI-generated content may be incorrect.">
            <a:extLst>
              <a:ext uri="{FF2B5EF4-FFF2-40B4-BE49-F238E27FC236}">
                <a16:creationId xmlns:a16="http://schemas.microsoft.com/office/drawing/2014/main" id="{16ED78B3-389C-151E-824C-2E7D1C398277}"/>
              </a:ext>
            </a:extLst>
          </p:cNvPr>
          <p:cNvPicPr>
            <a:picLocks noChangeAspect="1"/>
          </p:cNvPicPr>
          <p:nvPr/>
        </p:nvPicPr>
        <p:blipFill>
          <a:blip r:embed="rId2"/>
          <a:srcRect t="4575" b="23938"/>
          <a:stretch>
            <a:fillRect/>
          </a:stretch>
        </p:blipFill>
        <p:spPr>
          <a:xfrm>
            <a:off x="20" y="10"/>
            <a:ext cx="12191980" cy="472485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noFill/>
        </p:spPr>
      </p:pic>
      <p:sp>
        <p:nvSpPr>
          <p:cNvPr id="5" name="TextBox 4">
            <a:extLst>
              <a:ext uri="{FF2B5EF4-FFF2-40B4-BE49-F238E27FC236}">
                <a16:creationId xmlns:a16="http://schemas.microsoft.com/office/drawing/2014/main" id="{EBDB472C-068A-A6AB-A52B-CD089D437E9B}"/>
              </a:ext>
            </a:extLst>
          </p:cNvPr>
          <p:cNvSpPr txBox="1"/>
          <p:nvPr/>
        </p:nvSpPr>
        <p:spPr>
          <a:xfrm>
            <a:off x="9889422" y="4866602"/>
            <a:ext cx="2536166" cy="369332"/>
          </a:xfrm>
          <a:prstGeom prst="rect">
            <a:avLst/>
          </a:prstGeom>
          <a:noFill/>
        </p:spPr>
        <p:txBody>
          <a:bodyPr wrap="square" rtlCol="0">
            <a:spAutoFit/>
          </a:bodyPr>
          <a:lstStyle/>
          <a:p>
            <a:r>
              <a:rPr lang="en-GB"/>
              <a:t> </a:t>
            </a:r>
            <a:r>
              <a:rPr lang="en-GB" b="1"/>
              <a:t>(Langford, 2023)</a:t>
            </a:r>
          </a:p>
        </p:txBody>
      </p:sp>
    </p:spTree>
    <p:extLst>
      <p:ext uri="{BB962C8B-B14F-4D97-AF65-F5344CB8AC3E}">
        <p14:creationId xmlns:p14="http://schemas.microsoft.com/office/powerpoint/2010/main" val="339250013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182EE-4681-46F2-DF1C-BEA582F9B6D9}"/>
              </a:ext>
            </a:extLst>
          </p:cNvPr>
          <p:cNvSpPr>
            <a:spLocks noGrp="1"/>
          </p:cNvSpPr>
          <p:nvPr>
            <p:ph type="title"/>
          </p:nvPr>
        </p:nvSpPr>
        <p:spPr>
          <a:xfrm>
            <a:off x="429768" y="139690"/>
            <a:ext cx="10652760" cy="969264"/>
          </a:xfrm>
        </p:spPr>
        <p:txBody>
          <a:bodyPr anchor="b">
            <a:normAutofit/>
          </a:bodyPr>
          <a:lstStyle/>
          <a:p>
            <a:r>
              <a:rPr lang="en-GB"/>
              <a:t>My Strengths</a:t>
            </a:r>
          </a:p>
        </p:txBody>
      </p:sp>
      <p:graphicFrame>
        <p:nvGraphicFramePr>
          <p:cNvPr id="5" name="Content Placeholder 2">
            <a:extLst>
              <a:ext uri="{FF2B5EF4-FFF2-40B4-BE49-F238E27FC236}">
                <a16:creationId xmlns:a16="http://schemas.microsoft.com/office/drawing/2014/main" id="{E4DDF159-B8E2-108E-50BA-48F55CDE43E8}"/>
              </a:ext>
            </a:extLst>
          </p:cNvPr>
          <p:cNvGraphicFramePr>
            <a:graphicFrameLocks noGrp="1"/>
          </p:cNvGraphicFramePr>
          <p:nvPr>
            <p:ph idx="1"/>
            <p:extLst>
              <p:ext uri="{D42A27DB-BD31-4B8C-83A1-F6EECF244321}">
                <p14:modId xmlns:p14="http://schemas.microsoft.com/office/powerpoint/2010/main" val="1448262463"/>
              </p:ext>
            </p:extLst>
          </p:nvPr>
        </p:nvGraphicFramePr>
        <p:xfrm>
          <a:off x="429768" y="1222593"/>
          <a:ext cx="11184722"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5335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3262A-FB13-C40D-8A22-66F906FBD67B}"/>
              </a:ext>
            </a:extLst>
          </p:cNvPr>
          <p:cNvSpPr>
            <a:spLocks noGrp="1"/>
          </p:cNvSpPr>
          <p:nvPr>
            <p:ph type="title"/>
          </p:nvPr>
        </p:nvSpPr>
        <p:spPr>
          <a:xfrm>
            <a:off x="429768" y="283464"/>
            <a:ext cx="10652760" cy="969264"/>
          </a:xfrm>
        </p:spPr>
        <p:txBody>
          <a:bodyPr anchor="b">
            <a:normAutofit/>
          </a:bodyPr>
          <a:lstStyle/>
          <a:p>
            <a:r>
              <a:rPr lang="en-GB"/>
              <a:t>My Weaknesses</a:t>
            </a:r>
          </a:p>
        </p:txBody>
      </p:sp>
      <p:graphicFrame>
        <p:nvGraphicFramePr>
          <p:cNvPr id="5" name="Content Placeholder 2">
            <a:extLst>
              <a:ext uri="{FF2B5EF4-FFF2-40B4-BE49-F238E27FC236}">
                <a16:creationId xmlns:a16="http://schemas.microsoft.com/office/drawing/2014/main" id="{71A5EF86-6E4D-045F-DE61-79E15D4D52D5}"/>
              </a:ext>
            </a:extLst>
          </p:cNvPr>
          <p:cNvGraphicFramePr>
            <a:graphicFrameLocks noGrp="1"/>
          </p:cNvGraphicFramePr>
          <p:nvPr>
            <p:ph idx="1"/>
            <p:extLst>
              <p:ext uri="{D42A27DB-BD31-4B8C-83A1-F6EECF244321}">
                <p14:modId xmlns:p14="http://schemas.microsoft.com/office/powerpoint/2010/main" val="2707149561"/>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30885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752E1-1C79-5962-9871-D01B647D106E}"/>
              </a:ext>
            </a:extLst>
          </p:cNvPr>
          <p:cNvSpPr>
            <a:spLocks noGrp="1"/>
          </p:cNvSpPr>
          <p:nvPr>
            <p:ph type="title"/>
          </p:nvPr>
        </p:nvSpPr>
        <p:spPr>
          <a:xfrm>
            <a:off x="429768" y="1627318"/>
            <a:ext cx="8430768" cy="1842020"/>
          </a:xfrm>
        </p:spPr>
        <p:txBody>
          <a:bodyPr anchor="b">
            <a:normAutofit/>
          </a:bodyPr>
          <a:lstStyle/>
          <a:p>
            <a:r>
              <a:rPr lang="en-GB"/>
              <a:t>Opportunities</a:t>
            </a:r>
          </a:p>
        </p:txBody>
      </p:sp>
      <p:sp>
        <p:nvSpPr>
          <p:cNvPr id="3" name="Content Placeholder 2">
            <a:extLst>
              <a:ext uri="{FF2B5EF4-FFF2-40B4-BE49-F238E27FC236}">
                <a16:creationId xmlns:a16="http://schemas.microsoft.com/office/drawing/2014/main" id="{69414121-A315-6BBD-9ED9-11831593A436}"/>
              </a:ext>
            </a:extLst>
          </p:cNvPr>
          <p:cNvSpPr>
            <a:spLocks noGrp="1"/>
          </p:cNvSpPr>
          <p:nvPr>
            <p:ph sz="quarter" idx="14"/>
          </p:nvPr>
        </p:nvSpPr>
        <p:spPr>
          <a:xfrm>
            <a:off x="429768" y="3622673"/>
            <a:ext cx="8430768" cy="1828800"/>
          </a:xfrm>
        </p:spPr>
        <p:txBody>
          <a:bodyPr vert="horz" lIns="91440" tIns="45720" rIns="91440" bIns="45720" rtlCol="0">
            <a:normAutofit/>
          </a:bodyPr>
          <a:lstStyle/>
          <a:p>
            <a:pPr>
              <a:lnSpc>
                <a:spcPct val="110000"/>
              </a:lnSpc>
            </a:pPr>
            <a:r>
              <a:rPr lang="en-GB" sz="1500"/>
              <a:t>Becoming a teaching assistant especially a qualified SEND professional is a major opportunity. This is because there is high demand in the UK . Additionally, there are many opportunity to specialise in certain subjects. This includes in certain subjects, in the SEND sector or becoming a qualified main teacher. This career also helps develop  skills like communication, organisation, and time management. I can use these skills in my personal life , in university or in other careers. </a:t>
            </a:r>
            <a:r>
              <a:rPr lang="en-GB" sz="1500" b="1"/>
              <a:t>(National Careers Service, 2023) </a:t>
            </a:r>
          </a:p>
        </p:txBody>
      </p:sp>
      <p:pic>
        <p:nvPicPr>
          <p:cNvPr id="4" name="Picture 3" descr="How to? Identify New Opportunities and Solve Problems Creatively | by  Calvin Wijaya | Medium">
            <a:extLst>
              <a:ext uri="{FF2B5EF4-FFF2-40B4-BE49-F238E27FC236}">
                <a16:creationId xmlns:a16="http://schemas.microsoft.com/office/drawing/2014/main" id="{27F4E41A-4719-22FF-6096-A461DD751F8D}"/>
              </a:ext>
            </a:extLst>
          </p:cNvPr>
          <p:cNvPicPr>
            <a:picLocks noChangeAspect="1"/>
          </p:cNvPicPr>
          <p:nvPr/>
        </p:nvPicPr>
        <p:blipFill>
          <a:blip r:embed="rId2"/>
          <a:stretch>
            <a:fillRect/>
          </a:stretch>
        </p:blipFill>
        <p:spPr>
          <a:xfrm>
            <a:off x="7735019" y="10782"/>
            <a:ext cx="4456981" cy="3198963"/>
          </a:xfrm>
          <a:prstGeom prst="rect">
            <a:avLst/>
          </a:prstGeom>
        </p:spPr>
      </p:pic>
      <p:sp>
        <p:nvSpPr>
          <p:cNvPr id="5" name="TextBox 4">
            <a:extLst>
              <a:ext uri="{FF2B5EF4-FFF2-40B4-BE49-F238E27FC236}">
                <a16:creationId xmlns:a16="http://schemas.microsoft.com/office/drawing/2014/main" id="{99A03B58-BA58-779A-7439-A44AB98DFD56}"/>
              </a:ext>
            </a:extLst>
          </p:cNvPr>
          <p:cNvSpPr txBox="1"/>
          <p:nvPr/>
        </p:nvSpPr>
        <p:spPr>
          <a:xfrm>
            <a:off x="9699254" y="3181134"/>
            <a:ext cx="23012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b="1"/>
              <a:t>(Wijaya, 2018)</a:t>
            </a:r>
            <a:endParaRPr lang="en-US" b="1"/>
          </a:p>
        </p:txBody>
      </p:sp>
    </p:spTree>
    <p:extLst>
      <p:ext uri="{BB962C8B-B14F-4D97-AF65-F5344CB8AC3E}">
        <p14:creationId xmlns:p14="http://schemas.microsoft.com/office/powerpoint/2010/main" val="68779895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4F4C2-D551-B67B-B616-CFAF283EC2F0}"/>
              </a:ext>
            </a:extLst>
          </p:cNvPr>
          <p:cNvSpPr>
            <a:spLocks noGrp="1"/>
          </p:cNvSpPr>
          <p:nvPr>
            <p:ph type="title"/>
          </p:nvPr>
        </p:nvSpPr>
        <p:spPr>
          <a:xfrm>
            <a:off x="429768" y="320040"/>
            <a:ext cx="6858000" cy="932688"/>
          </a:xfrm>
        </p:spPr>
        <p:txBody>
          <a:bodyPr anchor="b">
            <a:normAutofit/>
          </a:bodyPr>
          <a:lstStyle/>
          <a:p>
            <a:r>
              <a:rPr lang="en-GB"/>
              <a:t>Threats</a:t>
            </a:r>
          </a:p>
        </p:txBody>
      </p:sp>
      <p:sp>
        <p:nvSpPr>
          <p:cNvPr id="3" name="Content Placeholder 2">
            <a:extLst>
              <a:ext uri="{FF2B5EF4-FFF2-40B4-BE49-F238E27FC236}">
                <a16:creationId xmlns:a16="http://schemas.microsoft.com/office/drawing/2014/main" id="{28BDCD69-6CAC-7E76-8F02-13399974BFA3}"/>
              </a:ext>
            </a:extLst>
          </p:cNvPr>
          <p:cNvSpPr>
            <a:spLocks noGrp="1"/>
          </p:cNvSpPr>
          <p:nvPr>
            <p:ph sz="quarter" idx="14"/>
          </p:nvPr>
        </p:nvSpPr>
        <p:spPr>
          <a:xfrm>
            <a:off x="429768" y="1380744"/>
            <a:ext cx="6858000" cy="4983480"/>
          </a:xfrm>
        </p:spPr>
        <p:txBody>
          <a:bodyPr vert="horz" lIns="91440" tIns="45720" rIns="91440" bIns="45720" rtlCol="0">
            <a:normAutofit/>
          </a:bodyPr>
          <a:lstStyle/>
          <a:p>
            <a:r>
              <a:rPr lang="en-GB"/>
              <a:t>Some threats that teaching assistants could face are burnout, high workload or becoming very stressed. This could be due to high pressure situations like bad behaviour by students or long hours. This could lead to teaching assistants becoming more stressed, burnout and emotional. </a:t>
            </a:r>
            <a:r>
              <a:rPr lang="en-GB" b="1"/>
              <a:t>(Ofsted, 2019)</a:t>
            </a:r>
          </a:p>
          <a:p>
            <a:r>
              <a:rPr lang="en-GB"/>
              <a:t>Becoming a teaching assistant is also very competitive due to more applicants and less courses. </a:t>
            </a:r>
            <a:r>
              <a:rPr lang="en-GB" b="1"/>
              <a:t>(National Careers Service, 2023). </a:t>
            </a:r>
          </a:p>
          <a:p>
            <a:r>
              <a:rPr lang="en-GB"/>
              <a:t>BBC news also suggests physical violence being reported by teaching assistant. This includes pupils throwing objects, verbally abusing and many other things.</a:t>
            </a:r>
            <a:r>
              <a:rPr lang="en-GB" b="1"/>
              <a:t> (Teaching assistants face violence at work, says union, 2016)</a:t>
            </a:r>
          </a:p>
          <a:p>
            <a:endParaRPr lang="en-GB"/>
          </a:p>
        </p:txBody>
      </p:sp>
      <p:pic>
        <p:nvPicPr>
          <p:cNvPr id="4" name="Picture Placeholder 3" descr="SWOT Analysis Threat Examples and ...">
            <a:extLst>
              <a:ext uri="{FF2B5EF4-FFF2-40B4-BE49-F238E27FC236}">
                <a16:creationId xmlns:a16="http://schemas.microsoft.com/office/drawing/2014/main" id="{1922C7DE-82C7-5503-4651-1B03C138258D}"/>
              </a:ext>
            </a:extLst>
          </p:cNvPr>
          <p:cNvPicPr>
            <a:picLocks noGrp="1" noChangeAspect="1"/>
          </p:cNvPicPr>
          <p:nvPr>
            <p:ph type="pic" sz="quarter" idx="15"/>
          </p:nvPr>
        </p:nvPicPr>
        <p:blipFill>
          <a:blip r:embed="rId2"/>
          <a:srcRect l="28526" r="28526"/>
          <a:stretch/>
        </p:blipFill>
        <p:spPr>
          <a:xfrm>
            <a:off x="8416746" y="-1092"/>
            <a:ext cx="3764710" cy="686141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3">
              <a:alphaModFix amt="60000"/>
            </a:blip>
            <a:srcRect/>
            <a:stretch>
              <a:fillRect/>
            </a:stretch>
          </a:blipFill>
        </p:spPr>
      </p:pic>
      <p:sp>
        <p:nvSpPr>
          <p:cNvPr id="6" name="TextBox 5">
            <a:extLst>
              <a:ext uri="{FF2B5EF4-FFF2-40B4-BE49-F238E27FC236}">
                <a16:creationId xmlns:a16="http://schemas.microsoft.com/office/drawing/2014/main" id="{5977CB7C-0789-CE18-6A70-225AA445C36B}"/>
              </a:ext>
            </a:extLst>
          </p:cNvPr>
          <p:cNvSpPr txBox="1"/>
          <p:nvPr/>
        </p:nvSpPr>
        <p:spPr>
          <a:xfrm>
            <a:off x="6638506" y="128118"/>
            <a:ext cx="19642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b="1"/>
              <a:t>(Bush, 2016)</a:t>
            </a:r>
            <a:endParaRPr lang="en-US" b="1"/>
          </a:p>
        </p:txBody>
      </p:sp>
    </p:spTree>
    <p:extLst>
      <p:ext uri="{BB962C8B-B14F-4D97-AF65-F5344CB8AC3E}">
        <p14:creationId xmlns:p14="http://schemas.microsoft.com/office/powerpoint/2010/main" val="34649440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E6168-559E-C3D9-1E83-1949EC5FF7F5}"/>
              </a:ext>
            </a:extLst>
          </p:cNvPr>
          <p:cNvSpPr>
            <a:spLocks noGrp="1"/>
          </p:cNvSpPr>
          <p:nvPr>
            <p:ph type="title"/>
          </p:nvPr>
        </p:nvSpPr>
        <p:spPr>
          <a:xfrm>
            <a:off x="429768" y="283464"/>
            <a:ext cx="10652760" cy="969264"/>
          </a:xfrm>
        </p:spPr>
        <p:txBody>
          <a:bodyPr anchor="b">
            <a:normAutofit/>
          </a:bodyPr>
          <a:lstStyle/>
          <a:p>
            <a:r>
              <a:rPr lang="en-GB"/>
              <a:t>Strengths to Overcome Weaknesses </a:t>
            </a:r>
          </a:p>
        </p:txBody>
      </p:sp>
      <p:graphicFrame>
        <p:nvGraphicFramePr>
          <p:cNvPr id="5" name="Content Placeholder 2">
            <a:extLst>
              <a:ext uri="{FF2B5EF4-FFF2-40B4-BE49-F238E27FC236}">
                <a16:creationId xmlns:a16="http://schemas.microsoft.com/office/drawing/2014/main" id="{D7811BD1-745C-DA58-7070-3EFA6DBBB9AB}"/>
              </a:ext>
            </a:extLst>
          </p:cNvPr>
          <p:cNvGraphicFramePr>
            <a:graphicFrameLocks noGrp="1"/>
          </p:cNvGraphicFramePr>
          <p:nvPr>
            <p:ph idx="1"/>
            <p:extLst>
              <p:ext uri="{D42A27DB-BD31-4B8C-83A1-F6EECF244321}">
                <p14:modId xmlns:p14="http://schemas.microsoft.com/office/powerpoint/2010/main" val="1219013972"/>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472566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171E1-3F58-635F-4A78-0A27986193E7}"/>
              </a:ext>
            </a:extLst>
          </p:cNvPr>
          <p:cNvSpPr>
            <a:spLocks noGrp="1"/>
          </p:cNvSpPr>
          <p:nvPr>
            <p:ph type="title"/>
          </p:nvPr>
        </p:nvSpPr>
        <p:spPr>
          <a:xfrm>
            <a:off x="429768" y="283464"/>
            <a:ext cx="10652760" cy="969264"/>
          </a:xfrm>
        </p:spPr>
        <p:txBody>
          <a:bodyPr anchor="b">
            <a:normAutofit/>
          </a:bodyPr>
          <a:lstStyle/>
          <a:p>
            <a:r>
              <a:rPr lang="en-GB"/>
              <a:t>Strengths to Minimise Threats</a:t>
            </a:r>
          </a:p>
        </p:txBody>
      </p:sp>
      <p:graphicFrame>
        <p:nvGraphicFramePr>
          <p:cNvPr id="5" name="Content Placeholder 2">
            <a:extLst>
              <a:ext uri="{FF2B5EF4-FFF2-40B4-BE49-F238E27FC236}">
                <a16:creationId xmlns:a16="http://schemas.microsoft.com/office/drawing/2014/main" id="{7398D298-D423-B648-E07C-19BA01201F60}"/>
              </a:ext>
            </a:extLst>
          </p:cNvPr>
          <p:cNvGraphicFramePr>
            <a:graphicFrameLocks noGrp="1"/>
          </p:cNvGraphicFramePr>
          <p:nvPr>
            <p:ph idx="1"/>
            <p:extLst>
              <p:ext uri="{D42A27DB-BD31-4B8C-83A1-F6EECF244321}">
                <p14:modId xmlns:p14="http://schemas.microsoft.com/office/powerpoint/2010/main" val="3170986886"/>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7561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95361-C7F6-6100-4864-BFDDEA35BFE3}"/>
              </a:ext>
            </a:extLst>
          </p:cNvPr>
          <p:cNvSpPr>
            <a:spLocks noGrp="1"/>
          </p:cNvSpPr>
          <p:nvPr>
            <p:ph type="title"/>
          </p:nvPr>
        </p:nvSpPr>
        <p:spPr>
          <a:xfrm>
            <a:off x="429767" y="640079"/>
            <a:ext cx="4032505" cy="3621024"/>
          </a:xfrm>
        </p:spPr>
        <p:txBody>
          <a:bodyPr anchor="t">
            <a:normAutofit/>
          </a:bodyPr>
          <a:lstStyle/>
          <a:p>
            <a:r>
              <a:rPr lang="en-GB"/>
              <a:t>Practical Examples of “Strength-Driven” Actions </a:t>
            </a:r>
          </a:p>
        </p:txBody>
      </p:sp>
      <p:sp>
        <p:nvSpPr>
          <p:cNvPr id="3" name="Content Placeholder 2">
            <a:extLst>
              <a:ext uri="{FF2B5EF4-FFF2-40B4-BE49-F238E27FC236}">
                <a16:creationId xmlns:a16="http://schemas.microsoft.com/office/drawing/2014/main" id="{D246A7E8-40F8-B005-EEDF-F03C4B48842C}"/>
              </a:ext>
            </a:extLst>
          </p:cNvPr>
          <p:cNvSpPr>
            <a:spLocks noGrp="1"/>
          </p:cNvSpPr>
          <p:nvPr>
            <p:ph sz="quarter" idx="13"/>
          </p:nvPr>
        </p:nvSpPr>
        <p:spPr>
          <a:xfrm>
            <a:off x="5422392" y="640715"/>
            <a:ext cx="5968098" cy="5719763"/>
          </a:xfrm>
        </p:spPr>
        <p:txBody>
          <a:bodyPr vert="horz" lIns="91440" tIns="45720" rIns="91440" bIns="45720" rtlCol="0" anchor="t">
            <a:normAutofit/>
          </a:bodyPr>
          <a:lstStyle/>
          <a:p>
            <a:r>
              <a:rPr lang="en-GB" dirty="0"/>
              <a:t>One practical example is when working with a large group of children I can use the main teacher's strategy and divide the class into 3 different groups. Each group will have a different activity to do like reading a book. This will help me support each group without getting overwhelmed. </a:t>
            </a:r>
          </a:p>
          <a:p>
            <a:endParaRPr lang="en-GB" dirty="0"/>
          </a:p>
          <a:p>
            <a:r>
              <a:rPr lang="en-GB" dirty="0"/>
              <a:t>Another practical example is when lacking confidence, I can use my communication skills to confirm to my work experience supervisor that what I am doing is right. This will help clear any of my doubts and I will become more confident. </a:t>
            </a:r>
          </a:p>
          <a:p>
            <a:endParaRPr lang="en-GB" dirty="0"/>
          </a:p>
        </p:txBody>
      </p:sp>
    </p:spTree>
    <p:extLst>
      <p:ext uri="{BB962C8B-B14F-4D97-AF65-F5344CB8AC3E}">
        <p14:creationId xmlns:p14="http://schemas.microsoft.com/office/powerpoint/2010/main" val="3164855761"/>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F5BD-1C63-236F-75F9-A0D5FFA2AC86}"/>
              </a:ext>
            </a:extLst>
          </p:cNvPr>
          <p:cNvSpPr>
            <a:spLocks noGrp="1"/>
          </p:cNvSpPr>
          <p:nvPr>
            <p:ph type="title"/>
          </p:nvPr>
        </p:nvSpPr>
        <p:spPr/>
        <p:txBody>
          <a:bodyPr/>
          <a:lstStyle/>
          <a:p>
            <a:r>
              <a:rPr lang="en-GB"/>
              <a:t>Bibliography </a:t>
            </a:r>
          </a:p>
        </p:txBody>
      </p:sp>
      <p:sp>
        <p:nvSpPr>
          <p:cNvPr id="3" name="Content Placeholder 2">
            <a:extLst>
              <a:ext uri="{FF2B5EF4-FFF2-40B4-BE49-F238E27FC236}">
                <a16:creationId xmlns:a16="http://schemas.microsoft.com/office/drawing/2014/main" id="{239E5757-8CFF-BBD0-3C98-9E0ABB249ACF}"/>
              </a:ext>
            </a:extLst>
          </p:cNvPr>
          <p:cNvSpPr>
            <a:spLocks noGrp="1"/>
          </p:cNvSpPr>
          <p:nvPr>
            <p:ph idx="1"/>
          </p:nvPr>
        </p:nvSpPr>
        <p:spPr/>
        <p:txBody>
          <a:bodyPr vert="horz" lIns="91440" tIns="45720" rIns="91440" bIns="45720" rtlCol="0" anchor="t">
            <a:normAutofit fontScale="25000" lnSpcReduction="20000"/>
          </a:bodyPr>
          <a:lstStyle/>
          <a:p>
            <a:pPr marL="0" indent="0">
              <a:buNone/>
            </a:pPr>
            <a:r>
              <a:rPr lang="en-GB" sz="5600">
                <a:latin typeface="Roboto"/>
                <a:ea typeface="Roboto"/>
                <a:cs typeface="Roboto"/>
              </a:rPr>
              <a:t>Langford, H. (2023). What are SEN and SEND Teaching Assistants? | Connex Education. [online] Connex Education Partnership. Available at: </a:t>
            </a:r>
            <a:r>
              <a:rPr lang="en-GB" sz="5600">
                <a:latin typeface="Roboto"/>
                <a:ea typeface="Roboto"/>
                <a:cs typeface="Roboto"/>
                <a:hlinkClick r:id="rId2"/>
              </a:rPr>
              <a:t>https://connex-education.com/what-are-sen-and-send-teaching-assistants/</a:t>
            </a:r>
            <a:r>
              <a:rPr lang="en-GB" sz="5600">
                <a:latin typeface="Roboto"/>
                <a:ea typeface="Roboto"/>
                <a:cs typeface="Roboto"/>
              </a:rPr>
              <a:t>.</a:t>
            </a:r>
            <a:endParaRPr lang="en-US" sz="5600"/>
          </a:p>
          <a:p>
            <a:pPr marL="0" indent="0">
              <a:buNone/>
            </a:pPr>
            <a:r>
              <a:rPr lang="en-GB" sz="5600">
                <a:latin typeface="Roboto"/>
                <a:ea typeface="Roboto"/>
                <a:cs typeface="Roboto"/>
              </a:rPr>
              <a:t>National Careers Service (2023). Teaching assistant | Explore careers | National Careers Service. [online] nationalcareers.service.gov.uk. Available at: </a:t>
            </a:r>
            <a:r>
              <a:rPr lang="en-GB" sz="5600">
                <a:latin typeface="Roboto"/>
                <a:ea typeface="Roboto"/>
                <a:cs typeface="Roboto"/>
                <a:hlinkClick r:id="rId3"/>
              </a:rPr>
              <a:t>https://nationalcareers.service.gov.uk/job-profiles/teaching-assistant</a:t>
            </a:r>
            <a:r>
              <a:rPr lang="en-GB" sz="5600">
                <a:latin typeface="Roboto"/>
                <a:ea typeface="Roboto"/>
                <a:cs typeface="Roboto"/>
              </a:rPr>
              <a:t>.</a:t>
            </a:r>
          </a:p>
          <a:p>
            <a:pPr marL="0" indent="0">
              <a:lnSpc>
                <a:spcPct val="109999"/>
              </a:lnSpc>
              <a:buNone/>
            </a:pPr>
            <a:r>
              <a:rPr lang="en-GB" sz="5600">
                <a:latin typeface="Roboto"/>
                <a:ea typeface="Roboto"/>
                <a:cs typeface="Roboto"/>
              </a:rPr>
              <a:t>Wijaya, C. (2018). How to? Identify New Opportunities and Solve Problems Creatively. [online] Medium. Available at: </a:t>
            </a:r>
            <a:r>
              <a:rPr lang="en-GB" sz="5600">
                <a:latin typeface="Roboto"/>
                <a:ea typeface="Roboto"/>
                <a:cs typeface="Roboto"/>
                <a:hlinkClick r:id="rId4"/>
              </a:rPr>
              <a:t>https://medium.com/@calvinwijaya/how-to-identify-new-opportunities-and-solve-problems-creatively-a98ceb9f2542</a:t>
            </a:r>
            <a:endParaRPr lang="en-GB" sz="5600">
              <a:latin typeface="Roboto"/>
              <a:ea typeface="Roboto"/>
              <a:cs typeface="Roboto"/>
            </a:endParaRPr>
          </a:p>
          <a:p>
            <a:pPr marL="0" indent="0">
              <a:lnSpc>
                <a:spcPct val="109999"/>
              </a:lnSpc>
              <a:buNone/>
            </a:pPr>
            <a:r>
              <a:rPr lang="en-GB" sz="5600">
                <a:latin typeface="Roboto"/>
                <a:ea typeface="Roboto"/>
                <a:cs typeface="Roboto"/>
              </a:rPr>
              <a:t>  [Accessed 16 Oct. 2025].</a:t>
            </a:r>
          </a:p>
          <a:p>
            <a:pPr marL="0" indent="0">
              <a:lnSpc>
                <a:spcPct val="89999"/>
              </a:lnSpc>
              <a:buNone/>
            </a:pPr>
            <a:r>
              <a:rPr lang="en-GB" sz="5600">
                <a:latin typeface="Roboto"/>
                <a:ea typeface="Roboto"/>
                <a:cs typeface="Roboto"/>
              </a:rPr>
              <a:t>Teaching assistants face violence at work, says union. (2016). BBC News. [online] 21 Jun. Available at: </a:t>
            </a:r>
            <a:r>
              <a:rPr lang="en-GB" sz="5600">
                <a:latin typeface="Roboto"/>
                <a:ea typeface="Roboto"/>
                <a:cs typeface="Roboto"/>
                <a:hlinkClick r:id="rId5"/>
              </a:rPr>
              <a:t>https://www.bbc.co.uk/news/education-36584916</a:t>
            </a:r>
            <a:r>
              <a:rPr lang="en-GB" sz="5600">
                <a:latin typeface="Roboto"/>
                <a:ea typeface="Roboto"/>
                <a:cs typeface="Roboto"/>
              </a:rPr>
              <a:t>.</a:t>
            </a:r>
            <a:endParaRPr lang="en-GB" sz="5600"/>
          </a:p>
          <a:p>
            <a:pPr marL="0" indent="0">
              <a:lnSpc>
                <a:spcPct val="69998"/>
              </a:lnSpc>
              <a:buNone/>
            </a:pPr>
            <a:r>
              <a:rPr lang="en-GB" sz="5600">
                <a:latin typeface="Roboto"/>
                <a:ea typeface="Roboto"/>
                <a:cs typeface="Roboto"/>
              </a:rPr>
              <a:t>Ofsted (2019). Teacher well-being at Work in Schools and Further Education Providers. [online] GOV.UK. Available at: </a:t>
            </a:r>
            <a:r>
              <a:rPr lang="en-GB" sz="5600">
                <a:latin typeface="Roboto"/>
                <a:ea typeface="Roboto"/>
                <a:cs typeface="Roboto"/>
                <a:hlinkClick r:id="rId6"/>
              </a:rPr>
              <a:t>https://assets.publishing.service.gov.uk/media/5fb41122e90e07208d0d5df1/Teacher_well-being_report_110719F.pdf</a:t>
            </a:r>
            <a:r>
              <a:rPr lang="en-GB" sz="5600">
                <a:latin typeface="Roboto"/>
                <a:ea typeface="Roboto"/>
                <a:cs typeface="Roboto"/>
              </a:rPr>
              <a:t>.</a:t>
            </a:r>
            <a:endParaRPr lang="en-GB" sz="5600"/>
          </a:p>
          <a:p>
            <a:pPr>
              <a:buNone/>
            </a:pPr>
            <a:r>
              <a:rPr lang="en-GB" sz="5600">
                <a:solidFill>
                  <a:srgbClr val="000000"/>
                </a:solidFill>
                <a:latin typeface="Calibri"/>
                <a:ea typeface="Calibri"/>
                <a:cs typeface="Calibri"/>
              </a:rPr>
              <a:t>Bush, T. (2016). </a:t>
            </a:r>
            <a:r>
              <a:rPr lang="en-GB" sz="5600" i="1">
                <a:solidFill>
                  <a:srgbClr val="000000"/>
                </a:solidFill>
                <a:latin typeface="Calibri"/>
                <a:ea typeface="Calibri"/>
                <a:cs typeface="Calibri"/>
              </a:rPr>
              <a:t>SWOT Analysis Threats: Definition &amp; Examples</a:t>
            </a:r>
            <a:r>
              <a:rPr lang="en-GB" sz="5600">
                <a:solidFill>
                  <a:srgbClr val="000000"/>
                </a:solidFill>
                <a:latin typeface="Calibri"/>
                <a:ea typeface="Calibri"/>
                <a:cs typeface="Calibri"/>
              </a:rPr>
              <a:t>. [online] PESTLE Analysis. Available at: </a:t>
            </a:r>
            <a:r>
              <a:rPr lang="en-GB" sz="5600">
                <a:solidFill>
                  <a:srgbClr val="000000"/>
                </a:solidFill>
                <a:latin typeface="Calibri"/>
                <a:ea typeface="Calibri"/>
                <a:cs typeface="Calibri"/>
                <a:hlinkClick r:id="rId7"/>
              </a:rPr>
              <a:t>https://pestleanalysis.com/swot-analysis-threats-definition-examples/</a:t>
            </a:r>
            <a:r>
              <a:rPr lang="en-GB" sz="5600">
                <a:solidFill>
                  <a:srgbClr val="000000"/>
                </a:solidFill>
                <a:latin typeface="Calibri"/>
                <a:ea typeface="Calibri"/>
                <a:cs typeface="Calibri"/>
              </a:rPr>
              <a:t>.</a:t>
            </a:r>
            <a:endParaRPr lang="en-GB"/>
          </a:p>
          <a:p>
            <a:pPr>
              <a:buNone/>
            </a:pPr>
            <a:r>
              <a:rPr lang="en-GB" sz="5600">
                <a:solidFill>
                  <a:srgbClr val="000000"/>
                </a:solidFill>
                <a:latin typeface="Calibri"/>
                <a:ea typeface="Calibri"/>
                <a:cs typeface="Calibri"/>
              </a:rPr>
              <a:t>‌</a:t>
            </a:r>
            <a:endParaRPr lang="en-GB"/>
          </a:p>
          <a:p>
            <a:pPr marL="0" indent="0">
              <a:lnSpc>
                <a:spcPct val="69998"/>
              </a:lnSpc>
              <a:buNone/>
            </a:pPr>
            <a:endParaRPr lang="en-GB" sz="5600">
              <a:latin typeface="Roboto"/>
              <a:ea typeface="Roboto"/>
              <a:cs typeface="Roboto"/>
            </a:endParaRPr>
          </a:p>
          <a:p>
            <a:pPr marL="0" indent="0">
              <a:lnSpc>
                <a:spcPct val="69998"/>
              </a:lnSpc>
              <a:buNone/>
            </a:pPr>
            <a:endParaRPr lang="en-GB" sz="5500">
              <a:latin typeface="Roboto"/>
              <a:ea typeface="Roboto"/>
              <a:cs typeface="Roboto"/>
            </a:endParaRPr>
          </a:p>
          <a:p>
            <a:pPr marL="0" indent="0">
              <a:lnSpc>
                <a:spcPct val="69998"/>
              </a:lnSpc>
              <a:buNone/>
            </a:pPr>
            <a:r>
              <a:rPr lang="en-GB" sz="5500">
                <a:latin typeface="Roboto"/>
                <a:ea typeface="Roboto"/>
                <a:cs typeface="Roboto"/>
              </a:rPr>
              <a:t>‌</a:t>
            </a:r>
            <a:endParaRPr lang="en-GB"/>
          </a:p>
          <a:p>
            <a:pPr marL="0" indent="0">
              <a:lnSpc>
                <a:spcPct val="89999"/>
              </a:lnSpc>
              <a:buNone/>
            </a:pPr>
            <a:endParaRPr lang="en-GB" sz="5500">
              <a:latin typeface="Roboto"/>
              <a:ea typeface="Roboto"/>
              <a:cs typeface="Roboto"/>
            </a:endParaRPr>
          </a:p>
          <a:p>
            <a:pPr marL="0" indent="0">
              <a:lnSpc>
                <a:spcPct val="89999"/>
              </a:lnSpc>
              <a:buNone/>
            </a:pPr>
            <a:endParaRPr lang="en-GB" sz="3800">
              <a:latin typeface="Roboto"/>
              <a:ea typeface="Roboto"/>
              <a:cs typeface="Roboto"/>
            </a:endParaRPr>
          </a:p>
          <a:p>
            <a:pPr marL="0" indent="0">
              <a:lnSpc>
                <a:spcPct val="89999"/>
              </a:lnSpc>
              <a:buNone/>
            </a:pPr>
            <a:r>
              <a:rPr lang="en-GB">
                <a:latin typeface="Roboto"/>
                <a:ea typeface="Roboto"/>
                <a:cs typeface="Roboto"/>
              </a:rPr>
              <a:t>‌</a:t>
            </a:r>
            <a:endParaRPr lang="en-GB"/>
          </a:p>
          <a:p>
            <a:pPr marL="0" indent="0">
              <a:lnSpc>
                <a:spcPct val="109999"/>
              </a:lnSpc>
              <a:buNone/>
            </a:pPr>
            <a:endParaRPr lang="en-GB">
              <a:latin typeface="Roboto"/>
              <a:ea typeface="Roboto"/>
              <a:cs typeface="Roboto"/>
            </a:endParaRPr>
          </a:p>
          <a:p>
            <a:pPr>
              <a:lnSpc>
                <a:spcPct val="109999"/>
              </a:lnSpc>
            </a:pPr>
            <a:r>
              <a:rPr lang="en-GB"/>
              <a:t>‌</a:t>
            </a:r>
          </a:p>
          <a:p>
            <a:endParaRPr lang="en-GB"/>
          </a:p>
          <a:p>
            <a:endParaRPr lang="en-GB"/>
          </a:p>
          <a:p>
            <a:r>
              <a:rPr lang="en-GB"/>
              <a:t>‌</a:t>
            </a:r>
          </a:p>
          <a:p>
            <a:endParaRPr lang="en-GB"/>
          </a:p>
          <a:p>
            <a:endParaRPr lang="en-GB"/>
          </a:p>
          <a:p>
            <a:endParaRPr lang="en-GB"/>
          </a:p>
          <a:p>
            <a:r>
              <a:rPr lang="en-GB"/>
              <a:t>‌</a:t>
            </a:r>
          </a:p>
        </p:txBody>
      </p:sp>
    </p:spTree>
    <p:extLst>
      <p:ext uri="{BB962C8B-B14F-4D97-AF65-F5344CB8AC3E}">
        <p14:creationId xmlns:p14="http://schemas.microsoft.com/office/powerpoint/2010/main" val="3977513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8c1b07c1de059083462145f57f45293">
  <xsd:schema xmlns:xsd="http://www.w3.org/2001/XMLSchema" xmlns:xs="http://www.w3.org/2001/XMLSchema" xmlns:p="http://schemas.microsoft.com/office/2006/metadata/properties" xmlns:ns3="ccfc14db-0f45-423b-b2f5-752f8f8a0ada" targetNamespace="http://schemas.microsoft.com/office/2006/metadata/properties" ma:root="true" ma:fieldsID="df3538eb31a9592a26b045a8a2f5e8a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756A22-6BAA-43C7-9B9B-5C74AFDBB429}">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5B8315B-C2E1-47FD-B0E7-2BDA93977E53}">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3E8C9E1-CB66-49D4-9DB0-8359BDFDE7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Oasis</vt:lpstr>
      <vt:lpstr>Personal SWOT analysis </vt:lpstr>
      <vt:lpstr>The future </vt:lpstr>
      <vt:lpstr>My Strengths</vt:lpstr>
      <vt:lpstr>My Weaknesses</vt:lpstr>
      <vt:lpstr>Opportunities</vt:lpstr>
      <vt:lpstr>Threats</vt:lpstr>
      <vt:lpstr>Strengths to Overcome Weaknesses </vt:lpstr>
      <vt:lpstr>Strengths to Minimise Threats</vt:lpstr>
      <vt:lpstr>Practical Examples of “Strength-Driven” Actions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 mohamed</dc:creator>
  <cp:revision>204</cp:revision>
  <dcterms:created xsi:type="dcterms:W3CDTF">2025-10-12T15:34:21Z</dcterms:created>
  <dcterms:modified xsi:type="dcterms:W3CDTF">2025-10-17T18:28:37Z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