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2" r:id="rId1"/>
    <p:sldMasterId id="2147483694" r:id="rId2"/>
  </p:sldMasterIdLst>
  <p:notesMasterIdLst>
    <p:notesMasterId r:id="rId61"/>
  </p:notesMasterIdLst>
  <p:sldIdLst>
    <p:sldId id="257" r:id="rId3"/>
    <p:sldId id="417" r:id="rId4"/>
    <p:sldId id="419" r:id="rId5"/>
    <p:sldId id="274" r:id="rId6"/>
    <p:sldId id="632" r:id="rId7"/>
    <p:sldId id="587" r:id="rId8"/>
    <p:sldId id="388" r:id="rId9"/>
    <p:sldId id="588" r:id="rId10"/>
    <p:sldId id="402" r:id="rId11"/>
    <p:sldId id="551" r:id="rId12"/>
    <p:sldId id="452" r:id="rId13"/>
    <p:sldId id="568" r:id="rId14"/>
    <p:sldId id="294" r:id="rId15"/>
    <p:sldId id="631" r:id="rId16"/>
    <p:sldId id="633" r:id="rId17"/>
    <p:sldId id="555" r:id="rId18"/>
    <p:sldId id="506" r:id="rId19"/>
    <p:sldId id="583" r:id="rId20"/>
    <p:sldId id="584" r:id="rId21"/>
    <p:sldId id="379" r:id="rId22"/>
    <p:sldId id="563" r:id="rId23"/>
    <p:sldId id="564" r:id="rId24"/>
    <p:sldId id="565" r:id="rId25"/>
    <p:sldId id="566" r:id="rId26"/>
    <p:sldId id="569" r:id="rId27"/>
    <p:sldId id="570" r:id="rId28"/>
    <p:sldId id="572" r:id="rId29"/>
    <p:sldId id="571" r:id="rId30"/>
    <p:sldId id="582" r:id="rId31"/>
    <p:sldId id="634" r:id="rId32"/>
    <p:sldId id="628" r:id="rId33"/>
    <p:sldId id="626" r:id="rId34"/>
    <p:sldId id="625" r:id="rId35"/>
    <p:sldId id="629" r:id="rId36"/>
    <p:sldId id="757" r:id="rId37"/>
    <p:sldId id="635" r:id="rId38"/>
    <p:sldId id="636" r:id="rId39"/>
    <p:sldId id="552" r:id="rId40"/>
    <p:sldId id="330" r:id="rId41"/>
    <p:sldId id="553" r:id="rId42"/>
    <p:sldId id="556" r:id="rId43"/>
    <p:sldId id="761" r:id="rId44"/>
    <p:sldId id="762" r:id="rId45"/>
    <p:sldId id="332" r:id="rId46"/>
    <p:sldId id="324" r:id="rId47"/>
    <p:sldId id="541" r:id="rId48"/>
    <p:sldId id="763" r:id="rId49"/>
    <p:sldId id="333" r:id="rId50"/>
    <p:sldId id="554" r:id="rId51"/>
    <p:sldId id="764" r:id="rId52"/>
    <p:sldId id="579" r:id="rId53"/>
    <p:sldId id="537" r:id="rId54"/>
    <p:sldId id="536" r:id="rId55"/>
    <p:sldId id="542" r:id="rId56"/>
    <p:sldId id="766" r:id="rId57"/>
    <p:sldId id="585" r:id="rId58"/>
    <p:sldId id="334" r:id="rId59"/>
    <p:sldId id="266" r:id="rId6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DBB167-87EA-7B4B-8999-4BEFA11CC1A4}" v="53" dt="2024-05-13T14:48:47.8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48" autoAdjust="0"/>
    <p:restoredTop sz="93622" autoAdjust="0"/>
  </p:normalViewPr>
  <p:slideViewPr>
    <p:cSldViewPr snapToGrid="0">
      <p:cViewPr varScale="1">
        <p:scale>
          <a:sx n="128" d="100"/>
          <a:sy n="128" d="100"/>
        </p:scale>
        <p:origin x="122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microsoft.com/office/2016/11/relationships/changesInfo" Target="changesInfos/changesInfo1.xml"/><Relationship Id="rId5" Type="http://schemas.openxmlformats.org/officeDocument/2006/relationships/slide" Target="slides/slide3.xml"/><Relationship Id="rId61" Type="http://schemas.openxmlformats.org/officeDocument/2006/relationships/notesMaster" Target="notesMasters/notesMaster1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microsoft.com/office/2015/10/relationships/revisionInfo" Target="revisionInfo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1C16B23A-2302-2AAE-8A21-A56ECE257EC1}"/>
    <pc:docChg chg="addSld delSld modSld">
      <pc:chgData name="Zeno Leung" userId="S::z.leung@uwtsd.ac.uk::a08ca5a1-307c-496d-ab60-1a1000b53ffc" providerId="AD" clId="Web-{1C16B23A-2302-2AAE-8A21-A56ECE257EC1}" dt="2024-01-12T15:56:23.717" v="373"/>
      <pc:docMkLst>
        <pc:docMk/>
      </pc:docMkLst>
      <pc:sldChg chg="modSp">
        <pc:chgData name="Zeno Leung" userId="S::z.leung@uwtsd.ac.uk::a08ca5a1-307c-496d-ab60-1a1000b53ffc" providerId="AD" clId="Web-{1C16B23A-2302-2AAE-8A21-A56ECE257EC1}" dt="2024-01-12T15:13:02.749" v="23" actId="20577"/>
        <pc:sldMkLst>
          <pc:docMk/>
          <pc:sldMk cId="0" sldId="257"/>
        </pc:sldMkLst>
        <pc:spChg chg="mod">
          <ac:chgData name="Zeno Leung" userId="S::z.leung@uwtsd.ac.uk::a08ca5a1-307c-496d-ab60-1a1000b53ffc" providerId="AD" clId="Web-{1C16B23A-2302-2AAE-8A21-A56ECE257EC1}" dt="2024-01-12T15:13:02.749" v="23" actId="20577"/>
          <ac:spMkLst>
            <pc:docMk/>
            <pc:sldMk cId="0" sldId="257"/>
            <ac:spMk id="6" creationId="{E7380761-CB60-FBB5-AC9D-4F667B4F3AE7}"/>
          </ac:spMkLst>
        </pc:spChg>
        <pc:spChg chg="mod">
          <ac:chgData name="Zeno Leung" userId="S::z.leung@uwtsd.ac.uk::a08ca5a1-307c-496d-ab60-1a1000b53ffc" providerId="AD" clId="Web-{1C16B23A-2302-2AAE-8A21-A56ECE257EC1}" dt="2024-01-12T15:12:43.358" v="1" actId="20577"/>
          <ac:spMkLst>
            <pc:docMk/>
            <pc:sldMk cId="0" sldId="257"/>
            <ac:spMk id="7" creationId="{4B5F2938-4032-4B3C-B60D-F68E003BC1A7}"/>
          </ac:spMkLst>
        </pc:spChg>
      </pc:sldChg>
      <pc:sldChg chg="modSp">
        <pc:chgData name="Zeno Leung" userId="S::z.leung@uwtsd.ac.uk::a08ca5a1-307c-496d-ab60-1a1000b53ffc" providerId="AD" clId="Web-{1C16B23A-2302-2AAE-8A21-A56ECE257EC1}" dt="2024-01-12T15:38:51.054" v="135"/>
        <pc:sldMkLst>
          <pc:docMk/>
          <pc:sldMk cId="0" sldId="266"/>
        </pc:sldMkLst>
        <pc:spChg chg="mod">
          <ac:chgData name="Zeno Leung" userId="S::z.leung@uwtsd.ac.uk::a08ca5a1-307c-496d-ab60-1a1000b53ffc" providerId="AD" clId="Web-{1C16B23A-2302-2AAE-8A21-A56ECE257EC1}" dt="2024-01-12T15:38:51.054" v="135"/>
          <ac:spMkLst>
            <pc:docMk/>
            <pc:sldMk cId="0" sldId="266"/>
            <ac:spMk id="3" creationId="{95546167-452B-4AC7-9AF6-9E9D49512C16}"/>
          </ac:spMkLst>
        </pc:spChg>
      </pc:sldChg>
      <pc:sldChg chg="del">
        <pc:chgData name="Zeno Leung" userId="S::z.leung@uwtsd.ac.uk::a08ca5a1-307c-496d-ab60-1a1000b53ffc" providerId="AD" clId="Web-{1C16B23A-2302-2AAE-8A21-A56ECE257EC1}" dt="2024-01-12T15:47:48.667" v="205"/>
        <pc:sldMkLst>
          <pc:docMk/>
          <pc:sldMk cId="0" sldId="293"/>
        </pc:sldMkLst>
      </pc:sldChg>
      <pc:sldChg chg="modSp">
        <pc:chgData name="Zeno Leung" userId="S::z.leung@uwtsd.ac.uk::a08ca5a1-307c-496d-ab60-1a1000b53ffc" providerId="AD" clId="Web-{1C16B23A-2302-2AAE-8A21-A56ECE257EC1}" dt="2024-01-12T15:46:57.478" v="204" actId="20577"/>
        <pc:sldMkLst>
          <pc:docMk/>
          <pc:sldMk cId="2611580839" sldId="379"/>
        </pc:sldMkLst>
        <pc:spChg chg="mod">
          <ac:chgData name="Zeno Leung" userId="S::z.leung@uwtsd.ac.uk::a08ca5a1-307c-496d-ab60-1a1000b53ffc" providerId="AD" clId="Web-{1C16B23A-2302-2AAE-8A21-A56ECE257EC1}" dt="2024-01-12T15:45:16.224" v="185" actId="20577"/>
          <ac:spMkLst>
            <pc:docMk/>
            <pc:sldMk cId="2611580839" sldId="379"/>
            <ac:spMk id="2" creationId="{E6F5B84E-F2CC-4C9A-9B6A-A977D1B18D21}"/>
          </ac:spMkLst>
        </pc:spChg>
        <pc:spChg chg="mod">
          <ac:chgData name="Zeno Leung" userId="S::z.leung@uwtsd.ac.uk::a08ca5a1-307c-496d-ab60-1a1000b53ffc" providerId="AD" clId="Web-{1C16B23A-2302-2AAE-8A21-A56ECE257EC1}" dt="2024-01-12T15:46:57.478" v="204" actId="20577"/>
          <ac:spMkLst>
            <pc:docMk/>
            <pc:sldMk cId="2611580839" sldId="379"/>
            <ac:spMk id="3" creationId="{93BA2FAF-F55F-487D-BE13-C254E0DAD06C}"/>
          </ac:spMkLst>
        </pc:spChg>
      </pc:sldChg>
      <pc:sldChg chg="modSp">
        <pc:chgData name="Zeno Leung" userId="S::z.leung@uwtsd.ac.uk::a08ca5a1-307c-496d-ab60-1a1000b53ffc" providerId="AD" clId="Web-{1C16B23A-2302-2AAE-8A21-A56ECE257EC1}" dt="2024-01-12T15:15:12.504" v="31" actId="20577"/>
        <pc:sldMkLst>
          <pc:docMk/>
          <pc:sldMk cId="3512170913" sldId="388"/>
        </pc:sldMkLst>
        <pc:spChg chg="mod">
          <ac:chgData name="Zeno Leung" userId="S::z.leung@uwtsd.ac.uk::a08ca5a1-307c-496d-ab60-1a1000b53ffc" providerId="AD" clId="Web-{1C16B23A-2302-2AAE-8A21-A56ECE257EC1}" dt="2024-01-12T15:15:12.504" v="31" actId="20577"/>
          <ac:spMkLst>
            <pc:docMk/>
            <pc:sldMk cId="3512170913" sldId="388"/>
            <ac:spMk id="3" creationId="{10C7E2E1-400A-4F39-9886-92B40CFD129B}"/>
          </ac:spMkLst>
        </pc:spChg>
      </pc:sldChg>
      <pc:sldChg chg="modSp">
        <pc:chgData name="Zeno Leung" userId="S::z.leung@uwtsd.ac.uk::a08ca5a1-307c-496d-ab60-1a1000b53ffc" providerId="AD" clId="Web-{1C16B23A-2302-2AAE-8A21-A56ECE257EC1}" dt="2024-01-12T15:18:20.260" v="41" actId="20577"/>
        <pc:sldMkLst>
          <pc:docMk/>
          <pc:sldMk cId="1580978607" sldId="402"/>
        </pc:sldMkLst>
        <pc:spChg chg="mod">
          <ac:chgData name="Zeno Leung" userId="S::z.leung@uwtsd.ac.uk::a08ca5a1-307c-496d-ab60-1a1000b53ffc" providerId="AD" clId="Web-{1C16B23A-2302-2AAE-8A21-A56ECE257EC1}" dt="2024-01-12T15:18:20.260" v="41" actId="20577"/>
          <ac:spMkLst>
            <pc:docMk/>
            <pc:sldMk cId="1580978607" sldId="402"/>
            <ac:spMk id="3" creationId="{10C7E2E1-400A-4F39-9886-92B40CFD129B}"/>
          </ac:spMkLst>
        </pc:spChg>
      </pc:sldChg>
      <pc:sldChg chg="modSp">
        <pc:chgData name="Zeno Leung" userId="S::z.leung@uwtsd.ac.uk::a08ca5a1-307c-496d-ab60-1a1000b53ffc" providerId="AD" clId="Web-{1C16B23A-2302-2AAE-8A21-A56ECE257EC1}" dt="2024-01-12T15:14:07.564" v="29" actId="20577"/>
        <pc:sldMkLst>
          <pc:docMk/>
          <pc:sldMk cId="2749367872" sldId="417"/>
        </pc:sldMkLst>
        <pc:spChg chg="mod">
          <ac:chgData name="Zeno Leung" userId="S::z.leung@uwtsd.ac.uk::a08ca5a1-307c-496d-ab60-1a1000b53ffc" providerId="AD" clId="Web-{1C16B23A-2302-2AAE-8A21-A56ECE257EC1}" dt="2024-01-12T15:14:07.564" v="29" actId="20577"/>
          <ac:spMkLst>
            <pc:docMk/>
            <pc:sldMk cId="2749367872" sldId="417"/>
            <ac:spMk id="3" creationId="{10C7E2E1-400A-4F39-9886-92B40CFD129B}"/>
          </ac:spMkLst>
        </pc:spChg>
      </pc:sldChg>
      <pc:sldChg chg="del">
        <pc:chgData name="Zeno Leung" userId="S::z.leung@uwtsd.ac.uk::a08ca5a1-307c-496d-ab60-1a1000b53ffc" providerId="AD" clId="Web-{1C16B23A-2302-2AAE-8A21-A56ECE257EC1}" dt="2024-01-12T15:54:12.384" v="360"/>
        <pc:sldMkLst>
          <pc:docMk/>
          <pc:sldMk cId="611406367" sldId="511"/>
        </pc:sldMkLst>
      </pc:sldChg>
      <pc:sldChg chg="del">
        <pc:chgData name="Zeno Leung" userId="S::z.leung@uwtsd.ac.uk::a08ca5a1-307c-496d-ab60-1a1000b53ffc" providerId="AD" clId="Web-{1C16B23A-2302-2AAE-8A21-A56ECE257EC1}" dt="2024-01-12T15:14:41.003" v="30"/>
        <pc:sldMkLst>
          <pc:docMk/>
          <pc:sldMk cId="3740880970" sldId="548"/>
        </pc:sldMkLst>
      </pc:sldChg>
      <pc:sldChg chg="modSp">
        <pc:chgData name="Zeno Leung" userId="S::z.leung@uwtsd.ac.uk::a08ca5a1-307c-496d-ab60-1a1000b53ffc" providerId="AD" clId="Web-{1C16B23A-2302-2AAE-8A21-A56ECE257EC1}" dt="2024-01-12T15:18:58.887" v="44" actId="20577"/>
        <pc:sldMkLst>
          <pc:docMk/>
          <pc:sldMk cId="769197113" sldId="551"/>
        </pc:sldMkLst>
        <pc:spChg chg="mod">
          <ac:chgData name="Zeno Leung" userId="S::z.leung@uwtsd.ac.uk::a08ca5a1-307c-496d-ab60-1a1000b53ffc" providerId="AD" clId="Web-{1C16B23A-2302-2AAE-8A21-A56ECE257EC1}" dt="2024-01-12T15:18:58.887" v="44" actId="20577"/>
          <ac:spMkLst>
            <pc:docMk/>
            <pc:sldMk cId="769197113" sldId="551"/>
            <ac:spMk id="3" creationId="{E1471E9D-A912-4660-974E-D47ECA18D0B6}"/>
          </ac:spMkLst>
        </pc:spChg>
      </pc:sldChg>
      <pc:sldChg chg="del">
        <pc:chgData name="Zeno Leung" userId="S::z.leung@uwtsd.ac.uk::a08ca5a1-307c-496d-ab60-1a1000b53ffc" providerId="AD" clId="Web-{1C16B23A-2302-2AAE-8A21-A56ECE257EC1}" dt="2024-01-12T15:54:10.603" v="359"/>
        <pc:sldMkLst>
          <pc:docMk/>
          <pc:sldMk cId="1400010611" sldId="553"/>
        </pc:sldMkLst>
      </pc:sldChg>
      <pc:sldChg chg="modSp">
        <pc:chgData name="Zeno Leung" userId="S::z.leung@uwtsd.ac.uk::a08ca5a1-307c-496d-ab60-1a1000b53ffc" providerId="AD" clId="Web-{1C16B23A-2302-2AAE-8A21-A56ECE257EC1}" dt="2024-01-12T15:15:53.739" v="32" actId="20577"/>
        <pc:sldMkLst>
          <pc:docMk/>
          <pc:sldMk cId="306874601" sldId="555"/>
        </pc:sldMkLst>
        <pc:spChg chg="mod">
          <ac:chgData name="Zeno Leung" userId="S::z.leung@uwtsd.ac.uk::a08ca5a1-307c-496d-ab60-1a1000b53ffc" providerId="AD" clId="Web-{1C16B23A-2302-2AAE-8A21-A56ECE257EC1}" dt="2024-01-12T15:15:53.739" v="32" actId="20577"/>
          <ac:spMkLst>
            <pc:docMk/>
            <pc:sldMk cId="306874601" sldId="555"/>
            <ac:spMk id="3" creationId="{9F8D705D-32BE-4B6F-8214-22D13720CEF5}"/>
          </ac:spMkLst>
        </pc:spChg>
      </pc:sldChg>
      <pc:sldChg chg="del">
        <pc:chgData name="Zeno Leung" userId="S::z.leung@uwtsd.ac.uk::a08ca5a1-307c-496d-ab60-1a1000b53ffc" providerId="AD" clId="Web-{1C16B23A-2302-2AAE-8A21-A56ECE257EC1}" dt="2024-01-12T15:17:23.602" v="35"/>
        <pc:sldMkLst>
          <pc:docMk/>
          <pc:sldMk cId="2999768409" sldId="559"/>
        </pc:sldMkLst>
      </pc:sldChg>
      <pc:sldChg chg="del">
        <pc:chgData name="Zeno Leung" userId="S::z.leung@uwtsd.ac.uk::a08ca5a1-307c-496d-ab60-1a1000b53ffc" providerId="AD" clId="Web-{1C16B23A-2302-2AAE-8A21-A56ECE257EC1}" dt="2024-01-12T15:17:25.915" v="36"/>
        <pc:sldMkLst>
          <pc:docMk/>
          <pc:sldMk cId="2628308827" sldId="560"/>
        </pc:sldMkLst>
      </pc:sldChg>
      <pc:sldChg chg="modSp">
        <pc:chgData name="Zeno Leung" userId="S::z.leung@uwtsd.ac.uk::a08ca5a1-307c-496d-ab60-1a1000b53ffc" providerId="AD" clId="Web-{1C16B23A-2302-2AAE-8A21-A56ECE257EC1}" dt="2024-01-12T15:27:16.030" v="67" actId="20577"/>
        <pc:sldMkLst>
          <pc:docMk/>
          <pc:sldMk cId="1204487544" sldId="564"/>
        </pc:sldMkLst>
        <pc:spChg chg="mod">
          <ac:chgData name="Zeno Leung" userId="S::z.leung@uwtsd.ac.uk::a08ca5a1-307c-496d-ab60-1a1000b53ffc" providerId="AD" clId="Web-{1C16B23A-2302-2AAE-8A21-A56ECE257EC1}" dt="2024-01-12T15:27:16.030" v="67" actId="20577"/>
          <ac:spMkLst>
            <pc:docMk/>
            <pc:sldMk cId="1204487544" sldId="564"/>
            <ac:spMk id="3" creationId="{FD6E8553-13C4-46DE-BB71-DAAED60F94D0}"/>
          </ac:spMkLst>
        </pc:spChg>
      </pc:sldChg>
      <pc:sldChg chg="modSp">
        <pc:chgData name="Zeno Leung" userId="S::z.leung@uwtsd.ac.uk::a08ca5a1-307c-496d-ab60-1a1000b53ffc" providerId="AD" clId="Web-{1C16B23A-2302-2AAE-8A21-A56ECE257EC1}" dt="2024-01-12T15:20:01.155" v="48" actId="20577"/>
        <pc:sldMkLst>
          <pc:docMk/>
          <pc:sldMk cId="1400044400" sldId="570"/>
        </pc:sldMkLst>
        <pc:spChg chg="mod">
          <ac:chgData name="Zeno Leung" userId="S::z.leung@uwtsd.ac.uk::a08ca5a1-307c-496d-ab60-1a1000b53ffc" providerId="AD" clId="Web-{1C16B23A-2302-2AAE-8A21-A56ECE257EC1}" dt="2024-01-12T15:20:01.155" v="48" actId="20577"/>
          <ac:spMkLst>
            <pc:docMk/>
            <pc:sldMk cId="1400044400" sldId="570"/>
            <ac:spMk id="3" creationId="{4818D206-F0E8-4170-84FD-C2C2B7E56468}"/>
          </ac:spMkLst>
        </pc:spChg>
      </pc:sldChg>
      <pc:sldChg chg="del">
        <pc:chgData name="Zeno Leung" userId="S::z.leung@uwtsd.ac.uk::a08ca5a1-307c-496d-ab60-1a1000b53ffc" providerId="AD" clId="Web-{1C16B23A-2302-2AAE-8A21-A56ECE257EC1}" dt="2024-01-12T15:19:18.731" v="45"/>
        <pc:sldMkLst>
          <pc:docMk/>
          <pc:sldMk cId="935990588" sldId="577"/>
        </pc:sldMkLst>
      </pc:sldChg>
      <pc:sldChg chg="del">
        <pc:chgData name="Zeno Leung" userId="S::z.leung@uwtsd.ac.uk::a08ca5a1-307c-496d-ab60-1a1000b53ffc" providerId="AD" clId="Web-{1C16B23A-2302-2AAE-8A21-A56ECE257EC1}" dt="2024-01-12T15:19:21.091" v="46"/>
        <pc:sldMkLst>
          <pc:docMk/>
          <pc:sldMk cId="1760600392" sldId="579"/>
        </pc:sldMkLst>
      </pc:sldChg>
      <pc:sldChg chg="modSp">
        <pc:chgData name="Zeno Leung" userId="S::z.leung@uwtsd.ac.uk::a08ca5a1-307c-496d-ab60-1a1000b53ffc" providerId="AD" clId="Web-{1C16B23A-2302-2AAE-8A21-A56ECE257EC1}" dt="2024-01-12T15:45:59.242" v="192" actId="20577"/>
        <pc:sldMkLst>
          <pc:docMk/>
          <pc:sldMk cId="643644831" sldId="583"/>
        </pc:sldMkLst>
        <pc:spChg chg="mod">
          <ac:chgData name="Zeno Leung" userId="S::z.leung@uwtsd.ac.uk::a08ca5a1-307c-496d-ab60-1a1000b53ffc" providerId="AD" clId="Web-{1C16B23A-2302-2AAE-8A21-A56ECE257EC1}" dt="2024-01-12T15:45:36.944" v="189" actId="20577"/>
          <ac:spMkLst>
            <pc:docMk/>
            <pc:sldMk cId="643644831" sldId="583"/>
            <ac:spMk id="2" creationId="{1EEC4FE9-8CE2-488F-A1DC-63A2A825DB4B}"/>
          </ac:spMkLst>
        </pc:spChg>
        <pc:spChg chg="mod">
          <ac:chgData name="Zeno Leung" userId="S::z.leung@uwtsd.ac.uk::a08ca5a1-307c-496d-ab60-1a1000b53ffc" providerId="AD" clId="Web-{1C16B23A-2302-2AAE-8A21-A56ECE257EC1}" dt="2024-01-12T15:45:59.242" v="192" actId="20577"/>
          <ac:spMkLst>
            <pc:docMk/>
            <pc:sldMk cId="643644831" sldId="583"/>
            <ac:spMk id="3" creationId="{DB58D6CF-0EE1-4ACF-AE70-62F2CE62C026}"/>
          </ac:spMkLst>
        </pc:spChg>
      </pc:sldChg>
      <pc:sldChg chg="addSp delSp modSp">
        <pc:chgData name="Zeno Leung" userId="S::z.leung@uwtsd.ac.uk::a08ca5a1-307c-496d-ab60-1a1000b53ffc" providerId="AD" clId="Web-{1C16B23A-2302-2AAE-8A21-A56ECE257EC1}" dt="2024-01-12T15:46:45.665" v="202"/>
        <pc:sldMkLst>
          <pc:docMk/>
          <pc:sldMk cId="38419756" sldId="584"/>
        </pc:sldMkLst>
        <pc:spChg chg="mod">
          <ac:chgData name="Zeno Leung" userId="S::z.leung@uwtsd.ac.uk::a08ca5a1-307c-496d-ab60-1a1000b53ffc" providerId="AD" clId="Web-{1C16B23A-2302-2AAE-8A21-A56ECE257EC1}" dt="2024-01-12T15:46:23.196" v="199" actId="20577"/>
          <ac:spMkLst>
            <pc:docMk/>
            <pc:sldMk cId="38419756" sldId="584"/>
            <ac:spMk id="2" creationId="{CC1D0109-569E-4E35-90C6-76A49A687AA3}"/>
          </ac:spMkLst>
        </pc:spChg>
        <pc:spChg chg="del">
          <ac:chgData name="Zeno Leung" userId="S::z.leung@uwtsd.ac.uk::a08ca5a1-307c-496d-ab60-1a1000b53ffc" providerId="AD" clId="Web-{1C16B23A-2302-2AAE-8A21-A56ECE257EC1}" dt="2024-01-12T15:46:25.368" v="200"/>
          <ac:spMkLst>
            <pc:docMk/>
            <pc:sldMk cId="38419756" sldId="584"/>
            <ac:spMk id="3" creationId="{C1493217-F497-42E3-8BF7-52098E0F27D7}"/>
          </ac:spMkLst>
        </pc:spChg>
        <pc:spChg chg="add del mod">
          <ac:chgData name="Zeno Leung" userId="S::z.leung@uwtsd.ac.uk::a08ca5a1-307c-496d-ab60-1a1000b53ffc" providerId="AD" clId="Web-{1C16B23A-2302-2AAE-8A21-A56ECE257EC1}" dt="2024-01-12T15:46:45.649" v="201"/>
          <ac:spMkLst>
            <pc:docMk/>
            <pc:sldMk cId="38419756" sldId="584"/>
            <ac:spMk id="5" creationId="{DA8ABDFC-903D-CA4B-4BFB-80224AC70B42}"/>
          </ac:spMkLst>
        </pc:spChg>
        <pc:picChg chg="add mod ord">
          <ac:chgData name="Zeno Leung" userId="S::z.leung@uwtsd.ac.uk::a08ca5a1-307c-496d-ab60-1a1000b53ffc" providerId="AD" clId="Web-{1C16B23A-2302-2AAE-8A21-A56ECE257EC1}" dt="2024-01-12T15:46:45.665" v="202"/>
          <ac:picMkLst>
            <pc:docMk/>
            <pc:sldMk cId="38419756" sldId="584"/>
            <ac:picMk id="6" creationId="{CF8534CE-F127-8679-D5B6-9DE07F534037}"/>
          </ac:picMkLst>
        </pc:picChg>
      </pc:sldChg>
      <pc:sldChg chg="modSp">
        <pc:chgData name="Zeno Leung" userId="S::z.leung@uwtsd.ac.uk::a08ca5a1-307c-496d-ab60-1a1000b53ffc" providerId="AD" clId="Web-{1C16B23A-2302-2AAE-8A21-A56ECE257EC1}" dt="2024-01-12T15:49:12.030" v="241" actId="20577"/>
        <pc:sldMkLst>
          <pc:docMk/>
          <pc:sldMk cId="674924535" sldId="585"/>
        </pc:sldMkLst>
        <pc:spChg chg="mod">
          <ac:chgData name="Zeno Leung" userId="S::z.leung@uwtsd.ac.uk::a08ca5a1-307c-496d-ab60-1a1000b53ffc" providerId="AD" clId="Web-{1C16B23A-2302-2AAE-8A21-A56ECE257EC1}" dt="2024-01-12T15:49:12.030" v="241" actId="20577"/>
          <ac:spMkLst>
            <pc:docMk/>
            <pc:sldMk cId="674924535" sldId="585"/>
            <ac:spMk id="3" creationId="{91D66F5A-7EA7-4448-8A48-5276980F00AA}"/>
          </ac:spMkLst>
        </pc:spChg>
      </pc:sldChg>
      <pc:sldChg chg="addSp delSp modSp addAnim delAnim">
        <pc:chgData name="Zeno Leung" userId="S::z.leung@uwtsd.ac.uk::a08ca5a1-307c-496d-ab60-1a1000b53ffc" providerId="AD" clId="Web-{1C16B23A-2302-2AAE-8A21-A56ECE257EC1}" dt="2024-01-12T15:55:54.653" v="368"/>
        <pc:sldMkLst>
          <pc:docMk/>
          <pc:sldMk cId="3024857393" sldId="625"/>
        </pc:sldMkLst>
        <pc:picChg chg="add del mod ord">
          <ac:chgData name="Zeno Leung" userId="S::z.leung@uwtsd.ac.uk::a08ca5a1-307c-496d-ab60-1a1000b53ffc" providerId="AD" clId="Web-{1C16B23A-2302-2AAE-8A21-A56ECE257EC1}" dt="2024-01-12T15:55:54.653" v="368"/>
          <ac:picMkLst>
            <pc:docMk/>
            <pc:sldMk cId="3024857393" sldId="625"/>
            <ac:picMk id="4" creationId="{FC837456-8F67-0B83-EBED-61F365CDC853}"/>
          </ac:picMkLst>
        </pc:picChg>
      </pc:sldChg>
      <pc:sldChg chg="del">
        <pc:chgData name="Zeno Leung" userId="S::z.leung@uwtsd.ac.uk::a08ca5a1-307c-496d-ab60-1a1000b53ffc" providerId="AD" clId="Web-{1C16B23A-2302-2AAE-8A21-A56ECE257EC1}" dt="2024-01-12T15:54:14.197" v="361"/>
        <pc:sldMkLst>
          <pc:docMk/>
          <pc:sldMk cId="4013213273" sldId="627"/>
        </pc:sldMkLst>
      </pc:sldChg>
      <pc:sldChg chg="addSp delSp modSp">
        <pc:chgData name="Zeno Leung" userId="S::z.leung@uwtsd.ac.uk::a08ca5a1-307c-496d-ab60-1a1000b53ffc" providerId="AD" clId="Web-{1C16B23A-2302-2AAE-8A21-A56ECE257EC1}" dt="2024-01-12T15:53:55.899" v="358" actId="20577"/>
        <pc:sldMkLst>
          <pc:docMk/>
          <pc:sldMk cId="1087179538" sldId="628"/>
        </pc:sldMkLst>
        <pc:spChg chg="mod">
          <ac:chgData name="Zeno Leung" userId="S::z.leung@uwtsd.ac.uk::a08ca5a1-307c-496d-ab60-1a1000b53ffc" providerId="AD" clId="Web-{1C16B23A-2302-2AAE-8A21-A56ECE257EC1}" dt="2024-01-12T15:53:02.429" v="332"/>
          <ac:spMkLst>
            <pc:docMk/>
            <pc:sldMk cId="1087179538" sldId="628"/>
            <ac:spMk id="3" creationId="{E0E52ACA-DAC2-40CF-9E24-A347D29A69AA}"/>
          </ac:spMkLst>
        </pc:spChg>
        <pc:spChg chg="add del mod">
          <ac:chgData name="Zeno Leung" userId="S::z.leung@uwtsd.ac.uk::a08ca5a1-307c-496d-ab60-1a1000b53ffc" providerId="AD" clId="Web-{1C16B23A-2302-2AAE-8A21-A56ECE257EC1}" dt="2024-01-12T15:50:03.563" v="245"/>
          <ac:spMkLst>
            <pc:docMk/>
            <pc:sldMk cId="1087179538" sldId="628"/>
            <ac:spMk id="4" creationId="{737E00D4-4300-D160-BA49-681E5586274E}"/>
          </ac:spMkLst>
        </pc:spChg>
        <pc:spChg chg="add mod">
          <ac:chgData name="Zeno Leung" userId="S::z.leung@uwtsd.ac.uk::a08ca5a1-307c-496d-ab60-1a1000b53ffc" providerId="AD" clId="Web-{1C16B23A-2302-2AAE-8A21-A56ECE257EC1}" dt="2024-01-12T15:52:42.693" v="328" actId="20577"/>
          <ac:spMkLst>
            <pc:docMk/>
            <pc:sldMk cId="1087179538" sldId="628"/>
            <ac:spMk id="6" creationId="{48E386CD-8D9D-416E-1CF5-D02922FE1077}"/>
          </ac:spMkLst>
        </pc:spChg>
        <pc:spChg chg="add mod">
          <ac:chgData name="Zeno Leung" userId="S::z.leung@uwtsd.ac.uk::a08ca5a1-307c-496d-ab60-1a1000b53ffc" providerId="AD" clId="Web-{1C16B23A-2302-2AAE-8A21-A56ECE257EC1}" dt="2024-01-12T15:53:22.570" v="340" actId="20577"/>
          <ac:spMkLst>
            <pc:docMk/>
            <pc:sldMk cId="1087179538" sldId="628"/>
            <ac:spMk id="8" creationId="{F8A17FC0-E217-D190-08CF-DFE5DB9FD732}"/>
          </ac:spMkLst>
        </pc:spChg>
        <pc:spChg chg="add mod">
          <ac:chgData name="Zeno Leung" userId="S::z.leung@uwtsd.ac.uk::a08ca5a1-307c-496d-ab60-1a1000b53ffc" providerId="AD" clId="Web-{1C16B23A-2302-2AAE-8A21-A56ECE257EC1}" dt="2024-01-12T15:53:55.899" v="358" actId="20577"/>
          <ac:spMkLst>
            <pc:docMk/>
            <pc:sldMk cId="1087179538" sldId="628"/>
            <ac:spMk id="9" creationId="{834D072E-F78F-C4ED-B5E3-14EB7EFCDF35}"/>
          </ac:spMkLst>
        </pc:spChg>
      </pc:sldChg>
      <pc:sldChg chg="addSp modSp addAnim">
        <pc:chgData name="Zeno Leung" userId="S::z.leung@uwtsd.ac.uk::a08ca5a1-307c-496d-ab60-1a1000b53ffc" providerId="AD" clId="Web-{1C16B23A-2302-2AAE-8A21-A56ECE257EC1}" dt="2024-01-12T15:56:23.717" v="373"/>
        <pc:sldMkLst>
          <pc:docMk/>
          <pc:sldMk cId="3365532421" sldId="629"/>
        </pc:sldMkLst>
        <pc:picChg chg="add mod ord">
          <ac:chgData name="Zeno Leung" userId="S::z.leung@uwtsd.ac.uk::a08ca5a1-307c-496d-ab60-1a1000b53ffc" providerId="AD" clId="Web-{1C16B23A-2302-2AAE-8A21-A56ECE257EC1}" dt="2024-01-12T15:56:10.888" v="372" actId="1076"/>
          <ac:picMkLst>
            <pc:docMk/>
            <pc:sldMk cId="3365532421" sldId="629"/>
            <ac:picMk id="4" creationId="{5B50F410-5A5B-7E15-E0A1-57A99681E308}"/>
          </ac:picMkLst>
        </pc:picChg>
      </pc:sldChg>
      <pc:sldChg chg="add del replId">
        <pc:chgData name="Zeno Leung" userId="S::z.leung@uwtsd.ac.uk::a08ca5a1-307c-496d-ab60-1a1000b53ffc" providerId="AD" clId="Web-{1C16B23A-2302-2AAE-8A21-A56ECE257EC1}" dt="2024-01-12T15:17:21.477" v="34"/>
        <pc:sldMkLst>
          <pc:docMk/>
          <pc:sldMk cId="1619432321" sldId="632"/>
        </pc:sldMkLst>
      </pc:sldChg>
    </pc:docChg>
  </pc:docChgLst>
  <pc:docChgLst>
    <pc:chgData name="Zeno Leung" userId="S::z.leung@uwtsd.ac.uk::a08ca5a1-307c-496d-ab60-1a1000b53ffc" providerId="AD" clId="Web-{EED677B4-3F24-4B89-493B-F5FDA85FAAA1}"/>
    <pc:docChg chg="modSld">
      <pc:chgData name="Zeno Leung" userId="S::z.leung@uwtsd.ac.uk::a08ca5a1-307c-496d-ab60-1a1000b53ffc" providerId="AD" clId="Web-{EED677B4-3F24-4B89-493B-F5FDA85FAAA1}" dt="2024-01-12T16:56:37.623" v="6" actId="20577"/>
      <pc:docMkLst>
        <pc:docMk/>
      </pc:docMkLst>
      <pc:sldChg chg="modSp">
        <pc:chgData name="Zeno Leung" userId="S::z.leung@uwtsd.ac.uk::a08ca5a1-307c-496d-ab60-1a1000b53ffc" providerId="AD" clId="Web-{EED677B4-3F24-4B89-493B-F5FDA85FAAA1}" dt="2024-01-12T16:56:37.623" v="6" actId="20577"/>
        <pc:sldMkLst>
          <pc:docMk/>
          <pc:sldMk cId="1087179538" sldId="628"/>
        </pc:sldMkLst>
        <pc:spChg chg="mod">
          <ac:chgData name="Zeno Leung" userId="S::z.leung@uwtsd.ac.uk::a08ca5a1-307c-496d-ab60-1a1000b53ffc" providerId="AD" clId="Web-{EED677B4-3F24-4B89-493B-F5FDA85FAAA1}" dt="2024-01-12T16:56:37.623" v="6" actId="20577"/>
          <ac:spMkLst>
            <pc:docMk/>
            <pc:sldMk cId="1087179538" sldId="628"/>
            <ac:spMk id="8" creationId="{F8A17FC0-E217-D190-08CF-DFE5DB9FD732}"/>
          </ac:spMkLst>
        </pc:spChg>
      </pc:sldChg>
    </pc:docChg>
  </pc:docChgLst>
  <pc:docChgLst>
    <pc:chgData name="Zeno Leung" userId="a08ca5a1-307c-496d-ab60-1a1000b53ffc" providerId="ADAL" clId="{99DBB167-87EA-7B4B-8999-4BEFA11CC1A4}"/>
    <pc:docChg chg="undo redo custSel addSld delSld modSld sldOrd delMainMaster">
      <pc:chgData name="Zeno Leung" userId="a08ca5a1-307c-496d-ab60-1a1000b53ffc" providerId="ADAL" clId="{99DBB167-87EA-7B4B-8999-4BEFA11CC1A4}" dt="2024-05-13T14:56:15.460" v="1295" actId="1076"/>
      <pc:docMkLst>
        <pc:docMk/>
      </pc:docMkLst>
      <pc:sldChg chg="modSp mod">
        <pc:chgData name="Zeno Leung" userId="a08ca5a1-307c-496d-ab60-1a1000b53ffc" providerId="ADAL" clId="{99DBB167-87EA-7B4B-8999-4BEFA11CC1A4}" dt="2024-05-13T13:13:14.606" v="91"/>
        <pc:sldMkLst>
          <pc:docMk/>
          <pc:sldMk cId="0" sldId="257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0" sldId="257"/>
            <ac:spMk id="2" creationId="{6EF806E4-2002-4E64-8BBC-E83681FCCE2E}"/>
          </ac:spMkLst>
        </pc:spChg>
        <pc:spChg chg="mod">
          <ac:chgData name="Zeno Leung" userId="a08ca5a1-307c-496d-ab60-1a1000b53ffc" providerId="ADAL" clId="{99DBB167-87EA-7B4B-8999-4BEFA11CC1A4}" dt="2024-05-13T12:50:53.406" v="5" actId="6549"/>
          <ac:spMkLst>
            <pc:docMk/>
            <pc:sldMk cId="0" sldId="257"/>
            <ac:spMk id="7" creationId="{4B5F2938-4032-4B3C-B60D-F68E003BC1A7}"/>
          </ac:spMkLst>
        </pc:spChg>
      </pc:sldChg>
      <pc:sldChg chg="modSp mod">
        <pc:chgData name="Zeno Leung" userId="a08ca5a1-307c-496d-ab60-1a1000b53ffc" providerId="ADAL" clId="{99DBB167-87EA-7B4B-8999-4BEFA11CC1A4}" dt="2024-05-13T14:15:37.904" v="967" actId="1076"/>
        <pc:sldMkLst>
          <pc:docMk/>
          <pc:sldMk cId="0" sldId="266"/>
        </pc:sldMkLst>
        <pc:spChg chg="mod">
          <ac:chgData name="Zeno Leung" userId="a08ca5a1-307c-496d-ab60-1a1000b53ffc" providerId="ADAL" clId="{99DBB167-87EA-7B4B-8999-4BEFA11CC1A4}" dt="2024-05-13T14:15:23.977" v="963" actId="1076"/>
          <ac:spMkLst>
            <pc:docMk/>
            <pc:sldMk cId="0" sldId="266"/>
            <ac:spMk id="2" creationId="{E5009182-AA5C-4403-8DE5-D2F9C73B609A}"/>
          </ac:spMkLst>
        </pc:spChg>
        <pc:spChg chg="mod">
          <ac:chgData name="Zeno Leung" userId="a08ca5a1-307c-496d-ab60-1a1000b53ffc" providerId="ADAL" clId="{99DBB167-87EA-7B4B-8999-4BEFA11CC1A4}" dt="2024-05-13T14:15:37.904" v="967" actId="1076"/>
          <ac:spMkLst>
            <pc:docMk/>
            <pc:sldMk cId="0" sldId="266"/>
            <ac:spMk id="3" creationId="{95546167-452B-4AC7-9AF6-9E9D49512C16}"/>
          </ac:spMkLst>
        </pc:spChg>
      </pc:sldChg>
      <pc:sldChg chg="modSp mod">
        <pc:chgData name="Zeno Leung" userId="a08ca5a1-307c-496d-ab60-1a1000b53ffc" providerId="ADAL" clId="{99DBB167-87EA-7B4B-8999-4BEFA11CC1A4}" dt="2024-05-13T12:54:23.438" v="19" actId="14100"/>
        <pc:sldMkLst>
          <pc:docMk/>
          <pc:sldMk cId="0" sldId="274"/>
        </pc:sldMkLst>
        <pc:spChg chg="mod">
          <ac:chgData name="Zeno Leung" userId="a08ca5a1-307c-496d-ab60-1a1000b53ffc" providerId="ADAL" clId="{99DBB167-87EA-7B4B-8999-4BEFA11CC1A4}" dt="2024-05-13T12:54:23.438" v="19" actId="14100"/>
          <ac:spMkLst>
            <pc:docMk/>
            <pc:sldMk cId="0" sldId="274"/>
            <ac:spMk id="3" creationId="{10C7E2E1-400A-4F39-9886-92B40CFD129B}"/>
          </ac:spMkLst>
        </pc:spChg>
      </pc:sldChg>
      <pc:sldChg chg="del">
        <pc:chgData name="Zeno Leung" userId="a08ca5a1-307c-496d-ab60-1a1000b53ffc" providerId="ADAL" clId="{99DBB167-87EA-7B4B-8999-4BEFA11CC1A4}" dt="2024-05-13T13:39:44.999" v="530" actId="2696"/>
        <pc:sldMkLst>
          <pc:docMk/>
          <pc:sldMk cId="1559746299" sldId="294"/>
        </pc:sldMkLst>
      </pc:sldChg>
      <pc:sldChg chg="modSp add del mod">
        <pc:chgData name="Zeno Leung" userId="a08ca5a1-307c-496d-ab60-1a1000b53ffc" providerId="ADAL" clId="{99DBB167-87EA-7B4B-8999-4BEFA11CC1A4}" dt="2024-05-13T13:39:57.885" v="534"/>
        <pc:sldMkLst>
          <pc:docMk/>
          <pc:sldMk cId="3282456513" sldId="294"/>
        </pc:sldMkLst>
        <pc:spChg chg="mod">
          <ac:chgData name="Zeno Leung" userId="a08ca5a1-307c-496d-ab60-1a1000b53ffc" providerId="ADAL" clId="{99DBB167-87EA-7B4B-8999-4BEFA11CC1A4}" dt="2024-05-13T13:39:57.885" v="534"/>
          <ac:spMkLst>
            <pc:docMk/>
            <pc:sldMk cId="3282456513" sldId="294"/>
            <ac:spMk id="2" creationId="{C31830C3-1A35-9944-B0E7-91B445DC323D}"/>
          </ac:spMkLst>
        </pc:spChg>
      </pc:sldChg>
      <pc:sldChg chg="add">
        <pc:chgData name="Zeno Leung" userId="a08ca5a1-307c-496d-ab60-1a1000b53ffc" providerId="ADAL" clId="{99DBB167-87EA-7B4B-8999-4BEFA11CC1A4}" dt="2024-05-13T13:39:57.903" v="535"/>
        <pc:sldMkLst>
          <pc:docMk/>
          <pc:sldMk cId="3455970425" sldId="294"/>
        </pc:sldMkLst>
      </pc:sldChg>
      <pc:sldChg chg="modSp add del mod">
        <pc:chgData name="Zeno Leung" userId="a08ca5a1-307c-496d-ab60-1a1000b53ffc" providerId="ADAL" clId="{99DBB167-87EA-7B4B-8999-4BEFA11CC1A4}" dt="2024-05-13T14:41:38.498" v="1252" actId="207"/>
        <pc:sldMkLst>
          <pc:docMk/>
          <pc:sldMk cId="3708493743" sldId="324"/>
        </pc:sldMkLst>
        <pc:spChg chg="mod">
          <ac:chgData name="Zeno Leung" userId="a08ca5a1-307c-496d-ab60-1a1000b53ffc" providerId="ADAL" clId="{99DBB167-87EA-7B4B-8999-4BEFA11CC1A4}" dt="2024-05-13T14:41:38.498" v="1252" actId="207"/>
          <ac:spMkLst>
            <pc:docMk/>
            <pc:sldMk cId="3708493743" sldId="324"/>
            <ac:spMk id="2" creationId="{A2C70E54-2AC5-4144-9BF6-E868FDB3D6F9}"/>
          </ac:spMkLst>
        </pc:spChg>
        <pc:spChg chg="mod">
          <ac:chgData name="Zeno Leung" userId="a08ca5a1-307c-496d-ab60-1a1000b53ffc" providerId="ADAL" clId="{99DBB167-87EA-7B4B-8999-4BEFA11CC1A4}" dt="2024-05-13T14:07:21.560" v="872" actId="6549"/>
          <ac:spMkLst>
            <pc:docMk/>
            <pc:sldMk cId="3708493743" sldId="324"/>
            <ac:spMk id="3" creationId="{EC399A6B-A311-4AC2-A7A2-706DAC179D00}"/>
          </ac:spMkLst>
        </pc:spChg>
      </pc:sldChg>
      <pc:sldChg chg="modSp add del mod">
        <pc:chgData name="Zeno Leung" userId="a08ca5a1-307c-496d-ab60-1a1000b53ffc" providerId="ADAL" clId="{99DBB167-87EA-7B4B-8999-4BEFA11CC1A4}" dt="2024-05-13T14:39:22.997" v="1236" actId="207"/>
        <pc:sldMkLst>
          <pc:docMk/>
          <pc:sldMk cId="674359208" sldId="330"/>
        </pc:sldMkLst>
        <pc:spChg chg="mod">
          <ac:chgData name="Zeno Leung" userId="a08ca5a1-307c-496d-ab60-1a1000b53ffc" providerId="ADAL" clId="{99DBB167-87EA-7B4B-8999-4BEFA11CC1A4}" dt="2024-05-13T14:39:22.997" v="1236" actId="207"/>
          <ac:spMkLst>
            <pc:docMk/>
            <pc:sldMk cId="674359208" sldId="330"/>
            <ac:spMk id="2" creationId="{D1853A12-34BE-4C4C-A8AF-0CC53C5BA4FB}"/>
          </ac:spMkLst>
        </pc:spChg>
        <pc:spChg chg="mod">
          <ac:chgData name="Zeno Leung" userId="a08ca5a1-307c-496d-ab60-1a1000b53ffc" providerId="ADAL" clId="{99DBB167-87EA-7B4B-8999-4BEFA11CC1A4}" dt="2024-05-13T14:06:28.507" v="856" actId="207"/>
          <ac:spMkLst>
            <pc:docMk/>
            <pc:sldMk cId="674359208" sldId="330"/>
            <ac:spMk id="4" creationId="{72A6770D-A507-4435-A555-B15A194D4286}"/>
          </ac:spMkLst>
        </pc:spChg>
      </pc:sldChg>
      <pc:sldChg chg="delSp modSp add del mod">
        <pc:chgData name="Zeno Leung" userId="a08ca5a1-307c-496d-ab60-1a1000b53ffc" providerId="ADAL" clId="{99DBB167-87EA-7B4B-8999-4BEFA11CC1A4}" dt="2024-05-13T14:15:39.610" v="970" actId="2696"/>
        <pc:sldMkLst>
          <pc:docMk/>
          <pc:sldMk cId="374211755" sldId="331"/>
        </pc:sldMkLst>
        <pc:spChg chg="del mod">
          <ac:chgData name="Zeno Leung" userId="a08ca5a1-307c-496d-ab60-1a1000b53ffc" providerId="ADAL" clId="{99DBB167-87EA-7B4B-8999-4BEFA11CC1A4}" dt="2024-05-13T14:15:39.271" v="969"/>
          <ac:spMkLst>
            <pc:docMk/>
            <pc:sldMk cId="374211755" sldId="331"/>
            <ac:spMk id="4" creationId="{ED97E740-7B8D-4B66-AF9F-6BB43F1BD62E}"/>
          </ac:spMkLst>
        </pc:spChg>
      </pc:sldChg>
      <pc:sldChg chg="modSp add del mod">
        <pc:chgData name="Zeno Leung" userId="a08ca5a1-307c-496d-ab60-1a1000b53ffc" providerId="ADAL" clId="{99DBB167-87EA-7B4B-8999-4BEFA11CC1A4}" dt="2024-05-13T14:41:35.348" v="1251" actId="207"/>
        <pc:sldMkLst>
          <pc:docMk/>
          <pc:sldMk cId="3163735329" sldId="332"/>
        </pc:sldMkLst>
        <pc:spChg chg="mod">
          <ac:chgData name="Zeno Leung" userId="a08ca5a1-307c-496d-ab60-1a1000b53ffc" providerId="ADAL" clId="{99DBB167-87EA-7B4B-8999-4BEFA11CC1A4}" dt="2024-05-13T14:41:35.348" v="1251" actId="207"/>
          <ac:spMkLst>
            <pc:docMk/>
            <pc:sldMk cId="3163735329" sldId="332"/>
            <ac:spMk id="2" creationId="{2C228D12-FBA9-4E63-8D6D-B598926EE0F2}"/>
          </ac:spMkLst>
        </pc:spChg>
        <pc:spChg chg="mod">
          <ac:chgData name="Zeno Leung" userId="a08ca5a1-307c-496d-ab60-1a1000b53ffc" providerId="ADAL" clId="{99DBB167-87EA-7B4B-8999-4BEFA11CC1A4}" dt="2024-05-13T14:07:12.255" v="865" actId="207"/>
          <ac:spMkLst>
            <pc:docMk/>
            <pc:sldMk cId="3163735329" sldId="332"/>
            <ac:spMk id="4" creationId="{D12EFB96-6B0B-46FF-A5AE-0B1AC92AF81C}"/>
          </ac:spMkLst>
        </pc:spChg>
      </pc:sldChg>
      <pc:sldChg chg="modSp add del mod setBg">
        <pc:chgData name="Zeno Leung" userId="a08ca5a1-307c-496d-ab60-1a1000b53ffc" providerId="ADAL" clId="{99DBB167-87EA-7B4B-8999-4BEFA11CC1A4}" dt="2024-05-13T14:43:12.914" v="1260" actId="207"/>
        <pc:sldMkLst>
          <pc:docMk/>
          <pc:sldMk cId="270835746" sldId="333"/>
        </pc:sldMkLst>
        <pc:spChg chg="mod">
          <ac:chgData name="Zeno Leung" userId="a08ca5a1-307c-496d-ab60-1a1000b53ffc" providerId="ADAL" clId="{99DBB167-87EA-7B4B-8999-4BEFA11CC1A4}" dt="2024-05-13T14:43:12.914" v="1260" actId="207"/>
          <ac:spMkLst>
            <pc:docMk/>
            <pc:sldMk cId="270835746" sldId="333"/>
            <ac:spMk id="2" creationId="{E9D5D303-5A2D-476E-8C45-6116C5841EB4}"/>
          </ac:spMkLst>
        </pc:spChg>
        <pc:spChg chg="mod">
          <ac:chgData name="Zeno Leung" userId="a08ca5a1-307c-496d-ab60-1a1000b53ffc" providerId="ADAL" clId="{99DBB167-87EA-7B4B-8999-4BEFA11CC1A4}" dt="2024-05-13T14:08:06.832" v="878" actId="207"/>
          <ac:spMkLst>
            <pc:docMk/>
            <pc:sldMk cId="270835746" sldId="333"/>
            <ac:spMk id="4" creationId="{C9D65F96-DF00-4D00-90E8-610535CDBA94}"/>
          </ac:spMkLst>
        </pc:spChg>
      </pc:sldChg>
      <pc:sldChg chg="delSp modSp add del mod">
        <pc:chgData name="Zeno Leung" userId="a08ca5a1-307c-496d-ab60-1a1000b53ffc" providerId="ADAL" clId="{99DBB167-87EA-7B4B-8999-4BEFA11CC1A4}" dt="2024-05-13T14:17:56.315" v="1006" actId="1076"/>
        <pc:sldMkLst>
          <pc:docMk/>
          <pc:sldMk cId="2475507059" sldId="334"/>
        </pc:sldMkLst>
        <pc:spChg chg="mod">
          <ac:chgData name="Zeno Leung" userId="a08ca5a1-307c-496d-ab60-1a1000b53ffc" providerId="ADAL" clId="{99DBB167-87EA-7B4B-8999-4BEFA11CC1A4}" dt="2024-05-13T14:17:49.695" v="1003" actId="1076"/>
          <ac:spMkLst>
            <pc:docMk/>
            <pc:sldMk cId="2475507059" sldId="334"/>
            <ac:spMk id="2" creationId="{587DAABD-9AB5-443E-AC7B-FE2D04DFE67A}"/>
          </ac:spMkLst>
        </pc:spChg>
        <pc:spChg chg="del mod">
          <ac:chgData name="Zeno Leung" userId="a08ca5a1-307c-496d-ab60-1a1000b53ffc" providerId="ADAL" clId="{99DBB167-87EA-7B4B-8999-4BEFA11CC1A4}" dt="2024-05-13T14:15:52.449" v="971" actId="478"/>
          <ac:spMkLst>
            <pc:docMk/>
            <pc:sldMk cId="2475507059" sldId="334"/>
            <ac:spMk id="4" creationId="{74FBBA22-EAB1-4201-A733-844C005206B8}"/>
          </ac:spMkLst>
        </pc:spChg>
        <pc:spChg chg="del mod">
          <ac:chgData name="Zeno Leung" userId="a08ca5a1-307c-496d-ab60-1a1000b53ffc" providerId="ADAL" clId="{99DBB167-87EA-7B4B-8999-4BEFA11CC1A4}" dt="2024-05-13T14:17:46.769" v="1002" actId="478"/>
          <ac:spMkLst>
            <pc:docMk/>
            <pc:sldMk cId="2475507059" sldId="334"/>
            <ac:spMk id="5" creationId="{59165F78-AF9D-1829-E5E6-7665B3E336A7}"/>
          </ac:spMkLst>
        </pc:spChg>
        <pc:picChg chg="mod">
          <ac:chgData name="Zeno Leung" userId="a08ca5a1-307c-496d-ab60-1a1000b53ffc" providerId="ADAL" clId="{99DBB167-87EA-7B4B-8999-4BEFA11CC1A4}" dt="2024-05-13T14:17:56.315" v="1006" actId="1076"/>
          <ac:picMkLst>
            <pc:docMk/>
            <pc:sldMk cId="2475507059" sldId="334"/>
            <ac:picMk id="3" creationId="{AF1CB743-335C-5B90-AEC0-B5F5B91485CF}"/>
          </ac:picMkLst>
        </pc:picChg>
      </pc:sldChg>
      <pc:sldChg chg="modSp del mod">
        <pc:chgData name="Zeno Leung" userId="a08ca5a1-307c-496d-ab60-1a1000b53ffc" providerId="ADAL" clId="{99DBB167-87EA-7B4B-8999-4BEFA11CC1A4}" dt="2024-05-13T13:47:57.603" v="616" actId="2696"/>
        <pc:sldMkLst>
          <pc:docMk/>
          <pc:sldMk cId="2611580839" sldId="379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2611580839" sldId="379"/>
            <ac:spMk id="2" creationId="{E6F5B84E-F2CC-4C9A-9B6A-A977D1B18D21}"/>
          </ac:spMkLst>
        </pc:spChg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2611580839" sldId="379"/>
            <ac:spMk id="3" creationId="{93BA2FAF-F55F-487D-BE13-C254E0DAD06C}"/>
          </ac:spMkLst>
        </pc:spChg>
      </pc:sldChg>
      <pc:sldChg chg="modSp add mod">
        <pc:chgData name="Zeno Leung" userId="a08ca5a1-307c-496d-ab60-1a1000b53ffc" providerId="ADAL" clId="{99DBB167-87EA-7B4B-8999-4BEFA11CC1A4}" dt="2024-05-13T14:26:45.611" v="1014" actId="255"/>
        <pc:sldMkLst>
          <pc:docMk/>
          <pc:sldMk cId="3142513587" sldId="379"/>
        </pc:sldMkLst>
        <pc:spChg chg="mod">
          <ac:chgData name="Zeno Leung" userId="a08ca5a1-307c-496d-ab60-1a1000b53ffc" providerId="ADAL" clId="{99DBB167-87EA-7B4B-8999-4BEFA11CC1A4}" dt="2024-05-13T14:26:45.611" v="1014" actId="255"/>
          <ac:spMkLst>
            <pc:docMk/>
            <pc:sldMk cId="3142513587" sldId="379"/>
            <ac:spMk id="3" creationId="{93BA2FAF-F55F-487D-BE13-C254E0DAD06C}"/>
          </ac:spMkLst>
        </pc:spChg>
      </pc:sldChg>
      <pc:sldChg chg="modSp mod">
        <pc:chgData name="Zeno Leung" userId="a08ca5a1-307c-496d-ab60-1a1000b53ffc" providerId="ADAL" clId="{99DBB167-87EA-7B4B-8999-4BEFA11CC1A4}" dt="2024-05-13T13:13:14.606" v="91"/>
        <pc:sldMkLst>
          <pc:docMk/>
          <pc:sldMk cId="3512170913" sldId="388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3512170913" sldId="388"/>
            <ac:spMk id="3" creationId="{10C7E2E1-400A-4F39-9886-92B40CFD129B}"/>
          </ac:spMkLst>
        </pc:spChg>
      </pc:sldChg>
      <pc:sldChg chg="modSp add mod">
        <pc:chgData name="Zeno Leung" userId="a08ca5a1-307c-496d-ab60-1a1000b53ffc" providerId="ADAL" clId="{99DBB167-87EA-7B4B-8999-4BEFA11CC1A4}" dt="2024-05-13T13:20:17.538" v="413" actId="1076"/>
        <pc:sldMkLst>
          <pc:docMk/>
          <pc:sldMk cId="1578912649" sldId="402"/>
        </pc:sldMkLst>
        <pc:spChg chg="mod">
          <ac:chgData name="Zeno Leung" userId="a08ca5a1-307c-496d-ab60-1a1000b53ffc" providerId="ADAL" clId="{99DBB167-87EA-7B4B-8999-4BEFA11CC1A4}" dt="2024-05-13T13:20:17.538" v="413" actId="1076"/>
          <ac:spMkLst>
            <pc:docMk/>
            <pc:sldMk cId="1578912649" sldId="402"/>
            <ac:spMk id="3" creationId="{10C7E2E1-400A-4F39-9886-92B40CFD129B}"/>
          </ac:spMkLst>
        </pc:spChg>
      </pc:sldChg>
      <pc:sldChg chg="del">
        <pc:chgData name="Zeno Leung" userId="a08ca5a1-307c-496d-ab60-1a1000b53ffc" providerId="ADAL" clId="{99DBB167-87EA-7B4B-8999-4BEFA11CC1A4}" dt="2024-05-13T13:06:26.050" v="47" actId="2696"/>
        <pc:sldMkLst>
          <pc:docMk/>
          <pc:sldMk cId="1580978607" sldId="402"/>
        </pc:sldMkLst>
      </pc:sldChg>
      <pc:sldChg chg="del">
        <pc:chgData name="Zeno Leung" userId="a08ca5a1-307c-496d-ab60-1a1000b53ffc" providerId="ADAL" clId="{99DBB167-87EA-7B4B-8999-4BEFA11CC1A4}" dt="2024-05-13T13:04:09.967" v="41" actId="2696"/>
        <pc:sldMkLst>
          <pc:docMk/>
          <pc:sldMk cId="394394962" sldId="414"/>
        </pc:sldMkLst>
      </pc:sldChg>
      <pc:sldChg chg="delSp modSp mod">
        <pc:chgData name="Zeno Leung" userId="a08ca5a1-307c-496d-ab60-1a1000b53ffc" providerId="ADAL" clId="{99DBB167-87EA-7B4B-8999-4BEFA11CC1A4}" dt="2024-05-13T13:13:24.774" v="94" actId="27636"/>
        <pc:sldMkLst>
          <pc:docMk/>
          <pc:sldMk cId="2749367872" sldId="417"/>
        </pc:sldMkLst>
        <pc:spChg chg="mod">
          <ac:chgData name="Zeno Leung" userId="a08ca5a1-307c-496d-ab60-1a1000b53ffc" providerId="ADAL" clId="{99DBB167-87EA-7B4B-8999-4BEFA11CC1A4}" dt="2024-05-13T13:13:24.774" v="94" actId="27636"/>
          <ac:spMkLst>
            <pc:docMk/>
            <pc:sldMk cId="2749367872" sldId="417"/>
            <ac:spMk id="3" creationId="{10C7E2E1-400A-4F39-9886-92B40CFD129B}"/>
          </ac:spMkLst>
        </pc:spChg>
        <pc:picChg chg="del">
          <ac:chgData name="Zeno Leung" userId="a08ca5a1-307c-496d-ab60-1a1000b53ffc" providerId="ADAL" clId="{99DBB167-87EA-7B4B-8999-4BEFA11CC1A4}" dt="2024-05-13T13:13:19.233" v="92" actId="478"/>
          <ac:picMkLst>
            <pc:docMk/>
            <pc:sldMk cId="2749367872" sldId="417"/>
            <ac:picMk id="5" creationId="{F99BCC2D-20D6-404F-69A2-03F077198F45}"/>
          </ac:picMkLst>
        </pc:picChg>
      </pc:sldChg>
      <pc:sldChg chg="delSp modSp mod">
        <pc:chgData name="Zeno Leung" userId="a08ca5a1-307c-496d-ab60-1a1000b53ffc" providerId="ADAL" clId="{99DBB167-87EA-7B4B-8999-4BEFA11CC1A4}" dt="2024-05-13T13:13:33.023" v="97" actId="27636"/>
        <pc:sldMkLst>
          <pc:docMk/>
          <pc:sldMk cId="2899659293" sldId="419"/>
        </pc:sldMkLst>
        <pc:spChg chg="mod">
          <ac:chgData name="Zeno Leung" userId="a08ca5a1-307c-496d-ab60-1a1000b53ffc" providerId="ADAL" clId="{99DBB167-87EA-7B4B-8999-4BEFA11CC1A4}" dt="2024-05-13T13:13:33.023" v="97" actId="27636"/>
          <ac:spMkLst>
            <pc:docMk/>
            <pc:sldMk cId="2899659293" sldId="419"/>
            <ac:spMk id="3" creationId="{10C7E2E1-400A-4F39-9886-92B40CFD129B}"/>
          </ac:spMkLst>
        </pc:spChg>
        <pc:picChg chg="del">
          <ac:chgData name="Zeno Leung" userId="a08ca5a1-307c-496d-ab60-1a1000b53ffc" providerId="ADAL" clId="{99DBB167-87EA-7B4B-8999-4BEFA11CC1A4}" dt="2024-05-13T13:13:28.902" v="95" actId="478"/>
          <ac:picMkLst>
            <pc:docMk/>
            <pc:sldMk cId="2899659293" sldId="419"/>
            <ac:picMk id="5" creationId="{393719C2-AC70-E65E-9093-D6A4FC86823A}"/>
          </ac:picMkLst>
        </pc:picChg>
      </pc:sldChg>
      <pc:sldChg chg="addSp delSp modSp add mod">
        <pc:chgData name="Zeno Leung" userId="a08ca5a1-307c-496d-ab60-1a1000b53ffc" providerId="ADAL" clId="{99DBB167-87EA-7B4B-8999-4BEFA11CC1A4}" dt="2024-05-13T13:23:34" v="524" actId="478"/>
        <pc:sldMkLst>
          <pc:docMk/>
          <pc:sldMk cId="2807088791" sldId="452"/>
        </pc:sldMkLst>
        <pc:spChg chg="del mod">
          <ac:chgData name="Zeno Leung" userId="a08ca5a1-307c-496d-ab60-1a1000b53ffc" providerId="ADAL" clId="{99DBB167-87EA-7B4B-8999-4BEFA11CC1A4}" dt="2024-05-13T13:23:34" v="524" actId="478"/>
          <ac:spMkLst>
            <pc:docMk/>
            <pc:sldMk cId="2807088791" sldId="452"/>
            <ac:spMk id="2" creationId="{2A679829-0D0F-4770-9601-568D2AD5495C}"/>
          </ac:spMkLst>
        </pc:spChg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2807088791" sldId="452"/>
            <ac:spMk id="3" creationId="{58E56CC5-1BC7-44DE-89A1-526AD31470C9}"/>
          </ac:spMkLst>
        </pc:spChg>
        <pc:spChg chg="add mod">
          <ac:chgData name="Zeno Leung" userId="a08ca5a1-307c-496d-ab60-1a1000b53ffc" providerId="ADAL" clId="{99DBB167-87EA-7B4B-8999-4BEFA11CC1A4}" dt="2024-05-13T13:23:29.363" v="523" actId="27636"/>
          <ac:spMkLst>
            <pc:docMk/>
            <pc:sldMk cId="2807088791" sldId="452"/>
            <ac:spMk id="4" creationId="{BB341B59-1274-03D9-3D83-624DE97942FB}"/>
          </ac:spMkLst>
        </pc:spChg>
      </pc:sldChg>
      <pc:sldChg chg="del">
        <pc:chgData name="Zeno Leung" userId="a08ca5a1-307c-496d-ab60-1a1000b53ffc" providerId="ADAL" clId="{99DBB167-87EA-7B4B-8999-4BEFA11CC1A4}" dt="2024-05-13T13:10:10.248" v="49" actId="2696"/>
        <pc:sldMkLst>
          <pc:docMk/>
          <pc:sldMk cId="3793480728" sldId="452"/>
        </pc:sldMkLst>
      </pc:sldChg>
      <pc:sldChg chg="del">
        <pc:chgData name="Zeno Leung" userId="a08ca5a1-307c-496d-ab60-1a1000b53ffc" providerId="ADAL" clId="{99DBB167-87EA-7B4B-8999-4BEFA11CC1A4}" dt="2024-05-13T13:06:26.050" v="47" actId="2696"/>
        <pc:sldMkLst>
          <pc:docMk/>
          <pc:sldMk cId="575199561" sldId="492"/>
        </pc:sldMkLst>
      </pc:sldChg>
      <pc:sldChg chg="delSp add del mod">
        <pc:chgData name="Zeno Leung" userId="a08ca5a1-307c-496d-ab60-1a1000b53ffc" providerId="ADAL" clId="{99DBB167-87EA-7B4B-8999-4BEFA11CC1A4}" dt="2024-05-13T13:17:38.664" v="260" actId="2696"/>
        <pc:sldMkLst>
          <pc:docMk/>
          <pc:sldMk cId="3236677576" sldId="492"/>
        </pc:sldMkLst>
        <pc:picChg chg="del">
          <ac:chgData name="Zeno Leung" userId="a08ca5a1-307c-496d-ab60-1a1000b53ffc" providerId="ADAL" clId="{99DBB167-87EA-7B4B-8999-4BEFA11CC1A4}" dt="2024-05-13T13:17:31.304" v="259" actId="478"/>
          <ac:picMkLst>
            <pc:docMk/>
            <pc:sldMk cId="3236677576" sldId="492"/>
            <ac:picMk id="3" creationId="{4476EF2B-2B90-48DA-A8B4-E80C4CE0AE53}"/>
          </ac:picMkLst>
        </pc:picChg>
      </pc:sldChg>
      <pc:sldChg chg="del">
        <pc:chgData name="Zeno Leung" userId="a08ca5a1-307c-496d-ab60-1a1000b53ffc" providerId="ADAL" clId="{99DBB167-87EA-7B4B-8999-4BEFA11CC1A4}" dt="2024-05-13T13:10:10.248" v="49" actId="2696"/>
        <pc:sldMkLst>
          <pc:docMk/>
          <pc:sldMk cId="431886692" sldId="493"/>
        </pc:sldMkLst>
      </pc:sldChg>
      <pc:sldChg chg="modSp add del mod">
        <pc:chgData name="Zeno Leung" userId="a08ca5a1-307c-496d-ab60-1a1000b53ffc" providerId="ADAL" clId="{99DBB167-87EA-7B4B-8999-4BEFA11CC1A4}" dt="2024-05-13T13:23:00.284" v="493" actId="2696"/>
        <pc:sldMkLst>
          <pc:docMk/>
          <pc:sldMk cId="678401084" sldId="493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678401084" sldId="493"/>
            <ac:spMk id="2" creationId="{812885A1-ACE4-43AE-A426-741D3EE62839}"/>
          </ac:spMkLst>
        </pc:spChg>
      </pc:sldChg>
      <pc:sldChg chg="modSp mod">
        <pc:chgData name="Zeno Leung" userId="a08ca5a1-307c-496d-ab60-1a1000b53ffc" providerId="ADAL" clId="{99DBB167-87EA-7B4B-8999-4BEFA11CC1A4}" dt="2024-05-13T13:48:30.330" v="618" actId="255"/>
        <pc:sldMkLst>
          <pc:docMk/>
          <pc:sldMk cId="2181447933" sldId="506"/>
        </pc:sldMkLst>
        <pc:spChg chg="mod">
          <ac:chgData name="Zeno Leung" userId="a08ca5a1-307c-496d-ab60-1a1000b53ffc" providerId="ADAL" clId="{99DBB167-87EA-7B4B-8999-4BEFA11CC1A4}" dt="2024-05-13T13:45:40.695" v="601" actId="6549"/>
          <ac:spMkLst>
            <pc:docMk/>
            <pc:sldMk cId="2181447933" sldId="506"/>
            <ac:spMk id="2" creationId="{8C13B78A-39BE-4B36-9042-9376BA6B88D3}"/>
          </ac:spMkLst>
        </pc:spChg>
        <pc:graphicFrameChg chg="mod">
          <ac:chgData name="Zeno Leung" userId="a08ca5a1-307c-496d-ab60-1a1000b53ffc" providerId="ADAL" clId="{99DBB167-87EA-7B4B-8999-4BEFA11CC1A4}" dt="2024-05-13T13:48:30.330" v="618" actId="255"/>
          <ac:graphicFrameMkLst>
            <pc:docMk/>
            <pc:sldMk cId="2181447933" sldId="506"/>
            <ac:graphicFrameMk id="37" creationId="{D891299D-751F-4632-BCAD-CD6387EAFE83}"/>
          </ac:graphicFrameMkLst>
        </pc:graphicFrameChg>
      </pc:sldChg>
      <pc:sldChg chg="modSp del mod">
        <pc:chgData name="Zeno Leung" userId="a08ca5a1-307c-496d-ab60-1a1000b53ffc" providerId="ADAL" clId="{99DBB167-87EA-7B4B-8999-4BEFA11CC1A4}" dt="2024-05-13T13:45:43.131" v="602" actId="2696"/>
        <pc:sldMkLst>
          <pc:docMk/>
          <pc:sldMk cId="519525673" sldId="515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519525673" sldId="515"/>
            <ac:spMk id="2" creationId="{812885A1-ACE4-43AE-A426-741D3EE62839}"/>
          </ac:spMkLst>
        </pc:spChg>
      </pc:sldChg>
      <pc:sldChg chg="modSp add del mod">
        <pc:chgData name="Zeno Leung" userId="a08ca5a1-307c-496d-ab60-1a1000b53ffc" providerId="ADAL" clId="{99DBB167-87EA-7B4B-8999-4BEFA11CC1A4}" dt="2024-05-13T14:11:05.080" v="902" actId="1076"/>
        <pc:sldMkLst>
          <pc:docMk/>
          <pc:sldMk cId="2874026755" sldId="536"/>
        </pc:sldMkLst>
        <pc:spChg chg="mod">
          <ac:chgData name="Zeno Leung" userId="a08ca5a1-307c-496d-ab60-1a1000b53ffc" providerId="ADAL" clId="{99DBB167-87EA-7B4B-8999-4BEFA11CC1A4}" dt="2024-05-13T14:11:05.080" v="902" actId="1076"/>
          <ac:spMkLst>
            <pc:docMk/>
            <pc:sldMk cId="2874026755" sldId="536"/>
            <ac:spMk id="2" creationId="{B5D1EBD7-5539-4B8F-BB52-F319F1B88F56}"/>
          </ac:spMkLst>
        </pc:spChg>
        <pc:spChg chg="mod">
          <ac:chgData name="Zeno Leung" userId="a08ca5a1-307c-496d-ab60-1a1000b53ffc" providerId="ADAL" clId="{99DBB167-87EA-7B4B-8999-4BEFA11CC1A4}" dt="2024-05-13T14:10:28.104" v="900" actId="207"/>
          <ac:spMkLst>
            <pc:docMk/>
            <pc:sldMk cId="2874026755" sldId="536"/>
            <ac:spMk id="4" creationId="{A87A9A8E-733F-40D4-BAAE-F0072CEDD67E}"/>
          </ac:spMkLst>
        </pc:spChg>
      </pc:sldChg>
      <pc:sldChg chg="modSp add del mod">
        <pc:chgData name="Zeno Leung" userId="a08ca5a1-307c-496d-ab60-1a1000b53ffc" providerId="ADAL" clId="{99DBB167-87EA-7B4B-8999-4BEFA11CC1A4}" dt="2024-05-13T14:56:15.460" v="1295" actId="1076"/>
        <pc:sldMkLst>
          <pc:docMk/>
          <pc:sldMk cId="1008393072" sldId="537"/>
        </pc:sldMkLst>
        <pc:spChg chg="mod">
          <ac:chgData name="Zeno Leung" userId="a08ca5a1-307c-496d-ab60-1a1000b53ffc" providerId="ADAL" clId="{99DBB167-87EA-7B4B-8999-4BEFA11CC1A4}" dt="2024-05-13T14:43:53.696" v="1265" actId="14100"/>
          <ac:spMkLst>
            <pc:docMk/>
            <pc:sldMk cId="1008393072" sldId="537"/>
            <ac:spMk id="2" creationId="{B20C5ED7-350B-495D-BA4D-A80CEFBCF5B0}"/>
          </ac:spMkLst>
        </pc:spChg>
        <pc:spChg chg="mod">
          <ac:chgData name="Zeno Leung" userId="a08ca5a1-307c-496d-ab60-1a1000b53ffc" providerId="ADAL" clId="{99DBB167-87EA-7B4B-8999-4BEFA11CC1A4}" dt="2024-05-13T14:09:31.068" v="888" actId="207"/>
          <ac:spMkLst>
            <pc:docMk/>
            <pc:sldMk cId="1008393072" sldId="537"/>
            <ac:spMk id="3" creationId="{6FA88FC2-6BD5-10F6-3766-B3FB83EA9588}"/>
          </ac:spMkLst>
        </pc:spChg>
        <pc:spChg chg="mod">
          <ac:chgData name="Zeno Leung" userId="a08ca5a1-307c-496d-ab60-1a1000b53ffc" providerId="ADAL" clId="{99DBB167-87EA-7B4B-8999-4BEFA11CC1A4}" dt="2024-05-13T14:56:15.460" v="1295" actId="1076"/>
          <ac:spMkLst>
            <pc:docMk/>
            <pc:sldMk cId="1008393072" sldId="537"/>
            <ac:spMk id="4" creationId="{8E1FD631-9B10-4781-A294-136BA9707EE4}"/>
          </ac:spMkLst>
        </pc:spChg>
        <pc:grpChg chg="mod">
          <ac:chgData name="Zeno Leung" userId="a08ca5a1-307c-496d-ab60-1a1000b53ffc" providerId="ADAL" clId="{99DBB167-87EA-7B4B-8999-4BEFA11CC1A4}" dt="2024-05-13T14:09:20.545" v="886" actId="14100"/>
          <ac:grpSpMkLst>
            <pc:docMk/>
            <pc:sldMk cId="1008393072" sldId="537"/>
            <ac:grpSpMk id="7" creationId="{475167E4-38AC-F4F5-A008-9222620F9635}"/>
          </ac:grpSpMkLst>
        </pc:grpChg>
        <pc:cxnChg chg="mod">
          <ac:chgData name="Zeno Leung" userId="a08ca5a1-307c-496d-ab60-1a1000b53ffc" providerId="ADAL" clId="{99DBB167-87EA-7B4B-8999-4BEFA11CC1A4}" dt="2024-05-13T14:09:57.695" v="897" actId="1036"/>
          <ac:cxnSpMkLst>
            <pc:docMk/>
            <pc:sldMk cId="1008393072" sldId="537"/>
            <ac:cxnSpMk id="6" creationId="{462627B7-313C-386A-98B4-B62AF0174053}"/>
          </ac:cxnSpMkLst>
        </pc:cxnChg>
      </pc:sldChg>
      <pc:sldChg chg="modSp add del mod">
        <pc:chgData name="Zeno Leung" userId="a08ca5a1-307c-496d-ab60-1a1000b53ffc" providerId="ADAL" clId="{99DBB167-87EA-7B4B-8999-4BEFA11CC1A4}" dt="2024-05-13T14:54:48.055" v="1284" actId="2696"/>
        <pc:sldMkLst>
          <pc:docMk/>
          <pc:sldMk cId="2554511350" sldId="539"/>
        </pc:sldMkLst>
        <pc:spChg chg="mod">
          <ac:chgData name="Zeno Leung" userId="a08ca5a1-307c-496d-ab60-1a1000b53ffc" providerId="ADAL" clId="{99DBB167-87EA-7B4B-8999-4BEFA11CC1A4}" dt="2024-05-13T14:42:10.129" v="1255" actId="207"/>
          <ac:spMkLst>
            <pc:docMk/>
            <pc:sldMk cId="2554511350" sldId="539"/>
            <ac:spMk id="2" creationId="{2F073D06-F5FD-4A7D-8B2D-A085972F0C89}"/>
          </ac:spMkLst>
        </pc:spChg>
        <pc:spChg chg="mod">
          <ac:chgData name="Zeno Leung" userId="a08ca5a1-307c-496d-ab60-1a1000b53ffc" providerId="ADAL" clId="{99DBB167-87EA-7B4B-8999-4BEFA11CC1A4}" dt="2024-05-13T14:07:39.921" v="874" actId="207"/>
          <ac:spMkLst>
            <pc:docMk/>
            <pc:sldMk cId="2554511350" sldId="539"/>
            <ac:spMk id="3" creationId="{D55BD074-D293-499B-8AFE-3CA8D1118239}"/>
          </ac:spMkLst>
        </pc:spChg>
      </pc:sldChg>
      <pc:sldChg chg="modSp add del mod">
        <pc:chgData name="Zeno Leung" userId="a08ca5a1-307c-496d-ab60-1a1000b53ffc" providerId="ADAL" clId="{99DBB167-87EA-7B4B-8999-4BEFA11CC1A4}" dt="2024-05-13T14:41:44.328" v="1253" actId="207"/>
        <pc:sldMkLst>
          <pc:docMk/>
          <pc:sldMk cId="1804829630" sldId="541"/>
        </pc:sldMkLst>
        <pc:spChg chg="mod">
          <ac:chgData name="Zeno Leung" userId="a08ca5a1-307c-496d-ab60-1a1000b53ffc" providerId="ADAL" clId="{99DBB167-87EA-7B4B-8999-4BEFA11CC1A4}" dt="2024-05-13T14:41:44.328" v="1253" actId="207"/>
          <ac:spMkLst>
            <pc:docMk/>
            <pc:sldMk cId="1804829630" sldId="541"/>
            <ac:spMk id="2" creationId="{61D43967-68F7-4FC0-9DBF-0DB8070DCC37}"/>
          </ac:spMkLst>
        </pc:spChg>
        <pc:spChg chg="mod">
          <ac:chgData name="Zeno Leung" userId="a08ca5a1-307c-496d-ab60-1a1000b53ffc" providerId="ADAL" clId="{99DBB167-87EA-7B4B-8999-4BEFA11CC1A4}" dt="2024-05-13T14:07:35.113" v="873" actId="207"/>
          <ac:spMkLst>
            <pc:docMk/>
            <pc:sldMk cId="1804829630" sldId="541"/>
            <ac:spMk id="4" creationId="{3144869A-5AC0-4B09-A1D1-7B26D809B4E8}"/>
          </ac:spMkLst>
        </pc:spChg>
      </pc:sldChg>
      <pc:sldChg chg="modSp add del mod">
        <pc:chgData name="Zeno Leung" userId="a08ca5a1-307c-496d-ab60-1a1000b53ffc" providerId="ADAL" clId="{99DBB167-87EA-7B4B-8999-4BEFA11CC1A4}" dt="2024-05-13T14:11:40.213" v="909" actId="1076"/>
        <pc:sldMkLst>
          <pc:docMk/>
          <pc:sldMk cId="35747269" sldId="542"/>
        </pc:sldMkLst>
        <pc:spChg chg="mod">
          <ac:chgData name="Zeno Leung" userId="a08ca5a1-307c-496d-ab60-1a1000b53ffc" providerId="ADAL" clId="{99DBB167-87EA-7B4B-8999-4BEFA11CC1A4}" dt="2024-05-13T14:11:40.213" v="909" actId="1076"/>
          <ac:spMkLst>
            <pc:docMk/>
            <pc:sldMk cId="35747269" sldId="542"/>
            <ac:spMk id="2" creationId="{C80756AB-237F-44D9-8A2A-7C802AD4F027}"/>
          </ac:spMkLst>
        </pc:spChg>
        <pc:spChg chg="mod">
          <ac:chgData name="Zeno Leung" userId="a08ca5a1-307c-496d-ab60-1a1000b53ffc" providerId="ADAL" clId="{99DBB167-87EA-7B4B-8999-4BEFA11CC1A4}" dt="2024-05-13T14:11:26.303" v="906" actId="207"/>
          <ac:spMkLst>
            <pc:docMk/>
            <pc:sldMk cId="35747269" sldId="542"/>
            <ac:spMk id="3" creationId="{D1493005-4412-6173-502E-1DA39FDBC9B8}"/>
          </ac:spMkLst>
        </pc:spChg>
        <pc:spChg chg="mod">
          <ac:chgData name="Zeno Leung" userId="a08ca5a1-307c-496d-ab60-1a1000b53ffc" providerId="ADAL" clId="{99DBB167-87EA-7B4B-8999-4BEFA11CC1A4}" dt="2024-05-13T14:11:16.587" v="904" actId="207"/>
          <ac:spMkLst>
            <pc:docMk/>
            <pc:sldMk cId="35747269" sldId="542"/>
            <ac:spMk id="4" creationId="{DDA0CC9A-D27B-4BF6-82E3-11013EB2F780}"/>
          </ac:spMkLst>
        </pc:spChg>
      </pc:sldChg>
      <pc:sldChg chg="del">
        <pc:chgData name="Zeno Leung" userId="a08ca5a1-307c-496d-ab60-1a1000b53ffc" providerId="ADAL" clId="{99DBB167-87EA-7B4B-8999-4BEFA11CC1A4}" dt="2024-05-13T13:06:26.050" v="47" actId="2696"/>
        <pc:sldMkLst>
          <pc:docMk/>
          <pc:sldMk cId="769197113" sldId="551"/>
        </pc:sldMkLst>
      </pc:sldChg>
      <pc:sldChg chg="addSp delSp modSp add mod">
        <pc:chgData name="Zeno Leung" userId="a08ca5a1-307c-496d-ab60-1a1000b53ffc" providerId="ADAL" clId="{99DBB167-87EA-7B4B-8999-4BEFA11CC1A4}" dt="2024-05-13T13:22:51.725" v="491" actId="20577"/>
        <pc:sldMkLst>
          <pc:docMk/>
          <pc:sldMk cId="2814384210" sldId="551"/>
        </pc:sldMkLst>
        <pc:spChg chg="del mod">
          <ac:chgData name="Zeno Leung" userId="a08ca5a1-307c-496d-ab60-1a1000b53ffc" providerId="ADAL" clId="{99DBB167-87EA-7B4B-8999-4BEFA11CC1A4}" dt="2024-05-13T13:20:24.881" v="414" actId="478"/>
          <ac:spMkLst>
            <pc:docMk/>
            <pc:sldMk cId="2814384210" sldId="551"/>
            <ac:spMk id="2" creationId="{6FC37791-627B-424E-A070-50013772436B}"/>
          </ac:spMkLst>
        </pc:spChg>
        <pc:spChg chg="mod">
          <ac:chgData name="Zeno Leung" userId="a08ca5a1-307c-496d-ab60-1a1000b53ffc" providerId="ADAL" clId="{99DBB167-87EA-7B4B-8999-4BEFA11CC1A4}" dt="2024-05-13T13:22:51.725" v="491" actId="20577"/>
          <ac:spMkLst>
            <pc:docMk/>
            <pc:sldMk cId="2814384210" sldId="551"/>
            <ac:spMk id="3" creationId="{E1471E9D-A912-4660-974E-D47ECA18D0B6}"/>
          </ac:spMkLst>
        </pc:spChg>
        <pc:spChg chg="add del mod">
          <ac:chgData name="Zeno Leung" userId="a08ca5a1-307c-496d-ab60-1a1000b53ffc" providerId="ADAL" clId="{99DBB167-87EA-7B4B-8999-4BEFA11CC1A4}" dt="2024-05-13T13:20:26.775" v="415" actId="478"/>
          <ac:spMkLst>
            <pc:docMk/>
            <pc:sldMk cId="2814384210" sldId="551"/>
            <ac:spMk id="5" creationId="{6D67B941-C789-04EF-573A-2924AABBE4FD}"/>
          </ac:spMkLst>
        </pc:spChg>
        <pc:spChg chg="add mod">
          <ac:chgData name="Zeno Leung" userId="a08ca5a1-307c-496d-ab60-1a1000b53ffc" providerId="ADAL" clId="{99DBB167-87EA-7B4B-8999-4BEFA11CC1A4}" dt="2024-05-13T13:20:34.060" v="416"/>
          <ac:spMkLst>
            <pc:docMk/>
            <pc:sldMk cId="2814384210" sldId="551"/>
            <ac:spMk id="6" creationId="{1F5861F9-713A-98CE-BE75-BFF501CB12CB}"/>
          </ac:spMkLst>
        </pc:spChg>
      </pc:sldChg>
      <pc:sldChg chg="del">
        <pc:chgData name="Zeno Leung" userId="a08ca5a1-307c-496d-ab60-1a1000b53ffc" providerId="ADAL" clId="{99DBB167-87EA-7B4B-8999-4BEFA11CC1A4}" dt="2024-05-13T13:06:26.050" v="47" actId="2696"/>
        <pc:sldMkLst>
          <pc:docMk/>
          <pc:sldMk cId="133368540" sldId="552"/>
        </pc:sldMkLst>
      </pc:sldChg>
      <pc:sldChg chg="modSp add del mod">
        <pc:chgData name="Zeno Leung" userId="a08ca5a1-307c-496d-ab60-1a1000b53ffc" providerId="ADAL" clId="{99DBB167-87EA-7B4B-8999-4BEFA11CC1A4}" dt="2024-05-13T13:22:54.304" v="492" actId="2696"/>
        <pc:sldMkLst>
          <pc:docMk/>
          <pc:sldMk cId="1862675142" sldId="552"/>
        </pc:sldMkLst>
        <pc:spChg chg="mod">
          <ac:chgData name="Zeno Leung" userId="a08ca5a1-307c-496d-ab60-1a1000b53ffc" providerId="ADAL" clId="{99DBB167-87EA-7B4B-8999-4BEFA11CC1A4}" dt="2024-05-13T13:22:25.795" v="457" actId="21"/>
          <ac:spMkLst>
            <pc:docMk/>
            <pc:sldMk cId="1862675142" sldId="552"/>
            <ac:spMk id="3" creationId="{73603079-EB53-4ECF-B7F2-7FB2F093FF7D}"/>
          </ac:spMkLst>
        </pc:spChg>
      </pc:sldChg>
      <pc:sldChg chg="modSp add del mod">
        <pc:chgData name="Zeno Leung" userId="a08ca5a1-307c-496d-ab60-1a1000b53ffc" providerId="ADAL" clId="{99DBB167-87EA-7B4B-8999-4BEFA11CC1A4}" dt="2024-05-13T14:38:38.233" v="1234" actId="207"/>
        <pc:sldMkLst>
          <pc:docMk/>
          <pc:sldMk cId="2173567415" sldId="552"/>
        </pc:sldMkLst>
        <pc:spChg chg="mod">
          <ac:chgData name="Zeno Leung" userId="a08ca5a1-307c-496d-ab60-1a1000b53ffc" providerId="ADAL" clId="{99DBB167-87EA-7B4B-8999-4BEFA11CC1A4}" dt="2024-05-13T14:05:59.943" v="851" actId="207"/>
          <ac:spMkLst>
            <pc:docMk/>
            <pc:sldMk cId="2173567415" sldId="552"/>
            <ac:spMk id="2" creationId="{8A252CFE-32EE-4B5C-0845-E66C03A984A8}"/>
          </ac:spMkLst>
        </pc:spChg>
        <pc:spChg chg="mod">
          <ac:chgData name="Zeno Leung" userId="a08ca5a1-307c-496d-ab60-1a1000b53ffc" providerId="ADAL" clId="{99DBB167-87EA-7B4B-8999-4BEFA11CC1A4}" dt="2024-05-13T14:38:38.233" v="1234" actId="207"/>
          <ac:spMkLst>
            <pc:docMk/>
            <pc:sldMk cId="2173567415" sldId="552"/>
            <ac:spMk id="3" creationId="{2B843A4D-FAF2-F89D-7DB3-71F6007A2844}"/>
          </ac:spMkLst>
        </pc:spChg>
      </pc:sldChg>
      <pc:sldChg chg="modSp add del mod">
        <pc:chgData name="Zeno Leung" userId="a08ca5a1-307c-496d-ab60-1a1000b53ffc" providerId="ADAL" clId="{99DBB167-87EA-7B4B-8999-4BEFA11CC1A4}" dt="2024-05-13T14:39:39.827" v="1237" actId="207"/>
        <pc:sldMkLst>
          <pc:docMk/>
          <pc:sldMk cId="610070871" sldId="553"/>
        </pc:sldMkLst>
        <pc:spChg chg="mod">
          <ac:chgData name="Zeno Leung" userId="a08ca5a1-307c-496d-ab60-1a1000b53ffc" providerId="ADAL" clId="{99DBB167-87EA-7B4B-8999-4BEFA11CC1A4}" dt="2024-05-13T14:06:39.944" v="858" actId="207"/>
          <ac:spMkLst>
            <pc:docMk/>
            <pc:sldMk cId="610070871" sldId="553"/>
            <ac:spMk id="2" creationId="{B3C3E4F1-F6CD-5075-D037-7BBBAFF4FEC7}"/>
          </ac:spMkLst>
        </pc:spChg>
        <pc:spChg chg="mod">
          <ac:chgData name="Zeno Leung" userId="a08ca5a1-307c-496d-ab60-1a1000b53ffc" providerId="ADAL" clId="{99DBB167-87EA-7B4B-8999-4BEFA11CC1A4}" dt="2024-05-13T14:39:39.827" v="1237" actId="207"/>
          <ac:spMkLst>
            <pc:docMk/>
            <pc:sldMk cId="610070871" sldId="553"/>
            <ac:spMk id="3" creationId="{EC0CF6BA-D893-70CE-40B4-2D97F8E4EFA9}"/>
          </ac:spMkLst>
        </pc:spChg>
      </pc:sldChg>
      <pc:sldChg chg="modSp add del mod">
        <pc:chgData name="Zeno Leung" userId="a08ca5a1-307c-496d-ab60-1a1000b53ffc" providerId="ADAL" clId="{99DBB167-87EA-7B4B-8999-4BEFA11CC1A4}" dt="2024-05-13T14:55:30.645" v="1293" actId="255"/>
        <pc:sldMkLst>
          <pc:docMk/>
          <pc:sldMk cId="2107640782" sldId="554"/>
        </pc:sldMkLst>
        <pc:spChg chg="mod">
          <ac:chgData name="Zeno Leung" userId="a08ca5a1-307c-496d-ab60-1a1000b53ffc" providerId="ADAL" clId="{99DBB167-87EA-7B4B-8999-4BEFA11CC1A4}" dt="2024-05-13T14:55:30.645" v="1293" actId="255"/>
          <ac:spMkLst>
            <pc:docMk/>
            <pc:sldMk cId="2107640782" sldId="554"/>
            <ac:spMk id="2" creationId="{096F9074-52A6-1B4A-EB98-03B24B9AB5E8}"/>
          </ac:spMkLst>
        </pc:spChg>
        <pc:spChg chg="mod">
          <ac:chgData name="Zeno Leung" userId="a08ca5a1-307c-496d-ab60-1a1000b53ffc" providerId="ADAL" clId="{99DBB167-87EA-7B4B-8999-4BEFA11CC1A4}" dt="2024-05-13T14:43:18.946" v="1261" actId="207"/>
          <ac:spMkLst>
            <pc:docMk/>
            <pc:sldMk cId="2107640782" sldId="554"/>
            <ac:spMk id="3" creationId="{2A041752-F0B0-D6CB-033F-4BF939A592B2}"/>
          </ac:spMkLst>
        </pc:spChg>
      </pc:sldChg>
      <pc:sldChg chg="modSp del mod">
        <pc:chgData name="Zeno Leung" userId="a08ca5a1-307c-496d-ab60-1a1000b53ffc" providerId="ADAL" clId="{99DBB167-87EA-7B4B-8999-4BEFA11CC1A4}" dt="2024-05-13T13:44:35.110" v="577" actId="2696"/>
        <pc:sldMkLst>
          <pc:docMk/>
          <pc:sldMk cId="3984098015" sldId="554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3984098015" sldId="554"/>
            <ac:spMk id="2" creationId="{812885A1-ACE4-43AE-A426-741D3EE62839}"/>
          </ac:spMkLst>
        </pc:spChg>
      </pc:sldChg>
      <pc:sldChg chg="addSp delSp modSp mod ord">
        <pc:chgData name="Zeno Leung" userId="a08ca5a1-307c-496d-ab60-1a1000b53ffc" providerId="ADAL" clId="{99DBB167-87EA-7B4B-8999-4BEFA11CC1A4}" dt="2024-05-13T14:26:19.798" v="1009" actId="207"/>
        <pc:sldMkLst>
          <pc:docMk/>
          <pc:sldMk cId="306874601" sldId="555"/>
        </pc:sldMkLst>
        <pc:spChg chg="add del mod">
          <ac:chgData name="Zeno Leung" userId="a08ca5a1-307c-496d-ab60-1a1000b53ffc" providerId="ADAL" clId="{99DBB167-87EA-7B4B-8999-4BEFA11CC1A4}" dt="2024-05-13T13:45:14.791" v="587" actId="1076"/>
          <ac:spMkLst>
            <pc:docMk/>
            <pc:sldMk cId="306874601" sldId="555"/>
            <ac:spMk id="2" creationId="{B1C6E159-A231-4AA6-9C78-53F8A53846F2}"/>
          </ac:spMkLst>
        </pc:spChg>
        <pc:spChg chg="mod">
          <ac:chgData name="Zeno Leung" userId="a08ca5a1-307c-496d-ab60-1a1000b53ffc" providerId="ADAL" clId="{99DBB167-87EA-7B4B-8999-4BEFA11CC1A4}" dt="2024-05-13T14:26:19.798" v="1009" actId="207"/>
          <ac:spMkLst>
            <pc:docMk/>
            <pc:sldMk cId="306874601" sldId="555"/>
            <ac:spMk id="3" creationId="{9F8D705D-32BE-4B6F-8214-22D13720CEF5}"/>
          </ac:spMkLst>
        </pc:spChg>
        <pc:spChg chg="add del mod">
          <ac:chgData name="Zeno Leung" userId="a08ca5a1-307c-496d-ab60-1a1000b53ffc" providerId="ADAL" clId="{99DBB167-87EA-7B4B-8999-4BEFA11CC1A4}" dt="2024-05-13T13:44:55.065" v="581" actId="478"/>
          <ac:spMkLst>
            <pc:docMk/>
            <pc:sldMk cId="306874601" sldId="555"/>
            <ac:spMk id="5" creationId="{5D941099-9F56-6A31-75ED-A94226750D24}"/>
          </ac:spMkLst>
        </pc:spChg>
      </pc:sldChg>
      <pc:sldChg chg="modSp del mod">
        <pc:chgData name="Zeno Leung" userId="a08ca5a1-307c-496d-ab60-1a1000b53ffc" providerId="ADAL" clId="{99DBB167-87EA-7B4B-8999-4BEFA11CC1A4}" dt="2024-05-13T13:17:19.458" v="258" actId="2696"/>
        <pc:sldMkLst>
          <pc:docMk/>
          <pc:sldMk cId="1206446898" sldId="556"/>
        </pc:sldMkLst>
        <pc:spChg chg="mod">
          <ac:chgData name="Zeno Leung" userId="a08ca5a1-307c-496d-ab60-1a1000b53ffc" providerId="ADAL" clId="{99DBB167-87EA-7B4B-8999-4BEFA11CC1A4}" dt="2024-05-13T12:54:47.279" v="20" actId="6549"/>
          <ac:spMkLst>
            <pc:docMk/>
            <pc:sldMk cId="1206446898" sldId="556"/>
            <ac:spMk id="3" creationId="{0F03BC35-7635-490E-BDCB-920233BD0033}"/>
          </ac:spMkLst>
        </pc:spChg>
      </pc:sldChg>
      <pc:sldChg chg="modSp add del mod setBg">
        <pc:chgData name="Zeno Leung" userId="a08ca5a1-307c-496d-ab60-1a1000b53ffc" providerId="ADAL" clId="{99DBB167-87EA-7B4B-8999-4BEFA11CC1A4}" dt="2024-05-13T14:39:57.041" v="1240" actId="207"/>
        <pc:sldMkLst>
          <pc:docMk/>
          <pc:sldMk cId="1382949833" sldId="556"/>
        </pc:sldMkLst>
        <pc:spChg chg="mod">
          <ac:chgData name="Zeno Leung" userId="a08ca5a1-307c-496d-ab60-1a1000b53ffc" providerId="ADAL" clId="{99DBB167-87EA-7B4B-8999-4BEFA11CC1A4}" dt="2024-05-13T14:06:46.401" v="859" actId="207"/>
          <ac:spMkLst>
            <pc:docMk/>
            <pc:sldMk cId="1382949833" sldId="556"/>
            <ac:spMk id="2" creationId="{902B582A-8498-28BA-3D2C-78F4A9012764}"/>
          </ac:spMkLst>
        </pc:spChg>
        <pc:spChg chg="mod">
          <ac:chgData name="Zeno Leung" userId="a08ca5a1-307c-496d-ab60-1a1000b53ffc" providerId="ADAL" clId="{99DBB167-87EA-7B4B-8999-4BEFA11CC1A4}" dt="2024-05-13T14:39:57.041" v="1240" actId="207"/>
          <ac:spMkLst>
            <pc:docMk/>
            <pc:sldMk cId="1382949833" sldId="556"/>
            <ac:spMk id="3" creationId="{B8CDB052-CBDF-9A57-4502-B317DC1F019D}"/>
          </ac:spMkLst>
        </pc:spChg>
      </pc:sldChg>
      <pc:sldChg chg="modSp del mod">
        <pc:chgData name="Zeno Leung" userId="a08ca5a1-307c-496d-ab60-1a1000b53ffc" providerId="ADAL" clId="{99DBB167-87EA-7B4B-8999-4BEFA11CC1A4}" dt="2024-05-13T13:39:31.789" v="529" actId="2696"/>
        <pc:sldMkLst>
          <pc:docMk/>
          <pc:sldMk cId="1125035253" sldId="557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1125035253" sldId="557"/>
            <ac:spMk id="3" creationId="{288603F8-E3EB-485A-A78A-5546B38C6F58}"/>
          </ac:spMkLst>
        </pc:spChg>
      </pc:sldChg>
      <pc:sldChg chg="modSp del mod">
        <pc:chgData name="Zeno Leung" userId="a08ca5a1-307c-496d-ab60-1a1000b53ffc" providerId="ADAL" clId="{99DBB167-87EA-7B4B-8999-4BEFA11CC1A4}" dt="2024-05-13T13:39:31.120" v="528" actId="2696"/>
        <pc:sldMkLst>
          <pc:docMk/>
          <pc:sldMk cId="530379092" sldId="558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530379092" sldId="558"/>
            <ac:spMk id="2" creationId="{812885A1-ACE4-43AE-A426-741D3EE62839}"/>
          </ac:spMkLst>
        </pc:spChg>
      </pc:sldChg>
      <pc:sldChg chg="modSp mod">
        <pc:chgData name="Zeno Leung" userId="a08ca5a1-307c-496d-ab60-1a1000b53ffc" providerId="ADAL" clId="{99DBB167-87EA-7B4B-8999-4BEFA11CC1A4}" dt="2024-05-13T13:52:18.815" v="652" actId="6549"/>
        <pc:sldMkLst>
          <pc:docMk/>
          <pc:sldMk cId="1305936877" sldId="563"/>
        </pc:sldMkLst>
        <pc:spChg chg="mod">
          <ac:chgData name="Zeno Leung" userId="a08ca5a1-307c-496d-ab60-1a1000b53ffc" providerId="ADAL" clId="{99DBB167-87EA-7B4B-8999-4BEFA11CC1A4}" dt="2024-05-13T13:52:18.815" v="652" actId="6549"/>
          <ac:spMkLst>
            <pc:docMk/>
            <pc:sldMk cId="1305936877" sldId="563"/>
            <ac:spMk id="2" creationId="{812885A1-ACE4-43AE-A426-741D3EE62839}"/>
          </ac:spMkLst>
        </pc:spChg>
      </pc:sldChg>
      <pc:sldChg chg="modSp mod">
        <pc:chgData name="Zeno Leung" userId="a08ca5a1-307c-496d-ab60-1a1000b53ffc" providerId="ADAL" clId="{99DBB167-87EA-7B4B-8999-4BEFA11CC1A4}" dt="2024-05-13T13:13:14.606" v="91"/>
        <pc:sldMkLst>
          <pc:docMk/>
          <pc:sldMk cId="1204487544" sldId="564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1204487544" sldId="564"/>
            <ac:spMk id="2" creationId="{C950BD3E-A45C-4556-9348-30036F4ECE15}"/>
          </ac:spMkLst>
        </pc:spChg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1204487544" sldId="564"/>
            <ac:spMk id="3" creationId="{FD6E8553-13C4-46DE-BB71-DAAED60F94D0}"/>
          </ac:spMkLst>
        </pc:spChg>
      </pc:sldChg>
      <pc:sldChg chg="addSp modSp mod">
        <pc:chgData name="Zeno Leung" userId="a08ca5a1-307c-496d-ab60-1a1000b53ffc" providerId="ADAL" clId="{99DBB167-87EA-7B4B-8999-4BEFA11CC1A4}" dt="2024-05-13T14:30:35.961" v="1053" actId="1076"/>
        <pc:sldMkLst>
          <pc:docMk/>
          <pc:sldMk cId="4021497341" sldId="566"/>
        </pc:sldMkLst>
        <pc:spChg chg="mod">
          <ac:chgData name="Zeno Leung" userId="a08ca5a1-307c-496d-ab60-1a1000b53ffc" providerId="ADAL" clId="{99DBB167-87EA-7B4B-8999-4BEFA11CC1A4}" dt="2024-05-13T13:52:01.121" v="624" actId="6549"/>
          <ac:spMkLst>
            <pc:docMk/>
            <pc:sldMk cId="4021497341" sldId="566"/>
            <ac:spMk id="2" creationId="{C950BD3E-A45C-4556-9348-30036F4ECE15}"/>
          </ac:spMkLst>
        </pc:spChg>
        <pc:spChg chg="mod">
          <ac:chgData name="Zeno Leung" userId="a08ca5a1-307c-496d-ab60-1a1000b53ffc" providerId="ADAL" clId="{99DBB167-87EA-7B4B-8999-4BEFA11CC1A4}" dt="2024-05-13T14:27:16.578" v="1015" actId="1076"/>
          <ac:spMkLst>
            <pc:docMk/>
            <pc:sldMk cId="4021497341" sldId="566"/>
            <ac:spMk id="3" creationId="{FD6E8553-13C4-46DE-BB71-DAAED60F94D0}"/>
          </ac:spMkLst>
        </pc:spChg>
        <pc:spChg chg="add mod">
          <ac:chgData name="Zeno Leung" userId="a08ca5a1-307c-496d-ab60-1a1000b53ffc" providerId="ADAL" clId="{99DBB167-87EA-7B4B-8999-4BEFA11CC1A4}" dt="2024-05-13T14:30:35.961" v="1053" actId="1076"/>
          <ac:spMkLst>
            <pc:docMk/>
            <pc:sldMk cId="4021497341" sldId="566"/>
            <ac:spMk id="4" creationId="{ED0ADA90-66E6-7A6C-040A-91D971F2BADC}"/>
          </ac:spMkLst>
        </pc:spChg>
      </pc:sldChg>
      <pc:sldChg chg="addSp delSp modSp del mod">
        <pc:chgData name="Zeno Leung" userId="a08ca5a1-307c-496d-ab60-1a1000b53ffc" providerId="ADAL" clId="{99DBB167-87EA-7B4B-8999-4BEFA11CC1A4}" dt="2024-05-13T13:39:06.792" v="527" actId="2696"/>
        <pc:sldMkLst>
          <pc:docMk/>
          <pc:sldMk cId="637028681" sldId="567"/>
        </pc:sldMkLst>
        <pc:spChg chg="del mod">
          <ac:chgData name="Zeno Leung" userId="a08ca5a1-307c-496d-ab60-1a1000b53ffc" providerId="ADAL" clId="{99DBB167-87EA-7B4B-8999-4BEFA11CC1A4}" dt="2024-05-13T13:24:01.778" v="525" actId="478"/>
          <ac:spMkLst>
            <pc:docMk/>
            <pc:sldMk cId="637028681" sldId="567"/>
            <ac:spMk id="2" creationId="{BDBD567F-A1AD-49F5-9CDC-436055F69661}"/>
          </ac:spMkLst>
        </pc:spChg>
        <pc:spChg chg="mod">
          <ac:chgData name="Zeno Leung" userId="a08ca5a1-307c-496d-ab60-1a1000b53ffc" providerId="ADAL" clId="{99DBB167-87EA-7B4B-8999-4BEFA11CC1A4}" dt="2024-05-13T13:24:14.452" v="526" actId="1076"/>
          <ac:spMkLst>
            <pc:docMk/>
            <pc:sldMk cId="637028681" sldId="567"/>
            <ac:spMk id="3" creationId="{7BF2645C-99E6-4862-8E7A-27A55D1CC801}"/>
          </ac:spMkLst>
        </pc:spChg>
        <pc:spChg chg="add mod">
          <ac:chgData name="Zeno Leung" userId="a08ca5a1-307c-496d-ab60-1a1000b53ffc" providerId="ADAL" clId="{99DBB167-87EA-7B4B-8999-4BEFA11CC1A4}" dt="2024-05-13T13:24:01.778" v="525" actId="478"/>
          <ac:spMkLst>
            <pc:docMk/>
            <pc:sldMk cId="637028681" sldId="567"/>
            <ac:spMk id="5" creationId="{97F4CC71-62D7-93A3-3D4E-B9831A9D443E}"/>
          </ac:spMkLst>
        </pc:spChg>
      </pc:sldChg>
      <pc:sldChg chg="delSp modSp mod">
        <pc:chgData name="Zeno Leung" userId="a08ca5a1-307c-496d-ab60-1a1000b53ffc" providerId="ADAL" clId="{99DBB167-87EA-7B4B-8999-4BEFA11CC1A4}" dt="2024-05-13T13:40:13.351" v="536" actId="478"/>
        <pc:sldMkLst>
          <pc:docMk/>
          <pc:sldMk cId="3083588356" sldId="568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3083588356" sldId="568"/>
            <ac:spMk id="2" creationId="{812885A1-ACE4-43AE-A426-741D3EE62839}"/>
          </ac:spMkLst>
        </pc:spChg>
        <pc:picChg chg="del">
          <ac:chgData name="Zeno Leung" userId="a08ca5a1-307c-496d-ab60-1a1000b53ffc" providerId="ADAL" clId="{99DBB167-87EA-7B4B-8999-4BEFA11CC1A4}" dt="2024-05-13T13:40:13.351" v="536" actId="478"/>
          <ac:picMkLst>
            <pc:docMk/>
            <pc:sldMk cId="3083588356" sldId="568"/>
            <ac:picMk id="3" creationId="{4476EF2B-2B90-48DA-A8B4-E80C4CE0AE53}"/>
          </ac:picMkLst>
        </pc:picChg>
      </pc:sldChg>
      <pc:sldChg chg="modSp mod">
        <pc:chgData name="Zeno Leung" userId="a08ca5a1-307c-496d-ab60-1a1000b53ffc" providerId="ADAL" clId="{99DBB167-87EA-7B4B-8999-4BEFA11CC1A4}" dt="2024-05-13T13:53:54.156" v="657" actId="207"/>
        <pc:sldMkLst>
          <pc:docMk/>
          <pc:sldMk cId="1400044400" sldId="570"/>
        </pc:sldMkLst>
        <pc:spChg chg="mod">
          <ac:chgData name="Zeno Leung" userId="a08ca5a1-307c-496d-ab60-1a1000b53ffc" providerId="ADAL" clId="{99DBB167-87EA-7B4B-8999-4BEFA11CC1A4}" dt="2024-05-13T13:53:54.156" v="657" actId="207"/>
          <ac:spMkLst>
            <pc:docMk/>
            <pc:sldMk cId="1400044400" sldId="570"/>
            <ac:spMk id="3" creationId="{4818D206-F0E8-4170-84FD-C2C2B7E56468}"/>
          </ac:spMkLst>
        </pc:spChg>
      </pc:sldChg>
      <pc:sldChg chg="addSp modSp mod modAnim">
        <pc:chgData name="Zeno Leung" userId="a08ca5a1-307c-496d-ab60-1a1000b53ffc" providerId="ADAL" clId="{99DBB167-87EA-7B4B-8999-4BEFA11CC1A4}" dt="2024-05-13T13:55:49.268" v="708"/>
        <pc:sldMkLst>
          <pc:docMk/>
          <pc:sldMk cId="1617460077" sldId="571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1617460077" sldId="571"/>
            <ac:spMk id="2" creationId="{1A4B8FE7-570E-4319-86E3-178BFA214107}"/>
          </ac:spMkLst>
        </pc:spChg>
        <pc:spChg chg="mod">
          <ac:chgData name="Zeno Leung" userId="a08ca5a1-307c-496d-ab60-1a1000b53ffc" providerId="ADAL" clId="{99DBB167-87EA-7B4B-8999-4BEFA11CC1A4}" dt="2024-05-13T13:54:19.770" v="662" actId="1076"/>
          <ac:spMkLst>
            <pc:docMk/>
            <pc:sldMk cId="1617460077" sldId="571"/>
            <ac:spMk id="3" creationId="{47222ECE-DB2C-4D32-B57D-534F357A92AA}"/>
          </ac:spMkLst>
        </pc:spChg>
        <pc:spChg chg="add mod">
          <ac:chgData name="Zeno Leung" userId="a08ca5a1-307c-496d-ab60-1a1000b53ffc" providerId="ADAL" clId="{99DBB167-87EA-7B4B-8999-4BEFA11CC1A4}" dt="2024-05-13T13:55:41.175" v="706" actId="14100"/>
          <ac:spMkLst>
            <pc:docMk/>
            <pc:sldMk cId="1617460077" sldId="571"/>
            <ac:spMk id="4" creationId="{D3C6A150-E7B3-EFC9-2FF0-A3E10F4CE2CD}"/>
          </ac:spMkLst>
        </pc:spChg>
        <pc:spChg chg="add mod">
          <ac:chgData name="Zeno Leung" userId="a08ca5a1-307c-496d-ab60-1a1000b53ffc" providerId="ADAL" clId="{99DBB167-87EA-7B4B-8999-4BEFA11CC1A4}" dt="2024-05-13T13:55:33.593" v="704" actId="14100"/>
          <ac:spMkLst>
            <pc:docMk/>
            <pc:sldMk cId="1617460077" sldId="571"/>
            <ac:spMk id="5" creationId="{319A02CC-0ADF-0D33-C938-4493747EBABA}"/>
          </ac:spMkLst>
        </pc:spChg>
      </pc:sldChg>
      <pc:sldChg chg="modSp add del mod">
        <pc:chgData name="Zeno Leung" userId="a08ca5a1-307c-496d-ab60-1a1000b53ffc" providerId="ADAL" clId="{99DBB167-87EA-7B4B-8999-4BEFA11CC1A4}" dt="2024-05-13T14:55:49.794" v="1294" actId="1076"/>
        <pc:sldMkLst>
          <pc:docMk/>
          <pc:sldMk cId="1118839696" sldId="579"/>
        </pc:sldMkLst>
        <pc:spChg chg="mod">
          <ac:chgData name="Zeno Leung" userId="a08ca5a1-307c-496d-ab60-1a1000b53ffc" providerId="ADAL" clId="{99DBB167-87EA-7B4B-8999-4BEFA11CC1A4}" dt="2024-05-13T14:55:49.794" v="1294" actId="1076"/>
          <ac:spMkLst>
            <pc:docMk/>
            <pc:sldMk cId="1118839696" sldId="579"/>
            <ac:spMk id="2" creationId="{09B75AA8-1180-39A7-6D22-A3EC09C0702F}"/>
          </ac:spMkLst>
        </pc:spChg>
        <pc:picChg chg="mod">
          <ac:chgData name="Zeno Leung" userId="a08ca5a1-307c-496d-ab60-1a1000b53ffc" providerId="ADAL" clId="{99DBB167-87EA-7B4B-8999-4BEFA11CC1A4}" dt="2024-05-13T14:43:30.093" v="1262" actId="1076"/>
          <ac:picMkLst>
            <pc:docMk/>
            <pc:sldMk cId="1118839696" sldId="579"/>
            <ac:picMk id="3" creationId="{0C8B2C8B-0A2C-4F24-2C3F-31E453441350}"/>
          </ac:picMkLst>
        </pc:picChg>
      </pc:sldChg>
      <pc:sldChg chg="modSp del mod">
        <pc:chgData name="Zeno Leung" userId="a08ca5a1-307c-496d-ab60-1a1000b53ffc" providerId="ADAL" clId="{99DBB167-87EA-7B4B-8999-4BEFA11CC1A4}" dt="2024-05-13T13:55:56.922" v="709" actId="2696"/>
        <pc:sldMkLst>
          <pc:docMk/>
          <pc:sldMk cId="3408252239" sldId="581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3408252239" sldId="581"/>
            <ac:spMk id="2" creationId="{812885A1-ACE4-43AE-A426-741D3EE62839}"/>
          </ac:spMkLst>
        </pc:spChg>
      </pc:sldChg>
      <pc:sldChg chg="modSp mod">
        <pc:chgData name="Zeno Leung" userId="a08ca5a1-307c-496d-ab60-1a1000b53ffc" providerId="ADAL" clId="{99DBB167-87EA-7B4B-8999-4BEFA11CC1A4}" dt="2024-05-13T13:56:21.632" v="727" actId="207"/>
        <pc:sldMkLst>
          <pc:docMk/>
          <pc:sldMk cId="1572205341" sldId="582"/>
        </pc:sldMkLst>
        <pc:spChg chg="mod">
          <ac:chgData name="Zeno Leung" userId="a08ca5a1-307c-496d-ab60-1a1000b53ffc" providerId="ADAL" clId="{99DBB167-87EA-7B4B-8999-4BEFA11CC1A4}" dt="2024-05-13T13:56:02.483" v="721" actId="6549"/>
          <ac:spMkLst>
            <pc:docMk/>
            <pc:sldMk cId="1572205341" sldId="582"/>
            <ac:spMk id="2" creationId="{5527A7FA-336E-4699-A7B7-92275DD62953}"/>
          </ac:spMkLst>
        </pc:spChg>
        <pc:spChg chg="mod">
          <ac:chgData name="Zeno Leung" userId="a08ca5a1-307c-496d-ab60-1a1000b53ffc" providerId="ADAL" clId="{99DBB167-87EA-7B4B-8999-4BEFA11CC1A4}" dt="2024-05-13T13:56:21.632" v="727" actId="207"/>
          <ac:spMkLst>
            <pc:docMk/>
            <pc:sldMk cId="1572205341" sldId="582"/>
            <ac:spMk id="3" creationId="{5AB8F26E-BCFA-4AE8-B2E2-4AC973A6A47E}"/>
          </ac:spMkLst>
        </pc:spChg>
      </pc:sldChg>
      <pc:sldChg chg="modSp del mod">
        <pc:chgData name="Zeno Leung" userId="a08ca5a1-307c-496d-ab60-1a1000b53ffc" providerId="ADAL" clId="{99DBB167-87EA-7B4B-8999-4BEFA11CC1A4}" dt="2024-05-13T13:47:57.603" v="616" actId="2696"/>
        <pc:sldMkLst>
          <pc:docMk/>
          <pc:sldMk cId="643644831" sldId="583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643644831" sldId="583"/>
            <ac:spMk id="2" creationId="{1EEC4FE9-8CE2-488F-A1DC-63A2A825DB4B}"/>
          </ac:spMkLst>
        </pc:spChg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643644831" sldId="583"/>
            <ac:spMk id="3" creationId="{DB58D6CF-0EE1-4ACF-AE70-62F2CE62C026}"/>
          </ac:spMkLst>
        </pc:spChg>
      </pc:sldChg>
      <pc:sldChg chg="add">
        <pc:chgData name="Zeno Leung" userId="a08ca5a1-307c-496d-ab60-1a1000b53ffc" providerId="ADAL" clId="{99DBB167-87EA-7B4B-8999-4BEFA11CC1A4}" dt="2024-05-13T13:48:08.886" v="617"/>
        <pc:sldMkLst>
          <pc:docMk/>
          <pc:sldMk cId="2548135407" sldId="583"/>
        </pc:sldMkLst>
      </pc:sldChg>
      <pc:sldChg chg="modSp del">
        <pc:chgData name="Zeno Leung" userId="a08ca5a1-307c-496d-ab60-1a1000b53ffc" providerId="ADAL" clId="{99DBB167-87EA-7B4B-8999-4BEFA11CC1A4}" dt="2024-05-13T13:47:57.603" v="616" actId="2696"/>
        <pc:sldMkLst>
          <pc:docMk/>
          <pc:sldMk cId="38419756" sldId="584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38419756" sldId="584"/>
            <ac:spMk id="2" creationId="{CC1D0109-569E-4E35-90C6-76A49A687AA3}"/>
          </ac:spMkLst>
        </pc:spChg>
        <pc:picChg chg="mod">
          <ac:chgData name="Zeno Leung" userId="a08ca5a1-307c-496d-ab60-1a1000b53ffc" providerId="ADAL" clId="{99DBB167-87EA-7B4B-8999-4BEFA11CC1A4}" dt="2024-05-13T13:13:14.606" v="91"/>
          <ac:picMkLst>
            <pc:docMk/>
            <pc:sldMk cId="38419756" sldId="584"/>
            <ac:picMk id="6" creationId="{CF8534CE-F127-8679-D5B6-9DE07F534037}"/>
          </ac:picMkLst>
        </pc:picChg>
      </pc:sldChg>
      <pc:sldChg chg="modSp add mod">
        <pc:chgData name="Zeno Leung" userId="a08ca5a1-307c-496d-ab60-1a1000b53ffc" providerId="ADAL" clId="{99DBB167-87EA-7B4B-8999-4BEFA11CC1A4}" dt="2024-05-13T13:51:11.492" v="622" actId="1076"/>
        <pc:sldMkLst>
          <pc:docMk/>
          <pc:sldMk cId="1959990870" sldId="584"/>
        </pc:sldMkLst>
        <pc:spChg chg="mod">
          <ac:chgData name="Zeno Leung" userId="a08ca5a1-307c-496d-ab60-1a1000b53ffc" providerId="ADAL" clId="{99DBB167-87EA-7B4B-8999-4BEFA11CC1A4}" dt="2024-05-13T13:51:05.690" v="619" actId="1076"/>
          <ac:spMkLst>
            <pc:docMk/>
            <pc:sldMk cId="1959990870" sldId="584"/>
            <ac:spMk id="2" creationId="{CC1D0109-569E-4E35-90C6-76A49A687AA3}"/>
          </ac:spMkLst>
        </pc:spChg>
        <pc:picChg chg="mod">
          <ac:chgData name="Zeno Leung" userId="a08ca5a1-307c-496d-ab60-1a1000b53ffc" providerId="ADAL" clId="{99DBB167-87EA-7B4B-8999-4BEFA11CC1A4}" dt="2024-05-13T13:51:11.492" v="622" actId="1076"/>
          <ac:picMkLst>
            <pc:docMk/>
            <pc:sldMk cId="1959990870" sldId="584"/>
            <ac:picMk id="6" creationId="{CF8534CE-F127-8679-D5B6-9DE07F534037}"/>
          </ac:picMkLst>
        </pc:picChg>
      </pc:sldChg>
      <pc:sldChg chg="modSp mod ord">
        <pc:chgData name="Zeno Leung" userId="a08ca5a1-307c-496d-ab60-1a1000b53ffc" providerId="ADAL" clId="{99DBB167-87EA-7B4B-8999-4BEFA11CC1A4}" dt="2024-05-13T14:18:01.966" v="1007" actId="20578"/>
        <pc:sldMkLst>
          <pc:docMk/>
          <pc:sldMk cId="674924535" sldId="585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674924535" sldId="585"/>
            <ac:spMk id="2" creationId="{8F25D3EC-8185-4D47-BC13-20DC1C872556}"/>
          </ac:spMkLst>
        </pc:spChg>
        <pc:spChg chg="mod">
          <ac:chgData name="Zeno Leung" userId="a08ca5a1-307c-496d-ab60-1a1000b53ffc" providerId="ADAL" clId="{99DBB167-87EA-7B4B-8999-4BEFA11CC1A4}" dt="2024-05-13T14:13:18.921" v="933" actId="14100"/>
          <ac:spMkLst>
            <pc:docMk/>
            <pc:sldMk cId="674924535" sldId="585"/>
            <ac:spMk id="3" creationId="{91D66F5A-7EA7-4448-8A48-5276980F00AA}"/>
          </ac:spMkLst>
        </pc:spChg>
      </pc:sldChg>
      <pc:sldChg chg="modSp mod">
        <pc:chgData name="Zeno Leung" userId="a08ca5a1-307c-496d-ab60-1a1000b53ffc" providerId="ADAL" clId="{99DBB167-87EA-7B4B-8999-4BEFA11CC1A4}" dt="2024-05-13T13:13:14.606" v="91"/>
        <pc:sldMkLst>
          <pc:docMk/>
          <pc:sldMk cId="3006844421" sldId="587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3006844421" sldId="587"/>
            <ac:spMk id="2" creationId="{C6C6DDA3-E14F-3EE0-FF25-99466DD8F349}"/>
          </ac:spMkLst>
        </pc:spChg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3006844421" sldId="587"/>
            <ac:spMk id="3" creationId="{3C1E57CF-F41E-1189-10F2-236F30113809}"/>
          </ac:spMkLst>
        </pc:spChg>
      </pc:sldChg>
      <pc:sldChg chg="addSp delSp modSp mod">
        <pc:chgData name="Zeno Leung" userId="a08ca5a1-307c-496d-ab60-1a1000b53ffc" providerId="ADAL" clId="{99DBB167-87EA-7B4B-8999-4BEFA11CC1A4}" dt="2024-05-13T13:16:53.050" v="257"/>
        <pc:sldMkLst>
          <pc:docMk/>
          <pc:sldMk cId="2648954149" sldId="588"/>
        </pc:sldMkLst>
        <pc:spChg chg="del mod">
          <ac:chgData name="Zeno Leung" userId="a08ca5a1-307c-496d-ab60-1a1000b53ffc" providerId="ADAL" clId="{99DBB167-87EA-7B4B-8999-4BEFA11CC1A4}" dt="2024-05-13T13:16:36.782" v="255" actId="478"/>
          <ac:spMkLst>
            <pc:docMk/>
            <pc:sldMk cId="2648954149" sldId="588"/>
            <ac:spMk id="2" creationId="{35D4A0A2-F79A-736F-04DD-737F4B53E40B}"/>
          </ac:spMkLst>
        </pc:spChg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2648954149" sldId="588"/>
            <ac:spMk id="3" creationId="{2E454D35-8D59-6169-CD5C-D15F8286DC05}"/>
          </ac:spMkLst>
        </pc:spChg>
        <pc:spChg chg="add del mod">
          <ac:chgData name="Zeno Leung" userId="a08ca5a1-307c-496d-ab60-1a1000b53ffc" providerId="ADAL" clId="{99DBB167-87EA-7B4B-8999-4BEFA11CC1A4}" dt="2024-05-13T13:16:42.477" v="256" actId="478"/>
          <ac:spMkLst>
            <pc:docMk/>
            <pc:sldMk cId="2648954149" sldId="588"/>
            <ac:spMk id="5" creationId="{614C7D26-20C7-40C6-2006-363053D729D9}"/>
          </ac:spMkLst>
        </pc:spChg>
        <pc:spChg chg="add mod">
          <ac:chgData name="Zeno Leung" userId="a08ca5a1-307c-496d-ab60-1a1000b53ffc" providerId="ADAL" clId="{99DBB167-87EA-7B4B-8999-4BEFA11CC1A4}" dt="2024-05-13T13:16:53.050" v="257"/>
          <ac:spMkLst>
            <pc:docMk/>
            <pc:sldMk cId="2648954149" sldId="588"/>
            <ac:spMk id="6" creationId="{9D23D007-22F6-D99C-FEC7-8157D2E3705E}"/>
          </ac:spMkLst>
        </pc:spChg>
      </pc:sldChg>
      <pc:sldChg chg="addSp delSp modSp mod">
        <pc:chgData name="Zeno Leung" userId="a08ca5a1-307c-496d-ab60-1a1000b53ffc" providerId="ADAL" clId="{99DBB167-87EA-7B4B-8999-4BEFA11CC1A4}" dt="2024-05-13T13:59:17.311" v="794"/>
        <pc:sldMkLst>
          <pc:docMk/>
          <pc:sldMk cId="3024857393" sldId="625"/>
        </pc:sldMkLst>
        <pc:spChg chg="del mod">
          <ac:chgData name="Zeno Leung" userId="a08ca5a1-307c-496d-ab60-1a1000b53ffc" providerId="ADAL" clId="{99DBB167-87EA-7B4B-8999-4BEFA11CC1A4}" dt="2024-05-13T13:59:13.094" v="792" actId="478"/>
          <ac:spMkLst>
            <pc:docMk/>
            <pc:sldMk cId="3024857393" sldId="625"/>
            <ac:spMk id="2" creationId="{A70D79BB-B863-4051-850B-DB4EE22AD74B}"/>
          </ac:spMkLst>
        </pc:spChg>
        <pc:spChg chg="mod">
          <ac:chgData name="Zeno Leung" userId="a08ca5a1-307c-496d-ab60-1a1000b53ffc" providerId="ADAL" clId="{99DBB167-87EA-7B4B-8999-4BEFA11CC1A4}" dt="2024-05-13T13:58:52.467" v="790" actId="6549"/>
          <ac:spMkLst>
            <pc:docMk/>
            <pc:sldMk cId="3024857393" sldId="625"/>
            <ac:spMk id="3" creationId="{8375ED00-6647-4BE7-9350-7A370A0086A1}"/>
          </ac:spMkLst>
        </pc:spChg>
        <pc:spChg chg="add del mod">
          <ac:chgData name="Zeno Leung" userId="a08ca5a1-307c-496d-ab60-1a1000b53ffc" providerId="ADAL" clId="{99DBB167-87EA-7B4B-8999-4BEFA11CC1A4}" dt="2024-05-13T13:59:16.738" v="793" actId="478"/>
          <ac:spMkLst>
            <pc:docMk/>
            <pc:sldMk cId="3024857393" sldId="625"/>
            <ac:spMk id="5" creationId="{203DD045-B836-03CE-DA5C-49F003575478}"/>
          </ac:spMkLst>
        </pc:spChg>
        <pc:spChg chg="add mod">
          <ac:chgData name="Zeno Leung" userId="a08ca5a1-307c-496d-ab60-1a1000b53ffc" providerId="ADAL" clId="{99DBB167-87EA-7B4B-8999-4BEFA11CC1A4}" dt="2024-05-13T13:59:17.311" v="794"/>
          <ac:spMkLst>
            <pc:docMk/>
            <pc:sldMk cId="3024857393" sldId="625"/>
            <ac:spMk id="6" creationId="{F3324E86-9229-AE7A-FD16-05725490FBF1}"/>
          </ac:spMkLst>
        </pc:spChg>
      </pc:sldChg>
      <pc:sldChg chg="modSp mod">
        <pc:chgData name="Zeno Leung" userId="a08ca5a1-307c-496d-ab60-1a1000b53ffc" providerId="ADAL" clId="{99DBB167-87EA-7B4B-8999-4BEFA11CC1A4}" dt="2024-05-13T13:57:47.115" v="768" actId="14100"/>
        <pc:sldMkLst>
          <pc:docMk/>
          <pc:sldMk cId="2500109216" sldId="626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2500109216" sldId="626"/>
            <ac:spMk id="2" creationId="{51E2DC22-4BE9-49D3-ACAB-227C6BB8F80A}"/>
          </ac:spMkLst>
        </pc:spChg>
        <pc:spChg chg="mod">
          <ac:chgData name="Zeno Leung" userId="a08ca5a1-307c-496d-ab60-1a1000b53ffc" providerId="ADAL" clId="{99DBB167-87EA-7B4B-8999-4BEFA11CC1A4}" dt="2024-05-13T13:57:47.115" v="768" actId="14100"/>
          <ac:spMkLst>
            <pc:docMk/>
            <pc:sldMk cId="2500109216" sldId="626"/>
            <ac:spMk id="3" creationId="{CCA21B1B-9D43-4A01-A800-EA8513A4B977}"/>
          </ac:spMkLst>
        </pc:spChg>
      </pc:sldChg>
      <pc:sldChg chg="addSp modSp mod modAnim">
        <pc:chgData name="Zeno Leung" userId="a08ca5a1-307c-496d-ab60-1a1000b53ffc" providerId="ADAL" clId="{99DBB167-87EA-7B4B-8999-4BEFA11CC1A4}" dt="2024-05-13T14:36:44.592" v="1222"/>
        <pc:sldMkLst>
          <pc:docMk/>
          <pc:sldMk cId="1087179538" sldId="628"/>
        </pc:sldMkLst>
        <pc:spChg chg="mod">
          <ac:chgData name="Zeno Leung" userId="a08ca5a1-307c-496d-ab60-1a1000b53ffc" providerId="ADAL" clId="{99DBB167-87EA-7B4B-8999-4BEFA11CC1A4}" dt="2024-05-13T13:57:00.985" v="759" actId="1035"/>
          <ac:spMkLst>
            <pc:docMk/>
            <pc:sldMk cId="1087179538" sldId="628"/>
            <ac:spMk id="2" creationId="{D9876248-62D4-4F13-877B-1300D4F956E2}"/>
          </ac:spMkLst>
        </pc:spChg>
        <pc:spChg chg="add mod">
          <ac:chgData name="Zeno Leung" userId="a08ca5a1-307c-496d-ab60-1a1000b53ffc" providerId="ADAL" clId="{99DBB167-87EA-7B4B-8999-4BEFA11CC1A4}" dt="2024-05-13T14:35:25.768" v="1122" actId="6549"/>
          <ac:spMkLst>
            <pc:docMk/>
            <pc:sldMk cId="1087179538" sldId="628"/>
            <ac:spMk id="4" creationId="{678F1BC0-B25F-FDA6-88FD-F1960A86E7D7}"/>
          </ac:spMkLst>
        </pc:spChg>
        <pc:spChg chg="add mod">
          <ac:chgData name="Zeno Leung" userId="a08ca5a1-307c-496d-ab60-1a1000b53ffc" providerId="ADAL" clId="{99DBB167-87EA-7B4B-8999-4BEFA11CC1A4}" dt="2024-05-13T14:35:40.376" v="1154" actId="6549"/>
          <ac:spMkLst>
            <pc:docMk/>
            <pc:sldMk cId="1087179538" sldId="628"/>
            <ac:spMk id="5" creationId="{25EE2128-5224-4B26-F8E5-2823E35F32E8}"/>
          </ac:spMkLst>
        </pc:spChg>
        <pc:spChg chg="add mod">
          <ac:chgData name="Zeno Leung" userId="a08ca5a1-307c-496d-ab60-1a1000b53ffc" providerId="ADAL" clId="{99DBB167-87EA-7B4B-8999-4BEFA11CC1A4}" dt="2024-05-13T14:36:20.841" v="1219" actId="1076"/>
          <ac:spMkLst>
            <pc:docMk/>
            <pc:sldMk cId="1087179538" sldId="628"/>
            <ac:spMk id="7" creationId="{6A7EE5E9-7A2D-2F6B-1F31-69CEABB78E50}"/>
          </ac:spMkLst>
        </pc:spChg>
      </pc:sldChg>
      <pc:sldChg chg="modSp mod">
        <pc:chgData name="Zeno Leung" userId="a08ca5a1-307c-496d-ab60-1a1000b53ffc" providerId="ADAL" clId="{99DBB167-87EA-7B4B-8999-4BEFA11CC1A4}" dt="2024-05-13T13:59:58.030" v="800" actId="27636"/>
        <pc:sldMkLst>
          <pc:docMk/>
          <pc:sldMk cId="3365532421" sldId="629"/>
        </pc:sldMkLst>
        <pc:spChg chg="mod">
          <ac:chgData name="Zeno Leung" userId="a08ca5a1-307c-496d-ab60-1a1000b53ffc" providerId="ADAL" clId="{99DBB167-87EA-7B4B-8999-4BEFA11CC1A4}" dt="2024-05-13T13:59:02.660" v="791" actId="1076"/>
          <ac:spMkLst>
            <pc:docMk/>
            <pc:sldMk cId="3365532421" sldId="629"/>
            <ac:spMk id="2" creationId="{391C523E-3F69-4F25-8D22-B2EDDBD29A97}"/>
          </ac:spMkLst>
        </pc:spChg>
        <pc:spChg chg="mod">
          <ac:chgData name="Zeno Leung" userId="a08ca5a1-307c-496d-ab60-1a1000b53ffc" providerId="ADAL" clId="{99DBB167-87EA-7B4B-8999-4BEFA11CC1A4}" dt="2024-05-13T13:59:58.030" v="800" actId="27636"/>
          <ac:spMkLst>
            <pc:docMk/>
            <pc:sldMk cId="3365532421" sldId="629"/>
            <ac:spMk id="3" creationId="{22E7D600-5A06-4504-8173-D6FEA55D592C}"/>
          </ac:spMkLst>
        </pc:spChg>
        <pc:picChg chg="mod">
          <ac:chgData name="Zeno Leung" userId="a08ca5a1-307c-496d-ab60-1a1000b53ffc" providerId="ADAL" clId="{99DBB167-87EA-7B4B-8999-4BEFA11CC1A4}" dt="2024-05-13T13:59:51.520" v="796" actId="1076"/>
          <ac:picMkLst>
            <pc:docMk/>
            <pc:sldMk cId="3365532421" sldId="629"/>
            <ac:picMk id="4" creationId="{5B50F410-5A5B-7E15-E0A1-57A99681E308}"/>
          </ac:picMkLst>
        </pc:picChg>
      </pc:sldChg>
      <pc:sldChg chg="addSp delSp modSp add mod">
        <pc:chgData name="Zeno Leung" userId="a08ca5a1-307c-496d-ab60-1a1000b53ffc" providerId="ADAL" clId="{99DBB167-87EA-7B4B-8999-4BEFA11CC1A4}" dt="2024-05-13T13:41:04.076" v="576" actId="1076"/>
        <pc:sldMkLst>
          <pc:docMk/>
          <pc:sldMk cId="359260197" sldId="631"/>
        </pc:sldMkLst>
        <pc:spChg chg="del mod">
          <ac:chgData name="Zeno Leung" userId="a08ca5a1-307c-496d-ab60-1a1000b53ffc" providerId="ADAL" clId="{99DBB167-87EA-7B4B-8999-4BEFA11CC1A4}" dt="2024-05-13T13:40:54.955" v="572" actId="478"/>
          <ac:spMkLst>
            <pc:docMk/>
            <pc:sldMk cId="359260197" sldId="631"/>
            <ac:spMk id="2" creationId="{7E035067-143A-854D-4A6F-7D2BF03B86F2}"/>
          </ac:spMkLst>
        </pc:spChg>
        <pc:spChg chg="add mod">
          <ac:chgData name="Zeno Leung" userId="a08ca5a1-307c-496d-ab60-1a1000b53ffc" providerId="ADAL" clId="{99DBB167-87EA-7B4B-8999-4BEFA11CC1A4}" dt="2024-05-13T13:41:04.076" v="576" actId="1076"/>
          <ac:spMkLst>
            <pc:docMk/>
            <pc:sldMk cId="359260197" sldId="631"/>
            <ac:spMk id="4" creationId="{B7DF11C4-C688-0706-8320-963283F1E5D1}"/>
          </ac:spMkLst>
        </pc:spChg>
        <pc:spChg chg="add del mod">
          <ac:chgData name="Zeno Leung" userId="a08ca5a1-307c-496d-ab60-1a1000b53ffc" providerId="ADAL" clId="{99DBB167-87EA-7B4B-8999-4BEFA11CC1A4}" dt="2024-05-13T13:40:58.348" v="573" actId="478"/>
          <ac:spMkLst>
            <pc:docMk/>
            <pc:sldMk cId="359260197" sldId="631"/>
            <ac:spMk id="6" creationId="{2B462DAA-7819-64E8-210E-D5AD4D8A5B2A}"/>
          </ac:spMkLst>
        </pc:spChg>
      </pc:sldChg>
      <pc:sldChg chg="add del">
        <pc:chgData name="Zeno Leung" userId="a08ca5a1-307c-496d-ab60-1a1000b53ffc" providerId="ADAL" clId="{99DBB167-87EA-7B4B-8999-4BEFA11CC1A4}" dt="2024-05-13T13:39:57.885" v="534"/>
        <pc:sldMkLst>
          <pc:docMk/>
          <pc:sldMk cId="2676884536" sldId="631"/>
        </pc:sldMkLst>
      </pc:sldChg>
      <pc:sldChg chg="modSp del mod">
        <pc:chgData name="Zeno Leung" userId="a08ca5a1-307c-496d-ab60-1a1000b53ffc" providerId="ADAL" clId="{99DBB167-87EA-7B4B-8999-4BEFA11CC1A4}" dt="2024-05-13T13:39:44.999" v="530" actId="2696"/>
        <pc:sldMkLst>
          <pc:docMk/>
          <pc:sldMk cId="3605092855" sldId="631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3605092855" sldId="631"/>
            <ac:spMk id="2" creationId="{7E035067-143A-854D-4A6F-7D2BF03B86F2}"/>
          </ac:spMkLst>
        </pc:spChg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3605092855" sldId="631"/>
            <ac:spMk id="3" creationId="{AEF04813-A0CC-15F4-B3D7-9667F11712CF}"/>
          </ac:spMkLst>
        </pc:spChg>
      </pc:sldChg>
      <pc:sldChg chg="delSp modSp new mod">
        <pc:chgData name="Zeno Leung" userId="a08ca5a1-307c-496d-ab60-1a1000b53ffc" providerId="ADAL" clId="{99DBB167-87EA-7B4B-8999-4BEFA11CC1A4}" dt="2024-05-13T13:13:48.954" v="98" actId="478"/>
        <pc:sldMkLst>
          <pc:docMk/>
          <pc:sldMk cId="328976335" sldId="632"/>
        </pc:sldMkLst>
        <pc:spChg chg="mod">
          <ac:chgData name="Zeno Leung" userId="a08ca5a1-307c-496d-ab60-1a1000b53ffc" providerId="ADAL" clId="{99DBB167-87EA-7B4B-8999-4BEFA11CC1A4}" dt="2024-05-13T13:13:14.606" v="91"/>
          <ac:spMkLst>
            <pc:docMk/>
            <pc:sldMk cId="328976335" sldId="632"/>
            <ac:spMk id="2" creationId="{FA1D6B2D-B974-9C0F-DD67-29F90116F524}"/>
          </ac:spMkLst>
        </pc:spChg>
        <pc:spChg chg="del mod">
          <ac:chgData name="Zeno Leung" userId="a08ca5a1-307c-496d-ab60-1a1000b53ffc" providerId="ADAL" clId="{99DBB167-87EA-7B4B-8999-4BEFA11CC1A4}" dt="2024-05-13T13:13:48.954" v="98" actId="478"/>
          <ac:spMkLst>
            <pc:docMk/>
            <pc:sldMk cId="328976335" sldId="632"/>
            <ac:spMk id="3" creationId="{16830714-CF4D-E4DC-CB35-645424E21C06}"/>
          </ac:spMkLst>
        </pc:spChg>
      </pc:sldChg>
      <pc:sldChg chg="modSp add mod">
        <pc:chgData name="Zeno Leung" userId="a08ca5a1-307c-496d-ab60-1a1000b53ffc" providerId="ADAL" clId="{99DBB167-87EA-7B4B-8999-4BEFA11CC1A4}" dt="2024-05-13T13:14:59.532" v="195" actId="6549"/>
        <pc:sldMkLst>
          <pc:docMk/>
          <pc:sldMk cId="3595170435" sldId="633"/>
        </pc:sldMkLst>
        <pc:spChg chg="mod">
          <ac:chgData name="Zeno Leung" userId="a08ca5a1-307c-496d-ab60-1a1000b53ffc" providerId="ADAL" clId="{99DBB167-87EA-7B4B-8999-4BEFA11CC1A4}" dt="2024-05-13T13:14:59.532" v="195" actId="6549"/>
          <ac:spMkLst>
            <pc:docMk/>
            <pc:sldMk cId="3595170435" sldId="633"/>
            <ac:spMk id="2" creationId="{FA1D6B2D-B974-9C0F-DD67-29F90116F524}"/>
          </ac:spMkLst>
        </pc:spChg>
      </pc:sldChg>
      <pc:sldChg chg="modSp add mod ord">
        <pc:chgData name="Zeno Leung" userId="a08ca5a1-307c-496d-ab60-1a1000b53ffc" providerId="ADAL" clId="{99DBB167-87EA-7B4B-8999-4BEFA11CC1A4}" dt="2024-05-13T14:00:43.588" v="833" actId="20577"/>
        <pc:sldMkLst>
          <pc:docMk/>
          <pc:sldMk cId="3488045495" sldId="634"/>
        </pc:sldMkLst>
        <pc:spChg chg="mod">
          <ac:chgData name="Zeno Leung" userId="a08ca5a1-307c-496d-ab60-1a1000b53ffc" providerId="ADAL" clId="{99DBB167-87EA-7B4B-8999-4BEFA11CC1A4}" dt="2024-05-13T14:00:43.588" v="833" actId="20577"/>
          <ac:spMkLst>
            <pc:docMk/>
            <pc:sldMk cId="3488045495" sldId="634"/>
            <ac:spMk id="2" creationId="{FA1D6B2D-B974-9C0F-DD67-29F90116F524}"/>
          </ac:spMkLst>
        </pc:spChg>
      </pc:sldChg>
      <pc:sldChg chg="add">
        <pc:chgData name="Zeno Leung" userId="a08ca5a1-307c-496d-ab60-1a1000b53ffc" providerId="ADAL" clId="{99DBB167-87EA-7B4B-8999-4BEFA11CC1A4}" dt="2024-05-13T14:00:19.422" v="801"/>
        <pc:sldMkLst>
          <pc:docMk/>
          <pc:sldMk cId="2764785038" sldId="635"/>
        </pc:sldMkLst>
      </pc:sldChg>
      <pc:sldChg chg="modSp add del mod">
        <pc:chgData name="Zeno Leung" userId="a08ca5a1-307c-496d-ab60-1a1000b53ffc" providerId="ADAL" clId="{99DBB167-87EA-7B4B-8999-4BEFA11CC1A4}" dt="2024-05-13T14:37:40.227" v="1224" actId="1076"/>
        <pc:sldMkLst>
          <pc:docMk/>
          <pc:sldMk cId="2518974531" sldId="636"/>
        </pc:sldMkLst>
        <pc:spChg chg="mod">
          <ac:chgData name="Zeno Leung" userId="a08ca5a1-307c-496d-ab60-1a1000b53ffc" providerId="ADAL" clId="{99DBB167-87EA-7B4B-8999-4BEFA11CC1A4}" dt="2024-05-13T14:05:56.297" v="850" actId="207"/>
          <ac:spMkLst>
            <pc:docMk/>
            <pc:sldMk cId="2518974531" sldId="636"/>
            <ac:spMk id="2" creationId="{C3DED325-89E7-4DE6-B0C1-B14F3F0B7F3E}"/>
          </ac:spMkLst>
        </pc:spChg>
        <pc:spChg chg="mod">
          <ac:chgData name="Zeno Leung" userId="a08ca5a1-307c-496d-ab60-1a1000b53ffc" providerId="ADAL" clId="{99DBB167-87EA-7B4B-8999-4BEFA11CC1A4}" dt="2024-05-13T14:37:40.227" v="1224" actId="1076"/>
          <ac:spMkLst>
            <pc:docMk/>
            <pc:sldMk cId="2518974531" sldId="636"/>
            <ac:spMk id="3" creationId="{F0791F60-4418-4DD9-8A91-983AE2514488}"/>
          </ac:spMkLst>
        </pc:spChg>
      </pc:sldChg>
      <pc:sldChg chg="modSp add mod">
        <pc:chgData name="Zeno Leung" userId="a08ca5a1-307c-496d-ab60-1a1000b53ffc" providerId="ADAL" clId="{99DBB167-87EA-7B4B-8999-4BEFA11CC1A4}" dt="2024-05-13T14:33:23.141" v="1064" actId="20577"/>
        <pc:sldMkLst>
          <pc:docMk/>
          <pc:sldMk cId="2305953258" sldId="757"/>
        </pc:sldMkLst>
        <pc:spChg chg="mod">
          <ac:chgData name="Zeno Leung" userId="a08ca5a1-307c-496d-ab60-1a1000b53ffc" providerId="ADAL" clId="{99DBB167-87EA-7B4B-8999-4BEFA11CC1A4}" dt="2024-05-13T14:33:23.141" v="1064" actId="20577"/>
          <ac:spMkLst>
            <pc:docMk/>
            <pc:sldMk cId="2305953258" sldId="757"/>
            <ac:spMk id="2" creationId="{7A230B97-7982-7248-1ACF-D4FA100C8B2C}"/>
          </ac:spMkLst>
        </pc:spChg>
      </pc:sldChg>
      <pc:sldChg chg="modSp add del mod">
        <pc:chgData name="Zeno Leung" userId="a08ca5a1-307c-496d-ab60-1a1000b53ffc" providerId="ADAL" clId="{99DBB167-87EA-7B4B-8999-4BEFA11CC1A4}" dt="2024-05-13T14:51:34.133" v="1283" actId="20577"/>
        <pc:sldMkLst>
          <pc:docMk/>
          <pc:sldMk cId="4127486069" sldId="761"/>
        </pc:sldMkLst>
        <pc:spChg chg="mod">
          <ac:chgData name="Zeno Leung" userId="a08ca5a1-307c-496d-ab60-1a1000b53ffc" providerId="ADAL" clId="{99DBB167-87EA-7B4B-8999-4BEFA11CC1A4}" dt="2024-05-13T14:51:34.133" v="1283" actId="20577"/>
          <ac:spMkLst>
            <pc:docMk/>
            <pc:sldMk cId="4127486069" sldId="761"/>
            <ac:spMk id="3" creationId="{08A80724-3202-7BBA-A294-CDAB03CDF522}"/>
          </ac:spMkLst>
        </pc:spChg>
      </pc:sldChg>
      <pc:sldChg chg="modSp add del mod">
        <pc:chgData name="Zeno Leung" userId="a08ca5a1-307c-496d-ab60-1a1000b53ffc" providerId="ADAL" clId="{99DBB167-87EA-7B4B-8999-4BEFA11CC1A4}" dt="2024-05-13T14:07:07.817" v="864" actId="207"/>
        <pc:sldMkLst>
          <pc:docMk/>
          <pc:sldMk cId="1544580391" sldId="762"/>
        </pc:sldMkLst>
        <pc:spChg chg="mod">
          <ac:chgData name="Zeno Leung" userId="a08ca5a1-307c-496d-ab60-1a1000b53ffc" providerId="ADAL" clId="{99DBB167-87EA-7B4B-8999-4BEFA11CC1A4}" dt="2024-05-13T14:07:00.381" v="862" actId="207"/>
          <ac:spMkLst>
            <pc:docMk/>
            <pc:sldMk cId="1544580391" sldId="762"/>
            <ac:spMk id="5" creationId="{18532BB4-C363-76E9-6F66-CAF1789F3A5C}"/>
          </ac:spMkLst>
        </pc:spChg>
        <pc:spChg chg="mod">
          <ac:chgData name="Zeno Leung" userId="a08ca5a1-307c-496d-ab60-1a1000b53ffc" providerId="ADAL" clId="{99DBB167-87EA-7B4B-8999-4BEFA11CC1A4}" dt="2024-05-13T14:06:54.480" v="860" actId="207"/>
          <ac:spMkLst>
            <pc:docMk/>
            <pc:sldMk cId="1544580391" sldId="762"/>
            <ac:spMk id="6" creationId="{43970921-3E96-3FD1-B84D-94C7FC6446DB}"/>
          </ac:spMkLst>
        </pc:spChg>
        <pc:spChg chg="mod">
          <ac:chgData name="Zeno Leung" userId="a08ca5a1-307c-496d-ab60-1a1000b53ffc" providerId="ADAL" clId="{99DBB167-87EA-7B4B-8999-4BEFA11CC1A4}" dt="2024-05-13T14:07:04.279" v="863" actId="207"/>
          <ac:spMkLst>
            <pc:docMk/>
            <pc:sldMk cId="1544580391" sldId="762"/>
            <ac:spMk id="7" creationId="{AD88269D-32BE-5359-A79D-27E6D2B2A454}"/>
          </ac:spMkLst>
        </pc:spChg>
        <pc:spChg chg="mod">
          <ac:chgData name="Zeno Leung" userId="a08ca5a1-307c-496d-ab60-1a1000b53ffc" providerId="ADAL" clId="{99DBB167-87EA-7B4B-8999-4BEFA11CC1A4}" dt="2024-05-13T14:06:57.473" v="861" actId="207"/>
          <ac:spMkLst>
            <pc:docMk/>
            <pc:sldMk cId="1544580391" sldId="762"/>
            <ac:spMk id="8" creationId="{F7532D79-D7F7-EF07-01BB-D7BB76380928}"/>
          </ac:spMkLst>
        </pc:spChg>
        <pc:spChg chg="mod">
          <ac:chgData name="Zeno Leung" userId="a08ca5a1-307c-496d-ab60-1a1000b53ffc" providerId="ADAL" clId="{99DBB167-87EA-7B4B-8999-4BEFA11CC1A4}" dt="2024-05-13T14:07:07.817" v="864" actId="207"/>
          <ac:spMkLst>
            <pc:docMk/>
            <pc:sldMk cId="1544580391" sldId="762"/>
            <ac:spMk id="10" creationId="{E7788BA4-1C2B-42D5-4DB3-AE5C1344029D}"/>
          </ac:spMkLst>
        </pc:spChg>
      </pc:sldChg>
      <pc:sldChg chg="modSp add del mod">
        <pc:chgData name="Zeno Leung" userId="a08ca5a1-307c-496d-ab60-1a1000b53ffc" providerId="ADAL" clId="{99DBB167-87EA-7B4B-8999-4BEFA11CC1A4}" dt="2024-05-13T14:55:07.270" v="1290" actId="1076"/>
        <pc:sldMkLst>
          <pc:docMk/>
          <pc:sldMk cId="2674826959" sldId="763"/>
        </pc:sldMkLst>
        <pc:spChg chg="mod">
          <ac:chgData name="Zeno Leung" userId="a08ca5a1-307c-496d-ab60-1a1000b53ffc" providerId="ADAL" clId="{99DBB167-87EA-7B4B-8999-4BEFA11CC1A4}" dt="2024-05-13T14:55:07.270" v="1290" actId="1076"/>
          <ac:spMkLst>
            <pc:docMk/>
            <pc:sldMk cId="2674826959" sldId="763"/>
            <ac:spMk id="2" creationId="{3292F877-FC44-7150-9A4B-FC71EF80B9EA}"/>
          </ac:spMkLst>
        </pc:spChg>
        <pc:spChg chg="mod">
          <ac:chgData name="Zeno Leung" userId="a08ca5a1-307c-496d-ab60-1a1000b53ffc" providerId="ADAL" clId="{99DBB167-87EA-7B4B-8999-4BEFA11CC1A4}" dt="2024-05-13T14:42:54.611" v="1256" actId="207"/>
          <ac:spMkLst>
            <pc:docMk/>
            <pc:sldMk cId="2674826959" sldId="763"/>
            <ac:spMk id="3" creationId="{57AAD94C-FC90-0638-78C4-E8A9B41BB662}"/>
          </ac:spMkLst>
        </pc:spChg>
      </pc:sldChg>
      <pc:sldChg chg="add del">
        <pc:chgData name="Zeno Leung" userId="a08ca5a1-307c-496d-ab60-1a1000b53ffc" providerId="ADAL" clId="{99DBB167-87EA-7B4B-8999-4BEFA11CC1A4}" dt="2024-05-13T14:05:22.110" v="842"/>
        <pc:sldMkLst>
          <pc:docMk/>
          <pc:sldMk cId="1308940862" sldId="764"/>
        </pc:sldMkLst>
      </pc:sldChg>
      <pc:sldChg chg="new del">
        <pc:chgData name="Zeno Leung" userId="a08ca5a1-307c-496d-ab60-1a1000b53ffc" providerId="ADAL" clId="{99DBB167-87EA-7B4B-8999-4BEFA11CC1A4}" dt="2024-05-13T14:30:37.948" v="1054" actId="2696"/>
        <pc:sldMkLst>
          <pc:docMk/>
          <pc:sldMk cId="843802155" sldId="765"/>
        </pc:sldMkLst>
      </pc:sldChg>
      <pc:sldChg chg="new del">
        <pc:chgData name="Zeno Leung" userId="a08ca5a1-307c-496d-ab60-1a1000b53ffc" providerId="ADAL" clId="{99DBB167-87EA-7B4B-8999-4BEFA11CC1A4}" dt="2024-05-13T14:48:18.954" v="1268" actId="2696"/>
        <pc:sldMkLst>
          <pc:docMk/>
          <pc:sldMk cId="2629581777" sldId="765"/>
        </pc:sldMkLst>
      </pc:sldChg>
      <pc:sldChg chg="addSp delSp modSp new mod modAnim">
        <pc:chgData name="Zeno Leung" userId="a08ca5a1-307c-496d-ab60-1a1000b53ffc" providerId="ADAL" clId="{99DBB167-87EA-7B4B-8999-4BEFA11CC1A4}" dt="2024-05-13T14:49:13.554" v="1277" actId="14100"/>
        <pc:sldMkLst>
          <pc:docMk/>
          <pc:sldMk cId="3035905229" sldId="766"/>
        </pc:sldMkLst>
        <pc:spChg chg="del">
          <ac:chgData name="Zeno Leung" userId="a08ca5a1-307c-496d-ab60-1a1000b53ffc" providerId="ADAL" clId="{99DBB167-87EA-7B4B-8999-4BEFA11CC1A4}" dt="2024-05-13T14:49:07.062" v="1274" actId="478"/>
          <ac:spMkLst>
            <pc:docMk/>
            <pc:sldMk cId="3035905229" sldId="766"/>
            <ac:spMk id="2" creationId="{80811A87-EBB4-B637-59A1-E276D2F44F33}"/>
          </ac:spMkLst>
        </pc:spChg>
        <pc:spChg chg="del">
          <ac:chgData name="Zeno Leung" userId="a08ca5a1-307c-496d-ab60-1a1000b53ffc" providerId="ADAL" clId="{99DBB167-87EA-7B4B-8999-4BEFA11CC1A4}" dt="2024-05-13T14:48:47.817" v="1269"/>
          <ac:spMkLst>
            <pc:docMk/>
            <pc:sldMk cId="3035905229" sldId="766"/>
            <ac:spMk id="3" creationId="{27933701-E00B-4623-A142-AEE818AB7AD3}"/>
          </ac:spMkLst>
        </pc:spChg>
        <pc:picChg chg="add mod">
          <ac:chgData name="Zeno Leung" userId="a08ca5a1-307c-496d-ab60-1a1000b53ffc" providerId="ADAL" clId="{99DBB167-87EA-7B4B-8999-4BEFA11CC1A4}" dt="2024-05-13T14:49:13.554" v="1277" actId="14100"/>
          <ac:picMkLst>
            <pc:docMk/>
            <pc:sldMk cId="3035905229" sldId="766"/>
            <ac:picMk id="4" creationId="{AF035B4A-31C2-BF2E-1C42-72CAA60628A6}"/>
          </ac:picMkLst>
        </pc:picChg>
      </pc:sldChg>
      <pc:sldMasterChg chg="del delSldLayout">
        <pc:chgData name="Zeno Leung" userId="a08ca5a1-307c-496d-ab60-1a1000b53ffc" providerId="ADAL" clId="{99DBB167-87EA-7B4B-8999-4BEFA11CC1A4}" dt="2024-05-13T13:39:44.999" v="530" actId="2696"/>
        <pc:sldMasterMkLst>
          <pc:docMk/>
          <pc:sldMasterMk cId="2751894757" sldId="2147483660"/>
        </pc:sldMasterMkLst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1012744559" sldId="2147483661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2968292348" sldId="2147483662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2297527155" sldId="2147483663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1372652856" sldId="2147483664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3020785670" sldId="2147483665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4090217684" sldId="2147483666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380624803" sldId="2147483667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1676343064" sldId="2147483668"/>
          </pc:sldLayoutMkLst>
        </pc:sldLayoutChg>
        <pc:sldLayoutChg chg="del">
          <pc:chgData name="Zeno Leung" userId="a08ca5a1-307c-496d-ab60-1a1000b53ffc" providerId="ADAL" clId="{99DBB167-87EA-7B4B-8999-4BEFA11CC1A4}" dt="2024-05-13T13:39:44.999" v="530" actId="2696"/>
          <pc:sldLayoutMkLst>
            <pc:docMk/>
            <pc:sldMasterMk cId="2751894757" sldId="2147483660"/>
            <pc:sldLayoutMk cId="766192531" sldId="2147483669"/>
          </pc:sldLayoutMkLst>
        </pc:sldLayoutChg>
      </pc:sldMasterChg>
    </pc:docChg>
  </pc:docChgLst>
  <pc:docChgLst>
    <pc:chgData name="Aishat Bakre" userId="839b68a6-4a2b-45ef-9a5a-14f954bfea5f" providerId="ADAL" clId="{3ACE7CCE-F6D0-46C0-8A95-732870E69FF3}"/>
    <pc:docChg chg="delSld modSld">
      <pc:chgData name="Aishat Bakre" userId="839b68a6-4a2b-45ef-9a5a-14f954bfea5f" providerId="ADAL" clId="{3ACE7CCE-F6D0-46C0-8A95-732870E69FF3}" dt="2023-01-18T09:42:41.763" v="46" actId="1076"/>
      <pc:docMkLst>
        <pc:docMk/>
      </pc:docMkLst>
      <pc:sldChg chg="modSp mod">
        <pc:chgData name="Aishat Bakre" userId="839b68a6-4a2b-45ef-9a5a-14f954bfea5f" providerId="ADAL" clId="{3ACE7CCE-F6D0-46C0-8A95-732870E69FF3}" dt="2023-01-18T09:42:41.763" v="46" actId="1076"/>
        <pc:sldMkLst>
          <pc:docMk/>
          <pc:sldMk cId="0" sldId="293"/>
        </pc:sldMkLst>
        <pc:spChg chg="mod">
          <ac:chgData name="Aishat Bakre" userId="839b68a6-4a2b-45ef-9a5a-14f954bfea5f" providerId="ADAL" clId="{3ACE7CCE-F6D0-46C0-8A95-732870E69FF3}" dt="2023-01-18T09:42:04.546" v="38" actId="20577"/>
          <ac:spMkLst>
            <pc:docMk/>
            <pc:sldMk cId="0" sldId="293"/>
            <ac:spMk id="3" creationId="{602FE38B-8E4D-4525-8CE6-FB1238614913}"/>
          </ac:spMkLst>
        </pc:spChg>
        <pc:spChg chg="mod">
          <ac:chgData name="Aishat Bakre" userId="839b68a6-4a2b-45ef-9a5a-14f954bfea5f" providerId="ADAL" clId="{3ACE7CCE-F6D0-46C0-8A95-732870E69FF3}" dt="2023-01-18T09:42:11.619" v="39" actId="1076"/>
          <ac:spMkLst>
            <pc:docMk/>
            <pc:sldMk cId="0" sldId="293"/>
            <ac:spMk id="4" creationId="{5F33C60C-1730-44F6-9A21-2B7BF6952CEA}"/>
          </ac:spMkLst>
        </pc:spChg>
        <pc:spChg chg="mod">
          <ac:chgData name="Aishat Bakre" userId="839b68a6-4a2b-45ef-9a5a-14f954bfea5f" providerId="ADAL" clId="{3ACE7CCE-F6D0-46C0-8A95-732870E69FF3}" dt="2023-01-18T09:42:31.250" v="44" actId="1076"/>
          <ac:spMkLst>
            <pc:docMk/>
            <pc:sldMk cId="0" sldId="293"/>
            <ac:spMk id="5" creationId="{23232AC0-A665-4BA0-B1B1-B2890D7318E5}"/>
          </ac:spMkLst>
        </pc:spChg>
        <pc:spChg chg="mod">
          <ac:chgData name="Aishat Bakre" userId="839b68a6-4a2b-45ef-9a5a-14f954bfea5f" providerId="ADAL" clId="{3ACE7CCE-F6D0-46C0-8A95-732870E69FF3}" dt="2023-01-18T09:42:26.316" v="42" actId="1076"/>
          <ac:spMkLst>
            <pc:docMk/>
            <pc:sldMk cId="0" sldId="293"/>
            <ac:spMk id="6" creationId="{3AA80B70-B0DD-435B-B4D3-621A64FD0F41}"/>
          </ac:spMkLst>
        </pc:spChg>
        <pc:spChg chg="mod">
          <ac:chgData name="Aishat Bakre" userId="839b68a6-4a2b-45ef-9a5a-14f954bfea5f" providerId="ADAL" clId="{3ACE7CCE-F6D0-46C0-8A95-732870E69FF3}" dt="2023-01-18T09:42:15.683" v="40" actId="1076"/>
          <ac:spMkLst>
            <pc:docMk/>
            <pc:sldMk cId="0" sldId="293"/>
            <ac:spMk id="7" creationId="{BA6D1A21-5F31-45F8-B253-7FDF4670D960}"/>
          </ac:spMkLst>
        </pc:spChg>
        <pc:spChg chg="mod">
          <ac:chgData name="Aishat Bakre" userId="839b68a6-4a2b-45ef-9a5a-14f954bfea5f" providerId="ADAL" clId="{3ACE7CCE-F6D0-46C0-8A95-732870E69FF3}" dt="2023-01-18T09:42:35.159" v="45" actId="1076"/>
          <ac:spMkLst>
            <pc:docMk/>
            <pc:sldMk cId="0" sldId="293"/>
            <ac:spMk id="8" creationId="{7FB363A9-6114-47C8-A000-4AEDF293B9E9}"/>
          </ac:spMkLst>
        </pc:spChg>
        <pc:spChg chg="mod">
          <ac:chgData name="Aishat Bakre" userId="839b68a6-4a2b-45ef-9a5a-14f954bfea5f" providerId="ADAL" clId="{3ACE7CCE-F6D0-46C0-8A95-732870E69FF3}" dt="2023-01-18T09:42:41.763" v="46" actId="1076"/>
          <ac:spMkLst>
            <pc:docMk/>
            <pc:sldMk cId="0" sldId="293"/>
            <ac:spMk id="9" creationId="{F3BF6EFE-1E5D-4D7F-B226-9F495FB138B9}"/>
          </ac:spMkLst>
        </pc:spChg>
      </pc:sldChg>
      <pc:sldChg chg="del">
        <pc:chgData name="Aishat Bakre" userId="839b68a6-4a2b-45ef-9a5a-14f954bfea5f" providerId="ADAL" clId="{3ACE7CCE-F6D0-46C0-8A95-732870E69FF3}" dt="2023-01-18T09:41:21.166" v="0" actId="2696"/>
        <pc:sldMkLst>
          <pc:docMk/>
          <pc:sldMk cId="3159375172" sldId="562"/>
        </pc:sldMkLst>
      </pc:sldChg>
    </pc:docChg>
  </pc:docChgLst>
  <pc:docChgLst>
    <pc:chgData name="Zeno Leung" userId="S::z.leung@uwtsd.ac.uk::a08ca5a1-307c-496d-ab60-1a1000b53ffc" providerId="AD" clId="Web-{60865229-FDBB-43A4-D8F3-182758BF7DD5}"/>
    <pc:docChg chg="modSld">
      <pc:chgData name="Zeno Leung" userId="S::z.leung@uwtsd.ac.uk::a08ca5a1-307c-496d-ab60-1a1000b53ffc" providerId="AD" clId="Web-{60865229-FDBB-43A4-D8F3-182758BF7DD5}" dt="2024-01-10T12:11:51.113" v="10"/>
      <pc:docMkLst>
        <pc:docMk/>
      </pc:docMkLst>
      <pc:sldChg chg="modSp">
        <pc:chgData name="Zeno Leung" userId="S::z.leung@uwtsd.ac.uk::a08ca5a1-307c-496d-ab60-1a1000b53ffc" providerId="AD" clId="Web-{60865229-FDBB-43A4-D8F3-182758BF7DD5}" dt="2024-01-10T12:10:52.737" v="3"/>
        <pc:sldMkLst>
          <pc:docMk/>
          <pc:sldMk cId="3740880970" sldId="548"/>
        </pc:sldMkLst>
        <pc:spChg chg="mod">
          <ac:chgData name="Zeno Leung" userId="S::z.leung@uwtsd.ac.uk::a08ca5a1-307c-496d-ab60-1a1000b53ffc" providerId="AD" clId="Web-{60865229-FDBB-43A4-D8F3-182758BF7DD5}" dt="2024-01-10T12:10:52.721" v="2"/>
          <ac:spMkLst>
            <pc:docMk/>
            <pc:sldMk cId="3740880970" sldId="548"/>
            <ac:spMk id="2" creationId="{1A7D8610-97EB-42DA-B06F-B41BC2090922}"/>
          </ac:spMkLst>
        </pc:spChg>
        <pc:spChg chg="mod">
          <ac:chgData name="Zeno Leung" userId="S::z.leung@uwtsd.ac.uk::a08ca5a1-307c-496d-ab60-1a1000b53ffc" providerId="AD" clId="Web-{60865229-FDBB-43A4-D8F3-182758BF7DD5}" dt="2024-01-10T12:10:52.737" v="3"/>
          <ac:spMkLst>
            <pc:docMk/>
            <pc:sldMk cId="3740880970" sldId="548"/>
            <ac:spMk id="3" creationId="{3FC65BA0-8E34-4C57-978D-A11858572A46}"/>
          </ac:spMkLst>
        </pc:spChg>
      </pc:sldChg>
      <pc:sldChg chg="modSp">
        <pc:chgData name="Zeno Leung" userId="S::z.leung@uwtsd.ac.uk::a08ca5a1-307c-496d-ab60-1a1000b53ffc" providerId="AD" clId="Web-{60865229-FDBB-43A4-D8F3-182758BF7DD5}" dt="2024-01-10T12:11:01.972" v="5"/>
        <pc:sldMkLst>
          <pc:docMk/>
          <pc:sldMk cId="2999768409" sldId="559"/>
        </pc:sldMkLst>
        <pc:spChg chg="mod">
          <ac:chgData name="Zeno Leung" userId="S::z.leung@uwtsd.ac.uk::a08ca5a1-307c-496d-ab60-1a1000b53ffc" providerId="AD" clId="Web-{60865229-FDBB-43A4-D8F3-182758BF7DD5}" dt="2024-01-10T12:11:01.956" v="4"/>
          <ac:spMkLst>
            <pc:docMk/>
            <pc:sldMk cId="2999768409" sldId="559"/>
            <ac:spMk id="2" creationId="{25ACF3DE-3C46-4DF4-AAE7-EAAC6485B72A}"/>
          </ac:spMkLst>
        </pc:spChg>
        <pc:spChg chg="mod">
          <ac:chgData name="Zeno Leung" userId="S::z.leung@uwtsd.ac.uk::a08ca5a1-307c-496d-ab60-1a1000b53ffc" providerId="AD" clId="Web-{60865229-FDBB-43A4-D8F3-182758BF7DD5}" dt="2024-01-10T12:11:01.972" v="5"/>
          <ac:spMkLst>
            <pc:docMk/>
            <pc:sldMk cId="2999768409" sldId="559"/>
            <ac:spMk id="3" creationId="{117873DE-71A5-4C4F-B641-8A80B07BF98C}"/>
          </ac:spMkLst>
        </pc:spChg>
      </pc:sldChg>
      <pc:sldChg chg="modSp">
        <pc:chgData name="Zeno Leung" userId="S::z.leung@uwtsd.ac.uk::a08ca5a1-307c-496d-ab60-1a1000b53ffc" providerId="AD" clId="Web-{60865229-FDBB-43A4-D8F3-182758BF7DD5}" dt="2024-01-10T12:11:07.440" v="7"/>
        <pc:sldMkLst>
          <pc:docMk/>
          <pc:sldMk cId="2628308827" sldId="560"/>
        </pc:sldMkLst>
        <pc:spChg chg="mod">
          <ac:chgData name="Zeno Leung" userId="S::z.leung@uwtsd.ac.uk::a08ca5a1-307c-496d-ab60-1a1000b53ffc" providerId="AD" clId="Web-{60865229-FDBB-43A4-D8F3-182758BF7DD5}" dt="2024-01-10T12:11:07.425" v="6"/>
          <ac:spMkLst>
            <pc:docMk/>
            <pc:sldMk cId="2628308827" sldId="560"/>
            <ac:spMk id="2" creationId="{7FD9D347-FB40-49F6-9C04-C65A0EA9CD12}"/>
          </ac:spMkLst>
        </pc:spChg>
        <pc:spChg chg="mod">
          <ac:chgData name="Zeno Leung" userId="S::z.leung@uwtsd.ac.uk::a08ca5a1-307c-496d-ab60-1a1000b53ffc" providerId="AD" clId="Web-{60865229-FDBB-43A4-D8F3-182758BF7DD5}" dt="2024-01-10T12:11:07.440" v="7"/>
          <ac:spMkLst>
            <pc:docMk/>
            <pc:sldMk cId="2628308827" sldId="560"/>
            <ac:spMk id="3" creationId="{1D45752D-3BF8-4EAE-8419-71A1D4184B92}"/>
          </ac:spMkLst>
        </pc:spChg>
      </pc:sldChg>
      <pc:sldChg chg="modSp mod setBg">
        <pc:chgData name="Zeno Leung" userId="S::z.leung@uwtsd.ac.uk::a08ca5a1-307c-496d-ab60-1a1000b53ffc" providerId="AD" clId="Web-{60865229-FDBB-43A4-D8F3-182758BF7DD5}" dt="2024-01-10T12:11:51.113" v="10"/>
        <pc:sldMkLst>
          <pc:docMk/>
          <pc:sldMk cId="935990588" sldId="577"/>
        </pc:sldMkLst>
        <pc:spChg chg="mod">
          <ac:chgData name="Zeno Leung" userId="S::z.leung@uwtsd.ac.uk::a08ca5a1-307c-496d-ab60-1a1000b53ffc" providerId="AD" clId="Web-{60865229-FDBB-43A4-D8F3-182758BF7DD5}" dt="2024-01-10T12:11:51.098" v="9"/>
          <ac:spMkLst>
            <pc:docMk/>
            <pc:sldMk cId="935990588" sldId="577"/>
            <ac:spMk id="2" creationId="{CC1D0109-569E-4E35-90C6-76A49A687AA3}"/>
          </ac:spMkLst>
        </pc:spChg>
        <pc:spChg chg="mod">
          <ac:chgData name="Zeno Leung" userId="S::z.leung@uwtsd.ac.uk::a08ca5a1-307c-496d-ab60-1a1000b53ffc" providerId="AD" clId="Web-{60865229-FDBB-43A4-D8F3-182758BF7DD5}" dt="2024-01-10T12:11:51.113" v="10"/>
          <ac:spMkLst>
            <pc:docMk/>
            <pc:sldMk cId="935990588" sldId="577"/>
            <ac:spMk id="3" creationId="{C1493217-F497-42E3-8BF7-52098E0F27D7}"/>
          </ac:spMkLst>
        </pc:spChg>
      </pc:sldChg>
    </pc:docChg>
  </pc:docChgLst>
  <pc:docChgLst>
    <pc:chgData name="Zeno Leung" userId="S::z.leung@uwtsd.ac.uk::a08ca5a1-307c-496d-ab60-1a1000b53ffc" providerId="AD" clId="Web-{F5459686-03D4-EAE8-DDC6-4FFD7A1CE1B9}"/>
    <pc:docChg chg="modSld">
      <pc:chgData name="Zeno Leung" userId="S::z.leung@uwtsd.ac.uk::a08ca5a1-307c-496d-ab60-1a1000b53ffc" providerId="AD" clId="Web-{F5459686-03D4-EAE8-DDC6-4FFD7A1CE1B9}" dt="2024-01-09T14:56:03.463" v="12"/>
      <pc:docMkLst>
        <pc:docMk/>
      </pc:docMkLst>
      <pc:sldChg chg="mod setBg modShow">
        <pc:chgData name="Zeno Leung" userId="S::z.leung@uwtsd.ac.uk::a08ca5a1-307c-496d-ab60-1a1000b53ffc" providerId="AD" clId="Web-{F5459686-03D4-EAE8-DDC6-4FFD7A1CE1B9}" dt="2024-01-09T14:52:08.033" v="3"/>
        <pc:sldMkLst>
          <pc:docMk/>
          <pc:sldMk cId="3740880970" sldId="548"/>
        </pc:sldMkLst>
      </pc:sldChg>
      <pc:sldChg chg="modSp">
        <pc:chgData name="Zeno Leung" userId="S::z.leung@uwtsd.ac.uk::a08ca5a1-307c-496d-ab60-1a1000b53ffc" providerId="AD" clId="Web-{F5459686-03D4-EAE8-DDC6-4FFD7A1CE1B9}" dt="2024-01-09T14:51:31.501" v="2" actId="20577"/>
        <pc:sldMkLst>
          <pc:docMk/>
          <pc:sldMk cId="2115290767" sldId="550"/>
        </pc:sldMkLst>
        <pc:spChg chg="mod">
          <ac:chgData name="Zeno Leung" userId="S::z.leung@uwtsd.ac.uk::a08ca5a1-307c-496d-ab60-1a1000b53ffc" providerId="AD" clId="Web-{F5459686-03D4-EAE8-DDC6-4FFD7A1CE1B9}" dt="2024-01-09T14:51:31.501" v="2" actId="20577"/>
          <ac:spMkLst>
            <pc:docMk/>
            <pc:sldMk cId="2115290767" sldId="550"/>
            <ac:spMk id="3" creationId="{10C7E2E1-400A-4F39-9886-92B40CFD129B}"/>
          </ac:spMkLst>
        </pc:spChg>
      </pc:sldChg>
      <pc:sldChg chg="modSp">
        <pc:chgData name="Zeno Leung" userId="S::z.leung@uwtsd.ac.uk::a08ca5a1-307c-496d-ab60-1a1000b53ffc" providerId="AD" clId="Web-{F5459686-03D4-EAE8-DDC6-4FFD7A1CE1B9}" dt="2024-01-09T14:54:41.382" v="10" actId="20577"/>
        <pc:sldMkLst>
          <pc:docMk/>
          <pc:sldMk cId="1125035253" sldId="557"/>
        </pc:sldMkLst>
        <pc:spChg chg="mod">
          <ac:chgData name="Zeno Leung" userId="S::z.leung@uwtsd.ac.uk::a08ca5a1-307c-496d-ab60-1a1000b53ffc" providerId="AD" clId="Web-{F5459686-03D4-EAE8-DDC6-4FFD7A1CE1B9}" dt="2024-01-09T14:54:41.382" v="10" actId="20577"/>
          <ac:spMkLst>
            <pc:docMk/>
            <pc:sldMk cId="1125035253" sldId="557"/>
            <ac:spMk id="3" creationId="{288603F8-E3EB-485A-A78A-5546B38C6F58}"/>
          </ac:spMkLst>
        </pc:spChg>
      </pc:sldChg>
      <pc:sldChg chg="mod setBg">
        <pc:chgData name="Zeno Leung" userId="S::z.leung@uwtsd.ac.uk::a08ca5a1-307c-496d-ab60-1a1000b53ffc" providerId="AD" clId="Web-{F5459686-03D4-EAE8-DDC6-4FFD7A1CE1B9}" dt="2024-01-09T14:55:56.885" v="11"/>
        <pc:sldMkLst>
          <pc:docMk/>
          <pc:sldMk cId="2999768409" sldId="559"/>
        </pc:sldMkLst>
      </pc:sldChg>
      <pc:sldChg chg="mod setBg">
        <pc:chgData name="Zeno Leung" userId="S::z.leung@uwtsd.ac.uk::a08ca5a1-307c-496d-ab60-1a1000b53ffc" providerId="AD" clId="Web-{F5459686-03D4-EAE8-DDC6-4FFD7A1CE1B9}" dt="2024-01-09T14:56:03.463" v="12"/>
        <pc:sldMkLst>
          <pc:docMk/>
          <pc:sldMk cId="2628308827" sldId="560"/>
        </pc:sldMkLst>
      </pc:sldChg>
      <pc:sldChg chg="modSp">
        <pc:chgData name="Zeno Leung" userId="S::z.leung@uwtsd.ac.uk::a08ca5a1-307c-496d-ab60-1a1000b53ffc" providerId="AD" clId="Web-{F5459686-03D4-EAE8-DDC6-4FFD7A1CE1B9}" dt="2024-01-09T14:53:45.755" v="7" actId="20577"/>
        <pc:sldMkLst>
          <pc:docMk/>
          <pc:sldMk cId="637028681" sldId="567"/>
        </pc:sldMkLst>
        <pc:spChg chg="mod">
          <ac:chgData name="Zeno Leung" userId="S::z.leung@uwtsd.ac.uk::a08ca5a1-307c-496d-ab60-1a1000b53ffc" providerId="AD" clId="Web-{F5459686-03D4-EAE8-DDC6-4FFD7A1CE1B9}" dt="2024-01-09T14:53:45.755" v="7" actId="20577"/>
          <ac:spMkLst>
            <pc:docMk/>
            <pc:sldMk cId="637028681" sldId="567"/>
            <ac:spMk id="3" creationId="{7BF2645C-99E6-4862-8E7A-27A55D1CC801}"/>
          </ac:spMkLst>
        </pc:spChg>
      </pc:sldChg>
      <pc:sldChg chg="modSp">
        <pc:chgData name="Zeno Leung" userId="S::z.leung@uwtsd.ac.uk::a08ca5a1-307c-496d-ab60-1a1000b53ffc" providerId="AD" clId="Web-{F5459686-03D4-EAE8-DDC6-4FFD7A1CE1B9}" dt="2024-01-09T14:53:14.504" v="6" actId="20577"/>
        <pc:sldMkLst>
          <pc:docMk/>
          <pc:sldMk cId="2648954149" sldId="588"/>
        </pc:sldMkLst>
        <pc:spChg chg="mod">
          <ac:chgData name="Zeno Leung" userId="S::z.leung@uwtsd.ac.uk::a08ca5a1-307c-496d-ab60-1a1000b53ffc" providerId="AD" clId="Web-{F5459686-03D4-EAE8-DDC6-4FFD7A1CE1B9}" dt="2024-01-09T14:53:14.504" v="6" actId="20577"/>
          <ac:spMkLst>
            <pc:docMk/>
            <pc:sldMk cId="2648954149" sldId="588"/>
            <ac:spMk id="3" creationId="{2E454D35-8D59-6169-CD5C-D15F8286DC05}"/>
          </ac:spMkLst>
        </pc:spChg>
      </pc:sldChg>
    </pc:docChg>
  </pc:docChgLst>
  <pc:docChgLst>
    <pc:chgData name="Zeno Leung" userId="S::z.leung@uwtsd.ac.uk::a08ca5a1-307c-496d-ab60-1a1000b53ffc" providerId="AD" clId="Web-{72931BA8-36D2-B7D1-2557-A2487DD57220}"/>
    <pc:docChg chg="delSld">
      <pc:chgData name="Zeno Leung" userId="S::z.leung@uwtsd.ac.uk::a08ca5a1-307c-496d-ab60-1a1000b53ffc" providerId="AD" clId="Web-{72931BA8-36D2-B7D1-2557-A2487DD57220}" dt="2024-01-15T14:47:48.787" v="0"/>
      <pc:docMkLst>
        <pc:docMk/>
      </pc:docMkLst>
      <pc:sldChg chg="del">
        <pc:chgData name="Zeno Leung" userId="S::z.leung@uwtsd.ac.uk::a08ca5a1-307c-496d-ab60-1a1000b53ffc" providerId="AD" clId="Web-{72931BA8-36D2-B7D1-2557-A2487DD57220}" dt="2024-01-15T14:47:48.787" v="0"/>
        <pc:sldMkLst>
          <pc:docMk/>
          <pc:sldMk cId="2115290767" sldId="550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8C1CFE-5D06-4BDA-9D5B-D5F9577992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EFD7963-9202-4018-B05C-C1CC4AFA1EEB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Diagnose diseases and health problems.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27EA7C-892C-490C-979F-6889A2A3A621}" type="parTrans" cxnId="{33BA787C-3A5D-4010-9423-74E404722A9F}">
      <dgm:prSet/>
      <dgm:spPr/>
      <dgm:t>
        <a:bodyPr/>
        <a:lstStyle/>
        <a:p>
          <a:endParaRPr lang="en-US"/>
        </a:p>
      </dgm:t>
    </dgm:pt>
    <dgm:pt modelId="{E54004F3-99C0-4EF2-AE5C-411A938DD22B}" type="sibTrans" cxnId="{33BA787C-3A5D-4010-9423-74E404722A9F}">
      <dgm:prSet/>
      <dgm:spPr/>
      <dgm:t>
        <a:bodyPr/>
        <a:lstStyle/>
        <a:p>
          <a:endParaRPr lang="en-US"/>
        </a:p>
      </dgm:t>
    </dgm:pt>
    <dgm:pt modelId="{5570EDCC-E0C0-4BD6-A3F3-938F20FD2EF0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Prevent the development or recurrence of disease and reduce the number of people who become ill.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8FFCA5-0CC9-48D2-ADFF-02DBECC2FB13}" type="parTrans" cxnId="{1351AE4A-0E0E-4638-BA1F-D270AC45703A}">
      <dgm:prSet/>
      <dgm:spPr/>
      <dgm:t>
        <a:bodyPr/>
        <a:lstStyle/>
        <a:p>
          <a:endParaRPr lang="en-US"/>
        </a:p>
      </dgm:t>
    </dgm:pt>
    <dgm:pt modelId="{5D608376-5DBB-4F02-BA54-FA7416825481}" type="sibTrans" cxnId="{1351AE4A-0E0E-4638-BA1F-D270AC45703A}">
      <dgm:prSet/>
      <dgm:spPr/>
      <dgm:t>
        <a:bodyPr/>
        <a:lstStyle/>
        <a:p>
          <a:endParaRPr lang="en-US"/>
        </a:p>
      </dgm:t>
    </dgm:pt>
    <dgm:pt modelId="{CFBBC0CE-4EBC-40FD-B7D4-D62A89F71521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Treat illness to improve survival rates or increase the number of people who are cured.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0F024F-D703-4397-BE87-C933FDB9E3C2}" type="parTrans" cxnId="{57CE2B4C-69FA-49E3-8736-AC3AE191B5AC}">
      <dgm:prSet/>
      <dgm:spPr/>
      <dgm:t>
        <a:bodyPr/>
        <a:lstStyle/>
        <a:p>
          <a:endParaRPr lang="en-US"/>
        </a:p>
      </dgm:t>
    </dgm:pt>
    <dgm:pt modelId="{0F054AE6-B91D-42BB-89C5-B135A9BC59E6}" type="sibTrans" cxnId="{57CE2B4C-69FA-49E3-8736-AC3AE191B5AC}">
      <dgm:prSet/>
      <dgm:spPr/>
      <dgm:t>
        <a:bodyPr/>
        <a:lstStyle/>
        <a:p>
          <a:endParaRPr lang="en-US"/>
        </a:p>
      </dgm:t>
    </dgm:pt>
    <dgm:pt modelId="{0A9BD4C6-EF29-4FC1-89B8-7D23672AC7A1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Improve the quality of life for people living with illness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C265B9-BF95-44D0-ADAA-D3B0671187B4}" type="parTrans" cxnId="{519A9DB4-0417-4C81-AA7D-782642876BDA}">
      <dgm:prSet/>
      <dgm:spPr/>
      <dgm:t>
        <a:bodyPr/>
        <a:lstStyle/>
        <a:p>
          <a:endParaRPr lang="en-US"/>
        </a:p>
      </dgm:t>
    </dgm:pt>
    <dgm:pt modelId="{9DB5D405-F6DD-4571-BA7B-791CFB4D1250}" type="sibTrans" cxnId="{519A9DB4-0417-4C81-AA7D-782642876BDA}">
      <dgm:prSet/>
      <dgm:spPr/>
      <dgm:t>
        <a:bodyPr/>
        <a:lstStyle/>
        <a:p>
          <a:endParaRPr lang="en-US"/>
        </a:p>
      </dgm:t>
    </dgm:pt>
    <dgm:pt modelId="{D0003672-9ECF-4180-9C0C-B1E24E458E35}" type="pres">
      <dgm:prSet presAssocID="{808C1CFE-5D06-4BDA-9D5B-D5F957799268}" presName="root" presStyleCnt="0">
        <dgm:presLayoutVars>
          <dgm:dir/>
          <dgm:resizeHandles val="exact"/>
        </dgm:presLayoutVars>
      </dgm:prSet>
      <dgm:spPr/>
    </dgm:pt>
    <dgm:pt modelId="{0A862CD5-D6D3-4254-8BF2-904D138346C3}" type="pres">
      <dgm:prSet presAssocID="{3EFD7963-9202-4018-B05C-C1CC4AFA1EEB}" presName="compNode" presStyleCnt="0"/>
      <dgm:spPr/>
    </dgm:pt>
    <dgm:pt modelId="{0E3EDFCE-286D-45A8-AB59-C055C197F4B0}" type="pres">
      <dgm:prSet presAssocID="{3EFD7963-9202-4018-B05C-C1CC4AFA1EEB}" presName="bgRect" presStyleLbl="bgShp" presStyleIdx="0" presStyleCnt="4"/>
      <dgm:spPr/>
    </dgm:pt>
    <dgm:pt modelId="{A191A969-261F-4C86-9038-1874E9716596}" type="pres">
      <dgm:prSet presAssocID="{3EFD7963-9202-4018-B05C-C1CC4AFA1E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DC0EB32-C0AF-4F59-BE66-FA29BBC675FC}" type="pres">
      <dgm:prSet presAssocID="{3EFD7963-9202-4018-B05C-C1CC4AFA1EEB}" presName="spaceRect" presStyleCnt="0"/>
      <dgm:spPr/>
    </dgm:pt>
    <dgm:pt modelId="{EDA18887-A30D-40D7-95A3-4624DBA4F751}" type="pres">
      <dgm:prSet presAssocID="{3EFD7963-9202-4018-B05C-C1CC4AFA1EEB}" presName="parTx" presStyleLbl="revTx" presStyleIdx="0" presStyleCnt="4">
        <dgm:presLayoutVars>
          <dgm:chMax val="0"/>
          <dgm:chPref val="0"/>
        </dgm:presLayoutVars>
      </dgm:prSet>
      <dgm:spPr/>
    </dgm:pt>
    <dgm:pt modelId="{2314AB8E-B9EC-48A4-A3E1-599ADDA72F18}" type="pres">
      <dgm:prSet presAssocID="{E54004F3-99C0-4EF2-AE5C-411A938DD22B}" presName="sibTrans" presStyleCnt="0"/>
      <dgm:spPr/>
    </dgm:pt>
    <dgm:pt modelId="{86E51324-F44B-41DE-9AD5-0709D7274A66}" type="pres">
      <dgm:prSet presAssocID="{5570EDCC-E0C0-4BD6-A3F3-938F20FD2EF0}" presName="compNode" presStyleCnt="0"/>
      <dgm:spPr/>
    </dgm:pt>
    <dgm:pt modelId="{BE35EA80-692A-4D96-9CE5-C9185D18F8F7}" type="pres">
      <dgm:prSet presAssocID="{5570EDCC-E0C0-4BD6-A3F3-938F20FD2EF0}" presName="bgRect" presStyleLbl="bgShp" presStyleIdx="1" presStyleCnt="4"/>
      <dgm:spPr/>
    </dgm:pt>
    <dgm:pt modelId="{41619E66-CF54-4F7C-8BF7-D791B3ECE029}" type="pres">
      <dgm:prSet presAssocID="{5570EDCC-E0C0-4BD6-A3F3-938F20FD2EF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997E55F-3981-4B82-9F1F-71B30180D4D2}" type="pres">
      <dgm:prSet presAssocID="{5570EDCC-E0C0-4BD6-A3F3-938F20FD2EF0}" presName="spaceRect" presStyleCnt="0"/>
      <dgm:spPr/>
    </dgm:pt>
    <dgm:pt modelId="{5928A7CC-FA32-4478-A88E-DD3907A0F1DA}" type="pres">
      <dgm:prSet presAssocID="{5570EDCC-E0C0-4BD6-A3F3-938F20FD2EF0}" presName="parTx" presStyleLbl="revTx" presStyleIdx="1" presStyleCnt="4">
        <dgm:presLayoutVars>
          <dgm:chMax val="0"/>
          <dgm:chPref val="0"/>
        </dgm:presLayoutVars>
      </dgm:prSet>
      <dgm:spPr/>
    </dgm:pt>
    <dgm:pt modelId="{74F9FC03-7CBA-4749-ABEE-6B3D763DC7B8}" type="pres">
      <dgm:prSet presAssocID="{5D608376-5DBB-4F02-BA54-FA7416825481}" presName="sibTrans" presStyleCnt="0"/>
      <dgm:spPr/>
    </dgm:pt>
    <dgm:pt modelId="{A7FCFC5F-2A61-48DC-9EBF-D6B070AEFFCB}" type="pres">
      <dgm:prSet presAssocID="{CFBBC0CE-4EBC-40FD-B7D4-D62A89F71521}" presName="compNode" presStyleCnt="0"/>
      <dgm:spPr/>
    </dgm:pt>
    <dgm:pt modelId="{34D89AC6-0F1D-4EE5-9F24-D119AEBBEBE7}" type="pres">
      <dgm:prSet presAssocID="{CFBBC0CE-4EBC-40FD-B7D4-D62A89F71521}" presName="bgRect" presStyleLbl="bgShp" presStyleIdx="2" presStyleCnt="4"/>
      <dgm:spPr/>
    </dgm:pt>
    <dgm:pt modelId="{5BCBF567-E460-42AD-988C-EEFE15F60FA4}" type="pres">
      <dgm:prSet presAssocID="{CFBBC0CE-4EBC-40FD-B7D4-D62A89F7152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B784B9D-45EE-42EA-8F34-D18A70248B81}" type="pres">
      <dgm:prSet presAssocID="{CFBBC0CE-4EBC-40FD-B7D4-D62A89F71521}" presName="spaceRect" presStyleCnt="0"/>
      <dgm:spPr/>
    </dgm:pt>
    <dgm:pt modelId="{7DCA5CCB-1916-4A50-93D1-59DDD7A1D481}" type="pres">
      <dgm:prSet presAssocID="{CFBBC0CE-4EBC-40FD-B7D4-D62A89F71521}" presName="parTx" presStyleLbl="revTx" presStyleIdx="2" presStyleCnt="4" custLinFactNeighborY="-5145">
        <dgm:presLayoutVars>
          <dgm:chMax val="0"/>
          <dgm:chPref val="0"/>
        </dgm:presLayoutVars>
      </dgm:prSet>
      <dgm:spPr/>
    </dgm:pt>
    <dgm:pt modelId="{F620AF07-8B58-434F-91C1-82FC95E08AEC}" type="pres">
      <dgm:prSet presAssocID="{0F054AE6-B91D-42BB-89C5-B135A9BC59E6}" presName="sibTrans" presStyleCnt="0"/>
      <dgm:spPr/>
    </dgm:pt>
    <dgm:pt modelId="{3F2C5FD5-1D21-4D27-82DC-9FBF37B0A50C}" type="pres">
      <dgm:prSet presAssocID="{0A9BD4C6-EF29-4FC1-89B8-7D23672AC7A1}" presName="compNode" presStyleCnt="0"/>
      <dgm:spPr/>
    </dgm:pt>
    <dgm:pt modelId="{D4531EB0-554E-4E35-A47D-C1FC36A3388B}" type="pres">
      <dgm:prSet presAssocID="{0A9BD4C6-EF29-4FC1-89B8-7D23672AC7A1}" presName="bgRect" presStyleLbl="bgShp" presStyleIdx="3" presStyleCnt="4"/>
      <dgm:spPr/>
    </dgm:pt>
    <dgm:pt modelId="{E4C6A276-96BF-44BD-B7B5-257F862B0011}" type="pres">
      <dgm:prSet presAssocID="{0A9BD4C6-EF29-4FC1-89B8-7D23672AC7A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A1D01FE-1124-4B19-8D76-D266378B77F6}" type="pres">
      <dgm:prSet presAssocID="{0A9BD4C6-EF29-4FC1-89B8-7D23672AC7A1}" presName="spaceRect" presStyleCnt="0"/>
      <dgm:spPr/>
    </dgm:pt>
    <dgm:pt modelId="{5ED31BA7-690B-4672-A59E-132212012782}" type="pres">
      <dgm:prSet presAssocID="{0A9BD4C6-EF29-4FC1-89B8-7D23672AC7A1}" presName="parTx" presStyleLbl="revTx" presStyleIdx="3" presStyleCnt="4" custLinFactNeighborY="-4116">
        <dgm:presLayoutVars>
          <dgm:chMax val="0"/>
          <dgm:chPref val="0"/>
        </dgm:presLayoutVars>
      </dgm:prSet>
      <dgm:spPr/>
    </dgm:pt>
  </dgm:ptLst>
  <dgm:cxnLst>
    <dgm:cxn modelId="{0C336304-3A86-4646-B818-D9BA3356E00E}" type="presOf" srcId="{3EFD7963-9202-4018-B05C-C1CC4AFA1EEB}" destId="{EDA18887-A30D-40D7-95A3-4624DBA4F751}" srcOrd="0" destOrd="0" presId="urn:microsoft.com/office/officeart/2018/2/layout/IconVerticalSolidList"/>
    <dgm:cxn modelId="{855BFD11-8B4E-4D1B-B412-6EA598E59DE1}" type="presOf" srcId="{5570EDCC-E0C0-4BD6-A3F3-938F20FD2EF0}" destId="{5928A7CC-FA32-4478-A88E-DD3907A0F1DA}" srcOrd="0" destOrd="0" presId="urn:microsoft.com/office/officeart/2018/2/layout/IconVerticalSolidList"/>
    <dgm:cxn modelId="{0CE85648-3201-4948-AEC8-B58197B650DD}" type="presOf" srcId="{808C1CFE-5D06-4BDA-9D5B-D5F957799268}" destId="{D0003672-9ECF-4180-9C0C-B1E24E458E35}" srcOrd="0" destOrd="0" presId="urn:microsoft.com/office/officeart/2018/2/layout/IconVerticalSolidList"/>
    <dgm:cxn modelId="{1351AE4A-0E0E-4638-BA1F-D270AC45703A}" srcId="{808C1CFE-5D06-4BDA-9D5B-D5F957799268}" destId="{5570EDCC-E0C0-4BD6-A3F3-938F20FD2EF0}" srcOrd="1" destOrd="0" parTransId="{1D8FFCA5-0CC9-48D2-ADFF-02DBECC2FB13}" sibTransId="{5D608376-5DBB-4F02-BA54-FA7416825481}"/>
    <dgm:cxn modelId="{57CE2B4C-69FA-49E3-8736-AC3AE191B5AC}" srcId="{808C1CFE-5D06-4BDA-9D5B-D5F957799268}" destId="{CFBBC0CE-4EBC-40FD-B7D4-D62A89F71521}" srcOrd="2" destOrd="0" parTransId="{730F024F-D703-4397-BE87-C933FDB9E3C2}" sibTransId="{0F054AE6-B91D-42BB-89C5-B135A9BC59E6}"/>
    <dgm:cxn modelId="{68436D6B-D0F3-4C73-B91E-E8C0D6F48C40}" type="presOf" srcId="{0A9BD4C6-EF29-4FC1-89B8-7D23672AC7A1}" destId="{5ED31BA7-690B-4672-A59E-132212012782}" srcOrd="0" destOrd="0" presId="urn:microsoft.com/office/officeart/2018/2/layout/IconVerticalSolidList"/>
    <dgm:cxn modelId="{33BA787C-3A5D-4010-9423-74E404722A9F}" srcId="{808C1CFE-5D06-4BDA-9D5B-D5F957799268}" destId="{3EFD7963-9202-4018-B05C-C1CC4AFA1EEB}" srcOrd="0" destOrd="0" parTransId="{B727EA7C-892C-490C-979F-6889A2A3A621}" sibTransId="{E54004F3-99C0-4EF2-AE5C-411A938DD22B}"/>
    <dgm:cxn modelId="{519A9DB4-0417-4C81-AA7D-782642876BDA}" srcId="{808C1CFE-5D06-4BDA-9D5B-D5F957799268}" destId="{0A9BD4C6-EF29-4FC1-89B8-7D23672AC7A1}" srcOrd="3" destOrd="0" parTransId="{E0C265B9-BF95-44D0-ADAA-D3B0671187B4}" sibTransId="{9DB5D405-F6DD-4571-BA7B-791CFB4D1250}"/>
    <dgm:cxn modelId="{40FBA8F3-5E17-4394-9AB0-BDF6D5BB6BA8}" type="presOf" srcId="{CFBBC0CE-4EBC-40FD-B7D4-D62A89F71521}" destId="{7DCA5CCB-1916-4A50-93D1-59DDD7A1D481}" srcOrd="0" destOrd="0" presId="urn:microsoft.com/office/officeart/2018/2/layout/IconVerticalSolidList"/>
    <dgm:cxn modelId="{DA592BD3-70A0-4DA6-B1C5-A6969539D42E}" type="presParOf" srcId="{D0003672-9ECF-4180-9C0C-B1E24E458E35}" destId="{0A862CD5-D6D3-4254-8BF2-904D138346C3}" srcOrd="0" destOrd="0" presId="urn:microsoft.com/office/officeart/2018/2/layout/IconVerticalSolidList"/>
    <dgm:cxn modelId="{766A7015-7209-4479-AAC9-6AABDA1B0B09}" type="presParOf" srcId="{0A862CD5-D6D3-4254-8BF2-904D138346C3}" destId="{0E3EDFCE-286D-45A8-AB59-C055C197F4B0}" srcOrd="0" destOrd="0" presId="urn:microsoft.com/office/officeart/2018/2/layout/IconVerticalSolidList"/>
    <dgm:cxn modelId="{EE704C2B-F3C4-4C7F-8C9C-F6C2F44D2435}" type="presParOf" srcId="{0A862CD5-D6D3-4254-8BF2-904D138346C3}" destId="{A191A969-261F-4C86-9038-1874E9716596}" srcOrd="1" destOrd="0" presId="urn:microsoft.com/office/officeart/2018/2/layout/IconVerticalSolidList"/>
    <dgm:cxn modelId="{38995F8A-D96C-4A01-B230-9A1535EB8861}" type="presParOf" srcId="{0A862CD5-D6D3-4254-8BF2-904D138346C3}" destId="{FDC0EB32-C0AF-4F59-BE66-FA29BBC675FC}" srcOrd="2" destOrd="0" presId="urn:microsoft.com/office/officeart/2018/2/layout/IconVerticalSolidList"/>
    <dgm:cxn modelId="{1ED5A525-1265-4B8E-8910-9117E17CAD23}" type="presParOf" srcId="{0A862CD5-D6D3-4254-8BF2-904D138346C3}" destId="{EDA18887-A30D-40D7-95A3-4624DBA4F751}" srcOrd="3" destOrd="0" presId="urn:microsoft.com/office/officeart/2018/2/layout/IconVerticalSolidList"/>
    <dgm:cxn modelId="{B750C4D4-2AC3-4180-B21B-CF174B6BA455}" type="presParOf" srcId="{D0003672-9ECF-4180-9C0C-B1E24E458E35}" destId="{2314AB8E-B9EC-48A4-A3E1-599ADDA72F18}" srcOrd="1" destOrd="0" presId="urn:microsoft.com/office/officeart/2018/2/layout/IconVerticalSolidList"/>
    <dgm:cxn modelId="{41A191B6-BA8B-4353-B8F3-8FB77470019A}" type="presParOf" srcId="{D0003672-9ECF-4180-9C0C-B1E24E458E35}" destId="{86E51324-F44B-41DE-9AD5-0709D7274A66}" srcOrd="2" destOrd="0" presId="urn:microsoft.com/office/officeart/2018/2/layout/IconVerticalSolidList"/>
    <dgm:cxn modelId="{0A9B0CB8-5E97-4DCC-A7D6-69FF09EF22BA}" type="presParOf" srcId="{86E51324-F44B-41DE-9AD5-0709D7274A66}" destId="{BE35EA80-692A-4D96-9CE5-C9185D18F8F7}" srcOrd="0" destOrd="0" presId="urn:microsoft.com/office/officeart/2018/2/layout/IconVerticalSolidList"/>
    <dgm:cxn modelId="{C6565951-E1A2-43B1-AF8D-69BACD8EAE01}" type="presParOf" srcId="{86E51324-F44B-41DE-9AD5-0709D7274A66}" destId="{41619E66-CF54-4F7C-8BF7-D791B3ECE029}" srcOrd="1" destOrd="0" presId="urn:microsoft.com/office/officeart/2018/2/layout/IconVerticalSolidList"/>
    <dgm:cxn modelId="{7DE32290-47A1-4F32-A7BD-271133223125}" type="presParOf" srcId="{86E51324-F44B-41DE-9AD5-0709D7274A66}" destId="{2997E55F-3981-4B82-9F1F-71B30180D4D2}" srcOrd="2" destOrd="0" presId="urn:microsoft.com/office/officeart/2018/2/layout/IconVerticalSolidList"/>
    <dgm:cxn modelId="{6CF83660-44D0-4F2E-B442-4DD877701DE6}" type="presParOf" srcId="{86E51324-F44B-41DE-9AD5-0709D7274A66}" destId="{5928A7CC-FA32-4478-A88E-DD3907A0F1DA}" srcOrd="3" destOrd="0" presId="urn:microsoft.com/office/officeart/2018/2/layout/IconVerticalSolidList"/>
    <dgm:cxn modelId="{74D3DFF0-89AB-47C0-8508-02282A90F223}" type="presParOf" srcId="{D0003672-9ECF-4180-9C0C-B1E24E458E35}" destId="{74F9FC03-7CBA-4749-ABEE-6B3D763DC7B8}" srcOrd="3" destOrd="0" presId="urn:microsoft.com/office/officeart/2018/2/layout/IconVerticalSolidList"/>
    <dgm:cxn modelId="{1A2EB9A7-F36F-4239-AF83-1781997974B2}" type="presParOf" srcId="{D0003672-9ECF-4180-9C0C-B1E24E458E35}" destId="{A7FCFC5F-2A61-48DC-9EBF-D6B070AEFFCB}" srcOrd="4" destOrd="0" presId="urn:microsoft.com/office/officeart/2018/2/layout/IconVerticalSolidList"/>
    <dgm:cxn modelId="{368328BA-3071-4A2D-A634-EAC4F4BC6842}" type="presParOf" srcId="{A7FCFC5F-2A61-48DC-9EBF-D6B070AEFFCB}" destId="{34D89AC6-0F1D-4EE5-9F24-D119AEBBEBE7}" srcOrd="0" destOrd="0" presId="urn:microsoft.com/office/officeart/2018/2/layout/IconVerticalSolidList"/>
    <dgm:cxn modelId="{60B60BD2-CDAD-47D9-904F-BB3E68C82F59}" type="presParOf" srcId="{A7FCFC5F-2A61-48DC-9EBF-D6B070AEFFCB}" destId="{5BCBF567-E460-42AD-988C-EEFE15F60FA4}" srcOrd="1" destOrd="0" presId="urn:microsoft.com/office/officeart/2018/2/layout/IconVerticalSolidList"/>
    <dgm:cxn modelId="{8D0410B5-69C5-411F-9FE2-FAF3A6E6305F}" type="presParOf" srcId="{A7FCFC5F-2A61-48DC-9EBF-D6B070AEFFCB}" destId="{1B784B9D-45EE-42EA-8F34-D18A70248B81}" srcOrd="2" destOrd="0" presId="urn:microsoft.com/office/officeart/2018/2/layout/IconVerticalSolidList"/>
    <dgm:cxn modelId="{42210FC8-8F72-4211-841F-F500DCE29644}" type="presParOf" srcId="{A7FCFC5F-2A61-48DC-9EBF-D6B070AEFFCB}" destId="{7DCA5CCB-1916-4A50-93D1-59DDD7A1D481}" srcOrd="3" destOrd="0" presId="urn:microsoft.com/office/officeart/2018/2/layout/IconVerticalSolidList"/>
    <dgm:cxn modelId="{1FF227CB-D159-414D-A15B-CF52305DBC9B}" type="presParOf" srcId="{D0003672-9ECF-4180-9C0C-B1E24E458E35}" destId="{F620AF07-8B58-434F-91C1-82FC95E08AEC}" srcOrd="5" destOrd="0" presId="urn:microsoft.com/office/officeart/2018/2/layout/IconVerticalSolidList"/>
    <dgm:cxn modelId="{4574C863-9411-4920-9FFB-E8DF1613AB17}" type="presParOf" srcId="{D0003672-9ECF-4180-9C0C-B1E24E458E35}" destId="{3F2C5FD5-1D21-4D27-82DC-9FBF37B0A50C}" srcOrd="6" destOrd="0" presId="urn:microsoft.com/office/officeart/2018/2/layout/IconVerticalSolidList"/>
    <dgm:cxn modelId="{989DAB16-6C25-4A3D-A59F-F340FE5BCBBE}" type="presParOf" srcId="{3F2C5FD5-1D21-4D27-82DC-9FBF37B0A50C}" destId="{D4531EB0-554E-4E35-A47D-C1FC36A3388B}" srcOrd="0" destOrd="0" presId="urn:microsoft.com/office/officeart/2018/2/layout/IconVerticalSolidList"/>
    <dgm:cxn modelId="{2FC3C7B9-963E-408E-AB8D-31E56BF16184}" type="presParOf" srcId="{3F2C5FD5-1D21-4D27-82DC-9FBF37B0A50C}" destId="{E4C6A276-96BF-44BD-B7B5-257F862B0011}" srcOrd="1" destOrd="0" presId="urn:microsoft.com/office/officeart/2018/2/layout/IconVerticalSolidList"/>
    <dgm:cxn modelId="{0C4FF38C-AC1E-484B-AA6E-094243053F29}" type="presParOf" srcId="{3F2C5FD5-1D21-4D27-82DC-9FBF37B0A50C}" destId="{FA1D01FE-1124-4B19-8D76-D266378B77F6}" srcOrd="2" destOrd="0" presId="urn:microsoft.com/office/officeart/2018/2/layout/IconVerticalSolidList"/>
    <dgm:cxn modelId="{9AD2085F-5F15-4227-9437-6EFA2C8C0A03}" type="presParOf" srcId="{3F2C5FD5-1D21-4D27-82DC-9FBF37B0A50C}" destId="{5ED31BA7-690B-4672-A59E-1322120127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EDFCE-286D-45A8-AB59-C055C197F4B0}">
      <dsp:nvSpPr>
        <dsp:cNvPr id="0" name=""/>
        <dsp:cNvSpPr/>
      </dsp:nvSpPr>
      <dsp:spPr>
        <a:xfrm>
          <a:off x="0" y="1907"/>
          <a:ext cx="7886700" cy="966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91A969-261F-4C86-9038-1874E9716596}">
      <dsp:nvSpPr>
        <dsp:cNvPr id="0" name=""/>
        <dsp:cNvSpPr/>
      </dsp:nvSpPr>
      <dsp:spPr>
        <a:xfrm>
          <a:off x="292404" y="219398"/>
          <a:ext cx="531644" cy="5316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A18887-A30D-40D7-95A3-4624DBA4F751}">
      <dsp:nvSpPr>
        <dsp:cNvPr id="0" name=""/>
        <dsp:cNvSpPr/>
      </dsp:nvSpPr>
      <dsp:spPr>
        <a:xfrm>
          <a:off x="1116453" y="1907"/>
          <a:ext cx="6770246" cy="966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01" tIns="102301" rIns="102301" bIns="10230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Diagnose diseases and health problems.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6453" y="1907"/>
        <a:ext cx="6770246" cy="966626"/>
      </dsp:txXfrm>
    </dsp:sp>
    <dsp:sp modelId="{BE35EA80-692A-4D96-9CE5-C9185D18F8F7}">
      <dsp:nvSpPr>
        <dsp:cNvPr id="0" name=""/>
        <dsp:cNvSpPr/>
      </dsp:nvSpPr>
      <dsp:spPr>
        <a:xfrm>
          <a:off x="0" y="1210189"/>
          <a:ext cx="7886700" cy="966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619E66-CF54-4F7C-8BF7-D791B3ECE029}">
      <dsp:nvSpPr>
        <dsp:cNvPr id="0" name=""/>
        <dsp:cNvSpPr/>
      </dsp:nvSpPr>
      <dsp:spPr>
        <a:xfrm>
          <a:off x="292404" y="1427680"/>
          <a:ext cx="531644" cy="5316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8A7CC-FA32-4478-A88E-DD3907A0F1DA}">
      <dsp:nvSpPr>
        <dsp:cNvPr id="0" name=""/>
        <dsp:cNvSpPr/>
      </dsp:nvSpPr>
      <dsp:spPr>
        <a:xfrm>
          <a:off x="1116453" y="1210189"/>
          <a:ext cx="6770246" cy="966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01" tIns="102301" rIns="102301" bIns="10230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Prevent the development or recurrence of disease and reduce the number of people who become ill.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6453" y="1210189"/>
        <a:ext cx="6770246" cy="966626"/>
      </dsp:txXfrm>
    </dsp:sp>
    <dsp:sp modelId="{34D89AC6-0F1D-4EE5-9F24-D119AEBBEBE7}">
      <dsp:nvSpPr>
        <dsp:cNvPr id="0" name=""/>
        <dsp:cNvSpPr/>
      </dsp:nvSpPr>
      <dsp:spPr>
        <a:xfrm>
          <a:off x="0" y="2418472"/>
          <a:ext cx="7886700" cy="966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CBF567-E460-42AD-988C-EEFE15F60FA4}">
      <dsp:nvSpPr>
        <dsp:cNvPr id="0" name=""/>
        <dsp:cNvSpPr/>
      </dsp:nvSpPr>
      <dsp:spPr>
        <a:xfrm>
          <a:off x="292404" y="2635963"/>
          <a:ext cx="531644" cy="5316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A5CCB-1916-4A50-93D1-59DDD7A1D481}">
      <dsp:nvSpPr>
        <dsp:cNvPr id="0" name=""/>
        <dsp:cNvSpPr/>
      </dsp:nvSpPr>
      <dsp:spPr>
        <a:xfrm>
          <a:off x="1116453" y="2368739"/>
          <a:ext cx="6770246" cy="966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01" tIns="102301" rIns="102301" bIns="10230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Treat illness to improve survival rates or increase the number of people who are cured.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6453" y="2368739"/>
        <a:ext cx="6770246" cy="966626"/>
      </dsp:txXfrm>
    </dsp:sp>
    <dsp:sp modelId="{D4531EB0-554E-4E35-A47D-C1FC36A3388B}">
      <dsp:nvSpPr>
        <dsp:cNvPr id="0" name=""/>
        <dsp:cNvSpPr/>
      </dsp:nvSpPr>
      <dsp:spPr>
        <a:xfrm>
          <a:off x="0" y="3626754"/>
          <a:ext cx="7886700" cy="966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6A276-96BF-44BD-B7B5-257F862B0011}">
      <dsp:nvSpPr>
        <dsp:cNvPr id="0" name=""/>
        <dsp:cNvSpPr/>
      </dsp:nvSpPr>
      <dsp:spPr>
        <a:xfrm>
          <a:off x="292404" y="3844245"/>
          <a:ext cx="531644" cy="5316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31BA7-690B-4672-A59E-132212012782}">
      <dsp:nvSpPr>
        <dsp:cNvPr id="0" name=""/>
        <dsp:cNvSpPr/>
      </dsp:nvSpPr>
      <dsp:spPr>
        <a:xfrm>
          <a:off x="1116453" y="3586968"/>
          <a:ext cx="6770246" cy="966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301" tIns="102301" rIns="102301" bIns="10230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Improve the quality of life for people living with illness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16453" y="3586968"/>
        <a:ext cx="6770246" cy="9666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E028D-A29C-46AD-81FA-BE12C1EFA248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7823DC-7A90-4827-B80E-C4D9CE3AE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716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d3gFT0-C4s" TargetMode="External"/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921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7268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5382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053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Originality – Does the research investigate something that has not been look at before? Or does it research something well known but in a new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Generality – Do the findings of the research have relevance beyond the research study? Can the result produce a generalised statements?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Pragmatism – Do the projects follow a clear structured method of research that could be replicated by others? Do the arguments made in the research make sense according to the results found?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Ethical Issues – Are ethical challenges acknowledged and have adjustments been made? Has the research been conducted in an ethical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Quality of evidence used – Have participants been recruited in an organised way? Has a big enough sample been used? Has any secondary data been verified?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Balance – Have all arguments been considered? Has the research been conducted objectively?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0302F96-7FDC-47E1-BAFD-A0224E5A849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18147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2271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7703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Transferring/translating research into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8784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Sometimes called prevalence studies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E93E3F-47AD-445B-ACB4-02F085C44548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8166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Epidemiological Studies: A Beginners guide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E93E3F-47AD-445B-ACB4-02F085C44548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967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102240" y="2386744"/>
            <a:ext cx="693952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21396" y="4352544"/>
            <a:ext cx="5101209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19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7A52D71-0F25-40F8-B61B-213CF545EF2C}" type="datetime1">
              <a:rPr lang="en-GB" smtClean="0"/>
              <a:pPr lvl="0"/>
              <a:t>13/05/2024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B726136-3392-4E31-9586-CAD5F59E4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1369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BA06920-BFF7-4E97-A3FA-9A031C8A5BE1}" type="datetime1">
              <a:rPr lang="en-GB" smtClean="0"/>
              <a:pPr lvl="0"/>
              <a:t>13/05/2024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9A127A0-1359-494C-918A-056476418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37760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106424" y="2386744"/>
            <a:ext cx="6940296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5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1396" y="4352465"/>
            <a:ext cx="5101209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00">
                <a:solidFill>
                  <a:schemeClr val="tx1"/>
                </a:solidFill>
              </a:defRPr>
            </a:lvl1pPr>
            <a:lvl2pPr marL="45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3E4F57D-8E97-4E78-9719-1528F493E2FB}" type="datetime1">
              <a:rPr lang="en-GB" smtClean="0"/>
              <a:pPr lvl="0"/>
              <a:t>13/05/2024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FDCE1F2-9AC6-4A7C-83D5-6C2DF1FDC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0056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2239" y="2638044"/>
            <a:ext cx="3288023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3737" y="2638044"/>
            <a:ext cx="3290516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515817E-26E3-49AE-9895-6C5FB0AF4460}" type="datetime1">
              <a:rPr lang="en-GB" smtClean="0"/>
              <a:pPr lvl="0"/>
              <a:t>13/05/2024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764A61E-294D-493A-9F5E-9610E7FE75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238492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2239" y="2313434"/>
            <a:ext cx="3288024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2239" y="3143250"/>
            <a:ext cx="3288024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3737" y="3143250"/>
            <a:ext cx="3290516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753737" y="2313434"/>
            <a:ext cx="3290516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6819BA1-61ED-4768-863B-8AD984418F45}" type="datetime1">
              <a:rPr lang="en-GB" smtClean="0"/>
              <a:pPr lvl="0"/>
              <a:t>13/05/2024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33DD585-E4F2-44AA-88D4-37873676CB73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782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39AF77A-3E49-4B8F-BD36-27F67775145B}" type="datetime1">
              <a:rPr lang="en-GB" smtClean="0"/>
              <a:pPr lvl="0"/>
              <a:t>13/05/2024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7FD52FC-289C-49DF-A05E-ABB83081E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874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809D5B5-AED7-43F6-889E-D1254B81F497}" type="datetime1">
              <a:rPr lang="en-GB" smtClean="0"/>
              <a:pPr lvl="0"/>
              <a:t>13/05/2024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EAFC3F9-8D2E-4A4C-A1D7-F90C23554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54147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703" y="2243829"/>
            <a:ext cx="3290594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2060" y="804672"/>
            <a:ext cx="361188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8"/>
            <a:ext cx="284607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26C89E1-BFA1-4615-8112-0D7033A19E79}" type="datetime1">
              <a:rPr lang="en-GB" smtClean="0"/>
              <a:pPr lvl="0"/>
              <a:t>13/05/2024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40703" y="6236208"/>
            <a:ext cx="3806398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AE8DCDC-DF98-41A8-BA21-437F573D82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94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" y="0"/>
            <a:ext cx="4571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640080" y="2243828"/>
            <a:ext cx="3291840" cy="11430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1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72000" y="-42172"/>
            <a:ext cx="4576573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2965" y="3549919"/>
            <a:ext cx="284607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pPr lvl="0"/>
            <a:fld id="{76784DF8-D1B3-40AA-AFA9-5110193F7925}" type="datetime1">
              <a:rPr lang="en-GB" smtClean="0"/>
              <a:pPr lvl="0"/>
              <a:t>13/05/2024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40080" y="6236208"/>
            <a:ext cx="3803904" cy="320040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3A6301C-CABA-4AFB-947C-5244D7875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10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2177580-119F-4704-849E-C2E0C8EFD444}" type="datetime1">
              <a:rPr lang="en-GB" smtClean="0"/>
              <a:pPr lvl="0"/>
              <a:t>13/05/2024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1C857C4-03EE-4D43-9513-6F6584662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958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9834" y="937260"/>
            <a:ext cx="1053966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06046" y="937260"/>
            <a:ext cx="4716174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018D077-A3B9-4B6D-90AF-5146909A08A1}" type="datetime1">
              <a:rPr lang="en-GB" smtClean="0"/>
              <a:pPr lvl="0"/>
              <a:t>13/05/2024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55B0407-85F5-4ABA-98B3-A0C7A14A9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8335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13/05/2024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132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980904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1827" y="2244830"/>
            <a:ext cx="6700347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5100" b="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828" y="4682067"/>
            <a:ext cx="6702635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350" spc="6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200"/>
            </a:lvl2pPr>
            <a:lvl3pPr marL="685800" indent="0" algn="ctr">
              <a:buNone/>
              <a:defRPr sz="12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89070" y="1341256"/>
            <a:ext cx="1165860" cy="485546"/>
          </a:xfrm>
        </p:spPr>
        <p:txBody>
          <a:bodyPr/>
          <a:lstStyle>
            <a:lvl1pPr algn="ctr">
              <a:defRPr sz="975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5/13/24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221828" y="5177408"/>
            <a:ext cx="429772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2" y="5177408"/>
            <a:ext cx="1466985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0430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0403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980904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1867" y="2275166"/>
            <a:ext cx="6700266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510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1867" y="4682062"/>
            <a:ext cx="670483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1975247" algn="l"/>
              </a:tabLst>
              <a:defRPr sz="135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89070" y="1344507"/>
            <a:ext cx="1165860" cy="498781"/>
          </a:xfrm>
        </p:spPr>
        <p:txBody>
          <a:bodyPr/>
          <a:lstStyle>
            <a:lvl1pPr algn="ctr">
              <a:defRPr lang="en-US" sz="975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21870" y="5177408"/>
            <a:ext cx="424510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9" y="5177408"/>
            <a:ext cx="1468754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63037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010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632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5/13/24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23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2386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 i="0">
                <a:solidFill>
                  <a:schemeClr val="tx1"/>
                </a:solidFill>
                <a:latin typeface="+mn-lt"/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2386" y="2792477"/>
            <a:ext cx="3497580" cy="3163825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4034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>
                <a:solidFill>
                  <a:schemeClr val="tx1"/>
                </a:solidFill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4034" y="2792476"/>
            <a:ext cx="3497580" cy="316450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5/13/24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60155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5/13/24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79539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5/13/24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47708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3651" y="607392"/>
            <a:ext cx="2371472" cy="1645920"/>
          </a:xfrm>
        </p:spPr>
        <p:txBody>
          <a:bodyPr anchor="b">
            <a:normAutofit/>
          </a:bodyPr>
          <a:lstStyle>
            <a:lvl1pPr algn="l" defTabSz="6858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609600"/>
            <a:ext cx="5143500" cy="5334000"/>
          </a:xfrm>
        </p:spPr>
        <p:txBody>
          <a:bodyPr/>
          <a:lstStyle>
            <a:lvl1pPr>
              <a:defRPr sz="1425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43651" y="2336800"/>
            <a:ext cx="2371472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4191000" y="6035040"/>
            <a:ext cx="146685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5/13/24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514352" y="6035040"/>
            <a:ext cx="3438525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7547" y="6035040"/>
            <a:ext cx="917576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1587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52" y="237744"/>
            <a:ext cx="577215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46753" y="6035040"/>
            <a:ext cx="1553972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5/13/24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9487" y="6035040"/>
            <a:ext cx="3441002" cy="365760"/>
          </a:xfrm>
        </p:spPr>
        <p:txBody>
          <a:bodyPr/>
          <a:lstStyle>
            <a:lvl1pPr marL="0" algn="r" defTabSz="685800" rtl="0" eaLnBrk="1" latinLnBrk="0" hangingPunct="1">
              <a:defRPr lang="en-US" sz="75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035040"/>
            <a:ext cx="918972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7939" y="603504"/>
            <a:ext cx="2358581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24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7939" y="2386584"/>
            <a:ext cx="2358581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99214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1606045" y="964692"/>
            <a:ext cx="5937755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6045" y="2638045"/>
            <a:ext cx="5937755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78943" y="6238816"/>
            <a:ext cx="2065310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02239" y="6236208"/>
            <a:ext cx="4556664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4011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42246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704" r:id="rId12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6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44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59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28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Rectangle 6"/>
          <p:cNvSpPr/>
          <p:nvPr/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278892" y="374904"/>
            <a:ext cx="8586216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0100" y="2103120"/>
            <a:ext cx="75438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42597" y="6035040"/>
            <a:ext cx="2169784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0100" y="6035040"/>
            <a:ext cx="43624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15250" y="6035040"/>
            <a:ext cx="6286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856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en-US" sz="3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37160" indent="-137160" algn="l" defTabSz="685800" rtl="0" eaLnBrk="1" latinLnBrk="0" hangingPunct="1">
        <a:lnSpc>
          <a:spcPct val="110000"/>
        </a:lnSpc>
        <a:spcBef>
          <a:spcPts val="675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25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75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tMhpEYAHAE?feature=oembed" TargetMode="External"/><Relationship Id="rId4" Type="http://schemas.openxmlformats.org/officeDocument/2006/relationships/image" Target="../media/image11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kri.org/councils/" TargetMode="External"/><Relationship Id="rId2" Type="http://schemas.openxmlformats.org/officeDocument/2006/relationships/hyperlink" Target="https://www.nihr.ac.uk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w:/r/personal/z_leung_uwtsd_ac_uk/Documents/Teaching/202401/MSc%20PHSCP%20dissertation/PG2_Application_for_Ethical_Approval_10-2022%20-%20BLANK.docx?d=wa448845231474f6097d009cfec4b48d0&amp;csf=1&amp;web=1&amp;e=APgO1P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6UIjmBGpCEc?feature=oembed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3GHTYa-gZg?feature=oembed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kOCYov1p-o?feature=oembed" TargetMode="Externa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Jd3gFT0-C4s?feature=oembed" TargetMode="External"/><Relationship Id="rId4" Type="http://schemas.openxmlformats.org/officeDocument/2006/relationships/image" Target="../media/image20.jpeg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806E4-2002-4E64-8BBC-E83681FCCE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7229" y="393904"/>
            <a:ext cx="7886700" cy="994169"/>
          </a:xfrm>
          <a:solidFill>
            <a:srgbClr val="B4C7E7"/>
          </a:solidFill>
        </p:spPr>
        <p:txBody>
          <a:bodyPr anchorCtr="1">
            <a:normAutofit/>
          </a:bodyPr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PRACTICE-BASED RESEARCH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B5F2938-4032-4B3C-B60D-F68E003BC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2" y="2226473"/>
            <a:ext cx="7886700" cy="35685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Arial"/>
                <a:cs typeface="Arial"/>
              </a:rPr>
              <a:t>LCHS7008                       Semester 2  2024/25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Image result for research methods picture">
            <a:extLst>
              <a:ext uri="{FF2B5EF4-FFF2-40B4-BE49-F238E27FC236}">
                <a16:creationId xmlns:a16="http://schemas.microsoft.com/office/drawing/2014/main" id="{C4131321-0C9C-4BF3-84F6-D3D82EBD38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888" y="1947686"/>
            <a:ext cx="5805377" cy="195601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380761-CB60-FBB5-AC9D-4F667B4F3AE7}"/>
              </a:ext>
            </a:extLst>
          </p:cNvPr>
          <p:cNvSpPr txBox="1"/>
          <p:nvPr/>
        </p:nvSpPr>
        <p:spPr>
          <a:xfrm>
            <a:off x="109203" y="6073800"/>
            <a:ext cx="3094249" cy="60016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1500" b="1" dirty="0">
                <a:latin typeface="Arial"/>
                <a:cs typeface="Arial"/>
              </a:rPr>
              <a:t>Created by: Dr Aishat </a:t>
            </a:r>
            <a:r>
              <a:rPr lang="en-GB" sz="1500" b="1" err="1">
                <a:latin typeface="Arial"/>
                <a:cs typeface="Arial"/>
              </a:rPr>
              <a:t>Bakre</a:t>
            </a:r>
            <a:endParaRPr lang="en-GB" sz="1500" b="1">
              <a:latin typeface="Arial"/>
              <a:cs typeface="Arial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GB" sz="1500" b="1" dirty="0">
                <a:latin typeface="Arial"/>
                <a:cs typeface="Arial"/>
              </a:rPr>
              <a:t>Modified by: Dr Zeno Leung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0DB3D0-20DE-F6E4-AD27-23FF71F34C0A}"/>
              </a:ext>
            </a:extLst>
          </p:cNvPr>
          <p:cNvSpPr txBox="1"/>
          <p:nvPr/>
        </p:nvSpPr>
        <p:spPr>
          <a:xfrm>
            <a:off x="2854507" y="4326959"/>
            <a:ext cx="39214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Research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3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2" y="2267008"/>
            <a:ext cx="7886700" cy="358465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successful completion of the module, you will be able to: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Engage in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practice-based research in public health and social care </a:t>
            </a:r>
            <a:r>
              <a:rPr lang="en-GB" dirty="0">
                <a:latin typeface="Arial"/>
                <a:cs typeface="Arial"/>
              </a:rPr>
              <a:t>settings and identify areas for improvement in terms of physical and/or mental health of the target group or community of interest.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Develop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critical reflection skills</a:t>
            </a:r>
            <a:r>
              <a:rPr lang="en-GB" dirty="0">
                <a:latin typeface="Arial"/>
                <a:cs typeface="Arial"/>
              </a:rPr>
              <a:t>, including skills of critical analysis, appraisal, and evaluation of research findings and provide relevant recommendations for health and social care professionals, policymakers, services, practice, and/or the wider population.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Critically analyse the data collection and findings from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quantitative, qualitative</a:t>
            </a:r>
            <a:r>
              <a:rPr lang="en-GB" dirty="0">
                <a:latin typeface="Arial"/>
                <a:cs typeface="Arial"/>
              </a:rPr>
              <a:t> or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mixed methods</a:t>
            </a:r>
            <a:r>
              <a:rPr lang="en-GB" dirty="0">
                <a:latin typeface="Arial"/>
                <a:cs typeface="Arial"/>
              </a:rPr>
              <a:t>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Develop knowledge and understanding of </a:t>
            </a:r>
            <a:r>
              <a:rPr lang="en-GB" dirty="0">
                <a:solidFill>
                  <a:srgbClr val="FF0000"/>
                </a:solidFill>
                <a:latin typeface="Arial"/>
                <a:cs typeface="Arial"/>
              </a:rPr>
              <a:t>professional integrity and ethics in research</a:t>
            </a:r>
            <a:r>
              <a:rPr lang="en-GB" dirty="0">
                <a:latin typeface="Arial"/>
                <a:cs typeface="Arial"/>
              </a:rPr>
              <a:t> and potential risks for participants and how to prevent them.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367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3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2" y="2319363"/>
            <a:ext cx="7886700" cy="326350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module aims overall to develop student to gain knowledge of the main principles of designing, conducting, evaluating the impacts and dissemination of evidence-based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conduct an independent practice-based research project within a public health and social care setting with professional integrity.</a:t>
            </a:r>
          </a:p>
        </p:txBody>
      </p:sp>
    </p:spTree>
    <p:extLst>
      <p:ext uri="{BB962C8B-B14F-4D97-AF65-F5344CB8AC3E}">
        <p14:creationId xmlns:p14="http://schemas.microsoft.com/office/powerpoint/2010/main" val="2899659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0133" y="422617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10132" y="2302720"/>
            <a:ext cx="8226049" cy="326350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Definition, characteristics, and importance of research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Understanding practice-based research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Common types of research in HSC 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D6B2D-B974-9C0F-DD67-29F90116F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Definition, characteristics and importance of research</a:t>
            </a:r>
          </a:p>
        </p:txBody>
      </p:sp>
    </p:spTree>
    <p:extLst>
      <p:ext uri="{BB962C8B-B14F-4D97-AF65-F5344CB8AC3E}">
        <p14:creationId xmlns:p14="http://schemas.microsoft.com/office/powerpoint/2010/main" val="328976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6DDA3-E14F-3EE0-FF25-99466DD8F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Research?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E57CF-F41E-1189-10F2-236F30113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fontAlgn="base">
              <a:buFont typeface="Wingdings" panose="05000000000000000000" pitchFamily="2" charset="2"/>
              <a:buChar char="§"/>
            </a:pP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esearch 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technically made up of two distinct terms, namely,</a:t>
            </a:r>
          </a:p>
          <a:p>
            <a:pPr marL="0" indent="0" fontAlgn="base">
              <a:buNone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l" fontAlgn="base">
              <a:buFont typeface="Wingdings" panose="05000000000000000000" pitchFamily="2" charset="2"/>
              <a:buChar char="§"/>
            </a:pP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 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means :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‘to do it again’</a:t>
            </a:r>
          </a:p>
          <a:p>
            <a:pPr algn="l" fontAlgn="base">
              <a:buFont typeface="Wingdings" panose="05000000000000000000" pitchFamily="2" charset="2"/>
              <a:buChar char="§"/>
            </a:pP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Search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means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‘to investigate or to look for something’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844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2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96166" y="2262178"/>
            <a:ext cx="6921796" cy="328403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is a “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systematic process</a:t>
            </a:r>
            <a:r>
              <a:rPr lang="en-GB" sz="2400" i="1" dirty="0">
                <a:latin typeface="Arial"/>
                <a:cs typeface="Arial"/>
              </a:rPr>
              <a:t> of 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collecting</a:t>
            </a:r>
            <a:r>
              <a:rPr lang="en-GB" sz="2400" i="1" dirty="0">
                <a:latin typeface="Arial"/>
                <a:cs typeface="Arial"/>
              </a:rPr>
              <a:t>, 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organising</a:t>
            </a:r>
            <a:r>
              <a:rPr lang="en-GB" sz="2400" i="1" dirty="0">
                <a:latin typeface="Arial"/>
                <a:cs typeface="Arial"/>
              </a:rPr>
              <a:t> and 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analysing</a:t>
            </a:r>
            <a:r>
              <a:rPr lang="en-GB" sz="2400" i="1" dirty="0">
                <a:latin typeface="Arial"/>
                <a:cs typeface="Arial"/>
              </a:rPr>
              <a:t> information/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data</a:t>
            </a:r>
            <a:r>
              <a:rPr lang="en-GB" sz="2400" i="1" dirty="0">
                <a:latin typeface="Arial"/>
                <a:cs typeface="Arial"/>
              </a:rPr>
              <a:t> to increase </a:t>
            </a:r>
            <a:r>
              <a:rPr lang="en-GB" sz="2400" i="1" dirty="0">
                <a:solidFill>
                  <a:srgbClr val="FF0000"/>
                </a:solidFill>
                <a:latin typeface="Arial"/>
                <a:cs typeface="Arial"/>
              </a:rPr>
              <a:t>understanding</a:t>
            </a:r>
            <a:r>
              <a:rPr lang="en-GB" sz="2400" i="1" dirty="0">
                <a:latin typeface="Arial"/>
                <a:cs typeface="Arial"/>
              </a:rPr>
              <a:t> of the topic or issue</a:t>
            </a:r>
            <a:r>
              <a:rPr lang="en-GB" sz="2400" dirty="0">
                <a:latin typeface="Arial"/>
                <a:cs typeface="Arial"/>
              </a:rPr>
              <a:t>”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(Creswell, 2008)</a:t>
            </a:r>
          </a:p>
        </p:txBody>
      </p:sp>
    </p:spTree>
    <p:extLst>
      <p:ext uri="{BB962C8B-B14F-4D97-AF65-F5344CB8AC3E}">
        <p14:creationId xmlns:p14="http://schemas.microsoft.com/office/powerpoint/2010/main" val="3512170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54D35-8D59-6169-CD5C-D15F8286DC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l" fontAlgn="base"/>
            <a:r>
              <a:rPr lang="en-GB" b="0" i="0" dirty="0">
                <a:effectLst/>
                <a:latin typeface="Arial"/>
                <a:cs typeface="Arial"/>
              </a:rPr>
              <a:t>“Research is a perpetual investigative process to </a:t>
            </a:r>
            <a:r>
              <a:rPr lang="en-GB" b="0" i="0" dirty="0">
                <a:solidFill>
                  <a:srgbClr val="FF0000"/>
                </a:solidFill>
                <a:effectLst/>
                <a:latin typeface="Arial"/>
                <a:cs typeface="Arial"/>
              </a:rPr>
              <a:t>discover something unknown</a:t>
            </a:r>
            <a:r>
              <a:rPr lang="en-GB" b="0" i="0" dirty="0">
                <a:effectLst/>
                <a:latin typeface="Arial"/>
                <a:cs typeface="Arial"/>
              </a:rPr>
              <a:t> or to innovate and invent a new entity, thus, contributing to the existing body of knowledge”.</a:t>
            </a:r>
          </a:p>
          <a:p>
            <a:pPr marL="0" indent="0" fontAlgn="base">
              <a:buNone/>
            </a:pP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base"/>
            <a:r>
              <a:rPr lang="en-GB" b="0" i="0" dirty="0">
                <a:effectLst/>
                <a:latin typeface="Arial"/>
                <a:cs typeface="Arial"/>
              </a:rPr>
              <a:t>It is like an adventurous and mysterious journey that enables one to see the world with a whole </a:t>
            </a:r>
            <a:r>
              <a:rPr lang="en-GB" b="0" i="0" dirty="0">
                <a:solidFill>
                  <a:srgbClr val="FF0000"/>
                </a:solidFill>
                <a:effectLst/>
                <a:latin typeface="Arial"/>
                <a:cs typeface="Arial"/>
              </a:rPr>
              <a:t>new perspective</a:t>
            </a:r>
            <a:r>
              <a:rPr lang="en-GB" b="0" i="0" dirty="0">
                <a:effectLst/>
                <a:latin typeface="Arial"/>
                <a:cs typeface="Arial"/>
              </a:rPr>
              <a:t>, supported by facts and evidences in order to substantially prove the thought process.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D23D007-22F6-D99C-FEC7-8157D2E3705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2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 of Research</a:t>
            </a:r>
          </a:p>
        </p:txBody>
      </p:sp>
    </p:spTree>
    <p:extLst>
      <p:ext uri="{BB962C8B-B14F-4D97-AF65-F5344CB8AC3E}">
        <p14:creationId xmlns:p14="http://schemas.microsoft.com/office/powerpoint/2010/main" val="26489541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0" y="953869"/>
            <a:ext cx="7886700" cy="966758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23084" y="2266881"/>
            <a:ext cx="7465543" cy="371330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helps to contribute to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developing knowledge</a:t>
            </a:r>
            <a:r>
              <a:rPr lang="en-GB" sz="2400" dirty="0">
                <a:latin typeface="Arial"/>
                <a:cs typeface="Arial"/>
              </a:rPr>
              <a:t> in a field of study.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allows lies to be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disproved</a:t>
            </a:r>
            <a:r>
              <a:rPr lang="en-GB" sz="2400" dirty="0">
                <a:latin typeface="Arial"/>
                <a:cs typeface="Arial"/>
              </a:rPr>
              <a:t> and truth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supported</a:t>
            </a:r>
            <a:r>
              <a:rPr lang="en-GB" sz="2400" dirty="0">
                <a:latin typeface="Arial"/>
                <a:cs typeface="Arial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is essential to find out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better</a:t>
            </a:r>
            <a:r>
              <a:rPr lang="en-GB" sz="2400" dirty="0">
                <a:latin typeface="Arial"/>
                <a:cs typeface="Arial"/>
              </a:rPr>
              <a:t> ways to accomplish tasks (in HSC, treatments that work 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better</a:t>
            </a:r>
            <a:r>
              <a:rPr lang="en-GB" sz="2400" dirty="0">
                <a:latin typeface="Arial"/>
                <a:cs typeface="Arial"/>
              </a:rPr>
              <a:t> for patients).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allows us to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tests</a:t>
            </a:r>
            <a:r>
              <a:rPr lang="en-GB" sz="2400" dirty="0">
                <a:latin typeface="Arial"/>
                <a:cs typeface="Arial"/>
              </a:rPr>
              <a:t> the reliability and validity of instruments, procedures, or experiments.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89126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71E9D-A912-4660-974E-D47ECA18D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425" y="2167933"/>
            <a:ext cx="7537153" cy="420305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Health &amp; Social Care,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plays an important role in discovering new treatments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making sure that we use existing treatments in the best possible ways.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can find answers to things that are unknown, filling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gaps in knowledge</a:t>
            </a:r>
            <a:r>
              <a:rPr lang="en-GB" sz="2400" dirty="0">
                <a:latin typeface="Arial"/>
                <a:cs typeface="Arial"/>
              </a:rPr>
              <a:t> and changing the way that healthcare professionals work.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Research helps to identify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needs and gaps in service provision</a:t>
            </a:r>
            <a:r>
              <a:rPr lang="en-GB" sz="2400" dirty="0">
                <a:latin typeface="Arial"/>
                <a:cs typeface="Arial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are an everyday part of NHS in the UK.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F5861F9-713A-98CE-BE75-BFF501CB12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0" y="953869"/>
            <a:ext cx="7886700" cy="966758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</a:p>
        </p:txBody>
      </p:sp>
    </p:spTree>
    <p:extLst>
      <p:ext uri="{BB962C8B-B14F-4D97-AF65-F5344CB8AC3E}">
        <p14:creationId xmlns:p14="http://schemas.microsoft.com/office/powerpoint/2010/main" val="2814384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56CC5-1BC7-44DE-89A1-526AD3147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6" y="2356524"/>
            <a:ext cx="7600948" cy="326350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Exploration of something new involves a movement into unknown territory with often no simple, exact answers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will probably be working alone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involve a process of discovery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Familiarisation with relevant literature can be time consuming and overwhelming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may have to re-evaluate as you conduct your research 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B341B59-1274-03D9-3D83-624DE97942FB}"/>
              </a:ext>
            </a:extLst>
          </p:cNvPr>
          <p:cNvSpPr txBox="1">
            <a:spLocks/>
          </p:cNvSpPr>
          <p:nvPr/>
        </p:nvSpPr>
        <p:spPr bwMode="black">
          <a:xfrm>
            <a:off x="628650" y="953869"/>
            <a:ext cx="7886700" cy="966758"/>
          </a:xfrm>
          <a:prstGeom prst="rect">
            <a:avLst/>
          </a:prstGeom>
          <a:solidFill>
            <a:srgbClr val="B4C7E7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 anchorCtr="1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6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Difficulty in conducting research</a:t>
            </a:r>
          </a:p>
        </p:txBody>
      </p:sp>
    </p:spTree>
    <p:extLst>
      <p:ext uri="{BB962C8B-B14F-4D97-AF65-F5344CB8AC3E}">
        <p14:creationId xmlns:p14="http://schemas.microsoft.com/office/powerpoint/2010/main" val="28070887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 fontScale="90000"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How can a good research be accomplished?</a:t>
            </a:r>
          </a:p>
        </p:txBody>
      </p:sp>
    </p:spTree>
    <p:extLst>
      <p:ext uri="{BB962C8B-B14F-4D97-AF65-F5344CB8AC3E}">
        <p14:creationId xmlns:p14="http://schemas.microsoft.com/office/powerpoint/2010/main" val="3083588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830C3-1A35-9944-B0E7-91B445DC3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The Attributes of Good Research Projects</a:t>
            </a:r>
            <a:br>
              <a:rPr lang="en-GB" dirty="0">
                <a:solidFill>
                  <a:schemeClr val="tx1"/>
                </a:solidFill>
                <a:ea typeface="ＭＳ Ｐゴシック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627C2-1FDE-4DA3-B1EA-59359D08E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944" y="1928297"/>
            <a:ext cx="7543800" cy="353972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sz="1800" dirty="0" err="1">
                <a:ea typeface="ＭＳ Ｐゴシック" charset="0"/>
              </a:rPr>
              <a:t>Jankowicz</a:t>
            </a:r>
            <a:r>
              <a:rPr lang="en-GB" sz="1800" dirty="0">
                <a:ea typeface="ＭＳ Ｐゴシック" charset="0"/>
              </a:rPr>
              <a:t> (2004) lists six concepts that apply to research in general.</a:t>
            </a:r>
            <a:endParaRPr lang="en-GB" sz="54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5400" dirty="0">
                <a:ea typeface="ＭＳ Ｐゴシック" charset="0"/>
              </a:rPr>
              <a:t>  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54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54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5400" dirty="0">
              <a:highlight>
                <a:srgbClr val="00FFFF"/>
              </a:highlight>
              <a:ea typeface="ＭＳ Ｐゴシック" charset="0"/>
            </a:endParaRPr>
          </a:p>
          <a:p>
            <a:pPr marL="0" indent="0">
              <a:buNone/>
            </a:pPr>
            <a:endParaRPr lang="en-GB" dirty="0">
              <a:highlight>
                <a:srgbClr val="00FFFF"/>
              </a:highlight>
            </a:endParaRPr>
          </a:p>
        </p:txBody>
      </p:sp>
      <p:sp>
        <p:nvSpPr>
          <p:cNvPr id="6" name="Block Arc 5">
            <a:extLst>
              <a:ext uri="{FF2B5EF4-FFF2-40B4-BE49-F238E27FC236}">
                <a16:creationId xmlns:a16="http://schemas.microsoft.com/office/drawing/2014/main" id="{24EA0854-025C-44EC-A63D-459281150717}"/>
              </a:ext>
            </a:extLst>
          </p:cNvPr>
          <p:cNvSpPr/>
          <p:nvPr/>
        </p:nvSpPr>
        <p:spPr>
          <a:xfrm>
            <a:off x="-2518807" y="2048634"/>
            <a:ext cx="3924670" cy="3924670"/>
          </a:xfrm>
          <a:prstGeom prst="blockArc">
            <a:avLst>
              <a:gd name="adj1" fmla="val 18900000"/>
              <a:gd name="adj2" fmla="val 2700000"/>
              <a:gd name="adj3" fmla="val 413"/>
            </a:avLst>
          </a:prstGeom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hemeClr val="accent2">
              <a:tint val="9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D2D2F3B-982F-490B-976B-DF0865482811}"/>
              </a:ext>
            </a:extLst>
          </p:cNvPr>
          <p:cNvSpPr/>
          <p:nvPr/>
        </p:nvSpPr>
        <p:spPr>
          <a:xfrm>
            <a:off x="1192692" y="2739370"/>
            <a:ext cx="5914584" cy="264834"/>
          </a:xfrm>
          <a:custGeom>
            <a:avLst/>
            <a:gdLst>
              <a:gd name="connsiteX0" fmla="*/ 0 w 7886112"/>
              <a:gd name="connsiteY0" fmla="*/ 0 h 353112"/>
              <a:gd name="connsiteX1" fmla="*/ 7886112 w 7886112"/>
              <a:gd name="connsiteY1" fmla="*/ 0 h 353112"/>
              <a:gd name="connsiteX2" fmla="*/ 7886112 w 7886112"/>
              <a:gd name="connsiteY2" fmla="*/ 353112 h 353112"/>
              <a:gd name="connsiteX3" fmla="*/ 0 w 7886112"/>
              <a:gd name="connsiteY3" fmla="*/ 353112 h 353112"/>
              <a:gd name="connsiteX4" fmla="*/ 0 w 788611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86112" h="353112">
                <a:moveTo>
                  <a:pt x="0" y="0"/>
                </a:moveTo>
                <a:lnTo>
                  <a:pt x="7886112" y="0"/>
                </a:lnTo>
                <a:lnTo>
                  <a:pt x="788611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marL="0" marR="0" lvl="0" indent="0" algn="l" defTabSz="9334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F0302020204030204"/>
                <a:ea typeface="ＭＳ Ｐゴシック" charset="0"/>
                <a:cs typeface="+mn-cs"/>
              </a:rPr>
              <a:t>Originality</a:t>
            </a:r>
            <a:endParaRPr kumimoji="0" lang="en-GB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CF38F8E-4CFE-4492-8C21-CF87D22DEA7C}"/>
              </a:ext>
            </a:extLst>
          </p:cNvPr>
          <p:cNvSpPr/>
          <p:nvPr/>
        </p:nvSpPr>
        <p:spPr>
          <a:xfrm>
            <a:off x="932380" y="2703172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505C058-B42C-4A3A-8613-FB2FBFDB199B}"/>
              </a:ext>
            </a:extLst>
          </p:cNvPr>
          <p:cNvSpPr/>
          <p:nvPr/>
        </p:nvSpPr>
        <p:spPr>
          <a:xfrm>
            <a:off x="1405866" y="3202722"/>
            <a:ext cx="5674753" cy="264834"/>
          </a:xfrm>
          <a:custGeom>
            <a:avLst/>
            <a:gdLst>
              <a:gd name="connsiteX0" fmla="*/ 0 w 7566337"/>
              <a:gd name="connsiteY0" fmla="*/ 0 h 353112"/>
              <a:gd name="connsiteX1" fmla="*/ 7566337 w 7566337"/>
              <a:gd name="connsiteY1" fmla="*/ 0 h 353112"/>
              <a:gd name="connsiteX2" fmla="*/ 7566337 w 7566337"/>
              <a:gd name="connsiteY2" fmla="*/ 353112 h 353112"/>
              <a:gd name="connsiteX3" fmla="*/ 0 w 7566337"/>
              <a:gd name="connsiteY3" fmla="*/ 353112 h 353112"/>
              <a:gd name="connsiteX4" fmla="*/ 0 w 7566337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6337" h="353112">
                <a:moveTo>
                  <a:pt x="0" y="0"/>
                </a:moveTo>
                <a:lnTo>
                  <a:pt x="7566337" y="0"/>
                </a:lnTo>
                <a:lnTo>
                  <a:pt x="7566337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1446769"/>
              <a:satOff val="7091"/>
              <a:lumOff val="2713"/>
              <a:alphaOff val="0"/>
            </a:schemeClr>
          </a:fillRef>
          <a:effectRef idx="0">
            <a:schemeClr val="accent3">
              <a:hueOff val="-1446769"/>
              <a:satOff val="7091"/>
              <a:lumOff val="271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marL="0" marR="0" lvl="0" indent="0" algn="l" defTabSz="9334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F0302020204030204"/>
                <a:ea typeface="ＭＳ Ｐゴシック" charset="0"/>
                <a:cs typeface="+mn-cs"/>
              </a:rPr>
              <a:t>Generality</a:t>
            </a: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49D9E0A-FEFE-436F-A584-5BD993238005}"/>
              </a:ext>
            </a:extLst>
          </p:cNvPr>
          <p:cNvSpPr/>
          <p:nvPr/>
        </p:nvSpPr>
        <p:spPr>
          <a:xfrm>
            <a:off x="1112187" y="3178252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1446769"/>
              <a:satOff val="7091"/>
              <a:lumOff val="2713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4E31D89-2F31-49B7-9A3B-84F51805488F}"/>
              </a:ext>
            </a:extLst>
          </p:cNvPr>
          <p:cNvSpPr/>
          <p:nvPr/>
        </p:nvSpPr>
        <p:spPr>
          <a:xfrm>
            <a:off x="1425975" y="3701957"/>
            <a:ext cx="5543327" cy="264834"/>
          </a:xfrm>
          <a:custGeom>
            <a:avLst/>
            <a:gdLst>
              <a:gd name="connsiteX0" fmla="*/ 0 w 7391102"/>
              <a:gd name="connsiteY0" fmla="*/ 0 h 353112"/>
              <a:gd name="connsiteX1" fmla="*/ 7391102 w 7391102"/>
              <a:gd name="connsiteY1" fmla="*/ 0 h 353112"/>
              <a:gd name="connsiteX2" fmla="*/ 7391102 w 7391102"/>
              <a:gd name="connsiteY2" fmla="*/ 353112 h 353112"/>
              <a:gd name="connsiteX3" fmla="*/ 0 w 7391102"/>
              <a:gd name="connsiteY3" fmla="*/ 353112 h 353112"/>
              <a:gd name="connsiteX4" fmla="*/ 0 w 739110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91102" h="353112">
                <a:moveTo>
                  <a:pt x="0" y="0"/>
                </a:moveTo>
                <a:lnTo>
                  <a:pt x="7391102" y="0"/>
                </a:lnTo>
                <a:lnTo>
                  <a:pt x="739110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2893538"/>
              <a:satOff val="14182"/>
              <a:lumOff val="5425"/>
              <a:alphaOff val="0"/>
            </a:schemeClr>
          </a:fillRef>
          <a:effectRef idx="0">
            <a:schemeClr val="accent3">
              <a:hueOff val="-2893538"/>
              <a:satOff val="14182"/>
              <a:lumOff val="542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marL="0" marR="0" lvl="0" indent="0" algn="l" defTabSz="9334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F0302020204030204"/>
                <a:ea typeface="ＭＳ Ｐゴシック" charset="0"/>
                <a:cs typeface="+mn-cs"/>
              </a:rPr>
              <a:t>Pragmatism</a:t>
            </a:r>
            <a:endParaRPr kumimoji="0" lang="en-GB" sz="21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3A20A66-CE92-4F5F-8E19-DE6C893CABEC}"/>
              </a:ext>
            </a:extLst>
          </p:cNvPr>
          <p:cNvSpPr/>
          <p:nvPr/>
        </p:nvSpPr>
        <p:spPr>
          <a:xfrm>
            <a:off x="1219356" y="3696598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2893538"/>
              <a:satOff val="14182"/>
              <a:lumOff val="5425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1140F5F-C2E0-4709-9DFE-5117395CB28F}"/>
              </a:ext>
            </a:extLst>
          </p:cNvPr>
          <p:cNvSpPr/>
          <p:nvPr/>
        </p:nvSpPr>
        <p:spPr>
          <a:xfrm>
            <a:off x="1384873" y="4223131"/>
            <a:ext cx="5543327" cy="264834"/>
          </a:xfrm>
          <a:custGeom>
            <a:avLst/>
            <a:gdLst>
              <a:gd name="connsiteX0" fmla="*/ 0 w 7391102"/>
              <a:gd name="connsiteY0" fmla="*/ 0 h 353112"/>
              <a:gd name="connsiteX1" fmla="*/ 7391102 w 7391102"/>
              <a:gd name="connsiteY1" fmla="*/ 0 h 353112"/>
              <a:gd name="connsiteX2" fmla="*/ 7391102 w 7391102"/>
              <a:gd name="connsiteY2" fmla="*/ 353112 h 353112"/>
              <a:gd name="connsiteX3" fmla="*/ 0 w 7391102"/>
              <a:gd name="connsiteY3" fmla="*/ 353112 h 353112"/>
              <a:gd name="connsiteX4" fmla="*/ 0 w 739110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91102" h="353112">
                <a:moveTo>
                  <a:pt x="0" y="0"/>
                </a:moveTo>
                <a:lnTo>
                  <a:pt x="7391102" y="0"/>
                </a:lnTo>
                <a:lnTo>
                  <a:pt x="739110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5787075"/>
              <a:satOff val="28364"/>
              <a:lumOff val="10850"/>
              <a:alphaOff val="0"/>
            </a:schemeClr>
          </a:fillRef>
          <a:effectRef idx="0">
            <a:schemeClr val="accent3">
              <a:hueOff val="-5787075"/>
              <a:satOff val="28364"/>
              <a:lumOff val="1085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marL="0" marR="0" lvl="0" indent="0" algn="l" defTabSz="9334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F0302020204030204"/>
                <a:ea typeface="ＭＳ Ｐゴシック" charset="0"/>
                <a:cs typeface="+mn-cs"/>
              </a:rPr>
              <a:t>Ethical issues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8021D519-0CA4-4F38-B5A8-DF529E2AA176}"/>
              </a:ext>
            </a:extLst>
          </p:cNvPr>
          <p:cNvSpPr/>
          <p:nvPr/>
        </p:nvSpPr>
        <p:spPr>
          <a:xfrm>
            <a:off x="1206911" y="4143271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5787075"/>
              <a:satOff val="28364"/>
              <a:lumOff val="1085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CDE17AB-2A68-471C-9BCF-276C10331DB6}"/>
              </a:ext>
            </a:extLst>
          </p:cNvPr>
          <p:cNvSpPr/>
          <p:nvPr/>
        </p:nvSpPr>
        <p:spPr>
          <a:xfrm>
            <a:off x="1219356" y="4673230"/>
            <a:ext cx="5674753" cy="264834"/>
          </a:xfrm>
          <a:custGeom>
            <a:avLst/>
            <a:gdLst>
              <a:gd name="connsiteX0" fmla="*/ 0 w 7566337"/>
              <a:gd name="connsiteY0" fmla="*/ 0 h 353112"/>
              <a:gd name="connsiteX1" fmla="*/ 7566337 w 7566337"/>
              <a:gd name="connsiteY1" fmla="*/ 0 h 353112"/>
              <a:gd name="connsiteX2" fmla="*/ 7566337 w 7566337"/>
              <a:gd name="connsiteY2" fmla="*/ 353112 h 353112"/>
              <a:gd name="connsiteX3" fmla="*/ 0 w 7566337"/>
              <a:gd name="connsiteY3" fmla="*/ 353112 h 353112"/>
              <a:gd name="connsiteX4" fmla="*/ 0 w 7566337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6337" h="353112">
                <a:moveTo>
                  <a:pt x="0" y="0"/>
                </a:moveTo>
                <a:lnTo>
                  <a:pt x="7566337" y="0"/>
                </a:lnTo>
                <a:lnTo>
                  <a:pt x="7566337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7233844"/>
              <a:satOff val="35455"/>
              <a:lumOff val="13563"/>
              <a:alphaOff val="0"/>
            </a:schemeClr>
          </a:fillRef>
          <a:effectRef idx="0">
            <a:schemeClr val="accent3">
              <a:hueOff val="-7233844"/>
              <a:satOff val="35455"/>
              <a:lumOff val="1356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marL="0" marR="0" lvl="0" indent="0" algn="l" defTabSz="9334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F0302020204030204"/>
                <a:ea typeface="ＭＳ Ｐゴシック" charset="0"/>
                <a:cs typeface="+mn-cs"/>
              </a:rPr>
              <a:t>Quality of evidence used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996D97A-04CB-4E2C-A7AB-D596258C0923}"/>
              </a:ext>
            </a:extLst>
          </p:cNvPr>
          <p:cNvSpPr/>
          <p:nvPr/>
        </p:nvSpPr>
        <p:spPr>
          <a:xfrm>
            <a:off x="1053832" y="4640126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7233844"/>
              <a:satOff val="35455"/>
              <a:lumOff val="13563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A4C966D-A3EA-4096-8205-4F43D5099ACB}"/>
              </a:ext>
            </a:extLst>
          </p:cNvPr>
          <p:cNvSpPr/>
          <p:nvPr/>
        </p:nvSpPr>
        <p:spPr>
          <a:xfrm>
            <a:off x="979521" y="5070715"/>
            <a:ext cx="5914584" cy="264834"/>
          </a:xfrm>
          <a:custGeom>
            <a:avLst/>
            <a:gdLst>
              <a:gd name="connsiteX0" fmla="*/ 0 w 7886112"/>
              <a:gd name="connsiteY0" fmla="*/ 0 h 353112"/>
              <a:gd name="connsiteX1" fmla="*/ 7886112 w 7886112"/>
              <a:gd name="connsiteY1" fmla="*/ 0 h 353112"/>
              <a:gd name="connsiteX2" fmla="*/ 7886112 w 7886112"/>
              <a:gd name="connsiteY2" fmla="*/ 353112 h 353112"/>
              <a:gd name="connsiteX3" fmla="*/ 0 w 7886112"/>
              <a:gd name="connsiteY3" fmla="*/ 353112 h 353112"/>
              <a:gd name="connsiteX4" fmla="*/ 0 w 788611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86112" h="353112">
                <a:moveTo>
                  <a:pt x="0" y="0"/>
                </a:moveTo>
                <a:lnTo>
                  <a:pt x="7886112" y="0"/>
                </a:lnTo>
                <a:lnTo>
                  <a:pt x="788611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8680613"/>
              <a:satOff val="42546"/>
              <a:lumOff val="16275"/>
              <a:alphaOff val="0"/>
            </a:schemeClr>
          </a:fillRef>
          <a:effectRef idx="0">
            <a:schemeClr val="accent3">
              <a:hueOff val="-8680613"/>
              <a:satOff val="42546"/>
              <a:lumOff val="1627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marL="0" marR="0" lvl="0" indent="0" algn="l" defTabSz="93345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F0302020204030204"/>
                <a:ea typeface="ＭＳ Ｐゴシック" charset="0"/>
                <a:cs typeface="+mn-cs"/>
              </a:rPr>
              <a:t>Balance</a:t>
            </a:r>
            <a:endParaRPr kumimoji="0" lang="en-GB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4688DE3-CED8-4A07-B70B-9035E91A3D8E}"/>
              </a:ext>
            </a:extLst>
          </p:cNvPr>
          <p:cNvSpPr/>
          <p:nvPr/>
        </p:nvSpPr>
        <p:spPr>
          <a:xfrm>
            <a:off x="814000" y="5037611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8680613"/>
              <a:satOff val="42546"/>
              <a:lumOff val="16275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effectLst/>
              <a:uLnTx/>
              <a:uFillTx/>
              <a:latin typeface="Century Gothic" panose="020F03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5970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5" grpId="0" animBg="1"/>
      <p:bldP spid="17" grpId="0" animBg="1"/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04813-A0CC-15F4-B3D7-9667F1171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667249"/>
          </a:xfrm>
        </p:spPr>
        <p:txBody>
          <a:bodyPr>
            <a:normAutofit fontScale="62500" lnSpcReduction="2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Originality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 – Does the research investigate something that has not been look at before? Or does it research something well known but in a new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Generality 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– Do the findings of the research have relevance beyond the research study? Can the result produce a generalised statements?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Pragmatism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 – Do the projects follow a clear structured method of research that could be replicated by others? Do the arguments made in the research make sense according to the results found?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Ethical Issues 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– Are ethical challenges acknowledged and have adjustments been made? Has the research been conducted in an ethical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Quality of evidence used 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– Have participants been recruited in an organised way? Has a big enough sample been used? Has any secondary data been verified?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 – Have all arguments been considered? Has the research been conducted objectively? 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7DF11C4-C688-0706-8320-963283F1E5D1}"/>
              </a:ext>
            </a:extLst>
          </p:cNvPr>
          <p:cNvSpPr txBox="1">
            <a:spLocks/>
          </p:cNvSpPr>
          <p:nvPr/>
        </p:nvSpPr>
        <p:spPr bwMode="black">
          <a:xfrm>
            <a:off x="628650" y="566530"/>
            <a:ext cx="7886700" cy="966758"/>
          </a:xfrm>
          <a:prstGeom prst="rect">
            <a:avLst/>
          </a:prstGeom>
          <a:solidFill>
            <a:srgbClr val="B4C7E7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 anchorCtr="1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6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attributes of a good research</a:t>
            </a:r>
          </a:p>
        </p:txBody>
      </p:sp>
    </p:spTree>
    <p:extLst>
      <p:ext uri="{BB962C8B-B14F-4D97-AF65-F5344CB8AC3E}">
        <p14:creationId xmlns:p14="http://schemas.microsoft.com/office/powerpoint/2010/main" val="3592601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D6B2D-B974-9C0F-DD67-29F90116F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research in </a:t>
            </a:r>
            <a:br>
              <a:rPr lang="en-US" dirty="0"/>
            </a:br>
            <a:r>
              <a:rPr lang="en-US" dirty="0"/>
              <a:t>health &amp; social care</a:t>
            </a:r>
          </a:p>
        </p:txBody>
      </p:sp>
    </p:spTree>
    <p:extLst>
      <p:ext uri="{BB962C8B-B14F-4D97-AF65-F5344CB8AC3E}">
        <p14:creationId xmlns:p14="http://schemas.microsoft.com/office/powerpoint/2010/main" val="35951704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6E159-A231-4AA6-9C78-53F8A5384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833" y="838805"/>
            <a:ext cx="8028331" cy="118872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D705D-32BE-4B6F-8214-22D13720C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9" y="2613934"/>
            <a:ext cx="7886700" cy="368943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Health and social care research aims to find out </a:t>
            </a:r>
            <a:r>
              <a:rPr lang="en-GB" sz="2400" b="1" dirty="0">
                <a:solidFill>
                  <a:srgbClr val="FF0000"/>
                </a:solidFill>
                <a:latin typeface="Arial"/>
                <a:cs typeface="Arial"/>
              </a:rPr>
              <a:t>new knowledge</a:t>
            </a:r>
            <a:r>
              <a:rPr lang="en-GB" sz="2400" b="1" dirty="0">
                <a:latin typeface="Arial"/>
                <a:cs typeface="Arial"/>
              </a:rPr>
              <a:t> </a:t>
            </a:r>
            <a:r>
              <a:rPr lang="en-GB" sz="2400" dirty="0">
                <a:latin typeface="Arial"/>
                <a:cs typeface="Arial"/>
              </a:rPr>
              <a:t>that could lead to </a:t>
            </a:r>
            <a:r>
              <a:rPr lang="en-GB" sz="2400" b="1" dirty="0">
                <a:solidFill>
                  <a:schemeClr val="tx1"/>
                </a:solidFill>
                <a:latin typeface="Arial"/>
                <a:cs typeface="Arial"/>
              </a:rPr>
              <a:t>changes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to health treatments, policies, or care</a:t>
            </a:r>
            <a:r>
              <a:rPr lang="en-GB" sz="2400" dirty="0">
                <a:latin typeface="Arial"/>
                <a:cs typeface="Arial"/>
              </a:rPr>
              <a:t>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Without health and social care research, clinicians (doctors, nurses, dentists, social workers, and other health professionals) would continue to carry out their work the same way without knowing if a new treatment or approach would be more effective for the person they are supporting or treating.</a:t>
            </a:r>
          </a:p>
        </p:txBody>
      </p:sp>
    </p:spTree>
    <p:extLst>
      <p:ext uri="{BB962C8B-B14F-4D97-AF65-F5344CB8AC3E}">
        <p14:creationId xmlns:p14="http://schemas.microsoft.com/office/powerpoint/2010/main" val="3068746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3B78A-39BE-4B36-9042-9376BA6B8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775" y="366665"/>
            <a:ext cx="7886700" cy="850270"/>
          </a:xfrm>
        </p:spPr>
        <p:txBody>
          <a:bodyPr>
            <a:normAutofit fontScale="90000"/>
          </a:bodyPr>
          <a:lstStyle/>
          <a:p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Common aims for conducting</a:t>
            </a:r>
            <a:b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HSC research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D891299D-751F-4632-BCAD-CD6387EAFE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0889536"/>
              </p:ext>
            </p:extLst>
          </p:nvPr>
        </p:nvGraphicFramePr>
        <p:xfrm>
          <a:off x="628650" y="1497694"/>
          <a:ext cx="7886700" cy="4595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814479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C4FE9-8CE2-488F-A1DC-63A2A825D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/>
                <a:cs typeface="Arial"/>
              </a:rPr>
              <a:t>Practice-Based Research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8D6CF-0EE1-4ACF-AE70-62F2CE62C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Also as practice-led research, or practice research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ea typeface="+mn-lt"/>
                <a:cs typeface="Arial"/>
              </a:rPr>
              <a:t>"an original investigation undertaken in order to gain new knowledge partly by means of practice and the outcomes of that practice" (Candy, 2006)</a:t>
            </a:r>
            <a:endParaRPr lang="en-GB" dirty="0">
              <a:latin typeface="Calibri" panose="020F0502020204030204"/>
              <a:cs typeface="Calibri" panose="020F0502020204030204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Has long been supported and recognised by clinicians for its importance in healthcare; </a:t>
            </a:r>
            <a:endParaRPr lang="en-GB">
              <a:cs typeface="Calibri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As one of the main drivers in providing </a:t>
            </a:r>
            <a:r>
              <a:rPr lang="en-GB" sz="2400" b="1" dirty="0">
                <a:latin typeface="Arial"/>
                <a:cs typeface="Arial"/>
              </a:rPr>
              <a:t>evidence-based practice</a:t>
            </a:r>
            <a:r>
              <a:rPr lang="en-GB" sz="2400" dirty="0">
                <a:latin typeface="Arial"/>
                <a:cs typeface="Arial"/>
              </a:rPr>
              <a:t> by health and social care professionals 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1354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D0109-569E-4E35-90C6-76A49A687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3122" y="626762"/>
            <a:ext cx="5937755" cy="1188720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/>
                <a:cs typeface="Arial"/>
              </a:rPr>
              <a:t>What is </a:t>
            </a:r>
            <a:r>
              <a:rPr lang="en-GB" b="1" dirty="0">
                <a:solidFill>
                  <a:srgbClr val="000000"/>
                </a:solidFill>
                <a:latin typeface="Arial"/>
                <a:cs typeface="Arial"/>
              </a:rPr>
              <a:t>Evidence-Based Practice (EBP)?</a:t>
            </a:r>
            <a:endParaRPr lang="en-GB" b="1" dirty="0">
              <a:latin typeface="Arial"/>
              <a:cs typeface="Arial"/>
            </a:endParaRPr>
          </a:p>
        </p:txBody>
      </p:sp>
      <p:pic>
        <p:nvPicPr>
          <p:cNvPr id="6" name="Online Media 5" title="Evidence Based Practice">
            <a:hlinkClick r:id="" action="ppaction://media"/>
            <a:extLst>
              <a:ext uri="{FF2B5EF4-FFF2-40B4-BE49-F238E27FC236}">
                <a16:creationId xmlns:a16="http://schemas.microsoft.com/office/drawing/2014/main" id="{CF8534CE-F127-8679-D5B6-9DE07F53403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37530" y="2216426"/>
            <a:ext cx="7668940" cy="4333461"/>
          </a:xfrm>
        </p:spPr>
      </p:pic>
    </p:spTree>
    <p:extLst>
      <p:ext uri="{BB962C8B-B14F-4D97-AF65-F5344CB8AC3E}">
        <p14:creationId xmlns:p14="http://schemas.microsoft.com/office/powerpoint/2010/main" val="19599908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5B84E-F2CC-4C9A-9B6A-A977D1B18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Evidence-Based</a:t>
            </a:r>
            <a:r>
              <a:rPr lang="en-GB" b="1" dirty="0">
                <a:solidFill>
                  <a:srgbClr val="333333"/>
                </a:solidFill>
                <a:latin typeface="Arial"/>
                <a:cs typeface="Arial"/>
              </a:rPr>
              <a:t> Practice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A2FAF-F55F-487D-BE13-C254E0DAD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591" y="2638045"/>
            <a:ext cx="7991061" cy="310198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Evidence-Based </a:t>
            </a:r>
            <a:r>
              <a:rPr lang="en-GB" sz="2000" dirty="0">
                <a:solidFill>
                  <a:srgbClr val="333333"/>
                </a:solidFill>
                <a:latin typeface="Arial"/>
                <a:cs typeface="Arial"/>
              </a:rPr>
              <a:t>Practice (EBP) or Evidence-Based 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Treatment (EBT)</a:t>
            </a:r>
            <a:r>
              <a:rPr lang="en-GB" sz="2000" dirty="0">
                <a:solidFill>
                  <a:srgbClr val="333333"/>
                </a:solidFill>
                <a:latin typeface="Arial"/>
                <a:cs typeface="Arial"/>
              </a:rPr>
              <a:t> 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refers to the practice of incorporating study results and procedures into everyday practical application by practitioners.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While study results may seem like an obvious source of knowledge for practitioners, in reality it has been a difficult procedure to transfer that knowledge from the researcher to the practitioner.</a:t>
            </a:r>
            <a:r>
              <a:rPr lang="en-GB" sz="2000" dirty="0">
                <a:solidFill>
                  <a:srgbClr val="333333"/>
                </a:solidFill>
                <a:latin typeface="Arial"/>
                <a:cs typeface="Arial"/>
              </a:rPr>
              <a:t> </a:t>
            </a:r>
            <a:endParaRPr lang="en-GB" sz="20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Thus, </a:t>
            </a:r>
            <a:r>
              <a:rPr lang="en-GB" sz="2000" dirty="0">
                <a:solidFill>
                  <a:srgbClr val="333333"/>
                </a:solidFill>
                <a:latin typeface="Arial"/>
                <a:cs typeface="Arial"/>
              </a:rPr>
              <a:t>EBP</a:t>
            </a:r>
            <a:r>
              <a:rPr lang="en-GB" sz="2000" b="0" i="0" dirty="0">
                <a:solidFill>
                  <a:srgbClr val="333333"/>
                </a:solidFill>
                <a:effectLst/>
                <a:latin typeface="Arial"/>
                <a:cs typeface="Arial"/>
              </a:rPr>
              <a:t> establishes guidelines on finding, critically analysing, incorporating, and applying the knowledge to practice.</a:t>
            </a:r>
            <a:endParaRPr lang="en-GB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425135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How is </a:t>
            </a:r>
            <a:r>
              <a:rPr lang="en-GB" sz="36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hSC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 research funded?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9368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0BD3E-A45C-4556-9348-30036F4EC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Research 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E8553-13C4-46DE-BB71-DAAED60F9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Research can be funded through the NHS itself (commonly through the </a:t>
            </a:r>
            <a:r>
              <a:rPr lang="en-GB" dirty="0">
                <a:latin typeface="Arial"/>
                <a:cs typeface="Arial"/>
                <a:hlinkClick r:id="rId2"/>
              </a:rPr>
              <a:t>National Institute of Health Research (NIHR)</a:t>
            </a:r>
            <a:r>
              <a:rPr lang="en-GB" dirty="0">
                <a:latin typeface="Arial"/>
                <a:cs typeface="Arial"/>
              </a:rPr>
              <a:t> which is the research arm of the NHS),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Commercial organisations (for example, drug companies),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Universities,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Research councils (e.g. </a:t>
            </a:r>
            <a:r>
              <a:rPr lang="en-GB" dirty="0">
                <a:latin typeface="Arial"/>
                <a:cs typeface="Arial"/>
                <a:hlinkClick r:id="rId3"/>
              </a:rPr>
              <a:t>UKRI councils</a:t>
            </a:r>
            <a:r>
              <a:rPr lang="en-GB" dirty="0">
                <a:latin typeface="Arial"/>
                <a:cs typeface="Arial"/>
              </a:rPr>
              <a:t>)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Health organisations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And charities ...</a:t>
            </a:r>
          </a:p>
        </p:txBody>
      </p:sp>
    </p:spTree>
    <p:extLst>
      <p:ext uri="{BB962C8B-B14F-4D97-AF65-F5344CB8AC3E}">
        <p14:creationId xmlns:p14="http://schemas.microsoft.com/office/powerpoint/2010/main" val="12044875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How does research get approved?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102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0BD3E-A45C-4556-9348-30036F4EC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Approval of HSC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E8553-13C4-46DE-BB71-DAAED60F9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592409"/>
            <a:ext cx="7886700" cy="3601637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Before a research study can start;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needs to be approved first by the relevant bodies and health regulatory organisations.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Research Ethics Committees (REC)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are independent groups of people who review certain types of research to assess whether studies are ethical.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Confidentiality Advisory Group (CAG) provides advice on specific projects that will be using confidential medical information.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0ADA90-66E6-7A6C-040A-91D971F2BADC}"/>
              </a:ext>
            </a:extLst>
          </p:cNvPr>
          <p:cNvSpPr txBox="1"/>
          <p:nvPr/>
        </p:nvSpPr>
        <p:spPr>
          <a:xfrm>
            <a:off x="795130" y="6194046"/>
            <a:ext cx="44427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hlinkClick r:id="rId2"/>
              </a:rPr>
              <a:t>Example of ethical approval form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214973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Where is research carried out?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5077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32E25-28F2-4F81-BAAD-2542BDC42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23" y="1067305"/>
            <a:ext cx="7886700" cy="99416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8D206-F0E8-4170-84FD-C2C2B7E56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223" y="2138752"/>
            <a:ext cx="7886700" cy="326350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With all the relevant approvals in place, health and social care research is carried out in a number of locations including NHS hospitals, doctors/GP surgeries, dentists, care homes or residential care services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with patients and service users</a:t>
            </a:r>
            <a:r>
              <a:rPr lang="en-GB" sz="2400" dirty="0">
                <a:latin typeface="Arial"/>
                <a:cs typeface="Arial"/>
              </a:rPr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health research testing new medicines involves healthy volunteers and takes place in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universities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or in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commercial research centres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/>
                <a:cs typeface="Arial"/>
              </a:rPr>
              <a:t>In health and social care research, these are called the </a:t>
            </a:r>
            <a:r>
              <a:rPr lang="en-GB" sz="2400" dirty="0">
                <a:solidFill>
                  <a:srgbClr val="FF0000"/>
                </a:solidFill>
                <a:latin typeface="Arial"/>
                <a:cs typeface="Arial"/>
              </a:rPr>
              <a:t>research sites</a:t>
            </a:r>
            <a:r>
              <a:rPr lang="en-GB" sz="2400" dirty="0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0004440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Who carried out research?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84729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B8FE7-570E-4319-86E3-178BFA214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does the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22ECE-DB2C-4D32-B57D-534F357A9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704" y="2791325"/>
            <a:ext cx="7573617" cy="310198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will be someone responsible for the overall research study called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chief investigator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Usually, this is someone who works directly with patients such as a doctor, dentist, nurse, social worker or a university researcher.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principal investigator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the person responsible for the conduct and day to day running of a study at each research site and will lead a team to carry out the research.</a:t>
            </a:r>
          </a:p>
        </p:txBody>
      </p:sp>
      <p:sp>
        <p:nvSpPr>
          <p:cNvPr id="4" name="Rectangular Callout 3">
            <a:extLst>
              <a:ext uri="{FF2B5EF4-FFF2-40B4-BE49-F238E27FC236}">
                <a16:creationId xmlns:a16="http://schemas.microsoft.com/office/drawing/2014/main" id="{D3C6A150-E7B3-EFC9-2FF0-A3E10F4CE2CD}"/>
              </a:ext>
            </a:extLst>
          </p:cNvPr>
          <p:cNvSpPr/>
          <p:nvPr/>
        </p:nvSpPr>
        <p:spPr>
          <a:xfrm>
            <a:off x="139147" y="1798982"/>
            <a:ext cx="1361662" cy="735495"/>
          </a:xfrm>
          <a:prstGeom prst="wedgeRectCallout">
            <a:avLst>
              <a:gd name="adj1" fmla="val 33854"/>
              <a:gd name="adj2" fmla="val 277365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Researchers</a:t>
            </a:r>
          </a:p>
        </p:txBody>
      </p:sp>
      <p:sp>
        <p:nvSpPr>
          <p:cNvPr id="5" name="Rectangular Callout 4">
            <a:extLst>
              <a:ext uri="{FF2B5EF4-FFF2-40B4-BE49-F238E27FC236}">
                <a16:creationId xmlns:a16="http://schemas.microsoft.com/office/drawing/2014/main" id="{319A02CC-0ADF-0D33-C938-4493747EBABA}"/>
              </a:ext>
            </a:extLst>
          </p:cNvPr>
          <p:cNvSpPr/>
          <p:nvPr/>
        </p:nvSpPr>
        <p:spPr>
          <a:xfrm>
            <a:off x="7434471" y="2298466"/>
            <a:ext cx="1480930" cy="735495"/>
          </a:xfrm>
          <a:prstGeom prst="wedgeRectCallout">
            <a:avLst>
              <a:gd name="adj1" fmla="val -105208"/>
              <a:gd name="adj2" fmla="val 16385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Practitioners</a:t>
            </a:r>
          </a:p>
        </p:txBody>
      </p:sp>
    </p:spTree>
    <p:extLst>
      <p:ext uri="{BB962C8B-B14F-4D97-AF65-F5344CB8AC3E}">
        <p14:creationId xmlns:p14="http://schemas.microsoft.com/office/powerpoint/2010/main" val="161746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7A7FA-336E-4699-A7B7-92275DD6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Public involvement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8F26E-BCFA-4AE8-B2E2-4AC973A6A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4035" y="2906402"/>
            <a:ext cx="7195930" cy="3101983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Patients, carers, service users and members of the public may undertake an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advisory role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working with a research team to offer valuable insight on their health condition or experiences to help with the design and set up a research study.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patients and the public undertake this type of role or activity, it is called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public involvement in research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722053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D6B2D-B974-9C0F-DD67-29F90116F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types of research</a:t>
            </a:r>
          </a:p>
        </p:txBody>
      </p:sp>
    </p:spTree>
    <p:extLst>
      <p:ext uri="{BB962C8B-B14F-4D97-AF65-F5344CB8AC3E}">
        <p14:creationId xmlns:p14="http://schemas.microsoft.com/office/powerpoint/2010/main" val="348804549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76248-62D4-4F13-877B-1300D4F95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045" y="318650"/>
            <a:ext cx="5937755" cy="118872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Types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52ACA-DAC2-40CF-9E24-A347D29A6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814" y="2608501"/>
            <a:ext cx="3262509" cy="34327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Arial"/>
                <a:cs typeface="Arial"/>
              </a:rPr>
              <a:t>Primary research</a:t>
            </a:r>
            <a:endParaRPr lang="en-US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Secondary research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8E386CD-8D9D-416E-1CF5-D02922FE1077}"/>
              </a:ext>
            </a:extLst>
          </p:cNvPr>
          <p:cNvSpPr txBox="1">
            <a:spLocks/>
          </p:cNvSpPr>
          <p:nvPr/>
        </p:nvSpPr>
        <p:spPr>
          <a:xfrm>
            <a:off x="634913" y="1633559"/>
            <a:ext cx="5016153" cy="67703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latin typeface="Arial"/>
                <a:cs typeface="Arial"/>
              </a:rPr>
              <a:t>Different ways to categorise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8A17FC0-E217-D190-08CF-DFE5DB9FD732}"/>
              </a:ext>
            </a:extLst>
          </p:cNvPr>
          <p:cNvSpPr txBox="1">
            <a:spLocks/>
          </p:cNvSpPr>
          <p:nvPr/>
        </p:nvSpPr>
        <p:spPr>
          <a:xfrm>
            <a:off x="3140118" y="2604326"/>
            <a:ext cx="3262509" cy="34327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/>
                <a:cs typeface="Arial"/>
              </a:rPr>
              <a:t>Exploratory research</a:t>
            </a:r>
            <a:endParaRPr lang="en-US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Descriptive research</a:t>
            </a:r>
            <a:endParaRPr lang="en-GB" sz="2000" dirty="0"/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Explanatory research</a:t>
            </a: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Evaluative research</a:t>
            </a:r>
          </a:p>
          <a:p>
            <a:endParaRPr lang="en-GB" sz="2000" dirty="0">
              <a:cs typeface="Calibri" panose="020F0502020204030204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4D072E-F78F-C4ED-B5E3-14EB7EFCDF35}"/>
              </a:ext>
            </a:extLst>
          </p:cNvPr>
          <p:cNvSpPr txBox="1">
            <a:spLocks/>
          </p:cNvSpPr>
          <p:nvPr/>
        </p:nvSpPr>
        <p:spPr>
          <a:xfrm>
            <a:off x="6115048" y="2604326"/>
            <a:ext cx="3032866" cy="34327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>
                <a:latin typeface="Arial"/>
                <a:cs typeface="Arial"/>
              </a:rPr>
              <a:t>Quantitative research</a:t>
            </a:r>
            <a:endParaRPr lang="en-US" sz="2000" dirty="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Qualitative research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8F1BC0-B25F-FDA6-88FD-F1960A86E7D7}"/>
              </a:ext>
            </a:extLst>
          </p:cNvPr>
          <p:cNvSpPr/>
          <p:nvPr/>
        </p:nvSpPr>
        <p:spPr>
          <a:xfrm>
            <a:off x="3968307" y="6077685"/>
            <a:ext cx="120738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Purpose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EE2128-5224-4B26-F8E5-2823E35F32E8}"/>
              </a:ext>
            </a:extLst>
          </p:cNvPr>
          <p:cNvSpPr/>
          <p:nvPr/>
        </p:nvSpPr>
        <p:spPr>
          <a:xfrm>
            <a:off x="830306" y="6077685"/>
            <a:ext cx="170463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2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Data source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A7EE5E9-7A2D-2F6B-1F31-69CEABB78E50}"/>
              </a:ext>
            </a:extLst>
          </p:cNvPr>
          <p:cNvSpPr/>
          <p:nvPr/>
        </p:nvSpPr>
        <p:spPr>
          <a:xfrm>
            <a:off x="6603315" y="5985351"/>
            <a:ext cx="205633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Data collection</a:t>
            </a:r>
          </a:p>
          <a:p>
            <a:pPr algn="ctr"/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and analysis method</a:t>
            </a:r>
          </a:p>
        </p:txBody>
      </p:sp>
    </p:spTree>
    <p:extLst>
      <p:ext uri="{BB962C8B-B14F-4D97-AF65-F5344CB8AC3E}">
        <p14:creationId xmlns:p14="http://schemas.microsoft.com/office/powerpoint/2010/main" val="1087179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2DC22-4BE9-49D3-ACAB-227C6BB8F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Primary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21B1B-9D43-4A01-A800-EA8513A4B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635" y="2638045"/>
            <a:ext cx="6887817" cy="3101983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Primary research is defined as a methodology used by researchers to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collect data directly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rather than depending on data collected from previously done research.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Technically, they “own” the data.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Primary research is solely carried out to address a certain problem, which requires in-depth analysis. </a:t>
            </a:r>
          </a:p>
        </p:txBody>
      </p:sp>
    </p:spTree>
    <p:extLst>
      <p:ext uri="{BB962C8B-B14F-4D97-AF65-F5344CB8AC3E}">
        <p14:creationId xmlns:p14="http://schemas.microsoft.com/office/powerpoint/2010/main" val="25001092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5ED00-6647-4BE7-9350-7A370A008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065606"/>
            <a:ext cx="7886700" cy="392769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research or desktop research is a research method that involves using already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existing data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Existing data is summarised and collated to increase the overall effectiveness of research.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research also includes research material published in research reports and related documents.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3324E86-9229-AE7A-FD16-05725490F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5712" y="467736"/>
            <a:ext cx="5937755" cy="118872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Secondary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485739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ipboard with a checklist and a pen&#10;&#10;Description automatically generated">
            <a:extLst>
              <a:ext uri="{FF2B5EF4-FFF2-40B4-BE49-F238E27FC236}">
                <a16:creationId xmlns:a16="http://schemas.microsoft.com/office/drawing/2014/main" id="{5B50F410-5A5B-7E15-E0A1-57A99681E3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00000">
            <a:off x="5627074" y="4896212"/>
            <a:ext cx="3348539" cy="223235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1C523E-3F69-4F25-8D22-B2EDDBD29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5712" y="467736"/>
            <a:ext cx="5937755" cy="1188720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Secondary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7D600-5A06-4504-8173-D6FEA55D5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240" y="1997678"/>
            <a:ext cx="7886700" cy="3150791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documents can be made available by public libraries, websites, data obtained from already filled in surveys etc.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government and non-government agencies also store data, that can be used for research purposes and can be retrieved from them.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research is much more cost-effective than primary research, as it makes use of already existing data,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Unlike primary research where data is collected first hand by organisations or businesses or they can employ a third party to collect data on their behalf.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5532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30B97-7982-7248-1ACF-D4FA100C8B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+mj-lt"/>
                <a:cs typeface="+mj-lt"/>
              </a:rPr>
              <a:t>Quantitative vs. Qualitative research</a:t>
            </a:r>
            <a:endParaRPr lang="en-US" dirty="0"/>
          </a:p>
        </p:txBody>
      </p:sp>
      <p:pic>
        <p:nvPicPr>
          <p:cNvPr id="3" name="Online Media 2" title="Quantitative Research vs Qualitative Research (Practical Research 2)">
            <a:hlinkClick r:id="" action="ppaction://media"/>
            <a:extLst>
              <a:ext uri="{FF2B5EF4-FFF2-40B4-BE49-F238E27FC236}">
                <a16:creationId xmlns:a16="http://schemas.microsoft.com/office/drawing/2014/main" id="{D1768406-2188-7903-2B98-8D6A684E679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97907" y="2489417"/>
            <a:ext cx="7315200" cy="4133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953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D6B2D-B974-9C0F-DD67-29F90116F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Common types of research in HSC</a:t>
            </a:r>
          </a:p>
        </p:txBody>
      </p:sp>
    </p:spTree>
    <p:extLst>
      <p:ext uri="{BB962C8B-B14F-4D97-AF65-F5344CB8AC3E}">
        <p14:creationId xmlns:p14="http://schemas.microsoft.com/office/powerpoint/2010/main" val="27647850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ED325-89E7-4DE6-B0C1-B14F3F0B7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476672"/>
            <a:ext cx="8678763" cy="125272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Non-interventional vs. Interventional designs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791F60-4418-4DD9-8A91-983AE2514488}"/>
              </a:ext>
            </a:extLst>
          </p:cNvPr>
          <p:cNvSpPr/>
          <p:nvPr/>
        </p:nvSpPr>
        <p:spPr>
          <a:xfrm>
            <a:off x="448146" y="2197084"/>
            <a:ext cx="8482137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3200" dirty="0"/>
              <a:t>Non-interventional or observational studies: 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Cross-sectional survey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Case-control study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Cohort (longitudinal) study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Ecological study</a:t>
            </a:r>
          </a:p>
          <a:p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3200" dirty="0"/>
              <a:t>Interventional studies: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Quasi-experimental</a:t>
            </a:r>
          </a:p>
          <a:p>
            <a:pPr marL="800100" lvl="1" indent="-342900">
              <a:buFont typeface="Wingdings" panose="05000000000000000000" pitchFamily="2" charset="2"/>
              <a:buChar char="§"/>
            </a:pPr>
            <a:r>
              <a:rPr lang="en-GB" sz="2400" dirty="0"/>
              <a:t>Experimental / Randomised controlled trial (RCT)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1897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52CFE-32EE-4B5C-0845-E66C03A98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Non-interventional / Observational designs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43A4D-FAF2-F89D-7DB3-71F6007A28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7833" y="2636912"/>
            <a:ext cx="7408333" cy="3450696"/>
          </a:xfrm>
        </p:spPr>
        <p:txBody>
          <a:bodyPr>
            <a:noAutofit/>
          </a:bodyPr>
          <a:lstStyle/>
          <a:p>
            <a:pPr>
              <a:buClr>
                <a:srgbClr val="FFFF00"/>
              </a:buClr>
            </a:pPr>
            <a:r>
              <a:rPr lang="en-GB" sz="28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In an observational study, the researcher simply observes the exposure and disease status of each study participant. </a:t>
            </a:r>
          </a:p>
          <a:p>
            <a:pPr>
              <a:buClr>
                <a:srgbClr val="FFFF00"/>
              </a:buClr>
            </a:pPr>
            <a:r>
              <a:rPr lang="en-GB" sz="2800" dirty="0">
                <a:solidFill>
                  <a:schemeClr val="tx1"/>
                </a:solidFill>
                <a:latin typeface="Open Sans" panose="020B0606030504020204" pitchFamily="34" charset="0"/>
              </a:rPr>
              <a:t>The variables suspected of producing an effect are observed</a:t>
            </a:r>
          </a:p>
          <a:p>
            <a:pPr>
              <a:buClr>
                <a:srgbClr val="FFFF00"/>
              </a:buClr>
            </a:pPr>
            <a:r>
              <a:rPr lang="en-GB" sz="28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Researcher/investigator measures but does not intervene</a:t>
            </a:r>
          </a:p>
          <a:p>
            <a:pPr marL="0" indent="0">
              <a:buClr>
                <a:srgbClr val="FFFF00"/>
              </a:buClr>
              <a:buNone/>
            </a:pPr>
            <a:r>
              <a:rPr lang="en-GB" sz="28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.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3567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53A12-34BE-4C4C-A8AF-0CC53C5BA4F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Cross-sectional study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A6770D-A507-4435-A555-B15A194D4286}"/>
              </a:ext>
            </a:extLst>
          </p:cNvPr>
          <p:cNvSpPr txBox="1"/>
          <p:nvPr/>
        </p:nvSpPr>
        <p:spPr>
          <a:xfrm>
            <a:off x="1187623" y="2690336"/>
            <a:ext cx="7272809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Candara" panose="020E0502030303020204" pitchFamily="34" charset="0"/>
              <a:buChar char="*"/>
            </a:pPr>
            <a:r>
              <a:rPr lang="en-GB" sz="2800" b="0" dirty="0">
                <a:effectLst/>
              </a:rPr>
              <a:t>A cross-sectional study is defined as a type of observational research that analyses data of variables collected at </a:t>
            </a:r>
            <a:r>
              <a:rPr lang="en-GB" sz="2800" b="0" dirty="0">
                <a:solidFill>
                  <a:srgbClr val="FF0000"/>
                </a:solidFill>
                <a:effectLst/>
              </a:rPr>
              <a:t>one given point in time </a:t>
            </a:r>
            <a:r>
              <a:rPr lang="en-GB" sz="2800" b="0" dirty="0">
                <a:effectLst/>
              </a:rPr>
              <a:t>across a sample population or a pre-defined subset.</a:t>
            </a:r>
          </a:p>
          <a:p>
            <a:pPr marL="457200" indent="-457200">
              <a:buFont typeface="Candara" panose="020E0502030303020204" pitchFamily="34" charset="0"/>
              <a:buChar char="*"/>
            </a:pPr>
            <a:r>
              <a:rPr lang="en-GB" sz="2800" dirty="0"/>
              <a:t>Cross-sectional studies can be </a:t>
            </a:r>
            <a:r>
              <a:rPr lang="en-GB" sz="2800" dirty="0">
                <a:solidFill>
                  <a:srgbClr val="FF0000"/>
                </a:solidFill>
              </a:rPr>
              <a:t>descriptive</a:t>
            </a:r>
            <a:r>
              <a:rPr lang="en-GB" sz="2800" dirty="0"/>
              <a:t>: For example,  the prevalence of dementia in a population.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74359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3C3E4F1-F6CD-5075-D037-7BBBAFF4FE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7833" y="2564904"/>
            <a:ext cx="7408333" cy="4032448"/>
          </a:xfrm>
        </p:spPr>
        <p:txBody>
          <a:bodyPr>
            <a:normAutofit fontScale="92500" lnSpcReduction="20000"/>
          </a:bodyPr>
          <a:lstStyle/>
          <a:p>
            <a:pPr marL="0" indent="0">
              <a:buClr>
                <a:srgbClr val="FFFF00"/>
              </a:buClr>
              <a:buNone/>
            </a:pPr>
            <a:r>
              <a:rPr lang="en-GB" sz="2600" dirty="0">
                <a:solidFill>
                  <a:schemeClr val="tx1"/>
                </a:solidFill>
              </a:rPr>
              <a:t>Also called </a:t>
            </a:r>
            <a:r>
              <a:rPr lang="en-GB" sz="2600" b="1" dirty="0">
                <a:solidFill>
                  <a:srgbClr val="FF0000"/>
                </a:solidFill>
              </a:rPr>
              <a:t>prevalence studies </a:t>
            </a:r>
            <a:r>
              <a:rPr lang="en-GB" sz="2600" dirty="0">
                <a:solidFill>
                  <a:schemeClr val="tx1"/>
                </a:solidFill>
              </a:rPr>
              <a:t>help to determine </a:t>
            </a:r>
          </a:p>
          <a:p>
            <a:pPr marL="0" indent="0">
              <a:buClr>
                <a:srgbClr val="FFFF00"/>
              </a:buClr>
              <a:buNone/>
            </a:pPr>
            <a:r>
              <a:rPr lang="en-GB" sz="2600" i="1" dirty="0">
                <a:solidFill>
                  <a:schemeClr val="tx1"/>
                </a:solidFill>
              </a:rPr>
              <a:t>How common is a condition or problem</a:t>
            </a:r>
          </a:p>
          <a:p>
            <a:pPr marL="0" indent="0">
              <a:buClr>
                <a:srgbClr val="FFFF00"/>
              </a:buClr>
              <a:buNone/>
            </a:pPr>
            <a:r>
              <a:rPr lang="en-GB" sz="2600" i="1" dirty="0">
                <a:solidFill>
                  <a:schemeClr val="tx1"/>
                </a:solidFill>
              </a:rPr>
              <a:t>Are conditions and exposures associated?</a:t>
            </a:r>
          </a:p>
          <a:p>
            <a:pPr>
              <a:buClr>
                <a:srgbClr val="FFFF00"/>
              </a:buClr>
            </a:pPr>
            <a:r>
              <a:rPr lang="en-GB" sz="2600" i="1" dirty="0">
                <a:solidFill>
                  <a:schemeClr val="tx1"/>
                </a:solidFill>
              </a:rPr>
              <a:t>Snapshot in time</a:t>
            </a:r>
          </a:p>
          <a:p>
            <a:pPr>
              <a:buClr>
                <a:srgbClr val="FFFF00"/>
              </a:buClr>
            </a:pPr>
            <a:r>
              <a:rPr lang="en-GB" sz="2600" i="1" dirty="0">
                <a:solidFill>
                  <a:schemeClr val="tx1"/>
                </a:solidFill>
              </a:rPr>
              <a:t>Measures prevalence in individuals</a:t>
            </a:r>
          </a:p>
          <a:p>
            <a:pPr>
              <a:buClr>
                <a:srgbClr val="FFFF00"/>
              </a:buClr>
            </a:pPr>
            <a:r>
              <a:rPr lang="en-GB" sz="2600" i="1" dirty="0">
                <a:solidFill>
                  <a:schemeClr val="tx1"/>
                </a:solidFill>
              </a:rPr>
              <a:t>Measures exposure and effect at same time</a:t>
            </a:r>
          </a:p>
          <a:p>
            <a:pPr>
              <a:buClr>
                <a:srgbClr val="FFFF00"/>
              </a:buClr>
            </a:pPr>
            <a:r>
              <a:rPr lang="en-GB" sz="2600" i="1" dirty="0">
                <a:solidFill>
                  <a:schemeClr val="tx1"/>
                </a:solidFill>
              </a:rPr>
              <a:t>Comparisons made between sub-groups</a:t>
            </a:r>
          </a:p>
          <a:p>
            <a:pPr>
              <a:buClr>
                <a:srgbClr val="FFFF00"/>
              </a:buClr>
            </a:pPr>
            <a:endParaRPr lang="en-GB" sz="2600" i="1" dirty="0">
              <a:solidFill>
                <a:schemeClr val="tx1"/>
              </a:solidFill>
            </a:endParaRPr>
          </a:p>
          <a:p>
            <a:pPr marL="0" indent="0">
              <a:buClr>
                <a:srgbClr val="FFFF00"/>
              </a:buClr>
              <a:buNone/>
            </a:pPr>
            <a:r>
              <a:rPr lang="en-GB" sz="2600" b="1" dirty="0">
                <a:solidFill>
                  <a:schemeClr val="tx1"/>
                </a:solidFill>
              </a:rPr>
              <a:t>Output: </a:t>
            </a:r>
            <a:r>
              <a:rPr lang="en-GB" sz="2600" dirty="0">
                <a:solidFill>
                  <a:schemeClr val="tx1"/>
                </a:solidFill>
              </a:rPr>
              <a:t>prevalence</a:t>
            </a:r>
          </a:p>
          <a:p>
            <a:pPr>
              <a:buClr>
                <a:srgbClr val="FFFF00"/>
              </a:buClr>
            </a:pPr>
            <a:endParaRPr lang="en-GB" i="1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C0CF6BA-D893-70CE-40B4-2D97F8E4EFA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Cross-sectional study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0070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02B582A-8498-28BA-3D2C-78F4A90127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2543457"/>
            <a:ext cx="7408333" cy="3954768"/>
          </a:xfrm>
        </p:spPr>
        <p:txBody>
          <a:bodyPr>
            <a:noAutofit/>
          </a:bodyPr>
          <a:lstStyle/>
          <a:p>
            <a:pPr>
              <a:buClr>
                <a:srgbClr val="FFFF00"/>
              </a:buClr>
            </a:pPr>
            <a:r>
              <a:rPr lang="en-GB" sz="2800" dirty="0">
                <a:solidFill>
                  <a:schemeClr val="tx1"/>
                </a:solidFill>
              </a:rPr>
              <a:t>To determine “burden of disease”</a:t>
            </a:r>
          </a:p>
          <a:p>
            <a:pPr>
              <a:buClr>
                <a:srgbClr val="FFFF00"/>
              </a:buClr>
            </a:pPr>
            <a:r>
              <a:rPr lang="en-GB" sz="2800" dirty="0">
                <a:solidFill>
                  <a:schemeClr val="tx1"/>
                </a:solidFill>
              </a:rPr>
              <a:t>Planning of services</a:t>
            </a:r>
          </a:p>
          <a:p>
            <a:pPr>
              <a:buClr>
                <a:srgbClr val="FFFF00"/>
              </a:buClr>
            </a:pPr>
            <a:r>
              <a:rPr lang="en-GB" sz="2800" dirty="0">
                <a:solidFill>
                  <a:schemeClr val="tx1"/>
                </a:solidFill>
              </a:rPr>
              <a:t>Investigate exposures that are fixed characteristics of individuals</a:t>
            </a:r>
          </a:p>
          <a:p>
            <a:pPr>
              <a:buClr>
                <a:srgbClr val="FFFF00"/>
              </a:buClr>
            </a:pPr>
            <a:r>
              <a:rPr lang="en-GB" sz="2800" dirty="0">
                <a:solidFill>
                  <a:schemeClr val="tx1"/>
                </a:solidFill>
              </a:rPr>
              <a:t>Raising question of association</a:t>
            </a:r>
          </a:p>
          <a:p>
            <a:pPr>
              <a:buClr>
                <a:srgbClr val="FFFF00"/>
              </a:buClr>
            </a:pPr>
            <a:r>
              <a:rPr lang="en-GB" sz="2800" dirty="0">
                <a:solidFill>
                  <a:schemeClr val="tx1"/>
                </a:solidFill>
              </a:rPr>
              <a:t>Often first stage in investigating of sudden outbreaks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CDB052-CBDF-9A57-4502-B317DC1F019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Uses of Cross-sectional studies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949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Cohort and Case Control Studies">
            <a:hlinkClick r:id="" action="ppaction://media"/>
            <a:extLst>
              <a:ext uri="{FF2B5EF4-FFF2-40B4-BE49-F238E27FC236}">
                <a16:creationId xmlns:a16="http://schemas.microsoft.com/office/drawing/2014/main" id="{D5FD097C-1004-2CFA-D578-C5CE542BB90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33880" y="2060848"/>
            <a:ext cx="8098560" cy="4575434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8A80724-3202-7BBA-A294-CDAB03CDF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3122" y="611401"/>
            <a:ext cx="5937755" cy="1188720"/>
          </a:xfrm>
        </p:spPr>
        <p:txBody>
          <a:bodyPr/>
          <a:lstStyle/>
          <a:p>
            <a:r>
              <a:rPr lang="en-GB" dirty="0"/>
              <a:t>Case-control vs Cohort study</a:t>
            </a:r>
          </a:p>
        </p:txBody>
      </p:sp>
    </p:spTree>
    <p:extLst>
      <p:ext uri="{BB962C8B-B14F-4D97-AF65-F5344CB8AC3E}">
        <p14:creationId xmlns:p14="http://schemas.microsoft.com/office/powerpoint/2010/main" val="4127486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532BB4-C363-76E9-6F66-CAF1789F3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6656" y="1700809"/>
            <a:ext cx="3822192" cy="639762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Case-control study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970921-3E96-3FD1-B84D-94C7FC6446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7332" y="2492897"/>
            <a:ext cx="3820055" cy="187220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2 groups – known cases vs controls</a:t>
            </a:r>
          </a:p>
          <a:p>
            <a:r>
              <a:rPr lang="en-GB" sz="2400" dirty="0">
                <a:solidFill>
                  <a:schemeClr val="tx1"/>
                </a:solidFill>
              </a:rPr>
              <a:t>Retrospective observation</a:t>
            </a:r>
          </a:p>
          <a:p>
            <a:r>
              <a:rPr lang="en-GB" sz="2400" dirty="0">
                <a:solidFill>
                  <a:schemeClr val="tx1"/>
                </a:solidFill>
              </a:rPr>
              <a:t>Weaker evidence</a:t>
            </a:r>
          </a:p>
          <a:p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D88269D-32BE-5359-A79D-27E6D2B2A4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8200" y="1700808"/>
            <a:ext cx="3822192" cy="639762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Cohort study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7532D79-D7F7-EF07-01BB-D7BB763809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492896"/>
            <a:ext cx="3822192" cy="3633267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2 groups – exposed vs unexposed cohorts</a:t>
            </a:r>
          </a:p>
          <a:p>
            <a:r>
              <a:rPr lang="en-GB" sz="2400" dirty="0">
                <a:solidFill>
                  <a:schemeClr val="tx1"/>
                </a:solidFill>
              </a:rPr>
              <a:t>Prospective observation</a:t>
            </a:r>
          </a:p>
          <a:p>
            <a:r>
              <a:rPr lang="en-GB" sz="2400" dirty="0">
                <a:solidFill>
                  <a:schemeClr val="tx1"/>
                </a:solidFill>
              </a:rPr>
              <a:t>Stronger evidence</a:t>
            </a:r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0E3F13B3-AF9E-AE57-AC3B-C3352FB14E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368" y="4293096"/>
            <a:ext cx="4152900" cy="198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532AC31E-D763-0085-65B9-D61E05BB7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7420" y="4293096"/>
            <a:ext cx="4279076" cy="2008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7788BA4-1C2B-42D5-4DB3-AE5C1344029D}"/>
              </a:ext>
            </a:extLst>
          </p:cNvPr>
          <p:cNvSpPr txBox="1"/>
          <p:nvPr/>
        </p:nvSpPr>
        <p:spPr>
          <a:xfrm>
            <a:off x="1619672" y="6510474"/>
            <a:ext cx="6461447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(Source: https://s4be.cochrane.org/blog/2017/12/06/case-control-and-cohort-studies-overview/)</a:t>
            </a:r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689A83A9-FCB5-7DD6-3717-3234D4B0AD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138"/>
            <a:ext cx="8229600" cy="1252537"/>
          </a:xfrm>
        </p:spPr>
        <p:txBody>
          <a:bodyPr/>
          <a:lstStyle/>
          <a:p>
            <a:r>
              <a:rPr lang="en-GB" dirty="0"/>
              <a:t>Case-control vs Cohort</a:t>
            </a:r>
          </a:p>
        </p:txBody>
      </p:sp>
    </p:spTree>
    <p:extLst>
      <p:ext uri="{BB962C8B-B14F-4D97-AF65-F5344CB8AC3E}">
        <p14:creationId xmlns:p14="http://schemas.microsoft.com/office/powerpoint/2010/main" val="154458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28D12-FBA9-4E63-8D6D-B598926EE0F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Case–control study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2EFB96-6B0B-46FF-A5AE-0B1AC92AF81C}"/>
              </a:ext>
            </a:extLst>
          </p:cNvPr>
          <p:cNvSpPr txBox="1"/>
          <p:nvPr/>
        </p:nvSpPr>
        <p:spPr>
          <a:xfrm>
            <a:off x="683568" y="2690336"/>
            <a:ext cx="7704856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Candara" panose="020E0502030303020204" pitchFamily="34" charset="0"/>
              <a:buChar char="*"/>
            </a:pPr>
            <a:r>
              <a:rPr lang="en-GB" sz="2400" dirty="0"/>
              <a:t>a type of observational study in which two existing groups differing in outcome are identified and compared on the basis of some supposed causal attribute</a:t>
            </a:r>
          </a:p>
          <a:p>
            <a:pPr marL="457200" indent="-457200">
              <a:buFont typeface="Candara" panose="020E0502030303020204" pitchFamily="34" charset="0"/>
              <a:buChar char="*"/>
            </a:pPr>
            <a:r>
              <a:rPr lang="en-GB" sz="2400" dirty="0"/>
              <a:t>often conducted in the early stages of research to help identify variables that might predict a condition</a:t>
            </a:r>
          </a:p>
          <a:p>
            <a:pPr marL="457200" indent="-457200">
              <a:buFont typeface="Candara" panose="020E0502030303020204" pitchFamily="34" charset="0"/>
              <a:buChar char="*"/>
            </a:pPr>
            <a:r>
              <a:rPr lang="en-GB" sz="2400" dirty="0"/>
              <a:t>one common weakness is that there are small numbers of participants due to its early research stage nature</a:t>
            </a:r>
          </a:p>
        </p:txBody>
      </p:sp>
    </p:spTree>
    <p:extLst>
      <p:ext uri="{BB962C8B-B14F-4D97-AF65-F5344CB8AC3E}">
        <p14:creationId xmlns:p14="http://schemas.microsoft.com/office/powerpoint/2010/main" val="3163735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70E54-2AC5-4144-9BF6-E868FDB3D6F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Cohort study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C399A6B-A311-4AC2-A7A2-706DAC179D00}"/>
              </a:ext>
            </a:extLst>
          </p:cNvPr>
          <p:cNvSpPr/>
          <p:nvPr/>
        </p:nvSpPr>
        <p:spPr>
          <a:xfrm>
            <a:off x="536966" y="2636912"/>
            <a:ext cx="807006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800" dirty="0"/>
              <a:t>A cohort study involves following up a certain group of people over a period of time to determine the incidence of a specific disease or death from this disease or all-cause mortality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800" dirty="0"/>
          </a:p>
          <a:p>
            <a:r>
              <a:rPr lang="en-GB" sz="2800" dirty="0"/>
              <a:t>                                                       (</a:t>
            </a:r>
            <a:r>
              <a:rPr lang="en-GB" sz="2800" dirty="0" err="1"/>
              <a:t>Morabia</a:t>
            </a:r>
            <a:r>
              <a:rPr lang="en-GB" sz="2800" dirty="0"/>
              <a:t>, 2004). </a:t>
            </a:r>
          </a:p>
        </p:txBody>
      </p:sp>
    </p:spTree>
    <p:extLst>
      <p:ext uri="{BB962C8B-B14F-4D97-AF65-F5344CB8AC3E}">
        <p14:creationId xmlns:p14="http://schemas.microsoft.com/office/powerpoint/2010/main" val="3708493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43967-68F7-4FC0-9DBF-0DB8070DCC3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Cohort study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44869A-5AC0-4B09-A1D1-7B26D809B4E8}"/>
              </a:ext>
            </a:extLst>
          </p:cNvPr>
          <p:cNvSpPr txBox="1"/>
          <p:nvPr/>
        </p:nvSpPr>
        <p:spPr>
          <a:xfrm>
            <a:off x="971600" y="2564904"/>
            <a:ext cx="756084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normally used to look at the effect of suspected risk factors that cannot be controlled experimentally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 frequently used to determine long term effects of a lifestyle, diet, or other factors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e.g. the effect of smoking on lung cancer </a:t>
            </a:r>
          </a:p>
        </p:txBody>
      </p:sp>
    </p:spTree>
    <p:extLst>
      <p:ext uri="{BB962C8B-B14F-4D97-AF65-F5344CB8AC3E}">
        <p14:creationId xmlns:p14="http://schemas.microsoft.com/office/powerpoint/2010/main" val="1804829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292F877-FC44-7150-9A4B-FC71EF80B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4583" y="2578410"/>
            <a:ext cx="7752521" cy="3524216"/>
          </a:xfrm>
        </p:spPr>
        <p:txBody>
          <a:bodyPr>
            <a:noAutofit/>
          </a:bodyPr>
          <a:lstStyle/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estimate incidence of disease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find out what happens overtime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Natural history of disease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estimate risk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assess effects of  rare exposures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identify effects of treatment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detect long term or chronic effects of intervention</a:t>
            </a:r>
          </a:p>
          <a:p>
            <a:pPr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To evaluate client well-being in a long term</a:t>
            </a:r>
          </a:p>
          <a:p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7AAD94C-FC90-0638-78C4-E8A9B41BB66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Uses of Cohort Studies</a:t>
            </a:r>
          </a:p>
        </p:txBody>
      </p:sp>
    </p:spTree>
    <p:extLst>
      <p:ext uri="{BB962C8B-B14F-4D97-AF65-F5344CB8AC3E}">
        <p14:creationId xmlns:p14="http://schemas.microsoft.com/office/powerpoint/2010/main" val="2674826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5D303-5A2D-476E-8C45-6116C5841EB4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Ecological studies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D65F96-DF00-4D00-90E8-610535CDBA94}"/>
              </a:ext>
            </a:extLst>
          </p:cNvPr>
          <p:cNvSpPr txBox="1"/>
          <p:nvPr/>
        </p:nvSpPr>
        <p:spPr>
          <a:xfrm>
            <a:off x="899592" y="2523287"/>
            <a:ext cx="7848872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Ecological studies are used to understand the relationship between outcome and exposure at a </a:t>
            </a:r>
            <a:r>
              <a:rPr lang="en-GB" sz="2800" dirty="0">
                <a:solidFill>
                  <a:srgbClr val="FF0000"/>
                </a:solidFill>
              </a:rPr>
              <a:t>population level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where 'population' represents a group of individuals with a shared characteristic such as geography, ethnicity, socio-economic status of employment.</a:t>
            </a:r>
          </a:p>
        </p:txBody>
      </p:sp>
    </p:spTree>
    <p:extLst>
      <p:ext uri="{BB962C8B-B14F-4D97-AF65-F5344CB8AC3E}">
        <p14:creationId xmlns:p14="http://schemas.microsoft.com/office/powerpoint/2010/main" val="270835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96F9074-52A6-1B4A-EB98-03B24B9AB5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7833" y="2420888"/>
            <a:ext cx="7408333" cy="3888432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Ecological studies makes use of data from the entire population to compare disease frequencies:</a:t>
            </a:r>
          </a:p>
          <a:p>
            <a:pPr lvl="1">
              <a:buClr>
                <a:srgbClr val="FFFF00"/>
              </a:buClr>
              <a:buFont typeface="Wingdings" panose="05000000000000000000" pitchFamily="2" charset="2"/>
              <a:buChar char="§"/>
            </a:pPr>
            <a:r>
              <a:rPr lang="en-GB" sz="2000" dirty="0">
                <a:solidFill>
                  <a:schemeClr val="tx1"/>
                </a:solidFill>
              </a:rPr>
              <a:t>Between different groups at same period of time</a:t>
            </a:r>
          </a:p>
          <a:p>
            <a:pPr lvl="1">
              <a:buClr>
                <a:srgbClr val="FFFF00"/>
              </a:buClr>
            </a:pPr>
            <a:r>
              <a:rPr lang="en-GB" sz="2000" dirty="0">
                <a:solidFill>
                  <a:schemeClr val="tx1"/>
                </a:solidFill>
              </a:rPr>
              <a:t>In the same population at different periods of time</a:t>
            </a:r>
          </a:p>
          <a:p>
            <a:pPr>
              <a:buClr>
                <a:srgbClr val="FFFF00"/>
              </a:buClr>
            </a:pPr>
            <a:r>
              <a:rPr lang="en-GB" sz="2400" dirty="0">
                <a:solidFill>
                  <a:schemeClr val="tx1"/>
                </a:solidFill>
              </a:rPr>
              <a:t>Ecological studies usually rely on data collected for other purposes</a:t>
            </a:r>
          </a:p>
          <a:p>
            <a:pPr>
              <a:buClr>
                <a:srgbClr val="FFFF00"/>
              </a:buClr>
            </a:pPr>
            <a:r>
              <a:rPr lang="en-GB" sz="2400" b="1" dirty="0">
                <a:solidFill>
                  <a:schemeClr val="tx1"/>
                </a:solidFill>
              </a:rPr>
              <a:t>Output: </a:t>
            </a:r>
            <a:r>
              <a:rPr lang="en-GB" sz="2400" dirty="0">
                <a:solidFill>
                  <a:schemeClr val="tx1"/>
                </a:solidFill>
              </a:rPr>
              <a:t>prevalence, mortality rates, proportion of the population exposed to  a particular factor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A041752-F0B0-D6CB-033F-4BF939A592B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Ecological studies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64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FE6BF82-C24B-1D67-F8B0-8F79D73E3E4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71600" y="3302878"/>
          <a:ext cx="7408860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9620">
                  <a:extLst>
                    <a:ext uri="{9D8B030D-6E8A-4147-A177-3AD203B41FA5}">
                      <a16:colId xmlns:a16="http://schemas.microsoft.com/office/drawing/2014/main" val="1907243742"/>
                    </a:ext>
                  </a:extLst>
                </a:gridCol>
                <a:gridCol w="2469620">
                  <a:extLst>
                    <a:ext uri="{9D8B030D-6E8A-4147-A177-3AD203B41FA5}">
                      <a16:colId xmlns:a16="http://schemas.microsoft.com/office/drawing/2014/main" val="3868097644"/>
                    </a:ext>
                  </a:extLst>
                </a:gridCol>
                <a:gridCol w="2469620">
                  <a:extLst>
                    <a:ext uri="{9D8B030D-6E8A-4147-A177-3AD203B41FA5}">
                      <a16:colId xmlns:a16="http://schemas.microsoft.com/office/drawing/2014/main" val="40841385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Cross-sectional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Ecological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58581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Individual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Population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50040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/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Subjects/records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Available records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88780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F6474D33-0024-5BD2-F88B-43F9B6491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Comparison between Cross-sectional and Ecological studies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4E55C9A-4036-4AB6-2429-45AB4A53FE58}"/>
              </a:ext>
            </a:extLst>
          </p:cNvPr>
          <p:cNvGraphicFramePr>
            <a:graphicFrameLocks noGrp="1"/>
          </p:cNvGraphicFramePr>
          <p:nvPr/>
        </p:nvGraphicFramePr>
        <p:xfrm>
          <a:off x="971600" y="4688944"/>
          <a:ext cx="740886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69620">
                  <a:extLst>
                    <a:ext uri="{9D8B030D-6E8A-4147-A177-3AD203B41FA5}">
                      <a16:colId xmlns:a16="http://schemas.microsoft.com/office/drawing/2014/main" val="2915752911"/>
                    </a:ext>
                  </a:extLst>
                </a:gridCol>
                <a:gridCol w="2469620">
                  <a:extLst>
                    <a:ext uri="{9D8B030D-6E8A-4147-A177-3AD203B41FA5}">
                      <a16:colId xmlns:a16="http://schemas.microsoft.com/office/drawing/2014/main" val="1031343819"/>
                    </a:ext>
                  </a:extLst>
                </a:gridCol>
                <a:gridCol w="2469620">
                  <a:extLst>
                    <a:ext uri="{9D8B030D-6E8A-4147-A177-3AD203B41FA5}">
                      <a16:colId xmlns:a16="http://schemas.microsoft.com/office/drawing/2014/main" val="6776508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Time Period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Snapshot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solidFill>
                            <a:schemeClr val="tx1"/>
                          </a:solidFill>
                        </a:rPr>
                        <a:t>Snapshot/trends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79736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8940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75AA8-1180-39A7-6D22-A3EC09C07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3120" y="755412"/>
            <a:ext cx="5937755" cy="11887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Interventional designs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8B2C8B-0A2C-4F24-2C3F-31E453441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696" y="2240868"/>
            <a:ext cx="7942605" cy="4464496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E017E792-E60F-16CE-DD04-1459D4F3F815}"/>
              </a:ext>
            </a:extLst>
          </p:cNvPr>
          <p:cNvGrpSpPr/>
          <p:nvPr/>
        </p:nvGrpSpPr>
        <p:grpSpPr>
          <a:xfrm>
            <a:off x="3707903" y="4221088"/>
            <a:ext cx="1728192" cy="1881500"/>
            <a:chOff x="3491879" y="5301208"/>
            <a:chExt cx="1728192" cy="188150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EA43EE87-95BF-B0CA-B1E5-6A742ED977D0}"/>
                </a:ext>
              </a:extLst>
            </p:cNvPr>
            <p:cNvSpPr txBox="1"/>
            <p:nvPr/>
          </p:nvSpPr>
          <p:spPr>
            <a:xfrm>
              <a:off x="3491879" y="6813376"/>
              <a:ext cx="172819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>
                  <a:solidFill>
                    <a:srgbClr val="0070C0"/>
                  </a:solidFill>
                </a:rPr>
                <a:t>Quasi-</a:t>
              </a:r>
              <a:r>
                <a:rPr lang="en-GB" b="1" dirty="0" err="1">
                  <a:solidFill>
                    <a:srgbClr val="0070C0"/>
                  </a:solidFill>
                </a:rPr>
                <a:t>exptal</a:t>
              </a:r>
              <a:endParaRPr lang="en-GB" b="1" dirty="0">
                <a:solidFill>
                  <a:srgbClr val="0070C0"/>
                </a:solidFill>
              </a:endParaRPr>
            </a:p>
          </p:txBody>
        </p:sp>
        <p:sp>
          <p:nvSpPr>
            <p:cNvPr id="5" name="Multiplication Sign 4">
              <a:extLst>
                <a:ext uri="{FF2B5EF4-FFF2-40B4-BE49-F238E27FC236}">
                  <a16:creationId xmlns:a16="http://schemas.microsoft.com/office/drawing/2014/main" id="{6A1D4D2F-D8AD-35D3-7C94-7555030B267A}"/>
                </a:ext>
              </a:extLst>
            </p:cNvPr>
            <p:cNvSpPr/>
            <p:nvPr/>
          </p:nvSpPr>
          <p:spPr>
            <a:xfrm>
              <a:off x="3923928" y="5301208"/>
              <a:ext cx="504056" cy="504056"/>
            </a:xfrm>
            <a:prstGeom prst="mathMultiply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11883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C5ED7-350B-495D-BA4D-A80CEFBCF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0427" y="964692"/>
            <a:ext cx="6774873" cy="1188720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</a:rPr>
              <a:t>Randomised controlled trial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1FD631-9B10-4781-A294-136BA9707EE4}"/>
              </a:ext>
            </a:extLst>
          </p:cNvPr>
          <p:cNvSpPr txBox="1"/>
          <p:nvPr/>
        </p:nvSpPr>
        <p:spPr>
          <a:xfrm>
            <a:off x="385022" y="2153412"/>
            <a:ext cx="4447255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400" dirty="0"/>
              <a:t>In a RCT, subjects are randomly assigned to one of two groups: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400" dirty="0"/>
              <a:t>one (the experimental group) receiving the intervention that is being tested,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400" dirty="0"/>
              <a:t>and the other (the comparison group or control) receiving an alternative (conventional) treatment, no treatment, a placebo, or a standard intervention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75167E4-38AC-F4F5-A008-9222620F9635}"/>
              </a:ext>
            </a:extLst>
          </p:cNvPr>
          <p:cNvGrpSpPr/>
          <p:nvPr/>
        </p:nvGrpSpPr>
        <p:grpSpPr>
          <a:xfrm>
            <a:off x="4899991" y="3677480"/>
            <a:ext cx="4148057" cy="954107"/>
            <a:chOff x="5364088" y="3717032"/>
            <a:chExt cx="3456384" cy="89534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6FA88FC2-6BD5-10F6-3766-B3FB83EA9588}"/>
                </a:ext>
              </a:extLst>
            </p:cNvPr>
            <p:cNvSpPr txBox="1"/>
            <p:nvPr/>
          </p:nvSpPr>
          <p:spPr>
            <a:xfrm>
              <a:off x="5364088" y="3717032"/>
              <a:ext cx="3456384" cy="895348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800" dirty="0"/>
                <a:t>R    E      O</a:t>
              </a:r>
              <a:r>
                <a:rPr lang="en-GB" sz="2800" baseline="-25000" dirty="0"/>
                <a:t>1</a:t>
              </a:r>
              <a:r>
                <a:rPr lang="en-GB" sz="2800" dirty="0"/>
                <a:t>      X      O</a:t>
              </a:r>
              <a:r>
                <a:rPr lang="en-GB" sz="2800" baseline="-25000" dirty="0"/>
                <a:t>2</a:t>
              </a:r>
            </a:p>
            <a:p>
              <a:pPr algn="ctr"/>
              <a:r>
                <a:rPr lang="en-GB" sz="2800" dirty="0"/>
                <a:t>R    C      O</a:t>
              </a:r>
              <a:r>
                <a:rPr lang="en-GB" sz="2800" baseline="-25000" dirty="0"/>
                <a:t>1</a:t>
              </a:r>
              <a:r>
                <a:rPr lang="en-GB" sz="2800" dirty="0"/>
                <a:t>               O</a:t>
              </a:r>
              <a:r>
                <a:rPr lang="en-GB" sz="2800" baseline="-25000" dirty="0"/>
                <a:t>2</a:t>
              </a:r>
            </a:p>
          </p:txBody>
        </p: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62627B7-313C-386A-98B4-B62AF0174053}"/>
                </a:ext>
              </a:extLst>
            </p:cNvPr>
            <p:cNvCxnSpPr/>
            <p:nvPr/>
          </p:nvCxnSpPr>
          <p:spPr>
            <a:xfrm>
              <a:off x="6779404" y="4204537"/>
              <a:ext cx="1800200" cy="0"/>
            </a:xfrm>
            <a:prstGeom prst="line">
              <a:avLst/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08393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1EBD7-5539-4B8F-BB52-F319F1B88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184" y="875240"/>
            <a:ext cx="7235687" cy="118872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Randomized controlled trial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7A9A8E-733F-40D4-BAAE-F0072CEDD67E}"/>
              </a:ext>
            </a:extLst>
          </p:cNvPr>
          <p:cNvSpPr txBox="1"/>
          <p:nvPr/>
        </p:nvSpPr>
        <p:spPr>
          <a:xfrm>
            <a:off x="1331640" y="2564904"/>
            <a:ext cx="698477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A randomized controlled trial is a form of scientific experiment used to control factors not under direct experimental control. </a:t>
            </a:r>
          </a:p>
          <a:p>
            <a:pPr marL="457200" indent="-457200">
              <a:buFont typeface="Wingdings" panose="05000000000000000000" pitchFamily="2" charset="2"/>
              <a:buChar char="§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Examples of RCTs are clinical trials that compare the effects of drugs, surgical techniques, medical devices, diagnostic procedures or other medical treatments</a:t>
            </a:r>
          </a:p>
        </p:txBody>
      </p:sp>
    </p:spTree>
    <p:extLst>
      <p:ext uri="{BB962C8B-B14F-4D97-AF65-F5344CB8AC3E}">
        <p14:creationId xmlns:p14="http://schemas.microsoft.com/office/powerpoint/2010/main" val="2874026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756AB-237F-44D9-8A2A-7C802AD4F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974" y="1034266"/>
            <a:ext cx="7176052" cy="118872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Randomized controlled trial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A0CC9A-D27B-4BF6-82E3-11013EB2F780}"/>
              </a:ext>
            </a:extLst>
          </p:cNvPr>
          <p:cNvSpPr txBox="1"/>
          <p:nvPr/>
        </p:nvSpPr>
        <p:spPr>
          <a:xfrm>
            <a:off x="1115616" y="2551837"/>
            <a:ext cx="6552728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A </a:t>
            </a:r>
            <a:r>
              <a:rPr lang="en-GB" sz="2800" b="1" dirty="0">
                <a:solidFill>
                  <a:srgbClr val="FF0000"/>
                </a:solidFill>
              </a:rPr>
              <a:t>double blinded </a:t>
            </a:r>
            <a:r>
              <a:rPr lang="en-GB" sz="2800" dirty="0"/>
              <a:t>RCT is the most reliable “test” or study design and provides the strongest support to establish any causal relationship</a:t>
            </a:r>
          </a:p>
          <a:p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§"/>
            </a:pPr>
            <a:r>
              <a:rPr lang="en-GB" sz="2800" dirty="0"/>
              <a:t>However, these studies are expensive and can be ethically problematic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1493005-4412-6173-502E-1DA39FDBC9B8}"/>
              </a:ext>
            </a:extLst>
          </p:cNvPr>
          <p:cNvSpPr/>
          <p:nvPr/>
        </p:nvSpPr>
        <p:spPr>
          <a:xfrm rot="20276016">
            <a:off x="6164230" y="5396454"/>
            <a:ext cx="19845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35747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What is a randomised trial? | Clinical Trials | Cancer Research UK">
            <a:hlinkClick r:id="" action="ppaction://media"/>
            <a:extLst>
              <a:ext uri="{FF2B5EF4-FFF2-40B4-BE49-F238E27FC236}">
                <a16:creationId xmlns:a16="http://schemas.microsoft.com/office/drawing/2014/main" id="{AF035B4A-31C2-BF2E-1C42-72CAA60628A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55919" y="1505778"/>
            <a:ext cx="7624967" cy="4308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905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5D3EC-8185-4D47-BC13-20DC1C872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66F5A-7EA7-4448-8A48-5276980F0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4096" y="2638045"/>
            <a:ext cx="7573617" cy="31019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latin typeface="Arial"/>
                <a:cs typeface="Arial"/>
              </a:rPr>
              <a:t>What is Research</a:t>
            </a:r>
          </a:p>
          <a:p>
            <a:r>
              <a:rPr lang="en-GB" sz="2800" dirty="0">
                <a:latin typeface="Arial"/>
                <a:cs typeface="Arial"/>
              </a:rPr>
              <a:t>Relation between practice-based research and evidence-based practice/treatment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Types of research in HSC</a:t>
            </a:r>
          </a:p>
        </p:txBody>
      </p:sp>
    </p:spTree>
    <p:extLst>
      <p:ext uri="{BB962C8B-B14F-4D97-AF65-F5344CB8AC3E}">
        <p14:creationId xmlns:p14="http://schemas.microsoft.com/office/powerpoint/2010/main" val="67492453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DAABD-9AB5-443E-AC7B-FE2D04DFE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3122" y="338527"/>
            <a:ext cx="5937755" cy="118872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watch this at home</a:t>
            </a:r>
          </a:p>
        </p:txBody>
      </p:sp>
      <p:pic>
        <p:nvPicPr>
          <p:cNvPr id="3" name="Online Media 2" title="Epidemiological Studies: A Beginners guide">
            <a:hlinkClick r:id="" action="ppaction://media"/>
            <a:extLst>
              <a:ext uri="{FF2B5EF4-FFF2-40B4-BE49-F238E27FC236}">
                <a16:creationId xmlns:a16="http://schemas.microsoft.com/office/drawing/2014/main" id="{AF1CB743-335C-5B90-AEC0-B5F5B91485C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84736" y="1788447"/>
            <a:ext cx="8374527" cy="4731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507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09182-AA5C-4403-8DE5-D2F9C73B60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03122" y="517431"/>
            <a:ext cx="5937755" cy="1188720"/>
          </a:xfrm>
          <a:solidFill>
            <a:srgbClr val="8FAADC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46167-452B-4AC7-9AF6-9E9D49512C1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87017" y="1948070"/>
            <a:ext cx="8478078" cy="471114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400" dirty="0">
                <a:ea typeface="+mn-lt"/>
                <a:cs typeface="+mn-lt"/>
              </a:rPr>
              <a:t>Cohen, L., Manion, L. and Morrison, K., 2002. Research methods in education. Routledge.</a:t>
            </a:r>
          </a:p>
          <a:p>
            <a:pPr marL="0" indent="0">
              <a:buNone/>
            </a:pPr>
            <a:r>
              <a:rPr lang="en-GB" sz="1400" dirty="0">
                <a:cs typeface="Arial"/>
              </a:rPr>
              <a:t>Creswell, J.W. (2008). </a:t>
            </a:r>
            <a:r>
              <a:rPr lang="en-GB" sz="1400" i="1" dirty="0">
                <a:cs typeface="Arial"/>
              </a:rPr>
              <a:t>Educational Research: Planning, conducting, and evaluating quantitative and qualitative research </a:t>
            </a:r>
            <a:r>
              <a:rPr lang="en-GB" sz="1400" dirty="0">
                <a:cs typeface="Arial"/>
              </a:rPr>
              <a:t>(3rd ed.). Upper Saddle River: Pearson</a:t>
            </a:r>
            <a:endParaRPr lang="en-US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 err="1">
                <a:cs typeface="Arial"/>
              </a:rPr>
              <a:t>Cresswell</a:t>
            </a:r>
            <a:r>
              <a:rPr lang="en-GB" sz="1400" dirty="0">
                <a:cs typeface="Arial"/>
              </a:rPr>
              <a:t>, J. W., (2013) </a:t>
            </a:r>
            <a:r>
              <a:rPr lang="en-GB" sz="1400" i="1" dirty="0">
                <a:cs typeface="Arial"/>
              </a:rPr>
              <a:t>Educational research: Planning, conducting and evaluating Quantitative and Qualitative Research</a:t>
            </a:r>
            <a:r>
              <a:rPr lang="en-GB" sz="1400" dirty="0">
                <a:cs typeface="Arial"/>
              </a:rPr>
              <a:t>, London: Pearson </a:t>
            </a:r>
            <a:endParaRPr lang="en-GB" sz="1400" dirty="0"/>
          </a:p>
          <a:p>
            <a:pPr marL="0" indent="0">
              <a:buNone/>
              <a:defRPr/>
            </a:pPr>
            <a:r>
              <a:rPr lang="en-GB" sz="1400" dirty="0" err="1">
                <a:cs typeface="Arial"/>
              </a:rPr>
              <a:t>Cresswell</a:t>
            </a:r>
            <a:r>
              <a:rPr lang="en-GB" sz="1400" dirty="0">
                <a:cs typeface="Arial"/>
              </a:rPr>
              <a:t> JW, </a:t>
            </a:r>
            <a:r>
              <a:rPr lang="en-GB" sz="1400" dirty="0" err="1">
                <a:cs typeface="Arial"/>
              </a:rPr>
              <a:t>Cresswell</a:t>
            </a:r>
            <a:r>
              <a:rPr lang="en-GB" sz="1400" dirty="0">
                <a:cs typeface="Arial"/>
              </a:rPr>
              <a:t> JD. (2017). </a:t>
            </a:r>
            <a:r>
              <a:rPr lang="en-GB" sz="1400" i="1" dirty="0">
                <a:cs typeface="Arial"/>
              </a:rPr>
              <a:t>Research design: qualitative, quantitative and mixed method approaches</a:t>
            </a:r>
            <a:r>
              <a:rPr lang="en-GB" sz="1400" dirty="0">
                <a:cs typeface="Arial"/>
              </a:rPr>
              <a:t>. (</a:t>
            </a:r>
            <a:r>
              <a:rPr lang="en-GB" sz="1400" dirty="0" err="1">
                <a:cs typeface="Arial"/>
              </a:rPr>
              <a:t>Edn</a:t>
            </a:r>
            <a:r>
              <a:rPr lang="en-GB" sz="1400" dirty="0">
                <a:cs typeface="Arial"/>
              </a:rPr>
              <a:t>: 5</a:t>
            </a:r>
            <a:r>
              <a:rPr lang="en-GB" sz="1400" baseline="30000" dirty="0">
                <a:cs typeface="Arial"/>
              </a:rPr>
              <a:t>th</a:t>
            </a:r>
            <a:r>
              <a:rPr lang="en-GB" sz="1400" dirty="0">
                <a:cs typeface="Arial"/>
              </a:rPr>
              <a:t>). Sage Publications Inc: London</a:t>
            </a:r>
            <a:r>
              <a:rPr lang="en-GB" sz="1400" i="1" dirty="0">
                <a:cs typeface="Arial"/>
              </a:rPr>
              <a:t>. </a:t>
            </a:r>
          </a:p>
          <a:p>
            <a:pPr marL="0" indent="0">
              <a:buNone/>
              <a:defRPr/>
            </a:pPr>
            <a:r>
              <a:rPr lang="en-GB" sz="1400" dirty="0" err="1">
                <a:cs typeface="Arial"/>
              </a:rPr>
              <a:t>Jankowicz</a:t>
            </a:r>
            <a:r>
              <a:rPr lang="en-GB" sz="1400" dirty="0">
                <a:cs typeface="Arial"/>
              </a:rPr>
              <a:t>, A. D., (2004) </a:t>
            </a:r>
            <a:r>
              <a:rPr lang="en-GB" sz="1400" i="1" dirty="0">
                <a:cs typeface="Arial"/>
              </a:rPr>
              <a:t>Business </a:t>
            </a:r>
            <a:r>
              <a:rPr lang="en-GB" sz="1400" i="1" dirty="0" err="1">
                <a:cs typeface="Arial"/>
              </a:rPr>
              <a:t>Rearch</a:t>
            </a:r>
            <a:r>
              <a:rPr lang="en-GB" sz="1400" i="1" dirty="0">
                <a:cs typeface="Arial"/>
              </a:rPr>
              <a:t> Projects</a:t>
            </a:r>
            <a:r>
              <a:rPr lang="en-GB" sz="1400" dirty="0">
                <a:cs typeface="Arial"/>
              </a:rPr>
              <a:t>, 4</a:t>
            </a:r>
            <a:r>
              <a:rPr lang="en-GB" sz="1400" baseline="30000" dirty="0">
                <a:cs typeface="Arial"/>
              </a:rPr>
              <a:t>th</a:t>
            </a:r>
            <a:r>
              <a:rPr lang="en-GB" sz="1400" dirty="0">
                <a:cs typeface="Arial"/>
              </a:rPr>
              <a:t> Ed, Andover: </a:t>
            </a:r>
            <a:r>
              <a:rPr lang="en-GB" sz="1400" dirty="0">
                <a:solidFill>
                  <a:srgbClr val="0F1111"/>
                </a:solidFill>
                <a:cs typeface="Arial"/>
              </a:rPr>
              <a:t>Cengage Learning EMEA </a:t>
            </a:r>
          </a:p>
          <a:p>
            <a:pPr marL="0" indent="0">
              <a:buNone/>
              <a:defRPr/>
            </a:pPr>
            <a:r>
              <a:rPr lang="en-GB" sz="1400" dirty="0">
                <a:ea typeface="+mn-lt"/>
                <a:cs typeface="+mn-lt"/>
              </a:rPr>
              <a:t>Mackenzie, N. and Knipe, S., 2006. Research dilemmas: Paradigms, methods and methodology. Issues in educational research, 16(2), pp.193-205.</a:t>
            </a:r>
          </a:p>
          <a:p>
            <a:pPr marL="0" indent="0">
              <a:buNone/>
              <a:defRPr/>
            </a:pPr>
            <a:r>
              <a:rPr lang="en-GB" sz="1400" dirty="0">
                <a:cs typeface="Arial" panose="020B0604020202020204" pitchFamily="34" charset="0"/>
              </a:rPr>
              <a:t>Maxwell JA. (2012). </a:t>
            </a:r>
            <a:r>
              <a:rPr lang="en-GB" sz="1400" i="1" dirty="0">
                <a:cs typeface="Arial" panose="020B0604020202020204" pitchFamily="34" charset="0"/>
              </a:rPr>
              <a:t>Qualitative Research Design: An Interactive Approach: 41 (Applied Social Research Methods</a:t>
            </a:r>
            <a:r>
              <a:rPr lang="en-GB" sz="1400" dirty="0">
                <a:cs typeface="Arial" panose="020B0604020202020204" pitchFamily="34" charset="0"/>
              </a:rPr>
              <a:t>). Sage Publications Inc: London. </a:t>
            </a:r>
          </a:p>
          <a:p>
            <a:pPr marL="0" indent="0">
              <a:buNone/>
              <a:defRPr/>
            </a:pPr>
            <a:r>
              <a:rPr lang="en-GB" sz="1400" dirty="0" err="1">
                <a:ea typeface="+mn-lt"/>
                <a:cs typeface="+mn-lt"/>
              </a:rPr>
              <a:t>McCombes</a:t>
            </a:r>
            <a:r>
              <a:rPr lang="en-GB" sz="1400" dirty="0">
                <a:ea typeface="+mn-lt"/>
                <a:cs typeface="+mn-lt"/>
              </a:rPr>
              <a:t>, S. (2022, October 10). Research Design | Step-by-Step Guide with Examples. </a:t>
            </a:r>
            <a:r>
              <a:rPr lang="en-GB" sz="1400" dirty="0" err="1">
                <a:ea typeface="+mn-lt"/>
                <a:cs typeface="+mn-lt"/>
              </a:rPr>
              <a:t>Scribbr</a:t>
            </a:r>
            <a:r>
              <a:rPr lang="en-GB" sz="1400" dirty="0">
                <a:ea typeface="+mn-lt"/>
                <a:cs typeface="+mn-lt"/>
              </a:rPr>
              <a:t>. Available at: https://</a:t>
            </a:r>
            <a:r>
              <a:rPr lang="en-GB" sz="1400" dirty="0" err="1">
                <a:ea typeface="+mn-lt"/>
                <a:cs typeface="+mn-lt"/>
              </a:rPr>
              <a:t>www.scribbr.co.uk</a:t>
            </a:r>
            <a:r>
              <a:rPr lang="en-GB" sz="1400" dirty="0">
                <a:ea typeface="+mn-lt"/>
                <a:cs typeface="+mn-lt"/>
              </a:rPr>
              <a:t>/research-methods/research-design/ (Accessed date 9th January 2022).</a:t>
            </a:r>
          </a:p>
          <a:p>
            <a:pPr marL="0" indent="0">
              <a:buNone/>
              <a:defRPr/>
            </a:pPr>
            <a:r>
              <a:rPr lang="en-GB" sz="1400" dirty="0">
                <a:ea typeface="+mn-lt"/>
                <a:cs typeface="+mn-lt"/>
              </a:rPr>
              <a:t>Moser A, </a:t>
            </a:r>
            <a:r>
              <a:rPr lang="en-GB" sz="1400" dirty="0" err="1">
                <a:ea typeface="+mn-lt"/>
                <a:cs typeface="+mn-lt"/>
              </a:rPr>
              <a:t>Korstjens</a:t>
            </a:r>
            <a:r>
              <a:rPr lang="en-GB" sz="1400" dirty="0">
                <a:ea typeface="+mn-lt"/>
                <a:cs typeface="+mn-lt"/>
              </a:rPr>
              <a:t> I. (2017) Series: Practical guidance to qualitative research. Part 1: Introduction. European Journal Gen Practical  23(1), pp. 271-273. Candy, L., 2006. Practice based research: A guide. </a:t>
            </a:r>
            <a:r>
              <a:rPr lang="en-GB" sz="1400" i="1" dirty="0">
                <a:ea typeface="+mn-lt"/>
                <a:cs typeface="+mn-lt"/>
              </a:rPr>
              <a:t>CCS report</a:t>
            </a:r>
            <a:r>
              <a:rPr lang="en-GB" sz="1400" dirty="0">
                <a:ea typeface="+mn-lt"/>
                <a:cs typeface="+mn-lt"/>
              </a:rPr>
              <a:t>, </a:t>
            </a:r>
            <a:r>
              <a:rPr lang="en-GB" sz="1400" i="1" dirty="0">
                <a:ea typeface="+mn-lt"/>
                <a:cs typeface="+mn-lt"/>
              </a:rPr>
              <a:t>1</a:t>
            </a:r>
            <a:r>
              <a:rPr lang="en-GB" sz="1400" dirty="0">
                <a:ea typeface="+mn-lt"/>
                <a:cs typeface="+mn-lt"/>
              </a:rPr>
              <a:t>(2), pp.1-19.</a:t>
            </a:r>
          </a:p>
          <a:p>
            <a:pPr marL="0" indent="0">
              <a:buNone/>
            </a:pPr>
            <a:endParaRPr lang="en-GB" sz="1400" dirty="0">
              <a:solidFill>
                <a:srgbClr val="0F1111"/>
              </a:solidFill>
              <a:cs typeface="Arial"/>
            </a:endParaRPr>
          </a:p>
          <a:p>
            <a:pPr marL="0" indent="0">
              <a:buNone/>
            </a:pPr>
            <a:endParaRPr lang="en-GB" sz="1400" dirty="0"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0F1111"/>
              </a:solidFill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2906</Words>
  <Application>Microsoft Macintosh PowerPoint</Application>
  <PresentationFormat>On-screen Show (4:3)</PresentationFormat>
  <Paragraphs>318</Paragraphs>
  <Slides>58</Slides>
  <Notes>10</Notes>
  <HiddenSlides>0</HiddenSlides>
  <MMClips>5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58</vt:i4>
      </vt:variant>
    </vt:vector>
  </HeadingPairs>
  <TitlesOfParts>
    <vt:vector size="69" baseType="lpstr">
      <vt:lpstr>ＭＳ Ｐゴシック</vt:lpstr>
      <vt:lpstr>Arial</vt:lpstr>
      <vt:lpstr>Calibri</vt:lpstr>
      <vt:lpstr>Candara</vt:lpstr>
      <vt:lpstr>Century Gothic</vt:lpstr>
      <vt:lpstr>Garamond</vt:lpstr>
      <vt:lpstr>Gill Sans MT</vt:lpstr>
      <vt:lpstr>Open Sans</vt:lpstr>
      <vt:lpstr>Wingdings</vt:lpstr>
      <vt:lpstr>Parcel</vt:lpstr>
      <vt:lpstr>SavonVTI</vt:lpstr>
      <vt:lpstr>PRACTICE-BASED RESEARCH </vt:lpstr>
      <vt:lpstr>Learning outcomes</vt:lpstr>
      <vt:lpstr>Module Summary</vt:lpstr>
      <vt:lpstr>Aims of the Session</vt:lpstr>
      <vt:lpstr>Definition, characteristics and importance of research</vt:lpstr>
      <vt:lpstr>What is Research?</vt:lpstr>
      <vt:lpstr>Definition of Research</vt:lpstr>
      <vt:lpstr>Definition of Research</vt:lpstr>
      <vt:lpstr>Importance of research</vt:lpstr>
      <vt:lpstr>Importance of research</vt:lpstr>
      <vt:lpstr>PowerPoint Presentation</vt:lpstr>
      <vt:lpstr>How can a good research be accomplished?</vt:lpstr>
      <vt:lpstr>The Attributes of Good Research Projects </vt:lpstr>
      <vt:lpstr>PowerPoint Presentation</vt:lpstr>
      <vt:lpstr>research in  health &amp; social care</vt:lpstr>
      <vt:lpstr>Health and social care research</vt:lpstr>
      <vt:lpstr>Common aims for conducting HSC research</vt:lpstr>
      <vt:lpstr>Practice-Based Research</vt:lpstr>
      <vt:lpstr>What is Evidence-Based Practice (EBP)?</vt:lpstr>
      <vt:lpstr>Evidence-Based Practice</vt:lpstr>
      <vt:lpstr>How is hSC research funded?</vt:lpstr>
      <vt:lpstr>Health Research Funding</vt:lpstr>
      <vt:lpstr>How does research get approved?</vt:lpstr>
      <vt:lpstr>Approval of HSC Research</vt:lpstr>
      <vt:lpstr>Where is research carried out?</vt:lpstr>
      <vt:lpstr>Research location</vt:lpstr>
      <vt:lpstr>Who carried out research?</vt:lpstr>
      <vt:lpstr>Who does the research</vt:lpstr>
      <vt:lpstr>Public involvement</vt:lpstr>
      <vt:lpstr>types of research</vt:lpstr>
      <vt:lpstr>Types of research</vt:lpstr>
      <vt:lpstr>Primary Research</vt:lpstr>
      <vt:lpstr>Secondary Research</vt:lpstr>
      <vt:lpstr>Secondary Research</vt:lpstr>
      <vt:lpstr>Quantitative vs. Qualitative research</vt:lpstr>
      <vt:lpstr>Common types of research in HSC</vt:lpstr>
      <vt:lpstr>Non-interventional vs. Interventional designs</vt:lpstr>
      <vt:lpstr>Non-interventional / Observational designs</vt:lpstr>
      <vt:lpstr>Cross-sectional study </vt:lpstr>
      <vt:lpstr>Cross-sectional study</vt:lpstr>
      <vt:lpstr>Uses of Cross-sectional studies</vt:lpstr>
      <vt:lpstr>Case-control vs Cohort study</vt:lpstr>
      <vt:lpstr>Case-control vs Cohort</vt:lpstr>
      <vt:lpstr>Case–control study </vt:lpstr>
      <vt:lpstr>Cohort study</vt:lpstr>
      <vt:lpstr>Cohort study</vt:lpstr>
      <vt:lpstr>Uses of Cohort Studies</vt:lpstr>
      <vt:lpstr>Ecological studies </vt:lpstr>
      <vt:lpstr>Ecological studies </vt:lpstr>
      <vt:lpstr>Comparison between Cross-sectional and Ecological studies</vt:lpstr>
      <vt:lpstr>Interventional designs</vt:lpstr>
      <vt:lpstr>Randomised controlled trial</vt:lpstr>
      <vt:lpstr>Randomized controlled trial </vt:lpstr>
      <vt:lpstr>Randomized controlled trial </vt:lpstr>
      <vt:lpstr>PowerPoint Presentation</vt:lpstr>
      <vt:lpstr>Summary</vt:lpstr>
      <vt:lpstr>watch this at home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Back to Project</dc:title>
  <dc:creator>Lynne Susan Baines</dc:creator>
  <cp:lastModifiedBy>Zeno Leung</cp:lastModifiedBy>
  <cp:revision>398</cp:revision>
  <cp:lastPrinted>2021-11-15T11:09:44Z</cp:lastPrinted>
  <dcterms:created xsi:type="dcterms:W3CDTF">2020-04-22T12:34:26Z</dcterms:created>
  <dcterms:modified xsi:type="dcterms:W3CDTF">2024-05-13T14:56:25Z</dcterms:modified>
</cp:coreProperties>
</file>