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8" r:id="rId3"/>
    <p:sldId id="265" r:id="rId4"/>
    <p:sldId id="270" r:id="rId5"/>
    <p:sldId id="269" r:id="rId6"/>
    <p:sldId id="267" r:id="rId7"/>
    <p:sldId id="268" r:id="rId8"/>
    <p:sldId id="266" r:id="rId9"/>
    <p:sldId id="256"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306" r:id="rId23"/>
    <p:sldId id="308" r:id="rId24"/>
    <p:sldId id="309" r:id="rId25"/>
    <p:sldId id="311" r:id="rId26"/>
    <p:sldId id="312" r:id="rId27"/>
    <p:sldId id="313" r:id="rId28"/>
    <p:sldId id="316" r:id="rId29"/>
    <p:sldId id="317" r:id="rId30"/>
    <p:sldId id="318" r:id="rId31"/>
    <p:sldId id="325" r:id="rId32"/>
    <p:sldId id="319" r:id="rId33"/>
    <p:sldId id="320" r:id="rId34"/>
    <p:sldId id="321" r:id="rId35"/>
    <p:sldId id="322" r:id="rId36"/>
    <p:sldId id="323" r:id="rId37"/>
    <p:sldId id="324" r:id="rId38"/>
    <p:sldId id="294" r:id="rId39"/>
    <p:sldId id="295" r:id="rId40"/>
    <p:sldId id="296" r:id="rId41"/>
    <p:sldId id="297" r:id="rId42"/>
    <p:sldId id="298" r:id="rId43"/>
    <p:sldId id="299" r:id="rId44"/>
    <p:sldId id="285" r:id="rId45"/>
    <p:sldId id="286" r:id="rId46"/>
    <p:sldId id="287" r:id="rId47"/>
    <p:sldId id="292" r:id="rId48"/>
    <p:sldId id="271" r:id="rId49"/>
    <p:sldId id="288" r:id="rId50"/>
    <p:sldId id="289" r:id="rId51"/>
    <p:sldId id="314" r:id="rId52"/>
    <p:sldId id="315" r:id="rId53"/>
    <p:sldId id="300" r:id="rId54"/>
    <p:sldId id="301" r:id="rId55"/>
    <p:sldId id="302" r:id="rId56"/>
    <p:sldId id="303" r:id="rId57"/>
    <p:sldId id="304" r:id="rId58"/>
    <p:sldId id="305" r:id="rId59"/>
    <p:sldId id="310"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401BA8E-1D57-1511-A36B-2891A2AC6E77}" name="Rebecca Davies (2400081)" initials="R(" userId="S::2400081@student.uwtsd.ac.uk::27194778-7bdb-43c1-b929-723150f16a7b"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D5E4"/>
    <a:srgbClr val="FF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5634DA-BA78-C449-FF21-8256B24CB566}" v="28" dt="2025-01-07T14:07:27.479"/>
    <p1510:client id="{F264BD1D-3EC0-7A2C-CFBC-0C0BB7931D71}" v="33" dt="2025-01-05T19:27:32.4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microsoft.com/office/2015/10/relationships/revisionInfo" Target="revisionInfo.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microsoft.com/office/2018/10/relationships/authors" Target="author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Davies (2400081)" userId="S::2400081@student.uwtsd.ac.uk::27194778-7bdb-43c1-b929-723150f16a7b" providerId="AD" clId="Web-{5459733D-6791-AA57-9D07-3C0099C2C7A4}"/>
    <pc:docChg chg="addSld delSld modSld">
      <pc:chgData name="Rebecca Davies (2400081)" userId="S::2400081@student.uwtsd.ac.uk::27194778-7bdb-43c1-b929-723150f16a7b" providerId="AD" clId="Web-{5459733D-6791-AA57-9D07-3C0099C2C7A4}" dt="2024-11-23T00:38:24.616" v="6842"/>
      <pc:docMkLst>
        <pc:docMk/>
      </pc:docMkLst>
      <pc:sldChg chg="add del">
        <pc:chgData name="Rebecca Davies (2400081)" userId="S::2400081@student.uwtsd.ac.uk::27194778-7bdb-43c1-b929-723150f16a7b" providerId="AD" clId="Web-{5459733D-6791-AA57-9D07-3C0099C2C7A4}" dt="2024-11-23T00:38:24.601" v="6836"/>
        <pc:sldMkLst>
          <pc:docMk/>
          <pc:sldMk cId="4212839866" sldId="262"/>
        </pc:sldMkLst>
      </pc:sldChg>
      <pc:sldChg chg="delSp modSp">
        <pc:chgData name="Rebecca Davies (2400081)" userId="S::2400081@student.uwtsd.ac.uk::27194778-7bdb-43c1-b929-723150f16a7b" providerId="AD" clId="Web-{5459733D-6791-AA57-9D07-3C0099C2C7A4}" dt="2024-11-22T19:06:19.114" v="1085" actId="14100"/>
        <pc:sldMkLst>
          <pc:docMk/>
          <pc:sldMk cId="1373818426" sldId="311"/>
        </pc:sldMkLst>
        <pc:spChg chg="mod">
          <ac:chgData name="Rebecca Davies (2400081)" userId="S::2400081@student.uwtsd.ac.uk::27194778-7bdb-43c1-b929-723150f16a7b" providerId="AD" clId="Web-{5459733D-6791-AA57-9D07-3C0099C2C7A4}" dt="2024-11-22T19:06:19.114" v="1085" actId="14100"/>
          <ac:spMkLst>
            <pc:docMk/>
            <pc:sldMk cId="1373818426" sldId="311"/>
            <ac:spMk id="3" creationId="{4B3CE8CB-E39C-4854-08FA-D5D9855B7BB6}"/>
          </ac:spMkLst>
        </pc:spChg>
        <pc:spChg chg="mod">
          <ac:chgData name="Rebecca Davies (2400081)" userId="S::2400081@student.uwtsd.ac.uk::27194778-7bdb-43c1-b929-723150f16a7b" providerId="AD" clId="Web-{5459733D-6791-AA57-9D07-3C0099C2C7A4}" dt="2024-11-22T19:06:12.708" v="1083" actId="1076"/>
          <ac:spMkLst>
            <pc:docMk/>
            <pc:sldMk cId="1373818426" sldId="311"/>
            <ac:spMk id="5" creationId="{D0B9AED8-EE83-C528-9483-050BD132B67C}"/>
          </ac:spMkLst>
        </pc:spChg>
        <pc:picChg chg="mod">
          <ac:chgData name="Rebecca Davies (2400081)" userId="S::2400081@student.uwtsd.ac.uk::27194778-7bdb-43c1-b929-723150f16a7b" providerId="AD" clId="Web-{5459733D-6791-AA57-9D07-3C0099C2C7A4}" dt="2024-11-22T19:06:12.755" v="1084" actId="1076"/>
          <ac:picMkLst>
            <pc:docMk/>
            <pc:sldMk cId="1373818426" sldId="311"/>
            <ac:picMk id="4" creationId="{90677944-EA91-7A9D-C632-B555643F1238}"/>
          </ac:picMkLst>
        </pc:picChg>
      </pc:sldChg>
      <pc:sldChg chg="addSp delSp modSp">
        <pc:chgData name="Rebecca Davies (2400081)" userId="S::2400081@student.uwtsd.ac.uk::27194778-7bdb-43c1-b929-723150f16a7b" providerId="AD" clId="Web-{5459733D-6791-AA57-9D07-3C0099C2C7A4}" dt="2024-11-22T19:20:50.247" v="1187" actId="20577"/>
        <pc:sldMkLst>
          <pc:docMk/>
          <pc:sldMk cId="1800833268" sldId="313"/>
        </pc:sldMkLst>
        <pc:spChg chg="mod">
          <ac:chgData name="Rebecca Davies (2400081)" userId="S::2400081@student.uwtsd.ac.uk::27194778-7bdb-43c1-b929-723150f16a7b" providerId="AD" clId="Web-{5459733D-6791-AA57-9D07-3C0099C2C7A4}" dt="2024-11-22T19:20:50.247" v="1187" actId="20577"/>
          <ac:spMkLst>
            <pc:docMk/>
            <pc:sldMk cId="1800833268" sldId="313"/>
            <ac:spMk id="3" creationId="{E3AA11A9-09DA-8E9E-7A0C-765CCAD3FE9E}"/>
          </ac:spMkLst>
        </pc:spChg>
      </pc:sldChg>
      <pc:sldChg chg="addSp delSp modSp">
        <pc:chgData name="Rebecca Davies (2400081)" userId="S::2400081@student.uwtsd.ac.uk::27194778-7bdb-43c1-b929-723150f16a7b" providerId="AD" clId="Web-{5459733D-6791-AA57-9D07-3C0099C2C7A4}" dt="2024-11-23T00:18:14" v="6834" actId="14100"/>
        <pc:sldMkLst>
          <pc:docMk/>
          <pc:sldMk cId="4019263841" sldId="317"/>
        </pc:sldMkLst>
        <pc:spChg chg="mod">
          <ac:chgData name="Rebecca Davies (2400081)" userId="S::2400081@student.uwtsd.ac.uk::27194778-7bdb-43c1-b929-723150f16a7b" providerId="AD" clId="Web-{5459733D-6791-AA57-9D07-3C0099C2C7A4}" dt="2024-11-23T00:01:02.234" v="6141" actId="20577"/>
          <ac:spMkLst>
            <pc:docMk/>
            <pc:sldMk cId="4019263841" sldId="317"/>
            <ac:spMk id="2" creationId="{504E2CA1-286E-E835-AACD-D00F157709F0}"/>
          </ac:spMkLst>
        </pc:spChg>
        <pc:spChg chg="mod">
          <ac:chgData name="Rebecca Davies (2400081)" userId="S::2400081@student.uwtsd.ac.uk::27194778-7bdb-43c1-b929-723150f16a7b" providerId="AD" clId="Web-{5459733D-6791-AA57-9D07-3C0099C2C7A4}" dt="2024-11-23T00:17:53.890" v="6831" actId="14100"/>
          <ac:spMkLst>
            <pc:docMk/>
            <pc:sldMk cId="4019263841" sldId="317"/>
            <ac:spMk id="3" creationId="{4B3CE8CB-E39C-4854-08FA-D5D9855B7BB6}"/>
          </ac:spMkLst>
        </pc:spChg>
        <pc:spChg chg="mod">
          <ac:chgData name="Rebecca Davies (2400081)" userId="S::2400081@student.uwtsd.ac.uk::27194778-7bdb-43c1-b929-723150f16a7b" providerId="AD" clId="Web-{5459733D-6791-AA57-9D07-3C0099C2C7A4}" dt="2024-11-23T00:18:14" v="6834" actId="14100"/>
          <ac:spMkLst>
            <pc:docMk/>
            <pc:sldMk cId="4019263841" sldId="317"/>
            <ac:spMk id="5" creationId="{D0B9AED8-EE83-C528-9483-050BD132B67C}"/>
          </ac:spMkLst>
        </pc:spChg>
        <pc:spChg chg="mod">
          <ac:chgData name="Rebecca Davies (2400081)" userId="S::2400081@student.uwtsd.ac.uk::27194778-7bdb-43c1-b929-723150f16a7b" providerId="AD" clId="Web-{5459733D-6791-AA57-9D07-3C0099C2C7A4}" dt="2024-11-23T00:17:02.326" v="6820" actId="1076"/>
          <ac:spMkLst>
            <pc:docMk/>
            <pc:sldMk cId="4019263841" sldId="317"/>
            <ac:spMk id="10" creationId="{6DCE135F-B415-EC89-477B-0BA4FD7DE123}"/>
          </ac:spMkLst>
        </pc:spChg>
        <pc:picChg chg="mod">
          <ac:chgData name="Rebecca Davies (2400081)" userId="S::2400081@student.uwtsd.ac.uk::27194778-7bdb-43c1-b929-723150f16a7b" providerId="AD" clId="Web-{5459733D-6791-AA57-9D07-3C0099C2C7A4}" dt="2024-11-23T00:17:02.326" v="6819" actId="1076"/>
          <ac:picMkLst>
            <pc:docMk/>
            <pc:sldMk cId="4019263841" sldId="317"/>
            <ac:picMk id="8" creationId="{9C3B629A-A20B-3C5D-B38D-7B7C4FD16075}"/>
          </ac:picMkLst>
        </pc:picChg>
      </pc:sldChg>
      <pc:sldChg chg="addSp delSp modSp">
        <pc:chgData name="Rebecca Davies (2400081)" userId="S::2400081@student.uwtsd.ac.uk::27194778-7bdb-43c1-b929-723150f16a7b" providerId="AD" clId="Web-{5459733D-6791-AA57-9D07-3C0099C2C7A4}" dt="2024-11-22T22:33:21.501" v="4552" actId="14100"/>
        <pc:sldMkLst>
          <pc:docMk/>
          <pc:sldMk cId="2653746530" sldId="318"/>
        </pc:sldMkLst>
        <pc:spChg chg="mod">
          <ac:chgData name="Rebecca Davies (2400081)" userId="S::2400081@student.uwtsd.ac.uk::27194778-7bdb-43c1-b929-723150f16a7b" providerId="AD" clId="Web-{5459733D-6791-AA57-9D07-3C0099C2C7A4}" dt="2024-11-22T19:08:48.355" v="1119" actId="1076"/>
          <ac:spMkLst>
            <pc:docMk/>
            <pc:sldMk cId="2653746530" sldId="318"/>
            <ac:spMk id="2" creationId="{504E2CA1-286E-E835-AACD-D00F157709F0}"/>
          </ac:spMkLst>
        </pc:spChg>
        <pc:spChg chg="mod">
          <ac:chgData name="Rebecca Davies (2400081)" userId="S::2400081@student.uwtsd.ac.uk::27194778-7bdb-43c1-b929-723150f16a7b" providerId="AD" clId="Web-{5459733D-6791-AA57-9D07-3C0099C2C7A4}" dt="2024-11-22T22:33:10.094" v="4549" actId="14100"/>
          <ac:spMkLst>
            <pc:docMk/>
            <pc:sldMk cId="2653746530" sldId="318"/>
            <ac:spMk id="3" creationId="{BD688B73-6A39-626F-E7E6-C35DF19E9342}"/>
          </ac:spMkLst>
        </pc:spChg>
        <pc:spChg chg="mod">
          <ac:chgData name="Rebecca Davies (2400081)" userId="S::2400081@student.uwtsd.ac.uk::27194778-7bdb-43c1-b929-723150f16a7b" providerId="AD" clId="Web-{5459733D-6791-AA57-9D07-3C0099C2C7A4}" dt="2024-11-22T22:33:21.501" v="4552" actId="14100"/>
          <ac:spMkLst>
            <pc:docMk/>
            <pc:sldMk cId="2653746530" sldId="318"/>
            <ac:spMk id="7" creationId="{737D2352-9647-BBFE-BF36-BDEFD58F807D}"/>
          </ac:spMkLst>
        </pc:spChg>
        <pc:spChg chg="mod">
          <ac:chgData name="Rebecca Davies (2400081)" userId="S::2400081@student.uwtsd.ac.uk::27194778-7bdb-43c1-b929-723150f16a7b" providerId="AD" clId="Web-{5459733D-6791-AA57-9D07-3C0099C2C7A4}" dt="2024-11-22T22:33:16.923" v="4551" actId="1076"/>
          <ac:spMkLst>
            <pc:docMk/>
            <pc:sldMk cId="2653746530" sldId="318"/>
            <ac:spMk id="8" creationId="{C54F0D8F-A026-21F9-E2F6-EDF55737632A}"/>
          </ac:spMkLst>
        </pc:spChg>
        <pc:picChg chg="mod">
          <ac:chgData name="Rebecca Davies (2400081)" userId="S::2400081@student.uwtsd.ac.uk::27194778-7bdb-43c1-b929-723150f16a7b" providerId="AD" clId="Web-{5459733D-6791-AA57-9D07-3C0099C2C7A4}" dt="2024-11-22T22:33:12.360" v="4550" actId="1076"/>
          <ac:picMkLst>
            <pc:docMk/>
            <pc:sldMk cId="2653746530" sldId="318"/>
            <ac:picMk id="5" creationId="{E3AE9BBD-8171-7238-5EBD-1EA80101A366}"/>
          </ac:picMkLst>
        </pc:picChg>
      </pc:sldChg>
      <pc:sldChg chg="del">
        <pc:chgData name="Rebecca Davies (2400081)" userId="S::2400081@student.uwtsd.ac.uk::27194778-7bdb-43c1-b929-723150f16a7b" providerId="AD" clId="Web-{5459733D-6791-AA57-9D07-3C0099C2C7A4}" dt="2024-11-22T23:47:34.180" v="5669"/>
        <pc:sldMkLst>
          <pc:docMk/>
          <pc:sldMk cId="3731386861" sldId="319"/>
        </pc:sldMkLst>
      </pc:sldChg>
      <pc:sldChg chg="add">
        <pc:chgData name="Rebecca Davies (2400081)" userId="S::2400081@student.uwtsd.ac.uk::27194778-7bdb-43c1-b929-723150f16a7b" providerId="AD" clId="Web-{5459733D-6791-AA57-9D07-3C0099C2C7A4}" dt="2024-11-23T00:38:24.585" v="6835"/>
        <pc:sldMkLst>
          <pc:docMk/>
          <pc:sldMk cId="3296498147" sldId="321"/>
        </pc:sldMkLst>
      </pc:sldChg>
      <pc:sldChg chg="addSp delSp modSp new del">
        <pc:chgData name="Rebecca Davies (2400081)" userId="S::2400081@student.uwtsd.ac.uk::27194778-7bdb-43c1-b929-723150f16a7b" providerId="AD" clId="Web-{5459733D-6791-AA57-9D07-3C0099C2C7A4}" dt="2024-11-22T23:44:28.279" v="5667"/>
        <pc:sldMkLst>
          <pc:docMk/>
          <pc:sldMk cId="3431804696" sldId="321"/>
        </pc:sldMkLst>
      </pc:sldChg>
      <pc:sldChg chg="add">
        <pc:chgData name="Rebecca Davies (2400081)" userId="S::2400081@student.uwtsd.ac.uk::27194778-7bdb-43c1-b929-723150f16a7b" providerId="AD" clId="Web-{5459733D-6791-AA57-9D07-3C0099C2C7A4}" dt="2024-11-23T00:38:24.601" v="6837"/>
        <pc:sldMkLst>
          <pc:docMk/>
          <pc:sldMk cId="2428460702" sldId="322"/>
        </pc:sldMkLst>
      </pc:sldChg>
      <pc:sldChg chg="addSp delSp modSp new del">
        <pc:chgData name="Rebecca Davies (2400081)" userId="S::2400081@student.uwtsd.ac.uk::27194778-7bdb-43c1-b929-723150f16a7b" providerId="AD" clId="Web-{5459733D-6791-AA57-9D07-3C0099C2C7A4}" dt="2024-11-22T23:43:56.091" v="5655"/>
        <pc:sldMkLst>
          <pc:docMk/>
          <pc:sldMk cId="3545029102" sldId="322"/>
        </pc:sldMkLst>
      </pc:sldChg>
      <pc:sldChg chg="add">
        <pc:chgData name="Rebecca Davies (2400081)" userId="S::2400081@student.uwtsd.ac.uk::27194778-7bdb-43c1-b929-723150f16a7b" providerId="AD" clId="Web-{5459733D-6791-AA57-9D07-3C0099C2C7A4}" dt="2024-11-23T00:38:24.601" v="6838"/>
        <pc:sldMkLst>
          <pc:docMk/>
          <pc:sldMk cId="1133161626" sldId="323"/>
        </pc:sldMkLst>
      </pc:sldChg>
      <pc:sldChg chg="new del">
        <pc:chgData name="Rebecca Davies (2400081)" userId="S::2400081@student.uwtsd.ac.uk::27194778-7bdb-43c1-b929-723150f16a7b" providerId="AD" clId="Web-{5459733D-6791-AA57-9D07-3C0099C2C7A4}" dt="2024-11-22T22:52:51.975" v="4644"/>
        <pc:sldMkLst>
          <pc:docMk/>
          <pc:sldMk cId="2759415482" sldId="323"/>
        </pc:sldMkLst>
      </pc:sldChg>
      <pc:sldChg chg="add">
        <pc:chgData name="Rebecca Davies (2400081)" userId="S::2400081@student.uwtsd.ac.uk::27194778-7bdb-43c1-b929-723150f16a7b" providerId="AD" clId="Web-{5459733D-6791-AA57-9D07-3C0099C2C7A4}" dt="2024-11-23T00:38:24.616" v="6839"/>
        <pc:sldMkLst>
          <pc:docMk/>
          <pc:sldMk cId="659864017" sldId="324"/>
        </pc:sldMkLst>
      </pc:sldChg>
      <pc:sldChg chg="add">
        <pc:chgData name="Rebecca Davies (2400081)" userId="S::2400081@student.uwtsd.ac.uk::27194778-7bdb-43c1-b929-723150f16a7b" providerId="AD" clId="Web-{5459733D-6791-AA57-9D07-3C0099C2C7A4}" dt="2024-11-23T00:38:24.616" v="6840"/>
        <pc:sldMkLst>
          <pc:docMk/>
          <pc:sldMk cId="3448838788" sldId="325"/>
        </pc:sldMkLst>
      </pc:sldChg>
      <pc:sldChg chg="add">
        <pc:chgData name="Rebecca Davies (2400081)" userId="S::2400081@student.uwtsd.ac.uk::27194778-7bdb-43c1-b929-723150f16a7b" providerId="AD" clId="Web-{5459733D-6791-AA57-9D07-3C0099C2C7A4}" dt="2024-11-23T00:38:24.616" v="6841"/>
        <pc:sldMkLst>
          <pc:docMk/>
          <pc:sldMk cId="2596043330" sldId="326"/>
        </pc:sldMkLst>
      </pc:sldChg>
      <pc:sldChg chg="add">
        <pc:chgData name="Rebecca Davies (2400081)" userId="S::2400081@student.uwtsd.ac.uk::27194778-7bdb-43c1-b929-723150f16a7b" providerId="AD" clId="Web-{5459733D-6791-AA57-9D07-3C0099C2C7A4}" dt="2024-11-23T00:38:24.616" v="6842"/>
        <pc:sldMkLst>
          <pc:docMk/>
          <pc:sldMk cId="86844334" sldId="327"/>
        </pc:sldMkLst>
      </pc:sldChg>
    </pc:docChg>
  </pc:docChgLst>
  <pc:docChgLst>
    <pc:chgData name="Rebecca Davies (2400081)" userId="S::2400081@student.uwtsd.ac.uk::27194778-7bdb-43c1-b929-723150f16a7b" providerId="AD" clId="Web-{1F115211-06DD-C773-6D2C-64FFA9785BFD}"/>
    <pc:docChg chg="addSld delSld modSld">
      <pc:chgData name="Rebecca Davies (2400081)" userId="S::2400081@student.uwtsd.ac.uk::27194778-7bdb-43c1-b929-723150f16a7b" providerId="AD" clId="Web-{1F115211-06DD-C773-6D2C-64FFA9785BFD}" dt="2024-11-17T14:11:33.156" v="2432" actId="20577"/>
      <pc:docMkLst>
        <pc:docMk/>
      </pc:docMkLst>
      <pc:sldChg chg="modSp">
        <pc:chgData name="Rebecca Davies (2400081)" userId="S::2400081@student.uwtsd.ac.uk::27194778-7bdb-43c1-b929-723150f16a7b" providerId="AD" clId="Web-{1F115211-06DD-C773-6D2C-64FFA9785BFD}" dt="2024-11-17T13:25:19.217" v="724" actId="20577"/>
        <pc:sldMkLst>
          <pc:docMk/>
          <pc:sldMk cId="2910015987" sldId="308"/>
        </pc:sldMkLst>
        <pc:spChg chg="mod">
          <ac:chgData name="Rebecca Davies (2400081)" userId="S::2400081@student.uwtsd.ac.uk::27194778-7bdb-43c1-b929-723150f16a7b" providerId="AD" clId="Web-{1F115211-06DD-C773-6D2C-64FFA9785BFD}" dt="2024-11-17T13:25:19.217" v="724" actId="20577"/>
          <ac:spMkLst>
            <pc:docMk/>
            <pc:sldMk cId="2910015987" sldId="308"/>
            <ac:spMk id="3" creationId="{4B3CE8CB-E39C-4854-08FA-D5D9855B7BB6}"/>
          </ac:spMkLst>
        </pc:spChg>
      </pc:sldChg>
      <pc:sldChg chg="modSp">
        <pc:chgData name="Rebecca Davies (2400081)" userId="S::2400081@student.uwtsd.ac.uk::27194778-7bdb-43c1-b929-723150f16a7b" providerId="AD" clId="Web-{1F115211-06DD-C773-6D2C-64FFA9785BFD}" dt="2024-11-17T13:30:59.760" v="748" actId="20577"/>
        <pc:sldMkLst>
          <pc:docMk/>
          <pc:sldMk cId="4122186360" sldId="310"/>
        </pc:sldMkLst>
        <pc:spChg chg="mod">
          <ac:chgData name="Rebecca Davies (2400081)" userId="S::2400081@student.uwtsd.ac.uk::27194778-7bdb-43c1-b929-723150f16a7b" providerId="AD" clId="Web-{1F115211-06DD-C773-6D2C-64FFA9785BFD}" dt="2024-11-17T13:30:59.760" v="748" actId="20577"/>
          <ac:spMkLst>
            <pc:docMk/>
            <pc:sldMk cId="4122186360" sldId="310"/>
            <ac:spMk id="3" creationId="{4B3CE8CB-E39C-4854-08FA-D5D9855B7BB6}"/>
          </ac:spMkLst>
        </pc:spChg>
      </pc:sldChg>
      <pc:sldChg chg="delSp modSp mod modClrScheme chgLayout">
        <pc:chgData name="Rebecca Davies (2400081)" userId="S::2400081@student.uwtsd.ac.uk::27194778-7bdb-43c1-b929-723150f16a7b" providerId="AD" clId="Web-{1F115211-06DD-C773-6D2C-64FFA9785BFD}" dt="2024-11-17T14:11:33.156" v="2432" actId="20577"/>
        <pc:sldMkLst>
          <pc:docMk/>
          <pc:sldMk cId="1800833268" sldId="313"/>
        </pc:sldMkLst>
        <pc:spChg chg="mod ord">
          <ac:chgData name="Rebecca Davies (2400081)" userId="S::2400081@student.uwtsd.ac.uk::27194778-7bdb-43c1-b929-723150f16a7b" providerId="AD" clId="Web-{1F115211-06DD-C773-6D2C-64FFA9785BFD}" dt="2024-11-17T14:10:02.699" v="2405" actId="1076"/>
          <ac:spMkLst>
            <pc:docMk/>
            <pc:sldMk cId="1800833268" sldId="313"/>
            <ac:spMk id="2" creationId="{5CE593BB-B8EB-A9F1-7883-B4E66278FD57}"/>
          </ac:spMkLst>
        </pc:spChg>
        <pc:spChg chg="mod ord">
          <ac:chgData name="Rebecca Davies (2400081)" userId="S::2400081@student.uwtsd.ac.uk::27194778-7bdb-43c1-b929-723150f16a7b" providerId="AD" clId="Web-{1F115211-06DD-C773-6D2C-64FFA9785BFD}" dt="2024-11-17T14:11:33.156" v="2432" actId="20577"/>
          <ac:spMkLst>
            <pc:docMk/>
            <pc:sldMk cId="1800833268" sldId="313"/>
            <ac:spMk id="3" creationId="{E3AA11A9-09DA-8E9E-7A0C-765CCAD3FE9E}"/>
          </ac:spMkLst>
        </pc:spChg>
      </pc:sldChg>
      <pc:sldChg chg="addSp modSp new del">
        <pc:chgData name="Rebecca Davies (2400081)" userId="S::2400081@student.uwtsd.ac.uk::27194778-7bdb-43c1-b929-723150f16a7b" providerId="AD" clId="Web-{1F115211-06DD-C773-6D2C-64FFA9785BFD}" dt="2024-11-17T14:09:11.620" v="2397"/>
        <pc:sldMkLst>
          <pc:docMk/>
          <pc:sldMk cId="1184387512" sldId="316"/>
        </pc:sldMkLst>
      </pc:sldChg>
    </pc:docChg>
  </pc:docChgLst>
  <pc:docChgLst>
    <pc:chgData name="Rebecca Davies (2400081)" userId="S::2400081@student.uwtsd.ac.uk::27194778-7bdb-43c1-b929-723150f16a7b" providerId="AD" clId="Web-{B692FEEB-8AE6-2877-44A2-943969DEDA5E}"/>
    <pc:docChg chg="addSld modSld">
      <pc:chgData name="Rebecca Davies (2400081)" userId="S::2400081@student.uwtsd.ac.uk::27194778-7bdb-43c1-b929-723150f16a7b" providerId="AD" clId="Web-{B692FEEB-8AE6-2877-44A2-943969DEDA5E}" dt="2024-11-04T21:48:59.890" v="23"/>
      <pc:docMkLst>
        <pc:docMk/>
      </pc:docMkLst>
      <pc:sldChg chg="add">
        <pc:chgData name="Rebecca Davies (2400081)" userId="S::2400081@student.uwtsd.ac.uk::27194778-7bdb-43c1-b929-723150f16a7b" providerId="AD" clId="Web-{B692FEEB-8AE6-2877-44A2-943969DEDA5E}" dt="2024-11-04T21:16:48.186" v="1"/>
        <pc:sldMkLst>
          <pc:docMk/>
          <pc:sldMk cId="4212839866" sldId="262"/>
        </pc:sldMkLst>
      </pc:sldChg>
      <pc:sldChg chg="addSp modSp add">
        <pc:chgData name="Rebecca Davies (2400081)" userId="S::2400081@student.uwtsd.ac.uk::27194778-7bdb-43c1-b929-723150f16a7b" providerId="AD" clId="Web-{B692FEEB-8AE6-2877-44A2-943969DEDA5E}" dt="2024-11-04T21:48:59.890" v="23"/>
        <pc:sldMkLst>
          <pc:docMk/>
          <pc:sldMk cId="1121635374" sldId="300"/>
        </pc:sldMkLst>
        <pc:spChg chg="mod">
          <ac:chgData name="Rebecca Davies (2400081)" userId="S::2400081@student.uwtsd.ac.uk::27194778-7bdb-43c1-b929-723150f16a7b" providerId="AD" clId="Web-{B692FEEB-8AE6-2877-44A2-943969DEDA5E}" dt="2024-11-04T21:45:44.791" v="13"/>
          <ac:spMkLst>
            <pc:docMk/>
            <pc:sldMk cId="1121635374" sldId="300"/>
            <ac:spMk id="2" creationId="{C1F57F5A-1499-7420-74BC-952C60E6C879}"/>
          </ac:spMkLst>
        </pc:spChg>
        <pc:spChg chg="add mod ord">
          <ac:chgData name="Rebecca Davies (2400081)" userId="S::2400081@student.uwtsd.ac.uk::27194778-7bdb-43c1-b929-723150f16a7b" providerId="AD" clId="Web-{B692FEEB-8AE6-2877-44A2-943969DEDA5E}" dt="2024-11-04T21:48:59.890" v="23"/>
          <ac:spMkLst>
            <pc:docMk/>
            <pc:sldMk cId="1121635374" sldId="300"/>
            <ac:spMk id="4" creationId="{E359C9FE-B8A5-3095-E430-E96D06EC34F9}"/>
          </ac:spMkLst>
        </pc:spChg>
        <pc:picChg chg="mod">
          <ac:chgData name="Rebecca Davies (2400081)" userId="S::2400081@student.uwtsd.ac.uk::27194778-7bdb-43c1-b929-723150f16a7b" providerId="AD" clId="Web-{B692FEEB-8AE6-2877-44A2-943969DEDA5E}" dt="2024-11-04T21:46:07.354" v="14"/>
          <ac:picMkLst>
            <pc:docMk/>
            <pc:sldMk cId="1121635374" sldId="300"/>
            <ac:picMk id="3" creationId="{D8E08FED-AAC7-4918-E481-5F52FBD7401C}"/>
          </ac:picMkLst>
        </pc:picChg>
      </pc:sldChg>
      <pc:sldChg chg="add">
        <pc:chgData name="Rebecca Davies (2400081)" userId="S::2400081@student.uwtsd.ac.uk::27194778-7bdb-43c1-b929-723150f16a7b" providerId="AD" clId="Web-{B692FEEB-8AE6-2877-44A2-943969DEDA5E}" dt="2024-11-04T21:16:48.186" v="2"/>
        <pc:sldMkLst>
          <pc:docMk/>
          <pc:sldMk cId="4150952631" sldId="301"/>
        </pc:sldMkLst>
      </pc:sldChg>
      <pc:sldChg chg="add">
        <pc:chgData name="Rebecca Davies (2400081)" userId="S::2400081@student.uwtsd.ac.uk::27194778-7bdb-43c1-b929-723150f16a7b" providerId="AD" clId="Web-{B692FEEB-8AE6-2877-44A2-943969DEDA5E}" dt="2024-11-04T21:16:48.186" v="3"/>
        <pc:sldMkLst>
          <pc:docMk/>
          <pc:sldMk cId="2445342528" sldId="302"/>
        </pc:sldMkLst>
      </pc:sldChg>
      <pc:sldChg chg="add">
        <pc:chgData name="Rebecca Davies (2400081)" userId="S::2400081@student.uwtsd.ac.uk::27194778-7bdb-43c1-b929-723150f16a7b" providerId="AD" clId="Web-{B692FEEB-8AE6-2877-44A2-943969DEDA5E}" dt="2024-11-04T21:16:48.201" v="4"/>
        <pc:sldMkLst>
          <pc:docMk/>
          <pc:sldMk cId="295459221" sldId="303"/>
        </pc:sldMkLst>
      </pc:sldChg>
      <pc:sldChg chg="add">
        <pc:chgData name="Rebecca Davies (2400081)" userId="S::2400081@student.uwtsd.ac.uk::27194778-7bdb-43c1-b929-723150f16a7b" providerId="AD" clId="Web-{B692FEEB-8AE6-2877-44A2-943969DEDA5E}" dt="2024-11-04T21:16:48.201" v="5"/>
        <pc:sldMkLst>
          <pc:docMk/>
          <pc:sldMk cId="4248462093" sldId="304"/>
        </pc:sldMkLst>
      </pc:sldChg>
      <pc:sldChg chg="add">
        <pc:chgData name="Rebecca Davies (2400081)" userId="S::2400081@student.uwtsd.ac.uk::27194778-7bdb-43c1-b929-723150f16a7b" providerId="AD" clId="Web-{B692FEEB-8AE6-2877-44A2-943969DEDA5E}" dt="2024-11-04T21:16:48.201" v="6"/>
        <pc:sldMkLst>
          <pc:docMk/>
          <pc:sldMk cId="3925488099" sldId="305"/>
        </pc:sldMkLst>
      </pc:sldChg>
    </pc:docChg>
  </pc:docChgLst>
  <pc:docChgLst>
    <pc:chgData name="Rebecca Davies (2400081)" userId="S::2400081@student.uwtsd.ac.uk::27194778-7bdb-43c1-b929-723150f16a7b" providerId="AD" clId="Web-{B504B128-242E-6360-381B-8A75707756FA}"/>
    <pc:docChg chg="delSld modSld">
      <pc:chgData name="Rebecca Davies (2400081)" userId="S::2400081@student.uwtsd.ac.uk::27194778-7bdb-43c1-b929-723150f16a7b" providerId="AD" clId="Web-{B504B128-242E-6360-381B-8A75707756FA}" dt="2024-11-24T00:27:09.701" v="9829"/>
      <pc:docMkLst>
        <pc:docMk/>
      </pc:docMkLst>
      <pc:sldChg chg="delSp modSp">
        <pc:chgData name="Rebecca Davies (2400081)" userId="S::2400081@student.uwtsd.ac.uk::27194778-7bdb-43c1-b929-723150f16a7b" providerId="AD" clId="Web-{B504B128-242E-6360-381B-8A75707756FA}" dt="2024-11-23T22:10:34.325" v="7185" actId="14100"/>
        <pc:sldMkLst>
          <pc:docMk/>
          <pc:sldMk cId="2445342528" sldId="302"/>
        </pc:sldMkLst>
        <pc:spChg chg="mod">
          <ac:chgData name="Rebecca Davies (2400081)" userId="S::2400081@student.uwtsd.ac.uk::27194778-7bdb-43c1-b929-723150f16a7b" providerId="AD" clId="Web-{B504B128-242E-6360-381B-8A75707756FA}" dt="2024-11-23T20:45:41.588" v="2611" actId="1076"/>
          <ac:spMkLst>
            <pc:docMk/>
            <pc:sldMk cId="2445342528" sldId="302"/>
            <ac:spMk id="2" creationId="{6D4F91D1-0F04-8EBD-D4CE-F8924331A7C0}"/>
          </ac:spMkLst>
        </pc:spChg>
        <pc:spChg chg="mod">
          <ac:chgData name="Rebecca Davies (2400081)" userId="S::2400081@student.uwtsd.ac.uk::27194778-7bdb-43c1-b929-723150f16a7b" providerId="AD" clId="Web-{B504B128-242E-6360-381B-8A75707756FA}" dt="2024-11-23T22:10:34.325" v="7185" actId="14100"/>
          <ac:spMkLst>
            <pc:docMk/>
            <pc:sldMk cId="2445342528" sldId="302"/>
            <ac:spMk id="3" creationId="{6239BD4D-5615-C889-1CFD-525718425BB9}"/>
          </ac:spMkLst>
        </pc:spChg>
        <pc:spChg chg="mod">
          <ac:chgData name="Rebecca Davies (2400081)" userId="S::2400081@student.uwtsd.ac.uk::27194778-7bdb-43c1-b929-723150f16a7b" providerId="AD" clId="Web-{B504B128-242E-6360-381B-8A75707756FA}" dt="2024-11-23T22:10:10.418" v="7181" actId="14100"/>
          <ac:spMkLst>
            <pc:docMk/>
            <pc:sldMk cId="2445342528" sldId="302"/>
            <ac:spMk id="5" creationId="{9A34B557-5332-F396-C8BC-C7DD7265A090}"/>
          </ac:spMkLst>
        </pc:spChg>
        <pc:picChg chg="mod">
          <ac:chgData name="Rebecca Davies (2400081)" userId="S::2400081@student.uwtsd.ac.uk::27194778-7bdb-43c1-b929-723150f16a7b" providerId="AD" clId="Web-{B504B128-242E-6360-381B-8A75707756FA}" dt="2024-11-23T22:10:24.059" v="7184" actId="1076"/>
          <ac:picMkLst>
            <pc:docMk/>
            <pc:sldMk cId="2445342528" sldId="302"/>
            <ac:picMk id="4" creationId="{5BCDFBD9-11E7-9AB4-2B53-E9A3A81E069E}"/>
          </ac:picMkLst>
        </pc:picChg>
      </pc:sldChg>
      <pc:sldChg chg="addSp delSp modSp">
        <pc:chgData name="Rebecca Davies (2400081)" userId="S::2400081@student.uwtsd.ac.uk::27194778-7bdb-43c1-b929-723150f16a7b" providerId="AD" clId="Web-{B504B128-242E-6360-381B-8A75707756FA}" dt="2024-11-23T21:32:24.351" v="4940" actId="14100"/>
        <pc:sldMkLst>
          <pc:docMk/>
          <pc:sldMk cId="295459221" sldId="303"/>
        </pc:sldMkLst>
        <pc:spChg chg="mod">
          <ac:chgData name="Rebecca Davies (2400081)" userId="S::2400081@student.uwtsd.ac.uk::27194778-7bdb-43c1-b929-723150f16a7b" providerId="AD" clId="Web-{B504B128-242E-6360-381B-8A75707756FA}" dt="2024-11-23T20:51:25.274" v="2639" actId="1076"/>
          <ac:spMkLst>
            <pc:docMk/>
            <pc:sldMk cId="295459221" sldId="303"/>
            <ac:spMk id="2" creationId="{4CE5405D-3261-79D1-7454-0E736F85B3AC}"/>
          </ac:spMkLst>
        </pc:spChg>
        <pc:spChg chg="mod">
          <ac:chgData name="Rebecca Davies (2400081)" userId="S::2400081@student.uwtsd.ac.uk::27194778-7bdb-43c1-b929-723150f16a7b" providerId="AD" clId="Web-{B504B128-242E-6360-381B-8A75707756FA}" dt="2024-11-23T21:32:20.460" v="4939" actId="14100"/>
          <ac:spMkLst>
            <pc:docMk/>
            <pc:sldMk cId="295459221" sldId="303"/>
            <ac:spMk id="3" creationId="{4288B158-1E25-0C78-EB51-D4C5E82CE833}"/>
          </ac:spMkLst>
        </pc:spChg>
        <pc:spChg chg="mod">
          <ac:chgData name="Rebecca Davies (2400081)" userId="S::2400081@student.uwtsd.ac.uk::27194778-7bdb-43c1-b929-723150f16a7b" providerId="AD" clId="Web-{B504B128-242E-6360-381B-8A75707756FA}" dt="2024-11-23T21:32:24.351" v="4940" actId="14100"/>
          <ac:spMkLst>
            <pc:docMk/>
            <pc:sldMk cId="295459221" sldId="303"/>
            <ac:spMk id="5" creationId="{42C1A304-4514-B236-47AC-361AAF44473F}"/>
          </ac:spMkLst>
        </pc:spChg>
      </pc:sldChg>
      <pc:sldChg chg="delSp modSp">
        <pc:chgData name="Rebecca Davies (2400081)" userId="S::2400081@student.uwtsd.ac.uk::27194778-7bdb-43c1-b929-723150f16a7b" providerId="AD" clId="Web-{B504B128-242E-6360-381B-8A75707756FA}" dt="2024-11-23T22:09:04.679" v="7174"/>
        <pc:sldMkLst>
          <pc:docMk/>
          <pc:sldMk cId="4248462093" sldId="304"/>
        </pc:sldMkLst>
        <pc:spChg chg="mod">
          <ac:chgData name="Rebecca Davies (2400081)" userId="S::2400081@student.uwtsd.ac.uk::27194778-7bdb-43c1-b929-723150f16a7b" providerId="AD" clId="Web-{B504B128-242E-6360-381B-8A75707756FA}" dt="2024-11-23T21:54:41.741" v="6143" actId="1076"/>
          <ac:spMkLst>
            <pc:docMk/>
            <pc:sldMk cId="4248462093" sldId="304"/>
            <ac:spMk id="2" creationId="{55AB4234-8350-721B-686A-B432C831F8EB}"/>
          </ac:spMkLst>
        </pc:spChg>
        <pc:spChg chg="mod">
          <ac:chgData name="Rebecca Davies (2400081)" userId="S::2400081@student.uwtsd.ac.uk::27194778-7bdb-43c1-b929-723150f16a7b" providerId="AD" clId="Web-{B504B128-242E-6360-381B-8A75707756FA}" dt="2024-11-23T22:08:41.303" v="7169" actId="14100"/>
          <ac:spMkLst>
            <pc:docMk/>
            <pc:sldMk cId="4248462093" sldId="304"/>
            <ac:spMk id="3" creationId="{59D2C44B-0C18-BCF7-6E0A-E27D21C00FDA}"/>
          </ac:spMkLst>
        </pc:spChg>
        <pc:spChg chg="mod">
          <ac:chgData name="Rebecca Davies (2400081)" userId="S::2400081@student.uwtsd.ac.uk::27194778-7bdb-43c1-b929-723150f16a7b" providerId="AD" clId="Web-{B504B128-242E-6360-381B-8A75707756FA}" dt="2024-11-23T22:08:45.381" v="7170" actId="14100"/>
          <ac:spMkLst>
            <pc:docMk/>
            <pc:sldMk cId="4248462093" sldId="304"/>
            <ac:spMk id="5" creationId="{9792CC65-37D5-241C-28CF-9F198DED1076}"/>
          </ac:spMkLst>
        </pc:spChg>
        <pc:picChg chg="mod">
          <ac:chgData name="Rebecca Davies (2400081)" userId="S::2400081@student.uwtsd.ac.uk::27194778-7bdb-43c1-b929-723150f16a7b" providerId="AD" clId="Web-{B504B128-242E-6360-381B-8A75707756FA}" dt="2024-11-23T22:08:52.444" v="7172" actId="1076"/>
          <ac:picMkLst>
            <pc:docMk/>
            <pc:sldMk cId="4248462093" sldId="304"/>
            <ac:picMk id="10" creationId="{EDB863B2-BB30-0B5E-3DBB-780798273266}"/>
          </ac:picMkLst>
        </pc:picChg>
      </pc:sldChg>
      <pc:sldChg chg="delSp modSp">
        <pc:chgData name="Rebecca Davies (2400081)" userId="S::2400081@student.uwtsd.ac.uk::27194778-7bdb-43c1-b929-723150f16a7b" providerId="AD" clId="Web-{B504B128-242E-6360-381B-8A75707756FA}" dt="2024-11-24T00:27:09.701" v="9829"/>
        <pc:sldMkLst>
          <pc:docMk/>
          <pc:sldMk cId="3925488099" sldId="305"/>
        </pc:sldMkLst>
        <pc:spChg chg="mod">
          <ac:chgData name="Rebecca Davies (2400081)" userId="S::2400081@student.uwtsd.ac.uk::27194778-7bdb-43c1-b929-723150f16a7b" providerId="AD" clId="Web-{B504B128-242E-6360-381B-8A75707756FA}" dt="2024-11-24T00:26:57.435" v="9826" actId="1076"/>
          <ac:spMkLst>
            <pc:docMk/>
            <pc:sldMk cId="3925488099" sldId="305"/>
            <ac:spMk id="2" creationId="{7DD459E3-3189-9EA4-9039-E2668572AC0A}"/>
          </ac:spMkLst>
        </pc:spChg>
        <pc:spChg chg="mod">
          <ac:chgData name="Rebecca Davies (2400081)" userId="S::2400081@student.uwtsd.ac.uk::27194778-7bdb-43c1-b929-723150f16a7b" providerId="AD" clId="Web-{B504B128-242E-6360-381B-8A75707756FA}" dt="2024-11-24T00:27:01.326" v="9827" actId="14100"/>
          <ac:spMkLst>
            <pc:docMk/>
            <pc:sldMk cId="3925488099" sldId="305"/>
            <ac:spMk id="3" creationId="{83E16A6A-1963-6A87-2D89-EC758A358B2D}"/>
          </ac:spMkLst>
        </pc:spChg>
        <pc:spChg chg="mod">
          <ac:chgData name="Rebecca Davies (2400081)" userId="S::2400081@student.uwtsd.ac.uk::27194778-7bdb-43c1-b929-723150f16a7b" providerId="AD" clId="Web-{B504B128-242E-6360-381B-8A75707756FA}" dt="2024-11-24T00:27:06.107" v="9828" actId="14100"/>
          <ac:spMkLst>
            <pc:docMk/>
            <pc:sldMk cId="3925488099" sldId="305"/>
            <ac:spMk id="5" creationId="{83991693-6047-E4E5-CA05-E71854471602}"/>
          </ac:spMkLst>
        </pc:spChg>
      </pc:sldChg>
      <pc:sldChg chg="del">
        <pc:chgData name="Rebecca Davies (2400081)" userId="S::2400081@student.uwtsd.ac.uk::27194778-7bdb-43c1-b929-723150f16a7b" providerId="AD" clId="Web-{B504B128-242E-6360-381B-8A75707756FA}" dt="2024-11-23T21:32:05.913" v="4938"/>
        <pc:sldMkLst>
          <pc:docMk/>
          <pc:sldMk cId="2925538311" sldId="320"/>
        </pc:sldMkLst>
      </pc:sldChg>
    </pc:docChg>
  </pc:docChgLst>
  <pc:docChgLst>
    <pc:chgData name="Rebecca Davies (2400081)" userId="S::2400081@student.uwtsd.ac.uk::27194778-7bdb-43c1-b929-723150f16a7b" providerId="AD" clId="Web-{38CCE8D9-2EA1-937F-FBC0-8C3917233C82}"/>
    <pc:docChg chg="addSld delSld modSld">
      <pc:chgData name="Rebecca Davies (2400081)" userId="S::2400081@student.uwtsd.ac.uk::27194778-7bdb-43c1-b929-723150f16a7b" providerId="AD" clId="Web-{38CCE8D9-2EA1-937F-FBC0-8C3917233C82}" dt="2024-11-07T19:08:02.741" v="1684"/>
      <pc:docMkLst>
        <pc:docMk/>
      </pc:docMkLst>
      <pc:sldChg chg="modSp">
        <pc:chgData name="Rebecca Davies (2400081)" userId="S::2400081@student.uwtsd.ac.uk::27194778-7bdb-43c1-b929-723150f16a7b" providerId="AD" clId="Web-{38CCE8D9-2EA1-937F-FBC0-8C3917233C82}" dt="2024-11-07T19:07:56.178" v="1683" actId="14100"/>
        <pc:sldMkLst>
          <pc:docMk/>
          <pc:sldMk cId="1236510668" sldId="288"/>
        </pc:sldMkLst>
        <pc:spChg chg="mod">
          <ac:chgData name="Rebecca Davies (2400081)" userId="S::2400081@student.uwtsd.ac.uk::27194778-7bdb-43c1-b929-723150f16a7b" providerId="AD" clId="Web-{38CCE8D9-2EA1-937F-FBC0-8C3917233C82}" dt="2024-11-07T19:07:42.224" v="1681" actId="14100"/>
          <ac:spMkLst>
            <pc:docMk/>
            <pc:sldMk cId="1236510668" sldId="288"/>
            <ac:spMk id="3" creationId="{6FC0B7C3-5C7A-7AB8-31EC-BBBE7907AE57}"/>
          </ac:spMkLst>
        </pc:spChg>
        <pc:spChg chg="mod">
          <ac:chgData name="Rebecca Davies (2400081)" userId="S::2400081@student.uwtsd.ac.uk::27194778-7bdb-43c1-b929-723150f16a7b" providerId="AD" clId="Web-{38CCE8D9-2EA1-937F-FBC0-8C3917233C82}" dt="2024-11-07T19:07:17.161" v="1676" actId="14100"/>
          <ac:spMkLst>
            <pc:docMk/>
            <pc:sldMk cId="1236510668" sldId="288"/>
            <ac:spMk id="4" creationId="{5641A17E-D7D0-BF0F-0014-5FE28293FA45}"/>
          </ac:spMkLst>
        </pc:spChg>
        <pc:spChg chg="mod">
          <ac:chgData name="Rebecca Davies (2400081)" userId="S::2400081@student.uwtsd.ac.uk::27194778-7bdb-43c1-b929-723150f16a7b" providerId="AD" clId="Web-{38CCE8D9-2EA1-937F-FBC0-8C3917233C82}" dt="2024-11-07T19:07:13.458" v="1675" actId="14100"/>
          <ac:spMkLst>
            <pc:docMk/>
            <pc:sldMk cId="1236510668" sldId="288"/>
            <ac:spMk id="5" creationId="{E52E1E4F-D7FC-C9CC-A4EC-E35ACF0F7DC7}"/>
          </ac:spMkLst>
        </pc:spChg>
        <pc:spChg chg="mod">
          <ac:chgData name="Rebecca Davies (2400081)" userId="S::2400081@student.uwtsd.ac.uk::27194778-7bdb-43c1-b929-723150f16a7b" providerId="AD" clId="Web-{38CCE8D9-2EA1-937F-FBC0-8C3917233C82}" dt="2024-11-07T19:06:31.847" v="1667" actId="14100"/>
          <ac:spMkLst>
            <pc:docMk/>
            <pc:sldMk cId="1236510668" sldId="288"/>
            <ac:spMk id="6" creationId="{6B186ED1-35EB-C1C2-5F70-E61D7EF189EE}"/>
          </ac:spMkLst>
        </pc:spChg>
        <pc:spChg chg="mod">
          <ac:chgData name="Rebecca Davies (2400081)" userId="S::2400081@student.uwtsd.ac.uk::27194778-7bdb-43c1-b929-723150f16a7b" providerId="AD" clId="Web-{38CCE8D9-2EA1-937F-FBC0-8C3917233C82}" dt="2024-11-07T19:07:56.178" v="1683" actId="14100"/>
          <ac:spMkLst>
            <pc:docMk/>
            <pc:sldMk cId="1236510668" sldId="288"/>
            <ac:spMk id="7" creationId="{5DC532E2-4985-36AE-21F8-33A90FFD5299}"/>
          </ac:spMkLst>
        </pc:spChg>
        <pc:picChg chg="mod">
          <ac:chgData name="Rebecca Davies (2400081)" userId="S::2400081@student.uwtsd.ac.uk::27194778-7bdb-43c1-b929-723150f16a7b" providerId="AD" clId="Web-{38CCE8D9-2EA1-937F-FBC0-8C3917233C82}" dt="2024-11-07T19:06:35.300" v="1668" actId="1076"/>
          <ac:picMkLst>
            <pc:docMk/>
            <pc:sldMk cId="1236510668" sldId="288"/>
            <ac:picMk id="10" creationId="{5CF2E618-9E3C-3BF8-D841-03026FA84EF7}"/>
          </ac:picMkLst>
        </pc:picChg>
        <pc:picChg chg="mod">
          <ac:chgData name="Rebecca Davies (2400081)" userId="S::2400081@student.uwtsd.ac.uk::27194778-7bdb-43c1-b929-723150f16a7b" providerId="AD" clId="Web-{38CCE8D9-2EA1-937F-FBC0-8C3917233C82}" dt="2024-11-07T19:07:46.303" v="1682" actId="1076"/>
          <ac:picMkLst>
            <pc:docMk/>
            <pc:sldMk cId="1236510668" sldId="288"/>
            <ac:picMk id="11" creationId="{D615DF6F-C90B-FA75-A1A0-13FB2726684A}"/>
          </ac:picMkLst>
        </pc:picChg>
      </pc:sldChg>
      <pc:sldChg chg="addSp delSp modSp add del replId">
        <pc:chgData name="Rebecca Davies (2400081)" userId="S::2400081@student.uwtsd.ac.uk::27194778-7bdb-43c1-b929-723150f16a7b" providerId="AD" clId="Web-{38CCE8D9-2EA1-937F-FBC0-8C3917233C82}" dt="2024-11-07T19:08:02.741" v="1684"/>
        <pc:sldMkLst>
          <pc:docMk/>
          <pc:sldMk cId="369427465" sldId="306"/>
        </pc:sldMkLst>
      </pc:sldChg>
    </pc:docChg>
  </pc:docChgLst>
  <pc:docChgLst>
    <pc:chgData name="Rebecca Davies (2400081)" userId="S::2400081@student.uwtsd.ac.uk::27194778-7bdb-43c1-b929-723150f16a7b" providerId="AD" clId="Web-{1B49FD8C-73A3-379C-B9CC-D08DC9C7EB78}"/>
    <pc:docChg chg="modSld">
      <pc:chgData name="Rebecca Davies (2400081)" userId="S::2400081@student.uwtsd.ac.uk::27194778-7bdb-43c1-b929-723150f16a7b" providerId="AD" clId="Web-{1B49FD8C-73A3-379C-B9CC-D08DC9C7EB78}" dt="2024-11-15T23:48:49.015" v="20" actId="1076"/>
      <pc:docMkLst>
        <pc:docMk/>
      </pc:docMkLst>
      <pc:sldChg chg="modSp">
        <pc:chgData name="Rebecca Davies (2400081)" userId="S::2400081@student.uwtsd.ac.uk::27194778-7bdb-43c1-b929-723150f16a7b" providerId="AD" clId="Web-{1B49FD8C-73A3-379C-B9CC-D08DC9C7EB78}" dt="2024-11-15T23:39:07.877" v="1" actId="1076"/>
        <pc:sldMkLst>
          <pc:docMk/>
          <pc:sldMk cId="3924736856" sldId="272"/>
        </pc:sldMkLst>
        <pc:spChg chg="mod">
          <ac:chgData name="Rebecca Davies (2400081)" userId="S::2400081@student.uwtsd.ac.uk::27194778-7bdb-43c1-b929-723150f16a7b" providerId="AD" clId="Web-{1B49FD8C-73A3-379C-B9CC-D08DC9C7EB78}" dt="2024-11-15T23:39:07.877" v="1" actId="1076"/>
          <ac:spMkLst>
            <pc:docMk/>
            <pc:sldMk cId="3924736856" sldId="272"/>
            <ac:spMk id="2" creationId="{504E2CA1-286E-E835-AACD-D00F157709F0}"/>
          </ac:spMkLst>
        </pc:spChg>
        <pc:spChg chg="mod">
          <ac:chgData name="Rebecca Davies (2400081)" userId="S::2400081@student.uwtsd.ac.uk::27194778-7bdb-43c1-b929-723150f16a7b" providerId="AD" clId="Web-{1B49FD8C-73A3-379C-B9CC-D08DC9C7EB78}" dt="2024-11-15T23:39:01.892" v="0" actId="20577"/>
          <ac:spMkLst>
            <pc:docMk/>
            <pc:sldMk cId="3924736856" sldId="272"/>
            <ac:spMk id="3" creationId="{4B3CE8CB-E39C-4854-08FA-D5D9855B7BB6}"/>
          </ac:spMkLst>
        </pc:spChg>
      </pc:sldChg>
      <pc:sldChg chg="modSp">
        <pc:chgData name="Rebecca Davies (2400081)" userId="S::2400081@student.uwtsd.ac.uk::27194778-7bdb-43c1-b929-723150f16a7b" providerId="AD" clId="Web-{1B49FD8C-73A3-379C-B9CC-D08DC9C7EB78}" dt="2024-11-15T23:39:24.565" v="6" actId="1076"/>
        <pc:sldMkLst>
          <pc:docMk/>
          <pc:sldMk cId="1707677830" sldId="273"/>
        </pc:sldMkLst>
        <pc:spChg chg="mod">
          <ac:chgData name="Rebecca Davies (2400081)" userId="S::2400081@student.uwtsd.ac.uk::27194778-7bdb-43c1-b929-723150f16a7b" providerId="AD" clId="Web-{1B49FD8C-73A3-379C-B9CC-D08DC9C7EB78}" dt="2024-11-15T23:39:24.565" v="6" actId="1076"/>
          <ac:spMkLst>
            <pc:docMk/>
            <pc:sldMk cId="1707677830" sldId="273"/>
            <ac:spMk id="2" creationId="{504E2CA1-286E-E835-AACD-D00F157709F0}"/>
          </ac:spMkLst>
        </pc:spChg>
        <pc:spChg chg="mod">
          <ac:chgData name="Rebecca Davies (2400081)" userId="S::2400081@student.uwtsd.ac.uk::27194778-7bdb-43c1-b929-723150f16a7b" providerId="AD" clId="Web-{1B49FD8C-73A3-379C-B9CC-D08DC9C7EB78}" dt="2024-11-15T23:39:20.003" v="5" actId="20577"/>
          <ac:spMkLst>
            <pc:docMk/>
            <pc:sldMk cId="1707677830" sldId="273"/>
            <ac:spMk id="3" creationId="{4B3CE8CB-E39C-4854-08FA-D5D9855B7BB6}"/>
          </ac:spMkLst>
        </pc:spChg>
      </pc:sldChg>
      <pc:sldChg chg="modSp">
        <pc:chgData name="Rebecca Davies (2400081)" userId="S::2400081@student.uwtsd.ac.uk::27194778-7bdb-43c1-b929-723150f16a7b" providerId="AD" clId="Web-{1B49FD8C-73A3-379C-B9CC-D08DC9C7EB78}" dt="2024-11-15T23:42:39.875" v="16"/>
        <pc:sldMkLst>
          <pc:docMk/>
          <pc:sldMk cId="2088838448" sldId="285"/>
        </pc:sldMkLst>
        <pc:spChg chg="mod">
          <ac:chgData name="Rebecca Davies (2400081)" userId="S::2400081@student.uwtsd.ac.uk::27194778-7bdb-43c1-b929-723150f16a7b" providerId="AD" clId="Web-{1B49FD8C-73A3-379C-B9CC-D08DC9C7EB78}" dt="2024-11-15T23:42:39.875" v="16"/>
          <ac:spMkLst>
            <pc:docMk/>
            <pc:sldMk cId="2088838448" sldId="285"/>
            <ac:spMk id="2" creationId="{C1F57F5A-1499-7420-74BC-952C60E6C879}"/>
          </ac:spMkLst>
        </pc:spChg>
      </pc:sldChg>
      <pc:sldChg chg="modSp">
        <pc:chgData name="Rebecca Davies (2400081)" userId="S::2400081@student.uwtsd.ac.uk::27194778-7bdb-43c1-b929-723150f16a7b" providerId="AD" clId="Web-{1B49FD8C-73A3-379C-B9CC-D08DC9C7EB78}" dt="2024-11-15T23:42:43.360" v="17"/>
        <pc:sldMkLst>
          <pc:docMk/>
          <pc:sldMk cId="2241844335" sldId="294"/>
        </pc:sldMkLst>
        <pc:spChg chg="mod">
          <ac:chgData name="Rebecca Davies (2400081)" userId="S::2400081@student.uwtsd.ac.uk::27194778-7bdb-43c1-b929-723150f16a7b" providerId="AD" clId="Web-{1B49FD8C-73A3-379C-B9CC-D08DC9C7EB78}" dt="2024-11-15T23:42:43.360" v="17"/>
          <ac:spMkLst>
            <pc:docMk/>
            <pc:sldMk cId="2241844335" sldId="294"/>
            <ac:spMk id="2" creationId="{C1F57F5A-1499-7420-74BC-952C60E6C879}"/>
          </ac:spMkLst>
        </pc:spChg>
      </pc:sldChg>
      <pc:sldChg chg="modSp">
        <pc:chgData name="Rebecca Davies (2400081)" userId="S::2400081@student.uwtsd.ac.uk::27194778-7bdb-43c1-b929-723150f16a7b" providerId="AD" clId="Web-{1B49FD8C-73A3-379C-B9CC-D08DC9C7EB78}" dt="2024-11-15T23:48:49.015" v="20" actId="1076"/>
        <pc:sldMkLst>
          <pc:docMk/>
          <pc:sldMk cId="2532640121" sldId="299"/>
        </pc:sldMkLst>
        <pc:spChg chg="mod">
          <ac:chgData name="Rebecca Davies (2400081)" userId="S::2400081@student.uwtsd.ac.uk::27194778-7bdb-43c1-b929-723150f16a7b" providerId="AD" clId="Web-{1B49FD8C-73A3-379C-B9CC-D08DC9C7EB78}" dt="2024-11-15T23:48:49.015" v="20" actId="1076"/>
          <ac:spMkLst>
            <pc:docMk/>
            <pc:sldMk cId="2532640121" sldId="299"/>
            <ac:spMk id="2" creationId="{0F28A495-0C55-8253-5F54-4C6F90FD1726}"/>
          </ac:spMkLst>
        </pc:spChg>
      </pc:sldChg>
      <pc:sldChg chg="modSp">
        <pc:chgData name="Rebecca Davies (2400081)" userId="S::2400081@student.uwtsd.ac.uk::27194778-7bdb-43c1-b929-723150f16a7b" providerId="AD" clId="Web-{1B49FD8C-73A3-379C-B9CC-D08DC9C7EB78}" dt="2024-11-15T23:43:35.270" v="19" actId="1076"/>
        <pc:sldMkLst>
          <pc:docMk/>
          <pc:sldMk cId="2445342528" sldId="302"/>
        </pc:sldMkLst>
        <pc:picChg chg="mod">
          <ac:chgData name="Rebecca Davies (2400081)" userId="S::2400081@student.uwtsd.ac.uk::27194778-7bdb-43c1-b929-723150f16a7b" providerId="AD" clId="Web-{1B49FD8C-73A3-379C-B9CC-D08DC9C7EB78}" dt="2024-11-15T23:43:35.270" v="19" actId="1076"/>
          <ac:picMkLst>
            <pc:docMk/>
            <pc:sldMk cId="2445342528" sldId="302"/>
            <ac:picMk id="4" creationId="{5BCDFBD9-11E7-9AB4-2B53-E9A3A81E069E}"/>
          </ac:picMkLst>
        </pc:picChg>
      </pc:sldChg>
    </pc:docChg>
  </pc:docChgLst>
  <pc:docChgLst>
    <pc:chgData name="Rebecca Davies (2400081)" userId="S::2400081@student.uwtsd.ac.uk::27194778-7bdb-43c1-b929-723150f16a7b" providerId="AD" clId="Web-{AE194EB6-C90B-CBA4-1C0A-112BAE534A79}"/>
    <pc:docChg chg="addSld delSld">
      <pc:chgData name="Rebecca Davies (2400081)" userId="S::2400081@student.uwtsd.ac.uk::27194778-7bdb-43c1-b929-723150f16a7b" providerId="AD" clId="Web-{AE194EB6-C90B-CBA4-1C0A-112BAE534A79}" dt="2024-10-17T12:13:13.567" v="10"/>
      <pc:docMkLst>
        <pc:docMk/>
      </pc:docMkLst>
      <pc:sldChg chg="add">
        <pc:chgData name="Rebecca Davies (2400081)" userId="S::2400081@student.uwtsd.ac.uk::27194778-7bdb-43c1-b929-723150f16a7b" providerId="AD" clId="Web-{AE194EB6-C90B-CBA4-1C0A-112BAE534A79}" dt="2024-10-17T12:13:13.536" v="3"/>
        <pc:sldMkLst>
          <pc:docMk/>
          <pc:sldMk cId="4212839866" sldId="262"/>
        </pc:sldMkLst>
      </pc:sldChg>
      <pc:sldChg chg="add">
        <pc:chgData name="Rebecca Davies (2400081)" userId="S::2400081@student.uwtsd.ac.uk::27194778-7bdb-43c1-b929-723150f16a7b" providerId="AD" clId="Web-{AE194EB6-C90B-CBA4-1C0A-112BAE534A79}" dt="2024-10-17T12:13:13.551" v="6"/>
        <pc:sldMkLst>
          <pc:docMk/>
          <pc:sldMk cId="1834766576" sldId="271"/>
        </pc:sldMkLst>
      </pc:sldChg>
      <pc:sldChg chg="new del">
        <pc:chgData name="Rebecca Davies (2400081)" userId="S::2400081@student.uwtsd.ac.uk::27194778-7bdb-43c1-b929-723150f16a7b" providerId="AD" clId="Web-{AE194EB6-C90B-CBA4-1C0A-112BAE534A79}" dt="2024-10-17T12:12:47.941" v="2"/>
        <pc:sldMkLst>
          <pc:docMk/>
          <pc:sldMk cId="4014736290" sldId="284"/>
        </pc:sldMkLst>
      </pc:sldChg>
      <pc:sldChg chg="add">
        <pc:chgData name="Rebecca Davies (2400081)" userId="S::2400081@student.uwtsd.ac.uk::27194778-7bdb-43c1-b929-723150f16a7b" providerId="AD" clId="Web-{AE194EB6-C90B-CBA4-1C0A-112BAE534A79}" dt="2024-10-17T12:12:45.722" v="1"/>
        <pc:sldMkLst>
          <pc:docMk/>
          <pc:sldMk cId="2088838448" sldId="285"/>
        </pc:sldMkLst>
      </pc:sldChg>
      <pc:sldChg chg="add">
        <pc:chgData name="Rebecca Davies (2400081)" userId="S::2400081@student.uwtsd.ac.uk::27194778-7bdb-43c1-b929-723150f16a7b" providerId="AD" clId="Web-{AE194EB6-C90B-CBA4-1C0A-112BAE534A79}" dt="2024-10-17T12:13:13.536" v="4"/>
        <pc:sldMkLst>
          <pc:docMk/>
          <pc:sldMk cId="2007064554" sldId="286"/>
        </pc:sldMkLst>
      </pc:sldChg>
      <pc:sldChg chg="add">
        <pc:chgData name="Rebecca Davies (2400081)" userId="S::2400081@student.uwtsd.ac.uk::27194778-7bdb-43c1-b929-723150f16a7b" providerId="AD" clId="Web-{AE194EB6-C90B-CBA4-1C0A-112BAE534A79}" dt="2024-10-17T12:13:13.536" v="5"/>
        <pc:sldMkLst>
          <pc:docMk/>
          <pc:sldMk cId="1018275265" sldId="287"/>
        </pc:sldMkLst>
      </pc:sldChg>
      <pc:sldChg chg="add">
        <pc:chgData name="Rebecca Davies (2400081)" userId="S::2400081@student.uwtsd.ac.uk::27194778-7bdb-43c1-b929-723150f16a7b" providerId="AD" clId="Web-{AE194EB6-C90B-CBA4-1C0A-112BAE534A79}" dt="2024-10-17T12:13:13.551" v="7"/>
        <pc:sldMkLst>
          <pc:docMk/>
          <pc:sldMk cId="1236510668" sldId="288"/>
        </pc:sldMkLst>
      </pc:sldChg>
      <pc:sldChg chg="add">
        <pc:chgData name="Rebecca Davies (2400081)" userId="S::2400081@student.uwtsd.ac.uk::27194778-7bdb-43c1-b929-723150f16a7b" providerId="AD" clId="Web-{AE194EB6-C90B-CBA4-1C0A-112BAE534A79}" dt="2024-10-17T12:13:13.551" v="8"/>
        <pc:sldMkLst>
          <pc:docMk/>
          <pc:sldMk cId="525818003" sldId="289"/>
        </pc:sldMkLst>
      </pc:sldChg>
      <pc:sldChg chg="add">
        <pc:chgData name="Rebecca Davies (2400081)" userId="S::2400081@student.uwtsd.ac.uk::27194778-7bdb-43c1-b929-723150f16a7b" providerId="AD" clId="Web-{AE194EB6-C90B-CBA4-1C0A-112BAE534A79}" dt="2024-10-17T12:13:13.567" v="9"/>
        <pc:sldMkLst>
          <pc:docMk/>
          <pc:sldMk cId="1695439755" sldId="290"/>
        </pc:sldMkLst>
      </pc:sldChg>
      <pc:sldChg chg="add">
        <pc:chgData name="Rebecca Davies (2400081)" userId="S::2400081@student.uwtsd.ac.uk::27194778-7bdb-43c1-b929-723150f16a7b" providerId="AD" clId="Web-{AE194EB6-C90B-CBA4-1C0A-112BAE534A79}" dt="2024-10-17T12:13:13.567" v="10"/>
        <pc:sldMkLst>
          <pc:docMk/>
          <pc:sldMk cId="2498875812" sldId="291"/>
        </pc:sldMkLst>
      </pc:sldChg>
    </pc:docChg>
  </pc:docChgLst>
  <pc:docChgLst>
    <pc:chgData name="Rebecca Davies (2400081)" userId="S::2400081@student.uwtsd.ac.uk::27194778-7bdb-43c1-b929-723150f16a7b" providerId="AD" clId="Web-{0CC945C7-1672-2682-3195-E6357295F1A3}"/>
    <pc:docChg chg="modSld">
      <pc:chgData name="Rebecca Davies (2400081)" userId="S::2400081@student.uwtsd.ac.uk::27194778-7bdb-43c1-b929-723150f16a7b" providerId="AD" clId="Web-{0CC945C7-1672-2682-3195-E6357295F1A3}" dt="2024-12-15T23:38:46.888" v="4927" actId="20577"/>
      <pc:docMkLst>
        <pc:docMk/>
      </pc:docMkLst>
      <pc:sldChg chg="modSp">
        <pc:chgData name="Rebecca Davies (2400081)" userId="S::2400081@student.uwtsd.ac.uk::27194778-7bdb-43c1-b929-723150f16a7b" providerId="AD" clId="Web-{0CC945C7-1672-2682-3195-E6357295F1A3}" dt="2024-12-15T17:25:27.968" v="2315" actId="20577"/>
        <pc:sldMkLst>
          <pc:docMk/>
          <pc:sldMk cId="1508888008" sldId="265"/>
        </pc:sldMkLst>
        <pc:spChg chg="mod">
          <ac:chgData name="Rebecca Davies (2400081)" userId="S::2400081@student.uwtsd.ac.uk::27194778-7bdb-43c1-b929-723150f16a7b" providerId="AD" clId="Web-{0CC945C7-1672-2682-3195-E6357295F1A3}" dt="2024-12-15T17:25:27.968" v="2315" actId="20577"/>
          <ac:spMkLst>
            <pc:docMk/>
            <pc:sldMk cId="1508888008" sldId="265"/>
            <ac:spMk id="3" creationId="{4B3CE8CB-E39C-4854-08FA-D5D9855B7BB6}"/>
          </ac:spMkLst>
        </pc:spChg>
      </pc:sldChg>
      <pc:sldChg chg="modSp">
        <pc:chgData name="Rebecca Davies (2400081)" userId="S::2400081@student.uwtsd.ac.uk::27194778-7bdb-43c1-b929-723150f16a7b" providerId="AD" clId="Web-{0CC945C7-1672-2682-3195-E6357295F1A3}" dt="2024-12-15T18:10:21.524" v="2482" actId="20577"/>
        <pc:sldMkLst>
          <pc:docMk/>
          <pc:sldMk cId="3873552326" sldId="266"/>
        </pc:sldMkLst>
        <pc:spChg chg="mod">
          <ac:chgData name="Rebecca Davies (2400081)" userId="S::2400081@student.uwtsd.ac.uk::27194778-7bdb-43c1-b929-723150f16a7b" providerId="AD" clId="Web-{0CC945C7-1672-2682-3195-E6357295F1A3}" dt="2024-12-15T18:10:21.524" v="2482" actId="20577"/>
          <ac:spMkLst>
            <pc:docMk/>
            <pc:sldMk cId="3873552326" sldId="266"/>
            <ac:spMk id="3" creationId="{4B3CE8CB-E39C-4854-08FA-D5D9855B7BB6}"/>
          </ac:spMkLst>
        </pc:spChg>
      </pc:sldChg>
      <pc:sldChg chg="modSp">
        <pc:chgData name="Rebecca Davies (2400081)" userId="S::2400081@student.uwtsd.ac.uk::27194778-7bdb-43c1-b929-723150f16a7b" providerId="AD" clId="Web-{0CC945C7-1672-2682-3195-E6357295F1A3}" dt="2024-12-15T17:32:09.477" v="2421" actId="20577"/>
        <pc:sldMkLst>
          <pc:docMk/>
          <pc:sldMk cId="2025222914" sldId="267"/>
        </pc:sldMkLst>
        <pc:spChg chg="mod">
          <ac:chgData name="Rebecca Davies (2400081)" userId="S::2400081@student.uwtsd.ac.uk::27194778-7bdb-43c1-b929-723150f16a7b" providerId="AD" clId="Web-{0CC945C7-1672-2682-3195-E6357295F1A3}" dt="2024-12-15T17:32:09.477" v="2421" actId="20577"/>
          <ac:spMkLst>
            <pc:docMk/>
            <pc:sldMk cId="2025222914" sldId="267"/>
            <ac:spMk id="3" creationId="{4B3CE8CB-E39C-4854-08FA-D5D9855B7BB6}"/>
          </ac:spMkLst>
        </pc:spChg>
      </pc:sldChg>
      <pc:sldChg chg="modSp">
        <pc:chgData name="Rebecca Davies (2400081)" userId="S::2400081@student.uwtsd.ac.uk::27194778-7bdb-43c1-b929-723150f16a7b" providerId="AD" clId="Web-{0CC945C7-1672-2682-3195-E6357295F1A3}" dt="2024-12-15T18:04:03.267" v="2434" actId="20577"/>
        <pc:sldMkLst>
          <pc:docMk/>
          <pc:sldMk cId="102398982" sldId="268"/>
        </pc:sldMkLst>
        <pc:spChg chg="mod">
          <ac:chgData name="Rebecca Davies (2400081)" userId="S::2400081@student.uwtsd.ac.uk::27194778-7bdb-43c1-b929-723150f16a7b" providerId="AD" clId="Web-{0CC945C7-1672-2682-3195-E6357295F1A3}" dt="2024-12-15T18:04:03.267" v="2434" actId="20577"/>
          <ac:spMkLst>
            <pc:docMk/>
            <pc:sldMk cId="102398982" sldId="268"/>
            <ac:spMk id="3" creationId="{4B3CE8CB-E39C-4854-08FA-D5D9855B7BB6}"/>
          </ac:spMkLst>
        </pc:spChg>
      </pc:sldChg>
      <pc:sldChg chg="modSp">
        <pc:chgData name="Rebecca Davies (2400081)" userId="S::2400081@student.uwtsd.ac.uk::27194778-7bdb-43c1-b929-723150f16a7b" providerId="AD" clId="Web-{0CC945C7-1672-2682-3195-E6357295F1A3}" dt="2024-12-15T17:29:04.848" v="2348" actId="20577"/>
        <pc:sldMkLst>
          <pc:docMk/>
          <pc:sldMk cId="1167476148" sldId="269"/>
        </pc:sldMkLst>
        <pc:spChg chg="mod">
          <ac:chgData name="Rebecca Davies (2400081)" userId="S::2400081@student.uwtsd.ac.uk::27194778-7bdb-43c1-b929-723150f16a7b" providerId="AD" clId="Web-{0CC945C7-1672-2682-3195-E6357295F1A3}" dt="2024-12-15T17:29:04.848" v="2348" actId="20577"/>
          <ac:spMkLst>
            <pc:docMk/>
            <pc:sldMk cId="1167476148" sldId="269"/>
            <ac:spMk id="3" creationId="{4B3CE8CB-E39C-4854-08FA-D5D9855B7BB6}"/>
          </ac:spMkLst>
        </pc:spChg>
      </pc:sldChg>
      <pc:sldChg chg="modSp">
        <pc:chgData name="Rebecca Davies (2400081)" userId="S::2400081@student.uwtsd.ac.uk::27194778-7bdb-43c1-b929-723150f16a7b" providerId="AD" clId="Web-{0CC945C7-1672-2682-3195-E6357295F1A3}" dt="2024-12-15T18:14:23.467" v="2488" actId="20577"/>
        <pc:sldMkLst>
          <pc:docMk/>
          <pc:sldMk cId="3924736856" sldId="272"/>
        </pc:sldMkLst>
        <pc:spChg chg="mod">
          <ac:chgData name="Rebecca Davies (2400081)" userId="S::2400081@student.uwtsd.ac.uk::27194778-7bdb-43c1-b929-723150f16a7b" providerId="AD" clId="Web-{0CC945C7-1672-2682-3195-E6357295F1A3}" dt="2024-12-15T18:14:23.467" v="2488" actId="20577"/>
          <ac:spMkLst>
            <pc:docMk/>
            <pc:sldMk cId="3924736856" sldId="272"/>
            <ac:spMk id="3" creationId="{4B3CE8CB-E39C-4854-08FA-D5D9855B7BB6}"/>
          </ac:spMkLst>
        </pc:spChg>
      </pc:sldChg>
      <pc:sldChg chg="addSp delSp modSp">
        <pc:chgData name="Rebecca Davies (2400081)" userId="S::2400081@student.uwtsd.ac.uk::27194778-7bdb-43c1-b929-723150f16a7b" providerId="AD" clId="Web-{0CC945C7-1672-2682-3195-E6357295F1A3}" dt="2024-12-15T17:01:32.536" v="2241" actId="1076"/>
        <pc:sldMkLst>
          <pc:docMk/>
          <pc:sldMk cId="158453288" sldId="279"/>
        </pc:sldMkLst>
        <pc:spChg chg="mod">
          <ac:chgData name="Rebecca Davies (2400081)" userId="S::2400081@student.uwtsd.ac.uk::27194778-7bdb-43c1-b929-723150f16a7b" providerId="AD" clId="Web-{0CC945C7-1672-2682-3195-E6357295F1A3}" dt="2024-12-15T16:58:14.401" v="2228" actId="1076"/>
          <ac:spMkLst>
            <pc:docMk/>
            <pc:sldMk cId="158453288" sldId="279"/>
            <ac:spMk id="5" creationId="{7F9410CA-325E-3172-F3F9-4C523C29537C}"/>
          </ac:spMkLst>
        </pc:spChg>
        <pc:spChg chg="add">
          <ac:chgData name="Rebecca Davies (2400081)" userId="S::2400081@student.uwtsd.ac.uk::27194778-7bdb-43c1-b929-723150f16a7b" providerId="AD" clId="Web-{0CC945C7-1672-2682-3195-E6357295F1A3}" dt="2024-12-15T16:58:02.213" v="2226"/>
          <ac:spMkLst>
            <pc:docMk/>
            <pc:sldMk cId="158453288" sldId="279"/>
            <ac:spMk id="7" creationId="{D4A66E18-7A85-F479-8794-F1AD242D3E70}"/>
          </ac:spMkLst>
        </pc:spChg>
        <pc:spChg chg="mod">
          <ac:chgData name="Rebecca Davies (2400081)" userId="S::2400081@student.uwtsd.ac.uk::27194778-7bdb-43c1-b929-723150f16a7b" providerId="AD" clId="Web-{0CC945C7-1672-2682-3195-E6357295F1A3}" dt="2024-12-15T16:58:14.417" v="2230" actId="1076"/>
          <ac:spMkLst>
            <pc:docMk/>
            <pc:sldMk cId="158453288" sldId="279"/>
            <ac:spMk id="8" creationId="{8DE1A151-F32F-6C6D-8BE4-98D61C6E7CDD}"/>
          </ac:spMkLst>
        </pc:spChg>
        <pc:picChg chg="mod">
          <ac:chgData name="Rebecca Davies (2400081)" userId="S::2400081@student.uwtsd.ac.uk::27194778-7bdb-43c1-b929-723150f16a7b" providerId="AD" clId="Web-{0CC945C7-1672-2682-3195-E6357295F1A3}" dt="2024-12-15T16:58:14.417" v="2229" actId="1076"/>
          <ac:picMkLst>
            <pc:docMk/>
            <pc:sldMk cId="158453288" sldId="279"/>
            <ac:picMk id="6" creationId="{52CD7572-3BCB-9C3C-93C3-991975542D2B}"/>
          </ac:picMkLst>
        </pc:picChg>
        <pc:picChg chg="add del">
          <ac:chgData name="Rebecca Davies (2400081)" userId="S::2400081@student.uwtsd.ac.uk::27194778-7bdb-43c1-b929-723150f16a7b" providerId="AD" clId="Web-{0CC945C7-1672-2682-3195-E6357295F1A3}" dt="2024-12-15T17:00:55.769" v="2234"/>
          <ac:picMkLst>
            <pc:docMk/>
            <pc:sldMk cId="158453288" sldId="279"/>
            <ac:picMk id="10" creationId="{227056D2-77B7-E938-9B56-76F6FDBCCABA}"/>
          </ac:picMkLst>
        </pc:picChg>
        <pc:picChg chg="add mod modCrop">
          <ac:chgData name="Rebecca Davies (2400081)" userId="S::2400081@student.uwtsd.ac.uk::27194778-7bdb-43c1-b929-723150f16a7b" providerId="AD" clId="Web-{0CC945C7-1672-2682-3195-E6357295F1A3}" dt="2024-12-15T17:01:32.536" v="2241" actId="1076"/>
          <ac:picMkLst>
            <pc:docMk/>
            <pc:sldMk cId="158453288" sldId="279"/>
            <ac:picMk id="11" creationId="{5A3F9A03-CC82-D7C9-86C8-CBD9D86E63CC}"/>
          </ac:picMkLst>
        </pc:picChg>
      </pc:sldChg>
      <pc:sldChg chg="addSp modSp">
        <pc:chgData name="Rebecca Davies (2400081)" userId="S::2400081@student.uwtsd.ac.uk::27194778-7bdb-43c1-b929-723150f16a7b" providerId="AD" clId="Web-{0CC945C7-1672-2682-3195-E6357295F1A3}" dt="2024-12-15T23:38:46.888" v="4927" actId="20577"/>
        <pc:sldMkLst>
          <pc:docMk/>
          <pc:sldMk cId="4019263841" sldId="317"/>
        </pc:sldMkLst>
        <pc:spChg chg="mod">
          <ac:chgData name="Rebecca Davies (2400081)" userId="S::2400081@student.uwtsd.ac.uk::27194778-7bdb-43c1-b929-723150f16a7b" providerId="AD" clId="Web-{0CC945C7-1672-2682-3195-E6357295F1A3}" dt="2024-12-15T23:38:46.888" v="4927" actId="20577"/>
          <ac:spMkLst>
            <pc:docMk/>
            <pc:sldMk cId="4019263841" sldId="317"/>
            <ac:spMk id="3" creationId="{4B3CE8CB-E39C-4854-08FA-D5D9855B7BB6}"/>
          </ac:spMkLst>
        </pc:spChg>
        <pc:spChg chg="add mod">
          <ac:chgData name="Rebecca Davies (2400081)" userId="S::2400081@student.uwtsd.ac.uk::27194778-7bdb-43c1-b929-723150f16a7b" providerId="AD" clId="Web-{0CC945C7-1672-2682-3195-E6357295F1A3}" dt="2024-12-15T23:38:05.465" v="4925" actId="20577"/>
          <ac:spMkLst>
            <pc:docMk/>
            <pc:sldMk cId="4019263841" sldId="317"/>
            <ac:spMk id="4" creationId="{2AE6F43B-4BE1-9CBD-61B8-83C24E855144}"/>
          </ac:spMkLst>
        </pc:spChg>
      </pc:sldChg>
      <pc:sldChg chg="addSp modSp">
        <pc:chgData name="Rebecca Davies (2400081)" userId="S::2400081@student.uwtsd.ac.uk::27194778-7bdb-43c1-b929-723150f16a7b" providerId="AD" clId="Web-{0CC945C7-1672-2682-3195-E6357295F1A3}" dt="2024-12-15T23:28:49.169" v="4918" actId="20577"/>
        <pc:sldMkLst>
          <pc:docMk/>
          <pc:sldMk cId="2653746530" sldId="318"/>
        </pc:sldMkLst>
        <pc:spChg chg="add mod">
          <ac:chgData name="Rebecca Davies (2400081)" userId="S::2400081@student.uwtsd.ac.uk::27194778-7bdb-43c1-b929-723150f16a7b" providerId="AD" clId="Web-{0CC945C7-1672-2682-3195-E6357295F1A3}" dt="2024-12-15T23:28:02.356" v="4904"/>
          <ac:spMkLst>
            <pc:docMk/>
            <pc:sldMk cId="2653746530" sldId="318"/>
            <ac:spMk id="4" creationId="{473E199C-3E75-0B32-6912-1F675819426C}"/>
          </ac:spMkLst>
        </pc:spChg>
        <pc:spChg chg="mod">
          <ac:chgData name="Rebecca Davies (2400081)" userId="S::2400081@student.uwtsd.ac.uk::27194778-7bdb-43c1-b929-723150f16a7b" providerId="AD" clId="Web-{0CC945C7-1672-2682-3195-E6357295F1A3}" dt="2024-12-15T23:28:49.169" v="4918" actId="20577"/>
          <ac:spMkLst>
            <pc:docMk/>
            <pc:sldMk cId="2653746530" sldId="318"/>
            <ac:spMk id="7" creationId="{737D2352-9647-BBFE-BF36-BDEFD58F807D}"/>
          </ac:spMkLst>
        </pc:spChg>
      </pc:sldChg>
      <pc:sldChg chg="addSp modSp">
        <pc:chgData name="Rebecca Davies (2400081)" userId="S::2400081@student.uwtsd.ac.uk::27194778-7bdb-43c1-b929-723150f16a7b" providerId="AD" clId="Web-{0CC945C7-1672-2682-3195-E6357295F1A3}" dt="2024-12-15T22:56:47.527" v="4741" actId="20577"/>
        <pc:sldMkLst>
          <pc:docMk/>
          <pc:sldMk cId="2428460702" sldId="319"/>
        </pc:sldMkLst>
        <pc:spChg chg="mod">
          <ac:chgData name="Rebecca Davies (2400081)" userId="S::2400081@student.uwtsd.ac.uk::27194778-7bdb-43c1-b929-723150f16a7b" providerId="AD" clId="Web-{0CC945C7-1672-2682-3195-E6357295F1A3}" dt="2024-12-15T22:56:47.527" v="4741" actId="20577"/>
          <ac:spMkLst>
            <pc:docMk/>
            <pc:sldMk cId="2428460702" sldId="319"/>
            <ac:spMk id="3" creationId="{4B3CE8CB-E39C-4854-08FA-D5D9855B7BB6}"/>
          </ac:spMkLst>
        </pc:spChg>
        <pc:spChg chg="add mod">
          <ac:chgData name="Rebecca Davies (2400081)" userId="S::2400081@student.uwtsd.ac.uk::27194778-7bdb-43c1-b929-723150f16a7b" providerId="AD" clId="Web-{0CC945C7-1672-2682-3195-E6357295F1A3}" dt="2024-12-15T22:56:02.057" v="4734" actId="20577"/>
          <ac:spMkLst>
            <pc:docMk/>
            <pc:sldMk cId="2428460702" sldId="319"/>
            <ac:spMk id="7" creationId="{68B96A6C-1EE2-8342-0277-53C2389AABF1}"/>
          </ac:spMkLst>
        </pc:spChg>
      </pc:sldChg>
      <pc:sldChg chg="addSp">
        <pc:chgData name="Rebecca Davies (2400081)" userId="S::2400081@student.uwtsd.ac.uk::27194778-7bdb-43c1-b929-723150f16a7b" providerId="AD" clId="Web-{0CC945C7-1672-2682-3195-E6357295F1A3}" dt="2024-12-15T22:42:21.595" v="4727"/>
        <pc:sldMkLst>
          <pc:docMk/>
          <pc:sldMk cId="1133161626" sldId="320"/>
        </pc:sldMkLst>
        <pc:spChg chg="add">
          <ac:chgData name="Rebecca Davies (2400081)" userId="S::2400081@student.uwtsd.ac.uk::27194778-7bdb-43c1-b929-723150f16a7b" providerId="AD" clId="Web-{0CC945C7-1672-2682-3195-E6357295F1A3}" dt="2024-12-15T22:42:21.595" v="4727"/>
          <ac:spMkLst>
            <pc:docMk/>
            <pc:sldMk cId="1133161626" sldId="320"/>
            <ac:spMk id="6" creationId="{245EE71E-234E-102C-B3F0-C5D4A369D507}"/>
          </ac:spMkLst>
        </pc:spChg>
      </pc:sldChg>
      <pc:sldChg chg="addSp modSp">
        <pc:chgData name="Rebecca Davies (2400081)" userId="S::2400081@student.uwtsd.ac.uk::27194778-7bdb-43c1-b929-723150f16a7b" providerId="AD" clId="Web-{0CC945C7-1672-2682-3195-E6357295F1A3}" dt="2024-12-15T22:57:36.935" v="4743" actId="20577"/>
        <pc:sldMkLst>
          <pc:docMk/>
          <pc:sldMk cId="659864017" sldId="321"/>
        </pc:sldMkLst>
        <pc:spChg chg="mod">
          <ac:chgData name="Rebecca Davies (2400081)" userId="S::2400081@student.uwtsd.ac.uk::27194778-7bdb-43c1-b929-723150f16a7b" providerId="AD" clId="Web-{0CC945C7-1672-2682-3195-E6357295F1A3}" dt="2024-12-15T22:57:36.935" v="4743" actId="20577"/>
          <ac:spMkLst>
            <pc:docMk/>
            <pc:sldMk cId="659864017" sldId="321"/>
            <ac:spMk id="3" creationId="{119241CD-FAE8-45F2-5269-08C93409E5D2}"/>
          </ac:spMkLst>
        </pc:spChg>
        <pc:spChg chg="add mod">
          <ac:chgData name="Rebecca Davies (2400081)" userId="S::2400081@student.uwtsd.ac.uk::27194778-7bdb-43c1-b929-723150f16a7b" providerId="AD" clId="Web-{0CC945C7-1672-2682-3195-E6357295F1A3}" dt="2024-12-15T22:47:43.634" v="4732" actId="20577"/>
          <ac:spMkLst>
            <pc:docMk/>
            <pc:sldMk cId="659864017" sldId="321"/>
            <ac:spMk id="4" creationId="{259D8D3D-F63F-6ABA-F636-E05214F011E1}"/>
          </ac:spMkLst>
        </pc:spChg>
      </pc:sldChg>
      <pc:sldChg chg="addSp delSp modSp">
        <pc:chgData name="Rebecca Davies (2400081)" userId="S::2400081@student.uwtsd.ac.uk::27194778-7bdb-43c1-b929-723150f16a7b" providerId="AD" clId="Web-{0CC945C7-1672-2682-3195-E6357295F1A3}" dt="2024-12-15T23:09:01.311" v="4899"/>
        <pc:sldMkLst>
          <pc:docMk/>
          <pc:sldMk cId="3448838788" sldId="322"/>
        </pc:sldMkLst>
        <pc:spChg chg="add del mod">
          <ac:chgData name="Rebecca Davies (2400081)" userId="S::2400081@student.uwtsd.ac.uk::27194778-7bdb-43c1-b929-723150f16a7b" providerId="AD" clId="Web-{0CC945C7-1672-2682-3195-E6357295F1A3}" dt="2024-12-15T23:09:01.311" v="4899"/>
          <ac:spMkLst>
            <pc:docMk/>
            <pc:sldMk cId="3448838788" sldId="322"/>
            <ac:spMk id="2" creationId="{C3B6F143-9840-8C86-DCCB-C4440FBD539E}"/>
          </ac:spMkLst>
        </pc:spChg>
        <pc:spChg chg="mod">
          <ac:chgData name="Rebecca Davies (2400081)" userId="S::2400081@student.uwtsd.ac.uk::27194778-7bdb-43c1-b929-723150f16a7b" providerId="AD" clId="Web-{0CC945C7-1672-2682-3195-E6357295F1A3}" dt="2024-12-15T23:08:54.702" v="4898" actId="20577"/>
          <ac:spMkLst>
            <pc:docMk/>
            <pc:sldMk cId="3448838788" sldId="322"/>
            <ac:spMk id="3" creationId="{4F63F58F-0133-0698-4C43-33BBDA725628}"/>
          </ac:spMkLst>
        </pc:spChg>
      </pc:sldChg>
      <pc:sldChg chg="addSp delSp modSp">
        <pc:chgData name="Rebecca Davies (2400081)" userId="S::2400081@student.uwtsd.ac.uk::27194778-7bdb-43c1-b929-723150f16a7b" providerId="AD" clId="Web-{0CC945C7-1672-2682-3195-E6357295F1A3}" dt="2024-12-15T21:23:23.232" v="4712" actId="14100"/>
        <pc:sldMkLst>
          <pc:docMk/>
          <pc:sldMk cId="2596043330" sldId="323"/>
        </pc:sldMkLst>
        <pc:spChg chg="add del mod">
          <ac:chgData name="Rebecca Davies (2400081)" userId="S::2400081@student.uwtsd.ac.uk::27194778-7bdb-43c1-b929-723150f16a7b" providerId="AD" clId="Web-{0CC945C7-1672-2682-3195-E6357295F1A3}" dt="2024-12-15T14:45:01.580" v="857"/>
          <ac:spMkLst>
            <pc:docMk/>
            <pc:sldMk cId="2596043330" sldId="323"/>
            <ac:spMk id="3" creationId="{3C8190CB-EE65-ABCF-5CAE-752769A95F8D}"/>
          </ac:spMkLst>
        </pc:spChg>
        <pc:spChg chg="add del mod">
          <ac:chgData name="Rebecca Davies (2400081)" userId="S::2400081@student.uwtsd.ac.uk::27194778-7bdb-43c1-b929-723150f16a7b" providerId="AD" clId="Web-{0CC945C7-1672-2682-3195-E6357295F1A3}" dt="2024-12-15T21:22:37.215" v="4705"/>
          <ac:spMkLst>
            <pc:docMk/>
            <pc:sldMk cId="2596043330" sldId="323"/>
            <ac:spMk id="3" creationId="{839DB3D7-9D81-B68A-A17A-C8287A59E8A8}"/>
          </ac:spMkLst>
        </pc:spChg>
        <pc:spChg chg="del mod">
          <ac:chgData name="Rebecca Davies (2400081)" userId="S::2400081@student.uwtsd.ac.uk::27194778-7bdb-43c1-b929-723150f16a7b" providerId="AD" clId="Web-{0CC945C7-1672-2682-3195-E6357295F1A3}" dt="2024-12-15T15:19:56.903" v="1647"/>
          <ac:spMkLst>
            <pc:docMk/>
            <pc:sldMk cId="2596043330" sldId="323"/>
            <ac:spMk id="4" creationId="{E8887D0D-6390-A38D-54D7-5250224FC7AC}"/>
          </ac:spMkLst>
        </pc:spChg>
        <pc:spChg chg="mod">
          <ac:chgData name="Rebecca Davies (2400081)" userId="S::2400081@student.uwtsd.ac.uk::27194778-7bdb-43c1-b929-723150f16a7b" providerId="AD" clId="Web-{0CC945C7-1672-2682-3195-E6357295F1A3}" dt="2024-12-15T21:23:15.732" v="4711" actId="14100"/>
          <ac:spMkLst>
            <pc:docMk/>
            <pc:sldMk cId="2596043330" sldId="323"/>
            <ac:spMk id="5" creationId="{95B36F00-BDE9-89AE-342F-C7408B829A77}"/>
          </ac:spMkLst>
        </pc:spChg>
        <pc:spChg chg="add del mod">
          <ac:chgData name="Rebecca Davies (2400081)" userId="S::2400081@student.uwtsd.ac.uk::27194778-7bdb-43c1-b929-723150f16a7b" providerId="AD" clId="Web-{0CC945C7-1672-2682-3195-E6357295F1A3}" dt="2024-12-15T15:20:06.184" v="1648"/>
          <ac:spMkLst>
            <pc:docMk/>
            <pc:sldMk cId="2596043330" sldId="323"/>
            <ac:spMk id="7" creationId="{BD56F22B-8597-7C29-851F-05C6AEAAE63E}"/>
          </ac:spMkLst>
        </pc:spChg>
        <pc:spChg chg="mod">
          <ac:chgData name="Rebecca Davies (2400081)" userId="S::2400081@student.uwtsd.ac.uk::27194778-7bdb-43c1-b929-723150f16a7b" providerId="AD" clId="Web-{0CC945C7-1672-2682-3195-E6357295F1A3}" dt="2024-12-15T21:23:23.232" v="4712" actId="14100"/>
          <ac:spMkLst>
            <pc:docMk/>
            <pc:sldMk cId="2596043330" sldId="323"/>
            <ac:spMk id="10" creationId="{C3984766-9C18-2E23-1765-FE38C6795E9A}"/>
          </ac:spMkLst>
        </pc:spChg>
        <pc:picChg chg="mod">
          <ac:chgData name="Rebecca Davies (2400081)" userId="S::2400081@student.uwtsd.ac.uk::27194778-7bdb-43c1-b929-723150f16a7b" providerId="AD" clId="Web-{0CC945C7-1672-2682-3195-E6357295F1A3}" dt="2024-12-15T21:23:12.450" v="4710" actId="14100"/>
          <ac:picMkLst>
            <pc:docMk/>
            <pc:sldMk cId="2596043330" sldId="323"/>
            <ac:picMk id="2" creationId="{701478B1-291C-D40F-2089-D40FF65C9A3B}"/>
          </ac:picMkLst>
        </pc:picChg>
      </pc:sldChg>
      <pc:sldChg chg="addSp delSp modSp">
        <pc:chgData name="Rebecca Davies (2400081)" userId="S::2400081@student.uwtsd.ac.uk::27194778-7bdb-43c1-b929-723150f16a7b" providerId="AD" clId="Web-{0CC945C7-1672-2682-3195-E6357295F1A3}" dt="2024-12-15T20:49:03.948" v="4356"/>
        <pc:sldMkLst>
          <pc:docMk/>
          <pc:sldMk cId="86844334" sldId="324"/>
        </pc:sldMkLst>
        <pc:spChg chg="mod">
          <ac:chgData name="Rebecca Davies (2400081)" userId="S::2400081@student.uwtsd.ac.uk::27194778-7bdb-43c1-b929-723150f16a7b" providerId="AD" clId="Web-{0CC945C7-1672-2682-3195-E6357295F1A3}" dt="2024-12-15T20:23:32.205" v="4154" actId="1076"/>
          <ac:spMkLst>
            <pc:docMk/>
            <pc:sldMk cId="86844334" sldId="324"/>
            <ac:spMk id="2" creationId="{DD35B087-6881-C69E-E3F7-8E9D58DA3967}"/>
          </ac:spMkLst>
        </pc:spChg>
        <pc:spChg chg="mod">
          <ac:chgData name="Rebecca Davies (2400081)" userId="S::2400081@student.uwtsd.ac.uk::27194778-7bdb-43c1-b929-723150f16a7b" providerId="AD" clId="Web-{0CC945C7-1672-2682-3195-E6357295F1A3}" dt="2024-12-15T20:48:57.385" v="4355" actId="20577"/>
          <ac:spMkLst>
            <pc:docMk/>
            <pc:sldMk cId="86844334" sldId="324"/>
            <ac:spMk id="3" creationId="{84A33BCE-D314-0DCD-0CFA-3C845C45D025}"/>
          </ac:spMkLst>
        </pc:spChg>
        <pc:spChg chg="mod">
          <ac:chgData name="Rebecca Davies (2400081)" userId="S::2400081@student.uwtsd.ac.uk::27194778-7bdb-43c1-b929-723150f16a7b" providerId="AD" clId="Web-{0CC945C7-1672-2682-3195-E6357295F1A3}" dt="2024-12-15T20:23:15.298" v="4151" actId="1076"/>
          <ac:spMkLst>
            <pc:docMk/>
            <pc:sldMk cId="86844334" sldId="324"/>
            <ac:spMk id="5" creationId="{BA17158D-CAA0-64A6-265D-3BBFB7E71B7E}"/>
          </ac:spMkLst>
        </pc:spChg>
        <pc:spChg chg="add del mod">
          <ac:chgData name="Rebecca Davies (2400081)" userId="S::2400081@student.uwtsd.ac.uk::27194778-7bdb-43c1-b929-723150f16a7b" providerId="AD" clId="Web-{0CC945C7-1672-2682-3195-E6357295F1A3}" dt="2024-12-15T20:49:03.948" v="4356"/>
          <ac:spMkLst>
            <pc:docMk/>
            <pc:sldMk cId="86844334" sldId="324"/>
            <ac:spMk id="6" creationId="{08FEE5EC-25A4-44FB-4282-B17745E0BF1A}"/>
          </ac:spMkLst>
        </pc:spChg>
        <pc:spChg chg="del mod">
          <ac:chgData name="Rebecca Davies (2400081)" userId="S::2400081@student.uwtsd.ac.uk::27194778-7bdb-43c1-b929-723150f16a7b" providerId="AD" clId="Web-{0CC945C7-1672-2682-3195-E6357295F1A3}" dt="2024-12-15T18:52:35.721" v="3554"/>
          <ac:spMkLst>
            <pc:docMk/>
            <pc:sldMk cId="86844334" sldId="324"/>
            <ac:spMk id="6" creationId="{88C0E937-1156-A69D-B725-70E16F444434}"/>
          </ac:spMkLst>
        </pc:spChg>
        <pc:spChg chg="del">
          <ac:chgData name="Rebecca Davies (2400081)" userId="S::2400081@student.uwtsd.ac.uk::27194778-7bdb-43c1-b929-723150f16a7b" providerId="AD" clId="Web-{0CC945C7-1672-2682-3195-E6357295F1A3}" dt="2024-12-15T18:21:54.244" v="2489"/>
          <ac:spMkLst>
            <pc:docMk/>
            <pc:sldMk cId="86844334" sldId="324"/>
            <ac:spMk id="7" creationId="{C94C82C3-15E1-38CC-5D11-3F5BE8AA28D3}"/>
          </ac:spMkLst>
        </pc:spChg>
        <pc:picChg chg="mod">
          <ac:chgData name="Rebecca Davies (2400081)" userId="S::2400081@student.uwtsd.ac.uk::27194778-7bdb-43c1-b929-723150f16a7b" providerId="AD" clId="Web-{0CC945C7-1672-2682-3195-E6357295F1A3}" dt="2024-12-15T20:23:15.361" v="4152" actId="1076"/>
          <ac:picMkLst>
            <pc:docMk/>
            <pc:sldMk cId="86844334" sldId="324"/>
            <ac:picMk id="4" creationId="{08406C23-1AC5-9EC3-DDD2-7E8677B32677}"/>
          </ac:picMkLst>
        </pc:picChg>
      </pc:sldChg>
    </pc:docChg>
  </pc:docChgLst>
  <pc:docChgLst>
    <pc:chgData name="Rebecca Davies (2400081)" userId="S::2400081@student.uwtsd.ac.uk::27194778-7bdb-43c1-b929-723150f16a7b" providerId="AD" clId="Web-{199B4675-087D-B531-5E8B-88C7905FF7C3}"/>
    <pc:docChg chg="addSld modSld">
      <pc:chgData name="Rebecca Davies (2400081)" userId="S::2400081@student.uwtsd.ac.uk::27194778-7bdb-43c1-b929-723150f16a7b" providerId="AD" clId="Web-{199B4675-087D-B531-5E8B-88C7905FF7C3}" dt="2024-10-24T11:09:24.695" v="7" actId="1076"/>
      <pc:docMkLst>
        <pc:docMk/>
      </pc:docMkLst>
      <pc:sldChg chg="addSp delSp modSp">
        <pc:chgData name="Rebecca Davies (2400081)" userId="S::2400081@student.uwtsd.ac.uk::27194778-7bdb-43c1-b929-723150f16a7b" providerId="AD" clId="Web-{199B4675-087D-B531-5E8B-88C7905FF7C3}" dt="2024-10-24T11:09:24.695" v="7" actId="1076"/>
        <pc:sldMkLst>
          <pc:docMk/>
          <pc:sldMk cId="2498875812" sldId="291"/>
        </pc:sldMkLst>
      </pc:sldChg>
      <pc:sldChg chg="addSp delSp modSp new">
        <pc:chgData name="Rebecca Davies (2400081)" userId="S::2400081@student.uwtsd.ac.uk::27194778-7bdb-43c1-b929-723150f16a7b" providerId="AD" clId="Web-{199B4675-087D-B531-5E8B-88C7905FF7C3}" dt="2024-10-24T11:07:27.688" v="3"/>
        <pc:sldMkLst>
          <pc:docMk/>
          <pc:sldMk cId="3783941992" sldId="293"/>
        </pc:sldMkLst>
      </pc:sldChg>
    </pc:docChg>
  </pc:docChgLst>
  <pc:docChgLst>
    <pc:chgData name="Rebecca Davies (2400081)" userId="S::2400081@student.uwtsd.ac.uk::27194778-7bdb-43c1-b929-723150f16a7b" providerId="AD" clId="Web-{F7791E3F-E044-930A-2FB8-4D3DA0815903}"/>
    <pc:docChg chg="modSld">
      <pc:chgData name="Rebecca Davies (2400081)" userId="S::2400081@student.uwtsd.ac.uk::27194778-7bdb-43c1-b929-723150f16a7b" providerId="AD" clId="Web-{F7791E3F-E044-930A-2FB8-4D3DA0815903}" dt="2024-10-21T20:42:47.494" v="1324" actId="20577"/>
      <pc:docMkLst>
        <pc:docMk/>
      </pc:docMkLst>
      <pc:sldChg chg="modSp">
        <pc:chgData name="Rebecca Davies (2400081)" userId="S::2400081@student.uwtsd.ac.uk::27194778-7bdb-43c1-b929-723150f16a7b" providerId="AD" clId="Web-{F7791E3F-E044-930A-2FB8-4D3DA0815903}" dt="2024-10-21T20:42:47.494" v="1324" actId="20577"/>
        <pc:sldMkLst>
          <pc:docMk/>
          <pc:sldMk cId="1097471566" sldId="292"/>
        </pc:sldMkLst>
        <pc:spChg chg="mod">
          <ac:chgData name="Rebecca Davies (2400081)" userId="S::2400081@student.uwtsd.ac.uk::27194778-7bdb-43c1-b929-723150f16a7b" providerId="AD" clId="Web-{F7791E3F-E044-930A-2FB8-4D3DA0815903}" dt="2024-10-21T20:42:47.494" v="1324" actId="20577"/>
          <ac:spMkLst>
            <pc:docMk/>
            <pc:sldMk cId="1097471566" sldId="292"/>
            <ac:spMk id="7" creationId="{737D2352-9647-BBFE-BF36-BDEFD58F807D}"/>
          </ac:spMkLst>
        </pc:spChg>
      </pc:sldChg>
    </pc:docChg>
  </pc:docChgLst>
  <pc:docChgLst>
    <pc:chgData name="Rebecca Davies (2400081)" userId="S::2400081@student.uwtsd.ac.uk::27194778-7bdb-43c1-b929-723150f16a7b" providerId="AD" clId="Web-{6F7870F4-C554-6CBC-D4D2-44DDF3C62EDC}"/>
    <pc:docChg chg="modSld">
      <pc:chgData name="Rebecca Davies (2400081)" userId="S::2400081@student.uwtsd.ac.uk::27194778-7bdb-43c1-b929-723150f16a7b" providerId="AD" clId="Web-{6F7870F4-C554-6CBC-D4D2-44DDF3C62EDC}" dt="2024-10-09T15:30:31.695" v="237" actId="20577"/>
      <pc:docMkLst>
        <pc:docMk/>
      </pc:docMkLst>
      <pc:sldChg chg="modSp">
        <pc:chgData name="Rebecca Davies (2400081)" userId="S::2400081@student.uwtsd.ac.uk::27194778-7bdb-43c1-b929-723150f16a7b" providerId="AD" clId="Web-{6F7870F4-C554-6CBC-D4D2-44DDF3C62EDC}" dt="2024-10-09T15:23:37.402" v="204" actId="20577"/>
        <pc:sldMkLst>
          <pc:docMk/>
          <pc:sldMk cId="1508888008" sldId="265"/>
        </pc:sldMkLst>
        <pc:spChg chg="mod">
          <ac:chgData name="Rebecca Davies (2400081)" userId="S::2400081@student.uwtsd.ac.uk::27194778-7bdb-43c1-b929-723150f16a7b" providerId="AD" clId="Web-{6F7870F4-C554-6CBC-D4D2-44DDF3C62EDC}" dt="2024-10-09T15:23:37.402" v="204" actId="20577"/>
          <ac:spMkLst>
            <pc:docMk/>
            <pc:sldMk cId="1508888008" sldId="265"/>
            <ac:spMk id="3" creationId="{4B3CE8CB-E39C-4854-08FA-D5D9855B7BB6}"/>
          </ac:spMkLst>
        </pc:spChg>
      </pc:sldChg>
      <pc:sldChg chg="modSp">
        <pc:chgData name="Rebecca Davies (2400081)" userId="S::2400081@student.uwtsd.ac.uk::27194778-7bdb-43c1-b929-723150f16a7b" providerId="AD" clId="Web-{6F7870F4-C554-6CBC-D4D2-44DDF3C62EDC}" dt="2024-10-09T15:30:31.695" v="237" actId="20577"/>
        <pc:sldMkLst>
          <pc:docMk/>
          <pc:sldMk cId="3873552326" sldId="266"/>
        </pc:sldMkLst>
        <pc:spChg chg="mod">
          <ac:chgData name="Rebecca Davies (2400081)" userId="S::2400081@student.uwtsd.ac.uk::27194778-7bdb-43c1-b929-723150f16a7b" providerId="AD" clId="Web-{6F7870F4-C554-6CBC-D4D2-44DDF3C62EDC}" dt="2024-10-09T15:30:31.695" v="237" actId="20577"/>
          <ac:spMkLst>
            <pc:docMk/>
            <pc:sldMk cId="3873552326" sldId="266"/>
            <ac:spMk id="3" creationId="{4B3CE8CB-E39C-4854-08FA-D5D9855B7BB6}"/>
          </ac:spMkLst>
        </pc:spChg>
      </pc:sldChg>
      <pc:sldChg chg="modSp">
        <pc:chgData name="Rebecca Davies (2400081)" userId="S::2400081@student.uwtsd.ac.uk::27194778-7bdb-43c1-b929-723150f16a7b" providerId="AD" clId="Web-{6F7870F4-C554-6CBC-D4D2-44DDF3C62EDC}" dt="2024-10-09T15:27:29.830" v="222" actId="20577"/>
        <pc:sldMkLst>
          <pc:docMk/>
          <pc:sldMk cId="2025222914" sldId="267"/>
        </pc:sldMkLst>
        <pc:spChg chg="mod">
          <ac:chgData name="Rebecca Davies (2400081)" userId="S::2400081@student.uwtsd.ac.uk::27194778-7bdb-43c1-b929-723150f16a7b" providerId="AD" clId="Web-{6F7870F4-C554-6CBC-D4D2-44DDF3C62EDC}" dt="2024-10-09T15:27:29.830" v="222" actId="20577"/>
          <ac:spMkLst>
            <pc:docMk/>
            <pc:sldMk cId="2025222914" sldId="267"/>
            <ac:spMk id="3" creationId="{4B3CE8CB-E39C-4854-08FA-D5D9855B7BB6}"/>
          </ac:spMkLst>
        </pc:spChg>
      </pc:sldChg>
      <pc:sldChg chg="addSp delSp modSp">
        <pc:chgData name="Rebecca Davies (2400081)" userId="S::2400081@student.uwtsd.ac.uk::27194778-7bdb-43c1-b929-723150f16a7b" providerId="AD" clId="Web-{6F7870F4-C554-6CBC-D4D2-44DDF3C62EDC}" dt="2024-10-09T15:29:15.583" v="234" actId="20577"/>
        <pc:sldMkLst>
          <pc:docMk/>
          <pc:sldMk cId="102398982" sldId="268"/>
        </pc:sldMkLst>
        <pc:spChg chg="mod">
          <ac:chgData name="Rebecca Davies (2400081)" userId="S::2400081@student.uwtsd.ac.uk::27194778-7bdb-43c1-b929-723150f16a7b" providerId="AD" clId="Web-{6F7870F4-C554-6CBC-D4D2-44DDF3C62EDC}" dt="2024-10-09T15:06:05.701" v="146" actId="14100"/>
          <ac:spMkLst>
            <pc:docMk/>
            <pc:sldMk cId="102398982" sldId="268"/>
            <ac:spMk id="2" creationId="{504E2CA1-286E-E835-AACD-D00F157709F0}"/>
          </ac:spMkLst>
        </pc:spChg>
        <pc:spChg chg="mod">
          <ac:chgData name="Rebecca Davies (2400081)" userId="S::2400081@student.uwtsd.ac.uk::27194778-7bdb-43c1-b929-723150f16a7b" providerId="AD" clId="Web-{6F7870F4-C554-6CBC-D4D2-44DDF3C62EDC}" dt="2024-10-09T15:29:15.583" v="234" actId="20577"/>
          <ac:spMkLst>
            <pc:docMk/>
            <pc:sldMk cId="102398982" sldId="268"/>
            <ac:spMk id="3" creationId="{4B3CE8CB-E39C-4854-08FA-D5D9855B7BB6}"/>
          </ac:spMkLst>
        </pc:spChg>
        <pc:spChg chg="mod">
          <ac:chgData name="Rebecca Davies (2400081)" userId="S::2400081@student.uwtsd.ac.uk::27194778-7bdb-43c1-b929-723150f16a7b" providerId="AD" clId="Web-{6F7870F4-C554-6CBC-D4D2-44DDF3C62EDC}" dt="2024-10-09T15:06:14.967" v="147" actId="14100"/>
          <ac:spMkLst>
            <pc:docMk/>
            <pc:sldMk cId="102398982" sldId="268"/>
            <ac:spMk id="5" creationId="{D0B9AED8-EE83-C528-9483-050BD132B67C}"/>
          </ac:spMkLst>
        </pc:spChg>
        <pc:picChg chg="mod">
          <ac:chgData name="Rebecca Davies (2400081)" userId="S::2400081@student.uwtsd.ac.uk::27194778-7bdb-43c1-b929-723150f16a7b" providerId="AD" clId="Web-{6F7870F4-C554-6CBC-D4D2-44DDF3C62EDC}" dt="2024-10-09T15:06:27.858" v="151" actId="1076"/>
          <ac:picMkLst>
            <pc:docMk/>
            <pc:sldMk cId="102398982" sldId="268"/>
            <ac:picMk id="6" creationId="{9D10CF50-2B73-1794-B586-3E86FF37EBAF}"/>
          </ac:picMkLst>
        </pc:picChg>
      </pc:sldChg>
      <pc:sldChg chg="modSp">
        <pc:chgData name="Rebecca Davies (2400081)" userId="S::2400081@student.uwtsd.ac.uk::27194778-7bdb-43c1-b929-723150f16a7b" providerId="AD" clId="Web-{6F7870F4-C554-6CBC-D4D2-44DDF3C62EDC}" dt="2024-10-09T15:25:29.358" v="212" actId="20577"/>
        <pc:sldMkLst>
          <pc:docMk/>
          <pc:sldMk cId="1167476148" sldId="269"/>
        </pc:sldMkLst>
        <pc:spChg chg="mod">
          <ac:chgData name="Rebecca Davies (2400081)" userId="S::2400081@student.uwtsd.ac.uk::27194778-7bdb-43c1-b929-723150f16a7b" providerId="AD" clId="Web-{6F7870F4-C554-6CBC-D4D2-44DDF3C62EDC}" dt="2024-10-09T15:25:29.358" v="212" actId="20577"/>
          <ac:spMkLst>
            <pc:docMk/>
            <pc:sldMk cId="1167476148" sldId="269"/>
            <ac:spMk id="3" creationId="{4B3CE8CB-E39C-4854-08FA-D5D9855B7BB6}"/>
          </ac:spMkLst>
        </pc:spChg>
        <pc:picChg chg="mod">
          <ac:chgData name="Rebecca Davies (2400081)" userId="S::2400081@student.uwtsd.ac.uk::27194778-7bdb-43c1-b929-723150f16a7b" providerId="AD" clId="Web-{6F7870F4-C554-6CBC-D4D2-44DDF3C62EDC}" dt="2024-10-09T15:07:44.360" v="169" actId="14100"/>
          <ac:picMkLst>
            <pc:docMk/>
            <pc:sldMk cId="1167476148" sldId="269"/>
            <ac:picMk id="6" creationId="{C77570B2-280A-0792-2F62-550ECB7AA277}"/>
          </ac:picMkLst>
        </pc:picChg>
        <pc:picChg chg="mod">
          <ac:chgData name="Rebecca Davies (2400081)" userId="S::2400081@student.uwtsd.ac.uk::27194778-7bdb-43c1-b929-723150f16a7b" providerId="AD" clId="Web-{6F7870F4-C554-6CBC-D4D2-44DDF3C62EDC}" dt="2024-10-09T15:07:40.953" v="168" actId="14100"/>
          <ac:picMkLst>
            <pc:docMk/>
            <pc:sldMk cId="1167476148" sldId="269"/>
            <ac:picMk id="7" creationId="{039CCEF5-95C2-DC94-70DD-F92A52846D06}"/>
          </ac:picMkLst>
        </pc:picChg>
      </pc:sldChg>
    </pc:docChg>
  </pc:docChgLst>
  <pc:docChgLst>
    <pc:chgData name="Rebecca Davies (2400081)" userId="S::2400081@student.uwtsd.ac.uk::27194778-7bdb-43c1-b929-723150f16a7b" providerId="AD" clId="Web-{3FB51909-5E90-5BBC-1A09-0657F2038B3E}"/>
    <pc:docChg chg="delSld modSld">
      <pc:chgData name="Rebecca Davies (2400081)" userId="S::2400081@student.uwtsd.ac.uk::27194778-7bdb-43c1-b929-723150f16a7b" providerId="AD" clId="Web-{3FB51909-5E90-5BBC-1A09-0657F2038B3E}" dt="2024-11-21T23:43:19.694" v="875" actId="14100"/>
      <pc:docMkLst>
        <pc:docMk/>
      </pc:docMkLst>
      <pc:sldChg chg="del">
        <pc:chgData name="Rebecca Davies (2400081)" userId="S::2400081@student.uwtsd.ac.uk::27194778-7bdb-43c1-b929-723150f16a7b" providerId="AD" clId="Web-{3FB51909-5E90-5BBC-1A09-0657F2038B3E}" dt="2024-11-21T23:40:46.559" v="874"/>
        <pc:sldMkLst>
          <pc:docMk/>
          <pc:sldMk cId="3302873364" sldId="307"/>
        </pc:sldMkLst>
      </pc:sldChg>
      <pc:sldChg chg="modSp">
        <pc:chgData name="Rebecca Davies (2400081)" userId="S::2400081@student.uwtsd.ac.uk::27194778-7bdb-43c1-b929-723150f16a7b" providerId="AD" clId="Web-{3FB51909-5E90-5BBC-1A09-0657F2038B3E}" dt="2024-11-21T23:40:46.513" v="873" actId="14100"/>
        <pc:sldMkLst>
          <pc:docMk/>
          <pc:sldMk cId="2910015987" sldId="308"/>
        </pc:sldMkLst>
        <pc:spChg chg="mod">
          <ac:chgData name="Rebecca Davies (2400081)" userId="S::2400081@student.uwtsd.ac.uk::27194778-7bdb-43c1-b929-723150f16a7b" providerId="AD" clId="Web-{3FB51909-5E90-5BBC-1A09-0657F2038B3E}" dt="2024-11-21T23:40:46.513" v="873" actId="14100"/>
          <ac:spMkLst>
            <pc:docMk/>
            <pc:sldMk cId="2910015987" sldId="308"/>
            <ac:spMk id="3" creationId="{4B3CE8CB-E39C-4854-08FA-D5D9855B7BB6}"/>
          </ac:spMkLst>
        </pc:spChg>
      </pc:sldChg>
      <pc:sldChg chg="modSp">
        <pc:chgData name="Rebecca Davies (2400081)" userId="S::2400081@student.uwtsd.ac.uk::27194778-7bdb-43c1-b929-723150f16a7b" providerId="AD" clId="Web-{3FB51909-5E90-5BBC-1A09-0657F2038B3E}" dt="2024-11-21T23:39:44.776" v="869" actId="20577"/>
        <pc:sldMkLst>
          <pc:docMk/>
          <pc:sldMk cId="4122186360" sldId="310"/>
        </pc:sldMkLst>
        <pc:spChg chg="mod">
          <ac:chgData name="Rebecca Davies (2400081)" userId="S::2400081@student.uwtsd.ac.uk::27194778-7bdb-43c1-b929-723150f16a7b" providerId="AD" clId="Web-{3FB51909-5E90-5BBC-1A09-0657F2038B3E}" dt="2024-11-21T23:39:44.776" v="869" actId="20577"/>
          <ac:spMkLst>
            <pc:docMk/>
            <pc:sldMk cId="4122186360" sldId="310"/>
            <ac:spMk id="3" creationId="{4B3CE8CB-E39C-4854-08FA-D5D9855B7BB6}"/>
          </ac:spMkLst>
        </pc:spChg>
      </pc:sldChg>
      <pc:sldChg chg="modSp">
        <pc:chgData name="Rebecca Davies (2400081)" userId="S::2400081@student.uwtsd.ac.uk::27194778-7bdb-43c1-b929-723150f16a7b" providerId="AD" clId="Web-{3FB51909-5E90-5BBC-1A09-0657F2038B3E}" dt="2024-11-21T23:43:19.694" v="875" actId="14100"/>
        <pc:sldMkLst>
          <pc:docMk/>
          <pc:sldMk cId="1373818426" sldId="311"/>
        </pc:sldMkLst>
        <pc:spChg chg="mod">
          <ac:chgData name="Rebecca Davies (2400081)" userId="S::2400081@student.uwtsd.ac.uk::27194778-7bdb-43c1-b929-723150f16a7b" providerId="AD" clId="Web-{3FB51909-5E90-5BBC-1A09-0657F2038B3E}" dt="2024-11-21T22:47:25.281" v="52" actId="20577"/>
          <ac:spMkLst>
            <pc:docMk/>
            <pc:sldMk cId="1373818426" sldId="311"/>
            <ac:spMk id="3" creationId="{4B3CE8CB-E39C-4854-08FA-D5D9855B7BB6}"/>
          </ac:spMkLst>
        </pc:spChg>
      </pc:sldChg>
      <pc:sldChg chg="addSp delSp modSp">
        <pc:chgData name="Rebecca Davies (2400081)" userId="S::2400081@student.uwtsd.ac.uk::27194778-7bdb-43c1-b929-723150f16a7b" providerId="AD" clId="Web-{3FB51909-5E90-5BBC-1A09-0657F2038B3E}" dt="2024-11-21T23:36:47.704" v="865"/>
        <pc:sldMkLst>
          <pc:docMk/>
          <pc:sldMk cId="3414612042" sldId="312"/>
        </pc:sldMkLst>
        <pc:spChg chg="mod">
          <ac:chgData name="Rebecca Davies (2400081)" userId="S::2400081@student.uwtsd.ac.uk::27194778-7bdb-43c1-b929-723150f16a7b" providerId="AD" clId="Web-{3FB51909-5E90-5BBC-1A09-0657F2038B3E}" dt="2024-11-21T23:09:38.526" v="280" actId="20577"/>
          <ac:spMkLst>
            <pc:docMk/>
            <pc:sldMk cId="3414612042" sldId="312"/>
            <ac:spMk id="2" creationId="{504E2CA1-286E-E835-AACD-D00F157709F0}"/>
          </ac:spMkLst>
        </pc:spChg>
        <pc:spChg chg="add mod">
          <ac:chgData name="Rebecca Davies (2400081)" userId="S::2400081@student.uwtsd.ac.uk::27194778-7bdb-43c1-b929-723150f16a7b" providerId="AD" clId="Web-{3FB51909-5E90-5BBC-1A09-0657F2038B3E}" dt="2024-11-21T23:36:26.640" v="864" actId="1076"/>
          <ac:spMkLst>
            <pc:docMk/>
            <pc:sldMk cId="3414612042" sldId="312"/>
            <ac:spMk id="8" creationId="{BDA51736-E586-CBE1-09E1-C4EB84CEFFAD}"/>
          </ac:spMkLst>
        </pc:spChg>
      </pc:sldChg>
    </pc:docChg>
  </pc:docChgLst>
  <pc:docChgLst>
    <pc:chgData name="Rebecca Davies (2400081)" userId="S::2400081@student.uwtsd.ac.uk::27194778-7bdb-43c1-b929-723150f16a7b" providerId="AD" clId="Web-{1E8E2F19-B25F-DD55-6AF0-FF9BBE0E7D91}"/>
    <pc:docChg chg="modSld">
      <pc:chgData name="Rebecca Davies (2400081)" userId="S::2400081@student.uwtsd.ac.uk::27194778-7bdb-43c1-b929-723150f16a7b" providerId="AD" clId="Web-{1E8E2F19-B25F-DD55-6AF0-FF9BBE0E7D91}" dt="2024-11-16T18:17:04.412" v="2785" actId="20577"/>
      <pc:docMkLst>
        <pc:docMk/>
      </pc:docMkLst>
      <pc:sldChg chg="delSp modSp">
        <pc:chgData name="Rebecca Davies (2400081)" userId="S::2400081@student.uwtsd.ac.uk::27194778-7bdb-43c1-b929-723150f16a7b" providerId="AD" clId="Web-{1E8E2F19-B25F-DD55-6AF0-FF9BBE0E7D91}" dt="2024-11-16T18:17:04.412" v="2785" actId="20577"/>
        <pc:sldMkLst>
          <pc:docMk/>
          <pc:sldMk cId="2960468494" sldId="295"/>
        </pc:sldMkLst>
        <pc:spChg chg="mod">
          <ac:chgData name="Rebecca Davies (2400081)" userId="S::2400081@student.uwtsd.ac.uk::27194778-7bdb-43c1-b929-723150f16a7b" providerId="AD" clId="Web-{1E8E2F19-B25F-DD55-6AF0-FF9BBE0E7D91}" dt="2024-11-16T18:17:04.412" v="2785" actId="20577"/>
          <ac:spMkLst>
            <pc:docMk/>
            <pc:sldMk cId="2960468494" sldId="295"/>
            <ac:spMk id="3" creationId="{4B3CE8CB-E39C-4854-08FA-D5D9855B7BB6}"/>
          </ac:spMkLst>
        </pc:spChg>
        <pc:picChg chg="mod">
          <ac:chgData name="Rebecca Davies (2400081)" userId="S::2400081@student.uwtsd.ac.uk::27194778-7bdb-43c1-b929-723150f16a7b" providerId="AD" clId="Web-{1E8E2F19-B25F-DD55-6AF0-FF9BBE0E7D91}" dt="2024-11-16T18:12:12.404" v="2712" actId="1076"/>
          <ac:picMkLst>
            <pc:docMk/>
            <pc:sldMk cId="2960468494" sldId="295"/>
            <ac:picMk id="6" creationId="{2F711345-75D4-024F-ED68-A5677E706581}"/>
          </ac:picMkLst>
        </pc:picChg>
      </pc:sldChg>
      <pc:sldChg chg="modSp">
        <pc:chgData name="Rebecca Davies (2400081)" userId="S::2400081@student.uwtsd.ac.uk::27194778-7bdb-43c1-b929-723150f16a7b" providerId="AD" clId="Web-{1E8E2F19-B25F-DD55-6AF0-FF9BBE0E7D91}" dt="2024-11-16T17:05:36.279" v="510" actId="20577"/>
        <pc:sldMkLst>
          <pc:docMk/>
          <pc:sldMk cId="2910015987" sldId="308"/>
        </pc:sldMkLst>
        <pc:spChg chg="mod">
          <ac:chgData name="Rebecca Davies (2400081)" userId="S::2400081@student.uwtsd.ac.uk::27194778-7bdb-43c1-b929-723150f16a7b" providerId="AD" clId="Web-{1E8E2F19-B25F-DD55-6AF0-FF9BBE0E7D91}" dt="2024-11-16T17:05:36.279" v="510" actId="20577"/>
          <ac:spMkLst>
            <pc:docMk/>
            <pc:sldMk cId="2910015987" sldId="308"/>
            <ac:spMk id="3" creationId="{4B3CE8CB-E39C-4854-08FA-D5D9855B7BB6}"/>
          </ac:spMkLst>
        </pc:spChg>
      </pc:sldChg>
      <pc:sldChg chg="modSp">
        <pc:chgData name="Rebecca Davies (2400081)" userId="S::2400081@student.uwtsd.ac.uk::27194778-7bdb-43c1-b929-723150f16a7b" providerId="AD" clId="Web-{1E8E2F19-B25F-DD55-6AF0-FF9BBE0E7D91}" dt="2024-11-16T17:22:35.104" v="1574" actId="20577"/>
        <pc:sldMkLst>
          <pc:docMk/>
          <pc:sldMk cId="3447390582" sldId="309"/>
        </pc:sldMkLst>
        <pc:spChg chg="mod">
          <ac:chgData name="Rebecca Davies (2400081)" userId="S::2400081@student.uwtsd.ac.uk::27194778-7bdb-43c1-b929-723150f16a7b" providerId="AD" clId="Web-{1E8E2F19-B25F-DD55-6AF0-FF9BBE0E7D91}" dt="2024-11-16T17:22:35.104" v="1574" actId="20577"/>
          <ac:spMkLst>
            <pc:docMk/>
            <pc:sldMk cId="3447390582" sldId="309"/>
            <ac:spMk id="7" creationId="{737D2352-9647-BBFE-BF36-BDEFD58F807D}"/>
          </ac:spMkLst>
        </pc:spChg>
      </pc:sldChg>
      <pc:sldChg chg="modSp">
        <pc:chgData name="Rebecca Davies (2400081)" userId="S::2400081@student.uwtsd.ac.uk::27194778-7bdb-43c1-b929-723150f16a7b" providerId="AD" clId="Web-{1E8E2F19-B25F-DD55-6AF0-FF9BBE0E7D91}" dt="2024-11-16T17:42:55.279" v="2656" actId="14100"/>
        <pc:sldMkLst>
          <pc:docMk/>
          <pc:sldMk cId="1800833268" sldId="313"/>
        </pc:sldMkLst>
        <pc:spChg chg="mod">
          <ac:chgData name="Rebecca Davies (2400081)" userId="S::2400081@student.uwtsd.ac.uk::27194778-7bdb-43c1-b929-723150f16a7b" providerId="AD" clId="Web-{1E8E2F19-B25F-DD55-6AF0-FF9BBE0E7D91}" dt="2024-11-16T17:42:55.279" v="2656" actId="14100"/>
          <ac:spMkLst>
            <pc:docMk/>
            <pc:sldMk cId="1800833268" sldId="313"/>
            <ac:spMk id="3" creationId="{E3AA11A9-09DA-8E9E-7A0C-765CCAD3FE9E}"/>
          </ac:spMkLst>
        </pc:spChg>
        <pc:spChg chg="mod">
          <ac:chgData name="Rebecca Davies (2400081)" userId="S::2400081@student.uwtsd.ac.uk::27194778-7bdb-43c1-b929-723150f16a7b" providerId="AD" clId="Web-{1E8E2F19-B25F-DD55-6AF0-FF9BBE0E7D91}" dt="2024-11-16T17:42:46.356" v="2652" actId="1076"/>
          <ac:spMkLst>
            <pc:docMk/>
            <pc:sldMk cId="1800833268" sldId="313"/>
            <ac:spMk id="5" creationId="{E8C45F37-336A-F9C6-9005-05B287DCD223}"/>
          </ac:spMkLst>
        </pc:spChg>
        <pc:spChg chg="mod">
          <ac:chgData name="Rebecca Davies (2400081)" userId="S::2400081@student.uwtsd.ac.uk::27194778-7bdb-43c1-b929-723150f16a7b" providerId="AD" clId="Web-{1E8E2F19-B25F-DD55-6AF0-FF9BBE0E7D91}" dt="2024-11-16T17:42:46.403" v="2654" actId="1076"/>
          <ac:spMkLst>
            <pc:docMk/>
            <pc:sldMk cId="1800833268" sldId="313"/>
            <ac:spMk id="7" creationId="{398CAD43-52C1-31B5-1C86-86CE448EEC33}"/>
          </ac:spMkLst>
        </pc:spChg>
        <pc:picChg chg="mod">
          <ac:chgData name="Rebecca Davies (2400081)" userId="S::2400081@student.uwtsd.ac.uk::27194778-7bdb-43c1-b929-723150f16a7b" providerId="AD" clId="Web-{1E8E2F19-B25F-DD55-6AF0-FF9BBE0E7D91}" dt="2024-11-16T17:42:46.388" v="2653" actId="1076"/>
          <ac:picMkLst>
            <pc:docMk/>
            <pc:sldMk cId="1800833268" sldId="313"/>
            <ac:picMk id="4" creationId="{66504435-EBE5-14D0-E2A5-4F0A0AFE9156}"/>
          </ac:picMkLst>
        </pc:picChg>
      </pc:sldChg>
    </pc:docChg>
  </pc:docChgLst>
  <pc:docChgLst>
    <pc:chgData name="Rebecca Davies (2400081)" userId="S::2400081@student.uwtsd.ac.uk::27194778-7bdb-43c1-b929-723150f16a7b" providerId="AD" clId="Web-{03A4C65B-21B1-F90E-73D0-94F01451A3A5}"/>
    <pc:docChg chg="addSld delSld modSld">
      <pc:chgData name="Rebecca Davies (2400081)" userId="S::2400081@student.uwtsd.ac.uk::27194778-7bdb-43c1-b929-723150f16a7b" providerId="AD" clId="Web-{03A4C65B-21B1-F90E-73D0-94F01451A3A5}" dt="2024-10-11T16:17:31.374" v="422" actId="1076"/>
      <pc:docMkLst>
        <pc:docMk/>
      </pc:docMkLst>
      <pc:sldChg chg="del">
        <pc:chgData name="Rebecca Davies (2400081)" userId="S::2400081@student.uwtsd.ac.uk::27194778-7bdb-43c1-b929-723150f16a7b" providerId="AD" clId="Web-{03A4C65B-21B1-F90E-73D0-94F01451A3A5}" dt="2024-10-11T14:58:37.886" v="153"/>
        <pc:sldMkLst>
          <pc:docMk/>
          <pc:sldMk cId="4212839866" sldId="262"/>
        </pc:sldMkLst>
      </pc:sldChg>
      <pc:sldChg chg="modSp">
        <pc:chgData name="Rebecca Davies (2400081)" userId="S::2400081@student.uwtsd.ac.uk::27194778-7bdb-43c1-b929-723150f16a7b" providerId="AD" clId="Web-{03A4C65B-21B1-F90E-73D0-94F01451A3A5}" dt="2024-10-11T15:16:21.351" v="175" actId="20577"/>
        <pc:sldMkLst>
          <pc:docMk/>
          <pc:sldMk cId="3924736856" sldId="272"/>
        </pc:sldMkLst>
        <pc:spChg chg="mod">
          <ac:chgData name="Rebecca Davies (2400081)" userId="S::2400081@student.uwtsd.ac.uk::27194778-7bdb-43c1-b929-723150f16a7b" providerId="AD" clId="Web-{03A4C65B-21B1-F90E-73D0-94F01451A3A5}" dt="2024-10-11T15:16:21.351" v="175" actId="20577"/>
          <ac:spMkLst>
            <pc:docMk/>
            <pc:sldMk cId="3924736856" sldId="272"/>
            <ac:spMk id="3" creationId="{4B3CE8CB-E39C-4854-08FA-D5D9855B7BB6}"/>
          </ac:spMkLst>
        </pc:spChg>
        <pc:spChg chg="mod">
          <ac:chgData name="Rebecca Davies (2400081)" userId="S::2400081@student.uwtsd.ac.uk::27194778-7bdb-43c1-b929-723150f16a7b" providerId="AD" clId="Web-{03A4C65B-21B1-F90E-73D0-94F01451A3A5}" dt="2024-10-11T14:58:59.293" v="157" actId="20577"/>
          <ac:spMkLst>
            <pc:docMk/>
            <pc:sldMk cId="3924736856" sldId="272"/>
            <ac:spMk id="5" creationId="{D0B9AED8-EE83-C528-9483-050BD132B67C}"/>
          </ac:spMkLst>
        </pc:spChg>
      </pc:sldChg>
      <pc:sldChg chg="addSp modSp">
        <pc:chgData name="Rebecca Davies (2400081)" userId="S::2400081@student.uwtsd.ac.uk::27194778-7bdb-43c1-b929-723150f16a7b" providerId="AD" clId="Web-{03A4C65B-21B1-F90E-73D0-94F01451A3A5}" dt="2024-10-11T15:20:07.247" v="219" actId="1076"/>
        <pc:sldMkLst>
          <pc:docMk/>
          <pc:sldMk cId="1707677830" sldId="273"/>
        </pc:sldMkLst>
        <pc:spChg chg="mod">
          <ac:chgData name="Rebecca Davies (2400081)" userId="S::2400081@student.uwtsd.ac.uk::27194778-7bdb-43c1-b929-723150f16a7b" providerId="AD" clId="Web-{03A4C65B-21B1-F90E-73D0-94F01451A3A5}" dt="2024-10-11T14:54:50.067" v="112" actId="20577"/>
          <ac:spMkLst>
            <pc:docMk/>
            <pc:sldMk cId="1707677830" sldId="273"/>
            <ac:spMk id="3" creationId="{4B3CE8CB-E39C-4854-08FA-D5D9855B7BB6}"/>
          </ac:spMkLst>
        </pc:spChg>
        <pc:spChg chg="mod">
          <ac:chgData name="Rebecca Davies (2400081)" userId="S::2400081@student.uwtsd.ac.uk::27194778-7bdb-43c1-b929-723150f16a7b" providerId="AD" clId="Web-{03A4C65B-21B1-F90E-73D0-94F01451A3A5}" dt="2024-10-11T15:19:45.028" v="213" actId="14100"/>
          <ac:spMkLst>
            <pc:docMk/>
            <pc:sldMk cId="1707677830" sldId="273"/>
            <ac:spMk id="4" creationId="{16CF158F-2BA4-9D11-C0B1-3FDA629E6FC2}"/>
          </ac:spMkLst>
        </pc:spChg>
        <pc:spChg chg="mod">
          <ac:chgData name="Rebecca Davies (2400081)" userId="S::2400081@student.uwtsd.ac.uk::27194778-7bdb-43c1-b929-723150f16a7b" providerId="AD" clId="Web-{03A4C65B-21B1-F90E-73D0-94F01451A3A5}" dt="2024-10-11T15:19:47.497" v="214" actId="14100"/>
          <ac:spMkLst>
            <pc:docMk/>
            <pc:sldMk cId="1707677830" sldId="273"/>
            <ac:spMk id="5" creationId="{D0B9AED8-EE83-C528-9483-050BD132B67C}"/>
          </ac:spMkLst>
        </pc:spChg>
        <pc:picChg chg="add mod modCrop">
          <ac:chgData name="Rebecca Davies (2400081)" userId="S::2400081@student.uwtsd.ac.uk::27194778-7bdb-43c1-b929-723150f16a7b" providerId="AD" clId="Web-{03A4C65B-21B1-F90E-73D0-94F01451A3A5}" dt="2024-10-11T15:19:54.481" v="216" actId="1076"/>
          <ac:picMkLst>
            <pc:docMk/>
            <pc:sldMk cId="1707677830" sldId="273"/>
            <ac:picMk id="6" creationId="{8C1C3564-A38F-92B5-6103-D65549C1429D}"/>
          </ac:picMkLst>
        </pc:picChg>
        <pc:picChg chg="add mod modCrop">
          <ac:chgData name="Rebecca Davies (2400081)" userId="S::2400081@student.uwtsd.ac.uk::27194778-7bdb-43c1-b929-723150f16a7b" providerId="AD" clId="Web-{03A4C65B-21B1-F90E-73D0-94F01451A3A5}" dt="2024-10-11T15:20:07.247" v="219" actId="1076"/>
          <ac:picMkLst>
            <pc:docMk/>
            <pc:sldMk cId="1707677830" sldId="273"/>
            <ac:picMk id="7" creationId="{421ABF8C-470C-2E5F-FE5A-EC2BEF2CFDF8}"/>
          </ac:picMkLst>
        </pc:picChg>
      </pc:sldChg>
      <pc:sldChg chg="modSp">
        <pc:chgData name="Rebecca Davies (2400081)" userId="S::2400081@student.uwtsd.ac.uk::27194778-7bdb-43c1-b929-723150f16a7b" providerId="AD" clId="Web-{03A4C65B-21B1-F90E-73D0-94F01451A3A5}" dt="2024-10-11T14:59:39.497" v="169" actId="20577"/>
        <pc:sldMkLst>
          <pc:docMk/>
          <pc:sldMk cId="1769489484" sldId="274"/>
        </pc:sldMkLst>
        <pc:spChg chg="mod">
          <ac:chgData name="Rebecca Davies (2400081)" userId="S::2400081@student.uwtsd.ac.uk::27194778-7bdb-43c1-b929-723150f16a7b" providerId="AD" clId="Web-{03A4C65B-21B1-F90E-73D0-94F01451A3A5}" dt="2024-10-11T14:59:39.497" v="169" actId="20577"/>
          <ac:spMkLst>
            <pc:docMk/>
            <pc:sldMk cId="1769489484" sldId="274"/>
            <ac:spMk id="4" creationId="{34BC8338-2393-B568-EB0E-349119D7F133}"/>
          </ac:spMkLst>
        </pc:spChg>
      </pc:sldChg>
      <pc:sldChg chg="addSp delSp modSp">
        <pc:chgData name="Rebecca Davies (2400081)" userId="S::2400081@student.uwtsd.ac.uk::27194778-7bdb-43c1-b929-723150f16a7b" providerId="AD" clId="Web-{03A4C65B-21B1-F90E-73D0-94F01451A3A5}" dt="2024-10-11T16:17:31.374" v="422" actId="1076"/>
        <pc:sldMkLst>
          <pc:docMk/>
          <pc:sldMk cId="3513083482" sldId="275"/>
        </pc:sldMkLst>
        <pc:spChg chg="mod">
          <ac:chgData name="Rebecca Davies (2400081)" userId="S::2400081@student.uwtsd.ac.uk::27194778-7bdb-43c1-b929-723150f16a7b" providerId="AD" clId="Web-{03A4C65B-21B1-F90E-73D0-94F01451A3A5}" dt="2024-10-11T14:59:32.059" v="166" actId="20577"/>
          <ac:spMkLst>
            <pc:docMk/>
            <pc:sldMk cId="3513083482" sldId="275"/>
            <ac:spMk id="4" creationId="{DC97E546-7283-1132-56B5-0F6242E78180}"/>
          </ac:spMkLst>
        </pc:spChg>
        <pc:spChg chg="add mod">
          <ac:chgData name="Rebecca Davies (2400081)" userId="S::2400081@student.uwtsd.ac.uk::27194778-7bdb-43c1-b929-723150f16a7b" providerId="AD" clId="Web-{03A4C65B-21B1-F90E-73D0-94F01451A3A5}" dt="2024-10-11T16:17:06.559" v="414" actId="1076"/>
          <ac:spMkLst>
            <pc:docMk/>
            <pc:sldMk cId="3513083482" sldId="275"/>
            <ac:spMk id="7" creationId="{90F28427-5997-8616-E195-E35869032E95}"/>
          </ac:spMkLst>
        </pc:spChg>
        <pc:picChg chg="add mod">
          <ac:chgData name="Rebecca Davies (2400081)" userId="S::2400081@student.uwtsd.ac.uk::27194778-7bdb-43c1-b929-723150f16a7b" providerId="AD" clId="Web-{03A4C65B-21B1-F90E-73D0-94F01451A3A5}" dt="2024-10-11T16:17:31.374" v="422" actId="1076"/>
          <ac:picMkLst>
            <pc:docMk/>
            <pc:sldMk cId="3513083482" sldId="275"/>
            <ac:picMk id="6" creationId="{5546021A-0AB6-1722-CB01-4CC2A8221D75}"/>
          </ac:picMkLst>
        </pc:picChg>
      </pc:sldChg>
      <pc:sldChg chg="addSp modSp">
        <pc:chgData name="Rebecca Davies (2400081)" userId="S::2400081@student.uwtsd.ac.uk::27194778-7bdb-43c1-b929-723150f16a7b" providerId="AD" clId="Web-{03A4C65B-21B1-F90E-73D0-94F01451A3A5}" dt="2024-10-11T15:42:10.238" v="259" actId="20577"/>
        <pc:sldMkLst>
          <pc:docMk/>
          <pc:sldMk cId="1805475960" sldId="280"/>
        </pc:sldMkLst>
        <pc:spChg chg="mod">
          <ac:chgData name="Rebecca Davies (2400081)" userId="S::2400081@student.uwtsd.ac.uk::27194778-7bdb-43c1-b929-723150f16a7b" providerId="AD" clId="Web-{03A4C65B-21B1-F90E-73D0-94F01451A3A5}" dt="2024-10-11T15:39:44.291" v="222" actId="20577"/>
          <ac:spMkLst>
            <pc:docMk/>
            <pc:sldMk cId="1805475960" sldId="280"/>
            <ac:spMk id="5" creationId="{6EF48C05-4692-13DE-72DE-5E651434F53E}"/>
          </ac:spMkLst>
        </pc:spChg>
        <pc:spChg chg="add mod">
          <ac:chgData name="Rebecca Davies (2400081)" userId="S::2400081@student.uwtsd.ac.uk::27194778-7bdb-43c1-b929-723150f16a7b" providerId="AD" clId="Web-{03A4C65B-21B1-F90E-73D0-94F01451A3A5}" dt="2024-10-11T15:42:10.238" v="259" actId="20577"/>
          <ac:spMkLst>
            <pc:docMk/>
            <pc:sldMk cId="1805475960" sldId="280"/>
            <ac:spMk id="8" creationId="{99357642-AD93-10DF-F93B-4312E66C2BC0}"/>
          </ac:spMkLst>
        </pc:spChg>
        <pc:picChg chg="add mod">
          <ac:chgData name="Rebecca Davies (2400081)" userId="S::2400081@student.uwtsd.ac.uk::27194778-7bdb-43c1-b929-723150f16a7b" providerId="AD" clId="Web-{03A4C65B-21B1-F90E-73D0-94F01451A3A5}" dt="2024-10-11T15:40:44.780" v="227" actId="1076"/>
          <ac:picMkLst>
            <pc:docMk/>
            <pc:sldMk cId="1805475960" sldId="280"/>
            <ac:picMk id="6" creationId="{F12296EB-4360-1B72-0796-6B1F410ECA05}"/>
          </ac:picMkLst>
        </pc:picChg>
      </pc:sldChg>
      <pc:sldChg chg="addSp modSp">
        <pc:chgData name="Rebecca Davies (2400081)" userId="S::2400081@student.uwtsd.ac.uk::27194778-7bdb-43c1-b929-723150f16a7b" providerId="AD" clId="Web-{03A4C65B-21B1-F90E-73D0-94F01451A3A5}" dt="2024-10-11T15:53:54.253" v="322" actId="1076"/>
        <pc:sldMkLst>
          <pc:docMk/>
          <pc:sldMk cId="2646347717" sldId="281"/>
        </pc:sldMkLst>
        <pc:spChg chg="mod">
          <ac:chgData name="Rebecca Davies (2400081)" userId="S::2400081@student.uwtsd.ac.uk::27194778-7bdb-43c1-b929-723150f16a7b" providerId="AD" clId="Web-{03A4C65B-21B1-F90E-73D0-94F01451A3A5}" dt="2024-10-11T15:50:51.211" v="261" actId="20577"/>
          <ac:spMkLst>
            <pc:docMk/>
            <pc:sldMk cId="2646347717" sldId="281"/>
            <ac:spMk id="5" creationId="{D8B83C39-39C6-B09F-DA60-0D71AC409BAB}"/>
          </ac:spMkLst>
        </pc:spChg>
        <pc:spChg chg="add mod">
          <ac:chgData name="Rebecca Davies (2400081)" userId="S::2400081@student.uwtsd.ac.uk::27194778-7bdb-43c1-b929-723150f16a7b" providerId="AD" clId="Web-{03A4C65B-21B1-F90E-73D0-94F01451A3A5}" dt="2024-10-11T15:53:54.253" v="322" actId="1076"/>
          <ac:spMkLst>
            <pc:docMk/>
            <pc:sldMk cId="2646347717" sldId="281"/>
            <ac:spMk id="7" creationId="{06055DB3-0BC3-0CB0-4F08-CE5257B905E1}"/>
          </ac:spMkLst>
        </pc:spChg>
        <pc:picChg chg="add mod">
          <ac:chgData name="Rebecca Davies (2400081)" userId="S::2400081@student.uwtsd.ac.uk::27194778-7bdb-43c1-b929-723150f16a7b" providerId="AD" clId="Web-{03A4C65B-21B1-F90E-73D0-94F01451A3A5}" dt="2024-10-11T15:53:34.736" v="321" actId="1076"/>
          <ac:picMkLst>
            <pc:docMk/>
            <pc:sldMk cId="2646347717" sldId="281"/>
            <ac:picMk id="8" creationId="{E8876587-6728-E7BD-5359-883EC7CCD865}"/>
          </ac:picMkLst>
        </pc:picChg>
      </pc:sldChg>
      <pc:sldChg chg="addSp delSp modSp">
        <pc:chgData name="Rebecca Davies (2400081)" userId="S::2400081@student.uwtsd.ac.uk::27194778-7bdb-43c1-b929-723150f16a7b" providerId="AD" clId="Web-{03A4C65B-21B1-F90E-73D0-94F01451A3A5}" dt="2024-10-11T16:12:23.229" v="388" actId="1076"/>
        <pc:sldMkLst>
          <pc:docMk/>
          <pc:sldMk cId="3051596020" sldId="282"/>
        </pc:sldMkLst>
        <pc:spChg chg="mod">
          <ac:chgData name="Rebecca Davies (2400081)" userId="S::2400081@student.uwtsd.ac.uk::27194778-7bdb-43c1-b929-723150f16a7b" providerId="AD" clId="Web-{03A4C65B-21B1-F90E-73D0-94F01451A3A5}" dt="2024-10-11T15:54:01.269" v="325" actId="20577"/>
          <ac:spMkLst>
            <pc:docMk/>
            <pc:sldMk cId="3051596020" sldId="282"/>
            <ac:spMk id="5" creationId="{7367D04D-4E38-C2A1-F0DC-3AE3A90D349B}"/>
          </ac:spMkLst>
        </pc:spChg>
        <pc:spChg chg="add mod">
          <ac:chgData name="Rebecca Davies (2400081)" userId="S::2400081@student.uwtsd.ac.uk::27194778-7bdb-43c1-b929-723150f16a7b" providerId="AD" clId="Web-{03A4C65B-21B1-F90E-73D0-94F01451A3A5}" dt="2024-10-11T16:11:59.243" v="381" actId="20577"/>
          <ac:spMkLst>
            <pc:docMk/>
            <pc:sldMk cId="3051596020" sldId="282"/>
            <ac:spMk id="7" creationId="{D15BDB75-89B8-9E51-6C58-5333BB4AA9F3}"/>
          </ac:spMkLst>
        </pc:spChg>
        <pc:picChg chg="add mod">
          <ac:chgData name="Rebecca Davies (2400081)" userId="S::2400081@student.uwtsd.ac.uk::27194778-7bdb-43c1-b929-723150f16a7b" providerId="AD" clId="Web-{03A4C65B-21B1-F90E-73D0-94F01451A3A5}" dt="2024-10-11T16:12:23.229" v="388" actId="1076"/>
          <ac:picMkLst>
            <pc:docMk/>
            <pc:sldMk cId="3051596020" sldId="282"/>
            <ac:picMk id="9" creationId="{EB8BE2E1-409A-782A-2237-EB7250337058}"/>
          </ac:picMkLst>
        </pc:picChg>
      </pc:sldChg>
      <pc:sldChg chg="add del replId">
        <pc:chgData name="Rebecca Davies (2400081)" userId="S::2400081@student.uwtsd.ac.uk::27194778-7bdb-43c1-b929-723150f16a7b" providerId="AD" clId="Web-{03A4C65B-21B1-F90E-73D0-94F01451A3A5}" dt="2024-10-11T15:16:34.523" v="177"/>
        <pc:sldMkLst>
          <pc:docMk/>
          <pc:sldMk cId="857834744" sldId="284"/>
        </pc:sldMkLst>
      </pc:sldChg>
    </pc:docChg>
  </pc:docChgLst>
  <pc:docChgLst>
    <pc:chgData name="Rebecca Davies (2400081)" userId="S::2400081@student.uwtsd.ac.uk::27194778-7bdb-43c1-b929-723150f16a7b" providerId="AD" clId="Web-{B0D7ED37-99B2-3BA7-0419-A0C98A7226AC}"/>
    <pc:docChg chg="modSld">
      <pc:chgData name="Rebecca Davies (2400081)" userId="S::2400081@student.uwtsd.ac.uk::27194778-7bdb-43c1-b929-723150f16a7b" providerId="AD" clId="Web-{B0D7ED37-99B2-3BA7-0419-A0C98A7226AC}" dt="2024-11-14T00:26:09.974" v="139" actId="1076"/>
      <pc:docMkLst>
        <pc:docMk/>
      </pc:docMkLst>
      <pc:sldChg chg="addSp delSp modSp">
        <pc:chgData name="Rebecca Davies (2400081)" userId="S::2400081@student.uwtsd.ac.uk::27194778-7bdb-43c1-b929-723150f16a7b" providerId="AD" clId="Web-{B0D7ED37-99B2-3BA7-0419-A0C98A7226AC}" dt="2024-11-14T00:11:53.184" v="49" actId="1076"/>
        <pc:sldMkLst>
          <pc:docMk/>
          <pc:sldMk cId="1769489484" sldId="274"/>
        </pc:sldMkLst>
        <pc:spChg chg="mod">
          <ac:chgData name="Rebecca Davies (2400081)" userId="S::2400081@student.uwtsd.ac.uk::27194778-7bdb-43c1-b929-723150f16a7b" providerId="AD" clId="Web-{B0D7ED37-99B2-3BA7-0419-A0C98A7226AC}" dt="2024-11-14T00:11:36.840" v="46" actId="20577"/>
          <ac:spMkLst>
            <pc:docMk/>
            <pc:sldMk cId="1769489484" sldId="274"/>
            <ac:spMk id="4" creationId="{34BC8338-2393-B568-EB0E-349119D7F133}"/>
          </ac:spMkLst>
        </pc:spChg>
        <pc:picChg chg="add mod modCrop">
          <ac:chgData name="Rebecca Davies (2400081)" userId="S::2400081@student.uwtsd.ac.uk::27194778-7bdb-43c1-b929-723150f16a7b" providerId="AD" clId="Web-{B0D7ED37-99B2-3BA7-0419-A0C98A7226AC}" dt="2024-11-14T00:11:53.184" v="49" actId="1076"/>
          <ac:picMkLst>
            <pc:docMk/>
            <pc:sldMk cId="1769489484" sldId="274"/>
            <ac:picMk id="9" creationId="{E25A2761-A600-C62A-D131-2EFAE147DFCF}"/>
          </ac:picMkLst>
        </pc:picChg>
      </pc:sldChg>
      <pc:sldChg chg="addSp delSp modSp">
        <pc:chgData name="Rebecca Davies (2400081)" userId="S::2400081@student.uwtsd.ac.uk::27194778-7bdb-43c1-b929-723150f16a7b" providerId="AD" clId="Web-{B0D7ED37-99B2-3BA7-0419-A0C98A7226AC}" dt="2024-11-14T00:07:17.221" v="22" actId="1076"/>
        <pc:sldMkLst>
          <pc:docMk/>
          <pc:sldMk cId="3513083482" sldId="275"/>
        </pc:sldMkLst>
        <pc:spChg chg="mod">
          <ac:chgData name="Rebecca Davies (2400081)" userId="S::2400081@student.uwtsd.ac.uk::27194778-7bdb-43c1-b929-723150f16a7b" providerId="AD" clId="Web-{B0D7ED37-99B2-3BA7-0419-A0C98A7226AC}" dt="2024-11-14T00:07:08.924" v="21" actId="20577"/>
          <ac:spMkLst>
            <pc:docMk/>
            <pc:sldMk cId="3513083482" sldId="275"/>
            <ac:spMk id="4" creationId="{DC97E546-7283-1132-56B5-0F6242E78180}"/>
          </ac:spMkLst>
        </pc:spChg>
        <pc:picChg chg="add mod modCrop">
          <ac:chgData name="Rebecca Davies (2400081)" userId="S::2400081@student.uwtsd.ac.uk::27194778-7bdb-43c1-b929-723150f16a7b" providerId="AD" clId="Web-{B0D7ED37-99B2-3BA7-0419-A0C98A7226AC}" dt="2024-11-14T00:07:17.221" v="22" actId="1076"/>
          <ac:picMkLst>
            <pc:docMk/>
            <pc:sldMk cId="3513083482" sldId="275"/>
            <ac:picMk id="11" creationId="{2F748BA0-A527-1803-3728-7AA6476A4D14}"/>
          </ac:picMkLst>
        </pc:picChg>
      </pc:sldChg>
      <pc:sldChg chg="addSp delSp modSp">
        <pc:chgData name="Rebecca Davies (2400081)" userId="S::2400081@student.uwtsd.ac.uk::27194778-7bdb-43c1-b929-723150f16a7b" providerId="AD" clId="Web-{B0D7ED37-99B2-3BA7-0419-A0C98A7226AC}" dt="2024-11-14T00:19:26.210" v="90" actId="1076"/>
        <pc:sldMkLst>
          <pc:docMk/>
          <pc:sldMk cId="4174464211" sldId="276"/>
        </pc:sldMkLst>
        <pc:spChg chg="mod">
          <ac:chgData name="Rebecca Davies (2400081)" userId="S::2400081@student.uwtsd.ac.uk::27194778-7bdb-43c1-b929-723150f16a7b" providerId="AD" clId="Web-{B0D7ED37-99B2-3BA7-0419-A0C98A7226AC}" dt="2024-11-14T00:19:07.584" v="85" actId="20577"/>
          <ac:spMkLst>
            <pc:docMk/>
            <pc:sldMk cId="4174464211" sldId="276"/>
            <ac:spMk id="4" creationId="{EC11274B-0510-B53B-CBCD-2F400A311B4A}"/>
          </ac:spMkLst>
        </pc:spChg>
        <pc:picChg chg="add mod modCrop">
          <ac:chgData name="Rebecca Davies (2400081)" userId="S::2400081@student.uwtsd.ac.uk::27194778-7bdb-43c1-b929-723150f16a7b" providerId="AD" clId="Web-{B0D7ED37-99B2-3BA7-0419-A0C98A7226AC}" dt="2024-11-14T00:19:26.210" v="90" actId="1076"/>
          <ac:picMkLst>
            <pc:docMk/>
            <pc:sldMk cId="4174464211" sldId="276"/>
            <ac:picMk id="9" creationId="{E69F493D-3C4F-D4BA-F8BB-F8BA2EE2060F}"/>
          </ac:picMkLst>
        </pc:picChg>
      </pc:sldChg>
      <pc:sldChg chg="addSp delSp modSp">
        <pc:chgData name="Rebecca Davies (2400081)" userId="S::2400081@student.uwtsd.ac.uk::27194778-7bdb-43c1-b929-723150f16a7b" providerId="AD" clId="Web-{B0D7ED37-99B2-3BA7-0419-A0C98A7226AC}" dt="2024-11-14T00:26:09.974" v="139" actId="1076"/>
        <pc:sldMkLst>
          <pc:docMk/>
          <pc:sldMk cId="1524836360" sldId="277"/>
        </pc:sldMkLst>
        <pc:spChg chg="mod">
          <ac:chgData name="Rebecca Davies (2400081)" userId="S::2400081@student.uwtsd.ac.uk::27194778-7bdb-43c1-b929-723150f16a7b" providerId="AD" clId="Web-{B0D7ED37-99B2-3BA7-0419-A0C98A7226AC}" dt="2024-11-14T00:25:11.410" v="130" actId="20577"/>
          <ac:spMkLst>
            <pc:docMk/>
            <pc:sldMk cId="1524836360" sldId="277"/>
            <ac:spMk id="4" creationId="{7B3F42EC-AD4E-DCBB-1DEE-28D041A49AB1}"/>
          </ac:spMkLst>
        </pc:spChg>
        <pc:picChg chg="add mod modCrop">
          <ac:chgData name="Rebecca Davies (2400081)" userId="S::2400081@student.uwtsd.ac.uk::27194778-7bdb-43c1-b929-723150f16a7b" providerId="AD" clId="Web-{B0D7ED37-99B2-3BA7-0419-A0C98A7226AC}" dt="2024-11-14T00:26:09.974" v="139" actId="1076"/>
          <ac:picMkLst>
            <pc:docMk/>
            <pc:sldMk cId="1524836360" sldId="277"/>
            <ac:picMk id="11" creationId="{30E1BD9D-DEE2-63BF-3052-17A79A78072D}"/>
          </ac:picMkLst>
        </pc:picChg>
      </pc:sldChg>
      <pc:sldChg chg="addSp delSp modSp">
        <pc:chgData name="Rebecca Davies (2400081)" userId="S::2400081@student.uwtsd.ac.uk::27194778-7bdb-43c1-b929-723150f16a7b" providerId="AD" clId="Web-{B0D7ED37-99B2-3BA7-0419-A0C98A7226AC}" dt="2024-11-14T00:13:23.811" v="61" actId="1076"/>
        <pc:sldMkLst>
          <pc:docMk/>
          <pc:sldMk cId="3488402463" sldId="278"/>
        </pc:sldMkLst>
        <pc:spChg chg="mod">
          <ac:chgData name="Rebecca Davies (2400081)" userId="S::2400081@student.uwtsd.ac.uk::27194778-7bdb-43c1-b929-723150f16a7b" providerId="AD" clId="Web-{B0D7ED37-99B2-3BA7-0419-A0C98A7226AC}" dt="2024-11-14T00:13:11.592" v="58" actId="20577"/>
          <ac:spMkLst>
            <pc:docMk/>
            <pc:sldMk cId="3488402463" sldId="278"/>
            <ac:spMk id="4" creationId="{D5819A1B-D1CE-46C4-9C2F-2200E11006B7}"/>
          </ac:spMkLst>
        </pc:spChg>
        <pc:picChg chg="add mod modCrop">
          <ac:chgData name="Rebecca Davies (2400081)" userId="S::2400081@student.uwtsd.ac.uk::27194778-7bdb-43c1-b929-723150f16a7b" providerId="AD" clId="Web-{B0D7ED37-99B2-3BA7-0419-A0C98A7226AC}" dt="2024-11-14T00:13:23.811" v="61" actId="1076"/>
          <ac:picMkLst>
            <pc:docMk/>
            <pc:sldMk cId="3488402463" sldId="278"/>
            <ac:picMk id="9" creationId="{980BCAB6-A3DA-FEAC-4042-D200B0353E61}"/>
          </ac:picMkLst>
        </pc:picChg>
      </pc:sldChg>
      <pc:sldChg chg="modSp">
        <pc:chgData name="Rebecca Davies (2400081)" userId="S::2400081@student.uwtsd.ac.uk::27194778-7bdb-43c1-b929-723150f16a7b" providerId="AD" clId="Web-{B0D7ED37-99B2-3BA7-0419-A0C98A7226AC}" dt="2024-11-14T00:13:59.624" v="62" actId="20577"/>
        <pc:sldMkLst>
          <pc:docMk/>
          <pc:sldMk cId="158453288" sldId="279"/>
        </pc:sldMkLst>
      </pc:sldChg>
      <pc:sldChg chg="addSp delSp modSp">
        <pc:chgData name="Rebecca Davies (2400081)" userId="S::2400081@student.uwtsd.ac.uk::27194778-7bdb-43c1-b929-723150f16a7b" providerId="AD" clId="Web-{B0D7ED37-99B2-3BA7-0419-A0C98A7226AC}" dt="2024-11-14T00:16:36.143" v="77" actId="1076"/>
        <pc:sldMkLst>
          <pc:docMk/>
          <pc:sldMk cId="1805475960" sldId="280"/>
        </pc:sldMkLst>
        <pc:spChg chg="mod">
          <ac:chgData name="Rebecca Davies (2400081)" userId="S::2400081@student.uwtsd.ac.uk::27194778-7bdb-43c1-b929-723150f16a7b" providerId="AD" clId="Web-{B0D7ED37-99B2-3BA7-0419-A0C98A7226AC}" dt="2024-11-14T00:15:34.564" v="67" actId="20577"/>
          <ac:spMkLst>
            <pc:docMk/>
            <pc:sldMk cId="1805475960" sldId="280"/>
            <ac:spMk id="4" creationId="{BA8258B7-E357-C7C4-1140-CC50B10DCAD0}"/>
          </ac:spMkLst>
        </pc:spChg>
        <pc:picChg chg="add mod modCrop">
          <ac:chgData name="Rebecca Davies (2400081)" userId="S::2400081@student.uwtsd.ac.uk::27194778-7bdb-43c1-b929-723150f16a7b" providerId="AD" clId="Web-{B0D7ED37-99B2-3BA7-0419-A0C98A7226AC}" dt="2024-11-14T00:16:36.143" v="77" actId="1076"/>
          <ac:picMkLst>
            <pc:docMk/>
            <pc:sldMk cId="1805475960" sldId="280"/>
            <ac:picMk id="11" creationId="{3288CB81-965D-1388-72D5-946189F7584E}"/>
          </ac:picMkLst>
        </pc:picChg>
      </pc:sldChg>
      <pc:sldChg chg="addSp delSp modSp">
        <pc:chgData name="Rebecca Davies (2400081)" userId="S::2400081@student.uwtsd.ac.uk::27194778-7bdb-43c1-b929-723150f16a7b" providerId="AD" clId="Web-{B0D7ED37-99B2-3BA7-0419-A0C98A7226AC}" dt="2024-11-14T00:22:43.923" v="107" actId="1076"/>
        <pc:sldMkLst>
          <pc:docMk/>
          <pc:sldMk cId="2646347717" sldId="281"/>
        </pc:sldMkLst>
        <pc:spChg chg="mod">
          <ac:chgData name="Rebecca Davies (2400081)" userId="S::2400081@student.uwtsd.ac.uk::27194778-7bdb-43c1-b929-723150f16a7b" providerId="AD" clId="Web-{B0D7ED37-99B2-3BA7-0419-A0C98A7226AC}" dt="2024-11-14T00:22:33.184" v="104" actId="20577"/>
          <ac:spMkLst>
            <pc:docMk/>
            <pc:sldMk cId="2646347717" sldId="281"/>
            <ac:spMk id="4" creationId="{ED23F209-F485-5AA4-1D8D-E2ED643166B6}"/>
          </ac:spMkLst>
        </pc:spChg>
        <pc:picChg chg="add mod modCrop">
          <ac:chgData name="Rebecca Davies (2400081)" userId="S::2400081@student.uwtsd.ac.uk::27194778-7bdb-43c1-b929-723150f16a7b" providerId="AD" clId="Web-{B0D7ED37-99B2-3BA7-0419-A0C98A7226AC}" dt="2024-11-14T00:22:43.923" v="107" actId="1076"/>
          <ac:picMkLst>
            <pc:docMk/>
            <pc:sldMk cId="2646347717" sldId="281"/>
            <ac:picMk id="6" creationId="{CA1A46AD-9B70-D02D-C803-AE2879D1D692}"/>
          </ac:picMkLst>
        </pc:picChg>
      </pc:sldChg>
      <pc:sldChg chg="addSp delSp modSp">
        <pc:chgData name="Rebecca Davies (2400081)" userId="S::2400081@student.uwtsd.ac.uk::27194778-7bdb-43c1-b929-723150f16a7b" providerId="AD" clId="Web-{B0D7ED37-99B2-3BA7-0419-A0C98A7226AC}" dt="2024-11-14T00:24:43.800" v="125" actId="1076"/>
        <pc:sldMkLst>
          <pc:docMk/>
          <pc:sldMk cId="3051596020" sldId="282"/>
        </pc:sldMkLst>
        <pc:spChg chg="mod">
          <ac:chgData name="Rebecca Davies (2400081)" userId="S::2400081@student.uwtsd.ac.uk::27194778-7bdb-43c1-b929-723150f16a7b" providerId="AD" clId="Web-{B0D7ED37-99B2-3BA7-0419-A0C98A7226AC}" dt="2024-11-14T00:24:18.972" v="118" actId="20577"/>
          <ac:spMkLst>
            <pc:docMk/>
            <pc:sldMk cId="3051596020" sldId="282"/>
            <ac:spMk id="4" creationId="{EF1169F4-DA5E-488A-D450-59849EF3FBBE}"/>
          </ac:spMkLst>
        </pc:spChg>
        <pc:picChg chg="add mod modCrop">
          <ac:chgData name="Rebecca Davies (2400081)" userId="S::2400081@student.uwtsd.ac.uk::27194778-7bdb-43c1-b929-723150f16a7b" providerId="AD" clId="Web-{B0D7ED37-99B2-3BA7-0419-A0C98A7226AC}" dt="2024-11-14T00:24:43.800" v="125" actId="1076"/>
          <ac:picMkLst>
            <pc:docMk/>
            <pc:sldMk cId="3051596020" sldId="282"/>
            <ac:picMk id="6" creationId="{7F67D95E-5915-29BF-F395-A0D49A2E4E3F}"/>
          </ac:picMkLst>
        </pc:picChg>
      </pc:sldChg>
      <pc:sldChg chg="addSp delSp modSp">
        <pc:chgData name="Rebecca Davies (2400081)" userId="S::2400081@student.uwtsd.ac.uk::27194778-7bdb-43c1-b929-723150f16a7b" providerId="AD" clId="Web-{B0D7ED37-99B2-3BA7-0419-A0C98A7226AC}" dt="2024-11-14T00:10:20.869" v="38" actId="1076"/>
        <pc:sldMkLst>
          <pc:docMk/>
          <pc:sldMk cId="3877332467" sldId="283"/>
        </pc:sldMkLst>
        <pc:spChg chg="mod">
          <ac:chgData name="Rebecca Davies (2400081)" userId="S::2400081@student.uwtsd.ac.uk::27194778-7bdb-43c1-b929-723150f16a7b" providerId="AD" clId="Web-{B0D7ED37-99B2-3BA7-0419-A0C98A7226AC}" dt="2024-11-14T00:10:07.603" v="34" actId="20577"/>
          <ac:spMkLst>
            <pc:docMk/>
            <pc:sldMk cId="3877332467" sldId="283"/>
            <ac:spMk id="4" creationId="{73441F6F-3AAE-3217-8917-44DC0C53C155}"/>
          </ac:spMkLst>
        </pc:spChg>
        <pc:picChg chg="add mod modCrop">
          <ac:chgData name="Rebecca Davies (2400081)" userId="S::2400081@student.uwtsd.ac.uk::27194778-7bdb-43c1-b929-723150f16a7b" providerId="AD" clId="Web-{B0D7ED37-99B2-3BA7-0419-A0C98A7226AC}" dt="2024-11-14T00:10:20.869" v="38" actId="1076"/>
          <ac:picMkLst>
            <pc:docMk/>
            <pc:sldMk cId="3877332467" sldId="283"/>
            <ac:picMk id="13" creationId="{626FAD29-6D73-0C40-25BD-E71AA87AC7FA}"/>
          </ac:picMkLst>
        </pc:picChg>
      </pc:sldChg>
    </pc:docChg>
  </pc:docChgLst>
  <pc:docChgLst>
    <pc:chgData name="Rebecca Davies (2400081)" userId="27194778-7bdb-43c1-b929-723150f16a7b" providerId="ADAL" clId="{0A8304F5-2667-594B-B451-332FAD2508D7}"/>
    <pc:docChg chg="custSel addSld delSld modSld">
      <pc:chgData name="Rebecca Davies (2400081)" userId="27194778-7bdb-43c1-b929-723150f16a7b" providerId="ADAL" clId="{0A8304F5-2667-594B-B451-332FAD2508D7}" dt="2024-10-24T11:28:57.739" v="249" actId="20577"/>
      <pc:docMkLst>
        <pc:docMk/>
      </pc:docMkLst>
      <pc:sldChg chg="del">
        <pc:chgData name="Rebecca Davies (2400081)" userId="27194778-7bdb-43c1-b929-723150f16a7b" providerId="ADAL" clId="{0A8304F5-2667-594B-B451-332FAD2508D7}" dt="2024-10-24T11:13:55.433" v="10" actId="2696"/>
        <pc:sldMkLst>
          <pc:docMk/>
          <pc:sldMk cId="3783941992" sldId="293"/>
        </pc:sldMkLst>
      </pc:sldChg>
      <pc:sldChg chg="delSp add del setBg delDesignElem">
        <pc:chgData name="Rebecca Davies (2400081)" userId="27194778-7bdb-43c1-b929-723150f16a7b" providerId="ADAL" clId="{0A8304F5-2667-594B-B451-332FAD2508D7}" dt="2024-10-24T11:13:04.515" v="2" actId="2696"/>
        <pc:sldMkLst>
          <pc:docMk/>
          <pc:sldMk cId="1397191844" sldId="294"/>
        </pc:sldMkLst>
      </pc:sldChg>
      <pc:sldChg chg="addSp delSp add del setBg delDesignElem">
        <pc:chgData name="Rebecca Davies (2400081)" userId="27194778-7bdb-43c1-b929-723150f16a7b" providerId="ADAL" clId="{0A8304F5-2667-594B-B451-332FAD2508D7}" dt="2024-10-24T11:13:20.621" v="5"/>
        <pc:sldMkLst>
          <pc:docMk/>
          <pc:sldMk cId="2208589509" sldId="294"/>
        </pc:sldMkLst>
      </pc:sldChg>
      <pc:sldChg chg="add">
        <pc:chgData name="Rebecca Davies (2400081)" userId="27194778-7bdb-43c1-b929-723150f16a7b" providerId="ADAL" clId="{0A8304F5-2667-594B-B451-332FAD2508D7}" dt="2024-10-24T11:13:20.648" v="6"/>
        <pc:sldMkLst>
          <pc:docMk/>
          <pc:sldMk cId="2241844335" sldId="294"/>
        </pc:sldMkLst>
      </pc:sldChg>
      <pc:sldChg chg="add">
        <pc:chgData name="Rebecca Davies (2400081)" userId="27194778-7bdb-43c1-b929-723150f16a7b" providerId="ADAL" clId="{0A8304F5-2667-594B-B451-332FAD2508D7}" dt="2024-10-24T11:13:27.590" v="7"/>
        <pc:sldMkLst>
          <pc:docMk/>
          <pc:sldMk cId="2960468494" sldId="295"/>
        </pc:sldMkLst>
      </pc:sldChg>
      <pc:sldChg chg="add">
        <pc:chgData name="Rebecca Davies (2400081)" userId="27194778-7bdb-43c1-b929-723150f16a7b" providerId="ADAL" clId="{0A8304F5-2667-594B-B451-332FAD2508D7}" dt="2024-10-24T11:13:34.796" v="8"/>
        <pc:sldMkLst>
          <pc:docMk/>
          <pc:sldMk cId="3585438134" sldId="296"/>
        </pc:sldMkLst>
      </pc:sldChg>
      <pc:sldChg chg="add">
        <pc:chgData name="Rebecca Davies (2400081)" userId="27194778-7bdb-43c1-b929-723150f16a7b" providerId="ADAL" clId="{0A8304F5-2667-594B-B451-332FAD2508D7}" dt="2024-10-24T11:13:34.796" v="8"/>
        <pc:sldMkLst>
          <pc:docMk/>
          <pc:sldMk cId="3483427183" sldId="297"/>
        </pc:sldMkLst>
      </pc:sldChg>
      <pc:sldChg chg="modSp add mod">
        <pc:chgData name="Rebecca Davies (2400081)" userId="27194778-7bdb-43c1-b929-723150f16a7b" providerId="ADAL" clId="{0A8304F5-2667-594B-B451-332FAD2508D7}" dt="2024-10-24T11:28:57.739" v="249" actId="20577"/>
        <pc:sldMkLst>
          <pc:docMk/>
          <pc:sldMk cId="2608089920" sldId="298"/>
        </pc:sldMkLst>
        <pc:spChg chg="mod">
          <ac:chgData name="Rebecca Davies (2400081)" userId="27194778-7bdb-43c1-b929-723150f16a7b" providerId="ADAL" clId="{0A8304F5-2667-594B-B451-332FAD2508D7}" dt="2024-10-24T11:28:57.739" v="249" actId="20577"/>
          <ac:spMkLst>
            <pc:docMk/>
            <pc:sldMk cId="2608089920" sldId="298"/>
            <ac:spMk id="3" creationId="{686BFF2B-2376-358B-4D98-9311C670A9BD}"/>
          </ac:spMkLst>
        </pc:spChg>
        <pc:spChg chg="mod">
          <ac:chgData name="Rebecca Davies (2400081)" userId="27194778-7bdb-43c1-b929-723150f16a7b" providerId="ADAL" clId="{0A8304F5-2667-594B-B451-332FAD2508D7}" dt="2024-10-24T11:15:31.294" v="14" actId="313"/>
          <ac:spMkLst>
            <pc:docMk/>
            <pc:sldMk cId="2608089920" sldId="298"/>
            <ac:spMk id="5" creationId="{A5EA30CE-434C-26B3-9E83-4980CEF91780}"/>
          </ac:spMkLst>
        </pc:spChg>
      </pc:sldChg>
      <pc:sldChg chg="add">
        <pc:chgData name="Rebecca Davies (2400081)" userId="27194778-7bdb-43c1-b929-723150f16a7b" providerId="ADAL" clId="{0A8304F5-2667-594B-B451-332FAD2508D7}" dt="2024-10-24T11:13:41.948" v="9"/>
        <pc:sldMkLst>
          <pc:docMk/>
          <pc:sldMk cId="2532640121" sldId="299"/>
        </pc:sldMkLst>
      </pc:sldChg>
    </pc:docChg>
  </pc:docChgLst>
  <pc:docChgLst>
    <pc:chgData name="Rebecca Davies (2400081)" userId="S::2400081@student.uwtsd.ac.uk::27194778-7bdb-43c1-b929-723150f16a7b" providerId="AD" clId="Web-{68B891B2-9FBB-9C2D-ED5C-3264B432E277}"/>
    <pc:docChg chg="addSld delSld modSld">
      <pc:chgData name="Rebecca Davies (2400081)" userId="S::2400081@student.uwtsd.ac.uk::27194778-7bdb-43c1-b929-723150f16a7b" providerId="AD" clId="Web-{68B891B2-9FBB-9C2D-ED5C-3264B432E277}" dt="2024-11-20T20:18:27.299" v="1947" actId="20577"/>
      <pc:docMkLst>
        <pc:docMk/>
      </pc:docMkLst>
      <pc:sldChg chg="add">
        <pc:chgData name="Rebecca Davies (2400081)" userId="S::2400081@student.uwtsd.ac.uk::27194778-7bdb-43c1-b929-723150f16a7b" providerId="AD" clId="Web-{68B891B2-9FBB-9C2D-ED5C-3264B432E277}" dt="2024-11-20T17:01:20.192" v="1"/>
        <pc:sldMkLst>
          <pc:docMk/>
          <pc:sldMk cId="4212839866" sldId="262"/>
        </pc:sldMkLst>
      </pc:sldChg>
      <pc:sldChg chg="modSp">
        <pc:chgData name="Rebecca Davies (2400081)" userId="S::2400081@student.uwtsd.ac.uk::27194778-7bdb-43c1-b929-723150f16a7b" providerId="AD" clId="Web-{68B891B2-9FBB-9C2D-ED5C-3264B432E277}" dt="2024-11-20T17:35:29.262" v="5" actId="20577"/>
        <pc:sldMkLst>
          <pc:docMk/>
          <pc:sldMk cId="295459221" sldId="303"/>
        </pc:sldMkLst>
        <pc:spChg chg="mod">
          <ac:chgData name="Rebecca Davies (2400081)" userId="S::2400081@student.uwtsd.ac.uk::27194778-7bdb-43c1-b929-723150f16a7b" providerId="AD" clId="Web-{68B891B2-9FBB-9C2D-ED5C-3264B432E277}" dt="2024-11-20T17:35:29.262" v="5" actId="20577"/>
          <ac:spMkLst>
            <pc:docMk/>
            <pc:sldMk cId="295459221" sldId="303"/>
            <ac:spMk id="5" creationId="{42C1A304-4514-B236-47AC-361AAF44473F}"/>
          </ac:spMkLst>
        </pc:spChg>
      </pc:sldChg>
      <pc:sldChg chg="modSp">
        <pc:chgData name="Rebecca Davies (2400081)" userId="S::2400081@student.uwtsd.ac.uk::27194778-7bdb-43c1-b929-723150f16a7b" providerId="AD" clId="Web-{68B891B2-9FBB-9C2D-ED5C-3264B432E277}" dt="2024-11-20T17:35:37.481" v="6" actId="20577"/>
        <pc:sldMkLst>
          <pc:docMk/>
          <pc:sldMk cId="3925488099" sldId="305"/>
        </pc:sldMkLst>
        <pc:spChg chg="mod">
          <ac:chgData name="Rebecca Davies (2400081)" userId="S::2400081@student.uwtsd.ac.uk::27194778-7bdb-43c1-b929-723150f16a7b" providerId="AD" clId="Web-{68B891B2-9FBB-9C2D-ED5C-3264B432E277}" dt="2024-11-20T17:35:37.481" v="6" actId="20577"/>
          <ac:spMkLst>
            <pc:docMk/>
            <pc:sldMk cId="3925488099" sldId="305"/>
            <ac:spMk id="5" creationId="{83991693-6047-E4E5-CA05-E71854471602}"/>
          </ac:spMkLst>
        </pc:spChg>
      </pc:sldChg>
      <pc:sldChg chg="modSp">
        <pc:chgData name="Rebecca Davies (2400081)" userId="S::2400081@student.uwtsd.ac.uk::27194778-7bdb-43c1-b929-723150f16a7b" providerId="AD" clId="Web-{68B891B2-9FBB-9C2D-ED5C-3264B432E277}" dt="2024-11-20T20:05:21.848" v="1898" actId="1076"/>
        <pc:sldMkLst>
          <pc:docMk/>
          <pc:sldMk cId="2910015987" sldId="308"/>
        </pc:sldMkLst>
        <pc:spChg chg="mod">
          <ac:chgData name="Rebecca Davies (2400081)" userId="S::2400081@student.uwtsd.ac.uk::27194778-7bdb-43c1-b929-723150f16a7b" providerId="AD" clId="Web-{68B891B2-9FBB-9C2D-ED5C-3264B432E277}" dt="2024-11-20T20:05:21.848" v="1898" actId="1076"/>
          <ac:spMkLst>
            <pc:docMk/>
            <pc:sldMk cId="2910015987" sldId="308"/>
            <ac:spMk id="2" creationId="{504E2CA1-286E-E835-AACD-D00F157709F0}"/>
          </ac:spMkLst>
        </pc:spChg>
        <pc:spChg chg="mod">
          <ac:chgData name="Rebecca Davies (2400081)" userId="S::2400081@student.uwtsd.ac.uk::27194778-7bdb-43c1-b929-723150f16a7b" providerId="AD" clId="Web-{68B891B2-9FBB-9C2D-ED5C-3264B432E277}" dt="2024-11-20T20:05:16.442" v="1897" actId="20577"/>
          <ac:spMkLst>
            <pc:docMk/>
            <pc:sldMk cId="2910015987" sldId="308"/>
            <ac:spMk id="3" creationId="{4B3CE8CB-E39C-4854-08FA-D5D9855B7BB6}"/>
          </ac:spMkLst>
        </pc:spChg>
        <pc:spChg chg="mod">
          <ac:chgData name="Rebecca Davies (2400081)" userId="S::2400081@student.uwtsd.ac.uk::27194778-7bdb-43c1-b929-723150f16a7b" providerId="AD" clId="Web-{68B891B2-9FBB-9C2D-ED5C-3264B432E277}" dt="2024-11-20T19:25:39.236" v="738" actId="14100"/>
          <ac:spMkLst>
            <pc:docMk/>
            <pc:sldMk cId="2910015987" sldId="308"/>
            <ac:spMk id="5" creationId="{D0B9AED8-EE83-C528-9483-050BD132B67C}"/>
          </ac:spMkLst>
        </pc:spChg>
        <pc:picChg chg="mod">
          <ac:chgData name="Rebecca Davies (2400081)" userId="S::2400081@student.uwtsd.ac.uk::27194778-7bdb-43c1-b929-723150f16a7b" providerId="AD" clId="Web-{68B891B2-9FBB-9C2D-ED5C-3264B432E277}" dt="2024-11-20T19:25:43.190" v="739" actId="1076"/>
          <ac:picMkLst>
            <pc:docMk/>
            <pc:sldMk cId="2910015987" sldId="308"/>
            <ac:picMk id="4" creationId="{85A6469E-ECB2-9D1A-8D89-B4F1F82EF8B1}"/>
          </ac:picMkLst>
        </pc:picChg>
      </pc:sldChg>
      <pc:sldChg chg="modSp">
        <pc:chgData name="Rebecca Davies (2400081)" userId="S::2400081@student.uwtsd.ac.uk::27194778-7bdb-43c1-b929-723150f16a7b" providerId="AD" clId="Web-{68B891B2-9FBB-9C2D-ED5C-3264B432E277}" dt="2024-11-20T20:06:08.148" v="1901" actId="20577"/>
        <pc:sldMkLst>
          <pc:docMk/>
          <pc:sldMk cId="3447390582" sldId="309"/>
        </pc:sldMkLst>
        <pc:spChg chg="mod">
          <ac:chgData name="Rebecca Davies (2400081)" userId="S::2400081@student.uwtsd.ac.uk::27194778-7bdb-43c1-b929-723150f16a7b" providerId="AD" clId="Web-{68B891B2-9FBB-9C2D-ED5C-3264B432E277}" dt="2024-11-20T20:06:08.148" v="1901" actId="20577"/>
          <ac:spMkLst>
            <pc:docMk/>
            <pc:sldMk cId="3447390582" sldId="309"/>
            <ac:spMk id="7" creationId="{737D2352-9647-BBFE-BF36-BDEFD58F807D}"/>
          </ac:spMkLst>
        </pc:spChg>
      </pc:sldChg>
      <pc:sldChg chg="modSp">
        <pc:chgData name="Rebecca Davies (2400081)" userId="S::2400081@student.uwtsd.ac.uk::27194778-7bdb-43c1-b929-723150f16a7b" providerId="AD" clId="Web-{68B891B2-9FBB-9C2D-ED5C-3264B432E277}" dt="2024-11-20T20:18:27.299" v="1947" actId="20577"/>
        <pc:sldMkLst>
          <pc:docMk/>
          <pc:sldMk cId="1373818426" sldId="311"/>
        </pc:sldMkLst>
        <pc:spChg chg="mod">
          <ac:chgData name="Rebecca Davies (2400081)" userId="S::2400081@student.uwtsd.ac.uk::27194778-7bdb-43c1-b929-723150f16a7b" providerId="AD" clId="Web-{68B891B2-9FBB-9C2D-ED5C-3264B432E277}" dt="2024-11-20T20:18:27.299" v="1947" actId="20577"/>
          <ac:spMkLst>
            <pc:docMk/>
            <pc:sldMk cId="1373818426" sldId="311"/>
            <ac:spMk id="3" creationId="{4B3CE8CB-E39C-4854-08FA-D5D9855B7BB6}"/>
          </ac:spMkLst>
        </pc:spChg>
      </pc:sldChg>
      <pc:sldChg chg="modSp">
        <pc:chgData name="Rebecca Davies (2400081)" userId="S::2400081@student.uwtsd.ac.uk::27194778-7bdb-43c1-b929-723150f16a7b" providerId="AD" clId="Web-{68B891B2-9FBB-9C2D-ED5C-3264B432E277}" dt="2024-11-20T17:49:30.537" v="106" actId="20577"/>
        <pc:sldMkLst>
          <pc:docMk/>
          <pc:sldMk cId="1800833268" sldId="313"/>
        </pc:sldMkLst>
        <pc:spChg chg="mod">
          <ac:chgData name="Rebecca Davies (2400081)" userId="S::2400081@student.uwtsd.ac.uk::27194778-7bdb-43c1-b929-723150f16a7b" providerId="AD" clId="Web-{68B891B2-9FBB-9C2D-ED5C-3264B432E277}" dt="2024-11-20T17:49:30.537" v="106" actId="20577"/>
          <ac:spMkLst>
            <pc:docMk/>
            <pc:sldMk cId="1800833268" sldId="313"/>
            <ac:spMk id="3" creationId="{E3AA11A9-09DA-8E9E-7A0C-765CCAD3FE9E}"/>
          </ac:spMkLst>
        </pc:spChg>
      </pc:sldChg>
      <pc:sldChg chg="add">
        <pc:chgData name="Rebecca Davies (2400081)" userId="S::2400081@student.uwtsd.ac.uk::27194778-7bdb-43c1-b929-723150f16a7b" providerId="AD" clId="Web-{68B891B2-9FBB-9C2D-ED5C-3264B432E277}" dt="2024-11-20T17:01:20.176" v="0"/>
        <pc:sldMkLst>
          <pc:docMk/>
          <pc:sldMk cId="3264955824" sldId="316"/>
        </pc:sldMkLst>
      </pc:sldChg>
      <pc:sldChg chg="addSp delSp modSp add">
        <pc:chgData name="Rebecca Davies (2400081)" userId="S::2400081@student.uwtsd.ac.uk::27194778-7bdb-43c1-b929-723150f16a7b" providerId="AD" clId="Web-{68B891B2-9FBB-9C2D-ED5C-3264B432E277}" dt="2024-11-20T17:37:35.156" v="24"/>
        <pc:sldMkLst>
          <pc:docMk/>
          <pc:sldMk cId="4019263841" sldId="317"/>
        </pc:sldMkLst>
        <pc:spChg chg="mod">
          <ac:chgData name="Rebecca Davies (2400081)" userId="S::2400081@student.uwtsd.ac.uk::27194778-7bdb-43c1-b929-723150f16a7b" providerId="AD" clId="Web-{68B891B2-9FBB-9C2D-ED5C-3264B432E277}" dt="2024-11-20T17:36:21.138" v="10" actId="20577"/>
          <ac:spMkLst>
            <pc:docMk/>
            <pc:sldMk cId="4019263841" sldId="317"/>
            <ac:spMk id="5" creationId="{D0B9AED8-EE83-C528-9483-050BD132B67C}"/>
          </ac:spMkLst>
        </pc:spChg>
        <pc:spChg chg="add mod">
          <ac:chgData name="Rebecca Davies (2400081)" userId="S::2400081@student.uwtsd.ac.uk::27194778-7bdb-43c1-b929-723150f16a7b" providerId="AD" clId="Web-{68B891B2-9FBB-9C2D-ED5C-3264B432E277}" dt="2024-11-20T17:37:29.812" v="23"/>
          <ac:spMkLst>
            <pc:docMk/>
            <pc:sldMk cId="4019263841" sldId="317"/>
            <ac:spMk id="10" creationId="{6DCE135F-B415-EC89-477B-0BA4FD7DE123}"/>
          </ac:spMkLst>
        </pc:spChg>
        <pc:picChg chg="add mod">
          <ac:chgData name="Rebecca Davies (2400081)" userId="S::2400081@student.uwtsd.ac.uk::27194778-7bdb-43c1-b929-723150f16a7b" providerId="AD" clId="Web-{68B891B2-9FBB-9C2D-ED5C-3264B432E277}" dt="2024-11-20T17:36:32.639" v="11" actId="1076"/>
          <ac:picMkLst>
            <pc:docMk/>
            <pc:sldMk cId="4019263841" sldId="317"/>
            <ac:picMk id="8" creationId="{9C3B629A-A20B-3C5D-B38D-7B7C4FD16075}"/>
          </ac:picMkLst>
        </pc:picChg>
      </pc:sldChg>
      <pc:sldChg chg="addSp modSp add">
        <pc:chgData name="Rebecca Davies (2400081)" userId="S::2400081@student.uwtsd.ac.uk::27194778-7bdb-43c1-b929-723150f16a7b" providerId="AD" clId="Web-{68B891B2-9FBB-9C2D-ED5C-3264B432E277}" dt="2024-11-20T17:43:21.541" v="46" actId="20577"/>
        <pc:sldMkLst>
          <pc:docMk/>
          <pc:sldMk cId="2653746530" sldId="318"/>
        </pc:sldMkLst>
        <pc:spChg chg="mod">
          <ac:chgData name="Rebecca Davies (2400081)" userId="S::2400081@student.uwtsd.ac.uk::27194778-7bdb-43c1-b929-723150f16a7b" providerId="AD" clId="Web-{68B891B2-9FBB-9C2D-ED5C-3264B432E277}" dt="2024-11-20T17:37:56.813" v="25" actId="20577"/>
          <ac:spMkLst>
            <pc:docMk/>
            <pc:sldMk cId="2653746530" sldId="318"/>
            <ac:spMk id="3" creationId="{BD688B73-6A39-626F-E7E6-C35DF19E9342}"/>
          </ac:spMkLst>
        </pc:spChg>
        <pc:spChg chg="mod">
          <ac:chgData name="Rebecca Davies (2400081)" userId="S::2400081@student.uwtsd.ac.uk::27194778-7bdb-43c1-b929-723150f16a7b" providerId="AD" clId="Web-{68B891B2-9FBB-9C2D-ED5C-3264B432E277}" dt="2024-11-20T17:43:21.541" v="46" actId="20577"/>
          <ac:spMkLst>
            <pc:docMk/>
            <pc:sldMk cId="2653746530" sldId="318"/>
            <ac:spMk id="7" creationId="{737D2352-9647-BBFE-BF36-BDEFD58F807D}"/>
          </ac:spMkLst>
        </pc:spChg>
        <pc:spChg chg="add mod">
          <ac:chgData name="Rebecca Davies (2400081)" userId="S::2400081@student.uwtsd.ac.uk::27194778-7bdb-43c1-b929-723150f16a7b" providerId="AD" clId="Web-{68B891B2-9FBB-9C2D-ED5C-3264B432E277}" dt="2024-11-20T17:38:51.909" v="36" actId="20577"/>
          <ac:spMkLst>
            <pc:docMk/>
            <pc:sldMk cId="2653746530" sldId="318"/>
            <ac:spMk id="8" creationId="{C54F0D8F-A026-21F9-E2F6-EDF55737632A}"/>
          </ac:spMkLst>
        </pc:spChg>
        <pc:picChg chg="add mod">
          <ac:chgData name="Rebecca Davies (2400081)" userId="S::2400081@student.uwtsd.ac.uk::27194778-7bdb-43c1-b929-723150f16a7b" providerId="AD" clId="Web-{68B891B2-9FBB-9C2D-ED5C-3264B432E277}" dt="2024-11-20T17:38:19.173" v="29" actId="1076"/>
          <ac:picMkLst>
            <pc:docMk/>
            <pc:sldMk cId="2653746530" sldId="318"/>
            <ac:picMk id="5" creationId="{E3AE9BBD-8171-7238-5EBD-1EA80101A366}"/>
          </ac:picMkLst>
        </pc:picChg>
      </pc:sldChg>
      <pc:sldChg chg="add mod setBg">
        <pc:chgData name="Rebecca Davies (2400081)" userId="S::2400081@student.uwtsd.ac.uk::27194778-7bdb-43c1-b929-723150f16a7b" providerId="AD" clId="Web-{68B891B2-9FBB-9C2D-ED5C-3264B432E277}" dt="2024-11-20T17:40:28.114" v="40"/>
        <pc:sldMkLst>
          <pc:docMk/>
          <pc:sldMk cId="3731386861" sldId="319"/>
        </pc:sldMkLst>
      </pc:sldChg>
      <pc:sldChg chg="addSp delSp modSp new del">
        <pc:chgData name="Rebecca Davies (2400081)" userId="S::2400081@student.uwtsd.ac.uk::27194778-7bdb-43c1-b929-723150f16a7b" providerId="AD" clId="Web-{68B891B2-9FBB-9C2D-ED5C-3264B432E277}" dt="2024-11-20T20:05:23.599" v="1899"/>
        <pc:sldMkLst>
          <pc:docMk/>
          <pc:sldMk cId="1554272796" sldId="320"/>
        </pc:sldMkLst>
      </pc:sldChg>
    </pc:docChg>
  </pc:docChgLst>
  <pc:docChgLst>
    <pc:chgData name="Rebecca Davies (2400081)" userId="S::2400081@student.uwtsd.ac.uk::27194778-7bdb-43c1-b929-723150f16a7b" providerId="AD" clId="Web-{B3A5587A-3128-9634-5FA4-0CE036F6C5FA}"/>
    <pc:docChg chg="addSld delSld modSld">
      <pc:chgData name="Rebecca Davies (2400081)" userId="S::2400081@student.uwtsd.ac.uk::27194778-7bdb-43c1-b929-723150f16a7b" providerId="AD" clId="Web-{B3A5587A-3128-9634-5FA4-0CE036F6C5FA}" dt="2024-10-06T13:28:39.884" v="18"/>
      <pc:docMkLst>
        <pc:docMk/>
      </pc:docMkLst>
      <pc:sldChg chg="modSp del">
        <pc:chgData name="Rebecca Davies (2400081)" userId="S::2400081@student.uwtsd.ac.uk::27194778-7bdb-43c1-b929-723150f16a7b" providerId="AD" clId="Web-{B3A5587A-3128-9634-5FA4-0CE036F6C5FA}" dt="2024-10-06T13:28:39.884" v="18"/>
        <pc:sldMkLst>
          <pc:docMk/>
          <pc:sldMk cId="109857222" sldId="256"/>
        </pc:sldMkLst>
      </pc:sldChg>
      <pc:sldChg chg="new del">
        <pc:chgData name="Rebecca Davies (2400081)" userId="S::2400081@student.uwtsd.ac.uk::27194778-7bdb-43c1-b929-723150f16a7b" providerId="AD" clId="Web-{B3A5587A-3128-9634-5FA4-0CE036F6C5FA}" dt="2024-10-06T13:28:38.274" v="17"/>
        <pc:sldMkLst>
          <pc:docMk/>
          <pc:sldMk cId="67513031" sldId="257"/>
        </pc:sldMkLst>
      </pc:sldChg>
      <pc:sldChg chg="add">
        <pc:chgData name="Rebecca Davies (2400081)" userId="S::2400081@student.uwtsd.ac.uk::27194778-7bdb-43c1-b929-723150f16a7b" providerId="AD" clId="Web-{B3A5587A-3128-9634-5FA4-0CE036F6C5FA}" dt="2024-10-06T13:28:27.758" v="10"/>
        <pc:sldMkLst>
          <pc:docMk/>
          <pc:sldMk cId="1234169784" sldId="258"/>
        </pc:sldMkLst>
      </pc:sldChg>
      <pc:sldChg chg="add">
        <pc:chgData name="Rebecca Davies (2400081)" userId="S::2400081@student.uwtsd.ac.uk::27194778-7bdb-43c1-b929-723150f16a7b" providerId="AD" clId="Web-{B3A5587A-3128-9634-5FA4-0CE036F6C5FA}" dt="2024-10-06T13:28:27.758" v="11"/>
        <pc:sldMkLst>
          <pc:docMk/>
          <pc:sldMk cId="1508888008" sldId="265"/>
        </pc:sldMkLst>
      </pc:sldChg>
      <pc:sldChg chg="add">
        <pc:chgData name="Rebecca Davies (2400081)" userId="S::2400081@student.uwtsd.ac.uk::27194778-7bdb-43c1-b929-723150f16a7b" providerId="AD" clId="Web-{B3A5587A-3128-9634-5FA4-0CE036F6C5FA}" dt="2024-10-06T13:28:27.774" v="16"/>
        <pc:sldMkLst>
          <pc:docMk/>
          <pc:sldMk cId="3873552326" sldId="266"/>
        </pc:sldMkLst>
      </pc:sldChg>
      <pc:sldChg chg="add">
        <pc:chgData name="Rebecca Davies (2400081)" userId="S::2400081@student.uwtsd.ac.uk::27194778-7bdb-43c1-b929-723150f16a7b" providerId="AD" clId="Web-{B3A5587A-3128-9634-5FA4-0CE036F6C5FA}" dt="2024-10-06T13:28:27.774" v="14"/>
        <pc:sldMkLst>
          <pc:docMk/>
          <pc:sldMk cId="2025222914" sldId="267"/>
        </pc:sldMkLst>
      </pc:sldChg>
      <pc:sldChg chg="add">
        <pc:chgData name="Rebecca Davies (2400081)" userId="S::2400081@student.uwtsd.ac.uk::27194778-7bdb-43c1-b929-723150f16a7b" providerId="AD" clId="Web-{B3A5587A-3128-9634-5FA4-0CE036F6C5FA}" dt="2024-10-06T13:28:27.774" v="15"/>
        <pc:sldMkLst>
          <pc:docMk/>
          <pc:sldMk cId="102398982" sldId="268"/>
        </pc:sldMkLst>
      </pc:sldChg>
      <pc:sldChg chg="add">
        <pc:chgData name="Rebecca Davies (2400081)" userId="S::2400081@student.uwtsd.ac.uk::27194778-7bdb-43c1-b929-723150f16a7b" providerId="AD" clId="Web-{B3A5587A-3128-9634-5FA4-0CE036F6C5FA}" dt="2024-10-06T13:28:27.758" v="13"/>
        <pc:sldMkLst>
          <pc:docMk/>
          <pc:sldMk cId="1167476148" sldId="269"/>
        </pc:sldMkLst>
      </pc:sldChg>
      <pc:sldChg chg="add">
        <pc:chgData name="Rebecca Davies (2400081)" userId="S::2400081@student.uwtsd.ac.uk::27194778-7bdb-43c1-b929-723150f16a7b" providerId="AD" clId="Web-{B3A5587A-3128-9634-5FA4-0CE036F6C5FA}" dt="2024-10-06T13:28:27.758" v="12"/>
        <pc:sldMkLst>
          <pc:docMk/>
          <pc:sldMk cId="1334806215" sldId="270"/>
        </pc:sldMkLst>
      </pc:sldChg>
    </pc:docChg>
  </pc:docChgLst>
  <pc:docChgLst>
    <pc:chgData name="Rebecca Davies (2400081)" userId="S::2400081@student.uwtsd.ac.uk::27194778-7bdb-43c1-b929-723150f16a7b" providerId="AD" clId="Web-{52931FA6-C8D5-F7A8-7F7F-8BAAA3820060}"/>
    <pc:docChg chg="modSld">
      <pc:chgData name="Rebecca Davies (2400081)" userId="S::2400081@student.uwtsd.ac.uk::27194778-7bdb-43c1-b929-723150f16a7b" providerId="AD" clId="Web-{52931FA6-C8D5-F7A8-7F7F-8BAAA3820060}" dt="2024-11-28T22:23:56.213" v="32" actId="14100"/>
      <pc:docMkLst>
        <pc:docMk/>
      </pc:docMkLst>
      <pc:sldChg chg="delSp modSp">
        <pc:chgData name="Rebecca Davies (2400081)" userId="S::2400081@student.uwtsd.ac.uk::27194778-7bdb-43c1-b929-723150f16a7b" providerId="AD" clId="Web-{52931FA6-C8D5-F7A8-7F7F-8BAAA3820060}" dt="2024-11-28T22:14:06.400" v="23"/>
        <pc:sldMkLst>
          <pc:docMk/>
          <pc:sldMk cId="3296498147" sldId="321"/>
        </pc:sldMkLst>
        <pc:picChg chg="mod ord modCrop">
          <ac:chgData name="Rebecca Davies (2400081)" userId="S::2400081@student.uwtsd.ac.uk::27194778-7bdb-43c1-b929-723150f16a7b" providerId="AD" clId="Web-{52931FA6-C8D5-F7A8-7F7F-8BAAA3820060}" dt="2024-11-28T22:14:06.400" v="23"/>
          <ac:picMkLst>
            <pc:docMk/>
            <pc:sldMk cId="3296498147" sldId="321"/>
            <ac:picMk id="4" creationId="{5AF41AA1-0764-8E7E-FA94-5E2B928E93A0}"/>
          </ac:picMkLst>
        </pc:picChg>
      </pc:sldChg>
      <pc:sldChg chg="addSp modSp">
        <pc:chgData name="Rebecca Davies (2400081)" userId="S::2400081@student.uwtsd.ac.uk::27194778-7bdb-43c1-b929-723150f16a7b" providerId="AD" clId="Web-{52931FA6-C8D5-F7A8-7F7F-8BAAA3820060}" dt="2024-11-28T22:23:56.213" v="32" actId="14100"/>
        <pc:sldMkLst>
          <pc:docMk/>
          <pc:sldMk cId="86844334" sldId="327"/>
        </pc:sldMkLst>
        <pc:spChg chg="mod">
          <ac:chgData name="Rebecca Davies (2400081)" userId="S::2400081@student.uwtsd.ac.uk::27194778-7bdb-43c1-b929-723150f16a7b" providerId="AD" clId="Web-{52931FA6-C8D5-F7A8-7F7F-8BAAA3820060}" dt="2024-11-28T22:23:14.462" v="25" actId="20577"/>
          <ac:spMkLst>
            <pc:docMk/>
            <pc:sldMk cId="86844334" sldId="327"/>
            <ac:spMk id="5" creationId="{BA17158D-CAA0-64A6-265D-3BBFB7E71B7E}"/>
          </ac:spMkLst>
        </pc:spChg>
        <pc:picChg chg="add mod modCrop">
          <ac:chgData name="Rebecca Davies (2400081)" userId="S::2400081@student.uwtsd.ac.uk::27194778-7bdb-43c1-b929-723150f16a7b" providerId="AD" clId="Web-{52931FA6-C8D5-F7A8-7F7F-8BAAA3820060}" dt="2024-11-28T22:23:56.213" v="32" actId="14100"/>
          <ac:picMkLst>
            <pc:docMk/>
            <pc:sldMk cId="86844334" sldId="327"/>
            <ac:picMk id="4" creationId="{08406C23-1AC5-9EC3-DDD2-7E8677B32677}"/>
          </ac:picMkLst>
        </pc:picChg>
      </pc:sldChg>
    </pc:docChg>
  </pc:docChgLst>
  <pc:docChgLst>
    <pc:chgData name="Rebecca Davies (2400081)" userId="S::2400081@student.uwtsd.ac.uk::27194778-7bdb-43c1-b929-723150f16a7b" providerId="AD" clId="Web-{625634DA-BA78-C449-FF21-8256B24CB566}"/>
    <pc:docChg chg="sldOrd">
      <pc:chgData name="Rebecca Davies (2400081)" userId="S::2400081@student.uwtsd.ac.uk::27194778-7bdb-43c1-b929-723150f16a7b" providerId="AD" clId="Web-{625634DA-BA78-C449-FF21-8256B24CB566}" dt="2025-01-07T14:07:27.479" v="27"/>
      <pc:docMkLst>
        <pc:docMk/>
      </pc:docMkLst>
      <pc:sldChg chg="ord">
        <pc:chgData name="Rebecca Davies (2400081)" userId="S::2400081@student.uwtsd.ac.uk::27194778-7bdb-43c1-b929-723150f16a7b" providerId="AD" clId="Web-{625634DA-BA78-C449-FF21-8256B24CB566}" dt="2025-01-07T14:07:27.479" v="23"/>
        <pc:sldMkLst>
          <pc:docMk/>
          <pc:sldMk cId="1834766576" sldId="271"/>
        </pc:sldMkLst>
      </pc:sldChg>
      <pc:sldChg chg="ord">
        <pc:chgData name="Rebecca Davies (2400081)" userId="S::2400081@student.uwtsd.ac.uk::27194778-7bdb-43c1-b929-723150f16a7b" providerId="AD" clId="Web-{625634DA-BA78-C449-FF21-8256B24CB566}" dt="2025-01-07T14:07:27.479" v="27"/>
        <pc:sldMkLst>
          <pc:docMk/>
          <pc:sldMk cId="2088838448" sldId="285"/>
        </pc:sldMkLst>
      </pc:sldChg>
      <pc:sldChg chg="ord">
        <pc:chgData name="Rebecca Davies (2400081)" userId="S::2400081@student.uwtsd.ac.uk::27194778-7bdb-43c1-b929-723150f16a7b" providerId="AD" clId="Web-{625634DA-BA78-C449-FF21-8256B24CB566}" dt="2025-01-07T14:07:27.479" v="26"/>
        <pc:sldMkLst>
          <pc:docMk/>
          <pc:sldMk cId="2007064554" sldId="286"/>
        </pc:sldMkLst>
      </pc:sldChg>
      <pc:sldChg chg="ord">
        <pc:chgData name="Rebecca Davies (2400081)" userId="S::2400081@student.uwtsd.ac.uk::27194778-7bdb-43c1-b929-723150f16a7b" providerId="AD" clId="Web-{625634DA-BA78-C449-FF21-8256B24CB566}" dt="2025-01-07T14:07:27.479" v="25"/>
        <pc:sldMkLst>
          <pc:docMk/>
          <pc:sldMk cId="1018275265" sldId="287"/>
        </pc:sldMkLst>
      </pc:sldChg>
      <pc:sldChg chg="ord">
        <pc:chgData name="Rebecca Davies (2400081)" userId="S::2400081@student.uwtsd.ac.uk::27194778-7bdb-43c1-b929-723150f16a7b" providerId="AD" clId="Web-{625634DA-BA78-C449-FF21-8256B24CB566}" dt="2025-01-07T14:07:27.479" v="22"/>
        <pc:sldMkLst>
          <pc:docMk/>
          <pc:sldMk cId="1236510668" sldId="288"/>
        </pc:sldMkLst>
      </pc:sldChg>
      <pc:sldChg chg="ord">
        <pc:chgData name="Rebecca Davies (2400081)" userId="S::2400081@student.uwtsd.ac.uk::27194778-7bdb-43c1-b929-723150f16a7b" providerId="AD" clId="Web-{625634DA-BA78-C449-FF21-8256B24CB566}" dt="2025-01-07T14:07:27.479" v="21"/>
        <pc:sldMkLst>
          <pc:docMk/>
          <pc:sldMk cId="525818003" sldId="289"/>
        </pc:sldMkLst>
      </pc:sldChg>
      <pc:sldChg chg="ord">
        <pc:chgData name="Rebecca Davies (2400081)" userId="S::2400081@student.uwtsd.ac.uk::27194778-7bdb-43c1-b929-723150f16a7b" providerId="AD" clId="Web-{625634DA-BA78-C449-FF21-8256B24CB566}" dt="2025-01-07T14:07:27.479" v="24"/>
        <pc:sldMkLst>
          <pc:docMk/>
          <pc:sldMk cId="1097471566" sldId="292"/>
        </pc:sldMkLst>
      </pc:sldChg>
      <pc:sldChg chg="ord">
        <pc:chgData name="Rebecca Davies (2400081)" userId="S::2400081@student.uwtsd.ac.uk::27194778-7bdb-43c1-b929-723150f16a7b" providerId="AD" clId="Web-{625634DA-BA78-C449-FF21-8256B24CB566}" dt="2025-01-07T14:06:46.212" v="18"/>
        <pc:sldMkLst>
          <pc:docMk/>
          <pc:sldMk cId="2439627243" sldId="306"/>
        </pc:sldMkLst>
      </pc:sldChg>
      <pc:sldChg chg="ord">
        <pc:chgData name="Rebecca Davies (2400081)" userId="S::2400081@student.uwtsd.ac.uk::27194778-7bdb-43c1-b929-723150f16a7b" providerId="AD" clId="Web-{625634DA-BA78-C449-FF21-8256B24CB566}" dt="2025-01-07T14:06:46.212" v="17"/>
        <pc:sldMkLst>
          <pc:docMk/>
          <pc:sldMk cId="2910015987" sldId="308"/>
        </pc:sldMkLst>
      </pc:sldChg>
      <pc:sldChg chg="ord">
        <pc:chgData name="Rebecca Davies (2400081)" userId="S::2400081@student.uwtsd.ac.uk::27194778-7bdb-43c1-b929-723150f16a7b" providerId="AD" clId="Web-{625634DA-BA78-C449-FF21-8256B24CB566}" dt="2025-01-07T14:06:46.212" v="16"/>
        <pc:sldMkLst>
          <pc:docMk/>
          <pc:sldMk cId="3447390582" sldId="309"/>
        </pc:sldMkLst>
      </pc:sldChg>
      <pc:sldChg chg="ord">
        <pc:chgData name="Rebecca Davies (2400081)" userId="S::2400081@student.uwtsd.ac.uk::27194778-7bdb-43c1-b929-723150f16a7b" providerId="AD" clId="Web-{625634DA-BA78-C449-FF21-8256B24CB566}" dt="2025-01-07T14:06:46.212" v="15"/>
        <pc:sldMkLst>
          <pc:docMk/>
          <pc:sldMk cId="1373818426" sldId="311"/>
        </pc:sldMkLst>
      </pc:sldChg>
      <pc:sldChg chg="ord">
        <pc:chgData name="Rebecca Davies (2400081)" userId="S::2400081@student.uwtsd.ac.uk::27194778-7bdb-43c1-b929-723150f16a7b" providerId="AD" clId="Web-{625634DA-BA78-C449-FF21-8256B24CB566}" dt="2025-01-07T14:06:46.212" v="14"/>
        <pc:sldMkLst>
          <pc:docMk/>
          <pc:sldMk cId="3414612042" sldId="312"/>
        </pc:sldMkLst>
      </pc:sldChg>
      <pc:sldChg chg="ord">
        <pc:chgData name="Rebecca Davies (2400081)" userId="S::2400081@student.uwtsd.ac.uk::27194778-7bdb-43c1-b929-723150f16a7b" providerId="AD" clId="Web-{625634DA-BA78-C449-FF21-8256B24CB566}" dt="2025-01-07T14:06:46.212" v="13"/>
        <pc:sldMkLst>
          <pc:docMk/>
          <pc:sldMk cId="1800833268" sldId="313"/>
        </pc:sldMkLst>
      </pc:sldChg>
      <pc:sldChg chg="ord">
        <pc:chgData name="Rebecca Davies (2400081)" userId="S::2400081@student.uwtsd.ac.uk::27194778-7bdb-43c1-b929-723150f16a7b" providerId="AD" clId="Web-{625634DA-BA78-C449-FF21-8256B24CB566}" dt="2025-01-07T14:07:27.479" v="20"/>
        <pc:sldMkLst>
          <pc:docMk/>
          <pc:sldMk cId="465213944" sldId="314"/>
        </pc:sldMkLst>
      </pc:sldChg>
      <pc:sldChg chg="ord">
        <pc:chgData name="Rebecca Davies (2400081)" userId="S::2400081@student.uwtsd.ac.uk::27194778-7bdb-43c1-b929-723150f16a7b" providerId="AD" clId="Web-{625634DA-BA78-C449-FF21-8256B24CB566}" dt="2025-01-07T14:07:27.479" v="19"/>
        <pc:sldMkLst>
          <pc:docMk/>
          <pc:sldMk cId="4133525478" sldId="315"/>
        </pc:sldMkLst>
      </pc:sldChg>
      <pc:sldChg chg="ord">
        <pc:chgData name="Rebecca Davies (2400081)" userId="S::2400081@student.uwtsd.ac.uk::27194778-7bdb-43c1-b929-723150f16a7b" providerId="AD" clId="Web-{625634DA-BA78-C449-FF21-8256B24CB566}" dt="2025-01-07T14:06:46.212" v="12"/>
        <pc:sldMkLst>
          <pc:docMk/>
          <pc:sldMk cId="3264955824" sldId="316"/>
        </pc:sldMkLst>
      </pc:sldChg>
      <pc:sldChg chg="ord">
        <pc:chgData name="Rebecca Davies (2400081)" userId="S::2400081@student.uwtsd.ac.uk::27194778-7bdb-43c1-b929-723150f16a7b" providerId="AD" clId="Web-{625634DA-BA78-C449-FF21-8256B24CB566}" dt="2025-01-07T14:06:46.212" v="11"/>
        <pc:sldMkLst>
          <pc:docMk/>
          <pc:sldMk cId="4019263841" sldId="317"/>
        </pc:sldMkLst>
      </pc:sldChg>
      <pc:sldChg chg="ord">
        <pc:chgData name="Rebecca Davies (2400081)" userId="S::2400081@student.uwtsd.ac.uk::27194778-7bdb-43c1-b929-723150f16a7b" providerId="AD" clId="Web-{625634DA-BA78-C449-FF21-8256B24CB566}" dt="2025-01-07T14:06:46.212" v="10"/>
        <pc:sldMkLst>
          <pc:docMk/>
          <pc:sldMk cId="2653746530" sldId="318"/>
        </pc:sldMkLst>
      </pc:sldChg>
      <pc:sldChg chg="ord">
        <pc:chgData name="Rebecca Davies (2400081)" userId="S::2400081@student.uwtsd.ac.uk::27194778-7bdb-43c1-b929-723150f16a7b" providerId="AD" clId="Web-{625634DA-BA78-C449-FF21-8256B24CB566}" dt="2025-01-07T14:06:46.212" v="8"/>
        <pc:sldMkLst>
          <pc:docMk/>
          <pc:sldMk cId="2428460702" sldId="319"/>
        </pc:sldMkLst>
      </pc:sldChg>
      <pc:sldChg chg="ord">
        <pc:chgData name="Rebecca Davies (2400081)" userId="S::2400081@student.uwtsd.ac.uk::27194778-7bdb-43c1-b929-723150f16a7b" providerId="AD" clId="Web-{625634DA-BA78-C449-FF21-8256B24CB566}" dt="2025-01-07T14:06:46.212" v="7"/>
        <pc:sldMkLst>
          <pc:docMk/>
          <pc:sldMk cId="1133161626" sldId="320"/>
        </pc:sldMkLst>
      </pc:sldChg>
      <pc:sldChg chg="ord">
        <pc:chgData name="Rebecca Davies (2400081)" userId="S::2400081@student.uwtsd.ac.uk::27194778-7bdb-43c1-b929-723150f16a7b" providerId="AD" clId="Web-{625634DA-BA78-C449-FF21-8256B24CB566}" dt="2025-01-07T14:06:46.212" v="6"/>
        <pc:sldMkLst>
          <pc:docMk/>
          <pc:sldMk cId="659864017" sldId="321"/>
        </pc:sldMkLst>
      </pc:sldChg>
      <pc:sldChg chg="ord">
        <pc:chgData name="Rebecca Davies (2400081)" userId="S::2400081@student.uwtsd.ac.uk::27194778-7bdb-43c1-b929-723150f16a7b" providerId="AD" clId="Web-{625634DA-BA78-C449-FF21-8256B24CB566}" dt="2025-01-07T14:06:46.212" v="5"/>
        <pc:sldMkLst>
          <pc:docMk/>
          <pc:sldMk cId="3448838788" sldId="322"/>
        </pc:sldMkLst>
      </pc:sldChg>
      <pc:sldChg chg="ord">
        <pc:chgData name="Rebecca Davies (2400081)" userId="S::2400081@student.uwtsd.ac.uk::27194778-7bdb-43c1-b929-723150f16a7b" providerId="AD" clId="Web-{625634DA-BA78-C449-FF21-8256B24CB566}" dt="2025-01-07T14:06:46.212" v="4"/>
        <pc:sldMkLst>
          <pc:docMk/>
          <pc:sldMk cId="2596043330" sldId="323"/>
        </pc:sldMkLst>
      </pc:sldChg>
      <pc:sldChg chg="ord">
        <pc:chgData name="Rebecca Davies (2400081)" userId="S::2400081@student.uwtsd.ac.uk::27194778-7bdb-43c1-b929-723150f16a7b" providerId="AD" clId="Web-{625634DA-BA78-C449-FF21-8256B24CB566}" dt="2025-01-07T14:06:46.212" v="3"/>
        <pc:sldMkLst>
          <pc:docMk/>
          <pc:sldMk cId="86844334" sldId="324"/>
        </pc:sldMkLst>
      </pc:sldChg>
      <pc:sldChg chg="ord">
        <pc:chgData name="Rebecca Davies (2400081)" userId="S::2400081@student.uwtsd.ac.uk::27194778-7bdb-43c1-b929-723150f16a7b" providerId="AD" clId="Web-{625634DA-BA78-C449-FF21-8256B24CB566}" dt="2025-01-07T14:06:46.212" v="9"/>
        <pc:sldMkLst>
          <pc:docMk/>
          <pc:sldMk cId="3296498147" sldId="325"/>
        </pc:sldMkLst>
      </pc:sldChg>
    </pc:docChg>
  </pc:docChgLst>
  <pc:docChgLst>
    <pc:chgData name="Rebecca Davies (2400081)" userId="S::2400081@student.uwtsd.ac.uk::27194778-7bdb-43c1-b929-723150f16a7b" providerId="AD" clId="Web-{4924D1DA-4620-3379-384D-5DD91432D8C9}"/>
    <pc:docChg chg="addSld delSld modSld">
      <pc:chgData name="Rebecca Davies (2400081)" userId="S::2400081@student.uwtsd.ac.uk::27194778-7bdb-43c1-b929-723150f16a7b" providerId="AD" clId="Web-{4924D1DA-4620-3379-384D-5DD91432D8C9}" dt="2024-11-21T01:08:27.457" v="566" actId="1076"/>
      <pc:docMkLst>
        <pc:docMk/>
      </pc:docMkLst>
      <pc:sldChg chg="addSp modSp">
        <pc:chgData name="Rebecca Davies (2400081)" userId="S::2400081@student.uwtsd.ac.uk::27194778-7bdb-43c1-b929-723150f16a7b" providerId="AD" clId="Web-{4924D1DA-4620-3379-384D-5DD91432D8C9}" dt="2024-11-21T01:03:31.117" v="530" actId="1076"/>
        <pc:sldMkLst>
          <pc:docMk/>
          <pc:sldMk cId="2445342528" sldId="302"/>
        </pc:sldMkLst>
        <pc:spChg chg="mod">
          <ac:chgData name="Rebecca Davies (2400081)" userId="S::2400081@student.uwtsd.ac.uk::27194778-7bdb-43c1-b929-723150f16a7b" providerId="AD" clId="Web-{4924D1DA-4620-3379-384D-5DD91432D8C9}" dt="2024-11-21T00:52:11.284" v="482" actId="20577"/>
          <ac:spMkLst>
            <pc:docMk/>
            <pc:sldMk cId="2445342528" sldId="302"/>
            <ac:spMk id="3" creationId="{6239BD4D-5615-C889-1CFD-525718425BB9}"/>
          </ac:spMkLst>
        </pc:spChg>
      </pc:sldChg>
      <pc:sldChg chg="addSp delSp modSp">
        <pc:chgData name="Rebecca Davies (2400081)" userId="S::2400081@student.uwtsd.ac.uk::27194778-7bdb-43c1-b929-723150f16a7b" providerId="AD" clId="Web-{4924D1DA-4620-3379-384D-5DD91432D8C9}" dt="2024-11-21T00:32:09.634" v="78"/>
        <pc:sldMkLst>
          <pc:docMk/>
          <pc:sldMk cId="295459221" sldId="303"/>
        </pc:sldMkLst>
        <pc:spChg chg="mod">
          <ac:chgData name="Rebecca Davies (2400081)" userId="S::2400081@student.uwtsd.ac.uk::27194778-7bdb-43c1-b929-723150f16a7b" providerId="AD" clId="Web-{4924D1DA-4620-3379-384D-5DD91432D8C9}" dt="2024-11-21T00:20:43.557" v="14" actId="20577"/>
          <ac:spMkLst>
            <pc:docMk/>
            <pc:sldMk cId="295459221" sldId="303"/>
            <ac:spMk id="3" creationId="{4288B158-1E25-0C78-EB51-D4C5E82CE833}"/>
          </ac:spMkLst>
        </pc:spChg>
      </pc:sldChg>
      <pc:sldChg chg="addSp modSp">
        <pc:chgData name="Rebecca Davies (2400081)" userId="S::2400081@student.uwtsd.ac.uk::27194778-7bdb-43c1-b929-723150f16a7b" providerId="AD" clId="Web-{4924D1DA-4620-3379-384D-5DD91432D8C9}" dt="2024-11-21T00:31:09.601" v="67" actId="1076"/>
        <pc:sldMkLst>
          <pc:docMk/>
          <pc:sldMk cId="4248462093" sldId="304"/>
        </pc:sldMkLst>
        <pc:spChg chg="mod">
          <ac:chgData name="Rebecca Davies (2400081)" userId="S::2400081@student.uwtsd.ac.uk::27194778-7bdb-43c1-b929-723150f16a7b" providerId="AD" clId="Web-{4924D1DA-4620-3379-384D-5DD91432D8C9}" dt="2024-11-21T00:30:22.522" v="56" actId="20577"/>
          <ac:spMkLst>
            <pc:docMk/>
            <pc:sldMk cId="4248462093" sldId="304"/>
            <ac:spMk id="3" creationId="{59D2C44B-0C18-BCF7-6E0A-E27D21C00FDA}"/>
          </ac:spMkLst>
        </pc:spChg>
      </pc:sldChg>
      <pc:sldChg chg="addSp modSp">
        <pc:chgData name="Rebecca Davies (2400081)" userId="S::2400081@student.uwtsd.ac.uk::27194778-7bdb-43c1-b929-723150f16a7b" providerId="AD" clId="Web-{4924D1DA-4620-3379-384D-5DD91432D8C9}" dt="2024-11-21T00:34:25.684" v="99" actId="14100"/>
        <pc:sldMkLst>
          <pc:docMk/>
          <pc:sldMk cId="3925488099" sldId="305"/>
        </pc:sldMkLst>
      </pc:sldChg>
      <pc:sldChg chg="modSp">
        <pc:chgData name="Rebecca Davies (2400081)" userId="S::2400081@student.uwtsd.ac.uk::27194778-7bdb-43c1-b929-723150f16a7b" providerId="AD" clId="Web-{4924D1DA-4620-3379-384D-5DD91432D8C9}" dt="2024-11-20T23:49:03.105" v="8" actId="20577"/>
        <pc:sldMkLst>
          <pc:docMk/>
          <pc:sldMk cId="2910015987" sldId="308"/>
        </pc:sldMkLst>
        <pc:spChg chg="mod">
          <ac:chgData name="Rebecca Davies (2400081)" userId="S::2400081@student.uwtsd.ac.uk::27194778-7bdb-43c1-b929-723150f16a7b" providerId="AD" clId="Web-{4924D1DA-4620-3379-384D-5DD91432D8C9}" dt="2024-11-20T23:49:03.105" v="8" actId="20577"/>
          <ac:spMkLst>
            <pc:docMk/>
            <pc:sldMk cId="2910015987" sldId="308"/>
            <ac:spMk id="3" creationId="{4B3CE8CB-E39C-4854-08FA-D5D9855B7BB6}"/>
          </ac:spMkLst>
        </pc:spChg>
      </pc:sldChg>
      <pc:sldChg chg="addSp modSp">
        <pc:chgData name="Rebecca Davies (2400081)" userId="S::2400081@student.uwtsd.ac.uk::27194778-7bdb-43c1-b929-723150f16a7b" providerId="AD" clId="Web-{4924D1DA-4620-3379-384D-5DD91432D8C9}" dt="2024-11-21T01:08:27.457" v="566" actId="1076"/>
        <pc:sldMkLst>
          <pc:docMk/>
          <pc:sldMk cId="1373818426" sldId="311"/>
        </pc:sldMkLst>
        <pc:spChg chg="mod">
          <ac:chgData name="Rebecca Davies (2400081)" userId="S::2400081@student.uwtsd.ac.uk::27194778-7bdb-43c1-b929-723150f16a7b" providerId="AD" clId="Web-{4924D1DA-4620-3379-384D-5DD91432D8C9}" dt="2024-11-21T01:07:59.754" v="561" actId="20577"/>
          <ac:spMkLst>
            <pc:docMk/>
            <pc:sldMk cId="1373818426" sldId="311"/>
            <ac:spMk id="3" creationId="{4B3CE8CB-E39C-4854-08FA-D5D9855B7BB6}"/>
          </ac:spMkLst>
        </pc:spChg>
      </pc:sldChg>
      <pc:sldChg chg="addSp modSp">
        <pc:chgData name="Rebecca Davies (2400081)" userId="S::2400081@student.uwtsd.ac.uk::27194778-7bdb-43c1-b929-723150f16a7b" providerId="AD" clId="Web-{4924D1DA-4620-3379-384D-5DD91432D8C9}" dt="2024-11-21T01:07:34.987" v="556" actId="1076"/>
        <pc:sldMkLst>
          <pc:docMk/>
          <pc:sldMk cId="3414612042" sldId="312"/>
        </pc:sldMkLst>
        <pc:spChg chg="mod">
          <ac:chgData name="Rebecca Davies (2400081)" userId="S::2400081@student.uwtsd.ac.uk::27194778-7bdb-43c1-b929-723150f16a7b" providerId="AD" clId="Web-{4924D1DA-4620-3379-384D-5DD91432D8C9}" dt="2024-11-21T01:06:46.799" v="549" actId="20577"/>
          <ac:spMkLst>
            <pc:docMk/>
            <pc:sldMk cId="3414612042" sldId="312"/>
            <ac:spMk id="3" creationId="{4B3CE8CB-E39C-4854-08FA-D5D9855B7BB6}"/>
          </ac:spMkLst>
        </pc:spChg>
      </pc:sldChg>
      <pc:sldChg chg="addSp delSp modSp new mod setBg">
        <pc:chgData name="Rebecca Davies (2400081)" userId="S::2400081@student.uwtsd.ac.uk::27194778-7bdb-43c1-b929-723150f16a7b" providerId="AD" clId="Web-{4924D1DA-4620-3379-384D-5DD91432D8C9}" dt="2024-11-21T00:32:47.510" v="85"/>
        <pc:sldMkLst>
          <pc:docMk/>
          <pc:sldMk cId="2925538311" sldId="320"/>
        </pc:sldMkLst>
      </pc:sldChg>
      <pc:sldChg chg="delSp modSp new del">
        <pc:chgData name="Rebecca Davies (2400081)" userId="S::2400081@student.uwtsd.ac.uk::27194778-7bdb-43c1-b929-723150f16a7b" providerId="AD" clId="Web-{4924D1DA-4620-3379-384D-5DD91432D8C9}" dt="2024-11-21T01:04:10.196" v="531"/>
        <pc:sldMkLst>
          <pc:docMk/>
          <pc:sldMk cId="633750560" sldId="321"/>
        </pc:sldMkLst>
      </pc:sldChg>
      <pc:sldChg chg="addSp delSp modSp new del">
        <pc:chgData name="Rebecca Davies (2400081)" userId="S::2400081@student.uwtsd.ac.uk::27194778-7bdb-43c1-b929-723150f16a7b" providerId="AD" clId="Web-{4924D1DA-4620-3379-384D-5DD91432D8C9}" dt="2024-11-21T00:32:26.509" v="83"/>
        <pc:sldMkLst>
          <pc:docMk/>
          <pc:sldMk cId="3869838355" sldId="321"/>
        </pc:sldMkLst>
      </pc:sldChg>
    </pc:docChg>
  </pc:docChgLst>
  <pc:docChgLst>
    <pc:chgData name="Rebecca Davies (2400081)" userId="27194778-7bdb-43c1-b929-723150f16a7b" providerId="ADAL" clId="{726041DA-FE2B-0544-A6D1-855C9FEE5C18}"/>
    <pc:docChg chg="addSld delSld modSld">
      <pc:chgData name="Rebecca Davies (2400081)" userId="27194778-7bdb-43c1-b929-723150f16a7b" providerId="ADAL" clId="{726041DA-FE2B-0544-A6D1-855C9FEE5C18}" dt="2024-11-08T14:44:57.350" v="4" actId="2696"/>
      <pc:docMkLst>
        <pc:docMk/>
      </pc:docMkLst>
      <pc:sldChg chg="add">
        <pc:chgData name="Rebecca Davies (2400081)" userId="27194778-7bdb-43c1-b929-723150f16a7b" providerId="ADAL" clId="{726041DA-FE2B-0544-A6D1-855C9FEE5C18}" dt="2024-11-08T14:44:30.265" v="2"/>
        <pc:sldMkLst>
          <pc:docMk/>
          <pc:sldMk cId="2439627243" sldId="306"/>
        </pc:sldMkLst>
      </pc:sldChg>
      <pc:sldChg chg="add del">
        <pc:chgData name="Rebecca Davies (2400081)" userId="27194778-7bdb-43c1-b929-723150f16a7b" providerId="ADAL" clId="{726041DA-FE2B-0544-A6D1-855C9FEE5C18}" dt="2024-11-08T14:44:30.234" v="1"/>
        <pc:sldMkLst>
          <pc:docMk/>
          <pc:sldMk cId="4006082636" sldId="306"/>
        </pc:sldMkLst>
      </pc:sldChg>
      <pc:sldChg chg="add del">
        <pc:chgData name="Rebecca Davies (2400081)" userId="27194778-7bdb-43c1-b929-723150f16a7b" providerId="ADAL" clId="{726041DA-FE2B-0544-A6D1-855C9FEE5C18}" dt="2024-11-08T14:44:30.234" v="1"/>
        <pc:sldMkLst>
          <pc:docMk/>
          <pc:sldMk cId="1231913106" sldId="307"/>
        </pc:sldMkLst>
      </pc:sldChg>
      <pc:sldChg chg="add">
        <pc:chgData name="Rebecca Davies (2400081)" userId="27194778-7bdb-43c1-b929-723150f16a7b" providerId="ADAL" clId="{726041DA-FE2B-0544-A6D1-855C9FEE5C18}" dt="2024-11-08T14:44:30.265" v="2"/>
        <pc:sldMkLst>
          <pc:docMk/>
          <pc:sldMk cId="3302873364" sldId="307"/>
        </pc:sldMkLst>
      </pc:sldChg>
      <pc:sldChg chg="add del">
        <pc:chgData name="Rebecca Davies (2400081)" userId="27194778-7bdb-43c1-b929-723150f16a7b" providerId="ADAL" clId="{726041DA-FE2B-0544-A6D1-855C9FEE5C18}" dt="2024-11-08T14:44:30.234" v="1"/>
        <pc:sldMkLst>
          <pc:docMk/>
          <pc:sldMk cId="1838380456" sldId="308"/>
        </pc:sldMkLst>
      </pc:sldChg>
      <pc:sldChg chg="add">
        <pc:chgData name="Rebecca Davies (2400081)" userId="27194778-7bdb-43c1-b929-723150f16a7b" providerId="ADAL" clId="{726041DA-FE2B-0544-A6D1-855C9FEE5C18}" dt="2024-11-08T14:44:30.265" v="2"/>
        <pc:sldMkLst>
          <pc:docMk/>
          <pc:sldMk cId="2910015987" sldId="308"/>
        </pc:sldMkLst>
      </pc:sldChg>
      <pc:sldChg chg="add del">
        <pc:chgData name="Rebecca Davies (2400081)" userId="27194778-7bdb-43c1-b929-723150f16a7b" providerId="ADAL" clId="{726041DA-FE2B-0544-A6D1-855C9FEE5C18}" dt="2024-11-08T14:44:30.234" v="1"/>
        <pc:sldMkLst>
          <pc:docMk/>
          <pc:sldMk cId="435498614" sldId="309"/>
        </pc:sldMkLst>
      </pc:sldChg>
      <pc:sldChg chg="add">
        <pc:chgData name="Rebecca Davies (2400081)" userId="27194778-7bdb-43c1-b929-723150f16a7b" providerId="ADAL" clId="{726041DA-FE2B-0544-A6D1-855C9FEE5C18}" dt="2024-11-08T14:44:30.265" v="2"/>
        <pc:sldMkLst>
          <pc:docMk/>
          <pc:sldMk cId="3447390582" sldId="309"/>
        </pc:sldMkLst>
      </pc:sldChg>
      <pc:sldChg chg="add del">
        <pc:chgData name="Rebecca Davies (2400081)" userId="27194778-7bdb-43c1-b929-723150f16a7b" providerId="ADAL" clId="{726041DA-FE2B-0544-A6D1-855C9FEE5C18}" dt="2024-11-08T14:44:30.234" v="1"/>
        <pc:sldMkLst>
          <pc:docMk/>
          <pc:sldMk cId="1196742998" sldId="310"/>
        </pc:sldMkLst>
      </pc:sldChg>
      <pc:sldChg chg="add">
        <pc:chgData name="Rebecca Davies (2400081)" userId="27194778-7bdb-43c1-b929-723150f16a7b" providerId="ADAL" clId="{726041DA-FE2B-0544-A6D1-855C9FEE5C18}" dt="2024-11-08T14:44:30.265" v="2"/>
        <pc:sldMkLst>
          <pc:docMk/>
          <pc:sldMk cId="4122186360" sldId="310"/>
        </pc:sldMkLst>
      </pc:sldChg>
      <pc:sldChg chg="add del">
        <pc:chgData name="Rebecca Davies (2400081)" userId="27194778-7bdb-43c1-b929-723150f16a7b" providerId="ADAL" clId="{726041DA-FE2B-0544-A6D1-855C9FEE5C18}" dt="2024-11-08T14:44:30.234" v="1"/>
        <pc:sldMkLst>
          <pc:docMk/>
          <pc:sldMk cId="848303287" sldId="311"/>
        </pc:sldMkLst>
      </pc:sldChg>
      <pc:sldChg chg="add">
        <pc:chgData name="Rebecca Davies (2400081)" userId="27194778-7bdb-43c1-b929-723150f16a7b" providerId="ADAL" clId="{726041DA-FE2B-0544-A6D1-855C9FEE5C18}" dt="2024-11-08T14:44:30.265" v="2"/>
        <pc:sldMkLst>
          <pc:docMk/>
          <pc:sldMk cId="1373818426" sldId="311"/>
        </pc:sldMkLst>
      </pc:sldChg>
      <pc:sldChg chg="add del">
        <pc:chgData name="Rebecca Davies (2400081)" userId="27194778-7bdb-43c1-b929-723150f16a7b" providerId="ADAL" clId="{726041DA-FE2B-0544-A6D1-855C9FEE5C18}" dt="2024-11-08T14:44:30.234" v="1"/>
        <pc:sldMkLst>
          <pc:docMk/>
          <pc:sldMk cId="1501211496" sldId="312"/>
        </pc:sldMkLst>
      </pc:sldChg>
      <pc:sldChg chg="add">
        <pc:chgData name="Rebecca Davies (2400081)" userId="27194778-7bdb-43c1-b929-723150f16a7b" providerId="ADAL" clId="{726041DA-FE2B-0544-A6D1-855C9FEE5C18}" dt="2024-11-08T14:44:30.265" v="2"/>
        <pc:sldMkLst>
          <pc:docMk/>
          <pc:sldMk cId="3414612042" sldId="312"/>
        </pc:sldMkLst>
      </pc:sldChg>
      <pc:sldChg chg="add del">
        <pc:chgData name="Rebecca Davies (2400081)" userId="27194778-7bdb-43c1-b929-723150f16a7b" providerId="ADAL" clId="{726041DA-FE2B-0544-A6D1-855C9FEE5C18}" dt="2024-11-08T14:44:30.265" v="2"/>
        <pc:sldMkLst>
          <pc:docMk/>
          <pc:sldMk cId="1800833268" sldId="313"/>
        </pc:sldMkLst>
      </pc:sldChg>
      <pc:sldChg chg="new del">
        <pc:chgData name="Rebecca Davies (2400081)" userId="27194778-7bdb-43c1-b929-723150f16a7b" providerId="ADAL" clId="{726041DA-FE2B-0544-A6D1-855C9FEE5C18}" dt="2024-11-08T14:44:57.350" v="4" actId="2696"/>
        <pc:sldMkLst>
          <pc:docMk/>
          <pc:sldMk cId="772488477" sldId="314"/>
        </pc:sldMkLst>
      </pc:sldChg>
    </pc:docChg>
  </pc:docChgLst>
  <pc:docChgLst>
    <pc:chgData name="Rebecca Davies (2400081)" userId="S::2400081@student.uwtsd.ac.uk::27194778-7bdb-43c1-b929-723150f16a7b" providerId="AD" clId="Web-{90F7F79B-512F-53C5-5B74-DA5C0ED24E53}"/>
    <pc:docChg chg="delSld">
      <pc:chgData name="Rebecca Davies (2400081)" userId="S::2400081@student.uwtsd.ac.uk::27194778-7bdb-43c1-b929-723150f16a7b" providerId="AD" clId="Web-{90F7F79B-512F-53C5-5B74-DA5C0ED24E53}" dt="2024-10-09T18:23:23.465" v="0"/>
      <pc:docMkLst>
        <pc:docMk/>
      </pc:docMkLst>
      <pc:sldChg chg="del">
        <pc:chgData name="Rebecca Davies (2400081)" userId="S::2400081@student.uwtsd.ac.uk::27194778-7bdb-43c1-b929-723150f16a7b" providerId="AD" clId="Web-{90F7F79B-512F-53C5-5B74-DA5C0ED24E53}" dt="2024-10-09T18:23:23.465" v="0"/>
        <pc:sldMkLst>
          <pc:docMk/>
          <pc:sldMk cId="4194620022" sldId="271"/>
        </pc:sldMkLst>
      </pc:sldChg>
    </pc:docChg>
  </pc:docChgLst>
  <pc:docChgLst>
    <pc:chgData name="Rebecca Davies (2400081)" userId="S::2400081@student.uwtsd.ac.uk::27194778-7bdb-43c1-b929-723150f16a7b" providerId="AD" clId="Web-{74CFDA98-713F-8226-094F-27B578604BA6}"/>
    <pc:docChg chg="modSld">
      <pc:chgData name="Rebecca Davies (2400081)" userId="S::2400081@student.uwtsd.ac.uk::27194778-7bdb-43c1-b929-723150f16a7b" providerId="AD" clId="Web-{74CFDA98-713F-8226-094F-27B578604BA6}" dt="2024-12-07T17:29:53.460" v="1975" actId="20577"/>
      <pc:docMkLst>
        <pc:docMk/>
      </pc:docMkLst>
      <pc:sldChg chg="modSp">
        <pc:chgData name="Rebecca Davies (2400081)" userId="S::2400081@student.uwtsd.ac.uk::27194778-7bdb-43c1-b929-723150f16a7b" providerId="AD" clId="Web-{74CFDA98-713F-8226-094F-27B578604BA6}" dt="2024-12-07T15:33:37.985" v="105" actId="20577"/>
        <pc:sldMkLst>
          <pc:docMk/>
          <pc:sldMk cId="1133161626" sldId="323"/>
        </pc:sldMkLst>
        <pc:spChg chg="mod">
          <ac:chgData name="Rebecca Davies (2400081)" userId="S::2400081@student.uwtsd.ac.uk::27194778-7bdb-43c1-b929-723150f16a7b" providerId="AD" clId="Web-{74CFDA98-713F-8226-094F-27B578604BA6}" dt="2024-12-07T15:18:18.226" v="67" actId="20577"/>
          <ac:spMkLst>
            <pc:docMk/>
            <pc:sldMk cId="1133161626" sldId="323"/>
            <ac:spMk id="2" creationId="{490A2D75-B931-D612-F7E2-209A789A45B3}"/>
          </ac:spMkLst>
        </pc:spChg>
        <pc:spChg chg="mod">
          <ac:chgData name="Rebecca Davies (2400081)" userId="S::2400081@student.uwtsd.ac.uk::27194778-7bdb-43c1-b929-723150f16a7b" providerId="AD" clId="Web-{74CFDA98-713F-8226-094F-27B578604BA6}" dt="2024-12-07T15:17:25.287" v="39" actId="14100"/>
          <ac:spMkLst>
            <pc:docMk/>
            <pc:sldMk cId="1133161626" sldId="323"/>
            <ac:spMk id="5" creationId="{0A85A2B8-ECCD-7AB3-75F6-95BE3422E191}"/>
          </ac:spMkLst>
        </pc:spChg>
        <pc:spChg chg="mod">
          <ac:chgData name="Rebecca Davies (2400081)" userId="S::2400081@student.uwtsd.ac.uk::27194778-7bdb-43c1-b929-723150f16a7b" providerId="AD" clId="Web-{74CFDA98-713F-8226-094F-27B578604BA6}" dt="2024-12-07T15:31:45.982" v="100" actId="1076"/>
          <ac:spMkLst>
            <pc:docMk/>
            <pc:sldMk cId="1133161626" sldId="323"/>
            <ac:spMk id="7" creationId="{492D8AF5-11A4-4DD2-6856-1EA453DBF61D}"/>
          </ac:spMkLst>
        </pc:spChg>
        <pc:spChg chg="mod">
          <ac:chgData name="Rebecca Davies (2400081)" userId="S::2400081@student.uwtsd.ac.uk::27194778-7bdb-43c1-b929-723150f16a7b" providerId="AD" clId="Web-{74CFDA98-713F-8226-094F-27B578604BA6}" dt="2024-12-07T15:33:37.985" v="105" actId="20577"/>
          <ac:spMkLst>
            <pc:docMk/>
            <pc:sldMk cId="1133161626" sldId="323"/>
            <ac:spMk id="12" creationId="{40649FD2-BE8C-DC6B-4927-D4675F7A96A9}"/>
          </ac:spMkLst>
        </pc:spChg>
        <pc:picChg chg="mod">
          <ac:chgData name="Rebecca Davies (2400081)" userId="S::2400081@student.uwtsd.ac.uk::27194778-7bdb-43c1-b929-723150f16a7b" providerId="AD" clId="Web-{74CFDA98-713F-8226-094F-27B578604BA6}" dt="2024-12-07T15:17:25.287" v="38" actId="14100"/>
          <ac:picMkLst>
            <pc:docMk/>
            <pc:sldMk cId="1133161626" sldId="323"/>
            <ac:picMk id="10" creationId="{DE5BEF55-5221-F3EF-0A86-A07CB5C9BC55}"/>
          </ac:picMkLst>
        </pc:picChg>
      </pc:sldChg>
      <pc:sldChg chg="addSp delSp modSp">
        <pc:chgData name="Rebecca Davies (2400081)" userId="S::2400081@student.uwtsd.ac.uk::27194778-7bdb-43c1-b929-723150f16a7b" providerId="AD" clId="Web-{74CFDA98-713F-8226-094F-27B578604BA6}" dt="2024-12-07T17:29:53.460" v="1975" actId="20577"/>
        <pc:sldMkLst>
          <pc:docMk/>
          <pc:sldMk cId="659864017" sldId="324"/>
        </pc:sldMkLst>
        <pc:spChg chg="mod">
          <ac:chgData name="Rebecca Davies (2400081)" userId="S::2400081@student.uwtsd.ac.uk::27194778-7bdb-43c1-b929-723150f16a7b" providerId="AD" clId="Web-{74CFDA98-713F-8226-094F-27B578604BA6}" dt="2024-12-07T17:29:53.460" v="1975" actId="20577"/>
          <ac:spMkLst>
            <pc:docMk/>
            <pc:sldMk cId="659864017" sldId="324"/>
            <ac:spMk id="3" creationId="{119241CD-FAE8-45F2-5269-08C93409E5D2}"/>
          </ac:spMkLst>
        </pc:spChg>
        <pc:spChg chg="mod">
          <ac:chgData name="Rebecca Davies (2400081)" userId="S::2400081@student.uwtsd.ac.uk::27194778-7bdb-43c1-b929-723150f16a7b" providerId="AD" clId="Web-{74CFDA98-713F-8226-094F-27B578604BA6}" dt="2024-12-07T17:29:33.007" v="1973" actId="14100"/>
          <ac:spMkLst>
            <pc:docMk/>
            <pc:sldMk cId="659864017" sldId="324"/>
            <ac:spMk id="5" creationId="{E6F649A0-6FC6-829E-3D39-9BCB15F85078}"/>
          </ac:spMkLst>
        </pc:spChg>
        <pc:picChg chg="mod">
          <ac:chgData name="Rebecca Davies (2400081)" userId="S::2400081@student.uwtsd.ac.uk::27194778-7bdb-43c1-b929-723150f16a7b" providerId="AD" clId="Web-{74CFDA98-713F-8226-094F-27B578604BA6}" dt="2024-12-07T17:29:42.366" v="1974" actId="1076"/>
          <ac:picMkLst>
            <pc:docMk/>
            <pc:sldMk cId="659864017" sldId="324"/>
            <ac:picMk id="6" creationId="{9FB37216-FF53-1887-3942-83C215668C1B}"/>
          </ac:picMkLst>
        </pc:picChg>
      </pc:sldChg>
    </pc:docChg>
  </pc:docChgLst>
  <pc:docChgLst>
    <pc:chgData name="Rebecca Davies (2400081)" userId="S::2400081@student.uwtsd.ac.uk::27194778-7bdb-43c1-b929-723150f16a7b" providerId="AD" clId="Web-{30C6381F-92CA-2582-F695-0E7C3992784B}"/>
    <pc:docChg chg="modSld">
      <pc:chgData name="Rebecca Davies (2400081)" userId="S::2400081@student.uwtsd.ac.uk::27194778-7bdb-43c1-b929-723150f16a7b" providerId="AD" clId="Web-{30C6381F-92CA-2582-F695-0E7C3992784B}" dt="2024-12-13T19:09:46.018" v="1298" actId="20577"/>
      <pc:docMkLst>
        <pc:docMk/>
      </pc:docMkLst>
      <pc:sldChg chg="addSp modSp">
        <pc:chgData name="Rebecca Davies (2400081)" userId="S::2400081@student.uwtsd.ac.uk::27194778-7bdb-43c1-b929-723150f16a7b" providerId="AD" clId="Web-{30C6381F-92CA-2582-F695-0E7C3992784B}" dt="2024-12-13T19:09:46.018" v="1298" actId="20577"/>
        <pc:sldMkLst>
          <pc:docMk/>
          <pc:sldMk cId="3448838788" sldId="322"/>
        </pc:sldMkLst>
        <pc:spChg chg="add mod">
          <ac:chgData name="Rebecca Davies (2400081)" userId="S::2400081@student.uwtsd.ac.uk::27194778-7bdb-43c1-b929-723150f16a7b" providerId="AD" clId="Web-{30C6381F-92CA-2582-F695-0E7C3992784B}" dt="2024-12-13T19:07:09.696" v="1284" actId="20577"/>
          <ac:spMkLst>
            <pc:docMk/>
            <pc:sldMk cId="3448838788" sldId="322"/>
            <ac:spMk id="2" creationId="{427A49BD-3744-4B0A-5D78-D2625A2A3525}"/>
          </ac:spMkLst>
        </pc:spChg>
        <pc:spChg chg="mod">
          <ac:chgData name="Rebecca Davies (2400081)" userId="S::2400081@student.uwtsd.ac.uk::27194778-7bdb-43c1-b929-723150f16a7b" providerId="AD" clId="Web-{30C6381F-92CA-2582-F695-0E7C3992784B}" dt="2024-12-13T19:09:46.018" v="1298" actId="20577"/>
          <ac:spMkLst>
            <pc:docMk/>
            <pc:sldMk cId="3448838788" sldId="322"/>
            <ac:spMk id="3" creationId="{4F63F58F-0133-0698-4C43-33BBDA725628}"/>
          </ac:spMkLst>
        </pc:spChg>
        <pc:spChg chg="mod">
          <ac:chgData name="Rebecca Davies (2400081)" userId="S::2400081@student.uwtsd.ac.uk::27194778-7bdb-43c1-b929-723150f16a7b" providerId="AD" clId="Web-{30C6381F-92CA-2582-F695-0E7C3992784B}" dt="2024-12-13T19:07:33.572" v="1287" actId="20577"/>
          <ac:spMkLst>
            <pc:docMk/>
            <pc:sldMk cId="3448838788" sldId="322"/>
            <ac:spMk id="6" creationId="{90E935CE-C251-95D0-CDB9-674459CC08F3}"/>
          </ac:spMkLst>
        </pc:spChg>
        <pc:spChg chg="mod">
          <ac:chgData name="Rebecca Davies (2400081)" userId="S::2400081@student.uwtsd.ac.uk::27194778-7bdb-43c1-b929-723150f16a7b" providerId="AD" clId="Web-{30C6381F-92CA-2582-F695-0E7C3992784B}" dt="2024-12-13T18:52:28.779" v="807" actId="20577"/>
          <ac:spMkLst>
            <pc:docMk/>
            <pc:sldMk cId="3448838788" sldId="322"/>
            <ac:spMk id="8" creationId="{4FC6101F-F2F9-80F5-223F-123CCC2564F8}"/>
          </ac:spMkLst>
        </pc:spChg>
      </pc:sldChg>
    </pc:docChg>
  </pc:docChgLst>
  <pc:docChgLst>
    <pc:chgData name="Rebecca Davies (2400081)" userId="S::2400081@student.uwtsd.ac.uk::27194778-7bdb-43c1-b929-723150f16a7b" providerId="AD" clId="Web-{ECB8D9FE-4044-BF0D-6619-B75FC7A571AD}"/>
    <pc:docChg chg="modSld">
      <pc:chgData name="Rebecca Davies (2400081)" userId="S::2400081@student.uwtsd.ac.uk::27194778-7bdb-43c1-b929-723150f16a7b" providerId="AD" clId="Web-{ECB8D9FE-4044-BF0D-6619-B75FC7A571AD}" dt="2024-10-10T15:37:24.606" v="5469" actId="1076"/>
      <pc:docMkLst>
        <pc:docMk/>
      </pc:docMkLst>
      <pc:sldChg chg="addSp delSp modSp">
        <pc:chgData name="Rebecca Davies (2400081)" userId="S::2400081@student.uwtsd.ac.uk::27194778-7bdb-43c1-b929-723150f16a7b" providerId="AD" clId="Web-{ECB8D9FE-4044-BF0D-6619-B75FC7A571AD}" dt="2024-10-10T15:17:49.295" v="5297" actId="1076"/>
        <pc:sldMkLst>
          <pc:docMk/>
          <pc:sldMk cId="1769489484" sldId="274"/>
        </pc:sldMkLst>
        <pc:spChg chg="mod">
          <ac:chgData name="Rebecca Davies (2400081)" userId="S::2400081@student.uwtsd.ac.uk::27194778-7bdb-43c1-b929-723150f16a7b" providerId="AD" clId="Web-{ECB8D9FE-4044-BF0D-6619-B75FC7A571AD}" dt="2024-10-10T14:57:07.827" v="4585" actId="20577"/>
          <ac:spMkLst>
            <pc:docMk/>
            <pc:sldMk cId="1769489484" sldId="274"/>
            <ac:spMk id="3" creationId="{4B3CE8CB-E39C-4854-08FA-D5D9855B7BB6}"/>
          </ac:spMkLst>
        </pc:spChg>
        <pc:spChg chg="mod">
          <ac:chgData name="Rebecca Davies (2400081)" userId="S::2400081@student.uwtsd.ac.uk::27194778-7bdb-43c1-b929-723150f16a7b" providerId="AD" clId="Web-{ECB8D9FE-4044-BF0D-6619-B75FC7A571AD}" dt="2024-10-10T15:12:45.507" v="5241" actId="20577"/>
          <ac:spMkLst>
            <pc:docMk/>
            <pc:sldMk cId="1769489484" sldId="274"/>
            <ac:spMk id="5" creationId="{D0B9AED8-EE83-C528-9483-050BD132B67C}"/>
          </ac:spMkLst>
        </pc:spChg>
        <pc:spChg chg="add mod">
          <ac:chgData name="Rebecca Davies (2400081)" userId="S::2400081@student.uwtsd.ac.uk::27194778-7bdb-43c1-b929-723150f16a7b" providerId="AD" clId="Web-{ECB8D9FE-4044-BF0D-6619-B75FC7A571AD}" dt="2024-10-10T15:17:31.576" v="5294" actId="1076"/>
          <ac:spMkLst>
            <pc:docMk/>
            <pc:sldMk cId="1769489484" sldId="274"/>
            <ac:spMk id="8" creationId="{D999DFCC-1E0D-7F5D-B922-8A5E7F1F3E2F}"/>
          </ac:spMkLst>
        </pc:spChg>
        <pc:picChg chg="add mod">
          <ac:chgData name="Rebecca Davies (2400081)" userId="S::2400081@student.uwtsd.ac.uk::27194778-7bdb-43c1-b929-723150f16a7b" providerId="AD" clId="Web-{ECB8D9FE-4044-BF0D-6619-B75FC7A571AD}" dt="2024-10-10T15:17:49.295" v="5297" actId="1076"/>
          <ac:picMkLst>
            <pc:docMk/>
            <pc:sldMk cId="1769489484" sldId="274"/>
            <ac:picMk id="7" creationId="{5F86C839-E963-5962-539D-3965FCD9549F}"/>
          </ac:picMkLst>
        </pc:picChg>
      </pc:sldChg>
      <pc:sldChg chg="addSp delSp modSp">
        <pc:chgData name="Rebecca Davies (2400081)" userId="S::2400081@student.uwtsd.ac.uk::27194778-7bdb-43c1-b929-723150f16a7b" providerId="AD" clId="Web-{ECB8D9FE-4044-BF0D-6619-B75FC7A571AD}" dt="2024-10-10T15:21:28.785" v="5310"/>
        <pc:sldMkLst>
          <pc:docMk/>
          <pc:sldMk cId="3513083482" sldId="275"/>
        </pc:sldMkLst>
        <pc:spChg chg="mod">
          <ac:chgData name="Rebecca Davies (2400081)" userId="S::2400081@student.uwtsd.ac.uk::27194778-7bdb-43c1-b929-723150f16a7b" providerId="AD" clId="Web-{ECB8D9FE-4044-BF0D-6619-B75FC7A571AD}" dt="2024-10-10T13:40:45.541" v="2149" actId="20577"/>
          <ac:spMkLst>
            <pc:docMk/>
            <pc:sldMk cId="3513083482" sldId="275"/>
            <ac:spMk id="3" creationId="{6FB3BE4F-D8B0-9170-F56F-2F99D185B267}"/>
          </ac:spMkLst>
        </pc:spChg>
        <pc:spChg chg="mod">
          <ac:chgData name="Rebecca Davies (2400081)" userId="S::2400081@student.uwtsd.ac.uk::27194778-7bdb-43c1-b929-723150f16a7b" providerId="AD" clId="Web-{ECB8D9FE-4044-BF0D-6619-B75FC7A571AD}" dt="2024-10-10T15:20:13.408" v="5301" actId="20577"/>
          <ac:spMkLst>
            <pc:docMk/>
            <pc:sldMk cId="3513083482" sldId="275"/>
            <ac:spMk id="5" creationId="{FD651746-26F0-BE32-00D9-04CA9D6C3A86}"/>
          </ac:spMkLst>
        </pc:spChg>
      </pc:sldChg>
      <pc:sldChg chg="addSp delSp modSp">
        <pc:chgData name="Rebecca Davies (2400081)" userId="S::2400081@student.uwtsd.ac.uk::27194778-7bdb-43c1-b929-723150f16a7b" providerId="AD" clId="Web-{ECB8D9FE-4044-BF0D-6619-B75FC7A571AD}" dt="2024-10-10T15:24:57.212" v="5330" actId="1076"/>
        <pc:sldMkLst>
          <pc:docMk/>
          <pc:sldMk cId="4174464211" sldId="276"/>
        </pc:sldMkLst>
        <pc:spChg chg="mod">
          <ac:chgData name="Rebecca Davies (2400081)" userId="S::2400081@student.uwtsd.ac.uk::27194778-7bdb-43c1-b929-723150f16a7b" providerId="AD" clId="Web-{ECB8D9FE-4044-BF0D-6619-B75FC7A571AD}" dt="2024-10-10T13:40:08.118" v="2131" actId="20577"/>
          <ac:spMkLst>
            <pc:docMk/>
            <pc:sldMk cId="4174464211" sldId="276"/>
            <ac:spMk id="3" creationId="{7383E76E-04C4-9B02-F6AA-300653E9FF64}"/>
          </ac:spMkLst>
        </pc:spChg>
        <pc:spChg chg="mod">
          <ac:chgData name="Rebecca Davies (2400081)" userId="S::2400081@student.uwtsd.ac.uk::27194778-7bdb-43c1-b929-723150f16a7b" providerId="AD" clId="Web-{ECB8D9FE-4044-BF0D-6619-B75FC7A571AD}" dt="2024-10-10T15:23:41.210" v="5314" actId="20577"/>
          <ac:spMkLst>
            <pc:docMk/>
            <pc:sldMk cId="4174464211" sldId="276"/>
            <ac:spMk id="5" creationId="{ED4EDF25-E4D4-85B9-F428-6958D4BEBD71}"/>
          </ac:spMkLst>
        </pc:spChg>
        <pc:spChg chg="add mod">
          <ac:chgData name="Rebecca Davies (2400081)" userId="S::2400081@student.uwtsd.ac.uk::27194778-7bdb-43c1-b929-723150f16a7b" providerId="AD" clId="Web-{ECB8D9FE-4044-BF0D-6619-B75FC7A571AD}" dt="2024-10-10T15:24:20.149" v="5322" actId="1076"/>
          <ac:spMkLst>
            <pc:docMk/>
            <pc:sldMk cId="4174464211" sldId="276"/>
            <ac:spMk id="8" creationId="{261FC082-5FFC-D50D-9076-967271CD605C}"/>
          </ac:spMkLst>
        </pc:spChg>
        <pc:picChg chg="add mod">
          <ac:chgData name="Rebecca Davies (2400081)" userId="S::2400081@student.uwtsd.ac.uk::27194778-7bdb-43c1-b929-723150f16a7b" providerId="AD" clId="Web-{ECB8D9FE-4044-BF0D-6619-B75FC7A571AD}" dt="2024-10-10T15:24:57.212" v="5330" actId="1076"/>
          <ac:picMkLst>
            <pc:docMk/>
            <pc:sldMk cId="4174464211" sldId="276"/>
            <ac:picMk id="6" creationId="{5C91A1F0-059D-AE41-75D1-F9A2DC4D52F1}"/>
          </ac:picMkLst>
        </pc:picChg>
      </pc:sldChg>
      <pc:sldChg chg="addSp modSp">
        <pc:chgData name="Rebecca Davies (2400081)" userId="S::2400081@student.uwtsd.ac.uk::27194778-7bdb-43c1-b929-723150f16a7b" providerId="AD" clId="Web-{ECB8D9FE-4044-BF0D-6619-B75FC7A571AD}" dt="2024-10-10T15:11:19.895" v="5239" actId="1076"/>
        <pc:sldMkLst>
          <pc:docMk/>
          <pc:sldMk cId="1524836360" sldId="277"/>
        </pc:sldMkLst>
        <pc:spChg chg="mod">
          <ac:chgData name="Rebecca Davies (2400081)" userId="S::2400081@student.uwtsd.ac.uk::27194778-7bdb-43c1-b929-723150f16a7b" providerId="AD" clId="Web-{ECB8D9FE-4044-BF0D-6619-B75FC7A571AD}" dt="2024-10-10T13:44:54.922" v="2395" actId="14100"/>
          <ac:spMkLst>
            <pc:docMk/>
            <pc:sldMk cId="1524836360" sldId="277"/>
            <ac:spMk id="3" creationId="{2ED59BBD-A2CB-3FBE-F899-58F189C4E280}"/>
          </ac:spMkLst>
        </pc:spChg>
        <pc:spChg chg="mod">
          <ac:chgData name="Rebecca Davies (2400081)" userId="S::2400081@student.uwtsd.ac.uk::27194778-7bdb-43c1-b929-723150f16a7b" providerId="AD" clId="Web-{ECB8D9FE-4044-BF0D-6619-B75FC7A571AD}" dt="2024-10-10T15:10:01.424" v="5228" actId="20577"/>
          <ac:spMkLst>
            <pc:docMk/>
            <pc:sldMk cId="1524836360" sldId="277"/>
            <ac:spMk id="5" creationId="{4C9C4D99-3466-9C82-9DBB-DEDD1F6E27DE}"/>
          </ac:spMkLst>
        </pc:spChg>
        <pc:spChg chg="add mod">
          <ac:chgData name="Rebecca Davies (2400081)" userId="S::2400081@student.uwtsd.ac.uk::27194778-7bdb-43c1-b929-723150f16a7b" providerId="AD" clId="Web-{ECB8D9FE-4044-BF0D-6619-B75FC7A571AD}" dt="2024-10-10T15:11:10.520" v="5236" actId="1076"/>
          <ac:spMkLst>
            <pc:docMk/>
            <pc:sldMk cId="1524836360" sldId="277"/>
            <ac:spMk id="7" creationId="{5DEF7933-5332-38F7-BC44-14A7F202AB04}"/>
          </ac:spMkLst>
        </pc:spChg>
        <pc:picChg chg="add mod">
          <ac:chgData name="Rebecca Davies (2400081)" userId="S::2400081@student.uwtsd.ac.uk::27194778-7bdb-43c1-b929-723150f16a7b" providerId="AD" clId="Web-{ECB8D9FE-4044-BF0D-6619-B75FC7A571AD}" dt="2024-10-10T15:11:19.895" v="5239" actId="1076"/>
          <ac:picMkLst>
            <pc:docMk/>
            <pc:sldMk cId="1524836360" sldId="277"/>
            <ac:picMk id="6" creationId="{2104F06D-C224-315C-944F-E9C9FA575597}"/>
          </ac:picMkLst>
        </pc:picChg>
      </pc:sldChg>
      <pc:sldChg chg="addSp modSp">
        <pc:chgData name="Rebecca Davies (2400081)" userId="S::2400081@student.uwtsd.ac.uk::27194778-7bdb-43c1-b929-723150f16a7b" providerId="AD" clId="Web-{ECB8D9FE-4044-BF0D-6619-B75FC7A571AD}" dt="2024-10-10T15:27:38.966" v="5363" actId="20577"/>
        <pc:sldMkLst>
          <pc:docMk/>
          <pc:sldMk cId="3488402463" sldId="278"/>
        </pc:sldMkLst>
        <pc:spChg chg="mod">
          <ac:chgData name="Rebecca Davies (2400081)" userId="S::2400081@student.uwtsd.ac.uk::27194778-7bdb-43c1-b929-723150f16a7b" providerId="AD" clId="Web-{ECB8D9FE-4044-BF0D-6619-B75FC7A571AD}" dt="2024-10-10T13:57:07.393" v="2943" actId="20577"/>
          <ac:spMkLst>
            <pc:docMk/>
            <pc:sldMk cId="3488402463" sldId="278"/>
            <ac:spMk id="3" creationId="{2CCEA16A-D156-C2E9-6C89-A7E644E88DBA}"/>
          </ac:spMkLst>
        </pc:spChg>
        <pc:spChg chg="mod">
          <ac:chgData name="Rebecca Davies (2400081)" userId="S::2400081@student.uwtsd.ac.uk::27194778-7bdb-43c1-b929-723150f16a7b" providerId="AD" clId="Web-{ECB8D9FE-4044-BF0D-6619-B75FC7A571AD}" dt="2024-10-10T15:26:02.323" v="5335" actId="20577"/>
          <ac:spMkLst>
            <pc:docMk/>
            <pc:sldMk cId="3488402463" sldId="278"/>
            <ac:spMk id="5" creationId="{C89B08FC-B814-7A64-681B-D9CA88E64C9B}"/>
          </ac:spMkLst>
        </pc:spChg>
        <pc:spChg chg="add mod">
          <ac:chgData name="Rebecca Davies (2400081)" userId="S::2400081@student.uwtsd.ac.uk::27194778-7bdb-43c1-b929-723150f16a7b" providerId="AD" clId="Web-{ECB8D9FE-4044-BF0D-6619-B75FC7A571AD}" dt="2024-10-10T15:27:38.966" v="5363" actId="20577"/>
          <ac:spMkLst>
            <pc:docMk/>
            <pc:sldMk cId="3488402463" sldId="278"/>
            <ac:spMk id="7" creationId="{3F48B8F0-A74F-45B1-7A42-6244B0CD7C6C}"/>
          </ac:spMkLst>
        </pc:spChg>
        <pc:picChg chg="add mod">
          <ac:chgData name="Rebecca Davies (2400081)" userId="S::2400081@student.uwtsd.ac.uk::27194778-7bdb-43c1-b929-723150f16a7b" providerId="AD" clId="Web-{ECB8D9FE-4044-BF0D-6619-B75FC7A571AD}" dt="2024-10-10T15:26:25.355" v="5341" actId="1076"/>
          <ac:picMkLst>
            <pc:docMk/>
            <pc:sldMk cId="3488402463" sldId="278"/>
            <ac:picMk id="6" creationId="{66FFC1E2-3C56-1714-8019-5A522303D3B6}"/>
          </ac:picMkLst>
        </pc:picChg>
      </pc:sldChg>
      <pc:sldChg chg="addSp modSp">
        <pc:chgData name="Rebecca Davies (2400081)" userId="S::2400081@student.uwtsd.ac.uk::27194778-7bdb-43c1-b929-723150f16a7b" providerId="AD" clId="Web-{ECB8D9FE-4044-BF0D-6619-B75FC7A571AD}" dt="2024-10-10T15:37:24.606" v="5469" actId="1076"/>
        <pc:sldMkLst>
          <pc:docMk/>
          <pc:sldMk cId="158453288" sldId="279"/>
        </pc:sldMkLst>
        <pc:spChg chg="mod">
          <ac:chgData name="Rebecca Davies (2400081)" userId="S::2400081@student.uwtsd.ac.uk::27194778-7bdb-43c1-b929-723150f16a7b" providerId="AD" clId="Web-{ECB8D9FE-4044-BF0D-6619-B75FC7A571AD}" dt="2024-10-10T14:09:09.599" v="3468" actId="20577"/>
          <ac:spMkLst>
            <pc:docMk/>
            <pc:sldMk cId="158453288" sldId="279"/>
            <ac:spMk id="3" creationId="{3D2992A6-9235-149A-9664-298F5D806E0E}"/>
          </ac:spMkLst>
        </pc:spChg>
        <pc:spChg chg="mod">
          <ac:chgData name="Rebecca Davies (2400081)" userId="S::2400081@student.uwtsd.ac.uk::27194778-7bdb-43c1-b929-723150f16a7b" providerId="AD" clId="Web-{ECB8D9FE-4044-BF0D-6619-B75FC7A571AD}" dt="2024-10-10T15:27:53.623" v="5365" actId="20577"/>
          <ac:spMkLst>
            <pc:docMk/>
            <pc:sldMk cId="158453288" sldId="279"/>
            <ac:spMk id="5" creationId="{7F9410CA-325E-3172-F3F9-4C523C29537C}"/>
          </ac:spMkLst>
        </pc:spChg>
        <pc:spChg chg="add mod">
          <ac:chgData name="Rebecca Davies (2400081)" userId="S::2400081@student.uwtsd.ac.uk::27194778-7bdb-43c1-b929-723150f16a7b" providerId="AD" clId="Web-{ECB8D9FE-4044-BF0D-6619-B75FC7A571AD}" dt="2024-10-10T15:37:14.199" v="5465" actId="1076"/>
          <ac:spMkLst>
            <pc:docMk/>
            <pc:sldMk cId="158453288" sldId="279"/>
            <ac:spMk id="8" creationId="{8DE1A151-F32F-6C6D-8BE4-98D61C6E7CDD}"/>
          </ac:spMkLst>
        </pc:spChg>
        <pc:picChg chg="add mod">
          <ac:chgData name="Rebecca Davies (2400081)" userId="S::2400081@student.uwtsd.ac.uk::27194778-7bdb-43c1-b929-723150f16a7b" providerId="AD" clId="Web-{ECB8D9FE-4044-BF0D-6619-B75FC7A571AD}" dt="2024-10-10T15:37:24.606" v="5469" actId="1076"/>
          <ac:picMkLst>
            <pc:docMk/>
            <pc:sldMk cId="158453288" sldId="279"/>
            <ac:picMk id="6" creationId="{52CD7572-3BCB-9C3C-93C3-991975542D2B}"/>
          </ac:picMkLst>
        </pc:picChg>
      </pc:sldChg>
      <pc:sldChg chg="modSp">
        <pc:chgData name="Rebecca Davies (2400081)" userId="S::2400081@student.uwtsd.ac.uk::27194778-7bdb-43c1-b929-723150f16a7b" providerId="AD" clId="Web-{ECB8D9FE-4044-BF0D-6619-B75FC7A571AD}" dt="2024-10-10T14:36:17.515" v="3922" actId="20577"/>
        <pc:sldMkLst>
          <pc:docMk/>
          <pc:sldMk cId="1805475960" sldId="280"/>
        </pc:sldMkLst>
        <pc:spChg chg="mod">
          <ac:chgData name="Rebecca Davies (2400081)" userId="S::2400081@student.uwtsd.ac.uk::27194778-7bdb-43c1-b929-723150f16a7b" providerId="AD" clId="Web-{ECB8D9FE-4044-BF0D-6619-B75FC7A571AD}" dt="2024-10-10T14:36:17.515" v="3922" actId="20577"/>
          <ac:spMkLst>
            <pc:docMk/>
            <pc:sldMk cId="1805475960" sldId="280"/>
            <ac:spMk id="3" creationId="{9FD6E556-E697-5CF4-61FC-59C9B5E96C73}"/>
          </ac:spMkLst>
        </pc:spChg>
      </pc:sldChg>
      <pc:sldChg chg="modSp">
        <pc:chgData name="Rebecca Davies (2400081)" userId="S::2400081@student.uwtsd.ac.uk::27194778-7bdb-43c1-b929-723150f16a7b" providerId="AD" clId="Web-{ECB8D9FE-4044-BF0D-6619-B75FC7A571AD}" dt="2024-10-10T14:54:17.760" v="4472" actId="20577"/>
        <pc:sldMkLst>
          <pc:docMk/>
          <pc:sldMk cId="2646347717" sldId="281"/>
        </pc:sldMkLst>
        <pc:spChg chg="mod">
          <ac:chgData name="Rebecca Davies (2400081)" userId="S::2400081@student.uwtsd.ac.uk::27194778-7bdb-43c1-b929-723150f16a7b" providerId="AD" clId="Web-{ECB8D9FE-4044-BF0D-6619-B75FC7A571AD}" dt="2024-10-10T14:54:17.760" v="4472" actId="20577"/>
          <ac:spMkLst>
            <pc:docMk/>
            <pc:sldMk cId="2646347717" sldId="281"/>
            <ac:spMk id="3" creationId="{730DCEEA-04DE-DD79-54A2-1DDF27011999}"/>
          </ac:spMkLst>
        </pc:spChg>
      </pc:sldChg>
      <pc:sldChg chg="modSp">
        <pc:chgData name="Rebecca Davies (2400081)" userId="S::2400081@student.uwtsd.ac.uk::27194778-7bdb-43c1-b929-723150f16a7b" providerId="AD" clId="Web-{ECB8D9FE-4044-BF0D-6619-B75FC7A571AD}" dt="2024-10-10T15:01:17.677" v="4995" actId="20577"/>
        <pc:sldMkLst>
          <pc:docMk/>
          <pc:sldMk cId="3051596020" sldId="282"/>
        </pc:sldMkLst>
        <pc:spChg chg="mod">
          <ac:chgData name="Rebecca Davies (2400081)" userId="S::2400081@student.uwtsd.ac.uk::27194778-7bdb-43c1-b929-723150f16a7b" providerId="AD" clId="Web-{ECB8D9FE-4044-BF0D-6619-B75FC7A571AD}" dt="2024-10-10T15:01:17.677" v="4995" actId="20577"/>
          <ac:spMkLst>
            <pc:docMk/>
            <pc:sldMk cId="3051596020" sldId="282"/>
            <ac:spMk id="3" creationId="{FBC99157-00A1-DF7A-FE2F-A5E02CF08CFD}"/>
          </ac:spMkLst>
        </pc:spChg>
      </pc:sldChg>
      <pc:sldChg chg="addSp modSp">
        <pc:chgData name="Rebecca Davies (2400081)" userId="S::2400081@student.uwtsd.ac.uk::27194778-7bdb-43c1-b929-723150f16a7b" providerId="AD" clId="Web-{ECB8D9FE-4044-BF0D-6619-B75FC7A571AD}" dt="2024-10-10T15:30:19.173" v="5411" actId="1076"/>
        <pc:sldMkLst>
          <pc:docMk/>
          <pc:sldMk cId="3877332467" sldId="283"/>
        </pc:sldMkLst>
        <pc:spChg chg="mod">
          <ac:chgData name="Rebecca Davies (2400081)" userId="S::2400081@student.uwtsd.ac.uk::27194778-7bdb-43c1-b929-723150f16a7b" providerId="AD" clId="Web-{ECB8D9FE-4044-BF0D-6619-B75FC7A571AD}" dt="2024-10-10T15:04:59.651" v="5221" actId="20577"/>
          <ac:spMkLst>
            <pc:docMk/>
            <pc:sldMk cId="3877332467" sldId="283"/>
            <ac:spMk id="3" creationId="{35E3785C-7A2B-AD25-F5C9-9582DAFECB54}"/>
          </ac:spMkLst>
        </pc:spChg>
        <pc:spChg chg="mod">
          <ac:chgData name="Rebecca Davies (2400081)" userId="S::2400081@student.uwtsd.ac.uk::27194778-7bdb-43c1-b929-723150f16a7b" providerId="AD" clId="Web-{ECB8D9FE-4044-BF0D-6619-B75FC7A571AD}" dt="2024-10-10T15:28:27.561" v="5367" actId="20577"/>
          <ac:spMkLst>
            <pc:docMk/>
            <pc:sldMk cId="3877332467" sldId="283"/>
            <ac:spMk id="5" creationId="{A7AC276A-EBB4-6393-0F2D-9287E0721174}"/>
          </ac:spMkLst>
        </pc:spChg>
        <pc:spChg chg="add mod">
          <ac:chgData name="Rebecca Davies (2400081)" userId="S::2400081@student.uwtsd.ac.uk::27194778-7bdb-43c1-b929-723150f16a7b" providerId="AD" clId="Web-{ECB8D9FE-4044-BF0D-6619-B75FC7A571AD}" dt="2024-10-10T15:30:11.814" v="5408" actId="1076"/>
          <ac:spMkLst>
            <pc:docMk/>
            <pc:sldMk cId="3877332467" sldId="283"/>
            <ac:spMk id="7" creationId="{E90E7C5C-FFC4-E829-2F4B-F88271819E77}"/>
          </ac:spMkLst>
        </pc:spChg>
        <pc:picChg chg="add mod">
          <ac:chgData name="Rebecca Davies (2400081)" userId="S::2400081@student.uwtsd.ac.uk::27194778-7bdb-43c1-b929-723150f16a7b" providerId="AD" clId="Web-{ECB8D9FE-4044-BF0D-6619-B75FC7A571AD}" dt="2024-10-10T15:30:19.173" v="5411" actId="1076"/>
          <ac:picMkLst>
            <pc:docMk/>
            <pc:sldMk cId="3877332467" sldId="283"/>
            <ac:picMk id="6" creationId="{C876E3FE-01EE-20C8-3835-84949F5F6B77}"/>
          </ac:picMkLst>
        </pc:picChg>
      </pc:sldChg>
    </pc:docChg>
  </pc:docChgLst>
  <pc:docChgLst>
    <pc:chgData name="Rebecca Davies (2400081)" userId="27194778-7bdb-43c1-b929-723150f16a7b" providerId="ADAL" clId="{20D0CE92-07E2-304D-9C8D-E485409C6372}"/>
    <pc:docChg chg="undo custSel modSld">
      <pc:chgData name="Rebecca Davies (2400081)" userId="27194778-7bdb-43c1-b929-723150f16a7b" providerId="ADAL" clId="{20D0CE92-07E2-304D-9C8D-E485409C6372}" dt="2024-11-17T13:46:14.059" v="41" actId="22"/>
      <pc:docMkLst>
        <pc:docMk/>
      </pc:docMkLst>
      <pc:sldChg chg="addSp modSp">
        <pc:chgData name="Rebecca Davies (2400081)" userId="27194778-7bdb-43c1-b929-723150f16a7b" providerId="ADAL" clId="{20D0CE92-07E2-304D-9C8D-E485409C6372}" dt="2024-11-16T18:08:37.842" v="40" actId="22"/>
        <pc:sldMkLst>
          <pc:docMk/>
          <pc:sldMk cId="2960468494" sldId="295"/>
        </pc:sldMkLst>
        <pc:picChg chg="add mod">
          <ac:chgData name="Rebecca Davies (2400081)" userId="27194778-7bdb-43c1-b929-723150f16a7b" providerId="ADAL" clId="{20D0CE92-07E2-304D-9C8D-E485409C6372}" dt="2024-11-16T18:06:27.160" v="37" actId="1076"/>
          <ac:picMkLst>
            <pc:docMk/>
            <pc:sldMk cId="2960468494" sldId="295"/>
            <ac:picMk id="6" creationId="{2F711345-75D4-024F-ED68-A5677E706581}"/>
          </ac:picMkLst>
        </pc:picChg>
      </pc:sldChg>
      <pc:sldChg chg="addSp modSp">
        <pc:chgData name="Rebecca Davies (2400081)" userId="27194778-7bdb-43c1-b929-723150f16a7b" providerId="ADAL" clId="{20D0CE92-07E2-304D-9C8D-E485409C6372}" dt="2024-11-15T23:33:55.297" v="34" actId="1076"/>
        <pc:sldMkLst>
          <pc:docMk/>
          <pc:sldMk cId="2445342528" sldId="302"/>
        </pc:sldMkLst>
        <pc:spChg chg="mod">
          <ac:chgData name="Rebecca Davies (2400081)" userId="27194778-7bdb-43c1-b929-723150f16a7b" providerId="ADAL" clId="{20D0CE92-07E2-304D-9C8D-E485409C6372}" dt="2024-11-15T23:33:33.702" v="29" actId="20577"/>
          <ac:spMkLst>
            <pc:docMk/>
            <pc:sldMk cId="2445342528" sldId="302"/>
            <ac:spMk id="5" creationId="{9A34B557-5332-F396-C8BC-C7DD7265A090}"/>
          </ac:spMkLst>
        </pc:spChg>
        <pc:picChg chg="add mod">
          <ac:chgData name="Rebecca Davies (2400081)" userId="27194778-7bdb-43c1-b929-723150f16a7b" providerId="ADAL" clId="{20D0CE92-07E2-304D-9C8D-E485409C6372}" dt="2024-11-15T23:33:55.297" v="34" actId="1076"/>
          <ac:picMkLst>
            <pc:docMk/>
            <pc:sldMk cId="2445342528" sldId="302"/>
            <ac:picMk id="4" creationId="{5BCDFBD9-11E7-9AB4-2B53-E9A3A81E069E}"/>
          </ac:picMkLst>
        </pc:picChg>
      </pc:sldChg>
      <pc:sldChg chg="addSp">
        <pc:chgData name="Rebecca Davies (2400081)" userId="27194778-7bdb-43c1-b929-723150f16a7b" providerId="ADAL" clId="{20D0CE92-07E2-304D-9C8D-E485409C6372}" dt="2024-11-17T13:46:14.059" v="41" actId="22"/>
        <pc:sldMkLst>
          <pc:docMk/>
          <pc:sldMk cId="1800833268" sldId="313"/>
        </pc:sldMkLst>
      </pc:sldChg>
    </pc:docChg>
  </pc:docChgLst>
  <pc:docChgLst>
    <pc:chgData name="Rebecca Davies (2400081)" userId="S::2400081@student.uwtsd.ac.uk::27194778-7bdb-43c1-b929-723150f16a7b" providerId="AD" clId="Web-{53E92492-675E-019D-C5E6-842DCE7C835F}"/>
    <pc:docChg chg="modSld">
      <pc:chgData name="Rebecca Davies (2400081)" userId="S::2400081@student.uwtsd.ac.uk::27194778-7bdb-43c1-b929-723150f16a7b" providerId="AD" clId="Web-{53E92492-675E-019D-C5E6-842DCE7C835F}" dt="2024-10-29T22:09:40.147" v="23" actId="20577"/>
      <pc:docMkLst>
        <pc:docMk/>
      </pc:docMkLst>
      <pc:sldChg chg="modSp">
        <pc:chgData name="Rebecca Davies (2400081)" userId="S::2400081@student.uwtsd.ac.uk::27194778-7bdb-43c1-b929-723150f16a7b" providerId="AD" clId="Web-{53E92492-675E-019D-C5E6-842DCE7C835F}" dt="2024-10-29T22:09:40.147" v="23" actId="20577"/>
        <pc:sldMkLst>
          <pc:docMk/>
          <pc:sldMk cId="1695439755" sldId="290"/>
        </pc:sldMkLst>
      </pc:sldChg>
      <pc:sldChg chg="modSp">
        <pc:chgData name="Rebecca Davies (2400081)" userId="S::2400081@student.uwtsd.ac.uk::27194778-7bdb-43c1-b929-723150f16a7b" providerId="AD" clId="Web-{53E92492-675E-019D-C5E6-842DCE7C835F}" dt="2024-10-29T22:09:34.256" v="22" actId="20577"/>
        <pc:sldMkLst>
          <pc:docMk/>
          <pc:sldMk cId="2498875812" sldId="291"/>
        </pc:sldMkLst>
      </pc:sldChg>
      <pc:sldChg chg="addSp modSp">
        <pc:chgData name="Rebecca Davies (2400081)" userId="S::2400081@student.uwtsd.ac.uk::27194778-7bdb-43c1-b929-723150f16a7b" providerId="AD" clId="Web-{53E92492-675E-019D-C5E6-842DCE7C835F}" dt="2024-10-29T22:03:31.361" v="20" actId="1076"/>
        <pc:sldMkLst>
          <pc:docMk/>
          <pc:sldMk cId="2960468494" sldId="295"/>
        </pc:sldMkLst>
        <pc:spChg chg="mod">
          <ac:chgData name="Rebecca Davies (2400081)" userId="S::2400081@student.uwtsd.ac.uk::27194778-7bdb-43c1-b929-723150f16a7b" providerId="AD" clId="Web-{53E92492-675E-019D-C5E6-842DCE7C835F}" dt="2024-10-29T22:03:10.954" v="16" actId="20577"/>
          <ac:spMkLst>
            <pc:docMk/>
            <pc:sldMk cId="2960468494" sldId="295"/>
            <ac:spMk id="5" creationId="{D0B9AED8-EE83-C528-9483-050BD132B67C}"/>
          </ac:spMkLst>
        </pc:spChg>
      </pc:sldChg>
      <pc:sldChg chg="addSp modSp">
        <pc:chgData name="Rebecca Davies (2400081)" userId="S::2400081@student.uwtsd.ac.uk::27194778-7bdb-43c1-b929-723150f16a7b" providerId="AD" clId="Web-{53E92492-675E-019D-C5E6-842DCE7C835F}" dt="2024-10-29T22:01:23.559" v="15"/>
        <pc:sldMkLst>
          <pc:docMk/>
          <pc:sldMk cId="3585438134" sldId="296"/>
        </pc:sldMkLst>
        <pc:spChg chg="mod">
          <ac:chgData name="Rebecca Davies (2400081)" userId="S::2400081@student.uwtsd.ac.uk::27194778-7bdb-43c1-b929-723150f16a7b" providerId="AD" clId="Web-{53E92492-675E-019D-C5E6-842DCE7C835F}" dt="2024-10-29T22:01:22.294" v="14" actId="20577"/>
          <ac:spMkLst>
            <pc:docMk/>
            <pc:sldMk cId="3585438134" sldId="296"/>
            <ac:spMk id="5" creationId="{42C1A304-4514-B236-47AC-361AAF44473F}"/>
          </ac:spMkLst>
        </pc:spChg>
        <pc:picChg chg="add">
          <ac:chgData name="Rebecca Davies (2400081)" userId="S::2400081@student.uwtsd.ac.uk::27194778-7bdb-43c1-b929-723150f16a7b" providerId="AD" clId="Web-{53E92492-675E-019D-C5E6-842DCE7C835F}" dt="2024-10-29T22:01:23.559" v="15"/>
          <ac:picMkLst>
            <pc:docMk/>
            <pc:sldMk cId="3585438134" sldId="296"/>
            <ac:picMk id="6" creationId="{20C52B86-3C84-362D-CF24-CC16C8F0D51A}"/>
          </ac:picMkLst>
        </pc:picChg>
      </pc:sldChg>
      <pc:sldChg chg="addSp modSp">
        <pc:chgData name="Rebecca Davies (2400081)" userId="S::2400081@student.uwtsd.ac.uk::27194778-7bdb-43c1-b929-723150f16a7b" providerId="AD" clId="Web-{53E92492-675E-019D-C5E6-842DCE7C835F}" dt="2024-10-29T22:01:12.840" v="13" actId="1076"/>
        <pc:sldMkLst>
          <pc:docMk/>
          <pc:sldMk cId="3483427183" sldId="297"/>
        </pc:sldMkLst>
        <pc:spChg chg="mod">
          <ac:chgData name="Rebecca Davies (2400081)" userId="S::2400081@student.uwtsd.ac.uk::27194778-7bdb-43c1-b929-723150f16a7b" providerId="AD" clId="Web-{53E92492-675E-019D-C5E6-842DCE7C835F}" dt="2024-10-29T22:00:21.369" v="4" actId="20577"/>
          <ac:spMkLst>
            <pc:docMk/>
            <pc:sldMk cId="3483427183" sldId="297"/>
            <ac:spMk id="5" creationId="{E53F39C9-0354-F4E2-B624-F414B40506EB}"/>
          </ac:spMkLst>
        </pc:spChg>
        <pc:picChg chg="add mod modCrop">
          <ac:chgData name="Rebecca Davies (2400081)" userId="S::2400081@student.uwtsd.ac.uk::27194778-7bdb-43c1-b929-723150f16a7b" providerId="AD" clId="Web-{53E92492-675E-019D-C5E6-842DCE7C835F}" dt="2024-10-29T22:01:12.840" v="13" actId="1076"/>
          <ac:picMkLst>
            <pc:docMk/>
            <pc:sldMk cId="3483427183" sldId="297"/>
            <ac:picMk id="4" creationId="{91192EF4-C7C3-7EA7-08BE-A763FF81625B}"/>
          </ac:picMkLst>
        </pc:picChg>
      </pc:sldChg>
    </pc:docChg>
  </pc:docChgLst>
  <pc:docChgLst>
    <pc:chgData name="Rebecca Davies (2400081)" userId="S::2400081@student.uwtsd.ac.uk::27194778-7bdb-43c1-b929-723150f16a7b" providerId="AD" clId="Web-{6938355F-67F2-E923-2FE0-3673E2271C20}"/>
    <pc:docChg chg="modSld">
      <pc:chgData name="Rebecca Davies (2400081)" userId="S::2400081@student.uwtsd.ac.uk::27194778-7bdb-43c1-b929-723150f16a7b" providerId="AD" clId="Web-{6938355F-67F2-E923-2FE0-3673E2271C20}" dt="2024-12-06T17:14:58.051" v="130" actId="14100"/>
      <pc:docMkLst>
        <pc:docMk/>
      </pc:docMkLst>
      <pc:sldChg chg="delSp modSp">
        <pc:chgData name="Rebecca Davies (2400081)" userId="S::2400081@student.uwtsd.ac.uk::27194778-7bdb-43c1-b929-723150f16a7b" providerId="AD" clId="Web-{6938355F-67F2-E923-2FE0-3673E2271C20}" dt="2024-12-06T16:21:27.804" v="10" actId="1076"/>
        <pc:sldMkLst>
          <pc:docMk/>
          <pc:sldMk cId="158453288" sldId="279"/>
        </pc:sldMkLst>
        <pc:spChg chg="mod">
          <ac:chgData name="Rebecca Davies (2400081)" userId="S::2400081@student.uwtsd.ac.uk::27194778-7bdb-43c1-b929-723150f16a7b" providerId="AD" clId="Web-{6938355F-67F2-E923-2FE0-3673E2271C20}" dt="2024-12-06T16:21:27.773" v="8" actId="1076"/>
          <ac:spMkLst>
            <pc:docMk/>
            <pc:sldMk cId="158453288" sldId="279"/>
            <ac:spMk id="5" creationId="{7F9410CA-325E-3172-F3F9-4C523C29537C}"/>
          </ac:spMkLst>
        </pc:spChg>
        <pc:spChg chg="mod">
          <ac:chgData name="Rebecca Davies (2400081)" userId="S::2400081@student.uwtsd.ac.uk::27194778-7bdb-43c1-b929-723150f16a7b" providerId="AD" clId="Web-{6938355F-67F2-E923-2FE0-3673E2271C20}" dt="2024-12-06T16:21:27.804" v="10" actId="1076"/>
          <ac:spMkLst>
            <pc:docMk/>
            <pc:sldMk cId="158453288" sldId="279"/>
            <ac:spMk id="8" creationId="{8DE1A151-F32F-6C6D-8BE4-98D61C6E7CDD}"/>
          </ac:spMkLst>
        </pc:spChg>
        <pc:picChg chg="mod">
          <ac:chgData name="Rebecca Davies (2400081)" userId="S::2400081@student.uwtsd.ac.uk::27194778-7bdb-43c1-b929-723150f16a7b" providerId="AD" clId="Web-{6938355F-67F2-E923-2FE0-3673E2271C20}" dt="2024-12-06T16:21:27.804" v="9" actId="1076"/>
          <ac:picMkLst>
            <pc:docMk/>
            <pc:sldMk cId="158453288" sldId="279"/>
            <ac:picMk id="6" creationId="{52CD7572-3BCB-9C3C-93C3-991975542D2B}"/>
          </ac:picMkLst>
        </pc:picChg>
      </pc:sldChg>
      <pc:sldChg chg="modSp">
        <pc:chgData name="Rebecca Davies (2400081)" userId="S::2400081@student.uwtsd.ac.uk::27194778-7bdb-43c1-b929-723150f16a7b" providerId="AD" clId="Web-{6938355F-67F2-E923-2FE0-3673E2271C20}" dt="2024-12-06T16:24:59.325" v="13" actId="20577"/>
        <pc:sldMkLst>
          <pc:docMk/>
          <pc:sldMk cId="295459221" sldId="303"/>
        </pc:sldMkLst>
        <pc:spChg chg="mod">
          <ac:chgData name="Rebecca Davies (2400081)" userId="S::2400081@student.uwtsd.ac.uk::27194778-7bdb-43c1-b929-723150f16a7b" providerId="AD" clId="Web-{6938355F-67F2-E923-2FE0-3673E2271C20}" dt="2024-12-06T16:24:59.325" v="13" actId="20577"/>
          <ac:spMkLst>
            <pc:docMk/>
            <pc:sldMk cId="295459221" sldId="303"/>
            <ac:spMk id="3" creationId="{4288B158-1E25-0C78-EB51-D4C5E82CE833}"/>
          </ac:spMkLst>
        </pc:spChg>
      </pc:sldChg>
      <pc:sldChg chg="addSp modSp">
        <pc:chgData name="Rebecca Davies (2400081)" userId="S::2400081@student.uwtsd.ac.uk::27194778-7bdb-43c1-b929-723150f16a7b" providerId="AD" clId="Web-{6938355F-67F2-E923-2FE0-3673E2271C20}" dt="2024-12-06T16:20:36.928" v="6" actId="1076"/>
        <pc:sldMkLst>
          <pc:docMk/>
          <pc:sldMk cId="4133525478" sldId="315"/>
        </pc:sldMkLst>
        <pc:spChg chg="mod">
          <ac:chgData name="Rebecca Davies (2400081)" userId="S::2400081@student.uwtsd.ac.uk::27194778-7bdb-43c1-b929-723150f16a7b" providerId="AD" clId="Web-{6938355F-67F2-E923-2FE0-3673E2271C20}" dt="2024-12-06T16:19:46.020" v="0" actId="20577"/>
          <ac:spMkLst>
            <pc:docMk/>
            <pc:sldMk cId="4133525478" sldId="315"/>
            <ac:spMk id="5" creationId="{D0B9AED8-EE83-C528-9483-050BD132B67C}"/>
          </ac:spMkLst>
        </pc:spChg>
        <pc:picChg chg="add mod">
          <ac:chgData name="Rebecca Davies (2400081)" userId="S::2400081@student.uwtsd.ac.uk::27194778-7bdb-43c1-b929-723150f16a7b" providerId="AD" clId="Web-{6938355F-67F2-E923-2FE0-3673E2271C20}" dt="2024-12-06T16:20:36.928" v="6" actId="1076"/>
          <ac:picMkLst>
            <pc:docMk/>
            <pc:sldMk cId="4133525478" sldId="315"/>
            <ac:picMk id="8" creationId="{83AB01F5-E025-EC18-46D5-B810B5F008CE}"/>
          </ac:picMkLst>
        </pc:picChg>
      </pc:sldChg>
      <pc:sldChg chg="modSp">
        <pc:chgData name="Rebecca Davies (2400081)" userId="S::2400081@student.uwtsd.ac.uk::27194778-7bdb-43c1-b929-723150f16a7b" providerId="AD" clId="Web-{6938355F-67F2-E923-2FE0-3673E2271C20}" dt="2024-12-06T16:25:04.388" v="14" actId="1076"/>
        <pc:sldMkLst>
          <pc:docMk/>
          <pc:sldMk cId="2428460702" sldId="322"/>
        </pc:sldMkLst>
        <pc:spChg chg="mod">
          <ac:chgData name="Rebecca Davies (2400081)" userId="S::2400081@student.uwtsd.ac.uk::27194778-7bdb-43c1-b929-723150f16a7b" providerId="AD" clId="Web-{6938355F-67F2-E923-2FE0-3673E2271C20}" dt="2024-12-06T16:25:04.388" v="14" actId="1076"/>
          <ac:spMkLst>
            <pc:docMk/>
            <pc:sldMk cId="2428460702" sldId="322"/>
            <ac:spMk id="2" creationId="{504E2CA1-286E-E835-AACD-D00F157709F0}"/>
          </ac:spMkLst>
        </pc:spChg>
      </pc:sldChg>
      <pc:sldChg chg="addSp delSp modSp">
        <pc:chgData name="Rebecca Davies (2400081)" userId="S::2400081@student.uwtsd.ac.uk::27194778-7bdb-43c1-b929-723150f16a7b" providerId="AD" clId="Web-{6938355F-67F2-E923-2FE0-3673E2271C20}" dt="2024-12-06T16:56:07.156" v="69" actId="14100"/>
        <pc:sldMkLst>
          <pc:docMk/>
          <pc:sldMk cId="1133161626" sldId="323"/>
        </pc:sldMkLst>
        <pc:spChg chg="mod">
          <ac:chgData name="Rebecca Davies (2400081)" userId="S::2400081@student.uwtsd.ac.uk::27194778-7bdb-43c1-b929-723150f16a7b" providerId="AD" clId="Web-{6938355F-67F2-E923-2FE0-3673E2271C20}" dt="2024-12-06T16:55:52.374" v="65" actId="1076"/>
          <ac:spMkLst>
            <pc:docMk/>
            <pc:sldMk cId="1133161626" sldId="323"/>
            <ac:spMk id="5" creationId="{0A85A2B8-ECCD-7AB3-75F6-95BE3422E191}"/>
          </ac:spMkLst>
        </pc:spChg>
        <pc:spChg chg="mod">
          <ac:chgData name="Rebecca Davies (2400081)" userId="S::2400081@student.uwtsd.ac.uk::27194778-7bdb-43c1-b929-723150f16a7b" providerId="AD" clId="Web-{6938355F-67F2-E923-2FE0-3673E2271C20}" dt="2024-12-06T16:55:58.281" v="67" actId="1076"/>
          <ac:spMkLst>
            <pc:docMk/>
            <pc:sldMk cId="1133161626" sldId="323"/>
            <ac:spMk id="7" creationId="{492D8AF5-11A4-4DD2-6856-1EA453DBF61D}"/>
          </ac:spMkLst>
        </pc:spChg>
        <pc:spChg chg="add mod">
          <ac:chgData name="Rebecca Davies (2400081)" userId="S::2400081@student.uwtsd.ac.uk::27194778-7bdb-43c1-b929-723150f16a7b" providerId="AD" clId="Web-{6938355F-67F2-E923-2FE0-3673E2271C20}" dt="2024-12-06T16:56:07.156" v="69" actId="14100"/>
          <ac:spMkLst>
            <pc:docMk/>
            <pc:sldMk cId="1133161626" sldId="323"/>
            <ac:spMk id="12" creationId="{40649FD2-BE8C-DC6B-4927-D4675F7A96A9}"/>
          </ac:spMkLst>
        </pc:spChg>
        <pc:picChg chg="add mod ord modCrop">
          <ac:chgData name="Rebecca Davies (2400081)" userId="S::2400081@student.uwtsd.ac.uk::27194778-7bdb-43c1-b929-723150f16a7b" providerId="AD" clId="Web-{6938355F-67F2-E923-2FE0-3673E2271C20}" dt="2024-12-06T16:55:52.484" v="66" actId="1076"/>
          <ac:picMkLst>
            <pc:docMk/>
            <pc:sldMk cId="1133161626" sldId="323"/>
            <ac:picMk id="10" creationId="{DE5BEF55-5221-F3EF-0A86-A07CB5C9BC55}"/>
          </ac:picMkLst>
        </pc:picChg>
      </pc:sldChg>
      <pc:sldChg chg="addSp delSp modSp">
        <pc:chgData name="Rebecca Davies (2400081)" userId="S::2400081@student.uwtsd.ac.uk::27194778-7bdb-43c1-b929-723150f16a7b" providerId="AD" clId="Web-{6938355F-67F2-E923-2FE0-3673E2271C20}" dt="2024-12-06T16:27:21.017" v="27" actId="20577"/>
        <pc:sldMkLst>
          <pc:docMk/>
          <pc:sldMk cId="659864017" sldId="324"/>
        </pc:sldMkLst>
        <pc:spChg chg="mod">
          <ac:chgData name="Rebecca Davies (2400081)" userId="S::2400081@student.uwtsd.ac.uk::27194778-7bdb-43c1-b929-723150f16a7b" providerId="AD" clId="Web-{6938355F-67F2-E923-2FE0-3673E2271C20}" dt="2024-12-06T16:27:11.876" v="24" actId="20577"/>
          <ac:spMkLst>
            <pc:docMk/>
            <pc:sldMk cId="659864017" sldId="324"/>
            <ac:spMk id="3" creationId="{119241CD-FAE8-45F2-5269-08C93409E5D2}"/>
          </ac:spMkLst>
        </pc:spChg>
      </pc:sldChg>
      <pc:sldChg chg="addSp delSp modSp">
        <pc:chgData name="Rebecca Davies (2400081)" userId="S::2400081@student.uwtsd.ac.uk::27194778-7bdb-43c1-b929-723150f16a7b" providerId="AD" clId="Web-{6938355F-67F2-E923-2FE0-3673E2271C20}" dt="2024-12-06T16:27:37.517" v="31" actId="20577"/>
        <pc:sldMkLst>
          <pc:docMk/>
          <pc:sldMk cId="3448838788" sldId="325"/>
        </pc:sldMkLst>
        <pc:spChg chg="mod">
          <ac:chgData name="Rebecca Davies (2400081)" userId="S::2400081@student.uwtsd.ac.uk::27194778-7bdb-43c1-b929-723150f16a7b" providerId="AD" clId="Web-{6938355F-67F2-E923-2FE0-3673E2271C20}" dt="2024-12-06T16:27:26.814" v="28" actId="20577"/>
          <ac:spMkLst>
            <pc:docMk/>
            <pc:sldMk cId="3448838788" sldId="325"/>
            <ac:spMk id="3" creationId="{4F63F58F-0133-0698-4C43-33BBDA725628}"/>
          </ac:spMkLst>
        </pc:spChg>
        <pc:spChg chg="add mod">
          <ac:chgData name="Rebecca Davies (2400081)" userId="S::2400081@student.uwtsd.ac.uk::27194778-7bdb-43c1-b929-723150f16a7b" providerId="AD" clId="Web-{6938355F-67F2-E923-2FE0-3673E2271C20}" dt="2024-12-06T16:27:37.517" v="31" actId="20577"/>
          <ac:spMkLst>
            <pc:docMk/>
            <pc:sldMk cId="3448838788" sldId="325"/>
            <ac:spMk id="6" creationId="{90E935CE-C251-95D0-CDB9-674459CC08F3}"/>
          </ac:spMkLst>
        </pc:spChg>
      </pc:sldChg>
      <pc:sldChg chg="addSp delSp modSp">
        <pc:chgData name="Rebecca Davies (2400081)" userId="S::2400081@student.uwtsd.ac.uk::27194778-7bdb-43c1-b929-723150f16a7b" providerId="AD" clId="Web-{6938355F-67F2-E923-2FE0-3673E2271C20}" dt="2024-12-06T17:14:58.051" v="130" actId="14100"/>
        <pc:sldMkLst>
          <pc:docMk/>
          <pc:sldMk cId="2596043330" sldId="326"/>
        </pc:sldMkLst>
        <pc:spChg chg="mod">
          <ac:chgData name="Rebecca Davies (2400081)" userId="S::2400081@student.uwtsd.ac.uk::27194778-7bdb-43c1-b929-723150f16a7b" providerId="AD" clId="Web-{6938355F-67F2-E923-2FE0-3673E2271C20}" dt="2024-12-06T17:14:58.051" v="130" actId="14100"/>
          <ac:spMkLst>
            <pc:docMk/>
            <pc:sldMk cId="2596043330" sldId="326"/>
            <ac:spMk id="4" creationId="{E8887D0D-6390-A38D-54D7-5250224FC7AC}"/>
          </ac:spMkLst>
        </pc:spChg>
        <pc:spChg chg="mod">
          <ac:chgData name="Rebecca Davies (2400081)" userId="S::2400081@student.uwtsd.ac.uk::27194778-7bdb-43c1-b929-723150f16a7b" providerId="AD" clId="Web-{6938355F-67F2-E923-2FE0-3673E2271C20}" dt="2024-12-06T17:06:11.662" v="119" actId="1076"/>
          <ac:spMkLst>
            <pc:docMk/>
            <pc:sldMk cId="2596043330" sldId="326"/>
            <ac:spMk id="5" creationId="{95B36F00-BDE9-89AE-342F-C7408B829A77}"/>
          </ac:spMkLst>
        </pc:spChg>
        <pc:spChg chg="mod">
          <ac:chgData name="Rebecca Davies (2400081)" userId="S::2400081@student.uwtsd.ac.uk::27194778-7bdb-43c1-b929-723150f16a7b" providerId="AD" clId="Web-{6938355F-67F2-E923-2FE0-3673E2271C20}" dt="2024-12-06T17:05:57.099" v="116" actId="1076"/>
          <ac:spMkLst>
            <pc:docMk/>
            <pc:sldMk cId="2596043330" sldId="326"/>
            <ac:spMk id="6" creationId="{98FD3368-2F4E-8B4A-76B4-816A069EDB5A}"/>
          </ac:spMkLst>
        </pc:spChg>
        <pc:spChg chg="add mod">
          <ac:chgData name="Rebecca Davies (2400081)" userId="S::2400081@student.uwtsd.ac.uk::27194778-7bdb-43c1-b929-723150f16a7b" providerId="AD" clId="Web-{6938355F-67F2-E923-2FE0-3673E2271C20}" dt="2024-12-06T17:06:18.209" v="121" actId="14100"/>
          <ac:spMkLst>
            <pc:docMk/>
            <pc:sldMk cId="2596043330" sldId="326"/>
            <ac:spMk id="10" creationId="{C3984766-9C18-2E23-1765-FE38C6795E9A}"/>
          </ac:spMkLst>
        </pc:spChg>
        <pc:picChg chg="add mod ord modCrop">
          <ac:chgData name="Rebecca Davies (2400081)" userId="S::2400081@student.uwtsd.ac.uk::27194778-7bdb-43c1-b929-723150f16a7b" providerId="AD" clId="Web-{6938355F-67F2-E923-2FE0-3673E2271C20}" dt="2024-12-06T17:06:11.709" v="120" actId="1076"/>
          <ac:picMkLst>
            <pc:docMk/>
            <pc:sldMk cId="2596043330" sldId="326"/>
            <ac:picMk id="2" creationId="{701478B1-291C-D40F-2089-D40FF65C9A3B}"/>
          </ac:picMkLst>
        </pc:picChg>
      </pc:sldChg>
    </pc:docChg>
  </pc:docChgLst>
  <pc:docChgLst>
    <pc:chgData name="Rebecca Davies (2400081)" userId="S::2400081@student.uwtsd.ac.uk::27194778-7bdb-43c1-b929-723150f16a7b" providerId="AD" clId="Web-{2E1C787A-5537-E201-C27B-F19C099D28C8}"/>
    <pc:docChg chg="modSld">
      <pc:chgData name="Rebecca Davies (2400081)" userId="S::2400081@student.uwtsd.ac.uk::27194778-7bdb-43c1-b929-723150f16a7b" providerId="AD" clId="Web-{2E1C787A-5537-E201-C27B-F19C099D28C8}" dt="2024-12-09T21:59:24.142" v="0" actId="20577"/>
      <pc:docMkLst>
        <pc:docMk/>
      </pc:docMkLst>
      <pc:sldChg chg="modSp">
        <pc:chgData name="Rebecca Davies (2400081)" userId="S::2400081@student.uwtsd.ac.uk::27194778-7bdb-43c1-b929-723150f16a7b" providerId="AD" clId="Web-{2E1C787A-5537-E201-C27B-F19C099D28C8}" dt="2024-12-09T21:59:24.142" v="0" actId="20577"/>
        <pc:sldMkLst>
          <pc:docMk/>
          <pc:sldMk cId="3448838788" sldId="325"/>
        </pc:sldMkLst>
        <pc:spChg chg="mod">
          <ac:chgData name="Rebecca Davies (2400081)" userId="S::2400081@student.uwtsd.ac.uk::27194778-7bdb-43c1-b929-723150f16a7b" providerId="AD" clId="Web-{2E1C787A-5537-E201-C27B-F19C099D28C8}" dt="2024-12-09T21:59:24.142" v="0" actId="20577"/>
          <ac:spMkLst>
            <pc:docMk/>
            <pc:sldMk cId="3448838788" sldId="325"/>
            <ac:spMk id="3" creationId="{4F63F58F-0133-0698-4C43-33BBDA725628}"/>
          </ac:spMkLst>
        </pc:spChg>
      </pc:sldChg>
    </pc:docChg>
  </pc:docChgLst>
  <pc:docChgLst>
    <pc:chgData name="Rebecca Davies (2400081)" userId="S::2400081@student.uwtsd.ac.uk::27194778-7bdb-43c1-b929-723150f16a7b" providerId="AD" clId="Web-{C844D9D4-1156-6647-AAA4-A0CA7932A704}"/>
    <pc:docChg chg="mod">
      <pc:chgData name="Rebecca Davies (2400081)" userId="S::2400081@student.uwtsd.ac.uk::27194778-7bdb-43c1-b929-723150f16a7b" providerId="AD" clId="Web-{C844D9D4-1156-6647-AAA4-A0CA7932A704}" dt="2024-12-05T15:30:45.624" v="0"/>
      <pc:docMkLst>
        <pc:docMk/>
      </pc:docMkLst>
    </pc:docChg>
  </pc:docChgLst>
  <pc:docChgLst>
    <pc:chgData name="Rebecca Davies (2400081)" userId="S::2400081@student.uwtsd.ac.uk::27194778-7bdb-43c1-b929-723150f16a7b" providerId="AD" clId="Web-{1C783524-D15C-59DE-3782-E6C75B7AC4E1}"/>
    <pc:docChg chg="addSld modSld">
      <pc:chgData name="Rebecca Davies (2400081)" userId="S::2400081@student.uwtsd.ac.uk::27194778-7bdb-43c1-b929-723150f16a7b" providerId="AD" clId="Web-{1C783524-D15C-59DE-3782-E6C75B7AC4E1}" dt="2024-10-20T15:44:54.295" v="4683" actId="14100"/>
      <pc:docMkLst>
        <pc:docMk/>
      </pc:docMkLst>
      <pc:sldChg chg="addSp delSp modSp">
        <pc:chgData name="Rebecca Davies (2400081)" userId="S::2400081@student.uwtsd.ac.uk::27194778-7bdb-43c1-b929-723150f16a7b" providerId="AD" clId="Web-{1C783524-D15C-59DE-3782-E6C75B7AC4E1}" dt="2024-10-20T15:42:58.915" v="4675" actId="20577"/>
        <pc:sldMkLst>
          <pc:docMk/>
          <pc:sldMk cId="1834766576" sldId="271"/>
        </pc:sldMkLst>
        <pc:spChg chg="mod">
          <ac:chgData name="Rebecca Davies (2400081)" userId="S::2400081@student.uwtsd.ac.uk::27194778-7bdb-43c1-b929-723150f16a7b" providerId="AD" clId="Web-{1C783524-D15C-59DE-3782-E6C75B7AC4E1}" dt="2024-10-20T11:07:14.952" v="74" actId="1076"/>
          <ac:spMkLst>
            <pc:docMk/>
            <pc:sldMk cId="1834766576" sldId="271"/>
            <ac:spMk id="2" creationId="{E75DD91C-2FB7-FD9E-4F51-B7D84B05CE1A}"/>
          </ac:spMkLst>
        </pc:spChg>
        <pc:spChg chg="mod">
          <ac:chgData name="Rebecca Davies (2400081)" userId="S::2400081@student.uwtsd.ac.uk::27194778-7bdb-43c1-b929-723150f16a7b" providerId="AD" clId="Web-{1C783524-D15C-59DE-3782-E6C75B7AC4E1}" dt="2024-10-20T11:09:22.708" v="89" actId="20577"/>
          <ac:spMkLst>
            <pc:docMk/>
            <pc:sldMk cId="1834766576" sldId="271"/>
            <ac:spMk id="3" creationId="{E82A3232-EB55-120E-3284-F1E6A70043B9}"/>
          </ac:spMkLst>
        </pc:spChg>
        <pc:spChg chg="mod">
          <ac:chgData name="Rebecca Davies (2400081)" userId="S::2400081@student.uwtsd.ac.uk::27194778-7bdb-43c1-b929-723150f16a7b" providerId="AD" clId="Web-{1C783524-D15C-59DE-3782-E6C75B7AC4E1}" dt="2024-10-20T10:47:08.554" v="25" actId="20577"/>
          <ac:spMkLst>
            <pc:docMk/>
            <pc:sldMk cId="1834766576" sldId="271"/>
            <ac:spMk id="5" creationId="{561A0AEB-0FDA-49C1-7627-74E7E49F518C}"/>
          </ac:spMkLst>
        </pc:spChg>
        <pc:spChg chg="mod">
          <ac:chgData name="Rebecca Davies (2400081)" userId="S::2400081@student.uwtsd.ac.uk::27194778-7bdb-43c1-b929-723150f16a7b" providerId="AD" clId="Web-{1C783524-D15C-59DE-3782-E6C75B7AC4E1}" dt="2024-10-20T15:42:58.915" v="4675" actId="20577"/>
          <ac:spMkLst>
            <pc:docMk/>
            <pc:sldMk cId="1834766576" sldId="271"/>
            <ac:spMk id="7" creationId="{482AF593-C4D0-8E12-413F-8F3CA2603142}"/>
          </ac:spMkLst>
        </pc:spChg>
        <pc:spChg chg="add mod">
          <ac:chgData name="Rebecca Davies (2400081)" userId="S::2400081@student.uwtsd.ac.uk::27194778-7bdb-43c1-b929-723150f16a7b" providerId="AD" clId="Web-{1C783524-D15C-59DE-3782-E6C75B7AC4E1}" dt="2024-10-20T12:11:07.846" v="709" actId="20577"/>
          <ac:spMkLst>
            <pc:docMk/>
            <pc:sldMk cId="1834766576" sldId="271"/>
            <ac:spMk id="10" creationId="{5BE7EB3C-3298-1737-387B-D9C9528D408E}"/>
          </ac:spMkLst>
        </pc:spChg>
        <pc:spChg chg="add mod">
          <ac:chgData name="Rebecca Davies (2400081)" userId="S::2400081@student.uwtsd.ac.uk::27194778-7bdb-43c1-b929-723150f16a7b" providerId="AD" clId="Web-{1C783524-D15C-59DE-3782-E6C75B7AC4E1}" dt="2024-10-20T11:52:33.058" v="426" actId="1076"/>
          <ac:spMkLst>
            <pc:docMk/>
            <pc:sldMk cId="1834766576" sldId="271"/>
            <ac:spMk id="16" creationId="{44E68A33-9CBE-908A-722B-CD92DE05A3DA}"/>
          </ac:spMkLst>
        </pc:spChg>
        <pc:spChg chg="add mod">
          <ac:chgData name="Rebecca Davies (2400081)" userId="S::2400081@student.uwtsd.ac.uk::27194778-7bdb-43c1-b929-723150f16a7b" providerId="AD" clId="Web-{1C783524-D15C-59DE-3782-E6C75B7AC4E1}" dt="2024-10-20T11:52:33.058" v="427" actId="1076"/>
          <ac:spMkLst>
            <pc:docMk/>
            <pc:sldMk cId="1834766576" sldId="271"/>
            <ac:spMk id="18" creationId="{34E8FAA1-CDEB-3FF6-67E1-B099C8CC529B}"/>
          </ac:spMkLst>
        </pc:spChg>
        <pc:spChg chg="add mod">
          <ac:chgData name="Rebecca Davies (2400081)" userId="S::2400081@student.uwtsd.ac.uk::27194778-7bdb-43c1-b929-723150f16a7b" providerId="AD" clId="Web-{1C783524-D15C-59DE-3782-E6C75B7AC4E1}" dt="2024-10-20T11:52:33.058" v="428" actId="1076"/>
          <ac:spMkLst>
            <pc:docMk/>
            <pc:sldMk cId="1834766576" sldId="271"/>
            <ac:spMk id="19" creationId="{9FD43940-A555-FC61-C458-35AC46980951}"/>
          </ac:spMkLst>
        </pc:spChg>
        <pc:spChg chg="add mod">
          <ac:chgData name="Rebecca Davies (2400081)" userId="S::2400081@student.uwtsd.ac.uk::27194778-7bdb-43c1-b929-723150f16a7b" providerId="AD" clId="Web-{1C783524-D15C-59DE-3782-E6C75B7AC4E1}" dt="2024-10-20T11:52:33.058" v="429" actId="1076"/>
          <ac:spMkLst>
            <pc:docMk/>
            <pc:sldMk cId="1834766576" sldId="271"/>
            <ac:spMk id="20" creationId="{301D05B7-5647-6CF7-DC35-3346A410E014}"/>
          </ac:spMkLst>
        </pc:spChg>
        <pc:spChg chg="add mod">
          <ac:chgData name="Rebecca Davies (2400081)" userId="S::2400081@student.uwtsd.ac.uk::27194778-7bdb-43c1-b929-723150f16a7b" providerId="AD" clId="Web-{1C783524-D15C-59DE-3782-E6C75B7AC4E1}" dt="2024-10-20T11:52:33.073" v="430" actId="1076"/>
          <ac:spMkLst>
            <pc:docMk/>
            <pc:sldMk cId="1834766576" sldId="271"/>
            <ac:spMk id="21" creationId="{02F17FAE-9CA9-76E8-06DF-BCC519A84D8D}"/>
          </ac:spMkLst>
        </pc:spChg>
        <pc:picChg chg="add mod modCrop">
          <ac:chgData name="Rebecca Davies (2400081)" userId="S::2400081@student.uwtsd.ac.uk::27194778-7bdb-43c1-b929-723150f16a7b" providerId="AD" clId="Web-{1C783524-D15C-59DE-3782-E6C75B7AC4E1}" dt="2024-10-20T11:13:21.237" v="118" actId="1076"/>
          <ac:picMkLst>
            <pc:docMk/>
            <pc:sldMk cId="1834766576" sldId="271"/>
            <ac:picMk id="4" creationId="{75979FC1-C29C-720D-CFA1-FB896214047F}"/>
          </ac:picMkLst>
        </pc:picChg>
        <pc:picChg chg="add mod modCrop">
          <ac:chgData name="Rebecca Davies (2400081)" userId="S::2400081@student.uwtsd.ac.uk::27194778-7bdb-43c1-b929-723150f16a7b" providerId="AD" clId="Web-{1C783524-D15C-59DE-3782-E6C75B7AC4E1}" dt="2024-10-20T11:52:33.042" v="425" actId="1076"/>
          <ac:picMkLst>
            <pc:docMk/>
            <pc:sldMk cId="1834766576" sldId="271"/>
            <ac:picMk id="12" creationId="{720DEA38-D9E9-5A25-1910-32BF6E3316A4}"/>
          </ac:picMkLst>
        </pc:picChg>
      </pc:sldChg>
      <pc:sldChg chg="modSp">
        <pc:chgData name="Rebecca Davies (2400081)" userId="S::2400081@student.uwtsd.ac.uk::27194778-7bdb-43c1-b929-723150f16a7b" providerId="AD" clId="Web-{1C783524-D15C-59DE-3782-E6C75B7AC4E1}" dt="2024-10-20T10:25:43.263" v="1" actId="20577"/>
        <pc:sldMkLst>
          <pc:docMk/>
          <pc:sldMk cId="3924736856" sldId="272"/>
        </pc:sldMkLst>
        <pc:spChg chg="mod">
          <ac:chgData name="Rebecca Davies (2400081)" userId="S::2400081@student.uwtsd.ac.uk::27194778-7bdb-43c1-b929-723150f16a7b" providerId="AD" clId="Web-{1C783524-D15C-59DE-3782-E6C75B7AC4E1}" dt="2024-10-20T10:25:43.263" v="1" actId="20577"/>
          <ac:spMkLst>
            <pc:docMk/>
            <pc:sldMk cId="3924736856" sldId="272"/>
            <ac:spMk id="3" creationId="{4B3CE8CB-E39C-4854-08FA-D5D9855B7BB6}"/>
          </ac:spMkLst>
        </pc:spChg>
      </pc:sldChg>
      <pc:sldChg chg="addSp delSp modSp">
        <pc:chgData name="Rebecca Davies (2400081)" userId="S::2400081@student.uwtsd.ac.uk::27194778-7bdb-43c1-b929-723150f16a7b" providerId="AD" clId="Web-{1C783524-D15C-59DE-3782-E6C75B7AC4E1}" dt="2024-10-20T12:29:20.758" v="1413" actId="14100"/>
        <pc:sldMkLst>
          <pc:docMk/>
          <pc:sldMk cId="2007064554" sldId="286"/>
        </pc:sldMkLst>
        <pc:spChg chg="mod">
          <ac:chgData name="Rebecca Davies (2400081)" userId="S::2400081@student.uwtsd.ac.uk::27194778-7bdb-43c1-b929-723150f16a7b" providerId="AD" clId="Web-{1C783524-D15C-59DE-3782-E6C75B7AC4E1}" dt="2024-10-20T12:29:20.758" v="1413" actId="14100"/>
          <ac:spMkLst>
            <pc:docMk/>
            <pc:sldMk cId="2007064554" sldId="286"/>
            <ac:spMk id="3" creationId="{4B3CE8CB-E39C-4854-08FA-D5D9855B7BB6}"/>
          </ac:spMkLst>
        </pc:spChg>
        <pc:spChg chg="mod">
          <ac:chgData name="Rebecca Davies (2400081)" userId="S::2400081@student.uwtsd.ac.uk::27194778-7bdb-43c1-b929-723150f16a7b" providerId="AD" clId="Web-{1C783524-D15C-59DE-3782-E6C75B7AC4E1}" dt="2024-10-20T10:43:22.060" v="6" actId="20577"/>
          <ac:spMkLst>
            <pc:docMk/>
            <pc:sldMk cId="2007064554" sldId="286"/>
            <ac:spMk id="5" creationId="{D0B9AED8-EE83-C528-9483-050BD132B67C}"/>
          </ac:spMkLst>
        </pc:spChg>
        <pc:picChg chg="add mod modCrop">
          <ac:chgData name="Rebecca Davies (2400081)" userId="S::2400081@student.uwtsd.ac.uk::27194778-7bdb-43c1-b929-723150f16a7b" providerId="AD" clId="Web-{1C783524-D15C-59DE-3782-E6C75B7AC4E1}" dt="2024-10-20T11:45:33.227" v="236" actId="1076"/>
          <ac:picMkLst>
            <pc:docMk/>
            <pc:sldMk cId="2007064554" sldId="286"/>
            <ac:picMk id="7" creationId="{1855CC01-F3E4-645F-0E93-8F56D9C9E0E3}"/>
          </ac:picMkLst>
        </pc:picChg>
      </pc:sldChg>
      <pc:sldChg chg="addSp modSp">
        <pc:chgData name="Rebecca Davies (2400081)" userId="S::2400081@student.uwtsd.ac.uk::27194778-7bdb-43c1-b929-723150f16a7b" providerId="AD" clId="Web-{1C783524-D15C-59DE-3782-E6C75B7AC4E1}" dt="2024-10-20T15:44:34.185" v="4682" actId="20577"/>
        <pc:sldMkLst>
          <pc:docMk/>
          <pc:sldMk cId="1018275265" sldId="287"/>
        </pc:sldMkLst>
        <pc:spChg chg="mod">
          <ac:chgData name="Rebecca Davies (2400081)" userId="S::2400081@student.uwtsd.ac.uk::27194778-7bdb-43c1-b929-723150f16a7b" providerId="AD" clId="Web-{1C783524-D15C-59DE-3782-E6C75B7AC4E1}" dt="2024-10-20T12:40:43.819" v="1766" actId="1076"/>
          <ac:spMkLst>
            <pc:docMk/>
            <pc:sldMk cId="1018275265" sldId="287"/>
            <ac:spMk id="2" creationId="{504E2CA1-286E-E835-AACD-D00F157709F0}"/>
          </ac:spMkLst>
        </pc:spChg>
        <pc:spChg chg="mod">
          <ac:chgData name="Rebecca Davies (2400081)" userId="S::2400081@student.uwtsd.ac.uk::27194778-7bdb-43c1-b929-723150f16a7b" providerId="AD" clId="Web-{1C783524-D15C-59DE-3782-E6C75B7AC4E1}" dt="2024-10-20T10:45:00.392" v="20" actId="20577"/>
          <ac:spMkLst>
            <pc:docMk/>
            <pc:sldMk cId="1018275265" sldId="287"/>
            <ac:spMk id="5" creationId="{D0B9AED8-EE83-C528-9483-050BD132B67C}"/>
          </ac:spMkLst>
        </pc:spChg>
        <pc:spChg chg="mod">
          <ac:chgData name="Rebecca Davies (2400081)" userId="S::2400081@student.uwtsd.ac.uk::27194778-7bdb-43c1-b929-723150f16a7b" providerId="AD" clId="Web-{1C783524-D15C-59DE-3782-E6C75B7AC4E1}" dt="2024-10-20T15:44:34.185" v="4682" actId="20577"/>
          <ac:spMkLst>
            <pc:docMk/>
            <pc:sldMk cId="1018275265" sldId="287"/>
            <ac:spMk id="7" creationId="{737D2352-9647-BBFE-BF36-BDEFD58F807D}"/>
          </ac:spMkLst>
        </pc:spChg>
        <pc:spChg chg="add mod">
          <ac:chgData name="Rebecca Davies (2400081)" userId="S::2400081@student.uwtsd.ac.uk::27194778-7bdb-43c1-b929-723150f16a7b" providerId="AD" clId="Web-{1C783524-D15C-59DE-3782-E6C75B7AC4E1}" dt="2024-10-20T12:41:01.664" v="1769" actId="1076"/>
          <ac:spMkLst>
            <pc:docMk/>
            <pc:sldMk cId="1018275265" sldId="287"/>
            <ac:spMk id="8" creationId="{39E0C153-812F-06CE-3C62-773CD512BC52}"/>
          </ac:spMkLst>
        </pc:spChg>
        <pc:picChg chg="add mod">
          <ac:chgData name="Rebecca Davies (2400081)" userId="S::2400081@student.uwtsd.ac.uk::27194778-7bdb-43c1-b929-723150f16a7b" providerId="AD" clId="Web-{1C783524-D15C-59DE-3782-E6C75B7AC4E1}" dt="2024-10-20T10:48:25.214" v="35" actId="688"/>
          <ac:picMkLst>
            <pc:docMk/>
            <pc:sldMk cId="1018275265" sldId="287"/>
            <ac:picMk id="4" creationId="{E30917A6-52C6-1500-00BB-0C2DE416EB15}"/>
          </ac:picMkLst>
        </pc:picChg>
      </pc:sldChg>
      <pc:sldChg chg="addSp delSp modSp">
        <pc:chgData name="Rebecca Davies (2400081)" userId="S::2400081@student.uwtsd.ac.uk::27194778-7bdb-43c1-b929-723150f16a7b" providerId="AD" clId="Web-{1C783524-D15C-59DE-3782-E6C75B7AC4E1}" dt="2024-10-20T15:15:07.357" v="4118" actId="20577"/>
        <pc:sldMkLst>
          <pc:docMk/>
          <pc:sldMk cId="1236510668" sldId="288"/>
        </pc:sldMkLst>
        <pc:spChg chg="mod">
          <ac:chgData name="Rebecca Davies (2400081)" userId="S::2400081@student.uwtsd.ac.uk::27194778-7bdb-43c1-b929-723150f16a7b" providerId="AD" clId="Web-{1C783524-D15C-59DE-3782-E6C75B7AC4E1}" dt="2024-10-20T13:47:34.088" v="3140" actId="14100"/>
          <ac:spMkLst>
            <pc:docMk/>
            <pc:sldMk cId="1236510668" sldId="288"/>
            <ac:spMk id="2" creationId="{3A67136A-A276-55EB-A736-2BA7E688E10E}"/>
          </ac:spMkLst>
        </pc:spChg>
        <pc:spChg chg="mod">
          <ac:chgData name="Rebecca Davies (2400081)" userId="S::2400081@student.uwtsd.ac.uk::27194778-7bdb-43c1-b929-723150f16a7b" providerId="AD" clId="Web-{1C783524-D15C-59DE-3782-E6C75B7AC4E1}" dt="2024-10-20T11:33:35.290" v="190" actId="20577"/>
          <ac:spMkLst>
            <pc:docMk/>
            <pc:sldMk cId="1236510668" sldId="288"/>
            <ac:spMk id="3" creationId="{6FC0B7C3-5C7A-7AB8-31EC-BBBE7907AE57}"/>
          </ac:spMkLst>
        </pc:spChg>
        <pc:spChg chg="mod">
          <ac:chgData name="Rebecca Davies (2400081)" userId="S::2400081@student.uwtsd.ac.uk::27194778-7bdb-43c1-b929-723150f16a7b" providerId="AD" clId="Web-{1C783524-D15C-59DE-3782-E6C75B7AC4E1}" dt="2024-10-20T11:35:39.918" v="209" actId="20577"/>
          <ac:spMkLst>
            <pc:docMk/>
            <pc:sldMk cId="1236510668" sldId="288"/>
            <ac:spMk id="4" creationId="{5641A17E-D7D0-BF0F-0014-5FE28293FA45}"/>
          </ac:spMkLst>
        </pc:spChg>
        <pc:spChg chg="mod">
          <ac:chgData name="Rebecca Davies (2400081)" userId="S::2400081@student.uwtsd.ac.uk::27194778-7bdb-43c1-b929-723150f16a7b" providerId="AD" clId="Web-{1C783524-D15C-59DE-3782-E6C75B7AC4E1}" dt="2024-10-20T11:33:17.054" v="185" actId="20577"/>
          <ac:spMkLst>
            <pc:docMk/>
            <pc:sldMk cId="1236510668" sldId="288"/>
            <ac:spMk id="5" creationId="{E52E1E4F-D7FC-C9CC-A4EC-E35ACF0F7DC7}"/>
          </ac:spMkLst>
        </pc:spChg>
        <pc:spChg chg="mod">
          <ac:chgData name="Rebecca Davies (2400081)" userId="S::2400081@student.uwtsd.ac.uk::27194778-7bdb-43c1-b929-723150f16a7b" providerId="AD" clId="Web-{1C783524-D15C-59DE-3782-E6C75B7AC4E1}" dt="2024-10-20T15:13:04.706" v="4116" actId="14100"/>
          <ac:spMkLst>
            <pc:docMk/>
            <pc:sldMk cId="1236510668" sldId="288"/>
            <ac:spMk id="6" creationId="{6B186ED1-35EB-C1C2-5F70-E61D7EF189EE}"/>
          </ac:spMkLst>
        </pc:spChg>
        <pc:spChg chg="mod">
          <ac:chgData name="Rebecca Davies (2400081)" userId="S::2400081@student.uwtsd.ac.uk::27194778-7bdb-43c1-b929-723150f16a7b" providerId="AD" clId="Web-{1C783524-D15C-59DE-3782-E6C75B7AC4E1}" dt="2024-10-20T15:15:07.357" v="4118" actId="20577"/>
          <ac:spMkLst>
            <pc:docMk/>
            <pc:sldMk cId="1236510668" sldId="288"/>
            <ac:spMk id="7" creationId="{5DC532E2-4985-36AE-21F8-33A90FFD5299}"/>
          </ac:spMkLst>
        </pc:spChg>
        <pc:spChg chg="add mod">
          <ac:chgData name="Rebecca Davies (2400081)" userId="S::2400081@student.uwtsd.ac.uk::27194778-7bdb-43c1-b929-723150f16a7b" providerId="AD" clId="Web-{1C783524-D15C-59DE-3782-E6C75B7AC4E1}" dt="2024-10-20T13:46:36.146" v="3131" actId="20577"/>
          <ac:spMkLst>
            <pc:docMk/>
            <pc:sldMk cId="1236510668" sldId="288"/>
            <ac:spMk id="14" creationId="{4719476A-5DCF-4CD4-9D67-07E031027BF5}"/>
          </ac:spMkLst>
        </pc:spChg>
        <pc:picChg chg="add mod">
          <ac:chgData name="Rebecca Davies (2400081)" userId="S::2400081@student.uwtsd.ac.uk::27194778-7bdb-43c1-b929-723150f16a7b" providerId="AD" clId="Web-{1C783524-D15C-59DE-3782-E6C75B7AC4E1}" dt="2024-10-20T15:12:08.377" v="4108" actId="1076"/>
          <ac:picMkLst>
            <pc:docMk/>
            <pc:sldMk cId="1236510668" sldId="288"/>
            <ac:picMk id="8" creationId="{1941A20D-FC36-94AE-9B0E-F772925A374D}"/>
          </ac:picMkLst>
        </pc:picChg>
        <pc:picChg chg="add mod">
          <ac:chgData name="Rebecca Davies (2400081)" userId="S::2400081@student.uwtsd.ac.uk::27194778-7bdb-43c1-b929-723150f16a7b" providerId="AD" clId="Web-{1C783524-D15C-59DE-3782-E6C75B7AC4E1}" dt="2024-10-20T15:13:14.207" v="4117" actId="1076"/>
          <ac:picMkLst>
            <pc:docMk/>
            <pc:sldMk cId="1236510668" sldId="288"/>
            <ac:picMk id="10" creationId="{5CF2E618-9E3C-3BF8-D841-03026FA84EF7}"/>
          </ac:picMkLst>
        </pc:picChg>
        <pc:picChg chg="add mod">
          <ac:chgData name="Rebecca Davies (2400081)" userId="S::2400081@student.uwtsd.ac.uk::27194778-7bdb-43c1-b929-723150f16a7b" providerId="AD" clId="Web-{1C783524-D15C-59DE-3782-E6C75B7AC4E1}" dt="2024-10-20T15:12:13.408" v="4110" actId="1076"/>
          <ac:picMkLst>
            <pc:docMk/>
            <pc:sldMk cId="1236510668" sldId="288"/>
            <ac:picMk id="11" creationId="{D615DF6F-C90B-FA75-A1A0-13FB2726684A}"/>
          </ac:picMkLst>
        </pc:picChg>
        <pc:picChg chg="add mod">
          <ac:chgData name="Rebecca Davies (2400081)" userId="S::2400081@student.uwtsd.ac.uk::27194778-7bdb-43c1-b929-723150f16a7b" providerId="AD" clId="Web-{1C783524-D15C-59DE-3782-E6C75B7AC4E1}" dt="2024-10-20T15:11:34.110" v="4099" actId="1076"/>
          <ac:picMkLst>
            <pc:docMk/>
            <pc:sldMk cId="1236510668" sldId="288"/>
            <ac:picMk id="12" creationId="{98533B58-C0C2-C0E0-7BD6-514391DFF455}"/>
          </ac:picMkLst>
        </pc:picChg>
      </pc:sldChg>
      <pc:sldChg chg="addSp modSp">
        <pc:chgData name="Rebecca Davies (2400081)" userId="S::2400081@student.uwtsd.ac.uk::27194778-7bdb-43c1-b929-723150f16a7b" providerId="AD" clId="Web-{1C783524-D15C-59DE-3782-E6C75B7AC4E1}" dt="2024-10-20T15:19:22.884" v="4124" actId="20577"/>
        <pc:sldMkLst>
          <pc:docMk/>
          <pc:sldMk cId="525818003" sldId="289"/>
        </pc:sldMkLst>
        <pc:spChg chg="mod">
          <ac:chgData name="Rebecca Davies (2400081)" userId="S::2400081@student.uwtsd.ac.uk::27194778-7bdb-43c1-b929-723150f16a7b" providerId="AD" clId="Web-{1C783524-D15C-59DE-3782-E6C75B7AC4E1}" dt="2024-10-20T15:19:22.884" v="4124" actId="20577"/>
          <ac:spMkLst>
            <pc:docMk/>
            <pc:sldMk cId="525818003" sldId="289"/>
            <ac:spMk id="2" creationId="{531FB57A-B517-9300-94D6-FB03A8D92384}"/>
          </ac:spMkLst>
        </pc:spChg>
        <pc:spChg chg="mod">
          <ac:chgData name="Rebecca Davies (2400081)" userId="S::2400081@student.uwtsd.ac.uk::27194778-7bdb-43c1-b929-723150f16a7b" providerId="AD" clId="Web-{1C783524-D15C-59DE-3782-E6C75B7AC4E1}" dt="2024-10-20T11:37:04.124" v="215" actId="20577"/>
          <ac:spMkLst>
            <pc:docMk/>
            <pc:sldMk cId="525818003" sldId="289"/>
            <ac:spMk id="5" creationId="{4ECA50C7-1B17-2099-98C7-9AA1D0FDF141}"/>
          </ac:spMkLst>
        </pc:spChg>
        <pc:spChg chg="mod">
          <ac:chgData name="Rebecca Davies (2400081)" userId="S::2400081@student.uwtsd.ac.uk::27194778-7bdb-43c1-b929-723150f16a7b" providerId="AD" clId="Web-{1C783524-D15C-59DE-3782-E6C75B7AC4E1}" dt="2024-10-20T15:04:30.833" v="4087" actId="20577"/>
          <ac:spMkLst>
            <pc:docMk/>
            <pc:sldMk cId="525818003" sldId="289"/>
            <ac:spMk id="7" creationId="{294EA134-323E-F50F-FE46-7D3877EA5D60}"/>
          </ac:spMkLst>
        </pc:spChg>
        <pc:picChg chg="add mod modCrop">
          <ac:chgData name="Rebecca Davies (2400081)" userId="S::2400081@student.uwtsd.ac.uk::27194778-7bdb-43c1-b929-723150f16a7b" providerId="AD" clId="Web-{1C783524-D15C-59DE-3782-E6C75B7AC4E1}" dt="2024-10-20T11:37:37.001" v="223" actId="1076"/>
          <ac:picMkLst>
            <pc:docMk/>
            <pc:sldMk cId="525818003" sldId="289"/>
            <ac:picMk id="3" creationId="{2953B5BE-B02F-C187-350B-240EAC06BB49}"/>
          </ac:picMkLst>
        </pc:picChg>
      </pc:sldChg>
      <pc:sldChg chg="addSp delSp modSp add replId">
        <pc:chgData name="Rebecca Davies (2400081)" userId="S::2400081@student.uwtsd.ac.uk::27194778-7bdb-43c1-b929-723150f16a7b" providerId="AD" clId="Web-{1C783524-D15C-59DE-3782-E6C75B7AC4E1}" dt="2024-10-20T15:44:54.295" v="4683" actId="14100"/>
        <pc:sldMkLst>
          <pc:docMk/>
          <pc:sldMk cId="1097471566" sldId="292"/>
        </pc:sldMkLst>
        <pc:spChg chg="mod">
          <ac:chgData name="Rebecca Davies (2400081)" userId="S::2400081@student.uwtsd.ac.uk::27194778-7bdb-43c1-b929-723150f16a7b" providerId="AD" clId="Web-{1C783524-D15C-59DE-3782-E6C75B7AC4E1}" dt="2024-10-20T13:18:50.298" v="3080" actId="20577"/>
          <ac:spMkLst>
            <pc:docMk/>
            <pc:sldMk cId="1097471566" sldId="292"/>
            <ac:spMk id="2" creationId="{504E2CA1-286E-E835-AACD-D00F157709F0}"/>
          </ac:spMkLst>
        </pc:spChg>
        <pc:spChg chg="mod">
          <ac:chgData name="Rebecca Davies (2400081)" userId="S::2400081@student.uwtsd.ac.uk::27194778-7bdb-43c1-b929-723150f16a7b" providerId="AD" clId="Web-{1C783524-D15C-59DE-3782-E6C75B7AC4E1}" dt="2024-10-20T15:44:54.295" v="4683" actId="14100"/>
          <ac:spMkLst>
            <pc:docMk/>
            <pc:sldMk cId="1097471566" sldId="292"/>
            <ac:spMk id="7" creationId="{737D2352-9647-BBFE-BF36-BDEFD58F807D}"/>
          </ac:spMkLst>
        </pc:spChg>
        <pc:spChg chg="mod">
          <ac:chgData name="Rebecca Davies (2400081)" userId="S::2400081@student.uwtsd.ac.uk::27194778-7bdb-43c1-b929-723150f16a7b" providerId="AD" clId="Web-{1C783524-D15C-59DE-3782-E6C75B7AC4E1}" dt="2024-10-20T13:19:32.050" v="3084" actId="1076"/>
          <ac:spMkLst>
            <pc:docMk/>
            <pc:sldMk cId="1097471566" sldId="292"/>
            <ac:spMk id="8" creationId="{39E0C153-812F-06CE-3C62-773CD512BC52}"/>
          </ac:spMkLst>
        </pc:spChg>
        <pc:spChg chg="add mod">
          <ac:chgData name="Rebecca Davies (2400081)" userId="S::2400081@student.uwtsd.ac.uk::27194778-7bdb-43c1-b929-723150f16a7b" providerId="AD" clId="Web-{1C783524-D15C-59DE-3782-E6C75B7AC4E1}" dt="2024-10-20T13:41:50.832" v="3120" actId="14100"/>
          <ac:spMkLst>
            <pc:docMk/>
            <pc:sldMk cId="1097471566" sldId="292"/>
            <ac:spMk id="9" creationId="{4331726E-016D-02F1-D002-7CA7F4286E04}"/>
          </ac:spMkLst>
        </pc:spChg>
        <pc:picChg chg="add mod">
          <ac:chgData name="Rebecca Davies (2400081)" userId="S::2400081@student.uwtsd.ac.uk::27194778-7bdb-43c1-b929-723150f16a7b" providerId="AD" clId="Web-{1C783524-D15C-59DE-3782-E6C75B7AC4E1}" dt="2024-10-20T13:39:30.354" v="3098" actId="1076"/>
          <ac:picMkLst>
            <pc:docMk/>
            <pc:sldMk cId="1097471566" sldId="292"/>
            <ac:picMk id="3" creationId="{E9DB7799-A4F2-003E-8201-E0226030A5BA}"/>
          </ac:picMkLst>
        </pc:picChg>
      </pc:sldChg>
    </pc:docChg>
  </pc:docChgLst>
  <pc:docChgLst>
    <pc:chgData name="Rebecca Davies (2400081)" userId="S::2400081@student.uwtsd.ac.uk::27194778-7bdb-43c1-b929-723150f16a7b" providerId="AD" clId="Web-{4C6DA6F6-2C7E-185B-36E7-60C7E9C2DA8A}"/>
    <pc:docChg chg="modSld">
      <pc:chgData name="Rebecca Davies (2400081)" userId="S::2400081@student.uwtsd.ac.uk::27194778-7bdb-43c1-b929-723150f16a7b" providerId="AD" clId="Web-{4C6DA6F6-2C7E-185B-36E7-60C7E9C2DA8A}" dt="2024-12-16T15:07:08.238" v="1266" actId="1076"/>
      <pc:docMkLst>
        <pc:docMk/>
      </pc:docMkLst>
      <pc:sldChg chg="modSp">
        <pc:chgData name="Rebecca Davies (2400081)" userId="S::2400081@student.uwtsd.ac.uk::27194778-7bdb-43c1-b929-723150f16a7b" providerId="AD" clId="Web-{4C6DA6F6-2C7E-185B-36E7-60C7E9C2DA8A}" dt="2024-12-16T14:11:25.183" v="1055" actId="20577"/>
        <pc:sldMkLst>
          <pc:docMk/>
          <pc:sldMk cId="1707677830" sldId="273"/>
        </pc:sldMkLst>
        <pc:spChg chg="mod">
          <ac:chgData name="Rebecca Davies (2400081)" userId="S::2400081@student.uwtsd.ac.uk::27194778-7bdb-43c1-b929-723150f16a7b" providerId="AD" clId="Web-{4C6DA6F6-2C7E-185B-36E7-60C7E9C2DA8A}" dt="2024-12-16T14:11:25.183" v="1055" actId="20577"/>
          <ac:spMkLst>
            <pc:docMk/>
            <pc:sldMk cId="1707677830" sldId="273"/>
            <ac:spMk id="3" creationId="{4B3CE8CB-E39C-4854-08FA-D5D9855B7BB6}"/>
          </ac:spMkLst>
        </pc:spChg>
      </pc:sldChg>
      <pc:sldChg chg="modSp">
        <pc:chgData name="Rebecca Davies (2400081)" userId="S::2400081@student.uwtsd.ac.uk::27194778-7bdb-43c1-b929-723150f16a7b" providerId="AD" clId="Web-{4C6DA6F6-2C7E-185B-36E7-60C7E9C2DA8A}" dt="2024-12-16T14:15:20.005" v="1069" actId="20577"/>
        <pc:sldMkLst>
          <pc:docMk/>
          <pc:sldMk cId="1769489484" sldId="274"/>
        </pc:sldMkLst>
        <pc:spChg chg="mod">
          <ac:chgData name="Rebecca Davies (2400081)" userId="S::2400081@student.uwtsd.ac.uk::27194778-7bdb-43c1-b929-723150f16a7b" providerId="AD" clId="Web-{4C6DA6F6-2C7E-185B-36E7-60C7E9C2DA8A}" dt="2024-12-16T14:15:20.005" v="1069" actId="20577"/>
          <ac:spMkLst>
            <pc:docMk/>
            <pc:sldMk cId="1769489484" sldId="274"/>
            <ac:spMk id="3" creationId="{4B3CE8CB-E39C-4854-08FA-D5D9855B7BB6}"/>
          </ac:spMkLst>
        </pc:spChg>
      </pc:sldChg>
      <pc:sldChg chg="modSp">
        <pc:chgData name="Rebecca Davies (2400081)" userId="S::2400081@student.uwtsd.ac.uk::27194778-7bdb-43c1-b929-723150f16a7b" providerId="AD" clId="Web-{4C6DA6F6-2C7E-185B-36E7-60C7E9C2DA8A}" dt="2024-12-16T14:14:51.098" v="1063" actId="20577"/>
        <pc:sldMkLst>
          <pc:docMk/>
          <pc:sldMk cId="3513083482" sldId="275"/>
        </pc:sldMkLst>
        <pc:spChg chg="mod">
          <ac:chgData name="Rebecca Davies (2400081)" userId="S::2400081@student.uwtsd.ac.uk::27194778-7bdb-43c1-b929-723150f16a7b" providerId="AD" clId="Web-{4C6DA6F6-2C7E-185B-36E7-60C7E9C2DA8A}" dt="2024-12-16T14:14:51.098" v="1063" actId="20577"/>
          <ac:spMkLst>
            <pc:docMk/>
            <pc:sldMk cId="3513083482" sldId="275"/>
            <ac:spMk id="3" creationId="{6FB3BE4F-D8B0-9170-F56F-2F99D185B267}"/>
          </ac:spMkLst>
        </pc:spChg>
      </pc:sldChg>
      <pc:sldChg chg="modSp">
        <pc:chgData name="Rebecca Davies (2400081)" userId="S::2400081@student.uwtsd.ac.uk::27194778-7bdb-43c1-b929-723150f16a7b" providerId="AD" clId="Web-{4C6DA6F6-2C7E-185B-36E7-60C7E9C2DA8A}" dt="2024-12-16T14:16:38.836" v="1071" actId="20577"/>
        <pc:sldMkLst>
          <pc:docMk/>
          <pc:sldMk cId="4174464211" sldId="276"/>
        </pc:sldMkLst>
        <pc:spChg chg="mod">
          <ac:chgData name="Rebecca Davies (2400081)" userId="S::2400081@student.uwtsd.ac.uk::27194778-7bdb-43c1-b929-723150f16a7b" providerId="AD" clId="Web-{4C6DA6F6-2C7E-185B-36E7-60C7E9C2DA8A}" dt="2024-12-16T14:16:38.836" v="1071" actId="20577"/>
          <ac:spMkLst>
            <pc:docMk/>
            <pc:sldMk cId="4174464211" sldId="276"/>
            <ac:spMk id="3" creationId="{7383E76E-04C4-9B02-F6AA-300653E9FF64}"/>
          </ac:spMkLst>
        </pc:spChg>
      </pc:sldChg>
      <pc:sldChg chg="modSp">
        <pc:chgData name="Rebecca Davies (2400081)" userId="S::2400081@student.uwtsd.ac.uk::27194778-7bdb-43c1-b929-723150f16a7b" providerId="AD" clId="Web-{4C6DA6F6-2C7E-185B-36E7-60C7E9C2DA8A}" dt="2024-12-16T14:22:02.537" v="1087" actId="20577"/>
        <pc:sldMkLst>
          <pc:docMk/>
          <pc:sldMk cId="1524836360" sldId="277"/>
        </pc:sldMkLst>
        <pc:spChg chg="mod">
          <ac:chgData name="Rebecca Davies (2400081)" userId="S::2400081@student.uwtsd.ac.uk::27194778-7bdb-43c1-b929-723150f16a7b" providerId="AD" clId="Web-{4C6DA6F6-2C7E-185B-36E7-60C7E9C2DA8A}" dt="2024-12-16T14:22:02.537" v="1087" actId="20577"/>
          <ac:spMkLst>
            <pc:docMk/>
            <pc:sldMk cId="1524836360" sldId="277"/>
            <ac:spMk id="3" creationId="{2ED59BBD-A2CB-3FBE-F899-58F189C4E280}"/>
          </ac:spMkLst>
        </pc:spChg>
      </pc:sldChg>
      <pc:sldChg chg="modSp">
        <pc:chgData name="Rebecca Davies (2400081)" userId="S::2400081@student.uwtsd.ac.uk::27194778-7bdb-43c1-b929-723150f16a7b" providerId="AD" clId="Web-{4C6DA6F6-2C7E-185B-36E7-60C7E9C2DA8A}" dt="2024-12-16T14:24:06.511" v="1094" actId="20577"/>
        <pc:sldMkLst>
          <pc:docMk/>
          <pc:sldMk cId="3488402463" sldId="278"/>
        </pc:sldMkLst>
        <pc:spChg chg="mod">
          <ac:chgData name="Rebecca Davies (2400081)" userId="S::2400081@student.uwtsd.ac.uk::27194778-7bdb-43c1-b929-723150f16a7b" providerId="AD" clId="Web-{4C6DA6F6-2C7E-185B-36E7-60C7E9C2DA8A}" dt="2024-12-16T14:24:06.511" v="1094" actId="20577"/>
          <ac:spMkLst>
            <pc:docMk/>
            <pc:sldMk cId="3488402463" sldId="278"/>
            <ac:spMk id="3" creationId="{2CCEA16A-D156-C2E9-6C89-A7E644E88DBA}"/>
          </ac:spMkLst>
        </pc:spChg>
      </pc:sldChg>
      <pc:sldChg chg="modSp">
        <pc:chgData name="Rebecca Davies (2400081)" userId="S::2400081@student.uwtsd.ac.uk::27194778-7bdb-43c1-b929-723150f16a7b" providerId="AD" clId="Web-{4C6DA6F6-2C7E-185B-36E7-60C7E9C2DA8A}" dt="2024-12-16T14:28:03.286" v="1108" actId="20577"/>
        <pc:sldMkLst>
          <pc:docMk/>
          <pc:sldMk cId="158453288" sldId="279"/>
        </pc:sldMkLst>
        <pc:spChg chg="mod">
          <ac:chgData name="Rebecca Davies (2400081)" userId="S::2400081@student.uwtsd.ac.uk::27194778-7bdb-43c1-b929-723150f16a7b" providerId="AD" clId="Web-{4C6DA6F6-2C7E-185B-36E7-60C7E9C2DA8A}" dt="2024-12-16T14:28:03.286" v="1108" actId="20577"/>
          <ac:spMkLst>
            <pc:docMk/>
            <pc:sldMk cId="158453288" sldId="279"/>
            <ac:spMk id="3" creationId="{3D2992A6-9235-149A-9664-298F5D806E0E}"/>
          </ac:spMkLst>
        </pc:spChg>
      </pc:sldChg>
      <pc:sldChg chg="modSp">
        <pc:chgData name="Rebecca Davies (2400081)" userId="S::2400081@student.uwtsd.ac.uk::27194778-7bdb-43c1-b929-723150f16a7b" providerId="AD" clId="Web-{4C6DA6F6-2C7E-185B-36E7-60C7E9C2DA8A}" dt="2024-12-16T14:30:29.010" v="1115" actId="20577"/>
        <pc:sldMkLst>
          <pc:docMk/>
          <pc:sldMk cId="1805475960" sldId="280"/>
        </pc:sldMkLst>
        <pc:spChg chg="mod">
          <ac:chgData name="Rebecca Davies (2400081)" userId="S::2400081@student.uwtsd.ac.uk::27194778-7bdb-43c1-b929-723150f16a7b" providerId="AD" clId="Web-{4C6DA6F6-2C7E-185B-36E7-60C7E9C2DA8A}" dt="2024-12-16T14:30:29.010" v="1115" actId="20577"/>
          <ac:spMkLst>
            <pc:docMk/>
            <pc:sldMk cId="1805475960" sldId="280"/>
            <ac:spMk id="3" creationId="{9FD6E556-E697-5CF4-61FC-59C9B5E96C73}"/>
          </ac:spMkLst>
        </pc:spChg>
      </pc:sldChg>
      <pc:sldChg chg="modSp">
        <pc:chgData name="Rebecca Davies (2400081)" userId="S::2400081@student.uwtsd.ac.uk::27194778-7bdb-43c1-b929-723150f16a7b" providerId="AD" clId="Web-{4C6DA6F6-2C7E-185B-36E7-60C7E9C2DA8A}" dt="2024-12-16T14:35:45.741" v="1128" actId="20577"/>
        <pc:sldMkLst>
          <pc:docMk/>
          <pc:sldMk cId="2646347717" sldId="281"/>
        </pc:sldMkLst>
        <pc:spChg chg="mod">
          <ac:chgData name="Rebecca Davies (2400081)" userId="S::2400081@student.uwtsd.ac.uk::27194778-7bdb-43c1-b929-723150f16a7b" providerId="AD" clId="Web-{4C6DA6F6-2C7E-185B-36E7-60C7E9C2DA8A}" dt="2024-12-16T14:35:45.741" v="1128" actId="20577"/>
          <ac:spMkLst>
            <pc:docMk/>
            <pc:sldMk cId="2646347717" sldId="281"/>
            <ac:spMk id="3" creationId="{730DCEEA-04DE-DD79-54A2-1DDF27011999}"/>
          </ac:spMkLst>
        </pc:spChg>
      </pc:sldChg>
      <pc:sldChg chg="modSp">
        <pc:chgData name="Rebecca Davies (2400081)" userId="S::2400081@student.uwtsd.ac.uk::27194778-7bdb-43c1-b929-723150f16a7b" providerId="AD" clId="Web-{4C6DA6F6-2C7E-185B-36E7-60C7E9C2DA8A}" dt="2024-12-16T14:38:04.919" v="1135" actId="20577"/>
        <pc:sldMkLst>
          <pc:docMk/>
          <pc:sldMk cId="3051596020" sldId="282"/>
        </pc:sldMkLst>
        <pc:spChg chg="mod">
          <ac:chgData name="Rebecca Davies (2400081)" userId="S::2400081@student.uwtsd.ac.uk::27194778-7bdb-43c1-b929-723150f16a7b" providerId="AD" clId="Web-{4C6DA6F6-2C7E-185B-36E7-60C7E9C2DA8A}" dt="2024-12-16T14:38:04.919" v="1135" actId="20577"/>
          <ac:spMkLst>
            <pc:docMk/>
            <pc:sldMk cId="3051596020" sldId="282"/>
            <ac:spMk id="3" creationId="{FBC99157-00A1-DF7A-FE2F-A5E02CF08CFD}"/>
          </ac:spMkLst>
        </pc:spChg>
      </pc:sldChg>
      <pc:sldChg chg="modSp">
        <pc:chgData name="Rebecca Davies (2400081)" userId="S::2400081@student.uwtsd.ac.uk::27194778-7bdb-43c1-b929-723150f16a7b" providerId="AD" clId="Web-{4C6DA6F6-2C7E-185B-36E7-60C7E9C2DA8A}" dt="2024-12-16T14:39:53.814" v="1142" actId="20577"/>
        <pc:sldMkLst>
          <pc:docMk/>
          <pc:sldMk cId="3877332467" sldId="283"/>
        </pc:sldMkLst>
        <pc:spChg chg="mod">
          <ac:chgData name="Rebecca Davies (2400081)" userId="S::2400081@student.uwtsd.ac.uk::27194778-7bdb-43c1-b929-723150f16a7b" providerId="AD" clId="Web-{4C6DA6F6-2C7E-185B-36E7-60C7E9C2DA8A}" dt="2024-12-16T14:39:53.814" v="1142" actId="20577"/>
          <ac:spMkLst>
            <pc:docMk/>
            <pc:sldMk cId="3877332467" sldId="283"/>
            <ac:spMk id="3" creationId="{35E3785C-7A2B-AD25-F5C9-9582DAFECB54}"/>
          </ac:spMkLst>
        </pc:spChg>
      </pc:sldChg>
      <pc:sldChg chg="addSp modSp">
        <pc:chgData name="Rebecca Davies (2400081)" userId="S::2400081@student.uwtsd.ac.uk::27194778-7bdb-43c1-b929-723150f16a7b" providerId="AD" clId="Web-{4C6DA6F6-2C7E-185B-36E7-60C7E9C2DA8A}" dt="2024-12-16T15:07:08.238" v="1266" actId="1076"/>
        <pc:sldMkLst>
          <pc:docMk/>
          <pc:sldMk cId="295459221" sldId="303"/>
        </pc:sldMkLst>
        <pc:spChg chg="mod">
          <ac:chgData name="Rebecca Davies (2400081)" userId="S::2400081@student.uwtsd.ac.uk::27194778-7bdb-43c1-b929-723150f16a7b" providerId="AD" clId="Web-{4C6DA6F6-2C7E-185B-36E7-60C7E9C2DA8A}" dt="2024-12-16T14:58:35.171" v="1207" actId="20577"/>
          <ac:spMkLst>
            <pc:docMk/>
            <pc:sldMk cId="295459221" sldId="303"/>
            <ac:spMk id="5" creationId="{42C1A304-4514-B236-47AC-361AAF44473F}"/>
          </ac:spMkLst>
        </pc:spChg>
        <pc:spChg chg="add mod">
          <ac:chgData name="Rebecca Davies (2400081)" userId="S::2400081@student.uwtsd.ac.uk::27194778-7bdb-43c1-b929-723150f16a7b" providerId="AD" clId="Web-{4C6DA6F6-2C7E-185B-36E7-60C7E9C2DA8A}" dt="2024-12-16T15:07:01.301" v="1264" actId="1076"/>
          <ac:spMkLst>
            <pc:docMk/>
            <pc:sldMk cId="295459221" sldId="303"/>
            <ac:spMk id="13" creationId="{02E317A6-0419-FDFC-DFF9-5E86CEE1EC0F}"/>
          </ac:spMkLst>
        </pc:spChg>
        <pc:spChg chg="add mod">
          <ac:chgData name="Rebecca Davies (2400081)" userId="S::2400081@student.uwtsd.ac.uk::27194778-7bdb-43c1-b929-723150f16a7b" providerId="AD" clId="Web-{4C6DA6F6-2C7E-185B-36E7-60C7E9C2DA8A}" dt="2024-12-16T15:07:08.238" v="1266" actId="1076"/>
          <ac:spMkLst>
            <pc:docMk/>
            <pc:sldMk cId="295459221" sldId="303"/>
            <ac:spMk id="14" creationId="{0F16FFB1-3631-0E97-00E0-AFFC6522BFB2}"/>
          </ac:spMkLst>
        </pc:spChg>
        <pc:picChg chg="add mod">
          <ac:chgData name="Rebecca Davies (2400081)" userId="S::2400081@student.uwtsd.ac.uk::27194778-7bdb-43c1-b929-723150f16a7b" providerId="AD" clId="Web-{4C6DA6F6-2C7E-185B-36E7-60C7E9C2DA8A}" dt="2024-12-16T15:00:53.520" v="1227" actId="14100"/>
          <ac:picMkLst>
            <pc:docMk/>
            <pc:sldMk cId="295459221" sldId="303"/>
            <ac:picMk id="6" creationId="{7C90A02C-69D0-5E44-9A56-1B74DCFBBE85}"/>
          </ac:picMkLst>
        </pc:picChg>
        <pc:picChg chg="add mod">
          <ac:chgData name="Rebecca Davies (2400081)" userId="S::2400081@student.uwtsd.ac.uk::27194778-7bdb-43c1-b929-723150f16a7b" providerId="AD" clId="Web-{4C6DA6F6-2C7E-185B-36E7-60C7E9C2DA8A}" dt="2024-12-16T14:59:52.627" v="1214" actId="14100"/>
          <ac:picMkLst>
            <pc:docMk/>
            <pc:sldMk cId="295459221" sldId="303"/>
            <ac:picMk id="8" creationId="{DE804D56-C3F9-ABFA-CEEB-54D23C3E5399}"/>
          </ac:picMkLst>
        </pc:picChg>
        <pc:picChg chg="add mod">
          <ac:chgData name="Rebecca Davies (2400081)" userId="S::2400081@student.uwtsd.ac.uk::27194778-7bdb-43c1-b929-723150f16a7b" providerId="AD" clId="Web-{4C6DA6F6-2C7E-185B-36E7-60C7E9C2DA8A}" dt="2024-12-16T15:00:13.191" v="1217" actId="14100"/>
          <ac:picMkLst>
            <pc:docMk/>
            <pc:sldMk cId="295459221" sldId="303"/>
            <ac:picMk id="9" creationId="{8C117A60-8B3B-4D45-51AF-F4D9DA41F4CF}"/>
          </ac:picMkLst>
        </pc:picChg>
        <pc:picChg chg="add mod">
          <ac:chgData name="Rebecca Davies (2400081)" userId="S::2400081@student.uwtsd.ac.uk::27194778-7bdb-43c1-b929-723150f16a7b" providerId="AD" clId="Web-{4C6DA6F6-2C7E-185B-36E7-60C7E9C2DA8A}" dt="2024-12-16T15:00:21.175" v="1220" actId="1076"/>
          <ac:picMkLst>
            <pc:docMk/>
            <pc:sldMk cId="295459221" sldId="303"/>
            <ac:picMk id="10" creationId="{77E25791-B965-C5ED-22E0-2AC074386308}"/>
          </ac:picMkLst>
        </pc:picChg>
        <pc:picChg chg="add mod">
          <ac:chgData name="Rebecca Davies (2400081)" userId="S::2400081@student.uwtsd.ac.uk::27194778-7bdb-43c1-b929-723150f16a7b" providerId="AD" clId="Web-{4C6DA6F6-2C7E-185B-36E7-60C7E9C2DA8A}" dt="2024-12-16T15:06:19.658" v="1245" actId="14100"/>
          <ac:picMkLst>
            <pc:docMk/>
            <pc:sldMk cId="295459221" sldId="303"/>
            <ac:picMk id="11" creationId="{FCF86D2E-F388-F266-38A6-78E2D178A3D6}"/>
          </ac:picMkLst>
        </pc:picChg>
        <pc:picChg chg="add mod">
          <ac:chgData name="Rebecca Davies (2400081)" userId="S::2400081@student.uwtsd.ac.uk::27194778-7bdb-43c1-b929-723150f16a7b" providerId="AD" clId="Web-{4C6DA6F6-2C7E-185B-36E7-60C7E9C2DA8A}" dt="2024-12-16T15:06:35.737" v="1249" actId="14100"/>
          <ac:picMkLst>
            <pc:docMk/>
            <pc:sldMk cId="295459221" sldId="303"/>
            <ac:picMk id="12" creationId="{BEF88340-E464-0DE3-4F73-F0F3FEA19085}"/>
          </ac:picMkLst>
        </pc:picChg>
      </pc:sldChg>
      <pc:sldChg chg="modSp">
        <pc:chgData name="Rebecca Davies (2400081)" userId="S::2400081@student.uwtsd.ac.uk::27194778-7bdb-43c1-b929-723150f16a7b" providerId="AD" clId="Web-{4C6DA6F6-2C7E-185B-36E7-60C7E9C2DA8A}" dt="2024-12-16T14:56:42.292" v="1199" actId="14100"/>
        <pc:sldMkLst>
          <pc:docMk/>
          <pc:sldMk cId="2910015987" sldId="308"/>
        </pc:sldMkLst>
        <pc:spChg chg="mod">
          <ac:chgData name="Rebecca Davies (2400081)" userId="S::2400081@student.uwtsd.ac.uk::27194778-7bdb-43c1-b929-723150f16a7b" providerId="AD" clId="Web-{4C6DA6F6-2C7E-185B-36E7-60C7E9C2DA8A}" dt="2024-12-16T14:56:42.292" v="1199" actId="14100"/>
          <ac:spMkLst>
            <pc:docMk/>
            <pc:sldMk cId="2910015987" sldId="308"/>
            <ac:spMk id="3" creationId="{4B3CE8CB-E39C-4854-08FA-D5D9855B7BB6}"/>
          </ac:spMkLst>
        </pc:spChg>
      </pc:sldChg>
      <pc:sldChg chg="modSp">
        <pc:chgData name="Rebecca Davies (2400081)" userId="S::2400081@student.uwtsd.ac.uk::27194778-7bdb-43c1-b929-723150f16a7b" providerId="AD" clId="Web-{4C6DA6F6-2C7E-185B-36E7-60C7E9C2DA8A}" dt="2024-12-16T14:55:03.256" v="1182" actId="20577"/>
        <pc:sldMkLst>
          <pc:docMk/>
          <pc:sldMk cId="3447390582" sldId="309"/>
        </pc:sldMkLst>
        <pc:spChg chg="mod">
          <ac:chgData name="Rebecca Davies (2400081)" userId="S::2400081@student.uwtsd.ac.uk::27194778-7bdb-43c1-b929-723150f16a7b" providerId="AD" clId="Web-{4C6DA6F6-2C7E-185B-36E7-60C7E9C2DA8A}" dt="2024-12-16T14:55:03.256" v="1182" actId="20577"/>
          <ac:spMkLst>
            <pc:docMk/>
            <pc:sldMk cId="3447390582" sldId="309"/>
            <ac:spMk id="7" creationId="{737D2352-9647-BBFE-BF36-BDEFD58F807D}"/>
          </ac:spMkLst>
        </pc:spChg>
      </pc:sldChg>
      <pc:sldChg chg="modSp">
        <pc:chgData name="Rebecca Davies (2400081)" userId="S::2400081@student.uwtsd.ac.uk::27194778-7bdb-43c1-b929-723150f16a7b" providerId="AD" clId="Web-{4C6DA6F6-2C7E-185B-36E7-60C7E9C2DA8A}" dt="2024-12-16T14:52:10.171" v="1174" actId="20577"/>
        <pc:sldMkLst>
          <pc:docMk/>
          <pc:sldMk cId="4122186360" sldId="310"/>
        </pc:sldMkLst>
        <pc:spChg chg="mod">
          <ac:chgData name="Rebecca Davies (2400081)" userId="S::2400081@student.uwtsd.ac.uk::27194778-7bdb-43c1-b929-723150f16a7b" providerId="AD" clId="Web-{4C6DA6F6-2C7E-185B-36E7-60C7E9C2DA8A}" dt="2024-12-16T14:52:10.171" v="1174" actId="20577"/>
          <ac:spMkLst>
            <pc:docMk/>
            <pc:sldMk cId="4122186360" sldId="310"/>
            <ac:spMk id="3" creationId="{4B3CE8CB-E39C-4854-08FA-D5D9855B7BB6}"/>
          </ac:spMkLst>
        </pc:spChg>
      </pc:sldChg>
      <pc:sldChg chg="modSp">
        <pc:chgData name="Rebecca Davies (2400081)" userId="S::2400081@student.uwtsd.ac.uk::27194778-7bdb-43c1-b929-723150f16a7b" providerId="AD" clId="Web-{4C6DA6F6-2C7E-185B-36E7-60C7E9C2DA8A}" dt="2024-12-16T14:50:45.949" v="1161" actId="20577"/>
        <pc:sldMkLst>
          <pc:docMk/>
          <pc:sldMk cId="1373818426" sldId="311"/>
        </pc:sldMkLst>
        <pc:spChg chg="mod">
          <ac:chgData name="Rebecca Davies (2400081)" userId="S::2400081@student.uwtsd.ac.uk::27194778-7bdb-43c1-b929-723150f16a7b" providerId="AD" clId="Web-{4C6DA6F6-2C7E-185B-36E7-60C7E9C2DA8A}" dt="2024-12-16T14:50:45.949" v="1161" actId="20577"/>
          <ac:spMkLst>
            <pc:docMk/>
            <pc:sldMk cId="1373818426" sldId="311"/>
            <ac:spMk id="3" creationId="{4B3CE8CB-E39C-4854-08FA-D5D9855B7BB6}"/>
          </ac:spMkLst>
        </pc:spChg>
      </pc:sldChg>
      <pc:sldChg chg="modSp">
        <pc:chgData name="Rebecca Davies (2400081)" userId="S::2400081@student.uwtsd.ac.uk::27194778-7bdb-43c1-b929-723150f16a7b" providerId="AD" clId="Web-{4C6DA6F6-2C7E-185B-36E7-60C7E9C2DA8A}" dt="2024-12-16T14:49:37.931" v="1151" actId="20577"/>
        <pc:sldMkLst>
          <pc:docMk/>
          <pc:sldMk cId="3414612042" sldId="312"/>
        </pc:sldMkLst>
        <pc:spChg chg="mod">
          <ac:chgData name="Rebecca Davies (2400081)" userId="S::2400081@student.uwtsd.ac.uk::27194778-7bdb-43c1-b929-723150f16a7b" providerId="AD" clId="Web-{4C6DA6F6-2C7E-185B-36E7-60C7E9C2DA8A}" dt="2024-12-16T14:49:37.931" v="1151" actId="20577"/>
          <ac:spMkLst>
            <pc:docMk/>
            <pc:sldMk cId="3414612042" sldId="312"/>
            <ac:spMk id="8" creationId="{BDA51736-E586-CBE1-09E1-C4EB84CEFFAD}"/>
          </ac:spMkLst>
        </pc:spChg>
      </pc:sldChg>
      <pc:sldChg chg="modSp">
        <pc:chgData name="Rebecca Davies (2400081)" userId="S::2400081@student.uwtsd.ac.uk::27194778-7bdb-43c1-b929-723150f16a7b" providerId="AD" clId="Web-{4C6DA6F6-2C7E-185B-36E7-60C7E9C2DA8A}" dt="2024-12-16T14:48:42.522" v="1146" actId="20577"/>
        <pc:sldMkLst>
          <pc:docMk/>
          <pc:sldMk cId="1800833268" sldId="313"/>
        </pc:sldMkLst>
        <pc:spChg chg="mod">
          <ac:chgData name="Rebecca Davies (2400081)" userId="S::2400081@student.uwtsd.ac.uk::27194778-7bdb-43c1-b929-723150f16a7b" providerId="AD" clId="Web-{4C6DA6F6-2C7E-185B-36E7-60C7E9C2DA8A}" dt="2024-12-16T14:48:42.522" v="1146" actId="20577"/>
          <ac:spMkLst>
            <pc:docMk/>
            <pc:sldMk cId="1800833268" sldId="313"/>
            <ac:spMk id="3" creationId="{E3AA11A9-09DA-8E9E-7A0C-765CCAD3FE9E}"/>
          </ac:spMkLst>
        </pc:spChg>
      </pc:sldChg>
      <pc:sldChg chg="delSp modSp">
        <pc:chgData name="Rebecca Davies (2400081)" userId="S::2400081@student.uwtsd.ac.uk::27194778-7bdb-43c1-b929-723150f16a7b" providerId="AD" clId="Web-{4C6DA6F6-2C7E-185B-36E7-60C7E9C2DA8A}" dt="2024-12-16T14:09:49.211" v="1045" actId="20577"/>
        <pc:sldMkLst>
          <pc:docMk/>
          <pc:sldMk cId="4019263841" sldId="317"/>
        </pc:sldMkLst>
        <pc:spChg chg="mod">
          <ac:chgData name="Rebecca Davies (2400081)" userId="S::2400081@student.uwtsd.ac.uk::27194778-7bdb-43c1-b929-723150f16a7b" providerId="AD" clId="Web-{4C6DA6F6-2C7E-185B-36E7-60C7E9C2DA8A}" dt="2024-12-16T14:09:49.211" v="1045" actId="20577"/>
          <ac:spMkLst>
            <pc:docMk/>
            <pc:sldMk cId="4019263841" sldId="317"/>
            <ac:spMk id="3" creationId="{4B3CE8CB-E39C-4854-08FA-D5D9855B7BB6}"/>
          </ac:spMkLst>
        </pc:spChg>
        <pc:spChg chg="del mod">
          <ac:chgData name="Rebecca Davies (2400081)" userId="S::2400081@student.uwtsd.ac.uk::27194778-7bdb-43c1-b929-723150f16a7b" providerId="AD" clId="Web-{4C6DA6F6-2C7E-185B-36E7-60C7E9C2DA8A}" dt="2024-12-16T14:09:00.631" v="1031"/>
          <ac:spMkLst>
            <pc:docMk/>
            <pc:sldMk cId="4019263841" sldId="317"/>
            <ac:spMk id="4" creationId="{2AE6F43B-4BE1-9CBD-61B8-83C24E855144}"/>
          </ac:spMkLst>
        </pc:spChg>
      </pc:sldChg>
      <pc:sldChg chg="delSp modSp">
        <pc:chgData name="Rebecca Davies (2400081)" userId="S::2400081@student.uwtsd.ac.uk::27194778-7bdb-43c1-b929-723150f16a7b" providerId="AD" clId="Web-{4C6DA6F6-2C7E-185B-36E7-60C7E9C2DA8A}" dt="2024-12-16T13:53:09.515" v="968"/>
        <pc:sldMkLst>
          <pc:docMk/>
          <pc:sldMk cId="2653746530" sldId="318"/>
        </pc:sldMkLst>
        <pc:spChg chg="del mod">
          <ac:chgData name="Rebecca Davies (2400081)" userId="S::2400081@student.uwtsd.ac.uk::27194778-7bdb-43c1-b929-723150f16a7b" providerId="AD" clId="Web-{4C6DA6F6-2C7E-185B-36E7-60C7E9C2DA8A}" dt="2024-12-16T13:53:09.515" v="968"/>
          <ac:spMkLst>
            <pc:docMk/>
            <pc:sldMk cId="2653746530" sldId="318"/>
            <ac:spMk id="4" creationId="{473E199C-3E75-0B32-6912-1F675819426C}"/>
          </ac:spMkLst>
        </pc:spChg>
        <pc:spChg chg="mod">
          <ac:chgData name="Rebecca Davies (2400081)" userId="S::2400081@student.uwtsd.ac.uk::27194778-7bdb-43c1-b929-723150f16a7b" providerId="AD" clId="Web-{4C6DA6F6-2C7E-185B-36E7-60C7E9C2DA8A}" dt="2024-12-16T13:53:05.077" v="967" actId="20577"/>
          <ac:spMkLst>
            <pc:docMk/>
            <pc:sldMk cId="2653746530" sldId="318"/>
            <ac:spMk id="7" creationId="{737D2352-9647-BBFE-BF36-BDEFD58F807D}"/>
          </ac:spMkLst>
        </pc:spChg>
      </pc:sldChg>
      <pc:sldChg chg="delSp modSp">
        <pc:chgData name="Rebecca Davies (2400081)" userId="S::2400081@student.uwtsd.ac.uk::27194778-7bdb-43c1-b929-723150f16a7b" providerId="AD" clId="Web-{4C6DA6F6-2C7E-185B-36E7-60C7E9C2DA8A}" dt="2024-12-16T13:25:00.995" v="346"/>
        <pc:sldMkLst>
          <pc:docMk/>
          <pc:sldMk cId="2428460702" sldId="319"/>
        </pc:sldMkLst>
        <pc:spChg chg="mod">
          <ac:chgData name="Rebecca Davies (2400081)" userId="S::2400081@student.uwtsd.ac.uk::27194778-7bdb-43c1-b929-723150f16a7b" providerId="AD" clId="Web-{4C6DA6F6-2C7E-185B-36E7-60C7E9C2DA8A}" dt="2024-12-16T13:24:55.573" v="345" actId="20577"/>
          <ac:spMkLst>
            <pc:docMk/>
            <pc:sldMk cId="2428460702" sldId="319"/>
            <ac:spMk id="3" creationId="{4B3CE8CB-E39C-4854-08FA-D5D9855B7BB6}"/>
          </ac:spMkLst>
        </pc:spChg>
        <pc:spChg chg="del mod">
          <ac:chgData name="Rebecca Davies (2400081)" userId="S::2400081@student.uwtsd.ac.uk::27194778-7bdb-43c1-b929-723150f16a7b" providerId="AD" clId="Web-{4C6DA6F6-2C7E-185B-36E7-60C7E9C2DA8A}" dt="2024-12-16T13:25:00.995" v="346"/>
          <ac:spMkLst>
            <pc:docMk/>
            <pc:sldMk cId="2428460702" sldId="319"/>
            <ac:spMk id="7" creationId="{68B96A6C-1EE2-8342-0277-53C2389AABF1}"/>
          </ac:spMkLst>
        </pc:spChg>
      </pc:sldChg>
      <pc:sldChg chg="delSp modSp">
        <pc:chgData name="Rebecca Davies (2400081)" userId="S::2400081@student.uwtsd.ac.uk::27194778-7bdb-43c1-b929-723150f16a7b" providerId="AD" clId="Web-{4C6DA6F6-2C7E-185B-36E7-60C7E9C2DA8A}" dt="2024-12-16T13:18:27.182" v="203" actId="20577"/>
        <pc:sldMkLst>
          <pc:docMk/>
          <pc:sldMk cId="659864017" sldId="321"/>
        </pc:sldMkLst>
        <pc:spChg chg="mod">
          <ac:chgData name="Rebecca Davies (2400081)" userId="S::2400081@student.uwtsd.ac.uk::27194778-7bdb-43c1-b929-723150f16a7b" providerId="AD" clId="Web-{4C6DA6F6-2C7E-185B-36E7-60C7E9C2DA8A}" dt="2024-12-16T13:18:27.182" v="203" actId="20577"/>
          <ac:spMkLst>
            <pc:docMk/>
            <pc:sldMk cId="659864017" sldId="321"/>
            <ac:spMk id="2" creationId="{A0A7C428-04CA-8E16-FBA0-FB706692EA8C}"/>
          </ac:spMkLst>
        </pc:spChg>
        <pc:spChg chg="mod">
          <ac:chgData name="Rebecca Davies (2400081)" userId="S::2400081@student.uwtsd.ac.uk::27194778-7bdb-43c1-b929-723150f16a7b" providerId="AD" clId="Web-{4C6DA6F6-2C7E-185B-36E7-60C7E9C2DA8A}" dt="2024-12-16T13:15:31.847" v="169" actId="20577"/>
          <ac:spMkLst>
            <pc:docMk/>
            <pc:sldMk cId="659864017" sldId="321"/>
            <ac:spMk id="3" creationId="{119241CD-FAE8-45F2-5269-08C93409E5D2}"/>
          </ac:spMkLst>
        </pc:spChg>
        <pc:spChg chg="del mod">
          <ac:chgData name="Rebecca Davies (2400081)" userId="S::2400081@student.uwtsd.ac.uk::27194778-7bdb-43c1-b929-723150f16a7b" providerId="AD" clId="Web-{4C6DA6F6-2C7E-185B-36E7-60C7E9C2DA8A}" dt="2024-12-16T13:15:54.051" v="174"/>
          <ac:spMkLst>
            <pc:docMk/>
            <pc:sldMk cId="659864017" sldId="321"/>
            <ac:spMk id="4" creationId="{259D8D3D-F63F-6ABA-F636-E05214F011E1}"/>
          </ac:spMkLst>
        </pc:spChg>
      </pc:sldChg>
      <pc:sldChg chg="addSp delSp modSp">
        <pc:chgData name="Rebecca Davies (2400081)" userId="S::2400081@student.uwtsd.ac.uk::27194778-7bdb-43c1-b929-723150f16a7b" providerId="AD" clId="Web-{4C6DA6F6-2C7E-185B-36E7-60C7E9C2DA8A}" dt="2024-12-16T13:18:13.197" v="201" actId="20577"/>
        <pc:sldMkLst>
          <pc:docMk/>
          <pc:sldMk cId="3448838788" sldId="322"/>
        </pc:sldMkLst>
        <pc:spChg chg="add del mod">
          <ac:chgData name="Rebecca Davies (2400081)" userId="S::2400081@student.uwtsd.ac.uk::27194778-7bdb-43c1-b929-723150f16a7b" providerId="AD" clId="Web-{4C6DA6F6-2C7E-185B-36E7-60C7E9C2DA8A}" dt="2024-12-16T13:18:00.478" v="199"/>
          <ac:spMkLst>
            <pc:docMk/>
            <pc:sldMk cId="3448838788" sldId="322"/>
            <ac:spMk id="2" creationId="{259D8D3D-F63F-6ABA-F636-E05214F011E1}"/>
          </ac:spMkLst>
        </pc:spChg>
        <pc:spChg chg="mod">
          <ac:chgData name="Rebecca Davies (2400081)" userId="S::2400081@student.uwtsd.ac.uk::27194778-7bdb-43c1-b929-723150f16a7b" providerId="AD" clId="Web-{4C6DA6F6-2C7E-185B-36E7-60C7E9C2DA8A}" dt="2024-12-16T13:17:59.494" v="198" actId="20577"/>
          <ac:spMkLst>
            <pc:docMk/>
            <pc:sldMk cId="3448838788" sldId="322"/>
            <ac:spMk id="3" creationId="{4F63F58F-0133-0698-4C43-33BBDA725628}"/>
          </ac:spMkLst>
        </pc:spChg>
        <pc:spChg chg="mod">
          <ac:chgData name="Rebecca Davies (2400081)" userId="S::2400081@student.uwtsd.ac.uk::27194778-7bdb-43c1-b929-723150f16a7b" providerId="AD" clId="Web-{4C6DA6F6-2C7E-185B-36E7-60C7E9C2DA8A}" dt="2024-12-16T13:18:13.197" v="201" actId="20577"/>
          <ac:spMkLst>
            <pc:docMk/>
            <pc:sldMk cId="3448838788" sldId="322"/>
            <ac:spMk id="8" creationId="{4FC6101F-F2F9-80F5-223F-123CCC2564F8}"/>
          </ac:spMkLst>
        </pc:spChg>
      </pc:sldChg>
      <pc:sldChg chg="modSp">
        <pc:chgData name="Rebecca Davies (2400081)" userId="S::2400081@student.uwtsd.ac.uk::27194778-7bdb-43c1-b929-723150f16a7b" providerId="AD" clId="Web-{4C6DA6F6-2C7E-185B-36E7-60C7E9C2DA8A}" dt="2024-12-16T13:18:18.604" v="202" actId="20577"/>
        <pc:sldMkLst>
          <pc:docMk/>
          <pc:sldMk cId="2596043330" sldId="323"/>
        </pc:sldMkLst>
        <pc:spChg chg="mod">
          <ac:chgData name="Rebecca Davies (2400081)" userId="S::2400081@student.uwtsd.ac.uk::27194778-7bdb-43c1-b929-723150f16a7b" providerId="AD" clId="Web-{4C6DA6F6-2C7E-185B-36E7-60C7E9C2DA8A}" dt="2024-12-16T13:18:18.604" v="202" actId="20577"/>
          <ac:spMkLst>
            <pc:docMk/>
            <pc:sldMk cId="2596043330" sldId="323"/>
            <ac:spMk id="6" creationId="{98FD3368-2F4E-8B4A-76B4-816A069EDB5A}"/>
          </ac:spMkLst>
        </pc:spChg>
      </pc:sldChg>
    </pc:docChg>
  </pc:docChgLst>
  <pc:docChgLst>
    <pc:chgData name="Rebecca Davies (2400081)" userId="S::2400081@student.uwtsd.ac.uk::27194778-7bdb-43c1-b929-723150f16a7b" providerId="AD" clId="Web-{3843BD17-F2DB-EF09-CF49-36C679B0B385}"/>
    <pc:docChg chg="delSld modSld">
      <pc:chgData name="Rebecca Davies (2400081)" userId="S::2400081@student.uwtsd.ac.uk::27194778-7bdb-43c1-b929-723150f16a7b" providerId="AD" clId="Web-{3843BD17-F2DB-EF09-CF49-36C679B0B385}" dt="2024-10-17T15:56:10.193" v="1743"/>
      <pc:docMkLst>
        <pc:docMk/>
      </pc:docMkLst>
      <pc:sldChg chg="del">
        <pc:chgData name="Rebecca Davies (2400081)" userId="S::2400081@student.uwtsd.ac.uk::27194778-7bdb-43c1-b929-723150f16a7b" providerId="AD" clId="Web-{3843BD17-F2DB-EF09-CF49-36C679B0B385}" dt="2024-10-17T15:56:10.193" v="1743"/>
        <pc:sldMkLst>
          <pc:docMk/>
          <pc:sldMk cId="4212839866" sldId="262"/>
        </pc:sldMkLst>
      </pc:sldChg>
      <pc:sldChg chg="addSp delSp modSp">
        <pc:chgData name="Rebecca Davies (2400081)" userId="S::2400081@student.uwtsd.ac.uk::27194778-7bdb-43c1-b929-723150f16a7b" providerId="AD" clId="Web-{3843BD17-F2DB-EF09-CF49-36C679B0B385}" dt="2024-10-17T15:27:19.757" v="420" actId="20577"/>
        <pc:sldMkLst>
          <pc:docMk/>
          <pc:sldMk cId="3924736856" sldId="272"/>
        </pc:sldMkLst>
        <pc:spChg chg="mod">
          <ac:chgData name="Rebecca Davies (2400081)" userId="S::2400081@student.uwtsd.ac.uk::27194778-7bdb-43c1-b929-723150f16a7b" providerId="AD" clId="Web-{3843BD17-F2DB-EF09-CF49-36C679B0B385}" dt="2024-10-17T15:27:19.757" v="420" actId="20577"/>
          <ac:spMkLst>
            <pc:docMk/>
            <pc:sldMk cId="3924736856" sldId="272"/>
            <ac:spMk id="3" creationId="{4B3CE8CB-E39C-4854-08FA-D5D9855B7BB6}"/>
          </ac:spMkLst>
        </pc:spChg>
        <pc:spChg chg="mod">
          <ac:chgData name="Rebecca Davies (2400081)" userId="S::2400081@student.uwtsd.ac.uk::27194778-7bdb-43c1-b929-723150f16a7b" providerId="AD" clId="Web-{3843BD17-F2DB-EF09-CF49-36C679B0B385}" dt="2024-10-17T15:16:43.562" v="64" actId="20577"/>
          <ac:spMkLst>
            <pc:docMk/>
            <pc:sldMk cId="3924736856" sldId="272"/>
            <ac:spMk id="5" creationId="{D0B9AED8-EE83-C528-9483-050BD132B67C}"/>
          </ac:spMkLst>
        </pc:spChg>
        <pc:spChg chg="add mod">
          <ac:chgData name="Rebecca Davies (2400081)" userId="S::2400081@student.uwtsd.ac.uk::27194778-7bdb-43c1-b929-723150f16a7b" providerId="AD" clId="Web-{3843BD17-F2DB-EF09-CF49-36C679B0B385}" dt="2024-10-17T15:20:26.679" v="91" actId="20577"/>
          <ac:spMkLst>
            <pc:docMk/>
            <pc:sldMk cId="3924736856" sldId="272"/>
            <ac:spMk id="6" creationId="{8569679B-A448-001D-9106-82F4A3D745FF}"/>
          </ac:spMkLst>
        </pc:spChg>
        <pc:picChg chg="add mod">
          <ac:chgData name="Rebecca Davies (2400081)" userId="S::2400081@student.uwtsd.ac.uk::27194778-7bdb-43c1-b929-723150f16a7b" providerId="AD" clId="Web-{3843BD17-F2DB-EF09-CF49-36C679B0B385}" dt="2024-10-17T15:18:58.082" v="78" actId="1076"/>
          <ac:picMkLst>
            <pc:docMk/>
            <pc:sldMk cId="3924736856" sldId="272"/>
            <ac:picMk id="8" creationId="{BC0C2E05-48F4-C120-DB51-36FD18192D0C}"/>
          </ac:picMkLst>
        </pc:picChg>
      </pc:sldChg>
      <pc:sldChg chg="modSp">
        <pc:chgData name="Rebecca Davies (2400081)" userId="S::2400081@student.uwtsd.ac.uk::27194778-7bdb-43c1-b929-723150f16a7b" providerId="AD" clId="Web-{3843BD17-F2DB-EF09-CF49-36C679B0B385}" dt="2024-10-17T15:27:25.304" v="421" actId="20577"/>
        <pc:sldMkLst>
          <pc:docMk/>
          <pc:sldMk cId="1769489484" sldId="274"/>
        </pc:sldMkLst>
        <pc:spChg chg="mod">
          <ac:chgData name="Rebecca Davies (2400081)" userId="S::2400081@student.uwtsd.ac.uk::27194778-7bdb-43c1-b929-723150f16a7b" providerId="AD" clId="Web-{3843BD17-F2DB-EF09-CF49-36C679B0B385}" dt="2024-10-17T15:27:25.304" v="421" actId="20577"/>
          <ac:spMkLst>
            <pc:docMk/>
            <pc:sldMk cId="1769489484" sldId="274"/>
            <ac:spMk id="4" creationId="{34BC8338-2393-B568-EB0E-349119D7F133}"/>
          </ac:spMkLst>
        </pc:spChg>
      </pc:sldChg>
      <pc:sldChg chg="modSp">
        <pc:chgData name="Rebecca Davies (2400081)" userId="S::2400081@student.uwtsd.ac.uk::27194778-7bdb-43c1-b929-723150f16a7b" providerId="AD" clId="Web-{3843BD17-F2DB-EF09-CF49-36C679B0B385}" dt="2024-10-17T15:27:41.601" v="422" actId="20577"/>
        <pc:sldMkLst>
          <pc:docMk/>
          <pc:sldMk cId="3877332467" sldId="283"/>
        </pc:sldMkLst>
        <pc:spChg chg="mod">
          <ac:chgData name="Rebecca Davies (2400081)" userId="S::2400081@student.uwtsd.ac.uk::27194778-7bdb-43c1-b929-723150f16a7b" providerId="AD" clId="Web-{3843BD17-F2DB-EF09-CF49-36C679B0B385}" dt="2024-10-17T15:27:41.601" v="422" actId="20577"/>
          <ac:spMkLst>
            <pc:docMk/>
            <pc:sldMk cId="3877332467" sldId="283"/>
            <ac:spMk id="4" creationId="{73441F6F-3AAE-3217-8917-44DC0C53C155}"/>
          </ac:spMkLst>
        </pc:spChg>
      </pc:sldChg>
      <pc:sldChg chg="modSp">
        <pc:chgData name="Rebecca Davies (2400081)" userId="S::2400081@student.uwtsd.ac.uk::27194778-7bdb-43c1-b929-723150f16a7b" providerId="AD" clId="Web-{3843BD17-F2DB-EF09-CF49-36C679B0B385}" dt="2024-10-17T15:56:07.287" v="1742" actId="20577"/>
        <pc:sldMkLst>
          <pc:docMk/>
          <pc:sldMk cId="2007064554" sldId="286"/>
        </pc:sldMkLst>
        <pc:spChg chg="mod">
          <ac:chgData name="Rebecca Davies (2400081)" userId="S::2400081@student.uwtsd.ac.uk::27194778-7bdb-43c1-b929-723150f16a7b" providerId="AD" clId="Web-{3843BD17-F2DB-EF09-CF49-36C679B0B385}" dt="2024-10-17T15:56:07.287" v="1742" actId="20577"/>
          <ac:spMkLst>
            <pc:docMk/>
            <pc:sldMk cId="2007064554" sldId="286"/>
            <ac:spMk id="3" creationId="{4B3CE8CB-E39C-4854-08FA-D5D9855B7BB6}"/>
          </ac:spMkLst>
        </pc:spChg>
      </pc:sldChg>
      <pc:sldChg chg="modSp">
        <pc:chgData name="Rebecca Davies (2400081)" userId="S::2400081@student.uwtsd.ac.uk::27194778-7bdb-43c1-b929-723150f16a7b" providerId="AD" clId="Web-{3843BD17-F2DB-EF09-CF49-36C679B0B385}" dt="2024-10-17T13:49:30.902" v="12" actId="1076"/>
        <pc:sldMkLst>
          <pc:docMk/>
          <pc:sldMk cId="525818003" sldId="289"/>
        </pc:sldMkLst>
        <pc:spChg chg="mod">
          <ac:chgData name="Rebecca Davies (2400081)" userId="S::2400081@student.uwtsd.ac.uk::27194778-7bdb-43c1-b929-723150f16a7b" providerId="AD" clId="Web-{3843BD17-F2DB-EF09-CF49-36C679B0B385}" dt="2024-10-17T13:49:30.902" v="12" actId="1076"/>
          <ac:spMkLst>
            <pc:docMk/>
            <pc:sldMk cId="525818003" sldId="289"/>
            <ac:spMk id="2" creationId="{531FB57A-B517-9300-94D6-FB03A8D92384}"/>
          </ac:spMkLst>
        </pc:spChg>
      </pc:sldChg>
    </pc:docChg>
  </pc:docChgLst>
  <pc:docChgLst>
    <pc:chgData name="Rebecca Davies (2400081)" userId="S::2400081@student.uwtsd.ac.uk::27194778-7bdb-43c1-b929-723150f16a7b" providerId="AD" clId="Web-{F73C2EAA-8530-CA9E-A45E-BC57231EC747}"/>
    <pc:docChg chg="modSld">
      <pc:chgData name="Rebecca Davies (2400081)" userId="S::2400081@student.uwtsd.ac.uk::27194778-7bdb-43c1-b929-723150f16a7b" providerId="AD" clId="Web-{F73C2EAA-8530-CA9E-A45E-BC57231EC747}" dt="2024-12-20T19:44:05.973" v="229" actId="20577"/>
      <pc:docMkLst>
        <pc:docMk/>
      </pc:docMkLst>
      <pc:sldChg chg="modSp">
        <pc:chgData name="Rebecca Davies (2400081)" userId="S::2400081@student.uwtsd.ac.uk::27194778-7bdb-43c1-b929-723150f16a7b" providerId="AD" clId="Web-{F73C2EAA-8530-CA9E-A45E-BC57231EC747}" dt="2024-12-20T19:18:10.925" v="47" actId="20577"/>
        <pc:sldMkLst>
          <pc:docMk/>
          <pc:sldMk cId="1834766576" sldId="271"/>
        </pc:sldMkLst>
        <pc:spChg chg="mod">
          <ac:chgData name="Rebecca Davies (2400081)" userId="S::2400081@student.uwtsd.ac.uk::27194778-7bdb-43c1-b929-723150f16a7b" providerId="AD" clId="Web-{F73C2EAA-8530-CA9E-A45E-BC57231EC747}" dt="2024-12-20T19:18:10.925" v="47" actId="20577"/>
          <ac:spMkLst>
            <pc:docMk/>
            <pc:sldMk cId="1834766576" sldId="271"/>
            <ac:spMk id="7" creationId="{482AF593-C4D0-8E12-413F-8F3CA2603142}"/>
          </ac:spMkLst>
        </pc:spChg>
      </pc:sldChg>
      <pc:sldChg chg="modSp">
        <pc:chgData name="Rebecca Davies (2400081)" userId="S::2400081@student.uwtsd.ac.uk::27194778-7bdb-43c1-b929-723150f16a7b" providerId="AD" clId="Web-{F73C2EAA-8530-CA9E-A45E-BC57231EC747}" dt="2024-12-20T19:11:32.688" v="11" actId="20577"/>
        <pc:sldMkLst>
          <pc:docMk/>
          <pc:sldMk cId="2007064554" sldId="286"/>
        </pc:sldMkLst>
        <pc:spChg chg="mod">
          <ac:chgData name="Rebecca Davies (2400081)" userId="S::2400081@student.uwtsd.ac.uk::27194778-7bdb-43c1-b929-723150f16a7b" providerId="AD" clId="Web-{F73C2EAA-8530-CA9E-A45E-BC57231EC747}" dt="2024-12-20T19:11:32.688" v="11" actId="20577"/>
          <ac:spMkLst>
            <pc:docMk/>
            <pc:sldMk cId="2007064554" sldId="286"/>
            <ac:spMk id="3" creationId="{4B3CE8CB-E39C-4854-08FA-D5D9855B7BB6}"/>
          </ac:spMkLst>
        </pc:spChg>
      </pc:sldChg>
      <pc:sldChg chg="modSp">
        <pc:chgData name="Rebecca Davies (2400081)" userId="S::2400081@student.uwtsd.ac.uk::27194778-7bdb-43c1-b929-723150f16a7b" providerId="AD" clId="Web-{F73C2EAA-8530-CA9E-A45E-BC57231EC747}" dt="2024-12-20T19:14:36.179" v="28" actId="20577"/>
        <pc:sldMkLst>
          <pc:docMk/>
          <pc:sldMk cId="1018275265" sldId="287"/>
        </pc:sldMkLst>
        <pc:spChg chg="mod">
          <ac:chgData name="Rebecca Davies (2400081)" userId="S::2400081@student.uwtsd.ac.uk::27194778-7bdb-43c1-b929-723150f16a7b" providerId="AD" clId="Web-{F73C2EAA-8530-CA9E-A45E-BC57231EC747}" dt="2024-12-20T19:14:36.179" v="28" actId="20577"/>
          <ac:spMkLst>
            <pc:docMk/>
            <pc:sldMk cId="1018275265" sldId="287"/>
            <ac:spMk id="7" creationId="{737D2352-9647-BBFE-BF36-BDEFD58F807D}"/>
          </ac:spMkLst>
        </pc:spChg>
      </pc:sldChg>
      <pc:sldChg chg="modSp">
        <pc:chgData name="Rebecca Davies (2400081)" userId="S::2400081@student.uwtsd.ac.uk::27194778-7bdb-43c1-b929-723150f16a7b" providerId="AD" clId="Web-{F73C2EAA-8530-CA9E-A45E-BC57231EC747}" dt="2024-12-20T19:22:30.842" v="54" actId="20577"/>
        <pc:sldMkLst>
          <pc:docMk/>
          <pc:sldMk cId="1236510668" sldId="288"/>
        </pc:sldMkLst>
        <pc:spChg chg="mod">
          <ac:chgData name="Rebecca Davies (2400081)" userId="S::2400081@student.uwtsd.ac.uk::27194778-7bdb-43c1-b929-723150f16a7b" providerId="AD" clId="Web-{F73C2EAA-8530-CA9E-A45E-BC57231EC747}" dt="2024-12-20T19:22:30.842" v="54" actId="20577"/>
          <ac:spMkLst>
            <pc:docMk/>
            <pc:sldMk cId="1236510668" sldId="288"/>
            <ac:spMk id="7" creationId="{5DC532E2-4985-36AE-21F8-33A90FFD5299}"/>
          </ac:spMkLst>
        </pc:spChg>
      </pc:sldChg>
      <pc:sldChg chg="modSp">
        <pc:chgData name="Rebecca Davies (2400081)" userId="S::2400081@student.uwtsd.ac.uk::27194778-7bdb-43c1-b929-723150f16a7b" providerId="AD" clId="Web-{F73C2EAA-8530-CA9E-A45E-BC57231EC747}" dt="2024-12-20T19:24:13.611" v="67" actId="20577"/>
        <pc:sldMkLst>
          <pc:docMk/>
          <pc:sldMk cId="525818003" sldId="289"/>
        </pc:sldMkLst>
        <pc:spChg chg="mod">
          <ac:chgData name="Rebecca Davies (2400081)" userId="S::2400081@student.uwtsd.ac.uk::27194778-7bdb-43c1-b929-723150f16a7b" providerId="AD" clId="Web-{F73C2EAA-8530-CA9E-A45E-BC57231EC747}" dt="2024-12-20T19:24:13.611" v="67" actId="20577"/>
          <ac:spMkLst>
            <pc:docMk/>
            <pc:sldMk cId="525818003" sldId="289"/>
            <ac:spMk id="7" creationId="{294EA134-323E-F50F-FE46-7D3877EA5D60}"/>
          </ac:spMkLst>
        </pc:spChg>
      </pc:sldChg>
      <pc:sldChg chg="modSp">
        <pc:chgData name="Rebecca Davies (2400081)" userId="S::2400081@student.uwtsd.ac.uk::27194778-7bdb-43c1-b929-723150f16a7b" providerId="AD" clId="Web-{F73C2EAA-8530-CA9E-A45E-BC57231EC747}" dt="2024-12-20T19:17:13.450" v="41" actId="20577"/>
        <pc:sldMkLst>
          <pc:docMk/>
          <pc:sldMk cId="1097471566" sldId="292"/>
        </pc:sldMkLst>
        <pc:spChg chg="mod">
          <ac:chgData name="Rebecca Davies (2400081)" userId="S::2400081@student.uwtsd.ac.uk::27194778-7bdb-43c1-b929-723150f16a7b" providerId="AD" clId="Web-{F73C2EAA-8530-CA9E-A45E-BC57231EC747}" dt="2024-12-20T19:17:13.450" v="41" actId="20577"/>
          <ac:spMkLst>
            <pc:docMk/>
            <pc:sldMk cId="1097471566" sldId="292"/>
            <ac:spMk id="7" creationId="{737D2352-9647-BBFE-BF36-BDEFD58F807D}"/>
          </ac:spMkLst>
        </pc:spChg>
        <pc:spChg chg="mod">
          <ac:chgData name="Rebecca Davies (2400081)" userId="S::2400081@student.uwtsd.ac.uk::27194778-7bdb-43c1-b929-723150f16a7b" providerId="AD" clId="Web-{F73C2EAA-8530-CA9E-A45E-BC57231EC747}" dt="2024-12-20T19:17:00.543" v="39" actId="1076"/>
          <ac:spMkLst>
            <pc:docMk/>
            <pc:sldMk cId="1097471566" sldId="292"/>
            <ac:spMk id="9" creationId="{4331726E-016D-02F1-D002-7CA7F4286E04}"/>
          </ac:spMkLst>
        </pc:spChg>
      </pc:sldChg>
      <pc:sldChg chg="modSp">
        <pc:chgData name="Rebecca Davies (2400081)" userId="S::2400081@student.uwtsd.ac.uk::27194778-7bdb-43c1-b929-723150f16a7b" providerId="AD" clId="Web-{F73C2EAA-8530-CA9E-A45E-BC57231EC747}" dt="2024-12-20T19:28:34.839" v="102" actId="20577"/>
        <pc:sldMkLst>
          <pc:docMk/>
          <pc:sldMk cId="2960468494" sldId="295"/>
        </pc:sldMkLst>
        <pc:spChg chg="mod">
          <ac:chgData name="Rebecca Davies (2400081)" userId="S::2400081@student.uwtsd.ac.uk::27194778-7bdb-43c1-b929-723150f16a7b" providerId="AD" clId="Web-{F73C2EAA-8530-CA9E-A45E-BC57231EC747}" dt="2024-12-20T19:28:34.839" v="102" actId="20577"/>
          <ac:spMkLst>
            <pc:docMk/>
            <pc:sldMk cId="2960468494" sldId="295"/>
            <ac:spMk id="3" creationId="{4B3CE8CB-E39C-4854-08FA-D5D9855B7BB6}"/>
          </ac:spMkLst>
        </pc:spChg>
      </pc:sldChg>
      <pc:sldChg chg="modSp">
        <pc:chgData name="Rebecca Davies (2400081)" userId="S::2400081@student.uwtsd.ac.uk::27194778-7bdb-43c1-b929-723150f16a7b" providerId="AD" clId="Web-{F73C2EAA-8530-CA9E-A45E-BC57231EC747}" dt="2024-12-20T19:32:40.129" v="116" actId="20577"/>
        <pc:sldMkLst>
          <pc:docMk/>
          <pc:sldMk cId="3585438134" sldId="296"/>
        </pc:sldMkLst>
        <pc:spChg chg="mod">
          <ac:chgData name="Rebecca Davies (2400081)" userId="S::2400081@student.uwtsd.ac.uk::27194778-7bdb-43c1-b929-723150f16a7b" providerId="AD" clId="Web-{F73C2EAA-8530-CA9E-A45E-BC57231EC747}" dt="2024-12-20T19:32:40.129" v="116" actId="20577"/>
          <ac:spMkLst>
            <pc:docMk/>
            <pc:sldMk cId="3585438134" sldId="296"/>
            <ac:spMk id="3" creationId="{4288B158-1E25-0C78-EB51-D4C5E82CE833}"/>
          </ac:spMkLst>
        </pc:spChg>
      </pc:sldChg>
      <pc:sldChg chg="modSp">
        <pc:chgData name="Rebecca Davies (2400081)" userId="S::2400081@student.uwtsd.ac.uk::27194778-7bdb-43c1-b929-723150f16a7b" providerId="AD" clId="Web-{F73C2EAA-8530-CA9E-A45E-BC57231EC747}" dt="2024-12-20T19:33:34.772" v="122" actId="20577"/>
        <pc:sldMkLst>
          <pc:docMk/>
          <pc:sldMk cId="3483427183" sldId="297"/>
        </pc:sldMkLst>
        <pc:spChg chg="mod">
          <ac:chgData name="Rebecca Davies (2400081)" userId="S::2400081@student.uwtsd.ac.uk::27194778-7bdb-43c1-b929-723150f16a7b" providerId="AD" clId="Web-{F73C2EAA-8530-CA9E-A45E-BC57231EC747}" dt="2024-12-20T19:33:34.772" v="122" actId="20577"/>
          <ac:spMkLst>
            <pc:docMk/>
            <pc:sldMk cId="3483427183" sldId="297"/>
            <ac:spMk id="3" creationId="{9E50A850-A3CA-F73D-245A-F2C761064D1A}"/>
          </ac:spMkLst>
        </pc:spChg>
      </pc:sldChg>
      <pc:sldChg chg="modSp">
        <pc:chgData name="Rebecca Davies (2400081)" userId="S::2400081@student.uwtsd.ac.uk::27194778-7bdb-43c1-b929-723150f16a7b" providerId="AD" clId="Web-{F73C2EAA-8530-CA9E-A45E-BC57231EC747}" dt="2024-12-20T19:34:56.237" v="129" actId="20577"/>
        <pc:sldMkLst>
          <pc:docMk/>
          <pc:sldMk cId="2608089920" sldId="298"/>
        </pc:sldMkLst>
        <pc:spChg chg="mod">
          <ac:chgData name="Rebecca Davies (2400081)" userId="S::2400081@student.uwtsd.ac.uk::27194778-7bdb-43c1-b929-723150f16a7b" providerId="AD" clId="Web-{F73C2EAA-8530-CA9E-A45E-BC57231EC747}" dt="2024-12-20T19:34:56.237" v="129" actId="20577"/>
          <ac:spMkLst>
            <pc:docMk/>
            <pc:sldMk cId="2608089920" sldId="298"/>
            <ac:spMk id="3" creationId="{686BFF2B-2376-358B-4D98-9311C670A9BD}"/>
          </ac:spMkLst>
        </pc:spChg>
      </pc:sldChg>
      <pc:sldChg chg="modSp">
        <pc:chgData name="Rebecca Davies (2400081)" userId="S::2400081@student.uwtsd.ac.uk::27194778-7bdb-43c1-b929-723150f16a7b" providerId="AD" clId="Web-{F73C2EAA-8530-CA9E-A45E-BC57231EC747}" dt="2024-12-20T19:36:26.443" v="133" actId="20577"/>
        <pc:sldMkLst>
          <pc:docMk/>
          <pc:sldMk cId="2532640121" sldId="299"/>
        </pc:sldMkLst>
        <pc:spChg chg="mod">
          <ac:chgData name="Rebecca Davies (2400081)" userId="S::2400081@student.uwtsd.ac.uk::27194778-7bdb-43c1-b929-723150f16a7b" providerId="AD" clId="Web-{F73C2EAA-8530-CA9E-A45E-BC57231EC747}" dt="2024-12-20T19:36:26.443" v="133" actId="20577"/>
          <ac:spMkLst>
            <pc:docMk/>
            <pc:sldMk cId="2532640121" sldId="299"/>
            <ac:spMk id="3" creationId="{F217A3BE-B2E2-7C2E-A1F0-FD9CAAE7A194}"/>
          </ac:spMkLst>
        </pc:spChg>
      </pc:sldChg>
      <pc:sldChg chg="modSp">
        <pc:chgData name="Rebecca Davies (2400081)" userId="S::2400081@student.uwtsd.ac.uk::27194778-7bdb-43c1-b929-723150f16a7b" providerId="AD" clId="Web-{F73C2EAA-8530-CA9E-A45E-BC57231EC747}" dt="2024-12-20T19:37:34.085" v="148" actId="20577"/>
        <pc:sldMkLst>
          <pc:docMk/>
          <pc:sldMk cId="4150952631" sldId="301"/>
        </pc:sldMkLst>
        <pc:spChg chg="mod">
          <ac:chgData name="Rebecca Davies (2400081)" userId="S::2400081@student.uwtsd.ac.uk::27194778-7bdb-43c1-b929-723150f16a7b" providerId="AD" clId="Web-{F73C2EAA-8530-CA9E-A45E-BC57231EC747}" dt="2024-12-20T19:37:34.085" v="148" actId="20577"/>
          <ac:spMkLst>
            <pc:docMk/>
            <pc:sldMk cId="4150952631" sldId="301"/>
            <ac:spMk id="3" creationId="{4B3CE8CB-E39C-4854-08FA-D5D9855B7BB6}"/>
          </ac:spMkLst>
        </pc:spChg>
      </pc:sldChg>
      <pc:sldChg chg="modSp">
        <pc:chgData name="Rebecca Davies (2400081)" userId="S::2400081@student.uwtsd.ac.uk::27194778-7bdb-43c1-b929-723150f16a7b" providerId="AD" clId="Web-{F73C2EAA-8530-CA9E-A45E-BC57231EC747}" dt="2024-12-20T19:38:54.775" v="170" actId="14100"/>
        <pc:sldMkLst>
          <pc:docMk/>
          <pc:sldMk cId="2445342528" sldId="302"/>
        </pc:sldMkLst>
        <pc:spChg chg="mod">
          <ac:chgData name="Rebecca Davies (2400081)" userId="S::2400081@student.uwtsd.ac.uk::27194778-7bdb-43c1-b929-723150f16a7b" providerId="AD" clId="Web-{F73C2EAA-8530-CA9E-A45E-BC57231EC747}" dt="2024-12-20T19:38:54.775" v="170" actId="14100"/>
          <ac:spMkLst>
            <pc:docMk/>
            <pc:sldMk cId="2445342528" sldId="302"/>
            <ac:spMk id="3" creationId="{6239BD4D-5615-C889-1CFD-525718425BB9}"/>
          </ac:spMkLst>
        </pc:spChg>
      </pc:sldChg>
      <pc:sldChg chg="modSp">
        <pc:chgData name="Rebecca Davies (2400081)" userId="S::2400081@student.uwtsd.ac.uk::27194778-7bdb-43c1-b929-723150f16a7b" providerId="AD" clId="Web-{F73C2EAA-8530-CA9E-A45E-BC57231EC747}" dt="2024-12-20T19:40:10.433" v="182" actId="20577"/>
        <pc:sldMkLst>
          <pc:docMk/>
          <pc:sldMk cId="295459221" sldId="303"/>
        </pc:sldMkLst>
        <pc:spChg chg="mod">
          <ac:chgData name="Rebecca Davies (2400081)" userId="S::2400081@student.uwtsd.ac.uk::27194778-7bdb-43c1-b929-723150f16a7b" providerId="AD" clId="Web-{F73C2EAA-8530-CA9E-A45E-BC57231EC747}" dt="2024-12-20T19:40:10.433" v="182" actId="20577"/>
          <ac:spMkLst>
            <pc:docMk/>
            <pc:sldMk cId="295459221" sldId="303"/>
            <ac:spMk id="3" creationId="{4288B158-1E25-0C78-EB51-D4C5E82CE833}"/>
          </ac:spMkLst>
        </pc:spChg>
      </pc:sldChg>
      <pc:sldChg chg="modSp">
        <pc:chgData name="Rebecca Davies (2400081)" userId="S::2400081@student.uwtsd.ac.uk::27194778-7bdb-43c1-b929-723150f16a7b" providerId="AD" clId="Web-{F73C2EAA-8530-CA9E-A45E-BC57231EC747}" dt="2024-12-20T19:41:23.357" v="192" actId="20577"/>
        <pc:sldMkLst>
          <pc:docMk/>
          <pc:sldMk cId="4248462093" sldId="304"/>
        </pc:sldMkLst>
        <pc:spChg chg="mod">
          <ac:chgData name="Rebecca Davies (2400081)" userId="S::2400081@student.uwtsd.ac.uk::27194778-7bdb-43c1-b929-723150f16a7b" providerId="AD" clId="Web-{F73C2EAA-8530-CA9E-A45E-BC57231EC747}" dt="2024-12-20T19:41:23.357" v="192" actId="20577"/>
          <ac:spMkLst>
            <pc:docMk/>
            <pc:sldMk cId="4248462093" sldId="304"/>
            <ac:spMk id="3" creationId="{59D2C44B-0C18-BCF7-6E0A-E27D21C00FDA}"/>
          </ac:spMkLst>
        </pc:spChg>
      </pc:sldChg>
      <pc:sldChg chg="modSp">
        <pc:chgData name="Rebecca Davies (2400081)" userId="S::2400081@student.uwtsd.ac.uk::27194778-7bdb-43c1-b929-723150f16a7b" providerId="AD" clId="Web-{F73C2EAA-8530-CA9E-A45E-BC57231EC747}" dt="2024-12-20T19:42:40.077" v="212" actId="14100"/>
        <pc:sldMkLst>
          <pc:docMk/>
          <pc:sldMk cId="3925488099" sldId="305"/>
        </pc:sldMkLst>
        <pc:spChg chg="mod">
          <ac:chgData name="Rebecca Davies (2400081)" userId="S::2400081@student.uwtsd.ac.uk::27194778-7bdb-43c1-b929-723150f16a7b" providerId="AD" clId="Web-{F73C2EAA-8530-CA9E-A45E-BC57231EC747}" dt="2024-12-20T19:42:40.077" v="212" actId="14100"/>
          <ac:spMkLst>
            <pc:docMk/>
            <pc:sldMk cId="3925488099" sldId="305"/>
            <ac:spMk id="3" creationId="{83E16A6A-1963-6A87-2D89-EC758A358B2D}"/>
          </ac:spMkLst>
        </pc:spChg>
        <pc:spChg chg="mod">
          <ac:chgData name="Rebecca Davies (2400081)" userId="S::2400081@student.uwtsd.ac.uk::27194778-7bdb-43c1-b929-723150f16a7b" providerId="AD" clId="Web-{F73C2EAA-8530-CA9E-A45E-BC57231EC747}" dt="2024-12-20T19:42:35.531" v="210" actId="14100"/>
          <ac:spMkLst>
            <pc:docMk/>
            <pc:sldMk cId="3925488099" sldId="305"/>
            <ac:spMk id="5" creationId="{83991693-6047-E4E5-CA05-E71854471602}"/>
          </ac:spMkLst>
        </pc:spChg>
        <pc:picChg chg="mod">
          <ac:chgData name="Rebecca Davies (2400081)" userId="S::2400081@student.uwtsd.ac.uk::27194778-7bdb-43c1-b929-723150f16a7b" providerId="AD" clId="Web-{F73C2EAA-8530-CA9E-A45E-BC57231EC747}" dt="2024-12-20T19:42:37.093" v="211" actId="1076"/>
          <ac:picMkLst>
            <pc:docMk/>
            <pc:sldMk cId="3925488099" sldId="305"/>
            <ac:picMk id="4" creationId="{B3BFFE41-04A7-DA82-479A-0FBDC7BB3C38}"/>
          </ac:picMkLst>
        </pc:picChg>
      </pc:sldChg>
      <pc:sldChg chg="modSp">
        <pc:chgData name="Rebecca Davies (2400081)" userId="S::2400081@student.uwtsd.ac.uk::27194778-7bdb-43c1-b929-723150f16a7b" providerId="AD" clId="Web-{F73C2EAA-8530-CA9E-A45E-BC57231EC747}" dt="2024-12-20T19:06:21.115" v="5" actId="20577"/>
        <pc:sldMkLst>
          <pc:docMk/>
          <pc:sldMk cId="1800833268" sldId="313"/>
        </pc:sldMkLst>
        <pc:spChg chg="mod">
          <ac:chgData name="Rebecca Davies (2400081)" userId="S::2400081@student.uwtsd.ac.uk::27194778-7bdb-43c1-b929-723150f16a7b" providerId="AD" clId="Web-{F73C2EAA-8530-CA9E-A45E-BC57231EC747}" dt="2024-12-20T19:06:21.115" v="5" actId="20577"/>
          <ac:spMkLst>
            <pc:docMk/>
            <pc:sldMk cId="1800833268" sldId="313"/>
            <ac:spMk id="3" creationId="{E3AA11A9-09DA-8E9E-7A0C-765CCAD3FE9E}"/>
          </ac:spMkLst>
        </pc:spChg>
      </pc:sldChg>
      <pc:sldChg chg="modSp">
        <pc:chgData name="Rebecca Davies (2400081)" userId="S::2400081@student.uwtsd.ac.uk::27194778-7bdb-43c1-b929-723150f16a7b" providerId="AD" clId="Web-{F73C2EAA-8530-CA9E-A45E-BC57231EC747}" dt="2024-12-20T19:25:12.223" v="77" actId="20577"/>
        <pc:sldMkLst>
          <pc:docMk/>
          <pc:sldMk cId="465213944" sldId="314"/>
        </pc:sldMkLst>
        <pc:spChg chg="mod">
          <ac:chgData name="Rebecca Davies (2400081)" userId="S::2400081@student.uwtsd.ac.uk::27194778-7bdb-43c1-b929-723150f16a7b" providerId="AD" clId="Web-{F73C2EAA-8530-CA9E-A45E-BC57231EC747}" dt="2024-12-20T19:25:12.223" v="77" actId="20577"/>
          <ac:spMkLst>
            <pc:docMk/>
            <pc:sldMk cId="465213944" sldId="314"/>
            <ac:spMk id="17" creationId="{8D7E3540-C8BD-9E60-C998-C476C7D27220}"/>
          </ac:spMkLst>
        </pc:spChg>
      </pc:sldChg>
      <pc:sldChg chg="modSp">
        <pc:chgData name="Rebecca Davies (2400081)" userId="S::2400081@student.uwtsd.ac.uk::27194778-7bdb-43c1-b929-723150f16a7b" providerId="AD" clId="Web-{F73C2EAA-8530-CA9E-A45E-BC57231EC747}" dt="2024-12-20T19:25:57.303" v="81" actId="20577"/>
        <pc:sldMkLst>
          <pc:docMk/>
          <pc:sldMk cId="4133525478" sldId="315"/>
        </pc:sldMkLst>
        <pc:spChg chg="mod">
          <ac:chgData name="Rebecca Davies (2400081)" userId="S::2400081@student.uwtsd.ac.uk::27194778-7bdb-43c1-b929-723150f16a7b" providerId="AD" clId="Web-{F73C2EAA-8530-CA9E-A45E-BC57231EC747}" dt="2024-12-20T19:25:57.303" v="81" actId="20577"/>
          <ac:spMkLst>
            <pc:docMk/>
            <pc:sldMk cId="4133525478" sldId="315"/>
            <ac:spMk id="3" creationId="{4B3CE8CB-E39C-4854-08FA-D5D9855B7BB6}"/>
          </ac:spMkLst>
        </pc:spChg>
      </pc:sldChg>
      <pc:sldChg chg="modSp">
        <pc:chgData name="Rebecca Davies (2400081)" userId="S::2400081@student.uwtsd.ac.uk::27194778-7bdb-43c1-b929-723150f16a7b" providerId="AD" clId="Web-{F73C2EAA-8530-CA9E-A45E-BC57231EC747}" dt="2024-12-20T19:05:38.363" v="1" actId="20577"/>
        <pc:sldMkLst>
          <pc:docMk/>
          <pc:sldMk cId="4019263841" sldId="317"/>
        </pc:sldMkLst>
        <pc:spChg chg="mod">
          <ac:chgData name="Rebecca Davies (2400081)" userId="S::2400081@student.uwtsd.ac.uk::27194778-7bdb-43c1-b929-723150f16a7b" providerId="AD" clId="Web-{F73C2EAA-8530-CA9E-A45E-BC57231EC747}" dt="2024-12-20T19:05:38.363" v="1" actId="20577"/>
          <ac:spMkLst>
            <pc:docMk/>
            <pc:sldMk cId="4019263841" sldId="317"/>
            <ac:spMk id="3" creationId="{4B3CE8CB-E39C-4854-08FA-D5D9855B7BB6}"/>
          </ac:spMkLst>
        </pc:spChg>
      </pc:sldChg>
      <pc:sldChg chg="modSp">
        <pc:chgData name="Rebecca Davies (2400081)" userId="S::2400081@student.uwtsd.ac.uk::27194778-7bdb-43c1-b929-723150f16a7b" providerId="AD" clId="Web-{F73C2EAA-8530-CA9E-A45E-BC57231EC747}" dt="2024-12-20T19:05:59.036" v="3" actId="20577"/>
        <pc:sldMkLst>
          <pc:docMk/>
          <pc:sldMk cId="2653746530" sldId="318"/>
        </pc:sldMkLst>
        <pc:spChg chg="mod">
          <ac:chgData name="Rebecca Davies (2400081)" userId="S::2400081@student.uwtsd.ac.uk::27194778-7bdb-43c1-b929-723150f16a7b" providerId="AD" clId="Web-{F73C2EAA-8530-CA9E-A45E-BC57231EC747}" dt="2024-12-20T19:05:59.036" v="3" actId="20577"/>
          <ac:spMkLst>
            <pc:docMk/>
            <pc:sldMk cId="2653746530" sldId="318"/>
            <ac:spMk id="7" creationId="{737D2352-9647-BBFE-BF36-BDEFD58F807D}"/>
          </ac:spMkLst>
        </pc:spChg>
      </pc:sldChg>
      <pc:sldChg chg="delSp modSp">
        <pc:chgData name="Rebecca Davies (2400081)" userId="S::2400081@student.uwtsd.ac.uk::27194778-7bdb-43c1-b929-723150f16a7b" providerId="AD" clId="Web-{F73C2EAA-8530-CA9E-A45E-BC57231EC747}" dt="2024-12-20T19:44:05.973" v="229" actId="20577"/>
        <pc:sldMkLst>
          <pc:docMk/>
          <pc:sldMk cId="1133161626" sldId="320"/>
        </pc:sldMkLst>
        <pc:spChg chg="mod">
          <ac:chgData name="Rebecca Davies (2400081)" userId="S::2400081@student.uwtsd.ac.uk::27194778-7bdb-43c1-b929-723150f16a7b" providerId="AD" clId="Web-{F73C2EAA-8530-CA9E-A45E-BC57231EC747}" dt="2024-12-20T19:44:05.973" v="229" actId="20577"/>
          <ac:spMkLst>
            <pc:docMk/>
            <pc:sldMk cId="1133161626" sldId="320"/>
            <ac:spMk id="2" creationId="{490A2D75-B931-D612-F7E2-209A789A45B3}"/>
          </ac:spMkLst>
        </pc:spChg>
        <pc:spChg chg="del">
          <ac:chgData name="Rebecca Davies (2400081)" userId="S::2400081@student.uwtsd.ac.uk::27194778-7bdb-43c1-b929-723150f16a7b" providerId="AD" clId="Web-{F73C2EAA-8530-CA9E-A45E-BC57231EC747}" dt="2024-12-20T19:44:00.673" v="228"/>
          <ac:spMkLst>
            <pc:docMk/>
            <pc:sldMk cId="1133161626" sldId="320"/>
            <ac:spMk id="6" creationId="{245EE71E-234E-102C-B3F0-C5D4A369D507}"/>
          </ac:spMkLst>
        </pc:spChg>
        <pc:spChg chg="mod">
          <ac:chgData name="Rebecca Davies (2400081)" userId="S::2400081@student.uwtsd.ac.uk::27194778-7bdb-43c1-b929-723150f16a7b" providerId="AD" clId="Web-{F73C2EAA-8530-CA9E-A45E-BC57231EC747}" dt="2024-12-20T19:43:56.298" v="227" actId="20577"/>
          <ac:spMkLst>
            <pc:docMk/>
            <pc:sldMk cId="1133161626" sldId="320"/>
            <ac:spMk id="12" creationId="{40649FD2-BE8C-DC6B-4927-D4675F7A96A9}"/>
          </ac:spMkLst>
        </pc:spChg>
      </pc:sldChg>
    </pc:docChg>
  </pc:docChgLst>
  <pc:docChgLst>
    <pc:chgData name="Rebecca Davies (2400081)" userId="S::2400081@student.uwtsd.ac.uk::27194778-7bdb-43c1-b929-723150f16a7b" providerId="AD" clId="Web-{2A7B130F-F6E8-0506-7DED-A8F7D43AF864}"/>
    <pc:docChg chg="modSld">
      <pc:chgData name="Rebecca Davies (2400081)" userId="S::2400081@student.uwtsd.ac.uk::27194778-7bdb-43c1-b929-723150f16a7b" providerId="AD" clId="Web-{2A7B130F-F6E8-0506-7DED-A8F7D43AF864}" dt="2024-12-14T20:06:42.698" v="3061" actId="1076"/>
      <pc:docMkLst>
        <pc:docMk/>
      </pc:docMkLst>
      <pc:sldChg chg="modSp">
        <pc:chgData name="Rebecca Davies (2400081)" userId="S::2400081@student.uwtsd.ac.uk::27194778-7bdb-43c1-b929-723150f16a7b" providerId="AD" clId="Web-{2A7B130F-F6E8-0506-7DED-A8F7D43AF864}" dt="2024-12-14T19:56:58.433" v="3024" actId="20577"/>
        <pc:sldMkLst>
          <pc:docMk/>
          <pc:sldMk cId="1834766576" sldId="271"/>
        </pc:sldMkLst>
        <pc:spChg chg="mod">
          <ac:chgData name="Rebecca Davies (2400081)" userId="S::2400081@student.uwtsd.ac.uk::27194778-7bdb-43c1-b929-723150f16a7b" providerId="AD" clId="Web-{2A7B130F-F6E8-0506-7DED-A8F7D43AF864}" dt="2024-12-14T19:56:58.433" v="3024" actId="20577"/>
          <ac:spMkLst>
            <pc:docMk/>
            <pc:sldMk cId="1834766576" sldId="271"/>
            <ac:spMk id="7" creationId="{482AF593-C4D0-8E12-413F-8F3CA2603142}"/>
          </ac:spMkLst>
        </pc:spChg>
      </pc:sldChg>
      <pc:sldChg chg="modSp">
        <pc:chgData name="Rebecca Davies (2400081)" userId="S::2400081@student.uwtsd.ac.uk::27194778-7bdb-43c1-b929-723150f16a7b" providerId="AD" clId="Web-{2A7B130F-F6E8-0506-7DED-A8F7D43AF864}" dt="2024-12-14T19:53:15.662" v="3005" actId="20577"/>
        <pc:sldMkLst>
          <pc:docMk/>
          <pc:sldMk cId="3924736856" sldId="272"/>
        </pc:sldMkLst>
        <pc:spChg chg="mod">
          <ac:chgData name="Rebecca Davies (2400081)" userId="S::2400081@student.uwtsd.ac.uk::27194778-7bdb-43c1-b929-723150f16a7b" providerId="AD" clId="Web-{2A7B130F-F6E8-0506-7DED-A8F7D43AF864}" dt="2024-12-14T19:53:15.662" v="3005" actId="20577"/>
          <ac:spMkLst>
            <pc:docMk/>
            <pc:sldMk cId="3924736856" sldId="272"/>
            <ac:spMk id="3" creationId="{4B3CE8CB-E39C-4854-08FA-D5D9855B7BB6}"/>
          </ac:spMkLst>
        </pc:spChg>
      </pc:sldChg>
      <pc:sldChg chg="modSp">
        <pc:chgData name="Rebecca Davies (2400081)" userId="S::2400081@student.uwtsd.ac.uk::27194778-7bdb-43c1-b929-723150f16a7b" providerId="AD" clId="Web-{2A7B130F-F6E8-0506-7DED-A8F7D43AF864}" dt="2024-12-14T19:53:23.584" v="3006" actId="20577"/>
        <pc:sldMkLst>
          <pc:docMk/>
          <pc:sldMk cId="1707677830" sldId="273"/>
        </pc:sldMkLst>
        <pc:spChg chg="mod">
          <ac:chgData name="Rebecca Davies (2400081)" userId="S::2400081@student.uwtsd.ac.uk::27194778-7bdb-43c1-b929-723150f16a7b" providerId="AD" clId="Web-{2A7B130F-F6E8-0506-7DED-A8F7D43AF864}" dt="2024-12-14T19:53:23.584" v="3006" actId="20577"/>
          <ac:spMkLst>
            <pc:docMk/>
            <pc:sldMk cId="1707677830" sldId="273"/>
            <ac:spMk id="3" creationId="{4B3CE8CB-E39C-4854-08FA-D5D9855B7BB6}"/>
          </ac:spMkLst>
        </pc:spChg>
      </pc:sldChg>
      <pc:sldChg chg="modSp">
        <pc:chgData name="Rebecca Davies (2400081)" userId="S::2400081@student.uwtsd.ac.uk::27194778-7bdb-43c1-b929-723150f16a7b" providerId="AD" clId="Web-{2A7B130F-F6E8-0506-7DED-A8F7D43AF864}" dt="2024-12-14T19:53:34.803" v="3007" actId="20577"/>
        <pc:sldMkLst>
          <pc:docMk/>
          <pc:sldMk cId="1769489484" sldId="274"/>
        </pc:sldMkLst>
        <pc:spChg chg="mod">
          <ac:chgData name="Rebecca Davies (2400081)" userId="S::2400081@student.uwtsd.ac.uk::27194778-7bdb-43c1-b929-723150f16a7b" providerId="AD" clId="Web-{2A7B130F-F6E8-0506-7DED-A8F7D43AF864}" dt="2024-12-14T19:53:34.803" v="3007" actId="20577"/>
          <ac:spMkLst>
            <pc:docMk/>
            <pc:sldMk cId="1769489484" sldId="274"/>
            <ac:spMk id="3" creationId="{4B3CE8CB-E39C-4854-08FA-D5D9855B7BB6}"/>
          </ac:spMkLst>
        </pc:spChg>
      </pc:sldChg>
      <pc:sldChg chg="modSp">
        <pc:chgData name="Rebecca Davies (2400081)" userId="S::2400081@student.uwtsd.ac.uk::27194778-7bdb-43c1-b929-723150f16a7b" providerId="AD" clId="Web-{2A7B130F-F6E8-0506-7DED-A8F7D43AF864}" dt="2024-12-14T19:53:50.788" v="3008" actId="20577"/>
        <pc:sldMkLst>
          <pc:docMk/>
          <pc:sldMk cId="3513083482" sldId="275"/>
        </pc:sldMkLst>
        <pc:spChg chg="mod">
          <ac:chgData name="Rebecca Davies (2400081)" userId="S::2400081@student.uwtsd.ac.uk::27194778-7bdb-43c1-b929-723150f16a7b" providerId="AD" clId="Web-{2A7B130F-F6E8-0506-7DED-A8F7D43AF864}" dt="2024-12-14T19:53:50.788" v="3008" actId="20577"/>
          <ac:spMkLst>
            <pc:docMk/>
            <pc:sldMk cId="3513083482" sldId="275"/>
            <ac:spMk id="3" creationId="{6FB3BE4F-D8B0-9170-F56F-2F99D185B267}"/>
          </ac:spMkLst>
        </pc:spChg>
      </pc:sldChg>
      <pc:sldChg chg="modSp">
        <pc:chgData name="Rebecca Davies (2400081)" userId="S::2400081@student.uwtsd.ac.uk::27194778-7bdb-43c1-b929-723150f16a7b" providerId="AD" clId="Web-{2A7B130F-F6E8-0506-7DED-A8F7D43AF864}" dt="2024-12-14T19:54:03.585" v="3009" actId="20577"/>
        <pc:sldMkLst>
          <pc:docMk/>
          <pc:sldMk cId="4174464211" sldId="276"/>
        </pc:sldMkLst>
        <pc:spChg chg="mod">
          <ac:chgData name="Rebecca Davies (2400081)" userId="S::2400081@student.uwtsd.ac.uk::27194778-7bdb-43c1-b929-723150f16a7b" providerId="AD" clId="Web-{2A7B130F-F6E8-0506-7DED-A8F7D43AF864}" dt="2024-12-14T19:54:03.585" v="3009" actId="20577"/>
          <ac:spMkLst>
            <pc:docMk/>
            <pc:sldMk cId="4174464211" sldId="276"/>
            <ac:spMk id="3" creationId="{7383E76E-04C4-9B02-F6AA-300653E9FF64}"/>
          </ac:spMkLst>
        </pc:spChg>
      </pc:sldChg>
      <pc:sldChg chg="modSp">
        <pc:chgData name="Rebecca Davies (2400081)" userId="S::2400081@student.uwtsd.ac.uk::27194778-7bdb-43c1-b929-723150f16a7b" providerId="AD" clId="Web-{2A7B130F-F6E8-0506-7DED-A8F7D43AF864}" dt="2024-12-14T19:54:16.273" v="3010" actId="20577"/>
        <pc:sldMkLst>
          <pc:docMk/>
          <pc:sldMk cId="1524836360" sldId="277"/>
        </pc:sldMkLst>
        <pc:spChg chg="mod">
          <ac:chgData name="Rebecca Davies (2400081)" userId="S::2400081@student.uwtsd.ac.uk::27194778-7bdb-43c1-b929-723150f16a7b" providerId="AD" clId="Web-{2A7B130F-F6E8-0506-7DED-A8F7D43AF864}" dt="2024-12-14T19:54:16.273" v="3010" actId="20577"/>
          <ac:spMkLst>
            <pc:docMk/>
            <pc:sldMk cId="1524836360" sldId="277"/>
            <ac:spMk id="3" creationId="{2ED59BBD-A2CB-3FBE-F899-58F189C4E280}"/>
          </ac:spMkLst>
        </pc:spChg>
      </pc:sldChg>
      <pc:sldChg chg="modSp">
        <pc:chgData name="Rebecca Davies (2400081)" userId="S::2400081@student.uwtsd.ac.uk::27194778-7bdb-43c1-b929-723150f16a7b" providerId="AD" clId="Web-{2A7B130F-F6E8-0506-7DED-A8F7D43AF864}" dt="2024-12-14T19:54:25.679" v="3011" actId="20577"/>
        <pc:sldMkLst>
          <pc:docMk/>
          <pc:sldMk cId="3488402463" sldId="278"/>
        </pc:sldMkLst>
        <pc:spChg chg="mod">
          <ac:chgData name="Rebecca Davies (2400081)" userId="S::2400081@student.uwtsd.ac.uk::27194778-7bdb-43c1-b929-723150f16a7b" providerId="AD" clId="Web-{2A7B130F-F6E8-0506-7DED-A8F7D43AF864}" dt="2024-12-14T19:54:25.679" v="3011" actId="20577"/>
          <ac:spMkLst>
            <pc:docMk/>
            <pc:sldMk cId="3488402463" sldId="278"/>
            <ac:spMk id="3" creationId="{2CCEA16A-D156-C2E9-6C89-A7E644E88DBA}"/>
          </ac:spMkLst>
        </pc:spChg>
      </pc:sldChg>
      <pc:sldChg chg="modSp">
        <pc:chgData name="Rebecca Davies (2400081)" userId="S::2400081@student.uwtsd.ac.uk::27194778-7bdb-43c1-b929-723150f16a7b" providerId="AD" clId="Web-{2A7B130F-F6E8-0506-7DED-A8F7D43AF864}" dt="2024-12-14T19:54:35.055" v="3012" actId="20577"/>
        <pc:sldMkLst>
          <pc:docMk/>
          <pc:sldMk cId="158453288" sldId="279"/>
        </pc:sldMkLst>
        <pc:spChg chg="mod">
          <ac:chgData name="Rebecca Davies (2400081)" userId="S::2400081@student.uwtsd.ac.uk::27194778-7bdb-43c1-b929-723150f16a7b" providerId="AD" clId="Web-{2A7B130F-F6E8-0506-7DED-A8F7D43AF864}" dt="2024-12-14T19:54:35.055" v="3012" actId="20577"/>
          <ac:spMkLst>
            <pc:docMk/>
            <pc:sldMk cId="158453288" sldId="279"/>
            <ac:spMk id="3" creationId="{3D2992A6-9235-149A-9664-298F5D806E0E}"/>
          </ac:spMkLst>
        </pc:spChg>
      </pc:sldChg>
      <pc:sldChg chg="modSp">
        <pc:chgData name="Rebecca Davies (2400081)" userId="S::2400081@student.uwtsd.ac.uk::27194778-7bdb-43c1-b929-723150f16a7b" providerId="AD" clId="Web-{2A7B130F-F6E8-0506-7DED-A8F7D43AF864}" dt="2024-12-14T19:54:50.196" v="3013" actId="20577"/>
        <pc:sldMkLst>
          <pc:docMk/>
          <pc:sldMk cId="1805475960" sldId="280"/>
        </pc:sldMkLst>
        <pc:spChg chg="mod">
          <ac:chgData name="Rebecca Davies (2400081)" userId="S::2400081@student.uwtsd.ac.uk::27194778-7bdb-43c1-b929-723150f16a7b" providerId="AD" clId="Web-{2A7B130F-F6E8-0506-7DED-A8F7D43AF864}" dt="2024-12-14T19:54:50.196" v="3013" actId="20577"/>
          <ac:spMkLst>
            <pc:docMk/>
            <pc:sldMk cId="1805475960" sldId="280"/>
            <ac:spMk id="3" creationId="{9FD6E556-E697-5CF4-61FC-59C9B5E96C73}"/>
          </ac:spMkLst>
        </pc:spChg>
      </pc:sldChg>
      <pc:sldChg chg="modSp">
        <pc:chgData name="Rebecca Davies (2400081)" userId="S::2400081@student.uwtsd.ac.uk::27194778-7bdb-43c1-b929-723150f16a7b" providerId="AD" clId="Web-{2A7B130F-F6E8-0506-7DED-A8F7D43AF864}" dt="2024-12-14T19:55:04.430" v="3014" actId="20577"/>
        <pc:sldMkLst>
          <pc:docMk/>
          <pc:sldMk cId="2646347717" sldId="281"/>
        </pc:sldMkLst>
        <pc:spChg chg="mod">
          <ac:chgData name="Rebecca Davies (2400081)" userId="S::2400081@student.uwtsd.ac.uk::27194778-7bdb-43c1-b929-723150f16a7b" providerId="AD" clId="Web-{2A7B130F-F6E8-0506-7DED-A8F7D43AF864}" dt="2024-12-14T19:55:04.430" v="3014" actId="20577"/>
          <ac:spMkLst>
            <pc:docMk/>
            <pc:sldMk cId="2646347717" sldId="281"/>
            <ac:spMk id="3" creationId="{730DCEEA-04DE-DD79-54A2-1DDF27011999}"/>
          </ac:spMkLst>
        </pc:spChg>
      </pc:sldChg>
      <pc:sldChg chg="modSp">
        <pc:chgData name="Rebecca Davies (2400081)" userId="S::2400081@student.uwtsd.ac.uk::27194778-7bdb-43c1-b929-723150f16a7b" providerId="AD" clId="Web-{2A7B130F-F6E8-0506-7DED-A8F7D43AF864}" dt="2024-12-14T19:55:12.509" v="3016" actId="20577"/>
        <pc:sldMkLst>
          <pc:docMk/>
          <pc:sldMk cId="3051596020" sldId="282"/>
        </pc:sldMkLst>
        <pc:spChg chg="mod">
          <ac:chgData name="Rebecca Davies (2400081)" userId="S::2400081@student.uwtsd.ac.uk::27194778-7bdb-43c1-b929-723150f16a7b" providerId="AD" clId="Web-{2A7B130F-F6E8-0506-7DED-A8F7D43AF864}" dt="2024-12-14T19:55:12.509" v="3016" actId="20577"/>
          <ac:spMkLst>
            <pc:docMk/>
            <pc:sldMk cId="3051596020" sldId="282"/>
            <ac:spMk id="3" creationId="{FBC99157-00A1-DF7A-FE2F-A5E02CF08CFD}"/>
          </ac:spMkLst>
        </pc:spChg>
      </pc:sldChg>
      <pc:sldChg chg="modSp">
        <pc:chgData name="Rebecca Davies (2400081)" userId="S::2400081@student.uwtsd.ac.uk::27194778-7bdb-43c1-b929-723150f16a7b" providerId="AD" clId="Web-{2A7B130F-F6E8-0506-7DED-A8F7D43AF864}" dt="2024-12-14T19:55:19.743" v="3017" actId="20577"/>
        <pc:sldMkLst>
          <pc:docMk/>
          <pc:sldMk cId="3877332467" sldId="283"/>
        </pc:sldMkLst>
        <pc:spChg chg="mod">
          <ac:chgData name="Rebecca Davies (2400081)" userId="S::2400081@student.uwtsd.ac.uk::27194778-7bdb-43c1-b929-723150f16a7b" providerId="AD" clId="Web-{2A7B130F-F6E8-0506-7DED-A8F7D43AF864}" dt="2024-12-14T19:55:19.743" v="3017" actId="20577"/>
          <ac:spMkLst>
            <pc:docMk/>
            <pc:sldMk cId="3877332467" sldId="283"/>
            <ac:spMk id="3" creationId="{35E3785C-7A2B-AD25-F5C9-9582DAFECB54}"/>
          </ac:spMkLst>
        </pc:spChg>
      </pc:sldChg>
      <pc:sldChg chg="modSp">
        <pc:chgData name="Rebecca Davies (2400081)" userId="S::2400081@student.uwtsd.ac.uk::27194778-7bdb-43c1-b929-723150f16a7b" providerId="AD" clId="Web-{2A7B130F-F6E8-0506-7DED-A8F7D43AF864}" dt="2024-12-14T19:56:23.729" v="3021" actId="1076"/>
        <pc:sldMkLst>
          <pc:docMk/>
          <pc:sldMk cId="2007064554" sldId="286"/>
        </pc:sldMkLst>
        <pc:spChg chg="mod">
          <ac:chgData name="Rebecca Davies (2400081)" userId="S::2400081@student.uwtsd.ac.uk::27194778-7bdb-43c1-b929-723150f16a7b" providerId="AD" clId="Web-{2A7B130F-F6E8-0506-7DED-A8F7D43AF864}" dt="2024-12-14T19:56:12.807" v="3019" actId="14100"/>
          <ac:spMkLst>
            <pc:docMk/>
            <pc:sldMk cId="2007064554" sldId="286"/>
            <ac:spMk id="3" creationId="{4B3CE8CB-E39C-4854-08FA-D5D9855B7BB6}"/>
          </ac:spMkLst>
        </pc:spChg>
        <pc:spChg chg="mod">
          <ac:chgData name="Rebecca Davies (2400081)" userId="S::2400081@student.uwtsd.ac.uk::27194778-7bdb-43c1-b929-723150f16a7b" providerId="AD" clId="Web-{2A7B130F-F6E8-0506-7DED-A8F7D43AF864}" dt="2024-12-14T19:56:23.698" v="3020" actId="1076"/>
          <ac:spMkLst>
            <pc:docMk/>
            <pc:sldMk cId="2007064554" sldId="286"/>
            <ac:spMk id="5" creationId="{D0B9AED8-EE83-C528-9483-050BD132B67C}"/>
          </ac:spMkLst>
        </pc:spChg>
        <pc:picChg chg="mod">
          <ac:chgData name="Rebecca Davies (2400081)" userId="S::2400081@student.uwtsd.ac.uk::27194778-7bdb-43c1-b929-723150f16a7b" providerId="AD" clId="Web-{2A7B130F-F6E8-0506-7DED-A8F7D43AF864}" dt="2024-12-14T19:56:23.729" v="3021" actId="1076"/>
          <ac:picMkLst>
            <pc:docMk/>
            <pc:sldMk cId="2007064554" sldId="286"/>
            <ac:picMk id="7" creationId="{1855CC01-F3E4-645F-0E93-8F56D9C9E0E3}"/>
          </ac:picMkLst>
        </pc:picChg>
      </pc:sldChg>
      <pc:sldChg chg="modSp">
        <pc:chgData name="Rebecca Davies (2400081)" userId="S::2400081@student.uwtsd.ac.uk::27194778-7bdb-43c1-b929-723150f16a7b" providerId="AD" clId="Web-{2A7B130F-F6E8-0506-7DED-A8F7D43AF864}" dt="2024-12-14T19:56:33.183" v="3022" actId="20577"/>
        <pc:sldMkLst>
          <pc:docMk/>
          <pc:sldMk cId="1018275265" sldId="287"/>
        </pc:sldMkLst>
        <pc:spChg chg="mod">
          <ac:chgData name="Rebecca Davies (2400081)" userId="S::2400081@student.uwtsd.ac.uk::27194778-7bdb-43c1-b929-723150f16a7b" providerId="AD" clId="Web-{2A7B130F-F6E8-0506-7DED-A8F7D43AF864}" dt="2024-12-14T19:56:33.183" v="3022" actId="20577"/>
          <ac:spMkLst>
            <pc:docMk/>
            <pc:sldMk cId="1018275265" sldId="287"/>
            <ac:spMk id="7" creationId="{737D2352-9647-BBFE-BF36-BDEFD58F807D}"/>
          </ac:spMkLst>
        </pc:spChg>
      </pc:sldChg>
      <pc:sldChg chg="modSp">
        <pc:chgData name="Rebecca Davies (2400081)" userId="S::2400081@student.uwtsd.ac.uk::27194778-7bdb-43c1-b929-723150f16a7b" providerId="AD" clId="Web-{2A7B130F-F6E8-0506-7DED-A8F7D43AF864}" dt="2024-12-14T19:57:24.637" v="3028" actId="14100"/>
        <pc:sldMkLst>
          <pc:docMk/>
          <pc:sldMk cId="1236510668" sldId="288"/>
        </pc:sldMkLst>
        <pc:spChg chg="mod">
          <ac:chgData name="Rebecca Davies (2400081)" userId="S::2400081@student.uwtsd.ac.uk::27194778-7bdb-43c1-b929-723150f16a7b" providerId="AD" clId="Web-{2A7B130F-F6E8-0506-7DED-A8F7D43AF864}" dt="2024-12-14T19:57:24.637" v="3028" actId="14100"/>
          <ac:spMkLst>
            <pc:docMk/>
            <pc:sldMk cId="1236510668" sldId="288"/>
            <ac:spMk id="7" creationId="{5DC532E2-4985-36AE-21F8-33A90FFD5299}"/>
          </ac:spMkLst>
        </pc:spChg>
      </pc:sldChg>
      <pc:sldChg chg="modSp">
        <pc:chgData name="Rebecca Davies (2400081)" userId="S::2400081@student.uwtsd.ac.uk::27194778-7bdb-43c1-b929-723150f16a7b" providerId="AD" clId="Web-{2A7B130F-F6E8-0506-7DED-A8F7D43AF864}" dt="2024-12-14T19:57:36.575" v="3029" actId="20577"/>
        <pc:sldMkLst>
          <pc:docMk/>
          <pc:sldMk cId="525818003" sldId="289"/>
        </pc:sldMkLst>
        <pc:spChg chg="mod">
          <ac:chgData name="Rebecca Davies (2400081)" userId="S::2400081@student.uwtsd.ac.uk::27194778-7bdb-43c1-b929-723150f16a7b" providerId="AD" clId="Web-{2A7B130F-F6E8-0506-7DED-A8F7D43AF864}" dt="2024-12-14T19:57:36.575" v="3029" actId="20577"/>
          <ac:spMkLst>
            <pc:docMk/>
            <pc:sldMk cId="525818003" sldId="289"/>
            <ac:spMk id="7" creationId="{294EA134-323E-F50F-FE46-7D3877EA5D60}"/>
          </ac:spMkLst>
        </pc:spChg>
      </pc:sldChg>
      <pc:sldChg chg="modSp">
        <pc:chgData name="Rebecca Davies (2400081)" userId="S::2400081@student.uwtsd.ac.uk::27194778-7bdb-43c1-b929-723150f16a7b" providerId="AD" clId="Web-{2A7B130F-F6E8-0506-7DED-A8F7D43AF864}" dt="2024-12-14T19:56:44.136" v="3023" actId="20577"/>
        <pc:sldMkLst>
          <pc:docMk/>
          <pc:sldMk cId="1097471566" sldId="292"/>
        </pc:sldMkLst>
        <pc:spChg chg="mod">
          <ac:chgData name="Rebecca Davies (2400081)" userId="S::2400081@student.uwtsd.ac.uk::27194778-7bdb-43c1-b929-723150f16a7b" providerId="AD" clId="Web-{2A7B130F-F6E8-0506-7DED-A8F7D43AF864}" dt="2024-12-14T19:56:44.136" v="3023" actId="20577"/>
          <ac:spMkLst>
            <pc:docMk/>
            <pc:sldMk cId="1097471566" sldId="292"/>
            <ac:spMk id="7" creationId="{737D2352-9647-BBFE-BF36-BDEFD58F807D}"/>
          </ac:spMkLst>
        </pc:spChg>
      </pc:sldChg>
      <pc:sldChg chg="modSp">
        <pc:chgData name="Rebecca Davies (2400081)" userId="S::2400081@student.uwtsd.ac.uk::27194778-7bdb-43c1-b929-723150f16a7b" providerId="AD" clId="Web-{2A7B130F-F6E8-0506-7DED-A8F7D43AF864}" dt="2024-12-14T19:57:59.388" v="3038" actId="20577"/>
        <pc:sldMkLst>
          <pc:docMk/>
          <pc:sldMk cId="465213944" sldId="314"/>
        </pc:sldMkLst>
        <pc:spChg chg="mod">
          <ac:chgData name="Rebecca Davies (2400081)" userId="S::2400081@student.uwtsd.ac.uk::27194778-7bdb-43c1-b929-723150f16a7b" providerId="AD" clId="Web-{2A7B130F-F6E8-0506-7DED-A8F7D43AF864}" dt="2024-12-14T19:57:59.388" v="3038" actId="20577"/>
          <ac:spMkLst>
            <pc:docMk/>
            <pc:sldMk cId="465213944" sldId="314"/>
            <ac:spMk id="17" creationId="{8D7E3540-C8BD-9E60-C998-C476C7D27220}"/>
          </ac:spMkLst>
        </pc:spChg>
      </pc:sldChg>
      <pc:sldChg chg="modSp">
        <pc:chgData name="Rebecca Davies (2400081)" userId="S::2400081@student.uwtsd.ac.uk::27194778-7bdb-43c1-b929-723150f16a7b" providerId="AD" clId="Web-{2A7B130F-F6E8-0506-7DED-A8F7D43AF864}" dt="2024-12-14T19:58:07.919" v="3039" actId="20577"/>
        <pc:sldMkLst>
          <pc:docMk/>
          <pc:sldMk cId="4133525478" sldId="315"/>
        </pc:sldMkLst>
        <pc:spChg chg="mod">
          <ac:chgData name="Rebecca Davies (2400081)" userId="S::2400081@student.uwtsd.ac.uk::27194778-7bdb-43c1-b929-723150f16a7b" providerId="AD" clId="Web-{2A7B130F-F6E8-0506-7DED-A8F7D43AF864}" dt="2024-12-14T19:58:07.919" v="3039" actId="20577"/>
          <ac:spMkLst>
            <pc:docMk/>
            <pc:sldMk cId="4133525478" sldId="315"/>
            <ac:spMk id="3" creationId="{4B3CE8CB-E39C-4854-08FA-D5D9855B7BB6}"/>
          </ac:spMkLst>
        </pc:spChg>
      </pc:sldChg>
      <pc:sldChg chg="addSp delSp modSp">
        <pc:chgData name="Rebecca Davies (2400081)" userId="S::2400081@student.uwtsd.ac.uk::27194778-7bdb-43c1-b929-723150f16a7b" providerId="AD" clId="Web-{2A7B130F-F6E8-0506-7DED-A8F7D43AF864}" dt="2024-12-14T19:59:48.750" v="3040"/>
        <pc:sldMkLst>
          <pc:docMk/>
          <pc:sldMk cId="1133161626" sldId="320"/>
        </pc:sldMkLst>
        <pc:spChg chg="add del mod">
          <ac:chgData name="Rebecca Davies (2400081)" userId="S::2400081@student.uwtsd.ac.uk::27194778-7bdb-43c1-b929-723150f16a7b" providerId="AD" clId="Web-{2A7B130F-F6E8-0506-7DED-A8F7D43AF864}" dt="2024-12-14T19:59:48.750" v="3040"/>
          <ac:spMkLst>
            <pc:docMk/>
            <pc:sldMk cId="1133161626" sldId="320"/>
            <ac:spMk id="3" creationId="{6AAFC00D-868B-FD3B-1F6D-31A272F6003E}"/>
          </ac:spMkLst>
        </pc:spChg>
        <pc:spChg chg="add mod">
          <ac:chgData name="Rebecca Davies (2400081)" userId="S::2400081@student.uwtsd.ac.uk::27194778-7bdb-43c1-b929-723150f16a7b" providerId="AD" clId="Web-{2A7B130F-F6E8-0506-7DED-A8F7D43AF864}" dt="2024-12-14T18:38:41.283" v="1268" actId="14100"/>
          <ac:spMkLst>
            <pc:docMk/>
            <pc:sldMk cId="1133161626" sldId="320"/>
            <ac:spMk id="4" creationId="{BB32617C-F43E-9856-9780-D68289CC4458}"/>
          </ac:spMkLst>
        </pc:spChg>
        <pc:spChg chg="mod">
          <ac:chgData name="Rebecca Davies (2400081)" userId="S::2400081@student.uwtsd.ac.uk::27194778-7bdb-43c1-b929-723150f16a7b" providerId="AD" clId="Web-{2A7B130F-F6E8-0506-7DED-A8F7D43AF864}" dt="2024-12-14T19:39:34.292" v="3002" actId="20577"/>
          <ac:spMkLst>
            <pc:docMk/>
            <pc:sldMk cId="1133161626" sldId="320"/>
            <ac:spMk id="12" creationId="{40649FD2-BE8C-DC6B-4927-D4675F7A96A9}"/>
          </ac:spMkLst>
        </pc:spChg>
        <pc:picChg chg="mod">
          <ac:chgData name="Rebecca Davies (2400081)" userId="S::2400081@student.uwtsd.ac.uk::27194778-7bdb-43c1-b929-723150f16a7b" providerId="AD" clId="Web-{2A7B130F-F6E8-0506-7DED-A8F7D43AF864}" dt="2024-12-14T18:49:16.929" v="1520" actId="1076"/>
          <ac:picMkLst>
            <pc:docMk/>
            <pc:sldMk cId="1133161626" sldId="320"/>
            <ac:picMk id="10" creationId="{DE5BEF55-5221-F3EF-0A86-A07CB5C9BC55}"/>
          </ac:picMkLst>
        </pc:picChg>
      </pc:sldChg>
      <pc:sldChg chg="modSp">
        <pc:chgData name="Rebecca Davies (2400081)" userId="S::2400081@student.uwtsd.ac.uk::27194778-7bdb-43c1-b929-723150f16a7b" providerId="AD" clId="Web-{2A7B130F-F6E8-0506-7DED-A8F7D43AF864}" dt="2024-12-14T19:23:54.504" v="2490" actId="14100"/>
        <pc:sldMkLst>
          <pc:docMk/>
          <pc:sldMk cId="659864017" sldId="321"/>
        </pc:sldMkLst>
        <pc:spChg chg="mod">
          <ac:chgData name="Rebecca Davies (2400081)" userId="S::2400081@student.uwtsd.ac.uk::27194778-7bdb-43c1-b929-723150f16a7b" providerId="AD" clId="Web-{2A7B130F-F6E8-0506-7DED-A8F7D43AF864}" dt="2024-12-14T19:23:54.504" v="2490" actId="14100"/>
          <ac:spMkLst>
            <pc:docMk/>
            <pc:sldMk cId="659864017" sldId="321"/>
            <ac:spMk id="3" creationId="{119241CD-FAE8-45F2-5269-08C93409E5D2}"/>
          </ac:spMkLst>
        </pc:spChg>
        <pc:spChg chg="mod">
          <ac:chgData name="Rebecca Davies (2400081)" userId="S::2400081@student.uwtsd.ac.uk::27194778-7bdb-43c1-b929-723150f16a7b" providerId="AD" clId="Web-{2A7B130F-F6E8-0506-7DED-A8F7D43AF864}" dt="2024-12-14T19:23:38.347" v="2486" actId="14100"/>
          <ac:spMkLst>
            <pc:docMk/>
            <pc:sldMk cId="659864017" sldId="321"/>
            <ac:spMk id="5" creationId="{E6F649A0-6FC6-829E-3D39-9BCB15F85078}"/>
          </ac:spMkLst>
        </pc:spChg>
        <pc:picChg chg="mod">
          <ac:chgData name="Rebecca Davies (2400081)" userId="S::2400081@student.uwtsd.ac.uk::27194778-7bdb-43c1-b929-723150f16a7b" providerId="AD" clId="Web-{2A7B130F-F6E8-0506-7DED-A8F7D43AF864}" dt="2024-12-14T19:23:50.754" v="2489" actId="14100"/>
          <ac:picMkLst>
            <pc:docMk/>
            <pc:sldMk cId="659864017" sldId="321"/>
            <ac:picMk id="6" creationId="{9FB37216-FF53-1887-3942-83C215668C1B}"/>
          </ac:picMkLst>
        </pc:picChg>
      </pc:sldChg>
      <pc:sldChg chg="addSp delSp modSp">
        <pc:chgData name="Rebecca Davies (2400081)" userId="S::2400081@student.uwtsd.ac.uk::27194778-7bdb-43c1-b929-723150f16a7b" providerId="AD" clId="Web-{2A7B130F-F6E8-0506-7DED-A8F7D43AF864}" dt="2024-12-14T18:10:58.331" v="920"/>
        <pc:sldMkLst>
          <pc:docMk/>
          <pc:sldMk cId="3448838788" sldId="322"/>
        </pc:sldMkLst>
        <pc:spChg chg="del mod">
          <ac:chgData name="Rebecca Davies (2400081)" userId="S::2400081@student.uwtsd.ac.uk::27194778-7bdb-43c1-b929-723150f16a7b" providerId="AD" clId="Web-{2A7B130F-F6E8-0506-7DED-A8F7D43AF864}" dt="2024-12-14T18:10:54.268" v="919"/>
          <ac:spMkLst>
            <pc:docMk/>
            <pc:sldMk cId="3448838788" sldId="322"/>
            <ac:spMk id="2" creationId="{427A49BD-3744-4B0A-5D78-D2625A2A3525}"/>
          </ac:spMkLst>
        </pc:spChg>
        <pc:spChg chg="mod">
          <ac:chgData name="Rebecca Davies (2400081)" userId="S::2400081@student.uwtsd.ac.uk::27194778-7bdb-43c1-b929-723150f16a7b" providerId="AD" clId="Web-{2A7B130F-F6E8-0506-7DED-A8F7D43AF864}" dt="2024-12-14T18:10:46.784" v="918" actId="20577"/>
          <ac:spMkLst>
            <pc:docMk/>
            <pc:sldMk cId="3448838788" sldId="322"/>
            <ac:spMk id="3" creationId="{4F63F58F-0133-0698-4C43-33BBDA725628}"/>
          </ac:spMkLst>
        </pc:spChg>
        <pc:spChg chg="del mod">
          <ac:chgData name="Rebecca Davies (2400081)" userId="S::2400081@student.uwtsd.ac.uk::27194778-7bdb-43c1-b929-723150f16a7b" providerId="AD" clId="Web-{2A7B130F-F6E8-0506-7DED-A8F7D43AF864}" dt="2024-12-14T18:10:58.331" v="920"/>
          <ac:spMkLst>
            <pc:docMk/>
            <pc:sldMk cId="3448838788" sldId="322"/>
            <ac:spMk id="6" creationId="{90E935CE-C251-95D0-CDB9-674459CC08F3}"/>
          </ac:spMkLst>
        </pc:spChg>
        <pc:picChg chg="add del">
          <ac:chgData name="Rebecca Davies (2400081)" userId="S::2400081@student.uwtsd.ac.uk::27194778-7bdb-43c1-b929-723150f16a7b" providerId="AD" clId="Web-{2A7B130F-F6E8-0506-7DED-A8F7D43AF864}" dt="2024-12-14T17:36:51.242" v="28"/>
          <ac:picMkLst>
            <pc:docMk/>
            <pc:sldMk cId="3448838788" sldId="322"/>
            <ac:picMk id="9" creationId="{24AFBD6F-398E-E277-DCED-4187DDF1E706}"/>
          </ac:picMkLst>
        </pc:picChg>
      </pc:sldChg>
      <pc:sldChg chg="addSp delSp modSp">
        <pc:chgData name="Rebecca Davies (2400081)" userId="S::2400081@student.uwtsd.ac.uk::27194778-7bdb-43c1-b929-723150f16a7b" providerId="AD" clId="Web-{2A7B130F-F6E8-0506-7DED-A8F7D43AF864}" dt="2024-12-14T18:26:54.608" v="1177" actId="1076"/>
        <pc:sldMkLst>
          <pc:docMk/>
          <pc:sldMk cId="2596043330" sldId="323"/>
        </pc:sldMkLst>
        <pc:spChg chg="add del mod">
          <ac:chgData name="Rebecca Davies (2400081)" userId="S::2400081@student.uwtsd.ac.uk::27194778-7bdb-43c1-b929-723150f16a7b" providerId="AD" clId="Web-{2A7B130F-F6E8-0506-7DED-A8F7D43AF864}" dt="2024-12-14T18:24:32.417" v="1153"/>
          <ac:spMkLst>
            <pc:docMk/>
            <pc:sldMk cId="2596043330" sldId="323"/>
            <ac:spMk id="3" creationId="{5E6A5D99-6A4A-A921-0775-A978A8A477EC}"/>
          </ac:spMkLst>
        </pc:spChg>
        <pc:spChg chg="mod">
          <ac:chgData name="Rebecca Davies (2400081)" userId="S::2400081@student.uwtsd.ac.uk::27194778-7bdb-43c1-b929-723150f16a7b" providerId="AD" clId="Web-{2A7B130F-F6E8-0506-7DED-A8F7D43AF864}" dt="2024-12-14T18:26:54.608" v="1177" actId="1076"/>
          <ac:spMkLst>
            <pc:docMk/>
            <pc:sldMk cId="2596043330" sldId="323"/>
            <ac:spMk id="4" creationId="{E8887D0D-6390-A38D-54D7-5250224FC7AC}"/>
          </ac:spMkLst>
        </pc:spChg>
        <pc:spChg chg="mod">
          <ac:chgData name="Rebecca Davies (2400081)" userId="S::2400081@student.uwtsd.ac.uk::27194778-7bdb-43c1-b929-723150f16a7b" providerId="AD" clId="Web-{2A7B130F-F6E8-0506-7DED-A8F7D43AF864}" dt="2024-12-14T18:25:13.777" v="1164" actId="14100"/>
          <ac:spMkLst>
            <pc:docMk/>
            <pc:sldMk cId="2596043330" sldId="323"/>
            <ac:spMk id="5" creationId="{95B36F00-BDE9-89AE-342F-C7408B829A77}"/>
          </ac:spMkLst>
        </pc:spChg>
        <pc:spChg chg="mod">
          <ac:chgData name="Rebecca Davies (2400081)" userId="S::2400081@student.uwtsd.ac.uk::27194778-7bdb-43c1-b929-723150f16a7b" providerId="AD" clId="Web-{2A7B130F-F6E8-0506-7DED-A8F7D43AF864}" dt="2024-12-14T18:26:49.795" v="1176" actId="20577"/>
          <ac:spMkLst>
            <pc:docMk/>
            <pc:sldMk cId="2596043330" sldId="323"/>
            <ac:spMk id="10" creationId="{C3984766-9C18-2E23-1765-FE38C6795E9A}"/>
          </ac:spMkLst>
        </pc:spChg>
        <pc:picChg chg="mod">
          <ac:chgData name="Rebecca Davies (2400081)" userId="S::2400081@student.uwtsd.ac.uk::27194778-7bdb-43c1-b929-723150f16a7b" providerId="AD" clId="Web-{2A7B130F-F6E8-0506-7DED-A8F7D43AF864}" dt="2024-12-14T18:25:05.683" v="1162" actId="14100"/>
          <ac:picMkLst>
            <pc:docMk/>
            <pc:sldMk cId="2596043330" sldId="323"/>
            <ac:picMk id="2" creationId="{701478B1-291C-D40F-2089-D40FF65C9A3B}"/>
          </ac:picMkLst>
        </pc:picChg>
      </pc:sldChg>
      <pc:sldChg chg="addSp modSp">
        <pc:chgData name="Rebecca Davies (2400081)" userId="S::2400081@student.uwtsd.ac.uk::27194778-7bdb-43c1-b929-723150f16a7b" providerId="AD" clId="Web-{2A7B130F-F6E8-0506-7DED-A8F7D43AF864}" dt="2024-12-14T20:06:42.698" v="3061" actId="1076"/>
        <pc:sldMkLst>
          <pc:docMk/>
          <pc:sldMk cId="86844334" sldId="324"/>
        </pc:sldMkLst>
        <pc:spChg chg="add mod">
          <ac:chgData name="Rebecca Davies (2400081)" userId="S::2400081@student.uwtsd.ac.uk::27194778-7bdb-43c1-b929-723150f16a7b" providerId="AD" clId="Web-{2A7B130F-F6E8-0506-7DED-A8F7D43AF864}" dt="2024-12-14T20:06:42.698" v="3061" actId="1076"/>
          <ac:spMkLst>
            <pc:docMk/>
            <pc:sldMk cId="86844334" sldId="324"/>
            <ac:spMk id="6" creationId="{88C0E937-1156-A69D-B725-70E16F444434}"/>
          </ac:spMkLst>
        </pc:spChg>
      </pc:sldChg>
      <pc:sldChg chg="mod setBg">
        <pc:chgData name="Rebecca Davies (2400081)" userId="S::2400081@student.uwtsd.ac.uk::27194778-7bdb-43c1-b929-723150f16a7b" providerId="AD" clId="Web-{2A7B130F-F6E8-0506-7DED-A8F7D43AF864}" dt="2024-12-14T19:44:57.175" v="3003"/>
        <pc:sldMkLst>
          <pc:docMk/>
          <pc:sldMk cId="3296498147" sldId="325"/>
        </pc:sldMkLst>
      </pc:sldChg>
    </pc:docChg>
  </pc:docChgLst>
  <pc:docChgLst>
    <pc:chgData name="Rebecca Davies (2400081)" userId="27194778-7bdb-43c1-b929-723150f16a7b" providerId="ADAL" clId="{C452F869-602C-7548-BF17-E186EE7A4474}"/>
    <pc:docChg chg="undo custSel modSld">
      <pc:chgData name="Rebecca Davies (2400081)" userId="27194778-7bdb-43c1-b929-723150f16a7b" providerId="ADAL" clId="{C452F869-602C-7548-BF17-E186EE7A4474}" dt="2024-10-09T14:50:24.113" v="1081" actId="20577"/>
      <pc:docMkLst>
        <pc:docMk/>
      </pc:docMkLst>
      <pc:sldChg chg="addSp delSp modSp">
        <pc:chgData name="Rebecca Davies (2400081)" userId="27194778-7bdb-43c1-b929-723150f16a7b" providerId="ADAL" clId="{C452F869-602C-7548-BF17-E186EE7A4474}" dt="2024-10-07T15:27:28.860" v="797" actId="20577"/>
        <pc:sldMkLst>
          <pc:docMk/>
          <pc:sldMk cId="1508888008" sldId="265"/>
        </pc:sldMkLst>
        <pc:spChg chg="mod">
          <ac:chgData name="Rebecca Davies (2400081)" userId="27194778-7bdb-43c1-b929-723150f16a7b" providerId="ADAL" clId="{C452F869-602C-7548-BF17-E186EE7A4474}" dt="2024-10-07T15:27:28.860" v="797" actId="20577"/>
          <ac:spMkLst>
            <pc:docMk/>
            <pc:sldMk cId="1508888008" sldId="265"/>
            <ac:spMk id="3" creationId="{4B3CE8CB-E39C-4854-08FA-D5D9855B7BB6}"/>
          </ac:spMkLst>
        </pc:spChg>
      </pc:sldChg>
      <pc:sldChg chg="modSp">
        <pc:chgData name="Rebecca Davies (2400081)" userId="27194778-7bdb-43c1-b929-723150f16a7b" providerId="ADAL" clId="{C452F869-602C-7548-BF17-E186EE7A4474}" dt="2024-10-07T19:02:23.027" v="990" actId="20577"/>
        <pc:sldMkLst>
          <pc:docMk/>
          <pc:sldMk cId="3873552326" sldId="266"/>
        </pc:sldMkLst>
        <pc:spChg chg="mod">
          <ac:chgData name="Rebecca Davies (2400081)" userId="27194778-7bdb-43c1-b929-723150f16a7b" providerId="ADAL" clId="{C452F869-602C-7548-BF17-E186EE7A4474}" dt="2024-10-07T18:17:55.839" v="981" actId="22"/>
          <ac:spMkLst>
            <pc:docMk/>
            <pc:sldMk cId="3873552326" sldId="266"/>
            <ac:spMk id="2" creationId="{504E2CA1-286E-E835-AACD-D00F157709F0}"/>
          </ac:spMkLst>
        </pc:spChg>
        <pc:spChg chg="mod">
          <ac:chgData name="Rebecca Davies (2400081)" userId="27194778-7bdb-43c1-b929-723150f16a7b" providerId="ADAL" clId="{C452F869-602C-7548-BF17-E186EE7A4474}" dt="2024-10-07T19:02:23.027" v="990" actId="20577"/>
          <ac:spMkLst>
            <pc:docMk/>
            <pc:sldMk cId="3873552326" sldId="266"/>
            <ac:spMk id="3" creationId="{4B3CE8CB-E39C-4854-08FA-D5D9855B7BB6}"/>
          </ac:spMkLst>
        </pc:spChg>
      </pc:sldChg>
      <pc:sldChg chg="modSp">
        <pc:chgData name="Rebecca Davies (2400081)" userId="27194778-7bdb-43c1-b929-723150f16a7b" providerId="ADAL" clId="{C452F869-602C-7548-BF17-E186EE7A4474}" dt="2024-10-09T14:49:18.266" v="1076" actId="1076"/>
        <pc:sldMkLst>
          <pc:docMk/>
          <pc:sldMk cId="2025222914" sldId="267"/>
        </pc:sldMkLst>
        <pc:spChg chg="mod">
          <ac:chgData name="Rebecca Davies (2400081)" userId="27194778-7bdb-43c1-b929-723150f16a7b" providerId="ADAL" clId="{C452F869-602C-7548-BF17-E186EE7A4474}" dt="2024-10-09T14:49:02.779" v="1073" actId="20577"/>
          <ac:spMkLst>
            <pc:docMk/>
            <pc:sldMk cId="2025222914" sldId="267"/>
            <ac:spMk id="2" creationId="{504E2CA1-286E-E835-AACD-D00F157709F0}"/>
          </ac:spMkLst>
        </pc:spChg>
        <pc:spChg chg="mod">
          <ac:chgData name="Rebecca Davies (2400081)" userId="27194778-7bdb-43c1-b929-723150f16a7b" providerId="ADAL" clId="{C452F869-602C-7548-BF17-E186EE7A4474}" dt="2024-10-09T14:48:09.272" v="995" actId="20577"/>
          <ac:spMkLst>
            <pc:docMk/>
            <pc:sldMk cId="2025222914" sldId="267"/>
            <ac:spMk id="3" creationId="{4B3CE8CB-E39C-4854-08FA-D5D9855B7BB6}"/>
          </ac:spMkLst>
        </pc:spChg>
        <pc:picChg chg="mod ord">
          <ac:chgData name="Rebecca Davies (2400081)" userId="27194778-7bdb-43c1-b929-723150f16a7b" providerId="ADAL" clId="{C452F869-602C-7548-BF17-E186EE7A4474}" dt="2024-10-09T14:49:18.266" v="1076" actId="1076"/>
          <ac:picMkLst>
            <pc:docMk/>
            <pc:sldMk cId="2025222914" sldId="267"/>
            <ac:picMk id="4" creationId="{3EFD86C8-ED7D-AB67-3B06-F9ABD61A61ED}"/>
          </ac:picMkLst>
        </pc:picChg>
      </pc:sldChg>
      <pc:sldChg chg="modSp">
        <pc:chgData name="Rebecca Davies (2400081)" userId="27194778-7bdb-43c1-b929-723150f16a7b" providerId="ADAL" clId="{C452F869-602C-7548-BF17-E186EE7A4474}" dt="2024-10-09T14:50:24.113" v="1081" actId="20577"/>
        <pc:sldMkLst>
          <pc:docMk/>
          <pc:sldMk cId="102398982" sldId="268"/>
        </pc:sldMkLst>
        <pc:spChg chg="mod">
          <ac:chgData name="Rebecca Davies (2400081)" userId="27194778-7bdb-43c1-b929-723150f16a7b" providerId="ADAL" clId="{C452F869-602C-7548-BF17-E186EE7A4474}" dt="2024-10-09T14:50:24.113" v="1081" actId="20577"/>
          <ac:spMkLst>
            <pc:docMk/>
            <pc:sldMk cId="102398982" sldId="268"/>
            <ac:spMk id="3" creationId="{4B3CE8CB-E39C-4854-08FA-D5D9855B7BB6}"/>
          </ac:spMkLst>
        </pc:spChg>
      </pc:sldChg>
      <pc:sldChg chg="modSp">
        <pc:chgData name="Rebecca Davies (2400081)" userId="27194778-7bdb-43c1-b929-723150f16a7b" providerId="ADAL" clId="{C452F869-602C-7548-BF17-E186EE7A4474}" dt="2024-10-07T18:02:17.803" v="885" actId="27636"/>
        <pc:sldMkLst>
          <pc:docMk/>
          <pc:sldMk cId="1167476148" sldId="269"/>
        </pc:sldMkLst>
        <pc:spChg chg="mod">
          <ac:chgData name="Rebecca Davies (2400081)" userId="27194778-7bdb-43c1-b929-723150f16a7b" providerId="ADAL" clId="{C452F869-602C-7548-BF17-E186EE7A4474}" dt="2024-10-07T18:02:17.803" v="885" actId="27636"/>
          <ac:spMkLst>
            <pc:docMk/>
            <pc:sldMk cId="1167476148" sldId="269"/>
            <ac:spMk id="3" creationId="{4B3CE8CB-E39C-4854-08FA-D5D9855B7BB6}"/>
          </ac:spMkLst>
        </pc:spChg>
        <pc:picChg chg="mod">
          <ac:chgData name="Rebecca Davies (2400081)" userId="27194778-7bdb-43c1-b929-723150f16a7b" providerId="ADAL" clId="{C452F869-602C-7548-BF17-E186EE7A4474}" dt="2024-10-07T15:23:08.671" v="400" actId="1076"/>
          <ac:picMkLst>
            <pc:docMk/>
            <pc:sldMk cId="1167476148" sldId="269"/>
            <ac:picMk id="7" creationId="{039CCEF5-95C2-DC94-70DD-F92A52846D06}"/>
          </ac:picMkLst>
        </pc:picChg>
      </pc:sldChg>
    </pc:docChg>
  </pc:docChgLst>
  <pc:docChgLst>
    <pc:chgData name="Rebecca Davies (2400081)" userId="S::2400081@student.uwtsd.ac.uk::27194778-7bdb-43c1-b929-723150f16a7b" providerId="AD" clId="Web-{F264BD1D-3EC0-7A2C-CFBC-0C0BB7931D71}"/>
    <pc:docChg chg="modSld">
      <pc:chgData name="Rebecca Davies (2400081)" userId="S::2400081@student.uwtsd.ac.uk::27194778-7bdb-43c1-b929-723150f16a7b" providerId="AD" clId="Web-{F264BD1D-3EC0-7A2C-CFBC-0C0BB7931D71}" dt="2025-01-05T19:27:32.413" v="32" actId="14100"/>
      <pc:docMkLst>
        <pc:docMk/>
      </pc:docMkLst>
      <pc:sldChg chg="modSp">
        <pc:chgData name="Rebecca Davies (2400081)" userId="S::2400081@student.uwtsd.ac.uk::27194778-7bdb-43c1-b929-723150f16a7b" providerId="AD" clId="Web-{F264BD1D-3EC0-7A2C-CFBC-0C0BB7931D71}" dt="2025-01-05T19:27:32.413" v="32" actId="14100"/>
        <pc:sldMkLst>
          <pc:docMk/>
          <pc:sldMk cId="2445342528" sldId="302"/>
        </pc:sldMkLst>
        <pc:spChg chg="mod">
          <ac:chgData name="Rebecca Davies (2400081)" userId="S::2400081@student.uwtsd.ac.uk::27194778-7bdb-43c1-b929-723150f16a7b" providerId="AD" clId="Web-{F264BD1D-3EC0-7A2C-CFBC-0C0BB7931D71}" dt="2025-01-05T19:27:32.413" v="32" actId="14100"/>
          <ac:spMkLst>
            <pc:docMk/>
            <pc:sldMk cId="2445342528" sldId="302"/>
            <ac:spMk id="3" creationId="{6239BD4D-5615-C889-1CFD-525718425BB9}"/>
          </ac:spMkLst>
        </pc:spChg>
        <pc:spChg chg="mod">
          <ac:chgData name="Rebecca Davies (2400081)" userId="S::2400081@student.uwtsd.ac.uk::27194778-7bdb-43c1-b929-723150f16a7b" providerId="AD" clId="Web-{F264BD1D-3EC0-7A2C-CFBC-0C0BB7931D71}" dt="2025-01-05T19:27:25.209" v="30" actId="14100"/>
          <ac:spMkLst>
            <pc:docMk/>
            <pc:sldMk cId="2445342528" sldId="302"/>
            <ac:spMk id="5" creationId="{9A34B557-5332-F396-C8BC-C7DD7265A090}"/>
          </ac:spMkLst>
        </pc:spChg>
        <pc:picChg chg="mod">
          <ac:chgData name="Rebecca Davies (2400081)" userId="S::2400081@student.uwtsd.ac.uk::27194778-7bdb-43c1-b929-723150f16a7b" providerId="AD" clId="Web-{F264BD1D-3EC0-7A2C-CFBC-0C0BB7931D71}" dt="2025-01-05T19:27:27.928" v="31" actId="1076"/>
          <ac:picMkLst>
            <pc:docMk/>
            <pc:sldMk cId="2445342528" sldId="302"/>
            <ac:picMk id="4" creationId="{5BCDFBD9-11E7-9AB4-2B53-E9A3A81E069E}"/>
          </ac:picMkLst>
        </pc:picChg>
      </pc:sldChg>
      <pc:sldChg chg="delSp modSp">
        <pc:chgData name="Rebecca Davies (2400081)" userId="S::2400081@student.uwtsd.ac.uk::27194778-7bdb-43c1-b929-723150f16a7b" providerId="AD" clId="Web-{F264BD1D-3EC0-7A2C-CFBC-0C0BB7931D71}" dt="2025-01-05T19:27:15.193" v="29" actId="20577"/>
        <pc:sldMkLst>
          <pc:docMk/>
          <pc:sldMk cId="295459221" sldId="303"/>
        </pc:sldMkLst>
        <pc:spChg chg="mod">
          <ac:chgData name="Rebecca Davies (2400081)" userId="S::2400081@student.uwtsd.ac.uk::27194778-7bdb-43c1-b929-723150f16a7b" providerId="AD" clId="Web-{F264BD1D-3EC0-7A2C-CFBC-0C0BB7931D71}" dt="2025-01-05T19:27:15.193" v="29" actId="20577"/>
          <ac:spMkLst>
            <pc:docMk/>
            <pc:sldMk cId="295459221" sldId="303"/>
            <ac:spMk id="3" creationId="{4288B158-1E25-0C78-EB51-D4C5E82CE833}"/>
          </ac:spMkLst>
        </pc:spChg>
        <pc:spChg chg="del">
          <ac:chgData name="Rebecca Davies (2400081)" userId="S::2400081@student.uwtsd.ac.uk::27194778-7bdb-43c1-b929-723150f16a7b" providerId="AD" clId="Web-{F264BD1D-3EC0-7A2C-CFBC-0C0BB7931D71}" dt="2025-01-05T19:23:25.418" v="3"/>
          <ac:spMkLst>
            <pc:docMk/>
            <pc:sldMk cId="295459221" sldId="303"/>
            <ac:spMk id="13" creationId="{02E317A6-0419-FDFC-DFF9-5E86CEE1EC0F}"/>
          </ac:spMkLst>
        </pc:spChg>
        <pc:spChg chg="del">
          <ac:chgData name="Rebecca Davies (2400081)" userId="S::2400081@student.uwtsd.ac.uk::27194778-7bdb-43c1-b929-723150f16a7b" providerId="AD" clId="Web-{F264BD1D-3EC0-7A2C-CFBC-0C0BB7931D71}" dt="2025-01-05T19:23:25.418" v="2"/>
          <ac:spMkLst>
            <pc:docMk/>
            <pc:sldMk cId="295459221" sldId="303"/>
            <ac:spMk id="14" creationId="{0F16FFB1-3631-0E97-00E0-AFFC6522BFB2}"/>
          </ac:spMkLst>
        </pc:spChg>
        <pc:picChg chg="mod">
          <ac:chgData name="Rebecca Davies (2400081)" userId="S::2400081@student.uwtsd.ac.uk::27194778-7bdb-43c1-b929-723150f16a7b" providerId="AD" clId="Web-{F264BD1D-3EC0-7A2C-CFBC-0C0BB7931D71}" dt="2025-01-05T19:24:06.795" v="17" actId="1076"/>
          <ac:picMkLst>
            <pc:docMk/>
            <pc:sldMk cId="295459221" sldId="303"/>
            <ac:picMk id="6" creationId="{7C90A02C-69D0-5E44-9A56-1B74DCFBBE85}"/>
          </ac:picMkLst>
        </pc:picChg>
        <pc:picChg chg="mod">
          <ac:chgData name="Rebecca Davies (2400081)" userId="S::2400081@student.uwtsd.ac.uk::27194778-7bdb-43c1-b929-723150f16a7b" providerId="AD" clId="Web-{F264BD1D-3EC0-7A2C-CFBC-0C0BB7931D71}" dt="2025-01-05T19:24:23.296" v="21" actId="14100"/>
          <ac:picMkLst>
            <pc:docMk/>
            <pc:sldMk cId="295459221" sldId="303"/>
            <ac:picMk id="8" creationId="{DE804D56-C3F9-ABFA-CEEB-54D23C3E5399}"/>
          </ac:picMkLst>
        </pc:picChg>
        <pc:picChg chg="del">
          <ac:chgData name="Rebecca Davies (2400081)" userId="S::2400081@student.uwtsd.ac.uk::27194778-7bdb-43c1-b929-723150f16a7b" providerId="AD" clId="Web-{F264BD1D-3EC0-7A2C-CFBC-0C0BB7931D71}" dt="2025-01-05T19:23:25.418" v="5"/>
          <ac:picMkLst>
            <pc:docMk/>
            <pc:sldMk cId="295459221" sldId="303"/>
            <ac:picMk id="9" creationId="{8C117A60-8B3B-4D45-51AF-F4D9DA41F4CF}"/>
          </ac:picMkLst>
        </pc:picChg>
        <pc:picChg chg="del">
          <ac:chgData name="Rebecca Davies (2400081)" userId="S::2400081@student.uwtsd.ac.uk::27194778-7bdb-43c1-b929-723150f16a7b" providerId="AD" clId="Web-{F264BD1D-3EC0-7A2C-CFBC-0C0BB7931D71}" dt="2025-01-05T19:23:25.418" v="4"/>
          <ac:picMkLst>
            <pc:docMk/>
            <pc:sldMk cId="295459221" sldId="303"/>
            <ac:picMk id="10" creationId="{77E25791-B965-C5ED-22E0-2AC074386308}"/>
          </ac:picMkLst>
        </pc:picChg>
        <pc:picChg chg="mod">
          <ac:chgData name="Rebecca Davies (2400081)" userId="S::2400081@student.uwtsd.ac.uk::27194778-7bdb-43c1-b929-723150f16a7b" providerId="AD" clId="Web-{F264BD1D-3EC0-7A2C-CFBC-0C0BB7931D71}" dt="2025-01-05T19:24:39.015" v="26" actId="14100"/>
          <ac:picMkLst>
            <pc:docMk/>
            <pc:sldMk cId="295459221" sldId="303"/>
            <ac:picMk id="11" creationId="{FCF86D2E-F388-F266-38A6-78E2D178A3D6}"/>
          </ac:picMkLst>
        </pc:picChg>
        <pc:picChg chg="mod">
          <ac:chgData name="Rebecca Davies (2400081)" userId="S::2400081@student.uwtsd.ac.uk::27194778-7bdb-43c1-b929-723150f16a7b" providerId="AD" clId="Web-{F264BD1D-3EC0-7A2C-CFBC-0C0BB7931D71}" dt="2025-01-05T19:24:19.764" v="20" actId="14100"/>
          <ac:picMkLst>
            <pc:docMk/>
            <pc:sldMk cId="295459221" sldId="303"/>
            <ac:picMk id="12" creationId="{BEF88340-E464-0DE3-4F73-F0F3FEA19085}"/>
          </ac:picMkLst>
        </pc:picChg>
      </pc:sldChg>
      <pc:sldChg chg="modSp">
        <pc:chgData name="Rebecca Davies (2400081)" userId="S::2400081@student.uwtsd.ac.uk::27194778-7bdb-43c1-b929-723150f16a7b" providerId="AD" clId="Web-{F264BD1D-3EC0-7A2C-CFBC-0C0BB7931D71}" dt="2025-01-05T19:21:40.863" v="1" actId="20577"/>
        <pc:sldMkLst>
          <pc:docMk/>
          <pc:sldMk cId="2910015987" sldId="308"/>
        </pc:sldMkLst>
        <pc:spChg chg="mod">
          <ac:chgData name="Rebecca Davies (2400081)" userId="S::2400081@student.uwtsd.ac.uk::27194778-7bdb-43c1-b929-723150f16a7b" providerId="AD" clId="Web-{F264BD1D-3EC0-7A2C-CFBC-0C0BB7931D71}" dt="2025-01-05T19:21:40.863" v="1" actId="20577"/>
          <ac:spMkLst>
            <pc:docMk/>
            <pc:sldMk cId="2910015987" sldId="308"/>
            <ac:spMk id="3" creationId="{4B3CE8CB-E39C-4854-08FA-D5D9855B7BB6}"/>
          </ac:spMkLst>
        </pc:spChg>
      </pc:sldChg>
    </pc:docChg>
  </pc:docChgLst>
  <pc:docChgLst>
    <pc:chgData name="Rebecca Davies (2400081)" userId="S::2400081@student.uwtsd.ac.uk::27194778-7bdb-43c1-b929-723150f16a7b" providerId="AD" clId="Web-{7736D46F-3313-662F-B6F2-2A509D1FD6DC}"/>
    <pc:docChg chg="addSld delSld modSld">
      <pc:chgData name="Rebecca Davies (2400081)" userId="S::2400081@student.uwtsd.ac.uk::27194778-7bdb-43c1-b929-723150f16a7b" providerId="AD" clId="Web-{7736D46F-3313-662F-B6F2-2A509D1FD6DC}" dt="2024-12-06T14:29:14.496" v="2855" actId="14100"/>
      <pc:docMkLst>
        <pc:docMk/>
      </pc:docMkLst>
      <pc:sldChg chg="del">
        <pc:chgData name="Rebecca Davies (2400081)" userId="S::2400081@student.uwtsd.ac.uk::27194778-7bdb-43c1-b929-723150f16a7b" providerId="AD" clId="Web-{7736D46F-3313-662F-B6F2-2A509D1FD6DC}" dt="2024-12-06T13:43:50.631" v="1919"/>
        <pc:sldMkLst>
          <pc:docMk/>
          <pc:sldMk cId="4212839866" sldId="262"/>
        </pc:sldMkLst>
      </pc:sldChg>
      <pc:sldChg chg="addSp modSp">
        <pc:chgData name="Rebecca Davies (2400081)" userId="S::2400081@student.uwtsd.ac.uk::27194778-7bdb-43c1-b929-723150f16a7b" providerId="AD" clId="Web-{7736D46F-3313-662F-B6F2-2A509D1FD6DC}" dt="2024-12-06T14:29:14.496" v="2855" actId="14100"/>
        <pc:sldMkLst>
          <pc:docMk/>
          <pc:sldMk cId="2532640121" sldId="299"/>
        </pc:sldMkLst>
        <pc:spChg chg="mod">
          <ac:chgData name="Rebecca Davies (2400081)" userId="S::2400081@student.uwtsd.ac.uk::27194778-7bdb-43c1-b929-723150f16a7b" providerId="AD" clId="Web-{7736D46F-3313-662F-B6F2-2A509D1FD6DC}" dt="2024-12-06T14:29:14.496" v="2855" actId="14100"/>
          <ac:spMkLst>
            <pc:docMk/>
            <pc:sldMk cId="2532640121" sldId="299"/>
            <ac:spMk id="3" creationId="{F217A3BE-B2E2-7C2E-A1F0-FD9CAAE7A194}"/>
          </ac:spMkLst>
        </pc:spChg>
        <pc:spChg chg="mod">
          <ac:chgData name="Rebecca Davies (2400081)" userId="S::2400081@student.uwtsd.ac.uk::27194778-7bdb-43c1-b929-723150f16a7b" providerId="AD" clId="Web-{7736D46F-3313-662F-B6F2-2A509D1FD6DC}" dt="2024-12-06T14:29:06.699" v="2853" actId="14100"/>
          <ac:spMkLst>
            <pc:docMk/>
            <pc:sldMk cId="2532640121" sldId="299"/>
            <ac:spMk id="5" creationId="{5C934438-1A21-EFBD-7D10-20CF878ECC69}"/>
          </ac:spMkLst>
        </pc:spChg>
        <pc:picChg chg="add mod modCrop">
          <ac:chgData name="Rebecca Davies (2400081)" userId="S::2400081@student.uwtsd.ac.uk::27194778-7bdb-43c1-b929-723150f16a7b" providerId="AD" clId="Web-{7736D46F-3313-662F-B6F2-2A509D1FD6DC}" dt="2024-12-06T14:29:09.777" v="2854" actId="1076"/>
          <ac:picMkLst>
            <pc:docMk/>
            <pc:sldMk cId="2532640121" sldId="299"/>
            <ac:picMk id="4" creationId="{280DF1D1-1BE1-336E-F223-0307958344F7}"/>
          </ac:picMkLst>
        </pc:picChg>
      </pc:sldChg>
      <pc:sldChg chg="addSp modSp">
        <pc:chgData name="Rebecca Davies (2400081)" userId="S::2400081@student.uwtsd.ac.uk::27194778-7bdb-43c1-b929-723150f16a7b" providerId="AD" clId="Web-{7736D46F-3313-662F-B6F2-2A509D1FD6DC}" dt="2024-12-06T14:16:54.959" v="2840" actId="14100"/>
        <pc:sldMkLst>
          <pc:docMk/>
          <pc:sldMk cId="3925488099" sldId="305"/>
        </pc:sldMkLst>
        <pc:spChg chg="mod">
          <ac:chgData name="Rebecca Davies (2400081)" userId="S::2400081@student.uwtsd.ac.uk::27194778-7bdb-43c1-b929-723150f16a7b" providerId="AD" clId="Web-{7736D46F-3313-662F-B6F2-2A509D1FD6DC}" dt="2024-12-06T14:16:54.959" v="2840" actId="14100"/>
          <ac:spMkLst>
            <pc:docMk/>
            <pc:sldMk cId="3925488099" sldId="305"/>
            <ac:spMk id="5" creationId="{83991693-6047-E4E5-CA05-E71854471602}"/>
          </ac:spMkLst>
        </pc:spChg>
        <pc:picChg chg="add mod">
          <ac:chgData name="Rebecca Davies (2400081)" userId="S::2400081@student.uwtsd.ac.uk::27194778-7bdb-43c1-b929-723150f16a7b" providerId="AD" clId="Web-{7736D46F-3313-662F-B6F2-2A509D1FD6DC}" dt="2024-12-06T14:16:47.740" v="2839" actId="14100"/>
          <ac:picMkLst>
            <pc:docMk/>
            <pc:sldMk cId="3925488099" sldId="305"/>
            <ac:picMk id="4" creationId="{B3BFFE41-04A7-DA82-479A-0FBDC7BB3C38}"/>
          </ac:picMkLst>
        </pc:picChg>
      </pc:sldChg>
      <pc:sldChg chg="addSp delSp modSp">
        <pc:chgData name="Rebecca Davies (2400081)" userId="S::2400081@student.uwtsd.ac.uk::27194778-7bdb-43c1-b929-723150f16a7b" providerId="AD" clId="Web-{7736D46F-3313-662F-B6F2-2A509D1FD6DC}" dt="2024-12-06T13:43:46.255" v="1918"/>
        <pc:sldMkLst>
          <pc:docMk/>
          <pc:sldMk cId="2428460702" sldId="322"/>
        </pc:sldMkLst>
        <pc:spChg chg="mod">
          <ac:chgData name="Rebecca Davies (2400081)" userId="S::2400081@student.uwtsd.ac.uk::27194778-7bdb-43c1-b929-723150f16a7b" providerId="AD" clId="Web-{7736D46F-3313-662F-B6F2-2A509D1FD6DC}" dt="2024-12-06T13:43:42.599" v="1917" actId="20577"/>
          <ac:spMkLst>
            <pc:docMk/>
            <pc:sldMk cId="2428460702" sldId="322"/>
            <ac:spMk id="3" creationId="{4B3CE8CB-E39C-4854-08FA-D5D9855B7BB6}"/>
          </ac:spMkLst>
        </pc:spChg>
      </pc:sldChg>
      <pc:sldChg chg="addSp modSp">
        <pc:chgData name="Rebecca Davies (2400081)" userId="S::2400081@student.uwtsd.ac.uk::27194778-7bdb-43c1-b929-723150f16a7b" providerId="AD" clId="Web-{7736D46F-3313-662F-B6F2-2A509D1FD6DC}" dt="2024-12-06T13:18:23.209" v="925" actId="20577"/>
        <pc:sldMkLst>
          <pc:docMk/>
          <pc:sldMk cId="1133161626" sldId="323"/>
        </pc:sldMkLst>
        <pc:spChg chg="add mod">
          <ac:chgData name="Rebecca Davies (2400081)" userId="S::2400081@student.uwtsd.ac.uk::27194778-7bdb-43c1-b929-723150f16a7b" providerId="AD" clId="Web-{7736D46F-3313-662F-B6F2-2A509D1FD6DC}" dt="2024-12-06T13:18:21.506" v="924" actId="20577"/>
          <ac:spMkLst>
            <pc:docMk/>
            <pc:sldMk cId="1133161626" sldId="323"/>
            <ac:spMk id="7" creationId="{492D8AF5-11A4-4DD2-6856-1EA453DBF61D}"/>
          </ac:spMkLst>
        </pc:spChg>
      </pc:sldChg>
      <pc:sldChg chg="addSp delSp modSp">
        <pc:chgData name="Rebecca Davies (2400081)" userId="S::2400081@student.uwtsd.ac.uk::27194778-7bdb-43c1-b929-723150f16a7b" providerId="AD" clId="Web-{7736D46F-3313-662F-B6F2-2A509D1FD6DC}" dt="2024-12-06T13:14:51.163" v="889" actId="20577"/>
        <pc:sldMkLst>
          <pc:docMk/>
          <pc:sldMk cId="659864017" sldId="324"/>
        </pc:sldMkLst>
        <pc:spChg chg="mod">
          <ac:chgData name="Rebecca Davies (2400081)" userId="S::2400081@student.uwtsd.ac.uk::27194778-7bdb-43c1-b929-723150f16a7b" providerId="AD" clId="Web-{7736D46F-3313-662F-B6F2-2A509D1FD6DC}" dt="2024-12-06T13:14:51.163" v="889" actId="20577"/>
          <ac:spMkLst>
            <pc:docMk/>
            <pc:sldMk cId="659864017" sldId="324"/>
            <ac:spMk id="3" creationId="{119241CD-FAE8-45F2-5269-08C93409E5D2}"/>
          </ac:spMkLst>
        </pc:spChg>
      </pc:sldChg>
      <pc:sldChg chg="addSp modSp">
        <pc:chgData name="Rebecca Davies (2400081)" userId="S::2400081@student.uwtsd.ac.uk::27194778-7bdb-43c1-b929-723150f16a7b" providerId="AD" clId="Web-{7736D46F-3313-662F-B6F2-2A509D1FD6DC}" dt="2024-12-06T14:09:08.395" v="2834" actId="20577"/>
        <pc:sldMkLst>
          <pc:docMk/>
          <pc:sldMk cId="3448838788" sldId="325"/>
        </pc:sldMkLst>
        <pc:spChg chg="mod">
          <ac:chgData name="Rebecca Davies (2400081)" userId="S::2400081@student.uwtsd.ac.uk::27194778-7bdb-43c1-b929-723150f16a7b" providerId="AD" clId="Web-{7736D46F-3313-662F-B6F2-2A509D1FD6DC}" dt="2024-12-06T14:09:08.395" v="2834" actId="20577"/>
          <ac:spMkLst>
            <pc:docMk/>
            <pc:sldMk cId="3448838788" sldId="325"/>
            <ac:spMk id="3" creationId="{4F63F58F-0133-0698-4C43-33BBDA725628}"/>
          </ac:spMkLst>
        </pc:spChg>
      </pc:sldChg>
      <pc:sldChg chg="addSp modSp">
        <pc:chgData name="Rebecca Davies (2400081)" userId="S::2400081@student.uwtsd.ac.uk::27194778-7bdb-43c1-b929-723150f16a7b" providerId="AD" clId="Web-{7736D46F-3313-662F-B6F2-2A509D1FD6DC}" dt="2024-12-06T12:53:13.586" v="25" actId="20577"/>
        <pc:sldMkLst>
          <pc:docMk/>
          <pc:sldMk cId="2596043330" sldId="326"/>
        </pc:sldMkLst>
        <pc:spChg chg="add mod">
          <ac:chgData name="Rebecca Davies (2400081)" userId="S::2400081@student.uwtsd.ac.uk::27194778-7bdb-43c1-b929-723150f16a7b" providerId="AD" clId="Web-{7736D46F-3313-662F-B6F2-2A509D1FD6DC}" dt="2024-12-06T12:53:13.586" v="25" actId="20577"/>
          <ac:spMkLst>
            <pc:docMk/>
            <pc:sldMk cId="2596043330" sldId="326"/>
            <ac:spMk id="4" creationId="{E8887D0D-6390-A38D-54D7-5250224FC7AC}"/>
          </ac:spMkLst>
        </pc:spChg>
      </pc:sldChg>
      <pc:sldChg chg="addSp modSp">
        <pc:chgData name="Rebecca Davies (2400081)" userId="S::2400081@student.uwtsd.ac.uk::27194778-7bdb-43c1-b929-723150f16a7b" providerId="AD" clId="Web-{7736D46F-3313-662F-B6F2-2A509D1FD6DC}" dt="2024-12-06T13:45:30.231" v="1957" actId="20577"/>
        <pc:sldMkLst>
          <pc:docMk/>
          <pc:sldMk cId="86844334" sldId="327"/>
        </pc:sldMkLst>
        <pc:spChg chg="mod">
          <ac:chgData name="Rebecca Davies (2400081)" userId="S::2400081@student.uwtsd.ac.uk::27194778-7bdb-43c1-b929-723150f16a7b" providerId="AD" clId="Web-{7736D46F-3313-662F-B6F2-2A509D1FD6DC}" dt="2024-12-06T13:45:30.231" v="1957" actId="20577"/>
          <ac:spMkLst>
            <pc:docMk/>
            <pc:sldMk cId="86844334" sldId="327"/>
            <ac:spMk id="3" creationId="{84A33BCE-D314-0DCD-0CFA-3C845C45D025}"/>
          </ac:spMkLst>
        </pc:spChg>
        <pc:spChg chg="add mod">
          <ac:chgData name="Rebecca Davies (2400081)" userId="S::2400081@student.uwtsd.ac.uk::27194778-7bdb-43c1-b929-723150f16a7b" providerId="AD" clId="Web-{7736D46F-3313-662F-B6F2-2A509D1FD6DC}" dt="2024-12-06T13:45:26.950" v="1956" actId="1076"/>
          <ac:spMkLst>
            <pc:docMk/>
            <pc:sldMk cId="86844334" sldId="327"/>
            <ac:spMk id="7" creationId="{C94C82C3-15E1-38CC-5D11-3F5BE8AA28D3}"/>
          </ac:spMkLst>
        </pc:spChg>
      </pc:sldChg>
      <pc:sldChg chg="add del replId">
        <pc:chgData name="Rebecca Davies (2400081)" userId="S::2400081@student.uwtsd.ac.uk::27194778-7bdb-43c1-b929-723150f16a7b" providerId="AD" clId="Web-{7736D46F-3313-662F-B6F2-2A509D1FD6DC}" dt="2024-12-06T13:44:28.821" v="1921"/>
        <pc:sldMkLst>
          <pc:docMk/>
          <pc:sldMk cId="47110418" sldId="328"/>
        </pc:sldMkLst>
      </pc:sldChg>
    </pc:docChg>
  </pc:docChgLst>
  <pc:docChgLst>
    <pc:chgData name="Rebecca Davies (2400081)" userId="S::2400081@student.uwtsd.ac.uk::27194778-7bdb-43c1-b929-723150f16a7b" providerId="AD" clId="Web-{D3A200FE-9DA8-D937-A26E-D76802C62130}"/>
    <pc:docChg chg="addSld delSld modSld">
      <pc:chgData name="Rebecca Davies (2400081)" userId="S::2400081@student.uwtsd.ac.uk::27194778-7bdb-43c1-b929-723150f16a7b" providerId="AD" clId="Web-{D3A200FE-9DA8-D937-A26E-D76802C62130}" dt="2024-11-15T18:31:10.321" v="3925" actId="1076"/>
      <pc:docMkLst>
        <pc:docMk/>
      </pc:docMkLst>
      <pc:sldChg chg="addSp modSp del">
        <pc:chgData name="Rebecca Davies (2400081)" userId="S::2400081@student.uwtsd.ac.uk::27194778-7bdb-43c1-b929-723150f16a7b" providerId="AD" clId="Web-{D3A200FE-9DA8-D937-A26E-D76802C62130}" dt="2024-11-15T15:25:03.071" v="241"/>
        <pc:sldMkLst>
          <pc:docMk/>
          <pc:sldMk cId="2498875812" sldId="291"/>
        </pc:sldMkLst>
      </pc:sldChg>
      <pc:sldChg chg="modSp">
        <pc:chgData name="Rebecca Davies (2400081)" userId="S::2400081@student.uwtsd.ac.uk::27194778-7bdb-43c1-b929-723150f16a7b" providerId="AD" clId="Web-{D3A200FE-9DA8-D937-A26E-D76802C62130}" dt="2024-11-15T16:00:21.397" v="794" actId="20577"/>
        <pc:sldMkLst>
          <pc:docMk/>
          <pc:sldMk cId="3585438134" sldId="296"/>
        </pc:sldMkLst>
        <pc:spChg chg="mod">
          <ac:chgData name="Rebecca Davies (2400081)" userId="S::2400081@student.uwtsd.ac.uk::27194778-7bdb-43c1-b929-723150f16a7b" providerId="AD" clId="Web-{D3A200FE-9DA8-D937-A26E-D76802C62130}" dt="2024-11-15T16:00:21.397" v="794" actId="20577"/>
          <ac:spMkLst>
            <pc:docMk/>
            <pc:sldMk cId="3585438134" sldId="296"/>
            <ac:spMk id="3" creationId="{4288B158-1E25-0C78-EB51-D4C5E82CE833}"/>
          </ac:spMkLst>
        </pc:spChg>
      </pc:sldChg>
      <pc:sldChg chg="modSp">
        <pc:chgData name="Rebecca Davies (2400081)" userId="S::2400081@student.uwtsd.ac.uk::27194778-7bdb-43c1-b929-723150f16a7b" providerId="AD" clId="Web-{D3A200FE-9DA8-D937-A26E-D76802C62130}" dt="2024-11-15T17:13:23.896" v="2182" actId="1076"/>
        <pc:sldMkLst>
          <pc:docMk/>
          <pc:sldMk cId="2608089920" sldId="298"/>
        </pc:sldMkLst>
        <pc:spChg chg="mod">
          <ac:chgData name="Rebecca Davies (2400081)" userId="S::2400081@student.uwtsd.ac.uk::27194778-7bdb-43c1-b929-723150f16a7b" providerId="AD" clId="Web-{D3A200FE-9DA8-D937-A26E-D76802C62130}" dt="2024-11-15T17:13:23.896" v="2182" actId="1076"/>
          <ac:spMkLst>
            <pc:docMk/>
            <pc:sldMk cId="2608089920" sldId="298"/>
            <ac:spMk id="2" creationId="{820019A1-1075-6045-21F5-553D270E08EA}"/>
          </ac:spMkLst>
        </pc:spChg>
        <pc:spChg chg="mod">
          <ac:chgData name="Rebecca Davies (2400081)" userId="S::2400081@student.uwtsd.ac.uk::27194778-7bdb-43c1-b929-723150f16a7b" providerId="AD" clId="Web-{D3A200FE-9DA8-D937-A26E-D76802C62130}" dt="2024-11-15T17:06:24.962" v="2170" actId="20577"/>
          <ac:spMkLst>
            <pc:docMk/>
            <pc:sldMk cId="2608089920" sldId="298"/>
            <ac:spMk id="3" creationId="{686BFF2B-2376-358B-4D98-9311C670A9BD}"/>
          </ac:spMkLst>
        </pc:spChg>
        <pc:spChg chg="mod">
          <ac:chgData name="Rebecca Davies (2400081)" userId="S::2400081@student.uwtsd.ac.uk::27194778-7bdb-43c1-b929-723150f16a7b" providerId="AD" clId="Web-{D3A200FE-9DA8-D937-A26E-D76802C62130}" dt="2024-11-15T17:11:13.173" v="2171" actId="20577"/>
          <ac:spMkLst>
            <pc:docMk/>
            <pc:sldMk cId="2608089920" sldId="298"/>
            <ac:spMk id="5" creationId="{A5EA30CE-434C-26B3-9E83-4980CEF91780}"/>
          </ac:spMkLst>
        </pc:spChg>
        <pc:picChg chg="mod">
          <ac:chgData name="Rebecca Davies (2400081)" userId="S::2400081@student.uwtsd.ac.uk::27194778-7bdb-43c1-b929-723150f16a7b" providerId="AD" clId="Web-{D3A200FE-9DA8-D937-A26E-D76802C62130}" dt="2024-11-15T17:13:18.677" v="2181" actId="1076"/>
          <ac:picMkLst>
            <pc:docMk/>
            <pc:sldMk cId="2608089920" sldId="298"/>
            <ac:picMk id="4" creationId="{685AAA31-4258-2D3B-4274-0A15202C05FD}"/>
          </ac:picMkLst>
        </pc:picChg>
      </pc:sldChg>
      <pc:sldChg chg="modSp">
        <pc:chgData name="Rebecca Davies (2400081)" userId="S::2400081@student.uwtsd.ac.uk::27194778-7bdb-43c1-b929-723150f16a7b" providerId="AD" clId="Web-{D3A200FE-9DA8-D937-A26E-D76802C62130}" dt="2024-11-15T17:27:36.422" v="3543" actId="20577"/>
        <pc:sldMkLst>
          <pc:docMk/>
          <pc:sldMk cId="2532640121" sldId="299"/>
        </pc:sldMkLst>
        <pc:spChg chg="mod">
          <ac:chgData name="Rebecca Davies (2400081)" userId="S::2400081@student.uwtsd.ac.uk::27194778-7bdb-43c1-b929-723150f16a7b" providerId="AD" clId="Web-{D3A200FE-9DA8-D937-A26E-D76802C62130}" dt="2024-11-15T17:27:36.422" v="3543" actId="20577"/>
          <ac:spMkLst>
            <pc:docMk/>
            <pc:sldMk cId="2532640121" sldId="299"/>
            <ac:spMk id="3" creationId="{F217A3BE-B2E2-7C2E-A1F0-FD9CAAE7A194}"/>
          </ac:spMkLst>
        </pc:spChg>
      </pc:sldChg>
      <pc:sldChg chg="modSp">
        <pc:chgData name="Rebecca Davies (2400081)" userId="S::2400081@student.uwtsd.ac.uk::27194778-7bdb-43c1-b929-723150f16a7b" providerId="AD" clId="Web-{D3A200FE-9DA8-D937-A26E-D76802C62130}" dt="2024-11-15T17:29:59.117" v="3642" actId="20577"/>
        <pc:sldMkLst>
          <pc:docMk/>
          <pc:sldMk cId="4150952631" sldId="301"/>
        </pc:sldMkLst>
        <pc:spChg chg="mod">
          <ac:chgData name="Rebecca Davies (2400081)" userId="S::2400081@student.uwtsd.ac.uk::27194778-7bdb-43c1-b929-723150f16a7b" providerId="AD" clId="Web-{D3A200FE-9DA8-D937-A26E-D76802C62130}" dt="2024-11-15T17:29:59.117" v="3642" actId="20577"/>
          <ac:spMkLst>
            <pc:docMk/>
            <pc:sldMk cId="4150952631" sldId="301"/>
            <ac:spMk id="3" creationId="{4B3CE8CB-E39C-4854-08FA-D5D9855B7BB6}"/>
          </ac:spMkLst>
        </pc:spChg>
      </pc:sldChg>
      <pc:sldChg chg="modSp">
        <pc:chgData name="Rebecca Davies (2400081)" userId="S::2400081@student.uwtsd.ac.uk::27194778-7bdb-43c1-b929-723150f16a7b" providerId="AD" clId="Web-{D3A200FE-9DA8-D937-A26E-D76802C62130}" dt="2024-11-15T16:16:16.377" v="814" actId="1076"/>
        <pc:sldMkLst>
          <pc:docMk/>
          <pc:sldMk cId="4248462093" sldId="304"/>
        </pc:sldMkLst>
        <pc:spChg chg="mod">
          <ac:chgData name="Rebecca Davies (2400081)" userId="S::2400081@student.uwtsd.ac.uk::27194778-7bdb-43c1-b929-723150f16a7b" providerId="AD" clId="Web-{D3A200FE-9DA8-D937-A26E-D76802C62130}" dt="2024-11-15T16:16:12.486" v="813" actId="14100"/>
          <ac:spMkLst>
            <pc:docMk/>
            <pc:sldMk cId="4248462093" sldId="304"/>
            <ac:spMk id="5" creationId="{9792CC65-37D5-241C-28CF-9F198DED1076}"/>
          </ac:spMkLst>
        </pc:spChg>
        <pc:picChg chg="mod modCrop">
          <ac:chgData name="Rebecca Davies (2400081)" userId="S::2400081@student.uwtsd.ac.uk::27194778-7bdb-43c1-b929-723150f16a7b" providerId="AD" clId="Web-{D3A200FE-9DA8-D937-A26E-D76802C62130}" dt="2024-11-15T16:16:16.377" v="814" actId="1076"/>
          <ac:picMkLst>
            <pc:docMk/>
            <pc:sldMk cId="4248462093" sldId="304"/>
            <ac:picMk id="10" creationId="{EDB863B2-BB30-0B5E-3DBB-780798273266}"/>
          </ac:picMkLst>
        </pc:picChg>
      </pc:sldChg>
      <pc:sldChg chg="addSp delSp modSp mod setBg setClrOvrMap">
        <pc:chgData name="Rebecca Davies (2400081)" userId="S::2400081@student.uwtsd.ac.uk::27194778-7bdb-43c1-b929-723150f16a7b" providerId="AD" clId="Web-{D3A200FE-9DA8-D937-A26E-D76802C62130}" dt="2024-11-15T18:19:00.688" v="3651" actId="20577"/>
        <pc:sldMkLst>
          <pc:docMk/>
          <pc:sldMk cId="2439627243" sldId="306"/>
        </pc:sldMkLst>
        <pc:spChg chg="add mod">
          <ac:chgData name="Rebecca Davies (2400081)" userId="S::2400081@student.uwtsd.ac.uk::27194778-7bdb-43c1-b929-723150f16a7b" providerId="AD" clId="Web-{D3A200FE-9DA8-D937-A26E-D76802C62130}" dt="2024-11-15T18:19:00.688" v="3651" actId="20577"/>
          <ac:spMkLst>
            <pc:docMk/>
            <pc:sldMk cId="2439627243" sldId="306"/>
            <ac:spMk id="7" creationId="{C1F57F5A-1499-7420-74BC-952C60E6C879}"/>
          </ac:spMkLst>
        </pc:spChg>
        <pc:spChg chg="add">
          <ac:chgData name="Rebecca Davies (2400081)" userId="S::2400081@student.uwtsd.ac.uk::27194778-7bdb-43c1-b929-723150f16a7b" providerId="AD" clId="Web-{D3A200FE-9DA8-D937-A26E-D76802C62130}" dt="2024-11-15T18:18:20.030" v="3647"/>
          <ac:spMkLst>
            <pc:docMk/>
            <pc:sldMk cId="2439627243" sldId="306"/>
            <ac:spMk id="11" creationId="{71B2258F-86CA-4D4D-8270-BC05FCDEBFB3}"/>
          </ac:spMkLst>
        </pc:spChg>
        <pc:picChg chg="add mod">
          <ac:chgData name="Rebecca Davies (2400081)" userId="S::2400081@student.uwtsd.ac.uk::27194778-7bdb-43c1-b929-723150f16a7b" providerId="AD" clId="Web-{D3A200FE-9DA8-D937-A26E-D76802C62130}" dt="2024-11-15T18:18:20.030" v="3647"/>
          <ac:picMkLst>
            <pc:docMk/>
            <pc:sldMk cId="2439627243" sldId="306"/>
            <ac:picMk id="6" creationId="{EA081C60-C892-700D-94EC-B913FD7190FD}"/>
          </ac:picMkLst>
        </pc:picChg>
      </pc:sldChg>
      <pc:sldChg chg="modSp">
        <pc:chgData name="Rebecca Davies (2400081)" userId="S::2400081@student.uwtsd.ac.uk::27194778-7bdb-43c1-b929-723150f16a7b" providerId="AD" clId="Web-{D3A200FE-9DA8-D937-A26E-D76802C62130}" dt="2024-11-15T18:31:10.321" v="3925" actId="1076"/>
        <pc:sldMkLst>
          <pc:docMk/>
          <pc:sldMk cId="2910015987" sldId="308"/>
        </pc:sldMkLst>
        <pc:spChg chg="mod">
          <ac:chgData name="Rebecca Davies (2400081)" userId="S::2400081@student.uwtsd.ac.uk::27194778-7bdb-43c1-b929-723150f16a7b" providerId="AD" clId="Web-{D3A200FE-9DA8-D937-A26E-D76802C62130}" dt="2024-11-15T18:30:59.743" v="3923" actId="20577"/>
          <ac:spMkLst>
            <pc:docMk/>
            <pc:sldMk cId="2910015987" sldId="308"/>
            <ac:spMk id="5" creationId="{D0B9AED8-EE83-C528-9483-050BD132B67C}"/>
          </ac:spMkLst>
        </pc:spChg>
        <pc:spChg chg="mod">
          <ac:chgData name="Rebecca Davies (2400081)" userId="S::2400081@student.uwtsd.ac.uk::27194778-7bdb-43c1-b929-723150f16a7b" providerId="AD" clId="Web-{D3A200FE-9DA8-D937-A26E-D76802C62130}" dt="2024-11-15T18:31:10.321" v="3925" actId="1076"/>
          <ac:spMkLst>
            <pc:docMk/>
            <pc:sldMk cId="2910015987" sldId="308"/>
            <ac:spMk id="7" creationId="{91FEDDC3-5E3D-36BE-4D74-20B625B0384A}"/>
          </ac:spMkLst>
        </pc:spChg>
        <pc:picChg chg="mod">
          <ac:chgData name="Rebecca Davies (2400081)" userId="S::2400081@student.uwtsd.ac.uk::27194778-7bdb-43c1-b929-723150f16a7b" providerId="AD" clId="Web-{D3A200FE-9DA8-D937-A26E-D76802C62130}" dt="2024-11-15T18:31:05.056" v="3924" actId="1076"/>
          <ac:picMkLst>
            <pc:docMk/>
            <pc:sldMk cId="2910015987" sldId="308"/>
            <ac:picMk id="4" creationId="{85A6469E-ECB2-9D1A-8D89-B4F1F82EF8B1}"/>
          </ac:picMkLst>
        </pc:picChg>
      </pc:sldChg>
      <pc:sldChg chg="delSp modSp">
        <pc:chgData name="Rebecca Davies (2400081)" userId="S::2400081@student.uwtsd.ac.uk::27194778-7bdb-43c1-b929-723150f16a7b" providerId="AD" clId="Web-{D3A200FE-9DA8-D937-A26E-D76802C62130}" dt="2024-11-15T18:30:47.727" v="3920"/>
        <pc:sldMkLst>
          <pc:docMk/>
          <pc:sldMk cId="3447390582" sldId="309"/>
        </pc:sldMkLst>
        <pc:spChg chg="mod">
          <ac:chgData name="Rebecca Davies (2400081)" userId="S::2400081@student.uwtsd.ac.uk::27194778-7bdb-43c1-b929-723150f16a7b" providerId="AD" clId="Web-{D3A200FE-9DA8-D937-A26E-D76802C62130}" dt="2024-11-15T18:30:14.726" v="3909" actId="20577"/>
          <ac:spMkLst>
            <pc:docMk/>
            <pc:sldMk cId="3447390582" sldId="309"/>
            <ac:spMk id="2" creationId="{504E2CA1-286E-E835-AACD-D00F157709F0}"/>
          </ac:spMkLst>
        </pc:spChg>
        <pc:spChg chg="mod">
          <ac:chgData name="Rebecca Davies (2400081)" userId="S::2400081@student.uwtsd.ac.uk::27194778-7bdb-43c1-b929-723150f16a7b" providerId="AD" clId="Web-{D3A200FE-9DA8-D937-A26E-D76802C62130}" dt="2024-11-15T18:30:20.913" v="3910" actId="20577"/>
          <ac:spMkLst>
            <pc:docMk/>
            <pc:sldMk cId="3447390582" sldId="309"/>
            <ac:spMk id="5" creationId="{D0B9AED8-EE83-C528-9483-050BD132B67C}"/>
          </ac:spMkLst>
        </pc:spChg>
        <pc:picChg chg="mod">
          <ac:chgData name="Rebecca Davies (2400081)" userId="S::2400081@student.uwtsd.ac.uk::27194778-7bdb-43c1-b929-723150f16a7b" providerId="AD" clId="Web-{D3A200FE-9DA8-D937-A26E-D76802C62130}" dt="2024-11-15T18:30:44.227" v="3919" actId="1076"/>
          <ac:picMkLst>
            <pc:docMk/>
            <pc:sldMk cId="3447390582" sldId="309"/>
            <ac:picMk id="3" creationId="{FCED6241-A779-7681-88FF-93AFC1F7392B}"/>
          </ac:picMkLst>
        </pc:picChg>
      </pc:sldChg>
      <pc:sldChg chg="delSp modSp">
        <pc:chgData name="Rebecca Davies (2400081)" userId="S::2400081@student.uwtsd.ac.uk::27194778-7bdb-43c1-b929-723150f16a7b" providerId="AD" clId="Web-{D3A200FE-9DA8-D937-A26E-D76802C62130}" dt="2024-11-15T18:29:29.302" v="3865"/>
        <pc:sldMkLst>
          <pc:docMk/>
          <pc:sldMk cId="4122186360" sldId="310"/>
        </pc:sldMkLst>
        <pc:spChg chg="mod">
          <ac:chgData name="Rebecca Davies (2400081)" userId="S::2400081@student.uwtsd.ac.uk::27194778-7bdb-43c1-b929-723150f16a7b" providerId="AD" clId="Web-{D3A200FE-9DA8-D937-A26E-D76802C62130}" dt="2024-11-15T18:29:24.787" v="3864" actId="20577"/>
          <ac:spMkLst>
            <pc:docMk/>
            <pc:sldMk cId="4122186360" sldId="310"/>
            <ac:spMk id="2" creationId="{504E2CA1-286E-E835-AACD-D00F157709F0}"/>
          </ac:spMkLst>
        </pc:spChg>
        <pc:spChg chg="mod">
          <ac:chgData name="Rebecca Davies (2400081)" userId="S::2400081@student.uwtsd.ac.uk::27194778-7bdb-43c1-b929-723150f16a7b" providerId="AD" clId="Web-{D3A200FE-9DA8-D937-A26E-D76802C62130}" dt="2024-11-15T18:28:06.143" v="3809" actId="20577"/>
          <ac:spMkLst>
            <pc:docMk/>
            <pc:sldMk cId="4122186360" sldId="310"/>
            <ac:spMk id="5" creationId="{D0B9AED8-EE83-C528-9483-050BD132B67C}"/>
          </ac:spMkLst>
        </pc:spChg>
        <pc:picChg chg="mod modCrop">
          <ac:chgData name="Rebecca Davies (2400081)" userId="S::2400081@student.uwtsd.ac.uk::27194778-7bdb-43c1-b929-723150f16a7b" providerId="AD" clId="Web-{D3A200FE-9DA8-D937-A26E-D76802C62130}" dt="2024-11-15T18:28:37.722" v="3819" actId="1076"/>
          <ac:picMkLst>
            <pc:docMk/>
            <pc:sldMk cId="4122186360" sldId="310"/>
            <ac:picMk id="4" creationId="{0339099C-6FCC-C8C0-3D05-1DE80C6FD231}"/>
          </ac:picMkLst>
        </pc:picChg>
      </pc:sldChg>
      <pc:sldChg chg="delSp modSp">
        <pc:chgData name="Rebecca Davies (2400081)" userId="S::2400081@student.uwtsd.ac.uk::27194778-7bdb-43c1-b929-723150f16a7b" providerId="AD" clId="Web-{D3A200FE-9DA8-D937-A26E-D76802C62130}" dt="2024-11-15T18:25:09.591" v="3739" actId="1076"/>
        <pc:sldMkLst>
          <pc:docMk/>
          <pc:sldMk cId="1373818426" sldId="311"/>
        </pc:sldMkLst>
        <pc:spChg chg="mod">
          <ac:chgData name="Rebecca Davies (2400081)" userId="S::2400081@student.uwtsd.ac.uk::27194778-7bdb-43c1-b929-723150f16a7b" providerId="AD" clId="Web-{D3A200FE-9DA8-D937-A26E-D76802C62130}" dt="2024-11-15T18:25:09.591" v="3739" actId="1076"/>
          <ac:spMkLst>
            <pc:docMk/>
            <pc:sldMk cId="1373818426" sldId="311"/>
            <ac:spMk id="2" creationId="{504E2CA1-286E-E835-AACD-D00F157709F0}"/>
          </ac:spMkLst>
        </pc:spChg>
        <pc:spChg chg="mod">
          <ac:chgData name="Rebecca Davies (2400081)" userId="S::2400081@student.uwtsd.ac.uk::27194778-7bdb-43c1-b929-723150f16a7b" providerId="AD" clId="Web-{D3A200FE-9DA8-D937-A26E-D76802C62130}" dt="2024-11-15T18:23:08.540" v="3680" actId="20577"/>
          <ac:spMkLst>
            <pc:docMk/>
            <pc:sldMk cId="1373818426" sldId="311"/>
            <ac:spMk id="5" creationId="{D0B9AED8-EE83-C528-9483-050BD132B67C}"/>
          </ac:spMkLst>
        </pc:spChg>
        <pc:picChg chg="mod modCrop">
          <ac:chgData name="Rebecca Davies (2400081)" userId="S::2400081@student.uwtsd.ac.uk::27194778-7bdb-43c1-b929-723150f16a7b" providerId="AD" clId="Web-{D3A200FE-9DA8-D937-A26E-D76802C62130}" dt="2024-11-15T18:23:47.291" v="3687" actId="1076"/>
          <ac:picMkLst>
            <pc:docMk/>
            <pc:sldMk cId="1373818426" sldId="311"/>
            <ac:picMk id="4" creationId="{90677944-EA91-7A9D-C632-B555643F1238}"/>
          </ac:picMkLst>
        </pc:picChg>
      </pc:sldChg>
      <pc:sldChg chg="modSp">
        <pc:chgData name="Rebecca Davies (2400081)" userId="S::2400081@student.uwtsd.ac.uk::27194778-7bdb-43c1-b929-723150f16a7b" providerId="AD" clId="Web-{D3A200FE-9DA8-D937-A26E-D76802C62130}" dt="2024-11-15T18:27:55.627" v="3808" actId="20577"/>
        <pc:sldMkLst>
          <pc:docMk/>
          <pc:sldMk cId="3414612042" sldId="312"/>
        </pc:sldMkLst>
        <pc:spChg chg="mod">
          <ac:chgData name="Rebecca Davies (2400081)" userId="S::2400081@student.uwtsd.ac.uk::27194778-7bdb-43c1-b929-723150f16a7b" providerId="AD" clId="Web-{D3A200FE-9DA8-D937-A26E-D76802C62130}" dt="2024-11-15T18:27:55.627" v="3808" actId="20577"/>
          <ac:spMkLst>
            <pc:docMk/>
            <pc:sldMk cId="3414612042" sldId="312"/>
            <ac:spMk id="2" creationId="{504E2CA1-286E-E835-AACD-D00F157709F0}"/>
          </ac:spMkLst>
        </pc:spChg>
        <pc:spChg chg="mod">
          <ac:chgData name="Rebecca Davies (2400081)" userId="S::2400081@student.uwtsd.ac.uk::27194778-7bdb-43c1-b929-723150f16a7b" providerId="AD" clId="Web-{D3A200FE-9DA8-D937-A26E-D76802C62130}" dt="2024-11-15T18:21:51.193" v="3664" actId="20577"/>
          <ac:spMkLst>
            <pc:docMk/>
            <pc:sldMk cId="3414612042" sldId="312"/>
            <ac:spMk id="5" creationId="{D0B9AED8-EE83-C528-9483-050BD132B67C}"/>
          </ac:spMkLst>
        </pc:spChg>
        <pc:picChg chg="mod modCrop">
          <ac:chgData name="Rebecca Davies (2400081)" userId="S::2400081@student.uwtsd.ac.uk::27194778-7bdb-43c1-b929-723150f16a7b" providerId="AD" clId="Web-{D3A200FE-9DA8-D937-A26E-D76802C62130}" dt="2024-11-15T18:23:00.743" v="3679" actId="1076"/>
          <ac:picMkLst>
            <pc:docMk/>
            <pc:sldMk cId="3414612042" sldId="312"/>
            <ac:picMk id="4" creationId="{DC2EBC6E-E9F7-C7A1-6A5A-38A0C40CCB95}"/>
          </ac:picMkLst>
        </pc:picChg>
      </pc:sldChg>
      <pc:sldChg chg="modSp">
        <pc:chgData name="Rebecca Davies (2400081)" userId="S::2400081@student.uwtsd.ac.uk::27194778-7bdb-43c1-b929-723150f16a7b" providerId="AD" clId="Web-{D3A200FE-9DA8-D937-A26E-D76802C62130}" dt="2024-11-15T18:27:36.205" v="3795" actId="14100"/>
        <pc:sldMkLst>
          <pc:docMk/>
          <pc:sldMk cId="1800833268" sldId="313"/>
        </pc:sldMkLst>
        <pc:spChg chg="mod">
          <ac:chgData name="Rebecca Davies (2400081)" userId="S::2400081@student.uwtsd.ac.uk::27194778-7bdb-43c1-b929-723150f16a7b" providerId="AD" clId="Web-{D3A200FE-9DA8-D937-A26E-D76802C62130}" dt="2024-11-15T18:27:36.205" v="3795" actId="14100"/>
          <ac:spMkLst>
            <pc:docMk/>
            <pc:sldMk cId="1800833268" sldId="313"/>
            <ac:spMk id="2" creationId="{5CE593BB-B8EB-A9F1-7883-B4E66278FD57}"/>
          </ac:spMkLst>
        </pc:spChg>
        <pc:spChg chg="mod">
          <ac:chgData name="Rebecca Davies (2400081)" userId="S::2400081@student.uwtsd.ac.uk::27194778-7bdb-43c1-b929-723150f16a7b" providerId="AD" clId="Web-{D3A200FE-9DA8-D937-A26E-D76802C62130}" dt="2024-11-15T18:20:05.909" v="3652" actId="20577"/>
          <ac:spMkLst>
            <pc:docMk/>
            <pc:sldMk cId="1800833268" sldId="313"/>
            <ac:spMk id="5" creationId="{E8C45F37-336A-F9C6-9005-05B287DCD223}"/>
          </ac:spMkLst>
        </pc:spChg>
        <pc:spChg chg="mod">
          <ac:chgData name="Rebecca Davies (2400081)" userId="S::2400081@student.uwtsd.ac.uk::27194778-7bdb-43c1-b929-723150f16a7b" providerId="AD" clId="Web-{D3A200FE-9DA8-D937-A26E-D76802C62130}" dt="2024-11-15T18:27:13.954" v="3794" actId="1076"/>
          <ac:spMkLst>
            <pc:docMk/>
            <pc:sldMk cId="1800833268" sldId="313"/>
            <ac:spMk id="7" creationId="{398CAD43-52C1-31B5-1C86-86CE448EEC33}"/>
          </ac:spMkLst>
        </pc:spChg>
        <pc:picChg chg="mod">
          <ac:chgData name="Rebecca Davies (2400081)" userId="S::2400081@student.uwtsd.ac.uk::27194778-7bdb-43c1-b929-723150f16a7b" providerId="AD" clId="Web-{D3A200FE-9DA8-D937-A26E-D76802C62130}" dt="2024-11-15T18:21:15.583" v="3663" actId="1076"/>
          <ac:picMkLst>
            <pc:docMk/>
            <pc:sldMk cId="1800833268" sldId="313"/>
            <ac:picMk id="4" creationId="{66504435-EBE5-14D0-E2A5-4F0A0AFE9156}"/>
          </ac:picMkLst>
        </pc:picChg>
      </pc:sldChg>
      <pc:sldChg chg="modSp">
        <pc:chgData name="Rebecca Davies (2400081)" userId="S::2400081@student.uwtsd.ac.uk::27194778-7bdb-43c1-b929-723150f16a7b" providerId="AD" clId="Web-{D3A200FE-9DA8-D937-A26E-D76802C62130}" dt="2024-11-15T15:45:15.387" v="271" actId="1076"/>
        <pc:sldMkLst>
          <pc:docMk/>
          <pc:sldMk cId="465213944" sldId="314"/>
        </pc:sldMkLst>
        <pc:spChg chg="mod">
          <ac:chgData name="Rebecca Davies (2400081)" userId="S::2400081@student.uwtsd.ac.uk::27194778-7bdb-43c1-b929-723150f16a7b" providerId="AD" clId="Web-{D3A200FE-9DA8-D937-A26E-D76802C62130}" dt="2024-11-15T15:45:10.699" v="270" actId="14100"/>
          <ac:spMkLst>
            <pc:docMk/>
            <pc:sldMk cId="465213944" sldId="314"/>
            <ac:spMk id="7" creationId="{5DC532E2-4985-36AE-21F8-33A90FFD5299}"/>
          </ac:spMkLst>
        </pc:spChg>
        <pc:spChg chg="mod">
          <ac:chgData name="Rebecca Davies (2400081)" userId="S::2400081@student.uwtsd.ac.uk::27194778-7bdb-43c1-b929-723150f16a7b" providerId="AD" clId="Web-{D3A200FE-9DA8-D937-A26E-D76802C62130}" dt="2024-11-15T15:45:15.387" v="271" actId="1076"/>
          <ac:spMkLst>
            <pc:docMk/>
            <pc:sldMk cId="465213944" sldId="314"/>
            <ac:spMk id="17" creationId="{8D7E3540-C8BD-9E60-C998-C476C7D27220}"/>
          </ac:spMkLst>
        </pc:spChg>
        <pc:picChg chg="mod">
          <ac:chgData name="Rebecca Davies (2400081)" userId="S::2400081@student.uwtsd.ac.uk::27194778-7bdb-43c1-b929-723150f16a7b" providerId="AD" clId="Web-{D3A200FE-9DA8-D937-A26E-D76802C62130}" dt="2024-11-15T14:02:59.588" v="2" actId="1076"/>
          <ac:picMkLst>
            <pc:docMk/>
            <pc:sldMk cId="465213944" sldId="314"/>
            <ac:picMk id="19" creationId="{9FC57F23-0DBE-7450-DA2B-FD142D15849F}"/>
          </ac:picMkLst>
        </pc:picChg>
      </pc:sldChg>
      <pc:sldChg chg="modSp add replId">
        <pc:chgData name="Rebecca Davies (2400081)" userId="S::2400081@student.uwtsd.ac.uk::27194778-7bdb-43c1-b929-723150f16a7b" providerId="AD" clId="Web-{D3A200FE-9DA8-D937-A26E-D76802C62130}" dt="2024-11-15T15:55:51.217" v="790" actId="20577"/>
        <pc:sldMkLst>
          <pc:docMk/>
          <pc:sldMk cId="4133525478" sldId="315"/>
        </pc:sldMkLst>
        <pc:spChg chg="mod">
          <ac:chgData name="Rebecca Davies (2400081)" userId="S::2400081@student.uwtsd.ac.uk::27194778-7bdb-43c1-b929-723150f16a7b" providerId="AD" clId="Web-{D3A200FE-9DA8-D937-A26E-D76802C62130}" dt="2024-11-15T15:40:51.348" v="251" actId="1076"/>
          <ac:spMkLst>
            <pc:docMk/>
            <pc:sldMk cId="4133525478" sldId="315"/>
            <ac:spMk id="2" creationId="{504E2CA1-286E-E835-AACD-D00F157709F0}"/>
          </ac:spMkLst>
        </pc:spChg>
        <pc:spChg chg="mod">
          <ac:chgData name="Rebecca Davies (2400081)" userId="S::2400081@student.uwtsd.ac.uk::27194778-7bdb-43c1-b929-723150f16a7b" providerId="AD" clId="Web-{D3A200FE-9DA8-D937-A26E-D76802C62130}" dt="2024-11-15T15:55:38.795" v="789" actId="20577"/>
          <ac:spMkLst>
            <pc:docMk/>
            <pc:sldMk cId="4133525478" sldId="315"/>
            <ac:spMk id="3" creationId="{4B3CE8CB-E39C-4854-08FA-D5D9855B7BB6}"/>
          </ac:spMkLst>
        </pc:spChg>
        <pc:spChg chg="mod">
          <ac:chgData name="Rebecca Davies (2400081)" userId="S::2400081@student.uwtsd.ac.uk::27194778-7bdb-43c1-b929-723150f16a7b" providerId="AD" clId="Web-{D3A200FE-9DA8-D937-A26E-D76802C62130}" dt="2024-11-15T15:55:51.217" v="790" actId="20577"/>
          <ac:spMkLst>
            <pc:docMk/>
            <pc:sldMk cId="4133525478" sldId="315"/>
            <ac:spMk id="5" creationId="{D0B9AED8-EE83-C528-9483-050BD132B67C}"/>
          </ac:spMkLst>
        </pc:spChg>
        <pc:picChg chg="mod modCrop">
          <ac:chgData name="Rebecca Davies (2400081)" userId="S::2400081@student.uwtsd.ac.uk::27194778-7bdb-43c1-b929-723150f16a7b" providerId="AD" clId="Web-{D3A200FE-9DA8-D937-A26E-D76802C62130}" dt="2024-11-15T15:25:57.182" v="247" actId="1076"/>
          <ac:picMkLst>
            <pc:docMk/>
            <pc:sldMk cId="4133525478" sldId="315"/>
            <ac:picMk id="6" creationId="{3B9F44C8-7623-45F6-4322-5502D548EBD8}"/>
          </ac:picMkLst>
        </pc:picChg>
        <pc:picChg chg="mod">
          <ac:chgData name="Rebecca Davies (2400081)" userId="S::2400081@student.uwtsd.ac.uk::27194778-7bdb-43c1-b929-723150f16a7b" providerId="AD" clId="Web-{D3A200FE-9DA8-D937-A26E-D76802C62130}" dt="2024-11-15T15:26:25.245" v="250" actId="1076"/>
          <ac:picMkLst>
            <pc:docMk/>
            <pc:sldMk cId="4133525478" sldId="315"/>
            <ac:picMk id="7" creationId="{C6F9907C-8746-C2B8-B414-68AAD31B8E8B}"/>
          </ac:picMkLst>
        </pc:picChg>
      </pc:sldChg>
    </pc:docChg>
  </pc:docChgLst>
  <pc:docChgLst>
    <pc:chgData name="Rebecca Davies (2400081)" userId="S::2400081@student.uwtsd.ac.uk::27194778-7bdb-43c1-b929-723150f16a7b" providerId="AD" clId="Web-{0FB21F64-747F-1A5B-FEB4-2BFC4EC9447A}"/>
    <pc:docChg chg="modSld">
      <pc:chgData name="Rebecca Davies (2400081)" userId="S::2400081@student.uwtsd.ac.uk::27194778-7bdb-43c1-b929-723150f16a7b" providerId="AD" clId="Web-{0FB21F64-747F-1A5B-FEB4-2BFC4EC9447A}" dt="2024-10-06T17:12:07.331" v="154"/>
      <pc:docMkLst>
        <pc:docMk/>
      </pc:docMkLst>
      <pc:sldChg chg="addSp modSp mod setBg">
        <pc:chgData name="Rebecca Davies (2400081)" userId="S::2400081@student.uwtsd.ac.uk::27194778-7bdb-43c1-b929-723150f16a7b" providerId="AD" clId="Web-{0FB21F64-747F-1A5B-FEB4-2BFC4EC9447A}" dt="2024-10-06T17:12:07.331" v="154"/>
        <pc:sldMkLst>
          <pc:docMk/>
          <pc:sldMk cId="1508888008" sldId="265"/>
        </pc:sldMkLst>
        <pc:spChg chg="mod">
          <ac:chgData name="Rebecca Davies (2400081)" userId="S::2400081@student.uwtsd.ac.uk::27194778-7bdb-43c1-b929-723150f16a7b" providerId="AD" clId="Web-{0FB21F64-747F-1A5B-FEB4-2BFC4EC9447A}" dt="2024-10-06T17:11:16.829" v="146" actId="20577"/>
          <ac:spMkLst>
            <pc:docMk/>
            <pc:sldMk cId="1508888008" sldId="265"/>
            <ac:spMk id="2" creationId="{504E2CA1-286E-E835-AACD-D00F157709F0}"/>
          </ac:spMkLst>
        </pc:spChg>
        <pc:spChg chg="mod">
          <ac:chgData name="Rebecca Davies (2400081)" userId="S::2400081@student.uwtsd.ac.uk::27194778-7bdb-43c1-b929-723150f16a7b" providerId="AD" clId="Web-{0FB21F64-747F-1A5B-FEB4-2BFC4EC9447A}" dt="2024-10-06T17:11:53.409" v="153" actId="20577"/>
          <ac:spMkLst>
            <pc:docMk/>
            <pc:sldMk cId="1508888008" sldId="265"/>
            <ac:spMk id="3" creationId="{4B3CE8CB-E39C-4854-08FA-D5D9855B7BB6}"/>
          </ac:spMkLst>
        </pc:spChg>
        <pc:spChg chg="mod">
          <ac:chgData name="Rebecca Davies (2400081)" userId="S::2400081@student.uwtsd.ac.uk::27194778-7bdb-43c1-b929-723150f16a7b" providerId="AD" clId="Web-{0FB21F64-747F-1A5B-FEB4-2BFC4EC9447A}" dt="2024-10-06T17:11:31.158" v="149"/>
          <ac:spMkLst>
            <pc:docMk/>
            <pc:sldMk cId="1508888008" sldId="265"/>
            <ac:spMk id="5" creationId="{D0B9AED8-EE83-C528-9483-050BD132B67C}"/>
          </ac:spMkLst>
        </pc:spChg>
        <pc:picChg chg="add mod">
          <ac:chgData name="Rebecca Davies (2400081)" userId="S::2400081@student.uwtsd.ac.uk::27194778-7bdb-43c1-b929-723150f16a7b" providerId="AD" clId="Web-{0FB21F64-747F-1A5B-FEB4-2BFC4EC9447A}" dt="2024-10-06T17:11:35.361" v="150" actId="1076"/>
          <ac:picMkLst>
            <pc:docMk/>
            <pc:sldMk cId="1508888008" sldId="265"/>
            <ac:picMk id="4" creationId="{65B7486B-DEB9-4611-CFE0-C45DA9780458}"/>
          </ac:picMkLst>
        </pc:picChg>
      </pc:sldChg>
      <pc:sldChg chg="addSp modSp">
        <pc:chgData name="Rebecca Davies (2400081)" userId="S::2400081@student.uwtsd.ac.uk::27194778-7bdb-43c1-b929-723150f16a7b" providerId="AD" clId="Web-{0FB21F64-747F-1A5B-FEB4-2BFC4EC9447A}" dt="2024-10-06T17:01:34.026" v="122" actId="1076"/>
        <pc:sldMkLst>
          <pc:docMk/>
          <pc:sldMk cId="3873552326" sldId="266"/>
        </pc:sldMkLst>
        <pc:spChg chg="mod">
          <ac:chgData name="Rebecca Davies (2400081)" userId="S::2400081@student.uwtsd.ac.uk::27194778-7bdb-43c1-b929-723150f16a7b" providerId="AD" clId="Web-{0FB21F64-747F-1A5B-FEB4-2BFC4EC9447A}" dt="2024-10-06T17:01:05.884" v="113" actId="20577"/>
          <ac:spMkLst>
            <pc:docMk/>
            <pc:sldMk cId="3873552326" sldId="266"/>
            <ac:spMk id="5" creationId="{D0B9AED8-EE83-C528-9483-050BD132B67C}"/>
          </ac:spMkLst>
        </pc:spChg>
        <pc:picChg chg="add mod modCrop">
          <ac:chgData name="Rebecca Davies (2400081)" userId="S::2400081@student.uwtsd.ac.uk::27194778-7bdb-43c1-b929-723150f16a7b" providerId="AD" clId="Web-{0FB21F64-747F-1A5B-FEB4-2BFC4EC9447A}" dt="2024-10-06T17:01:34.026" v="122" actId="1076"/>
          <ac:picMkLst>
            <pc:docMk/>
            <pc:sldMk cId="3873552326" sldId="266"/>
            <ac:picMk id="4" creationId="{0999E17E-9D86-BC00-588C-9C4C594BB5D8}"/>
          </ac:picMkLst>
        </pc:picChg>
      </pc:sldChg>
      <pc:sldChg chg="addSp delSp modSp">
        <pc:chgData name="Rebecca Davies (2400081)" userId="S::2400081@student.uwtsd.ac.uk::27194778-7bdb-43c1-b929-723150f16a7b" providerId="AD" clId="Web-{0FB21F64-747F-1A5B-FEB4-2BFC4EC9447A}" dt="2024-10-06T14:22:39.403" v="33" actId="1076"/>
        <pc:sldMkLst>
          <pc:docMk/>
          <pc:sldMk cId="2025222914" sldId="267"/>
        </pc:sldMkLst>
        <pc:spChg chg="mod">
          <ac:chgData name="Rebecca Davies (2400081)" userId="S::2400081@student.uwtsd.ac.uk::27194778-7bdb-43c1-b929-723150f16a7b" providerId="AD" clId="Web-{0FB21F64-747F-1A5B-FEB4-2BFC4EC9447A}" dt="2024-10-06T14:22:39.403" v="33" actId="1076"/>
          <ac:spMkLst>
            <pc:docMk/>
            <pc:sldMk cId="2025222914" sldId="267"/>
            <ac:spMk id="2" creationId="{504E2CA1-286E-E835-AACD-D00F157709F0}"/>
          </ac:spMkLst>
        </pc:spChg>
        <pc:picChg chg="add mod">
          <ac:chgData name="Rebecca Davies (2400081)" userId="S::2400081@student.uwtsd.ac.uk::27194778-7bdb-43c1-b929-723150f16a7b" providerId="AD" clId="Web-{0FB21F64-747F-1A5B-FEB4-2BFC4EC9447A}" dt="2024-10-06T14:22:34.450" v="32" actId="1076"/>
          <ac:picMkLst>
            <pc:docMk/>
            <pc:sldMk cId="2025222914" sldId="267"/>
            <ac:picMk id="4" creationId="{3EFD86C8-ED7D-AB67-3B06-F9ABD61A61ED}"/>
          </ac:picMkLst>
        </pc:picChg>
      </pc:sldChg>
      <pc:sldChg chg="addSp delSp modSp">
        <pc:chgData name="Rebecca Davies (2400081)" userId="S::2400081@student.uwtsd.ac.uk::27194778-7bdb-43c1-b929-723150f16a7b" providerId="AD" clId="Web-{0FB21F64-747F-1A5B-FEB4-2BFC4EC9447A}" dt="2024-10-06T17:03:54.703" v="128" actId="1076"/>
        <pc:sldMkLst>
          <pc:docMk/>
          <pc:sldMk cId="102398982" sldId="268"/>
        </pc:sldMkLst>
        <pc:spChg chg="mod">
          <ac:chgData name="Rebecca Davies (2400081)" userId="S::2400081@student.uwtsd.ac.uk::27194778-7bdb-43c1-b929-723150f16a7b" providerId="AD" clId="Web-{0FB21F64-747F-1A5B-FEB4-2BFC4EC9447A}" dt="2024-10-06T17:03:43.078" v="124" actId="20577"/>
          <ac:spMkLst>
            <pc:docMk/>
            <pc:sldMk cId="102398982" sldId="268"/>
            <ac:spMk id="5" creationId="{D0B9AED8-EE83-C528-9483-050BD132B67C}"/>
          </ac:spMkLst>
        </pc:spChg>
        <pc:picChg chg="add mod">
          <ac:chgData name="Rebecca Davies (2400081)" userId="S::2400081@student.uwtsd.ac.uk::27194778-7bdb-43c1-b929-723150f16a7b" providerId="AD" clId="Web-{0FB21F64-747F-1A5B-FEB4-2BFC4EC9447A}" dt="2024-10-06T17:03:54.703" v="128" actId="1076"/>
          <ac:picMkLst>
            <pc:docMk/>
            <pc:sldMk cId="102398982" sldId="268"/>
            <ac:picMk id="6" creationId="{9D10CF50-2B73-1794-B586-3E86FF37EBAF}"/>
          </ac:picMkLst>
        </pc:picChg>
      </pc:sldChg>
      <pc:sldChg chg="addSp delSp modSp">
        <pc:chgData name="Rebecca Davies (2400081)" userId="S::2400081@student.uwtsd.ac.uk::27194778-7bdb-43c1-b929-723150f16a7b" providerId="AD" clId="Web-{0FB21F64-747F-1A5B-FEB4-2BFC4EC9447A}" dt="2024-10-06T14:18:29.708" v="20" actId="1076"/>
        <pc:sldMkLst>
          <pc:docMk/>
          <pc:sldMk cId="1167476148" sldId="269"/>
        </pc:sldMkLst>
        <pc:spChg chg="mod">
          <ac:chgData name="Rebecca Davies (2400081)" userId="S::2400081@student.uwtsd.ac.uk::27194778-7bdb-43c1-b929-723150f16a7b" providerId="AD" clId="Web-{0FB21F64-747F-1A5B-FEB4-2BFC4EC9447A}" dt="2024-10-06T14:18:12.145" v="17" actId="1076"/>
          <ac:spMkLst>
            <pc:docMk/>
            <pc:sldMk cId="1167476148" sldId="269"/>
            <ac:spMk id="2" creationId="{504E2CA1-286E-E835-AACD-D00F157709F0}"/>
          </ac:spMkLst>
        </pc:spChg>
        <pc:picChg chg="add mod">
          <ac:chgData name="Rebecca Davies (2400081)" userId="S::2400081@student.uwtsd.ac.uk::27194778-7bdb-43c1-b929-723150f16a7b" providerId="AD" clId="Web-{0FB21F64-747F-1A5B-FEB4-2BFC4EC9447A}" dt="2024-10-06T14:18:29.708" v="20" actId="1076"/>
          <ac:picMkLst>
            <pc:docMk/>
            <pc:sldMk cId="1167476148" sldId="269"/>
            <ac:picMk id="6" creationId="{C77570B2-280A-0792-2F62-550ECB7AA277}"/>
          </ac:picMkLst>
        </pc:picChg>
        <pc:picChg chg="add mod">
          <ac:chgData name="Rebecca Davies (2400081)" userId="S::2400081@student.uwtsd.ac.uk::27194778-7bdb-43c1-b929-723150f16a7b" providerId="AD" clId="Web-{0FB21F64-747F-1A5B-FEB4-2BFC4EC9447A}" dt="2024-10-06T14:18:25.505" v="19" actId="1076"/>
          <ac:picMkLst>
            <pc:docMk/>
            <pc:sldMk cId="1167476148" sldId="269"/>
            <ac:picMk id="7" creationId="{039CCEF5-95C2-DC94-70DD-F92A52846D06}"/>
          </ac:picMkLst>
        </pc:picChg>
      </pc:sldChg>
      <pc:sldChg chg="addSp delSp modSp mod setBg">
        <pc:chgData name="Rebecca Davies (2400081)" userId="S::2400081@student.uwtsd.ac.uk::27194778-7bdb-43c1-b929-723150f16a7b" providerId="AD" clId="Web-{0FB21F64-747F-1A5B-FEB4-2BFC4EC9447A}" dt="2024-10-06T17:11:01.329" v="145" actId="20577"/>
        <pc:sldMkLst>
          <pc:docMk/>
          <pc:sldMk cId="1334806215" sldId="270"/>
        </pc:sldMkLst>
        <pc:spChg chg="mod">
          <ac:chgData name="Rebecca Davies (2400081)" userId="S::2400081@student.uwtsd.ac.uk::27194778-7bdb-43c1-b929-723150f16a7b" providerId="AD" clId="Web-{0FB21F64-747F-1A5B-FEB4-2BFC4EC9447A}" dt="2024-10-06T17:11:01.329" v="145" actId="20577"/>
          <ac:spMkLst>
            <pc:docMk/>
            <pc:sldMk cId="1334806215" sldId="270"/>
            <ac:spMk id="2" creationId="{504E2CA1-286E-E835-AACD-D00F157709F0}"/>
          </ac:spMkLst>
        </pc:spChg>
        <pc:spChg chg="mod">
          <ac:chgData name="Rebecca Davies (2400081)" userId="S::2400081@student.uwtsd.ac.uk::27194778-7bdb-43c1-b929-723150f16a7b" providerId="AD" clId="Web-{0FB21F64-747F-1A5B-FEB4-2BFC4EC9447A}" dt="2024-10-06T17:10:52.266" v="142"/>
          <ac:spMkLst>
            <pc:docMk/>
            <pc:sldMk cId="1334806215" sldId="270"/>
            <ac:spMk id="5" creationId="{D0B9AED8-EE83-C528-9483-050BD132B67C}"/>
          </ac:spMkLst>
        </pc:spChg>
        <pc:spChg chg="mod">
          <ac:chgData name="Rebecca Davies (2400081)" userId="S::2400081@student.uwtsd.ac.uk::27194778-7bdb-43c1-b929-723150f16a7b" providerId="AD" clId="Web-{0FB21F64-747F-1A5B-FEB4-2BFC4EC9447A}" dt="2024-10-06T17:10:57.969" v="143"/>
          <ac:spMkLst>
            <pc:docMk/>
            <pc:sldMk cId="1334806215" sldId="270"/>
            <ac:spMk id="7" creationId="{737D2352-9647-BBFE-BF36-BDEFD58F807D}"/>
          </ac:spMkLst>
        </pc:spChg>
        <pc:picChg chg="add mod">
          <ac:chgData name="Rebecca Davies (2400081)" userId="S::2400081@student.uwtsd.ac.uk::27194778-7bdb-43c1-b929-723150f16a7b" providerId="AD" clId="Web-{0FB21F64-747F-1A5B-FEB4-2BFC4EC9447A}" dt="2024-10-06T16:24:16.813" v="104" actId="1076"/>
          <ac:picMkLst>
            <pc:docMk/>
            <pc:sldMk cId="1334806215" sldId="270"/>
            <ac:picMk id="3" creationId="{88519C7A-7C38-C4B8-BE22-C64B75BBBF19}"/>
          </ac:picMkLst>
        </pc:picChg>
        <pc:picChg chg="add mod modCrop">
          <ac:chgData name="Rebecca Davies (2400081)" userId="S::2400081@student.uwtsd.ac.uk::27194778-7bdb-43c1-b929-723150f16a7b" providerId="AD" clId="Web-{0FB21F64-747F-1A5B-FEB4-2BFC4EC9447A}" dt="2024-10-06T16:19:56.276" v="63" actId="1076"/>
          <ac:picMkLst>
            <pc:docMk/>
            <pc:sldMk cId="1334806215" sldId="270"/>
            <ac:picMk id="6" creationId="{BC6E0D9B-37C2-47C8-6A08-7FE4266D9D96}"/>
          </ac:picMkLst>
        </pc:picChg>
      </pc:sldChg>
    </pc:docChg>
  </pc:docChgLst>
  <pc:docChgLst>
    <pc:chgData name="Rebecca Davies (2400081)" userId="S::2400081@student.uwtsd.ac.uk::27194778-7bdb-43c1-b929-723150f16a7b" providerId="AD" clId="Web-{8766FFC2-CE29-3071-5BDB-27D0A58FFAD1}"/>
    <pc:docChg chg="addSld delSld modSld">
      <pc:chgData name="Rebecca Davies (2400081)" userId="S::2400081@student.uwtsd.ac.uk::27194778-7bdb-43c1-b929-723150f16a7b" providerId="AD" clId="Web-{8766FFC2-CE29-3071-5BDB-27D0A58FFAD1}" dt="2024-12-12T00:45:36.610" v="28"/>
      <pc:docMkLst>
        <pc:docMk/>
      </pc:docMkLst>
      <pc:sldChg chg="add">
        <pc:chgData name="Rebecca Davies (2400081)" userId="S::2400081@student.uwtsd.ac.uk::27194778-7bdb-43c1-b929-723150f16a7b" providerId="AD" clId="Web-{8766FFC2-CE29-3071-5BDB-27D0A58FFAD1}" dt="2024-12-12T00:39:57.960" v="13"/>
        <pc:sldMkLst>
          <pc:docMk/>
          <pc:sldMk cId="2428460702" sldId="319"/>
        </pc:sldMkLst>
      </pc:sldChg>
      <pc:sldChg chg="add del">
        <pc:chgData name="Rebecca Davies (2400081)" userId="S::2400081@student.uwtsd.ac.uk::27194778-7bdb-43c1-b929-723150f16a7b" providerId="AD" clId="Web-{8766FFC2-CE29-3071-5BDB-27D0A58FFAD1}" dt="2024-12-12T00:38:47.365" v="12"/>
        <pc:sldMkLst>
          <pc:docMk/>
          <pc:sldMk cId="3296498147" sldId="319"/>
        </pc:sldMkLst>
      </pc:sldChg>
      <pc:sldChg chg="delSp add">
        <pc:chgData name="Rebecca Davies (2400081)" userId="S::2400081@student.uwtsd.ac.uk::27194778-7bdb-43c1-b929-723150f16a7b" providerId="AD" clId="Web-{8766FFC2-CE29-3071-5BDB-27D0A58FFAD1}" dt="2024-12-12T00:41:40.729" v="21"/>
        <pc:sldMkLst>
          <pc:docMk/>
          <pc:sldMk cId="1133161626" sldId="320"/>
        </pc:sldMkLst>
        <pc:spChg chg="del">
          <ac:chgData name="Rebecca Davies (2400081)" userId="S::2400081@student.uwtsd.ac.uk::27194778-7bdb-43c1-b929-723150f16a7b" providerId="AD" clId="Web-{8766FFC2-CE29-3071-5BDB-27D0A58FFAD1}" dt="2024-12-12T00:41:40.729" v="21"/>
          <ac:spMkLst>
            <pc:docMk/>
            <pc:sldMk cId="1133161626" sldId="320"/>
            <ac:spMk id="7" creationId="{492D8AF5-11A4-4DD2-6856-1EA453DBF61D}"/>
          </ac:spMkLst>
        </pc:spChg>
      </pc:sldChg>
      <pc:sldChg chg="add del">
        <pc:chgData name="Rebecca Davies (2400081)" userId="S::2400081@student.uwtsd.ac.uk::27194778-7bdb-43c1-b929-723150f16a7b" providerId="AD" clId="Web-{8766FFC2-CE29-3071-5BDB-27D0A58FFAD1}" dt="2024-12-12T00:38:14.036" v="11"/>
        <pc:sldMkLst>
          <pc:docMk/>
          <pc:sldMk cId="2428460702" sldId="320"/>
        </pc:sldMkLst>
      </pc:sldChg>
      <pc:sldChg chg="add">
        <pc:chgData name="Rebecca Davies (2400081)" userId="S::2400081@student.uwtsd.ac.uk::27194778-7bdb-43c1-b929-723150f16a7b" providerId="AD" clId="Web-{8766FFC2-CE29-3071-5BDB-27D0A58FFAD1}" dt="2024-12-12T00:44:02.404" v="24"/>
        <pc:sldMkLst>
          <pc:docMk/>
          <pc:sldMk cId="659864017" sldId="321"/>
        </pc:sldMkLst>
      </pc:sldChg>
      <pc:sldChg chg="add del">
        <pc:chgData name="Rebecca Davies (2400081)" userId="S::2400081@student.uwtsd.ac.uk::27194778-7bdb-43c1-b929-723150f16a7b" providerId="AD" clId="Web-{8766FFC2-CE29-3071-5BDB-27D0A58FFAD1}" dt="2024-12-12T00:40:34.602" v="16"/>
        <pc:sldMkLst>
          <pc:docMk/>
          <pc:sldMk cId="1203289263" sldId="321"/>
        </pc:sldMkLst>
      </pc:sldChg>
      <pc:sldChg chg="del">
        <pc:chgData name="Rebecca Davies (2400081)" userId="S::2400081@student.uwtsd.ac.uk::27194778-7bdb-43c1-b929-723150f16a7b" providerId="AD" clId="Web-{8766FFC2-CE29-3071-5BDB-27D0A58FFAD1}" dt="2024-12-12T00:34:09.918" v="1"/>
        <pc:sldMkLst>
          <pc:docMk/>
          <pc:sldMk cId="3296498147" sldId="321"/>
        </pc:sldMkLst>
      </pc:sldChg>
      <pc:sldChg chg="add del">
        <pc:chgData name="Rebecca Davies (2400081)" userId="S::2400081@student.uwtsd.ac.uk::27194778-7bdb-43c1-b929-723150f16a7b" providerId="AD" clId="Web-{8766FFC2-CE29-3071-5BDB-27D0A58FFAD1}" dt="2024-12-12T00:41:01.446" v="20"/>
        <pc:sldMkLst>
          <pc:docMk/>
          <pc:sldMk cId="3448838788" sldId="321"/>
        </pc:sldMkLst>
      </pc:sldChg>
      <pc:sldChg chg="del">
        <pc:chgData name="Rebecca Davies (2400081)" userId="S::2400081@student.uwtsd.ac.uk::27194778-7bdb-43c1-b929-723150f16a7b" providerId="AD" clId="Web-{8766FFC2-CE29-3071-5BDB-27D0A58FFAD1}" dt="2024-12-12T00:36:04.921" v="2"/>
        <pc:sldMkLst>
          <pc:docMk/>
          <pc:sldMk cId="2428460702" sldId="322"/>
        </pc:sldMkLst>
      </pc:sldChg>
      <pc:sldChg chg="add del">
        <pc:chgData name="Rebecca Davies (2400081)" userId="S::2400081@student.uwtsd.ac.uk::27194778-7bdb-43c1-b929-723150f16a7b" providerId="AD" clId="Web-{8766FFC2-CE29-3071-5BDB-27D0A58FFAD1}" dt="2024-12-12T00:41:47.776" v="22"/>
        <pc:sldMkLst>
          <pc:docMk/>
          <pc:sldMk cId="2596043330" sldId="322"/>
        </pc:sldMkLst>
      </pc:sldChg>
      <pc:sldChg chg="add">
        <pc:chgData name="Rebecca Davies (2400081)" userId="S::2400081@student.uwtsd.ac.uk::27194778-7bdb-43c1-b929-723150f16a7b" providerId="AD" clId="Web-{8766FFC2-CE29-3071-5BDB-27D0A58FFAD1}" dt="2024-12-12T00:44:16.373" v="25"/>
        <pc:sldMkLst>
          <pc:docMk/>
          <pc:sldMk cId="3448838788" sldId="322"/>
        </pc:sldMkLst>
      </pc:sldChg>
      <pc:sldChg chg="add del">
        <pc:chgData name="Rebecca Davies (2400081)" userId="S::2400081@student.uwtsd.ac.uk::27194778-7bdb-43c1-b929-723150f16a7b" providerId="AD" clId="Web-{8766FFC2-CE29-3071-5BDB-27D0A58FFAD1}" dt="2024-12-12T00:41:50.791" v="23"/>
        <pc:sldMkLst>
          <pc:docMk/>
          <pc:sldMk cId="86844334" sldId="323"/>
        </pc:sldMkLst>
      </pc:sldChg>
      <pc:sldChg chg="del">
        <pc:chgData name="Rebecca Davies (2400081)" userId="S::2400081@student.uwtsd.ac.uk::27194778-7bdb-43c1-b929-723150f16a7b" providerId="AD" clId="Web-{8766FFC2-CE29-3071-5BDB-27D0A58FFAD1}" dt="2024-12-12T00:36:16.968" v="3"/>
        <pc:sldMkLst>
          <pc:docMk/>
          <pc:sldMk cId="1133161626" sldId="323"/>
        </pc:sldMkLst>
      </pc:sldChg>
      <pc:sldChg chg="add">
        <pc:chgData name="Rebecca Davies (2400081)" userId="S::2400081@student.uwtsd.ac.uk::27194778-7bdb-43c1-b929-723150f16a7b" providerId="AD" clId="Web-{8766FFC2-CE29-3071-5BDB-27D0A58FFAD1}" dt="2024-12-12T00:44:40.984" v="26"/>
        <pc:sldMkLst>
          <pc:docMk/>
          <pc:sldMk cId="2596043330" sldId="323"/>
        </pc:sldMkLst>
      </pc:sldChg>
      <pc:sldChg chg="add">
        <pc:chgData name="Rebecca Davies (2400081)" userId="S::2400081@student.uwtsd.ac.uk::27194778-7bdb-43c1-b929-723150f16a7b" providerId="AD" clId="Web-{8766FFC2-CE29-3071-5BDB-27D0A58FFAD1}" dt="2024-12-12T00:44:57.125" v="27"/>
        <pc:sldMkLst>
          <pc:docMk/>
          <pc:sldMk cId="86844334" sldId="324"/>
        </pc:sldMkLst>
      </pc:sldChg>
      <pc:sldChg chg="del">
        <pc:chgData name="Rebecca Davies (2400081)" userId="S::2400081@student.uwtsd.ac.uk::27194778-7bdb-43c1-b929-723150f16a7b" providerId="AD" clId="Web-{8766FFC2-CE29-3071-5BDB-27D0A58FFAD1}" dt="2024-12-12T00:33:58.637" v="0"/>
        <pc:sldMkLst>
          <pc:docMk/>
          <pc:sldMk cId="659864017" sldId="324"/>
        </pc:sldMkLst>
      </pc:sldChg>
      <pc:sldChg chg="add">
        <pc:chgData name="Rebecca Davies (2400081)" userId="S::2400081@student.uwtsd.ac.uk::27194778-7bdb-43c1-b929-723150f16a7b" providerId="AD" clId="Web-{8766FFC2-CE29-3071-5BDB-27D0A58FFAD1}" dt="2024-12-12T00:45:36.610" v="28"/>
        <pc:sldMkLst>
          <pc:docMk/>
          <pc:sldMk cId="3296498147" sldId="325"/>
        </pc:sldMkLst>
      </pc:sldChg>
      <pc:sldChg chg="del">
        <pc:chgData name="Rebecca Davies (2400081)" userId="S::2400081@student.uwtsd.ac.uk::27194778-7bdb-43c1-b929-723150f16a7b" providerId="AD" clId="Web-{8766FFC2-CE29-3071-5BDB-27D0A58FFAD1}" dt="2024-12-12T00:36:39.750" v="6"/>
        <pc:sldMkLst>
          <pc:docMk/>
          <pc:sldMk cId="3448838788" sldId="325"/>
        </pc:sldMkLst>
      </pc:sldChg>
      <pc:sldChg chg="del">
        <pc:chgData name="Rebecca Davies (2400081)" userId="S::2400081@student.uwtsd.ac.uk::27194778-7bdb-43c1-b929-723150f16a7b" providerId="AD" clId="Web-{8766FFC2-CE29-3071-5BDB-27D0A58FFAD1}" dt="2024-12-12T00:36:38.422" v="5"/>
        <pc:sldMkLst>
          <pc:docMk/>
          <pc:sldMk cId="2596043330" sldId="326"/>
        </pc:sldMkLst>
      </pc:sldChg>
      <pc:sldChg chg="del">
        <pc:chgData name="Rebecca Davies (2400081)" userId="S::2400081@student.uwtsd.ac.uk::27194778-7bdb-43c1-b929-723150f16a7b" providerId="AD" clId="Web-{8766FFC2-CE29-3071-5BDB-27D0A58FFAD1}" dt="2024-12-12T00:36:37.110" v="4"/>
        <pc:sldMkLst>
          <pc:docMk/>
          <pc:sldMk cId="86844334" sldId="327"/>
        </pc:sldMkLst>
      </pc:sldChg>
    </pc:docChg>
  </pc:docChgLst>
  <pc:docChgLst>
    <pc:chgData name="Rebecca Davies (2400081)" userId="S::2400081@student.uwtsd.ac.uk::27194778-7bdb-43c1-b929-723150f16a7b" providerId="AD" clId="Web-{376FA5BC-AC31-B406-5C37-9DD86B45CF73}"/>
    <pc:docChg chg="addSld delSld modSld">
      <pc:chgData name="Rebecca Davies (2400081)" userId="S::2400081@student.uwtsd.ac.uk::27194778-7bdb-43c1-b929-723150f16a7b" providerId="AD" clId="Web-{376FA5BC-AC31-B406-5C37-9DD86B45CF73}" dt="2024-11-13T20:30:30.667" v="6690" actId="1076"/>
      <pc:docMkLst>
        <pc:docMk/>
      </pc:docMkLst>
      <pc:sldChg chg="del">
        <pc:chgData name="Rebecca Davies (2400081)" userId="S::2400081@student.uwtsd.ac.uk::27194778-7bdb-43c1-b929-723150f16a7b" providerId="AD" clId="Web-{376FA5BC-AC31-B406-5C37-9DD86B45CF73}" dt="2024-11-13T18:57:19.815" v="5586"/>
        <pc:sldMkLst>
          <pc:docMk/>
          <pc:sldMk cId="4212839866" sldId="262"/>
        </pc:sldMkLst>
      </pc:sldChg>
      <pc:sldChg chg="addSp delSp modSp del">
        <pc:chgData name="Rebecca Davies (2400081)" userId="S::2400081@student.uwtsd.ac.uk::27194778-7bdb-43c1-b929-723150f16a7b" providerId="AD" clId="Web-{376FA5BC-AC31-B406-5C37-9DD86B45CF73}" dt="2024-11-13T20:18:27.644" v="6578"/>
        <pc:sldMkLst>
          <pc:docMk/>
          <pc:sldMk cId="1695439755" sldId="290"/>
        </pc:sldMkLst>
      </pc:sldChg>
      <pc:sldChg chg="modSp">
        <pc:chgData name="Rebecca Davies (2400081)" userId="S::2400081@student.uwtsd.ac.uk::27194778-7bdb-43c1-b929-723150f16a7b" providerId="AD" clId="Web-{376FA5BC-AC31-B406-5C37-9DD86B45CF73}" dt="2024-11-13T15:20:30.062" v="2097" actId="1076"/>
        <pc:sldMkLst>
          <pc:docMk/>
          <pc:sldMk cId="2960468494" sldId="295"/>
        </pc:sldMkLst>
        <pc:spChg chg="mod">
          <ac:chgData name="Rebecca Davies (2400081)" userId="S::2400081@student.uwtsd.ac.uk::27194778-7bdb-43c1-b929-723150f16a7b" providerId="AD" clId="Web-{376FA5BC-AC31-B406-5C37-9DD86B45CF73}" dt="2024-11-13T15:20:30.062" v="2097" actId="1076"/>
          <ac:spMkLst>
            <pc:docMk/>
            <pc:sldMk cId="2960468494" sldId="295"/>
            <ac:spMk id="2" creationId="{504E2CA1-286E-E835-AACD-D00F157709F0}"/>
          </ac:spMkLst>
        </pc:spChg>
        <pc:spChg chg="mod">
          <ac:chgData name="Rebecca Davies (2400081)" userId="S::2400081@student.uwtsd.ac.uk::27194778-7bdb-43c1-b929-723150f16a7b" providerId="AD" clId="Web-{376FA5BC-AC31-B406-5C37-9DD86B45CF73}" dt="2024-11-13T15:20:18.155" v="2096" actId="20577"/>
          <ac:spMkLst>
            <pc:docMk/>
            <pc:sldMk cId="2960468494" sldId="295"/>
            <ac:spMk id="3" creationId="{4B3CE8CB-E39C-4854-08FA-D5D9855B7BB6}"/>
          </ac:spMkLst>
        </pc:spChg>
        <pc:spChg chg="mod">
          <ac:chgData name="Rebecca Davies (2400081)" userId="S::2400081@student.uwtsd.ac.uk::27194778-7bdb-43c1-b929-723150f16a7b" providerId="AD" clId="Web-{376FA5BC-AC31-B406-5C37-9DD86B45CF73}" dt="2024-11-13T15:17:38.679" v="2076" actId="1076"/>
          <ac:spMkLst>
            <pc:docMk/>
            <pc:sldMk cId="2960468494" sldId="295"/>
            <ac:spMk id="5" creationId="{D0B9AED8-EE83-C528-9483-050BD132B67C}"/>
          </ac:spMkLst>
        </pc:spChg>
      </pc:sldChg>
      <pc:sldChg chg="modSp">
        <pc:chgData name="Rebecca Davies (2400081)" userId="S::2400081@student.uwtsd.ac.uk::27194778-7bdb-43c1-b929-723150f16a7b" providerId="AD" clId="Web-{376FA5BC-AC31-B406-5C37-9DD86B45CF73}" dt="2024-11-13T16:06:31.554" v="3051" actId="1076"/>
        <pc:sldMkLst>
          <pc:docMk/>
          <pc:sldMk cId="3585438134" sldId="296"/>
        </pc:sldMkLst>
        <pc:spChg chg="mod">
          <ac:chgData name="Rebecca Davies (2400081)" userId="S::2400081@student.uwtsd.ac.uk::27194778-7bdb-43c1-b929-723150f16a7b" providerId="AD" clId="Web-{376FA5BC-AC31-B406-5C37-9DD86B45CF73}" dt="2024-11-13T16:06:31.554" v="3051" actId="1076"/>
          <ac:spMkLst>
            <pc:docMk/>
            <pc:sldMk cId="3585438134" sldId="296"/>
            <ac:spMk id="2" creationId="{4CE5405D-3261-79D1-7454-0E736F85B3AC}"/>
          </ac:spMkLst>
        </pc:spChg>
        <pc:spChg chg="mod">
          <ac:chgData name="Rebecca Davies (2400081)" userId="S::2400081@student.uwtsd.ac.uk::27194778-7bdb-43c1-b929-723150f16a7b" providerId="AD" clId="Web-{376FA5BC-AC31-B406-5C37-9DD86B45CF73}" dt="2024-11-13T16:05:51.317" v="3050" actId="20577"/>
          <ac:spMkLst>
            <pc:docMk/>
            <pc:sldMk cId="3585438134" sldId="296"/>
            <ac:spMk id="3" creationId="{4288B158-1E25-0C78-EB51-D4C5E82CE833}"/>
          </ac:spMkLst>
        </pc:spChg>
      </pc:sldChg>
      <pc:sldChg chg="modSp">
        <pc:chgData name="Rebecca Davies (2400081)" userId="S::2400081@student.uwtsd.ac.uk::27194778-7bdb-43c1-b929-723150f16a7b" providerId="AD" clId="Web-{376FA5BC-AC31-B406-5C37-9DD86B45CF73}" dt="2024-11-13T18:26:38.168" v="4524" actId="14100"/>
        <pc:sldMkLst>
          <pc:docMk/>
          <pc:sldMk cId="3483427183" sldId="297"/>
        </pc:sldMkLst>
        <pc:spChg chg="mod">
          <ac:chgData name="Rebecca Davies (2400081)" userId="S::2400081@student.uwtsd.ac.uk::27194778-7bdb-43c1-b929-723150f16a7b" providerId="AD" clId="Web-{376FA5BC-AC31-B406-5C37-9DD86B45CF73}" dt="2024-11-13T16:06:56.273" v="3052" actId="1076"/>
          <ac:spMkLst>
            <pc:docMk/>
            <pc:sldMk cId="3483427183" sldId="297"/>
            <ac:spMk id="2" creationId="{C6BE4B2D-5E1D-75BE-C3E4-E68E43D1806F}"/>
          </ac:spMkLst>
        </pc:spChg>
        <pc:spChg chg="mod">
          <ac:chgData name="Rebecca Davies (2400081)" userId="S::2400081@student.uwtsd.ac.uk::27194778-7bdb-43c1-b929-723150f16a7b" providerId="AD" clId="Web-{376FA5BC-AC31-B406-5C37-9DD86B45CF73}" dt="2024-11-13T18:26:38.168" v="4524" actId="14100"/>
          <ac:spMkLst>
            <pc:docMk/>
            <pc:sldMk cId="3483427183" sldId="297"/>
            <ac:spMk id="3" creationId="{9E50A850-A3CA-F73D-245A-F2C761064D1A}"/>
          </ac:spMkLst>
        </pc:spChg>
      </pc:sldChg>
      <pc:sldChg chg="modSp">
        <pc:chgData name="Rebecca Davies (2400081)" userId="S::2400081@student.uwtsd.ac.uk::27194778-7bdb-43c1-b929-723150f16a7b" providerId="AD" clId="Web-{376FA5BC-AC31-B406-5C37-9DD86B45CF73}" dt="2024-11-13T18:05:08.624" v="3574" actId="20577"/>
        <pc:sldMkLst>
          <pc:docMk/>
          <pc:sldMk cId="2608089920" sldId="298"/>
        </pc:sldMkLst>
        <pc:spChg chg="mod">
          <ac:chgData name="Rebecca Davies (2400081)" userId="S::2400081@student.uwtsd.ac.uk::27194778-7bdb-43c1-b929-723150f16a7b" providerId="AD" clId="Web-{376FA5BC-AC31-B406-5C37-9DD86B45CF73}" dt="2024-11-13T18:05:08.624" v="3574" actId="20577"/>
          <ac:spMkLst>
            <pc:docMk/>
            <pc:sldMk cId="2608089920" sldId="298"/>
            <ac:spMk id="5" creationId="{A5EA30CE-434C-26B3-9E83-4980CEF91780}"/>
          </ac:spMkLst>
        </pc:spChg>
      </pc:sldChg>
      <pc:sldChg chg="modSp">
        <pc:chgData name="Rebecca Davies (2400081)" userId="S::2400081@student.uwtsd.ac.uk::27194778-7bdb-43c1-b929-723150f16a7b" providerId="AD" clId="Web-{376FA5BC-AC31-B406-5C37-9DD86B45CF73}" dt="2024-11-13T18:05:14.374" v="3575" actId="20577"/>
        <pc:sldMkLst>
          <pc:docMk/>
          <pc:sldMk cId="2532640121" sldId="299"/>
        </pc:sldMkLst>
        <pc:spChg chg="mod">
          <ac:chgData name="Rebecca Davies (2400081)" userId="S::2400081@student.uwtsd.ac.uk::27194778-7bdb-43c1-b929-723150f16a7b" providerId="AD" clId="Web-{376FA5BC-AC31-B406-5C37-9DD86B45CF73}" dt="2024-11-13T18:05:14.374" v="3575" actId="20577"/>
          <ac:spMkLst>
            <pc:docMk/>
            <pc:sldMk cId="2532640121" sldId="299"/>
            <ac:spMk id="5" creationId="{5C934438-1A21-EFBD-7D10-20CF878ECC69}"/>
          </ac:spMkLst>
        </pc:spChg>
      </pc:sldChg>
      <pc:sldChg chg="addSp modSp">
        <pc:chgData name="Rebecca Davies (2400081)" userId="S::2400081@student.uwtsd.ac.uk::27194778-7bdb-43c1-b929-723150f16a7b" providerId="AD" clId="Web-{376FA5BC-AC31-B406-5C37-9DD86B45CF73}" dt="2024-11-13T20:28:26.882" v="6670"/>
        <pc:sldMkLst>
          <pc:docMk/>
          <pc:sldMk cId="4150952631" sldId="301"/>
        </pc:sldMkLst>
        <pc:spChg chg="mod">
          <ac:chgData name="Rebecca Davies (2400081)" userId="S::2400081@student.uwtsd.ac.uk::27194778-7bdb-43c1-b929-723150f16a7b" providerId="AD" clId="Web-{376FA5BC-AC31-B406-5C37-9DD86B45CF73}" dt="2024-11-13T19:50:37.425" v="6296" actId="1076"/>
          <ac:spMkLst>
            <pc:docMk/>
            <pc:sldMk cId="4150952631" sldId="301"/>
            <ac:spMk id="2" creationId="{504E2CA1-286E-E835-AACD-D00F157709F0}"/>
          </ac:spMkLst>
        </pc:spChg>
        <pc:spChg chg="mod">
          <ac:chgData name="Rebecca Davies (2400081)" userId="S::2400081@student.uwtsd.ac.uk::27194778-7bdb-43c1-b929-723150f16a7b" providerId="AD" clId="Web-{376FA5BC-AC31-B406-5C37-9DD86B45CF73}" dt="2024-11-13T19:53:49.166" v="6454" actId="20577"/>
          <ac:spMkLst>
            <pc:docMk/>
            <pc:sldMk cId="4150952631" sldId="301"/>
            <ac:spMk id="3" creationId="{4B3CE8CB-E39C-4854-08FA-D5D9855B7BB6}"/>
          </ac:spMkLst>
        </pc:spChg>
        <pc:spChg chg="mod">
          <ac:chgData name="Rebecca Davies (2400081)" userId="S::2400081@student.uwtsd.ac.uk::27194778-7bdb-43c1-b929-723150f16a7b" providerId="AD" clId="Web-{376FA5BC-AC31-B406-5C37-9DD86B45CF73}" dt="2024-11-13T20:27:12.505" v="6654" actId="1076"/>
          <ac:spMkLst>
            <pc:docMk/>
            <pc:sldMk cId="4150952631" sldId="301"/>
            <ac:spMk id="5" creationId="{D0B9AED8-EE83-C528-9483-050BD132B67C}"/>
          </ac:spMkLst>
        </pc:spChg>
        <pc:picChg chg="add mod modCrop">
          <ac:chgData name="Rebecca Davies (2400081)" userId="S::2400081@student.uwtsd.ac.uk::27194778-7bdb-43c1-b929-723150f16a7b" providerId="AD" clId="Web-{376FA5BC-AC31-B406-5C37-9DD86B45CF73}" dt="2024-11-13T20:28:26.882" v="6670"/>
          <ac:picMkLst>
            <pc:docMk/>
            <pc:sldMk cId="4150952631" sldId="301"/>
            <ac:picMk id="4" creationId="{710AFF20-8CD7-F767-C5E3-7A9EC5F5CE4A}"/>
          </ac:picMkLst>
        </pc:picChg>
        <pc:picChg chg="add mod modCrop">
          <ac:chgData name="Rebecca Davies (2400081)" userId="S::2400081@student.uwtsd.ac.uk::27194778-7bdb-43c1-b929-723150f16a7b" providerId="AD" clId="Web-{376FA5BC-AC31-B406-5C37-9DD86B45CF73}" dt="2024-11-13T20:28:19.866" v="6668"/>
          <ac:picMkLst>
            <pc:docMk/>
            <pc:sldMk cId="4150952631" sldId="301"/>
            <ac:picMk id="6" creationId="{32B211BF-32BC-E639-7622-C7B946C949F7}"/>
          </ac:picMkLst>
        </pc:picChg>
      </pc:sldChg>
      <pc:sldChg chg="addSp delSp modSp">
        <pc:chgData name="Rebecca Davies (2400081)" userId="S::2400081@student.uwtsd.ac.uk::27194778-7bdb-43c1-b929-723150f16a7b" providerId="AD" clId="Web-{376FA5BC-AC31-B406-5C37-9DD86B45CF73}" dt="2024-11-13T20:30:30.667" v="6690" actId="1076"/>
        <pc:sldMkLst>
          <pc:docMk/>
          <pc:sldMk cId="4248462093" sldId="304"/>
        </pc:sldMkLst>
        <pc:spChg chg="mod">
          <ac:chgData name="Rebecca Davies (2400081)" userId="S::2400081@student.uwtsd.ac.uk::27194778-7bdb-43c1-b929-723150f16a7b" providerId="AD" clId="Web-{376FA5BC-AC31-B406-5C37-9DD86B45CF73}" dt="2024-11-13T20:30:21.776" v="6688" actId="20577"/>
          <ac:spMkLst>
            <pc:docMk/>
            <pc:sldMk cId="4248462093" sldId="304"/>
            <ac:spMk id="5" creationId="{9792CC65-37D5-241C-28CF-9F198DED1076}"/>
          </ac:spMkLst>
        </pc:spChg>
        <pc:picChg chg="add mod modCrop">
          <ac:chgData name="Rebecca Davies (2400081)" userId="S::2400081@student.uwtsd.ac.uk::27194778-7bdb-43c1-b929-723150f16a7b" providerId="AD" clId="Web-{376FA5BC-AC31-B406-5C37-9DD86B45CF73}" dt="2024-11-13T20:30:30.667" v="6690" actId="1076"/>
          <ac:picMkLst>
            <pc:docMk/>
            <pc:sldMk cId="4248462093" sldId="304"/>
            <ac:picMk id="10" creationId="{EDB863B2-BB30-0B5E-3DBB-780798273266}"/>
          </ac:picMkLst>
        </pc:picChg>
      </pc:sldChg>
      <pc:sldChg chg="addSp delSp modSp add replId">
        <pc:chgData name="Rebecca Davies (2400081)" userId="S::2400081@student.uwtsd.ac.uk::27194778-7bdb-43c1-b929-723150f16a7b" providerId="AD" clId="Web-{376FA5BC-AC31-B406-5C37-9DD86B45CF73}" dt="2024-11-13T20:19:37.162" v="6634" actId="20577"/>
        <pc:sldMkLst>
          <pc:docMk/>
          <pc:sldMk cId="465213944" sldId="314"/>
        </pc:sldMkLst>
        <pc:spChg chg="mod">
          <ac:chgData name="Rebecca Davies (2400081)" userId="S::2400081@student.uwtsd.ac.uk::27194778-7bdb-43c1-b929-723150f16a7b" providerId="AD" clId="Web-{376FA5BC-AC31-B406-5C37-9DD86B45CF73}" dt="2024-11-13T20:14:37.387" v="6557" actId="14100"/>
          <ac:spMkLst>
            <pc:docMk/>
            <pc:sldMk cId="465213944" sldId="314"/>
            <ac:spMk id="6" creationId="{6B186ED1-35EB-C1C2-5F70-E61D7EF189EE}"/>
          </ac:spMkLst>
        </pc:spChg>
        <pc:spChg chg="mod">
          <ac:chgData name="Rebecca Davies (2400081)" userId="S::2400081@student.uwtsd.ac.uk::27194778-7bdb-43c1-b929-723150f16a7b" providerId="AD" clId="Web-{376FA5BC-AC31-B406-5C37-9DD86B45CF73}" dt="2024-11-13T20:12:56.821" v="6536" actId="20577"/>
          <ac:spMkLst>
            <pc:docMk/>
            <pc:sldMk cId="465213944" sldId="314"/>
            <ac:spMk id="7" creationId="{5DC532E2-4985-36AE-21F8-33A90FFD5299}"/>
          </ac:spMkLst>
        </pc:spChg>
        <pc:spChg chg="add mod">
          <ac:chgData name="Rebecca Davies (2400081)" userId="S::2400081@student.uwtsd.ac.uk::27194778-7bdb-43c1-b929-723150f16a7b" providerId="AD" clId="Web-{376FA5BC-AC31-B406-5C37-9DD86B45CF73}" dt="2024-11-13T20:13:33.416" v="6544" actId="1076"/>
          <ac:spMkLst>
            <pc:docMk/>
            <pc:sldMk cId="465213944" sldId="314"/>
            <ac:spMk id="16" creationId="{559CD4A1-D694-5866-58A0-115911451782}"/>
          </ac:spMkLst>
        </pc:spChg>
        <pc:spChg chg="add mod">
          <ac:chgData name="Rebecca Davies (2400081)" userId="S::2400081@student.uwtsd.ac.uk::27194778-7bdb-43c1-b929-723150f16a7b" providerId="AD" clId="Web-{376FA5BC-AC31-B406-5C37-9DD86B45CF73}" dt="2024-11-13T20:19:37.162" v="6634" actId="20577"/>
          <ac:spMkLst>
            <pc:docMk/>
            <pc:sldMk cId="465213944" sldId="314"/>
            <ac:spMk id="17" creationId="{8D7E3540-C8BD-9E60-C998-C476C7D27220}"/>
          </ac:spMkLst>
        </pc:spChg>
        <pc:picChg chg="add mod">
          <ac:chgData name="Rebecca Davies (2400081)" userId="S::2400081@student.uwtsd.ac.uk::27194778-7bdb-43c1-b929-723150f16a7b" providerId="AD" clId="Web-{376FA5BC-AC31-B406-5C37-9DD86B45CF73}" dt="2024-11-13T20:14:40.512" v="6558" actId="1076"/>
          <ac:picMkLst>
            <pc:docMk/>
            <pc:sldMk cId="465213944" sldId="314"/>
            <ac:picMk id="19" creationId="{9FC57F23-0DBE-7450-DA2B-FD142D15849F}"/>
          </ac:picMkLst>
        </pc:picChg>
        <pc:picChg chg="add mod">
          <ac:chgData name="Rebecca Davies (2400081)" userId="S::2400081@student.uwtsd.ac.uk::27194778-7bdb-43c1-b929-723150f16a7b" providerId="AD" clId="Web-{376FA5BC-AC31-B406-5C37-9DD86B45CF73}" dt="2024-11-13T20:15:45.420" v="6572" actId="1076"/>
          <ac:picMkLst>
            <pc:docMk/>
            <pc:sldMk cId="465213944" sldId="314"/>
            <ac:picMk id="21" creationId="{F879F6B7-94EB-1C84-D09F-0922A32ABC69}"/>
          </ac:picMkLst>
        </pc:picChg>
        <pc:picChg chg="add mod">
          <ac:chgData name="Rebecca Davies (2400081)" userId="S::2400081@student.uwtsd.ac.uk::27194778-7bdb-43c1-b929-723150f16a7b" providerId="AD" clId="Web-{376FA5BC-AC31-B406-5C37-9DD86B45CF73}" dt="2024-11-13T20:15:15.841" v="6566" actId="14100"/>
          <ac:picMkLst>
            <pc:docMk/>
            <pc:sldMk cId="465213944" sldId="314"/>
            <ac:picMk id="23" creationId="{9EAF20E4-DDDE-38FF-153C-ACB25526E4B4}"/>
          </ac:picMkLst>
        </pc:picChg>
        <pc:picChg chg="add mod">
          <ac:chgData name="Rebecca Davies (2400081)" userId="S::2400081@student.uwtsd.ac.uk::27194778-7bdb-43c1-b929-723150f16a7b" providerId="AD" clId="Web-{376FA5BC-AC31-B406-5C37-9DD86B45CF73}" dt="2024-11-13T20:15:02.122" v="6563" actId="1076"/>
          <ac:picMkLst>
            <pc:docMk/>
            <pc:sldMk cId="465213944" sldId="314"/>
            <ac:picMk id="25" creationId="{917BE9CC-84A4-8E40-A92D-7EE353453773}"/>
          </ac:picMkLst>
        </pc:picChg>
      </pc:sldChg>
    </pc:docChg>
  </pc:docChgLst>
  <pc:docChgLst>
    <pc:chgData name="Rebecca Davies (2400081)" userId="S::2400081@student.uwtsd.ac.uk::27194778-7bdb-43c1-b929-723150f16a7b" providerId="AD" clId="Web-{86666212-AD57-5E66-C331-021C169BA4D1}"/>
    <pc:docChg chg="addSld">
      <pc:chgData name="Rebecca Davies (2400081)" userId="S::2400081@student.uwtsd.ac.uk::27194778-7bdb-43c1-b929-723150f16a7b" providerId="AD" clId="Web-{86666212-AD57-5E66-C331-021C169BA4D1}" dt="2024-10-09T16:50:24.098" v="13"/>
      <pc:docMkLst>
        <pc:docMk/>
      </pc:docMkLst>
      <pc:sldChg chg="add">
        <pc:chgData name="Rebecca Davies (2400081)" userId="S::2400081@student.uwtsd.ac.uk::27194778-7bdb-43c1-b929-723150f16a7b" providerId="AD" clId="Web-{86666212-AD57-5E66-C331-021C169BA4D1}" dt="2024-10-09T16:50:24.036" v="0"/>
        <pc:sldMkLst>
          <pc:docMk/>
          <pc:sldMk cId="1234169784" sldId="256"/>
        </pc:sldMkLst>
      </pc:sldChg>
      <pc:sldChg chg="add">
        <pc:chgData name="Rebecca Davies (2400081)" userId="S::2400081@student.uwtsd.ac.uk::27194778-7bdb-43c1-b929-723150f16a7b" providerId="AD" clId="Web-{86666212-AD57-5E66-C331-021C169BA4D1}" dt="2024-10-09T16:50:24.051" v="1"/>
        <pc:sldMkLst>
          <pc:docMk/>
          <pc:sldMk cId="4212839866" sldId="262"/>
        </pc:sldMkLst>
      </pc:sldChg>
      <pc:sldChg chg="add">
        <pc:chgData name="Rebecca Davies (2400081)" userId="S::2400081@student.uwtsd.ac.uk::27194778-7bdb-43c1-b929-723150f16a7b" providerId="AD" clId="Web-{86666212-AD57-5E66-C331-021C169BA4D1}" dt="2024-10-09T16:50:24.051" v="2"/>
        <pc:sldMkLst>
          <pc:docMk/>
          <pc:sldMk cId="3924736856" sldId="272"/>
        </pc:sldMkLst>
      </pc:sldChg>
      <pc:sldChg chg="add">
        <pc:chgData name="Rebecca Davies (2400081)" userId="S::2400081@student.uwtsd.ac.uk::27194778-7bdb-43c1-b929-723150f16a7b" providerId="AD" clId="Web-{86666212-AD57-5E66-C331-021C169BA4D1}" dt="2024-10-09T16:50:24.051" v="3"/>
        <pc:sldMkLst>
          <pc:docMk/>
          <pc:sldMk cId="1707677830" sldId="273"/>
        </pc:sldMkLst>
      </pc:sldChg>
      <pc:sldChg chg="add">
        <pc:chgData name="Rebecca Davies (2400081)" userId="S::2400081@student.uwtsd.ac.uk::27194778-7bdb-43c1-b929-723150f16a7b" providerId="AD" clId="Web-{86666212-AD57-5E66-C331-021C169BA4D1}" dt="2024-10-09T16:50:24.051" v="4"/>
        <pc:sldMkLst>
          <pc:docMk/>
          <pc:sldMk cId="1769489484" sldId="274"/>
        </pc:sldMkLst>
      </pc:sldChg>
      <pc:sldChg chg="add">
        <pc:chgData name="Rebecca Davies (2400081)" userId="S::2400081@student.uwtsd.ac.uk::27194778-7bdb-43c1-b929-723150f16a7b" providerId="AD" clId="Web-{86666212-AD57-5E66-C331-021C169BA4D1}" dt="2024-10-09T16:50:24.067" v="5"/>
        <pc:sldMkLst>
          <pc:docMk/>
          <pc:sldMk cId="3513083482" sldId="275"/>
        </pc:sldMkLst>
      </pc:sldChg>
      <pc:sldChg chg="add">
        <pc:chgData name="Rebecca Davies (2400081)" userId="S::2400081@student.uwtsd.ac.uk::27194778-7bdb-43c1-b929-723150f16a7b" providerId="AD" clId="Web-{86666212-AD57-5E66-C331-021C169BA4D1}" dt="2024-10-09T16:50:24.067" v="6"/>
        <pc:sldMkLst>
          <pc:docMk/>
          <pc:sldMk cId="4174464211" sldId="276"/>
        </pc:sldMkLst>
      </pc:sldChg>
      <pc:sldChg chg="add">
        <pc:chgData name="Rebecca Davies (2400081)" userId="S::2400081@student.uwtsd.ac.uk::27194778-7bdb-43c1-b929-723150f16a7b" providerId="AD" clId="Web-{86666212-AD57-5E66-C331-021C169BA4D1}" dt="2024-10-09T16:50:24.067" v="7"/>
        <pc:sldMkLst>
          <pc:docMk/>
          <pc:sldMk cId="1524836360" sldId="277"/>
        </pc:sldMkLst>
      </pc:sldChg>
      <pc:sldChg chg="add">
        <pc:chgData name="Rebecca Davies (2400081)" userId="S::2400081@student.uwtsd.ac.uk::27194778-7bdb-43c1-b929-723150f16a7b" providerId="AD" clId="Web-{86666212-AD57-5E66-C331-021C169BA4D1}" dt="2024-10-09T16:50:24.083" v="8"/>
        <pc:sldMkLst>
          <pc:docMk/>
          <pc:sldMk cId="3488402463" sldId="278"/>
        </pc:sldMkLst>
      </pc:sldChg>
      <pc:sldChg chg="add">
        <pc:chgData name="Rebecca Davies (2400081)" userId="S::2400081@student.uwtsd.ac.uk::27194778-7bdb-43c1-b929-723150f16a7b" providerId="AD" clId="Web-{86666212-AD57-5E66-C331-021C169BA4D1}" dt="2024-10-09T16:50:24.083" v="9"/>
        <pc:sldMkLst>
          <pc:docMk/>
          <pc:sldMk cId="158453288" sldId="279"/>
        </pc:sldMkLst>
      </pc:sldChg>
      <pc:sldChg chg="add">
        <pc:chgData name="Rebecca Davies (2400081)" userId="S::2400081@student.uwtsd.ac.uk::27194778-7bdb-43c1-b929-723150f16a7b" providerId="AD" clId="Web-{86666212-AD57-5E66-C331-021C169BA4D1}" dt="2024-10-09T16:50:24.083" v="10"/>
        <pc:sldMkLst>
          <pc:docMk/>
          <pc:sldMk cId="1805475960" sldId="280"/>
        </pc:sldMkLst>
      </pc:sldChg>
      <pc:sldChg chg="add">
        <pc:chgData name="Rebecca Davies (2400081)" userId="S::2400081@student.uwtsd.ac.uk::27194778-7bdb-43c1-b929-723150f16a7b" providerId="AD" clId="Web-{86666212-AD57-5E66-C331-021C169BA4D1}" dt="2024-10-09T16:50:24.083" v="11"/>
        <pc:sldMkLst>
          <pc:docMk/>
          <pc:sldMk cId="2646347717" sldId="281"/>
        </pc:sldMkLst>
      </pc:sldChg>
      <pc:sldChg chg="add">
        <pc:chgData name="Rebecca Davies (2400081)" userId="S::2400081@student.uwtsd.ac.uk::27194778-7bdb-43c1-b929-723150f16a7b" providerId="AD" clId="Web-{86666212-AD57-5E66-C331-021C169BA4D1}" dt="2024-10-09T16:50:24.098" v="12"/>
        <pc:sldMkLst>
          <pc:docMk/>
          <pc:sldMk cId="3051596020" sldId="282"/>
        </pc:sldMkLst>
      </pc:sldChg>
      <pc:sldChg chg="add">
        <pc:chgData name="Rebecca Davies (2400081)" userId="S::2400081@student.uwtsd.ac.uk::27194778-7bdb-43c1-b929-723150f16a7b" providerId="AD" clId="Web-{86666212-AD57-5E66-C331-021C169BA4D1}" dt="2024-10-09T16:50:24.098" v="13"/>
        <pc:sldMkLst>
          <pc:docMk/>
          <pc:sldMk cId="3877332467" sldId="283"/>
        </pc:sldMkLst>
      </pc:sldChg>
    </pc:docChg>
  </pc:docChgLst>
  <pc:docChgLst>
    <pc:chgData name="Rebecca Davies (2400081)" userId="S::2400081@student.uwtsd.ac.uk::27194778-7bdb-43c1-b929-723150f16a7b" providerId="AD" clId="Web-{44F7F278-D069-4210-23DB-2043056B45C0}"/>
    <pc:docChg chg="modSld">
      <pc:chgData name="Rebecca Davies (2400081)" userId="S::2400081@student.uwtsd.ac.uk::27194778-7bdb-43c1-b929-723150f16a7b" providerId="AD" clId="Web-{44F7F278-D069-4210-23DB-2043056B45C0}" dt="2024-11-28T21:57:44.800" v="280" actId="14100"/>
      <pc:docMkLst>
        <pc:docMk/>
      </pc:docMkLst>
      <pc:sldChg chg="addSp">
        <pc:chgData name="Rebecca Davies (2400081)" userId="S::2400081@student.uwtsd.ac.uk::27194778-7bdb-43c1-b929-723150f16a7b" providerId="AD" clId="Web-{44F7F278-D069-4210-23DB-2043056B45C0}" dt="2024-11-28T21:15:34.833" v="226"/>
        <pc:sldMkLst>
          <pc:docMk/>
          <pc:sldMk cId="3296498147" sldId="321"/>
        </pc:sldMkLst>
        <pc:picChg chg="add">
          <ac:chgData name="Rebecca Davies (2400081)" userId="S::2400081@student.uwtsd.ac.uk::27194778-7bdb-43c1-b929-723150f16a7b" providerId="AD" clId="Web-{44F7F278-D069-4210-23DB-2043056B45C0}" dt="2024-11-28T21:15:34.833" v="226"/>
          <ac:picMkLst>
            <pc:docMk/>
            <pc:sldMk cId="3296498147" sldId="321"/>
            <ac:picMk id="4" creationId="{5AF41AA1-0764-8E7E-FA94-5E2B928E93A0}"/>
          </ac:picMkLst>
        </pc:picChg>
      </pc:sldChg>
      <pc:sldChg chg="addSp delSp modSp">
        <pc:chgData name="Rebecca Davies (2400081)" userId="S::2400081@student.uwtsd.ac.uk::27194778-7bdb-43c1-b929-723150f16a7b" providerId="AD" clId="Web-{44F7F278-D069-4210-23DB-2043056B45C0}" dt="2024-11-28T21:21:46.218" v="237"/>
        <pc:sldMkLst>
          <pc:docMk/>
          <pc:sldMk cId="2428460702" sldId="322"/>
        </pc:sldMkLst>
        <pc:spChg chg="mod">
          <ac:chgData name="Rebecca Davies (2400081)" userId="S::2400081@student.uwtsd.ac.uk::27194778-7bdb-43c1-b929-723150f16a7b" providerId="AD" clId="Web-{44F7F278-D069-4210-23DB-2043056B45C0}" dt="2024-11-28T21:21:01.295" v="230" actId="20577"/>
          <ac:spMkLst>
            <pc:docMk/>
            <pc:sldMk cId="2428460702" sldId="322"/>
            <ac:spMk id="5" creationId="{D0B9AED8-EE83-C528-9483-050BD132B67C}"/>
          </ac:spMkLst>
        </pc:spChg>
        <pc:picChg chg="add mod modCrop">
          <ac:chgData name="Rebecca Davies (2400081)" userId="S::2400081@student.uwtsd.ac.uk::27194778-7bdb-43c1-b929-723150f16a7b" providerId="AD" clId="Web-{44F7F278-D069-4210-23DB-2043056B45C0}" dt="2024-11-28T21:21:46.218" v="237"/>
          <ac:picMkLst>
            <pc:docMk/>
            <pc:sldMk cId="2428460702" sldId="322"/>
            <ac:picMk id="6" creationId="{49CBC966-8C01-57EE-E860-5FDB3AD4E5A4}"/>
          </ac:picMkLst>
        </pc:picChg>
      </pc:sldChg>
      <pc:sldChg chg="addSp modSp">
        <pc:chgData name="Rebecca Davies (2400081)" userId="S::2400081@student.uwtsd.ac.uk::27194778-7bdb-43c1-b929-723150f16a7b" providerId="AD" clId="Web-{44F7F278-D069-4210-23DB-2043056B45C0}" dt="2024-11-28T21:21:56.969" v="239" actId="14100"/>
        <pc:sldMkLst>
          <pc:docMk/>
          <pc:sldMk cId="1133161626" sldId="323"/>
        </pc:sldMkLst>
        <pc:spChg chg="mod">
          <ac:chgData name="Rebecca Davies (2400081)" userId="S::2400081@student.uwtsd.ac.uk::27194778-7bdb-43c1-b929-723150f16a7b" providerId="AD" clId="Web-{44F7F278-D069-4210-23DB-2043056B45C0}" dt="2024-11-28T20:59:38.041" v="213" actId="20577"/>
          <ac:spMkLst>
            <pc:docMk/>
            <pc:sldMk cId="1133161626" sldId="323"/>
            <ac:spMk id="2" creationId="{490A2D75-B931-D612-F7E2-209A789A45B3}"/>
          </ac:spMkLst>
        </pc:spChg>
        <pc:spChg chg="mod">
          <ac:chgData name="Rebecca Davies (2400081)" userId="S::2400081@student.uwtsd.ac.uk::27194778-7bdb-43c1-b929-723150f16a7b" providerId="AD" clId="Web-{44F7F278-D069-4210-23DB-2043056B45C0}" dt="2024-11-28T20:58:12.820" v="199" actId="20577"/>
          <ac:spMkLst>
            <pc:docMk/>
            <pc:sldMk cId="1133161626" sldId="323"/>
            <ac:spMk id="5" creationId="{0A85A2B8-ECCD-7AB3-75F6-95BE3422E191}"/>
          </ac:spMkLst>
        </pc:spChg>
      </pc:sldChg>
      <pc:sldChg chg="addSp delSp modSp">
        <pc:chgData name="Rebecca Davies (2400081)" userId="S::2400081@student.uwtsd.ac.uk::27194778-7bdb-43c1-b929-723150f16a7b" providerId="AD" clId="Web-{44F7F278-D069-4210-23DB-2043056B45C0}" dt="2024-11-28T21:25:20.413" v="258" actId="14100"/>
        <pc:sldMkLst>
          <pc:docMk/>
          <pc:sldMk cId="659864017" sldId="324"/>
        </pc:sldMkLst>
        <pc:spChg chg="mod">
          <ac:chgData name="Rebecca Davies (2400081)" userId="S::2400081@student.uwtsd.ac.uk::27194778-7bdb-43c1-b929-723150f16a7b" providerId="AD" clId="Web-{44F7F278-D069-4210-23DB-2043056B45C0}" dt="2024-11-28T20:45:45.534" v="85" actId="20577"/>
          <ac:spMkLst>
            <pc:docMk/>
            <pc:sldMk cId="659864017" sldId="324"/>
            <ac:spMk id="2" creationId="{A0A7C428-04CA-8E16-FBA0-FB706692EA8C}"/>
          </ac:spMkLst>
        </pc:spChg>
        <pc:spChg chg="mod">
          <ac:chgData name="Rebecca Davies (2400081)" userId="S::2400081@student.uwtsd.ac.uk::27194778-7bdb-43c1-b929-723150f16a7b" providerId="AD" clId="Web-{44F7F278-D069-4210-23DB-2043056B45C0}" dt="2024-11-28T21:25:20.413" v="258" actId="14100"/>
          <ac:spMkLst>
            <pc:docMk/>
            <pc:sldMk cId="659864017" sldId="324"/>
            <ac:spMk id="3" creationId="{119241CD-FAE8-45F2-5269-08C93409E5D2}"/>
          </ac:spMkLst>
        </pc:spChg>
        <pc:spChg chg="mod">
          <ac:chgData name="Rebecca Davies (2400081)" userId="S::2400081@student.uwtsd.ac.uk::27194778-7bdb-43c1-b929-723150f16a7b" providerId="AD" clId="Web-{44F7F278-D069-4210-23DB-2043056B45C0}" dt="2024-11-28T21:25:15.945" v="257" actId="14100"/>
          <ac:spMkLst>
            <pc:docMk/>
            <pc:sldMk cId="659864017" sldId="324"/>
            <ac:spMk id="5" creationId="{E6F649A0-6FC6-829E-3D39-9BCB15F85078}"/>
          </ac:spMkLst>
        </pc:spChg>
        <pc:picChg chg="add mod modCrop">
          <ac:chgData name="Rebecca Davies (2400081)" userId="S::2400081@student.uwtsd.ac.uk::27194778-7bdb-43c1-b929-723150f16a7b" providerId="AD" clId="Web-{44F7F278-D069-4210-23DB-2043056B45C0}" dt="2024-11-28T21:25:13.069" v="256" actId="14100"/>
          <ac:picMkLst>
            <pc:docMk/>
            <pc:sldMk cId="659864017" sldId="324"/>
            <ac:picMk id="6" creationId="{9FB37216-FF53-1887-3942-83C215668C1B}"/>
          </ac:picMkLst>
        </pc:picChg>
      </pc:sldChg>
      <pc:sldChg chg="addSp delSp modSp">
        <pc:chgData name="Rebecca Davies (2400081)" userId="S::2400081@student.uwtsd.ac.uk::27194778-7bdb-43c1-b929-723150f16a7b" providerId="AD" clId="Web-{44F7F278-D069-4210-23DB-2043056B45C0}" dt="2024-11-28T21:27:48.996" v="266" actId="14100"/>
        <pc:sldMkLst>
          <pc:docMk/>
          <pc:sldMk cId="3448838788" sldId="325"/>
        </pc:sldMkLst>
        <pc:spChg chg="mod">
          <ac:chgData name="Rebecca Davies (2400081)" userId="S::2400081@student.uwtsd.ac.uk::27194778-7bdb-43c1-b929-723150f16a7b" providerId="AD" clId="Web-{44F7F278-D069-4210-23DB-2043056B45C0}" dt="2024-11-28T20:46:14.644" v="91" actId="14100"/>
          <ac:spMkLst>
            <pc:docMk/>
            <pc:sldMk cId="3448838788" sldId="325"/>
            <ac:spMk id="3" creationId="{4F63F58F-0133-0698-4C43-33BBDA725628}"/>
          </ac:spMkLst>
        </pc:spChg>
        <pc:spChg chg="mod">
          <ac:chgData name="Rebecca Davies (2400081)" userId="S::2400081@student.uwtsd.ac.uk::27194778-7bdb-43c1-b929-723150f16a7b" providerId="AD" clId="Web-{44F7F278-D069-4210-23DB-2043056B45C0}" dt="2024-11-28T21:27:27.167" v="262" actId="20577"/>
          <ac:spMkLst>
            <pc:docMk/>
            <pc:sldMk cId="3448838788" sldId="325"/>
            <ac:spMk id="5" creationId="{BC492B9C-E1A7-280D-6CF2-D63D90EDF938}"/>
          </ac:spMkLst>
        </pc:spChg>
        <pc:spChg chg="add mod">
          <ac:chgData name="Rebecca Davies (2400081)" userId="S::2400081@student.uwtsd.ac.uk::27194778-7bdb-43c1-b929-723150f16a7b" providerId="AD" clId="Web-{44F7F278-D069-4210-23DB-2043056B45C0}" dt="2024-11-28T20:49:09.305" v="152" actId="20577"/>
          <ac:spMkLst>
            <pc:docMk/>
            <pc:sldMk cId="3448838788" sldId="325"/>
            <ac:spMk id="8" creationId="{4FC6101F-F2F9-80F5-223F-123CCC2564F8}"/>
          </ac:spMkLst>
        </pc:spChg>
        <pc:picChg chg="add mod modCrop">
          <ac:chgData name="Rebecca Davies (2400081)" userId="S::2400081@student.uwtsd.ac.uk::27194778-7bdb-43c1-b929-723150f16a7b" providerId="AD" clId="Web-{44F7F278-D069-4210-23DB-2043056B45C0}" dt="2024-11-28T21:27:48.996" v="266" actId="14100"/>
          <ac:picMkLst>
            <pc:docMk/>
            <pc:sldMk cId="3448838788" sldId="325"/>
            <ac:picMk id="9" creationId="{24AFBD6F-398E-E277-DCED-4187DDF1E706}"/>
          </ac:picMkLst>
        </pc:picChg>
      </pc:sldChg>
      <pc:sldChg chg="addSp delSp modSp">
        <pc:chgData name="Rebecca Davies (2400081)" userId="S::2400081@student.uwtsd.ac.uk::27194778-7bdb-43c1-b929-723150f16a7b" providerId="AD" clId="Web-{44F7F278-D069-4210-23DB-2043056B45C0}" dt="2024-11-28T21:57:44.800" v="280" actId="14100"/>
        <pc:sldMkLst>
          <pc:docMk/>
          <pc:sldMk cId="2596043330" sldId="326"/>
        </pc:sldMkLst>
        <pc:spChg chg="mod">
          <ac:chgData name="Rebecca Davies (2400081)" userId="S::2400081@student.uwtsd.ac.uk::27194778-7bdb-43c1-b929-723150f16a7b" providerId="AD" clId="Web-{44F7F278-D069-4210-23DB-2043056B45C0}" dt="2024-11-28T21:57:00.096" v="271" actId="20577"/>
          <ac:spMkLst>
            <pc:docMk/>
            <pc:sldMk cId="2596043330" sldId="326"/>
            <ac:spMk id="5" creationId="{95B36F00-BDE9-89AE-342F-C7408B829A77}"/>
          </ac:spMkLst>
        </pc:spChg>
        <pc:spChg chg="add mod">
          <ac:chgData name="Rebecca Davies (2400081)" userId="S::2400081@student.uwtsd.ac.uk::27194778-7bdb-43c1-b929-723150f16a7b" providerId="AD" clId="Web-{44F7F278-D069-4210-23DB-2043056B45C0}" dt="2024-11-28T20:50:20.775" v="181" actId="20577"/>
          <ac:spMkLst>
            <pc:docMk/>
            <pc:sldMk cId="2596043330" sldId="326"/>
            <ac:spMk id="6" creationId="{98FD3368-2F4E-8B4A-76B4-816A069EDB5A}"/>
          </ac:spMkLst>
        </pc:spChg>
      </pc:sldChg>
    </pc:docChg>
  </pc:docChgLst>
  <pc:docChgLst>
    <pc:chgData name="Rebecca Davies (2400081)" userId="S::2400081@student.uwtsd.ac.uk::27194778-7bdb-43c1-b929-723150f16a7b" providerId="AD" clId="Web-{FEF1E101-A6EE-F027-A931-00A426BA7C9E}"/>
    <pc:docChg chg="addSld sldOrd">
      <pc:chgData name="Rebecca Davies (2400081)" userId="S::2400081@student.uwtsd.ac.uk::27194778-7bdb-43c1-b929-723150f16a7b" providerId="AD" clId="Web-{FEF1E101-A6EE-F027-A931-00A426BA7C9E}" dt="2024-10-09T16:29:42.566" v="1"/>
      <pc:docMkLst>
        <pc:docMk/>
      </pc:docMkLst>
      <pc:sldChg chg="ord">
        <pc:chgData name="Rebecca Davies (2400081)" userId="S::2400081@student.uwtsd.ac.uk::27194778-7bdb-43c1-b929-723150f16a7b" providerId="AD" clId="Web-{FEF1E101-A6EE-F027-A931-00A426BA7C9E}" dt="2024-10-09T16:29:42.566" v="1"/>
        <pc:sldMkLst>
          <pc:docMk/>
          <pc:sldMk cId="3873552326" sldId="266"/>
        </pc:sldMkLst>
      </pc:sldChg>
      <pc:sldChg chg="new">
        <pc:chgData name="Rebecca Davies (2400081)" userId="S::2400081@student.uwtsd.ac.uk::27194778-7bdb-43c1-b929-723150f16a7b" providerId="AD" clId="Web-{FEF1E101-A6EE-F027-A931-00A426BA7C9E}" dt="2024-10-09T16:29:33.565" v="0"/>
        <pc:sldMkLst>
          <pc:docMk/>
          <pc:sldMk cId="4194620022" sldId="271"/>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1FF0B-C21F-AEF2-1CDB-E81F22ADF0C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BAFE6DD-CEC6-A9D4-1536-3CED9DE356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C1E9D0A-FF21-11EF-9F4C-5FB3088B332F}"/>
              </a:ext>
            </a:extLst>
          </p:cNvPr>
          <p:cNvSpPr>
            <a:spLocks noGrp="1"/>
          </p:cNvSpPr>
          <p:nvPr>
            <p:ph type="dt" sz="half" idx="10"/>
          </p:nvPr>
        </p:nvSpPr>
        <p:spPr/>
        <p:txBody>
          <a:bodyPr/>
          <a:lstStyle/>
          <a:p>
            <a:fld id="{E54227C2-EBEF-410F-809B-7EA2E212FC6D}" type="datetimeFigureOut">
              <a:rPr lang="en-GB" smtClean="0"/>
              <a:t>07/01/2025</a:t>
            </a:fld>
            <a:endParaRPr lang="en-GB"/>
          </a:p>
        </p:txBody>
      </p:sp>
      <p:sp>
        <p:nvSpPr>
          <p:cNvPr id="5" name="Footer Placeholder 4">
            <a:extLst>
              <a:ext uri="{FF2B5EF4-FFF2-40B4-BE49-F238E27FC236}">
                <a16:creationId xmlns:a16="http://schemas.microsoft.com/office/drawing/2014/main" id="{4A6177FD-1625-768D-4550-3B849842E7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FD554C-1333-CEC6-45BB-CC60F18768D0}"/>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3718589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8DBDD-B939-5CBE-3355-F032B9E2CB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CF755C-4C14-D67C-CC50-B404D36F426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EF0037-842A-D4AC-673F-C47E350263D0}"/>
              </a:ext>
            </a:extLst>
          </p:cNvPr>
          <p:cNvSpPr>
            <a:spLocks noGrp="1"/>
          </p:cNvSpPr>
          <p:nvPr>
            <p:ph type="dt" sz="half" idx="10"/>
          </p:nvPr>
        </p:nvSpPr>
        <p:spPr/>
        <p:txBody>
          <a:bodyPr/>
          <a:lstStyle/>
          <a:p>
            <a:fld id="{E54227C2-EBEF-410F-809B-7EA2E212FC6D}" type="datetimeFigureOut">
              <a:rPr lang="en-GB" smtClean="0"/>
              <a:t>07/01/2025</a:t>
            </a:fld>
            <a:endParaRPr lang="en-GB"/>
          </a:p>
        </p:txBody>
      </p:sp>
      <p:sp>
        <p:nvSpPr>
          <p:cNvPr id="5" name="Footer Placeholder 4">
            <a:extLst>
              <a:ext uri="{FF2B5EF4-FFF2-40B4-BE49-F238E27FC236}">
                <a16:creationId xmlns:a16="http://schemas.microsoft.com/office/drawing/2014/main" id="{34E41BDD-8E1B-E69D-3C69-61E2F65448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7A4BDD-1AE1-C7BD-DB4A-703866D974FC}"/>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5355751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56AA9-D2D3-24BB-0E3A-22A88E20EF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2FD87CD-7C90-D9D0-C476-D25F6A2CABA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BAE895-28AE-9C41-E92C-04A5105873E5}"/>
              </a:ext>
            </a:extLst>
          </p:cNvPr>
          <p:cNvSpPr>
            <a:spLocks noGrp="1"/>
          </p:cNvSpPr>
          <p:nvPr>
            <p:ph type="dt" sz="half" idx="10"/>
          </p:nvPr>
        </p:nvSpPr>
        <p:spPr/>
        <p:txBody>
          <a:bodyPr/>
          <a:lstStyle/>
          <a:p>
            <a:fld id="{E54227C2-EBEF-410F-809B-7EA2E212FC6D}" type="datetimeFigureOut">
              <a:rPr lang="en-GB" smtClean="0"/>
              <a:t>07/01/2025</a:t>
            </a:fld>
            <a:endParaRPr lang="en-GB"/>
          </a:p>
        </p:txBody>
      </p:sp>
      <p:sp>
        <p:nvSpPr>
          <p:cNvPr id="5" name="Footer Placeholder 4">
            <a:extLst>
              <a:ext uri="{FF2B5EF4-FFF2-40B4-BE49-F238E27FC236}">
                <a16:creationId xmlns:a16="http://schemas.microsoft.com/office/drawing/2014/main" id="{79B343A8-0768-70E8-B6AD-84C489465E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377C2D-F1D4-813F-784A-EE9BFB9045E6}"/>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6966023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BB0B8-4DB7-268C-00B0-1503066872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80A1DC-00AD-50F1-4B93-02503F940D7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EE2BD16-E8BB-4F0C-D74E-237A845B4F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76C7DE-99BB-7E70-313C-A3EA6D0BDF82}"/>
              </a:ext>
            </a:extLst>
          </p:cNvPr>
          <p:cNvSpPr>
            <a:spLocks noGrp="1"/>
          </p:cNvSpPr>
          <p:nvPr>
            <p:ph type="dt" sz="half" idx="10"/>
          </p:nvPr>
        </p:nvSpPr>
        <p:spPr/>
        <p:txBody>
          <a:bodyPr/>
          <a:lstStyle/>
          <a:p>
            <a:fld id="{E54227C2-EBEF-410F-809B-7EA2E212FC6D}" type="datetimeFigureOut">
              <a:rPr lang="en-GB" smtClean="0"/>
              <a:t>07/01/2025</a:t>
            </a:fld>
            <a:endParaRPr lang="en-GB"/>
          </a:p>
        </p:txBody>
      </p:sp>
      <p:sp>
        <p:nvSpPr>
          <p:cNvPr id="6" name="Footer Placeholder 5">
            <a:extLst>
              <a:ext uri="{FF2B5EF4-FFF2-40B4-BE49-F238E27FC236}">
                <a16:creationId xmlns:a16="http://schemas.microsoft.com/office/drawing/2014/main" id="{16E470B8-2740-2F6B-D76C-E653E86EA1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839E37-0AC2-9D38-371D-9744E0C38742}"/>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4953727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61353-ACFB-9A67-6AA3-7A727DA9FAB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39352A-6AE6-F453-91A0-F5603597F7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3F3A3F-771B-76A3-17DA-61D7A058A1D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18D0DB-4921-9590-E752-8C7910DECF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A4D95AE-6870-412E-07C6-2605E27694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679D0E2-392B-9C8A-9DC0-503601FC3F14}"/>
              </a:ext>
            </a:extLst>
          </p:cNvPr>
          <p:cNvSpPr>
            <a:spLocks noGrp="1"/>
          </p:cNvSpPr>
          <p:nvPr>
            <p:ph type="dt" sz="half" idx="10"/>
          </p:nvPr>
        </p:nvSpPr>
        <p:spPr/>
        <p:txBody>
          <a:bodyPr/>
          <a:lstStyle/>
          <a:p>
            <a:fld id="{E54227C2-EBEF-410F-809B-7EA2E212FC6D}" type="datetimeFigureOut">
              <a:rPr lang="en-GB" smtClean="0"/>
              <a:t>07/01/2025</a:t>
            </a:fld>
            <a:endParaRPr lang="en-GB"/>
          </a:p>
        </p:txBody>
      </p:sp>
      <p:sp>
        <p:nvSpPr>
          <p:cNvPr id="8" name="Footer Placeholder 7">
            <a:extLst>
              <a:ext uri="{FF2B5EF4-FFF2-40B4-BE49-F238E27FC236}">
                <a16:creationId xmlns:a16="http://schemas.microsoft.com/office/drawing/2014/main" id="{2FBBE4F1-0DE2-DFAD-85BD-93A17330710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F50ED23-46DB-1DC4-5C56-49448F80F189}"/>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211315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A242F-8736-05A7-C582-46C11734852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6880547-EF1C-3D3A-1293-EB49252E859D}"/>
              </a:ext>
            </a:extLst>
          </p:cNvPr>
          <p:cNvSpPr>
            <a:spLocks noGrp="1"/>
          </p:cNvSpPr>
          <p:nvPr>
            <p:ph type="dt" sz="half" idx="10"/>
          </p:nvPr>
        </p:nvSpPr>
        <p:spPr/>
        <p:txBody>
          <a:bodyPr/>
          <a:lstStyle/>
          <a:p>
            <a:fld id="{E54227C2-EBEF-410F-809B-7EA2E212FC6D}" type="datetimeFigureOut">
              <a:rPr lang="en-GB" smtClean="0"/>
              <a:t>07/01/2025</a:t>
            </a:fld>
            <a:endParaRPr lang="en-GB"/>
          </a:p>
        </p:txBody>
      </p:sp>
      <p:sp>
        <p:nvSpPr>
          <p:cNvPr id="4" name="Footer Placeholder 3">
            <a:extLst>
              <a:ext uri="{FF2B5EF4-FFF2-40B4-BE49-F238E27FC236}">
                <a16:creationId xmlns:a16="http://schemas.microsoft.com/office/drawing/2014/main" id="{6B453591-5741-5EA8-27D3-8CA4FAAEEAD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5D5F7FF-28AE-A5E2-9712-D5877E8A3D98}"/>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17310206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A7AC25-D9FB-11B2-B027-CF594B636463}"/>
              </a:ext>
            </a:extLst>
          </p:cNvPr>
          <p:cNvSpPr>
            <a:spLocks noGrp="1"/>
          </p:cNvSpPr>
          <p:nvPr>
            <p:ph type="dt" sz="half" idx="10"/>
          </p:nvPr>
        </p:nvSpPr>
        <p:spPr/>
        <p:txBody>
          <a:bodyPr/>
          <a:lstStyle/>
          <a:p>
            <a:fld id="{E54227C2-EBEF-410F-809B-7EA2E212FC6D}" type="datetimeFigureOut">
              <a:rPr lang="en-GB" smtClean="0"/>
              <a:t>07/01/2025</a:t>
            </a:fld>
            <a:endParaRPr lang="en-GB"/>
          </a:p>
        </p:txBody>
      </p:sp>
      <p:sp>
        <p:nvSpPr>
          <p:cNvPr id="3" name="Footer Placeholder 2">
            <a:extLst>
              <a:ext uri="{FF2B5EF4-FFF2-40B4-BE49-F238E27FC236}">
                <a16:creationId xmlns:a16="http://schemas.microsoft.com/office/drawing/2014/main" id="{C7EBF134-734D-AB91-FA82-DC8577E911C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B67B54A-8437-91F4-EC31-9BD970FBB68A}"/>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1878280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96B27-C1A3-E139-EF08-E5D7C1D94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AB66777-390C-F66C-4E11-103C5FF9633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7F53033-0253-1038-0F0C-C883A9FD1D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E3F746-6F34-F8E3-3EB9-E0852C615804}"/>
              </a:ext>
            </a:extLst>
          </p:cNvPr>
          <p:cNvSpPr>
            <a:spLocks noGrp="1"/>
          </p:cNvSpPr>
          <p:nvPr>
            <p:ph type="dt" sz="half" idx="10"/>
          </p:nvPr>
        </p:nvSpPr>
        <p:spPr/>
        <p:txBody>
          <a:bodyPr/>
          <a:lstStyle/>
          <a:p>
            <a:fld id="{E54227C2-EBEF-410F-809B-7EA2E212FC6D}" type="datetimeFigureOut">
              <a:rPr lang="en-GB" smtClean="0"/>
              <a:t>07/01/2025</a:t>
            </a:fld>
            <a:endParaRPr lang="en-GB"/>
          </a:p>
        </p:txBody>
      </p:sp>
      <p:sp>
        <p:nvSpPr>
          <p:cNvPr id="6" name="Footer Placeholder 5">
            <a:extLst>
              <a:ext uri="{FF2B5EF4-FFF2-40B4-BE49-F238E27FC236}">
                <a16:creationId xmlns:a16="http://schemas.microsoft.com/office/drawing/2014/main" id="{B3F94288-1BD0-1659-1EA0-774B066AF5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A7132C-5CE3-0852-2A41-9C8337503127}"/>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3316668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4803B-8935-C9D4-F4C1-C0FFD5DEC4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6CFDA01-0328-82D9-0B4F-467DFFC780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4834BE9-0AB0-886C-558C-0011AAEDEA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D29D8E-3523-14D2-65A4-6C2522E2357B}"/>
              </a:ext>
            </a:extLst>
          </p:cNvPr>
          <p:cNvSpPr>
            <a:spLocks noGrp="1"/>
          </p:cNvSpPr>
          <p:nvPr>
            <p:ph type="dt" sz="half" idx="10"/>
          </p:nvPr>
        </p:nvSpPr>
        <p:spPr/>
        <p:txBody>
          <a:bodyPr/>
          <a:lstStyle/>
          <a:p>
            <a:fld id="{E54227C2-EBEF-410F-809B-7EA2E212FC6D}" type="datetimeFigureOut">
              <a:rPr lang="en-GB" smtClean="0"/>
              <a:t>07/01/2025</a:t>
            </a:fld>
            <a:endParaRPr lang="en-GB"/>
          </a:p>
        </p:txBody>
      </p:sp>
      <p:sp>
        <p:nvSpPr>
          <p:cNvPr id="6" name="Footer Placeholder 5">
            <a:extLst>
              <a:ext uri="{FF2B5EF4-FFF2-40B4-BE49-F238E27FC236}">
                <a16:creationId xmlns:a16="http://schemas.microsoft.com/office/drawing/2014/main" id="{060D7C0A-FE15-2578-8D31-CE4ACCFE22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284D49-BA0A-1957-6385-15D3AEEA82D8}"/>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23052791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9AC7F-59EA-F426-21CB-26C2B0E2A0D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DAF26AF-ABBB-C586-9239-F6EB3605BBB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08837B-AE23-E783-2E14-EA0B0E061657}"/>
              </a:ext>
            </a:extLst>
          </p:cNvPr>
          <p:cNvSpPr>
            <a:spLocks noGrp="1"/>
          </p:cNvSpPr>
          <p:nvPr>
            <p:ph type="dt" sz="half" idx="10"/>
          </p:nvPr>
        </p:nvSpPr>
        <p:spPr/>
        <p:txBody>
          <a:bodyPr/>
          <a:lstStyle/>
          <a:p>
            <a:fld id="{E54227C2-EBEF-410F-809B-7EA2E212FC6D}" type="datetimeFigureOut">
              <a:rPr lang="en-GB" smtClean="0"/>
              <a:t>07/01/2025</a:t>
            </a:fld>
            <a:endParaRPr lang="en-GB"/>
          </a:p>
        </p:txBody>
      </p:sp>
      <p:sp>
        <p:nvSpPr>
          <p:cNvPr id="5" name="Footer Placeholder 4">
            <a:extLst>
              <a:ext uri="{FF2B5EF4-FFF2-40B4-BE49-F238E27FC236}">
                <a16:creationId xmlns:a16="http://schemas.microsoft.com/office/drawing/2014/main" id="{C99CD25F-5AC2-DE78-2EEC-FAF8323843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F1D428-B8C1-EBAC-295D-8FAB882817A4}"/>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11691615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814AB8-B4E0-AEAC-06D2-CBF103DAF44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DCE2CD-D0CC-5F78-F2FD-E1A22AB08FD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673856-0807-0747-8B69-A368D1007AF3}"/>
              </a:ext>
            </a:extLst>
          </p:cNvPr>
          <p:cNvSpPr>
            <a:spLocks noGrp="1"/>
          </p:cNvSpPr>
          <p:nvPr>
            <p:ph type="dt" sz="half" idx="10"/>
          </p:nvPr>
        </p:nvSpPr>
        <p:spPr/>
        <p:txBody>
          <a:bodyPr/>
          <a:lstStyle/>
          <a:p>
            <a:fld id="{E54227C2-EBEF-410F-809B-7EA2E212FC6D}" type="datetimeFigureOut">
              <a:rPr lang="en-GB" smtClean="0"/>
              <a:t>07/01/2025</a:t>
            </a:fld>
            <a:endParaRPr lang="en-GB"/>
          </a:p>
        </p:txBody>
      </p:sp>
      <p:sp>
        <p:nvSpPr>
          <p:cNvPr id="5" name="Footer Placeholder 4">
            <a:extLst>
              <a:ext uri="{FF2B5EF4-FFF2-40B4-BE49-F238E27FC236}">
                <a16:creationId xmlns:a16="http://schemas.microsoft.com/office/drawing/2014/main" id="{7DE22D5D-0048-E4FE-65C1-494C661D84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D3FFFE-DAE5-AFC2-52C6-33F54F1EBA49}"/>
              </a:ext>
            </a:extLst>
          </p:cNvPr>
          <p:cNvSpPr>
            <a:spLocks noGrp="1"/>
          </p:cNvSpPr>
          <p:nvPr>
            <p:ph type="sldNum" sz="quarter" idx="12"/>
          </p:nvPr>
        </p:nvSpPr>
        <p:spPr/>
        <p:txBody>
          <a:bodyPr/>
          <a:lstStyle/>
          <a:p>
            <a:fld id="{BD415E9C-570A-41BC-AD93-93684533893A}" type="slidenum">
              <a:rPr lang="en-GB" smtClean="0"/>
              <a:t>‹#›</a:t>
            </a:fld>
            <a:endParaRPr lang="en-GB"/>
          </a:p>
        </p:txBody>
      </p:sp>
    </p:spTree>
    <p:extLst>
      <p:ext uri="{BB962C8B-B14F-4D97-AF65-F5344CB8AC3E}">
        <p14:creationId xmlns:p14="http://schemas.microsoft.com/office/powerpoint/2010/main" val="1295594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2BB6E5-5BE5-431F-14EF-D789260085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C8D82A-AC9B-03C6-E4A4-DBEA26F097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E4AD5E-4DF9-47B2-499B-3891DEE532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54227C2-EBEF-410F-809B-7EA2E212FC6D}" type="datetimeFigureOut">
              <a:rPr lang="en-GB" smtClean="0"/>
              <a:t>07/01/2025</a:t>
            </a:fld>
            <a:endParaRPr lang="en-GB"/>
          </a:p>
        </p:txBody>
      </p:sp>
      <p:sp>
        <p:nvSpPr>
          <p:cNvPr id="5" name="Footer Placeholder 4">
            <a:extLst>
              <a:ext uri="{FF2B5EF4-FFF2-40B4-BE49-F238E27FC236}">
                <a16:creationId xmlns:a16="http://schemas.microsoft.com/office/drawing/2014/main" id="{6D7DD5E0-948E-7DBD-CB42-FE72D4123F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8A33456-7442-2062-7FA9-CD475F420B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D415E9C-570A-41BC-AD93-93684533893A}" type="slidenum">
              <a:rPr lang="en-GB" smtClean="0"/>
              <a:t>‹#›</a:t>
            </a:fld>
            <a:endParaRPr lang="en-GB"/>
          </a:p>
        </p:txBody>
      </p:sp>
    </p:spTree>
    <p:extLst>
      <p:ext uri="{BB962C8B-B14F-4D97-AF65-F5344CB8AC3E}">
        <p14:creationId xmlns:p14="http://schemas.microsoft.com/office/powerpoint/2010/main" val="243736666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54.png"/></Relationships>
</file>

<file path=ppt/slides/_rels/slide4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 Id="rId4" Type="http://schemas.openxmlformats.org/officeDocument/2006/relationships/image" Target="../media/image59.jpeg"/></Relationships>
</file>

<file path=ppt/slides/_rels/slide5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 Id="rId4" Type="http://schemas.openxmlformats.org/officeDocument/2006/relationships/image" Target="../media/image62.jpeg"/></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45.jpeg"/><Relationship Id="rId1" Type="http://schemas.openxmlformats.org/officeDocument/2006/relationships/slideLayout" Target="../slideLayouts/slideLayout13.xml"/><Relationship Id="rId5" Type="http://schemas.openxmlformats.org/officeDocument/2006/relationships/image" Target="../media/image68.jpeg"/><Relationship Id="rId4" Type="http://schemas.openxmlformats.org/officeDocument/2006/relationships/image" Target="../media/image67.jpeg"/></Relationships>
</file>

<file path=ppt/slides/_rels/slide5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4HRS IN PHOTO — ERIK KESSELS">
            <a:extLst>
              <a:ext uri="{FF2B5EF4-FFF2-40B4-BE49-F238E27FC236}">
                <a16:creationId xmlns:a16="http://schemas.microsoft.com/office/drawing/2014/main" id="{954AF100-7AAC-B489-50C6-26ED981CA9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944" b="5944"/>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014845" y="477982"/>
            <a:ext cx="10162309" cy="1018309"/>
          </a:xfrm>
          <a:solidFill>
            <a:srgbClr val="FFD5E4"/>
          </a:solidFill>
        </p:spPr>
        <p:txBody>
          <a:bodyPr lIns="72000" tIns="144000" rIns="72000" bIns="72000" anchor="ctr">
            <a:normAutofit fontScale="90000"/>
          </a:bodyPr>
          <a:lstStyle/>
          <a:p>
            <a:r>
              <a:rPr lang="en-GB">
                <a:latin typeface="Futura" pitchFamily="50" charset="0"/>
              </a:rPr>
              <a:t>IMAGE ANALYSIS 1 - CONTENT</a:t>
            </a:r>
          </a:p>
        </p:txBody>
      </p:sp>
    </p:spTree>
    <p:extLst>
      <p:ext uri="{BB962C8B-B14F-4D97-AF65-F5344CB8AC3E}">
        <p14:creationId xmlns:p14="http://schemas.microsoft.com/office/powerpoint/2010/main" val="12341697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1727"/>
            <a:ext cx="10515600" cy="1325563"/>
          </a:xfrm>
        </p:spPr>
        <p:txBody>
          <a:bodyPr>
            <a:normAutofit/>
          </a:bodyPr>
          <a:lstStyle/>
          <a:p>
            <a:r>
              <a:rPr lang="en-GB" sz="4000">
                <a:latin typeface="Futura"/>
              </a:rPr>
              <a:t>Visual Studies 1</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rmAutofit/>
          </a:bodyPr>
          <a:lstStyle/>
          <a:p>
            <a:pPr marL="0" indent="0">
              <a:buNone/>
            </a:pPr>
            <a:endParaRPr lang="en-GB" sz="1100" b="0" i="0">
              <a:effectLst/>
              <a:latin typeface="Helvetica" pitchFamily="2" charset="0"/>
            </a:endParaRPr>
          </a:p>
          <a:p>
            <a:pPr marL="0">
              <a:buNone/>
            </a:pPr>
            <a:endParaRPr lang="en-GB" sz="1100">
              <a:latin typeface="Helvetica" pitchFamily="2" charset="0"/>
              <a:cs typeface="Helvetica"/>
            </a:endParaRPr>
          </a:p>
          <a:p>
            <a:pPr marL="0" indent="0">
              <a:buNone/>
            </a:pPr>
            <a:r>
              <a:rPr lang="en-GB" sz="1200" dirty="0">
                <a:ea typeface="+mn-lt"/>
                <a:cs typeface="+mn-lt"/>
              </a:rPr>
              <a:t>Visual studies show an intention to extend our knowledge of photography and </a:t>
            </a:r>
            <a:r>
              <a:rPr lang="en-GB" sz="1200">
                <a:ea typeface="+mn-lt"/>
                <a:cs typeface="+mn-lt"/>
              </a:rPr>
              <a:t>deepen our understanding through analysis of our work and others' </a:t>
            </a:r>
            <a:r>
              <a:rPr lang="en-GB" sz="1200" dirty="0">
                <a:ea typeface="+mn-lt"/>
                <a:cs typeface="+mn-lt"/>
              </a:rPr>
              <a:t>photography. </a:t>
            </a:r>
          </a:p>
          <a:p>
            <a:pPr marL="0" indent="0">
              <a:buNone/>
            </a:pPr>
            <a:r>
              <a:rPr lang="en-GB" sz="1200" dirty="0">
                <a:ea typeface="+mn-lt"/>
                <a:cs typeface="+mn-lt"/>
              </a:rPr>
              <a:t>Something new to my approach to photography is being encouraged to question everything within an image and establish interpretations. It allows exploration of the </a:t>
            </a:r>
            <a:r>
              <a:rPr lang="en-GB" sz="1200">
                <a:ea typeface="+mn-lt"/>
                <a:cs typeface="+mn-lt"/>
              </a:rPr>
              <a:t>story, culture, or creativity behind the photo and allows us to deeply understand the choices </a:t>
            </a:r>
            <a:r>
              <a:rPr lang="en-GB" sz="1200" dirty="0">
                <a:ea typeface="+mn-lt"/>
                <a:cs typeface="+mn-lt"/>
              </a:rPr>
              <a:t>the photographer has made when capturing an image. I believe this will benefit my practical work and allow me to effectively explore the idea of the photo before the shot itself. Through visual activism, I plan to improve my analysis, not just within my own work but others' work. </a:t>
            </a:r>
            <a:endParaRPr lang="en-GB" dirty="0"/>
          </a:p>
          <a:p>
            <a:pPr marL="0" indent="0">
              <a:buNone/>
            </a:pPr>
            <a:r>
              <a:rPr lang="en-GB" sz="1200" dirty="0">
                <a:ea typeface="+mn-lt"/>
                <a:cs typeface="+mn-lt"/>
              </a:rPr>
              <a:t>Mark's work often reflects a documentary approach within their photography, capturing the emotion and reality of life. Mark captured the family at close range, showing her ability to obtain a sort of comfort with the family. Also, this photo was shot in a place of vulnerability for the family; this being their car, which at the time was acting as their home. By establishing a connection with the family beforehand, Mark could break down the barriers of conversation and understand the family, their life, and their struggles. The closeness of the camera allows for a type of intimacy within the photograph, so viewers can connect to the family on a </a:t>
            </a:r>
            <a:r>
              <a:rPr lang="en-GB" sz="1200">
                <a:ea typeface="+mn-lt"/>
                <a:cs typeface="+mn-lt"/>
              </a:rPr>
              <a:t>personal level. Mark's work shows a deeper side to photography, using it as a tool </a:t>
            </a:r>
            <a:r>
              <a:rPr lang="en-GB" sz="1200" dirty="0">
                <a:ea typeface="+mn-lt"/>
                <a:cs typeface="+mn-lt"/>
              </a:rPr>
              <a:t>for giving others a voice in a place where the world feels too loud. This type of image tells me that photography is more than just an interesting photo, it is a way of exploring the diversity of life. Photography is often used to evoke strong emotions that inspire others to act and improve the lives of those who have struggles.</a:t>
            </a:r>
            <a:endParaRPr lang="en-GB" dirty="0"/>
          </a:p>
          <a:p>
            <a:pPr>
              <a:buNone/>
            </a:pPr>
            <a:endParaRPr lang="en-GB" sz="1200">
              <a:latin typeface="Helvetica"/>
              <a:cs typeface="Helvetica"/>
            </a:endParaRPr>
          </a:p>
          <a:p>
            <a:pPr marL="0" indent="0">
              <a:buNone/>
            </a:pPr>
            <a:endParaRPr lang="en-GB" sz="1200">
              <a:effectLst/>
              <a:latin typeface="Helvetica"/>
              <a:cs typeface="Helvetica"/>
            </a:endParaRPr>
          </a:p>
          <a:p>
            <a:pPr marL="0" indent="0">
              <a:buNone/>
            </a:pPr>
            <a:endParaRPr lang="en-GB" sz="1200">
              <a:latin typeface="Helvetica"/>
              <a:cs typeface="Helvetica"/>
            </a:endParaRPr>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4" name="Picture 3" descr="A family sitting in a car&#10;&#10;Description automatically generated">
            <a:extLst>
              <a:ext uri="{FF2B5EF4-FFF2-40B4-BE49-F238E27FC236}">
                <a16:creationId xmlns:a16="http://schemas.microsoft.com/office/drawing/2014/main" id="{65B7486B-DEB9-4611-CFE0-C45DA9780458}"/>
              </a:ext>
            </a:extLst>
          </p:cNvPr>
          <p:cNvPicPr>
            <a:picLocks noChangeAspect="1"/>
          </p:cNvPicPr>
          <p:nvPr/>
        </p:nvPicPr>
        <p:blipFill>
          <a:blip r:embed="rId2"/>
          <a:stretch>
            <a:fillRect/>
          </a:stretch>
        </p:blipFill>
        <p:spPr>
          <a:xfrm>
            <a:off x="6147076" y="1028424"/>
            <a:ext cx="5397499" cy="5441673"/>
          </a:xfrm>
          <a:prstGeom prst="rect">
            <a:avLst/>
          </a:prstGeom>
        </p:spPr>
      </p:pic>
    </p:spTree>
    <p:extLst>
      <p:ext uri="{BB962C8B-B14F-4D97-AF65-F5344CB8AC3E}">
        <p14:creationId xmlns:p14="http://schemas.microsoft.com/office/powerpoint/2010/main" val="15088880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4819"/>
            <a:ext cx="12283440" cy="1325563"/>
          </a:xfrm>
        </p:spPr>
        <p:txBody>
          <a:bodyPr>
            <a:normAutofit/>
          </a:bodyPr>
          <a:lstStyle/>
          <a:p>
            <a:r>
              <a:rPr lang="en-GB" sz="3600" i="1">
                <a:latin typeface="Futura"/>
              </a:rPr>
              <a:t>Garden Of Earthly Delights</a:t>
            </a:r>
            <a:r>
              <a:rPr lang="en-GB" sz="3600">
                <a:latin typeface="Futura"/>
              </a:rPr>
              <a:t>. </a:t>
            </a:r>
            <a:r>
              <a:rPr lang="en-GB" sz="3600" err="1">
                <a:latin typeface="Futura"/>
              </a:rPr>
              <a:t>Hieronymous</a:t>
            </a:r>
            <a:r>
              <a:rPr lang="en-GB" sz="3600">
                <a:latin typeface="Futura"/>
                <a:ea typeface="+mj-lt"/>
                <a:cs typeface="+mj-lt"/>
              </a:rPr>
              <a:t> Bosch</a:t>
            </a:r>
            <a:r>
              <a:rPr lang="en-GB" sz="3600">
                <a:latin typeface="Futura"/>
              </a:rPr>
              <a:t>. 1490-1510.</a:t>
            </a:r>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388233" y="1016004"/>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3" name="Picture 2" descr="The Garden of Earthly Delights - Wikipedia">
            <a:extLst>
              <a:ext uri="{FF2B5EF4-FFF2-40B4-BE49-F238E27FC236}">
                <a16:creationId xmlns:a16="http://schemas.microsoft.com/office/drawing/2014/main" id="{88519C7A-7C38-C4B8-BE22-C64B75BBBF19}"/>
              </a:ext>
            </a:extLst>
          </p:cNvPr>
          <p:cNvPicPr>
            <a:picLocks noChangeAspect="1"/>
          </p:cNvPicPr>
          <p:nvPr/>
        </p:nvPicPr>
        <p:blipFill>
          <a:blip r:embed="rId2"/>
          <a:stretch>
            <a:fillRect/>
          </a:stretch>
        </p:blipFill>
        <p:spPr>
          <a:xfrm>
            <a:off x="6178390" y="2254886"/>
            <a:ext cx="5343684" cy="2978149"/>
          </a:xfrm>
          <a:prstGeom prst="rect">
            <a:avLst/>
          </a:prstGeom>
        </p:spPr>
      </p:pic>
      <p:pic>
        <p:nvPicPr>
          <p:cNvPr id="6" name="Picture 5" descr="A close up of words&#10;&#10;Description automatically generated">
            <a:extLst>
              <a:ext uri="{FF2B5EF4-FFF2-40B4-BE49-F238E27FC236}">
                <a16:creationId xmlns:a16="http://schemas.microsoft.com/office/drawing/2014/main" id="{BC6E0D9B-37C2-47C8-6A08-7FE4266D9D96}"/>
              </a:ext>
            </a:extLst>
          </p:cNvPr>
          <p:cNvPicPr>
            <a:picLocks noChangeAspect="1"/>
          </p:cNvPicPr>
          <p:nvPr/>
        </p:nvPicPr>
        <p:blipFill>
          <a:blip r:embed="rId3"/>
          <a:srcRect r="11500" b="-297"/>
          <a:stretch/>
        </p:blipFill>
        <p:spPr>
          <a:xfrm>
            <a:off x="518160" y="1821180"/>
            <a:ext cx="5252720" cy="3835417"/>
          </a:xfrm>
          <a:prstGeom prst="rect">
            <a:avLst/>
          </a:prstGeom>
        </p:spPr>
      </p:pic>
    </p:spTree>
    <p:extLst>
      <p:ext uri="{BB962C8B-B14F-4D97-AF65-F5344CB8AC3E}">
        <p14:creationId xmlns:p14="http://schemas.microsoft.com/office/powerpoint/2010/main" val="1334806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4819"/>
            <a:ext cx="10515600" cy="1325563"/>
          </a:xfrm>
        </p:spPr>
        <p:txBody>
          <a:bodyPr>
            <a:normAutofit/>
          </a:bodyPr>
          <a:lstStyle/>
          <a:p>
            <a:r>
              <a:rPr lang="en-GB" sz="4000">
                <a:latin typeface="Futura" pitchFamily="50" charset="0"/>
              </a:rPr>
              <a:t>Image Grid</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11516757" cy="2169902"/>
          </a:xfrm>
          <a:ln>
            <a:solidFill>
              <a:schemeClr val="tx1"/>
            </a:solidFill>
          </a:ln>
        </p:spPr>
        <p:txBody>
          <a:bodyPr vert="horz" lIns="91440" tIns="45720" rIns="91440" bIns="45720" rtlCol="0" anchor="t">
            <a:noAutofit/>
          </a:bodyPr>
          <a:lstStyle/>
          <a:p>
            <a:pPr marL="0" indent="0">
              <a:buNone/>
            </a:pPr>
            <a:r>
              <a:rPr lang="en-GB" sz="1200" dirty="0">
                <a:ea typeface="+mn-lt"/>
                <a:cs typeface="+mn-lt"/>
              </a:rPr>
              <a:t>In terms of the two images below, there is a significant lack of detail and depth within the drawing compared to the photograph itself. This could be due to the absence of attention to the smaller aspects of the image. Within the drawing grid, a lot of the focus was on the outline of the image rather than the shading and tone. This is especially clear when looking at the blank space of the image, where some parts in the grid are shaded darker than others, based on the person shading it. However, there are some </a:t>
            </a:r>
            <a:r>
              <a:rPr lang="en-GB" sz="1200">
                <a:ea typeface="+mn-lt"/>
                <a:cs typeface="+mn-lt"/>
              </a:rPr>
              <a:t>similarities between the two images. One example of this is that the outlined work has been accurately drawn. While drawing this photograph, I had no idea </a:t>
            </a:r>
            <a:r>
              <a:rPr lang="en-GB" sz="1200" dirty="0">
                <a:ea typeface="+mn-lt"/>
                <a:cs typeface="+mn-lt"/>
              </a:rPr>
              <a:t>what exactly I </a:t>
            </a:r>
            <a:r>
              <a:rPr lang="en-GB" sz="1200">
                <a:ea typeface="+mn-lt"/>
                <a:cs typeface="+mn-lt"/>
              </a:rPr>
              <a:t>was drawing. After taking some time to look further into the details, I concluded the image looks very environmental, an object, like a flower. </a:t>
            </a:r>
            <a:endParaRPr lang="en-US"/>
          </a:p>
          <a:p>
            <a:pPr marL="0" indent="0">
              <a:buNone/>
            </a:pPr>
            <a:r>
              <a:rPr lang="en-GB" sz="1200" dirty="0">
                <a:ea typeface="+mn-lt"/>
                <a:cs typeface="+mn-lt"/>
              </a:rPr>
              <a:t>This black-and-white photograph initially displays a single flower positioned in the centre of the image. That stands out from the plain background. The unique flower serves as a focal point to the image, along with a bright light grey plain background, furthering the focus on the flower. This image has a soft contrast, leaving room for a high number of shades, this highlights the details within the flower. The stem of the flower acts as a leading line towards the main area of the flower. At further inspection, the image shows </a:t>
            </a:r>
            <a:r>
              <a:rPr lang="en-GB" sz="1200">
                <a:ea typeface="+mn-lt"/>
                <a:cs typeface="+mn-lt"/>
              </a:rPr>
              <a:t>a range of textures and patterns, which is shown throughout the whole flower, due to the image being well exposed. This image uses certain techniques to draw the viewer into the image, this is done through the wide range of shapes and tones that encourage the viewers to take a closer look. There is use of lines throughout the image, the main </a:t>
            </a:r>
            <a:r>
              <a:rPr lang="en-GB" sz="1200" dirty="0">
                <a:ea typeface="+mn-lt"/>
                <a:cs typeface="+mn-lt"/>
              </a:rPr>
              <a:t>eye-catcher is the stem of the flower, which acts as a leading line towards the main detailed area of the flower.</a:t>
            </a:r>
            <a:endParaRPr lang="en-GB" dirty="0"/>
          </a:p>
          <a:p>
            <a:pPr marL="0" indent="0">
              <a:buNone/>
            </a:pPr>
            <a:endParaRPr lang="en-GB" sz="1200" dirty="0">
              <a:latin typeface="Helvetica"/>
              <a:cs typeface="Helvetica"/>
            </a:endParaRPr>
          </a:p>
        </p:txBody>
      </p:sp>
      <p:pic>
        <p:nvPicPr>
          <p:cNvPr id="6" name="Picture 5" descr="A group of square pieces of paper&#10;&#10;Description automatically generated">
            <a:extLst>
              <a:ext uri="{FF2B5EF4-FFF2-40B4-BE49-F238E27FC236}">
                <a16:creationId xmlns:a16="http://schemas.microsoft.com/office/drawing/2014/main" id="{C77570B2-280A-0792-2F62-550ECB7AA277}"/>
              </a:ext>
            </a:extLst>
          </p:cNvPr>
          <p:cNvPicPr>
            <a:picLocks noChangeAspect="1"/>
          </p:cNvPicPr>
          <p:nvPr/>
        </p:nvPicPr>
        <p:blipFill>
          <a:blip r:embed="rId2"/>
          <a:stretch>
            <a:fillRect/>
          </a:stretch>
        </p:blipFill>
        <p:spPr>
          <a:xfrm rot="5400000">
            <a:off x="7280553" y="2372802"/>
            <a:ext cx="3269692" cy="5120640"/>
          </a:xfrm>
          <a:prstGeom prst="rect">
            <a:avLst/>
          </a:prstGeom>
        </p:spPr>
      </p:pic>
      <p:pic>
        <p:nvPicPr>
          <p:cNvPr id="7" name="Picture 6" descr="A group of pieces of paper with drawings on it&#10;&#10;Description automatically generated">
            <a:extLst>
              <a:ext uri="{FF2B5EF4-FFF2-40B4-BE49-F238E27FC236}">
                <a16:creationId xmlns:a16="http://schemas.microsoft.com/office/drawing/2014/main" id="{039CCEF5-95C2-DC94-70DD-F92A52846D06}"/>
              </a:ext>
            </a:extLst>
          </p:cNvPr>
          <p:cNvPicPr>
            <a:picLocks noChangeAspect="1"/>
          </p:cNvPicPr>
          <p:nvPr/>
        </p:nvPicPr>
        <p:blipFill>
          <a:blip r:embed="rId3"/>
          <a:stretch>
            <a:fillRect/>
          </a:stretch>
        </p:blipFill>
        <p:spPr>
          <a:xfrm rot="16200000">
            <a:off x="1423787" y="2372359"/>
            <a:ext cx="3268744" cy="5110480"/>
          </a:xfrm>
          <a:prstGeom prst="rect">
            <a:avLst/>
          </a:prstGeom>
        </p:spPr>
      </p:pic>
    </p:spTree>
    <p:extLst>
      <p:ext uri="{BB962C8B-B14F-4D97-AF65-F5344CB8AC3E}">
        <p14:creationId xmlns:p14="http://schemas.microsoft.com/office/powerpoint/2010/main" val="1167476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4819"/>
            <a:ext cx="10515600" cy="1325563"/>
          </a:xfrm>
        </p:spPr>
        <p:txBody>
          <a:bodyPr>
            <a:normAutofit/>
          </a:bodyPr>
          <a:lstStyle/>
          <a:p>
            <a:r>
              <a:rPr lang="en-GB" sz="4000" i="1">
                <a:latin typeface="Futura" pitchFamily="50" charset="0"/>
              </a:rPr>
              <a:t>Pinhole</a:t>
            </a:r>
            <a:r>
              <a:rPr lang="en-GB" sz="4000">
                <a:latin typeface="Futura" pitchFamily="50" charset="0"/>
              </a:rPr>
              <a:t>. Rebecca Davies. 2024.</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Autofit/>
          </a:bodyPr>
          <a:lstStyle/>
          <a:p>
            <a:pPr marL="0" indent="0">
              <a:buNone/>
            </a:pPr>
            <a:endParaRPr lang="en-GB" sz="1050" b="0" i="0">
              <a:effectLst/>
              <a:latin typeface="Helvetica" pitchFamily="2" charset="0"/>
            </a:endParaRPr>
          </a:p>
          <a:p>
            <a:pPr marL="0" indent="0">
              <a:buNone/>
            </a:pPr>
            <a:r>
              <a:rPr lang="en-GB" sz="1400" dirty="0">
                <a:ea typeface="+mn-lt"/>
                <a:cs typeface="+mn-lt"/>
              </a:rPr>
              <a:t>This photograph consists of a black and white pinhole negative, that has not yet been inverted into a regular print. It has been exposed for five seconds in mid-lighting conditions and developed in the darkroom. You can see that this image consists of flowers and other natural aspects in the foreground of the image. On the left, you can see me among the arrangement of the flowers. You can see the details in my top and some throughout my face. However, in the </a:t>
            </a:r>
            <a:r>
              <a:rPr lang="en-GB" sz="1400">
                <a:ea typeface="+mn-lt"/>
                <a:cs typeface="+mn-lt"/>
              </a:rPr>
              <a:t>background, there is the contrast of a building and </a:t>
            </a:r>
            <a:r>
              <a:rPr lang="en-GB" sz="1400" dirty="0">
                <a:ea typeface="+mn-lt"/>
                <a:cs typeface="+mn-lt"/>
              </a:rPr>
              <a:t>manufactured architecture. </a:t>
            </a:r>
            <a:endParaRPr lang="en-GB" sz="1400" dirty="0"/>
          </a:p>
          <a:p>
            <a:pPr marL="0" indent="0">
              <a:buNone/>
            </a:pPr>
            <a:r>
              <a:rPr lang="en-GB" sz="1400" dirty="0">
                <a:ea typeface="+mn-lt"/>
                <a:cs typeface="+mn-lt"/>
              </a:rPr>
              <a:t>Taking a closer look at this image you can see that this was taken outside, due to high contrasts within the exposures of the image. The top sections of the image have been overexposed. This is due to the direction of light being focused on the building. Although, there is the contrast of the lower areas being underexposed, due to a lack of light. However, despite this contrast, the centre of the photo has been evenly exposed. This allows for more detail to be shown. </a:t>
            </a:r>
            <a:r>
              <a:rPr lang="en-GB" sz="1400">
                <a:ea typeface="+mn-lt"/>
                <a:cs typeface="+mn-lt"/>
              </a:rPr>
              <a:t>Furthermore, the image could have been developed a little </a:t>
            </a:r>
            <a:r>
              <a:rPr lang="en-GB" sz="1400" dirty="0">
                <a:ea typeface="+mn-lt"/>
                <a:cs typeface="+mn-lt"/>
              </a:rPr>
              <a:t>longer to add a bit more contrast to the mid-section, to allow for more detail. </a:t>
            </a:r>
            <a:endParaRPr lang="en-GB" sz="1400" dirty="0"/>
          </a:p>
          <a:p>
            <a:pPr marL="0" indent="0">
              <a:buNone/>
            </a:pPr>
            <a:r>
              <a:rPr lang="en-GB" sz="1400" dirty="0">
                <a:ea typeface="+mn-lt"/>
                <a:cs typeface="+mn-lt"/>
              </a:rPr>
              <a:t>Within this image there does seem to be some shake present, this is due to the image being handheld, to prevent the pinhole will need to </a:t>
            </a:r>
            <a:r>
              <a:rPr lang="en-GB" sz="1400">
                <a:ea typeface="+mn-lt"/>
                <a:cs typeface="+mn-lt"/>
              </a:rPr>
              <a:t>be placed in an area where it can be balanced correctly.</a:t>
            </a:r>
            <a:endParaRPr lang="en-GB" sz="1400" dirty="0"/>
          </a:p>
          <a:p>
            <a:pPr marL="0" indent="0">
              <a:buNone/>
            </a:pPr>
            <a:endParaRPr lang="en-GB" sz="1200">
              <a:effectLst/>
              <a:latin typeface="Helvetica"/>
              <a:cs typeface="Helvetica"/>
            </a:endParaRPr>
          </a:p>
        </p:txBody>
      </p:sp>
      <p:pic>
        <p:nvPicPr>
          <p:cNvPr id="4" name="Picture 3" descr="A black and white photo of a person&#10;&#10;Description automatically generated">
            <a:extLst>
              <a:ext uri="{FF2B5EF4-FFF2-40B4-BE49-F238E27FC236}">
                <a16:creationId xmlns:a16="http://schemas.microsoft.com/office/drawing/2014/main" id="{3EFD86C8-ED7D-AB67-3B06-F9ABD61A61ED}"/>
              </a:ext>
            </a:extLst>
          </p:cNvPr>
          <p:cNvPicPr>
            <a:picLocks noChangeAspect="1"/>
          </p:cNvPicPr>
          <p:nvPr/>
        </p:nvPicPr>
        <p:blipFill>
          <a:blip r:embed="rId2"/>
          <a:stretch>
            <a:fillRect/>
          </a:stretch>
        </p:blipFill>
        <p:spPr>
          <a:xfrm>
            <a:off x="6927965" y="1016005"/>
            <a:ext cx="4309745" cy="5457945"/>
          </a:xfrm>
          <a:prstGeom prst="rect">
            <a:avLst/>
          </a:prstGeom>
        </p:spPr>
      </p:pic>
    </p:spTree>
    <p:extLst>
      <p:ext uri="{BB962C8B-B14F-4D97-AF65-F5344CB8AC3E}">
        <p14:creationId xmlns:p14="http://schemas.microsoft.com/office/powerpoint/2010/main" val="2025222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48975" y="141840"/>
            <a:ext cx="11619947" cy="1402866"/>
          </a:xfrm>
        </p:spPr>
        <p:txBody>
          <a:bodyPr>
            <a:normAutofit fontScale="90000"/>
          </a:bodyPr>
          <a:lstStyle/>
          <a:p>
            <a:r>
              <a:rPr lang="en-GB" sz="4000">
                <a:latin typeface="Futura"/>
              </a:rPr>
              <a:t>Just One Of Those Things, High Heel Project. </a:t>
            </a:r>
            <a:br>
              <a:rPr lang="en-GB" sz="4000">
                <a:latin typeface="Futura"/>
              </a:rPr>
            </a:br>
            <a:r>
              <a:rPr lang="en-GB" sz="4000">
                <a:latin typeface="Futura"/>
              </a:rPr>
              <a:t>Mari Katayama. 2022. </a:t>
            </a:r>
            <a:r>
              <a:rPr lang="en-GB" sz="4000">
                <a:latin typeface="Futura"/>
                <a:ea typeface="+mj-lt"/>
                <a:cs typeface="+mj-lt"/>
              </a:rPr>
              <a:t>(Acts of Resistance Exhibition 2024</a:t>
            </a:r>
            <a:endParaRPr lang="en-GB" sz="4000" cap="all">
              <a:latin typeface="Futura"/>
            </a:endParaRP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391484"/>
            <a:ext cx="5501640" cy="5082467"/>
          </a:xfrm>
          <a:ln>
            <a:solidFill>
              <a:schemeClr val="tx1"/>
            </a:solidFill>
          </a:ln>
        </p:spPr>
        <p:txBody>
          <a:bodyPr vert="horz" lIns="91440" tIns="45720" rIns="91440" bIns="45720" rtlCol="0" anchor="t">
            <a:noAutofit/>
          </a:bodyPr>
          <a:lstStyle/>
          <a:p>
            <a:pPr marL="0" indent="0">
              <a:buNone/>
            </a:pPr>
            <a:r>
              <a:rPr lang="en-GB" sz="1400">
                <a:ea typeface="+mn-lt"/>
                <a:cs typeface="+mn-lt"/>
              </a:rPr>
              <a:t>Initially, when looking at this image viewer's eyes will be immediately drawn to the centre of the image, due to the surrounding areas acting as a frame for the central image. The focal point consists of a physical photograph, where a woman is sitting on a dark wooden chair in the corner of the room, with dusky pink walls and navy-blue flooring in the background contrasting with her vintage black and white clothing. The woman is looking at the camera lens with a blank facial expression, at an eye-level angle. She has a prosthetic leg; this is also relevant in the other areas of the photo, whereby there are some prosthetic legs in multiple areas of the image. However, around the image is a mesh lace cloth with an arrangement of materialistic items that fit the colour theme of whites, pinks, and blues, framing the photograph. On each side, there is an enlarged version of the woman's arms with bold red nails, different to the other muted colours within the image. </a:t>
            </a:r>
            <a:endParaRPr lang="en-GB" sz="1400"/>
          </a:p>
          <a:p>
            <a:pPr marL="0" indent="0">
              <a:buNone/>
            </a:pPr>
            <a:r>
              <a:rPr lang="en-GB" sz="1400" dirty="0">
                <a:ea typeface="+mn-lt"/>
                <a:cs typeface="+mn-lt"/>
              </a:rPr>
              <a:t>There is unmistakable evidence of some manipulation and distortion at play within this image. Throughout the foreground section of the photograph, there is a close shot of the woman lying on the floor with her arm up, this is taken above the model with the camera looking </a:t>
            </a:r>
            <a:r>
              <a:rPr lang="en-GB" sz="1400">
                <a:ea typeface="+mn-lt"/>
                <a:cs typeface="+mn-lt"/>
              </a:rPr>
              <a:t>downwards. Taking a closer look at this image, the composition consists of an image within an image. The colours within this </a:t>
            </a:r>
            <a:r>
              <a:rPr lang="en-GB" sz="1400" dirty="0">
                <a:ea typeface="+mn-lt"/>
                <a:cs typeface="+mn-lt"/>
              </a:rPr>
              <a:t>image are very muted, sticking to pastel pinks, blacks, and whites throughout. However, there are some tones of grey and muted blue around the edges of the photograph. The contrast between the centre and surroundings is prominent due to the use of colours such as pink and black against blue and white.</a:t>
            </a:r>
            <a:endParaRPr lang="en-GB" sz="1400" dirty="0"/>
          </a:p>
          <a:p>
            <a:pPr marL="0" indent="0">
              <a:buNone/>
            </a:pPr>
            <a:endParaRPr lang="en-GB" sz="1200">
              <a:effectLst/>
              <a:latin typeface="Helvetica"/>
              <a:cs typeface="Helvetica"/>
            </a:endParaRPr>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1391483"/>
            <a:ext cx="5501640" cy="5082467"/>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6" name="Picture 5" descr="A person sitting on a chair with a person in a dress&#10;&#10;Description automatically generated">
            <a:extLst>
              <a:ext uri="{FF2B5EF4-FFF2-40B4-BE49-F238E27FC236}">
                <a16:creationId xmlns:a16="http://schemas.microsoft.com/office/drawing/2014/main" id="{9D10CF50-2B73-1794-B586-3E86FF37EBAF}"/>
              </a:ext>
            </a:extLst>
          </p:cNvPr>
          <p:cNvPicPr>
            <a:picLocks noChangeAspect="1"/>
          </p:cNvPicPr>
          <p:nvPr/>
        </p:nvPicPr>
        <p:blipFill>
          <a:blip r:embed="rId2"/>
          <a:stretch>
            <a:fillRect/>
          </a:stretch>
        </p:blipFill>
        <p:spPr>
          <a:xfrm>
            <a:off x="6252023" y="1987559"/>
            <a:ext cx="5187260" cy="3884217"/>
          </a:xfrm>
          <a:prstGeom prst="rect">
            <a:avLst/>
          </a:prstGeom>
        </p:spPr>
      </p:pic>
    </p:spTree>
    <p:extLst>
      <p:ext uri="{BB962C8B-B14F-4D97-AF65-F5344CB8AC3E}">
        <p14:creationId xmlns:p14="http://schemas.microsoft.com/office/powerpoint/2010/main" val="1023989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i="1">
                <a:latin typeface="Futura" pitchFamily="50" charset="0"/>
              </a:rPr>
              <a:t>Nowhere </a:t>
            </a:r>
            <a:r>
              <a:rPr lang="en-GB" sz="4000">
                <a:latin typeface="Futura" pitchFamily="50" charset="0"/>
              </a:rPr>
              <a:t>. Alisa Martynova. 2020.</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rmAutofit/>
          </a:bodyPr>
          <a:lstStyle/>
          <a:p>
            <a:pPr marL="0" indent="0">
              <a:buNone/>
            </a:pPr>
            <a:endParaRPr lang="en-GB" sz="1100" b="0" i="0">
              <a:effectLst/>
              <a:latin typeface="Helvetica" pitchFamily="2" charset="0"/>
            </a:endParaRPr>
          </a:p>
          <a:p>
            <a:pPr marL="0" indent="0">
              <a:buNone/>
            </a:pPr>
            <a:endParaRPr lang="en-GB" sz="1100">
              <a:latin typeface="Helvetica" pitchFamily="2" charset="0"/>
            </a:endParaRPr>
          </a:p>
          <a:p>
            <a:pPr marL="0" indent="0">
              <a:buNone/>
            </a:pPr>
            <a:endParaRPr lang="en-GB" sz="1100" b="0" i="0">
              <a:effectLst/>
              <a:latin typeface="Helvetica" pitchFamily="2" charset="0"/>
            </a:endParaRPr>
          </a:p>
          <a:p>
            <a:pPr marL="0" indent="0">
              <a:buNone/>
            </a:pPr>
            <a:endParaRPr lang="en-GB" sz="1100">
              <a:latin typeface="Helvetica" pitchFamily="2" charset="0"/>
            </a:endParaRPr>
          </a:p>
          <a:p>
            <a:pPr marL="0" indent="0">
              <a:buNone/>
            </a:pPr>
            <a:r>
              <a:rPr lang="en-GB" sz="1400" dirty="0">
                <a:ea typeface="+mn-lt"/>
                <a:cs typeface="+mn-lt"/>
              </a:rPr>
              <a:t>This work is an exploration of themes such as isolation, longing and the search for something. This photograph has a focal point of a woman central to the photo, where she is manipulated through a slow shutter speed. This technique shows her movement, mimicking the appearance of sand in the wind. The use of lighting within this photo is especially important. It is apparent that due to the low lighting situation within their environment, the photographer has used harsh studio lighting around the model, which furthers the contrast between the background and foreground. Another aspect of the image, is that the photographer has enhanced, is the use of bold colours and the relationship between them, using</a:t>
            </a:r>
            <a:r>
              <a:rPr lang="en-GB" sz="1400" dirty="0"/>
              <a:t> the lighting situation.</a:t>
            </a:r>
            <a:r>
              <a:rPr lang="en-GB" sz="1400" dirty="0">
                <a:ea typeface="+mn-lt"/>
                <a:cs typeface="+mn-lt"/>
              </a:rPr>
              <a:t> Within this image, the background consists of a dark navy surrounding the model. While, in the foreground, there is an orange desert that is highlighted through the bold lighting. To further the idea of the model representing sand, the model is also a shade of a </a:t>
            </a:r>
            <a:r>
              <a:rPr lang="en-GB" sz="1400">
                <a:ea typeface="+mn-lt"/>
                <a:cs typeface="+mn-lt"/>
              </a:rPr>
              <a:t>sand colour </a:t>
            </a:r>
            <a:r>
              <a:rPr lang="en-GB" sz="1400" dirty="0">
                <a:ea typeface="+mn-lt"/>
                <a:cs typeface="+mn-lt"/>
              </a:rPr>
              <a:t>with bright highlights. This makes the model stand out from the background.</a:t>
            </a:r>
            <a:endParaRPr lang="en-GB" sz="1400" dirty="0"/>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4" name="Picture 3" descr="A person and person standing on a rocky beach&#10;&#10;Description automatically generated">
            <a:extLst>
              <a:ext uri="{FF2B5EF4-FFF2-40B4-BE49-F238E27FC236}">
                <a16:creationId xmlns:a16="http://schemas.microsoft.com/office/drawing/2014/main" id="{0999E17E-9D86-BC00-588C-9C4C594BB5D8}"/>
              </a:ext>
            </a:extLst>
          </p:cNvPr>
          <p:cNvPicPr>
            <a:picLocks noChangeAspect="1"/>
          </p:cNvPicPr>
          <p:nvPr/>
        </p:nvPicPr>
        <p:blipFill>
          <a:blip r:embed="rId2"/>
          <a:srcRect t="4563" r="-275" b="-31"/>
          <a:stretch/>
        </p:blipFill>
        <p:spPr>
          <a:xfrm>
            <a:off x="6764655" y="1123319"/>
            <a:ext cx="4160058" cy="5231500"/>
          </a:xfrm>
          <a:prstGeom prst="rect">
            <a:avLst/>
          </a:prstGeom>
        </p:spPr>
      </p:pic>
    </p:spTree>
    <p:extLst>
      <p:ext uri="{BB962C8B-B14F-4D97-AF65-F5344CB8AC3E}">
        <p14:creationId xmlns:p14="http://schemas.microsoft.com/office/powerpoint/2010/main" val="3873552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The Perspectival Eye — Glass Bead">
            <a:extLst>
              <a:ext uri="{FF2B5EF4-FFF2-40B4-BE49-F238E27FC236}">
                <a16:creationId xmlns:a16="http://schemas.microsoft.com/office/drawing/2014/main" id="{AAE61DA0-0CDB-3E74-6805-F1FA56D28F7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748" t="11230" b="19917"/>
          <a:stretch/>
        </p:blipFill>
        <p:spPr bwMode="auto">
          <a:xfrm>
            <a:off x="0" y="0"/>
            <a:ext cx="1218895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848945" y="5393410"/>
            <a:ext cx="10491061" cy="922148"/>
          </a:xfrm>
          <a:solidFill>
            <a:srgbClr val="FFA1CB"/>
          </a:solidFill>
          <a:ln>
            <a:solidFill>
              <a:srgbClr val="FFA1CB"/>
            </a:solidFill>
          </a:ln>
        </p:spPr>
        <p:txBody>
          <a:bodyPr vert="horz" lIns="91440" tIns="45720" rIns="91440" bIns="45720" rtlCol="0" anchor="ctr">
            <a:normAutofit/>
          </a:bodyPr>
          <a:lstStyle/>
          <a:p>
            <a:r>
              <a:rPr lang="en-US" sz="4400">
                <a:latin typeface="Futura Medium" panose="020B0602020204020303" pitchFamily="34" charset="-79"/>
                <a:cs typeface="Futura Medium" panose="020B0602020204020303" pitchFamily="34" charset="-79"/>
              </a:rPr>
              <a:t>IMAGE ANALYSIS 2 - COMPOSITION</a:t>
            </a:r>
          </a:p>
        </p:txBody>
      </p:sp>
      <p:sp>
        <p:nvSpPr>
          <p:cNvPr id="5" name="TextBox 4">
            <a:extLst>
              <a:ext uri="{FF2B5EF4-FFF2-40B4-BE49-F238E27FC236}">
                <a16:creationId xmlns:a16="http://schemas.microsoft.com/office/drawing/2014/main" id="{67844B88-F386-9D45-ACB1-6F3F7F7547E9}"/>
              </a:ext>
            </a:extLst>
          </p:cNvPr>
          <p:cNvSpPr txBox="1"/>
          <p:nvPr/>
        </p:nvSpPr>
        <p:spPr>
          <a:xfrm>
            <a:off x="0" y="6488668"/>
            <a:ext cx="12188952" cy="369332"/>
          </a:xfrm>
          <a:prstGeom prst="rect">
            <a:avLst/>
          </a:prstGeom>
          <a:solidFill>
            <a:srgbClr val="D9D9D9">
              <a:alpha val="63922"/>
            </a:srgbClr>
          </a:solidFill>
        </p:spPr>
        <p:txBody>
          <a:bodyPr wrap="square">
            <a:spAutoFit/>
          </a:bodyPr>
          <a:lstStyle/>
          <a:p>
            <a:pPr algn="ctr"/>
            <a:r>
              <a:rPr lang="en-GB" b="0" i="0">
                <a:effectLst/>
                <a:latin typeface="Substance W00 Regular"/>
              </a:rPr>
              <a:t>Image From: Brook Taylor, </a:t>
            </a:r>
            <a:r>
              <a:rPr lang="en-GB" b="0" i="1">
                <a:effectLst/>
                <a:latin typeface="Substance W00 Regular"/>
              </a:rPr>
              <a:t>New Principles of Linear Perspective</a:t>
            </a:r>
            <a:r>
              <a:rPr lang="en-GB" b="0" i="0">
                <a:effectLst/>
                <a:latin typeface="Substance W00 Regular"/>
              </a:rPr>
              <a:t> (Fourth Edition) (London: J. Taylor, 1811)</a:t>
            </a:r>
            <a:endParaRPr lang="en-GB"/>
          </a:p>
        </p:txBody>
      </p:sp>
    </p:spTree>
    <p:extLst>
      <p:ext uri="{BB962C8B-B14F-4D97-AF65-F5344CB8AC3E}">
        <p14:creationId xmlns:p14="http://schemas.microsoft.com/office/powerpoint/2010/main" val="1234169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26888" y="-1727"/>
            <a:ext cx="10515600" cy="1325563"/>
          </a:xfrm>
        </p:spPr>
        <p:txBody>
          <a:bodyPr>
            <a:normAutofit/>
          </a:bodyPr>
          <a:lstStyle/>
          <a:p>
            <a:r>
              <a:rPr lang="en-GB" sz="4000">
                <a:latin typeface="Futura" pitchFamily="50" charset="0"/>
              </a:rPr>
              <a:t>Composition</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777726" cy="5457945"/>
          </a:xfrm>
          <a:ln>
            <a:solidFill>
              <a:schemeClr val="tx1"/>
            </a:solidFill>
          </a:ln>
        </p:spPr>
        <p:txBody>
          <a:bodyPr vert="horz" lIns="91440" tIns="45720" rIns="91440" bIns="45720" rtlCol="0" anchor="t">
            <a:noAutofit/>
          </a:bodyPr>
          <a:lstStyle/>
          <a:p>
            <a:pPr marL="0" indent="0">
              <a:buNone/>
            </a:pPr>
            <a:r>
              <a:rPr lang="en-US" sz="1200" dirty="0"/>
              <a:t> </a:t>
            </a:r>
            <a:endParaRPr lang="en-US" dirty="0"/>
          </a:p>
          <a:p>
            <a:pPr marL="0" indent="0">
              <a:buNone/>
            </a:pPr>
            <a:r>
              <a:rPr lang="en-US" sz="1200">
                <a:ea typeface="+mn-lt"/>
                <a:cs typeface="+mn-lt"/>
              </a:rPr>
              <a:t>Composition within photography refers to the arrangement of elements within a photograph. This is important in the creation of a visually appealing photo. It is used to help create a meaningful interpretation of an image. The way the photo is composed can change how viewers interpret, feel, and believe about an image. Using composition effectively can transform a simple image into a powerful visual narrative. When certain techniques are applied to your photographs, they can enhance all aspects of your images. Composition can help a photographer tell a story or leave a message within a photo. This creates a sense of connection between the subject and the viewer, enhancing the emotional impact. Maintaining constant practice with composition skills can massively assist the improvement of ability and allow for an increase in visually appealing and impactful photographs. It is important to understand and apply different composition techniques to all aspects of photography work as it develops skills in balance, focus and storytelling. </a:t>
            </a:r>
            <a:endParaRPr lang="en-US"/>
          </a:p>
          <a:p>
            <a:pPr marL="0" indent="0">
              <a:buNone/>
            </a:pPr>
            <a:r>
              <a:rPr lang="en-US" sz="1200">
                <a:ea typeface="+mn-lt"/>
                <a:cs typeface="+mn-lt"/>
              </a:rPr>
              <a:t>Constantly developing your composition skills will significantly boost your confidence as you start to witness your work improving and you start reviewing positive feedback from others. Photography is incredibly competitive, having a higher skill set than your competitors can massively set you apart in the industry, making your work more marketable and respected. An improvement of your skills can open doors to a wider range of career opportunities, such as becoming a professional photographer, marketing, or advertising.  </a:t>
            </a:r>
            <a:endParaRPr lang="en-US"/>
          </a:p>
          <a:p>
            <a:pPr marL="0" indent="0">
              <a:buNone/>
            </a:pPr>
            <a:r>
              <a:rPr lang="en-US" sz="1200">
                <a:ea typeface="+mn-lt"/>
                <a:cs typeface="+mn-lt"/>
              </a:rPr>
              <a:t>Giuseppe Milo's work exemplifies leading lines, contrast and balance to create excellent composition within a photograph. The back and white enhance the dramatic effect, which allows the viewers to focus on the distinction between the lights and shadows. Also, the leading lines present within this image help guide the viewer's eyes into the photograph, creating a sense of depth and movement. Within the image, the placement of the figures plays a significant role in creating a narrative.</a:t>
            </a:r>
            <a:endParaRPr lang="en-US"/>
          </a:p>
          <a:p>
            <a:pPr marL="0" indent="0">
              <a:buNone/>
            </a:pPr>
            <a:endParaRPr lang="en-GB">
              <a:solidFill>
                <a:srgbClr val="000000"/>
              </a:solidFill>
            </a:endParaRPr>
          </a:p>
          <a:p>
            <a:pPr marL="0" indent="0">
              <a:buNone/>
            </a:pPr>
            <a:endParaRPr lang="en-GB" sz="1300"/>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272695" y="1016005"/>
            <a:ext cx="5324945"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solidFill>
                <a:srgbClr val="FF0000"/>
              </a:solidFill>
            </a:endParaRPr>
          </a:p>
        </p:txBody>
      </p:sp>
      <p:sp>
        <p:nvSpPr>
          <p:cNvPr id="6" name="TextBox 5">
            <a:extLst>
              <a:ext uri="{FF2B5EF4-FFF2-40B4-BE49-F238E27FC236}">
                <a16:creationId xmlns:a16="http://schemas.microsoft.com/office/drawing/2014/main" id="{8569679B-A448-001D-9106-82F4A3D745FF}"/>
              </a:ext>
            </a:extLst>
          </p:cNvPr>
          <p:cNvSpPr txBox="1"/>
          <p:nvPr/>
        </p:nvSpPr>
        <p:spPr>
          <a:xfrm>
            <a:off x="6278822" y="1512623"/>
            <a:ext cx="534445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rgbClr val="323B4A"/>
                </a:solidFill>
                <a:latin typeface="Inter"/>
              </a:rPr>
              <a:t>Follow. 2019, Giuseppe Milo.</a:t>
            </a:r>
            <a:endParaRPr lang="en-US"/>
          </a:p>
        </p:txBody>
      </p:sp>
      <p:pic>
        <p:nvPicPr>
          <p:cNvPr id="8" name="Picture 7" descr="File:Oodi Library - Helsinki, Finland - Black and white street photography (46755777131).jpg">
            <a:extLst>
              <a:ext uri="{FF2B5EF4-FFF2-40B4-BE49-F238E27FC236}">
                <a16:creationId xmlns:a16="http://schemas.microsoft.com/office/drawing/2014/main" id="{BC0C2E05-48F4-C120-DB51-36FD18192D0C}"/>
              </a:ext>
            </a:extLst>
          </p:cNvPr>
          <p:cNvPicPr>
            <a:picLocks noChangeAspect="1"/>
          </p:cNvPicPr>
          <p:nvPr/>
        </p:nvPicPr>
        <p:blipFill>
          <a:blip r:embed="rId2"/>
          <a:stretch>
            <a:fillRect/>
          </a:stretch>
        </p:blipFill>
        <p:spPr>
          <a:xfrm>
            <a:off x="6340415" y="1879840"/>
            <a:ext cx="5218982" cy="3960963"/>
          </a:xfrm>
          <a:prstGeom prst="rect">
            <a:avLst/>
          </a:prstGeom>
        </p:spPr>
      </p:pic>
    </p:spTree>
    <p:extLst>
      <p:ext uri="{BB962C8B-B14F-4D97-AF65-F5344CB8AC3E}">
        <p14:creationId xmlns:p14="http://schemas.microsoft.com/office/powerpoint/2010/main" val="3924736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204192" y="-1727"/>
            <a:ext cx="10515600" cy="1325563"/>
          </a:xfrm>
        </p:spPr>
        <p:txBody>
          <a:bodyPr>
            <a:normAutofit/>
          </a:bodyPr>
          <a:lstStyle/>
          <a:p>
            <a:r>
              <a:rPr lang="en-GB" sz="4000">
                <a:latin typeface="Futura" pitchFamily="50" charset="0"/>
              </a:rPr>
              <a:t>Mood board</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11295888" cy="1827555"/>
          </a:xfrm>
          <a:ln>
            <a:solidFill>
              <a:schemeClr val="tx1"/>
            </a:solidFill>
          </a:ln>
        </p:spPr>
        <p:txBody>
          <a:bodyPr vert="horz" lIns="91440" tIns="45720" rIns="91440" bIns="45720" rtlCol="0" anchor="t">
            <a:normAutofit/>
          </a:bodyPr>
          <a:lstStyle/>
          <a:p>
            <a:pPr marL="0" indent="0">
              <a:buNone/>
            </a:pPr>
            <a:endParaRPr lang="en-US" sz="1200"/>
          </a:p>
          <a:p>
            <a:pPr marL="0" indent="0">
              <a:buNone/>
            </a:pPr>
            <a:r>
              <a:rPr lang="en-US" sz="1200">
                <a:ea typeface="+mn-lt"/>
                <a:cs typeface="+mn-lt"/>
              </a:rPr>
              <a:t>We created a mood board centered around the concepts within composition, whereby research was conducted into discovering images, along with the photographers who composed them, that have utilized various elements of composition such as line or pattern. This led to the discovery of a wide range of images, all of which convey different narratives, emotions, and atmospheres. An extremely popular concept includes the rule of thirds, leading lines, and framing. These all enhance images, allowing viewers to find an interest. All these concepts create a sense of balance within an image and help guide the viewer's eyes to the focal point. Additionally, concepts such as symmetry, shape, and patterns enhance a sense of harmony within an image. Focusing on color, tone, and movement within a photograph can enhance its mood and atmosphere, evoking certain emotions in viewers. Adjusting the perspective of an image or experimenting with focus through depth of field can result in unique and intriguing images that capture the viewer's attention.</a:t>
            </a:r>
            <a:endParaRPr lang="en-US"/>
          </a:p>
          <a:p>
            <a:pPr marL="0" indent="0">
              <a:buNone/>
            </a:pPr>
            <a:endParaRPr lang="en-US" sz="1200" dirty="0">
              <a:latin typeface="Helvetica"/>
              <a:cs typeface="Helvetica"/>
            </a:endParaRPr>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118086" y="3064564"/>
            <a:ext cx="5479554" cy="3685474"/>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4" name="Content Placeholder 2">
            <a:extLst>
              <a:ext uri="{FF2B5EF4-FFF2-40B4-BE49-F238E27FC236}">
                <a16:creationId xmlns:a16="http://schemas.microsoft.com/office/drawing/2014/main" id="{16CF158F-2BA4-9D11-C0B1-3FDA629E6FC2}"/>
              </a:ext>
            </a:extLst>
          </p:cNvPr>
          <p:cNvSpPr txBox="1">
            <a:spLocks/>
          </p:cNvSpPr>
          <p:nvPr/>
        </p:nvSpPr>
        <p:spPr>
          <a:xfrm>
            <a:off x="301752" y="3064567"/>
            <a:ext cx="5468509" cy="3696513"/>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6" name="Picture 5" descr="A screenshot of a computer">
            <a:extLst>
              <a:ext uri="{FF2B5EF4-FFF2-40B4-BE49-F238E27FC236}">
                <a16:creationId xmlns:a16="http://schemas.microsoft.com/office/drawing/2014/main" id="{8C1C3564-A38F-92B5-6103-D65549C1429D}"/>
              </a:ext>
            </a:extLst>
          </p:cNvPr>
          <p:cNvPicPr>
            <a:picLocks noChangeAspect="1"/>
          </p:cNvPicPr>
          <p:nvPr/>
        </p:nvPicPr>
        <p:blipFill>
          <a:blip r:embed="rId2"/>
          <a:srcRect l="29" t="7779" r="44431" b="279"/>
          <a:stretch/>
        </p:blipFill>
        <p:spPr>
          <a:xfrm>
            <a:off x="621089" y="3110705"/>
            <a:ext cx="4840530" cy="3606941"/>
          </a:xfrm>
          <a:prstGeom prst="rect">
            <a:avLst/>
          </a:prstGeom>
        </p:spPr>
      </p:pic>
      <p:pic>
        <p:nvPicPr>
          <p:cNvPr id="7" name="Picture 6" descr="A screenshot of a computer&#10;&#10;Description automatically generated">
            <a:extLst>
              <a:ext uri="{FF2B5EF4-FFF2-40B4-BE49-F238E27FC236}">
                <a16:creationId xmlns:a16="http://schemas.microsoft.com/office/drawing/2014/main" id="{421ABF8C-470C-2E5F-FE5A-EC2BEF2CFDF8}"/>
              </a:ext>
            </a:extLst>
          </p:cNvPr>
          <p:cNvPicPr>
            <a:picLocks noChangeAspect="1"/>
          </p:cNvPicPr>
          <p:nvPr/>
        </p:nvPicPr>
        <p:blipFill>
          <a:blip r:embed="rId2"/>
          <a:srcRect l="53482" t="6652" b="565"/>
          <a:stretch/>
        </p:blipFill>
        <p:spPr>
          <a:xfrm>
            <a:off x="6736522" y="3164218"/>
            <a:ext cx="4240699" cy="3498161"/>
          </a:xfrm>
          <a:prstGeom prst="rect">
            <a:avLst/>
          </a:prstGeom>
        </p:spPr>
      </p:pic>
    </p:spTree>
    <p:extLst>
      <p:ext uri="{BB962C8B-B14F-4D97-AF65-F5344CB8AC3E}">
        <p14:creationId xmlns:p14="http://schemas.microsoft.com/office/powerpoint/2010/main" val="17076778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LINE</a:t>
            </a:r>
            <a:endParaRPr lang="en-GB" sz="4000">
              <a:latin typeface="Futura" pitchFamily="50" charset="0"/>
            </a:endParaRP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Autofit/>
          </a:bodyPr>
          <a:lstStyle/>
          <a:p>
            <a:pPr>
              <a:buNone/>
            </a:pPr>
            <a:r>
              <a:rPr lang="en-GB" sz="1800" b="1">
                <a:ea typeface="+mn-lt"/>
                <a:cs typeface="+mn-lt"/>
              </a:rPr>
              <a:t>Leading Lines:</a:t>
            </a:r>
            <a:r>
              <a:rPr lang="en-GB" sz="1800">
                <a:ea typeface="+mn-lt"/>
                <a:cs typeface="+mn-lt"/>
              </a:rPr>
              <a:t> In photography, leading lines direct the viewer's eyes to a subject matter. These lines can be natural or man-made and help create depth and focus within images.</a:t>
            </a:r>
            <a:endParaRPr lang="en-GB" sz="1800" dirty="0"/>
          </a:p>
          <a:p>
            <a:pPr>
              <a:buNone/>
            </a:pPr>
            <a:endParaRPr lang="en-GB" sz="1800" dirty="0">
              <a:ea typeface="+mn-lt"/>
              <a:cs typeface="+mn-lt"/>
            </a:endParaRPr>
          </a:p>
          <a:p>
            <a:pPr>
              <a:buNone/>
            </a:pPr>
            <a:r>
              <a:rPr lang="en-GB" sz="1800" b="1">
                <a:ea typeface="+mn-lt"/>
                <a:cs typeface="+mn-lt"/>
              </a:rPr>
              <a:t>Diagonals:</a:t>
            </a:r>
            <a:r>
              <a:rPr lang="en-GB" sz="1800">
                <a:ea typeface="+mn-lt"/>
                <a:cs typeface="+mn-lt"/>
              </a:rPr>
              <a:t> Diagonal lines run across the frame diagonally, typically creating a sense of movement and energy. They add depth and a visually interesting composition, guiding the viewer's eyes into the photo.</a:t>
            </a:r>
            <a:endParaRPr lang="en-GB" sz="1800" dirty="0"/>
          </a:p>
          <a:p>
            <a:pPr>
              <a:buNone/>
            </a:pPr>
            <a:endParaRPr lang="en-GB" sz="1800" dirty="0">
              <a:ea typeface="+mn-lt"/>
              <a:cs typeface="+mn-lt"/>
            </a:endParaRPr>
          </a:p>
          <a:p>
            <a:pPr>
              <a:buNone/>
            </a:pPr>
            <a:r>
              <a:rPr lang="en-GB" sz="1800" b="1">
                <a:ea typeface="+mn-lt"/>
                <a:cs typeface="+mn-lt"/>
              </a:rPr>
              <a:t>Horizon:</a:t>
            </a:r>
            <a:r>
              <a:rPr lang="en-GB" sz="1800">
                <a:ea typeface="+mn-lt"/>
                <a:cs typeface="+mn-lt"/>
              </a:rPr>
              <a:t> The horizon line is generally horizontal and helps to identify 3D space in a landscape. It can be used to create a wide, open scene.</a:t>
            </a:r>
            <a:endParaRPr lang="en-GB" sz="1800" dirty="0"/>
          </a:p>
          <a:p>
            <a:pPr>
              <a:buNone/>
            </a:pPr>
            <a:endParaRPr lang="en-GB" sz="1800" dirty="0">
              <a:ea typeface="+mn-lt"/>
              <a:cs typeface="+mn-lt"/>
            </a:endParaRPr>
          </a:p>
          <a:p>
            <a:pPr>
              <a:buNone/>
            </a:pPr>
            <a:r>
              <a:rPr lang="en-GB" sz="1800" b="1">
                <a:ea typeface="+mn-lt"/>
                <a:cs typeface="+mn-lt"/>
              </a:rPr>
              <a:t>Eye-line:</a:t>
            </a:r>
            <a:r>
              <a:rPr lang="en-GB" sz="1800">
                <a:ea typeface="+mn-lt"/>
                <a:cs typeface="+mn-lt"/>
              </a:rPr>
              <a:t> Eye-line is an imaginary horizontal line that runs across the eyes when the camera is looking at the subject. It can help with framing shots effectively and balancing an image. Normally, the subject is facing or looking toward the camera, creating a sense of connection.</a:t>
            </a:r>
            <a:endParaRPr lang="en-GB" sz="1800"/>
          </a:p>
          <a:p>
            <a:pPr marL="0" indent="0">
              <a:buNone/>
            </a:pPr>
            <a:endParaRPr lang="en-GB" sz="1800" dirty="0">
              <a:latin typeface="Helvetica"/>
              <a:cs typeface="Helvetica"/>
            </a:endParaRPr>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7172696" y="220360"/>
            <a:ext cx="4717554" cy="3033479"/>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4" name="Content Placeholder 2">
            <a:extLst>
              <a:ext uri="{FF2B5EF4-FFF2-40B4-BE49-F238E27FC236}">
                <a16:creationId xmlns:a16="http://schemas.microsoft.com/office/drawing/2014/main" id="{34BC8338-2393-B568-EB0E-349119D7F133}"/>
              </a:ext>
            </a:extLst>
          </p:cNvPr>
          <p:cNvSpPr txBox="1">
            <a:spLocks/>
          </p:cNvSpPr>
          <p:nvPr/>
        </p:nvSpPr>
        <p:spPr>
          <a:xfrm>
            <a:off x="7172692" y="3429000"/>
            <a:ext cx="4717555" cy="3037701"/>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solidFill>
                <a:srgbClr val="FF0000"/>
              </a:solidFill>
            </a:endParaRPr>
          </a:p>
        </p:txBody>
      </p:sp>
      <p:pic>
        <p:nvPicPr>
          <p:cNvPr id="7" name="Picture 6" descr="A person lying on a bench&#10;&#10;Description automatically generated">
            <a:extLst>
              <a:ext uri="{FF2B5EF4-FFF2-40B4-BE49-F238E27FC236}">
                <a16:creationId xmlns:a16="http://schemas.microsoft.com/office/drawing/2014/main" id="{5F86C839-E963-5962-539D-3965FCD9549F}"/>
              </a:ext>
            </a:extLst>
          </p:cNvPr>
          <p:cNvPicPr>
            <a:picLocks noChangeAspect="1"/>
          </p:cNvPicPr>
          <p:nvPr/>
        </p:nvPicPr>
        <p:blipFill>
          <a:blip r:embed="rId2"/>
          <a:stretch>
            <a:fillRect/>
          </a:stretch>
        </p:blipFill>
        <p:spPr>
          <a:xfrm>
            <a:off x="7639878" y="547314"/>
            <a:ext cx="3792329" cy="2627023"/>
          </a:xfrm>
          <a:prstGeom prst="rect">
            <a:avLst/>
          </a:prstGeom>
        </p:spPr>
      </p:pic>
      <p:sp>
        <p:nvSpPr>
          <p:cNvPr id="8" name="TextBox 7">
            <a:extLst>
              <a:ext uri="{FF2B5EF4-FFF2-40B4-BE49-F238E27FC236}">
                <a16:creationId xmlns:a16="http://schemas.microsoft.com/office/drawing/2014/main" id="{D999DFCC-1E0D-7F5D-B922-8A5E7F1F3E2F}"/>
              </a:ext>
            </a:extLst>
          </p:cNvPr>
          <p:cNvSpPr txBox="1"/>
          <p:nvPr/>
        </p:nvSpPr>
        <p:spPr>
          <a:xfrm>
            <a:off x="7385879" y="218660"/>
            <a:ext cx="498502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23B4A"/>
                </a:solidFill>
                <a:latin typeface="Inter"/>
              </a:rPr>
              <a:t>The end is near here, 2024, Michael Dressel.</a:t>
            </a:r>
          </a:p>
        </p:txBody>
      </p:sp>
      <p:pic>
        <p:nvPicPr>
          <p:cNvPr id="9" name="Picture 8" descr="A black and white photo of a room&#10;&#10;Description automatically generated">
            <a:extLst>
              <a:ext uri="{FF2B5EF4-FFF2-40B4-BE49-F238E27FC236}">
                <a16:creationId xmlns:a16="http://schemas.microsoft.com/office/drawing/2014/main" id="{E25A2761-A600-C62A-D131-2EFAE147DFCF}"/>
              </a:ext>
            </a:extLst>
          </p:cNvPr>
          <p:cNvPicPr>
            <a:picLocks noChangeAspect="1"/>
          </p:cNvPicPr>
          <p:nvPr/>
        </p:nvPicPr>
        <p:blipFill>
          <a:blip r:embed="rId3"/>
          <a:srcRect l="43235" r="30341" b="73466"/>
          <a:stretch/>
        </p:blipFill>
        <p:spPr>
          <a:xfrm>
            <a:off x="7618620" y="3521488"/>
            <a:ext cx="3837177" cy="2869130"/>
          </a:xfrm>
          <a:prstGeom prst="rect">
            <a:avLst/>
          </a:prstGeom>
        </p:spPr>
      </p:pic>
    </p:spTree>
    <p:extLst>
      <p:ext uri="{BB962C8B-B14F-4D97-AF65-F5344CB8AC3E}">
        <p14:creationId xmlns:p14="http://schemas.microsoft.com/office/powerpoint/2010/main" val="17694894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E7C26-228D-8F4A-31F6-4C6B0DEF54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79A31E-ECC5-8133-5352-3CF312382857}"/>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SHAPE</a:t>
            </a:r>
            <a:endParaRPr lang="en-GB" sz="4000">
              <a:latin typeface="Futura" pitchFamily="50" charset="0"/>
            </a:endParaRPr>
          </a:p>
        </p:txBody>
      </p:sp>
      <p:sp>
        <p:nvSpPr>
          <p:cNvPr id="3" name="Content Placeholder 2">
            <a:extLst>
              <a:ext uri="{FF2B5EF4-FFF2-40B4-BE49-F238E27FC236}">
                <a16:creationId xmlns:a16="http://schemas.microsoft.com/office/drawing/2014/main" id="{6FB3BE4F-D8B0-9170-F56F-2F99D185B267}"/>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rmAutofit lnSpcReduction="10000"/>
          </a:bodyPr>
          <a:lstStyle/>
          <a:p>
            <a:pPr>
              <a:buNone/>
            </a:pPr>
            <a:r>
              <a:rPr lang="en-GB" sz="1800" b="1">
                <a:solidFill>
                  <a:srgbClr val="0E101A"/>
                </a:solidFill>
                <a:ea typeface="+mn-lt"/>
                <a:cs typeface="+mn-lt"/>
              </a:rPr>
              <a:t>Form – 3D:</a:t>
            </a:r>
            <a:r>
              <a:rPr lang="en-GB" sz="1800">
                <a:solidFill>
                  <a:srgbClr val="0E101A"/>
                </a:solidFill>
                <a:ea typeface="+mn-lt"/>
                <a:cs typeface="+mn-lt"/>
              </a:rPr>
              <a:t> The 3D form focuses on adding the illusion of depth and volume to shapes. This can be done using light and shadows to enhance curves and edges. </a:t>
            </a:r>
            <a:endParaRPr lang="en-US"/>
          </a:p>
          <a:p>
            <a:pPr>
              <a:buNone/>
            </a:pPr>
            <a:endParaRPr lang="en-GB"/>
          </a:p>
          <a:p>
            <a:pPr>
              <a:buNone/>
            </a:pPr>
            <a:r>
              <a:rPr lang="en-GB" sz="1800" b="1">
                <a:solidFill>
                  <a:srgbClr val="0E101A"/>
                </a:solidFill>
                <a:ea typeface="+mn-lt"/>
                <a:cs typeface="+mn-lt"/>
              </a:rPr>
              <a:t>Geometric: </a:t>
            </a:r>
            <a:r>
              <a:rPr lang="en-GB" sz="1800">
                <a:solidFill>
                  <a:srgbClr val="0E101A"/>
                </a:solidFill>
                <a:ea typeface="+mn-lt"/>
                <a:cs typeface="+mn-lt"/>
              </a:rPr>
              <a:t>Geometric shapes are about using lines and forms such as circles and triangles. This attracts the viewer's eyes, making the image look interesting and can add a sense of meaning to an image. </a:t>
            </a:r>
            <a:endParaRPr lang="en-GB"/>
          </a:p>
          <a:p>
            <a:pPr>
              <a:buNone/>
            </a:pPr>
            <a:endParaRPr lang="en-GB"/>
          </a:p>
          <a:p>
            <a:pPr>
              <a:buNone/>
            </a:pPr>
            <a:r>
              <a:rPr lang="en-GB" sz="1800" b="1">
                <a:solidFill>
                  <a:srgbClr val="0E101A"/>
                </a:solidFill>
                <a:ea typeface="+mn-lt"/>
                <a:cs typeface="+mn-lt"/>
              </a:rPr>
              <a:t>Biomorphic: </a:t>
            </a:r>
            <a:r>
              <a:rPr lang="en-GB" sz="1800">
                <a:solidFill>
                  <a:srgbClr val="0E101A"/>
                </a:solidFill>
                <a:ea typeface="+mn-lt"/>
                <a:cs typeface="+mn-lt"/>
              </a:rPr>
              <a:t>Organic, flowing shapes and lines which talk of the natural world. </a:t>
            </a:r>
            <a:endParaRPr lang="en-GB"/>
          </a:p>
          <a:p>
            <a:pPr>
              <a:buNone/>
            </a:pPr>
            <a:endParaRPr lang="en-GB"/>
          </a:p>
          <a:p>
            <a:pPr>
              <a:buNone/>
            </a:pPr>
            <a:r>
              <a:rPr lang="en-GB" sz="1800" b="1">
                <a:solidFill>
                  <a:srgbClr val="0E101A"/>
                </a:solidFill>
                <a:ea typeface="+mn-lt"/>
                <a:cs typeface="+mn-lt"/>
              </a:rPr>
              <a:t>Negative Space: </a:t>
            </a:r>
            <a:r>
              <a:rPr lang="en-GB" sz="1800">
                <a:solidFill>
                  <a:srgbClr val="0E101A"/>
                </a:solidFill>
                <a:ea typeface="+mn-lt"/>
                <a:cs typeface="+mn-lt"/>
              </a:rPr>
              <a:t>Negative space refers to the area around and in between a subject. This can draw attention and help to define a subject. It can create a sense of simplicity. Negative space can help create a powerful composition and bring notice to the focal point. </a:t>
            </a:r>
            <a:endParaRPr lang="en-GB"/>
          </a:p>
          <a:p>
            <a:pPr marL="0" indent="0">
              <a:buNone/>
            </a:pPr>
            <a:endParaRPr lang="en-GB" sz="1800" dirty="0">
              <a:latin typeface="Helvetica"/>
              <a:cs typeface="Helvetica"/>
            </a:endParaRPr>
          </a:p>
        </p:txBody>
      </p:sp>
      <p:sp>
        <p:nvSpPr>
          <p:cNvPr id="5" name="Content Placeholder 2">
            <a:extLst>
              <a:ext uri="{FF2B5EF4-FFF2-40B4-BE49-F238E27FC236}">
                <a16:creationId xmlns:a16="http://schemas.microsoft.com/office/drawing/2014/main" id="{FD651746-26F0-BE32-00D9-04CA9D6C3A86}"/>
              </a:ext>
            </a:extLst>
          </p:cNvPr>
          <p:cNvSpPr txBox="1">
            <a:spLocks/>
          </p:cNvSpPr>
          <p:nvPr/>
        </p:nvSpPr>
        <p:spPr>
          <a:xfrm>
            <a:off x="7172696" y="220360"/>
            <a:ext cx="4717554" cy="3033479"/>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4" name="Content Placeholder 2">
            <a:extLst>
              <a:ext uri="{FF2B5EF4-FFF2-40B4-BE49-F238E27FC236}">
                <a16:creationId xmlns:a16="http://schemas.microsoft.com/office/drawing/2014/main" id="{DC97E546-7283-1132-56B5-0F6242E78180}"/>
              </a:ext>
            </a:extLst>
          </p:cNvPr>
          <p:cNvSpPr txBox="1">
            <a:spLocks/>
          </p:cNvSpPr>
          <p:nvPr/>
        </p:nvSpPr>
        <p:spPr>
          <a:xfrm>
            <a:off x="7172692" y="3429000"/>
            <a:ext cx="4717555" cy="3037701"/>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7" name="TextBox 6">
            <a:extLst>
              <a:ext uri="{FF2B5EF4-FFF2-40B4-BE49-F238E27FC236}">
                <a16:creationId xmlns:a16="http://schemas.microsoft.com/office/drawing/2014/main" id="{90F28427-5997-8616-E195-E35869032E95}"/>
              </a:ext>
            </a:extLst>
          </p:cNvPr>
          <p:cNvSpPr txBox="1"/>
          <p:nvPr/>
        </p:nvSpPr>
        <p:spPr>
          <a:xfrm>
            <a:off x="7893879" y="218660"/>
            <a:ext cx="498502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Inter"/>
              </a:rPr>
              <a:t>Naco, Sonora, 1979. Alex Webb.</a:t>
            </a:r>
          </a:p>
        </p:txBody>
      </p:sp>
      <p:pic>
        <p:nvPicPr>
          <p:cNvPr id="6" name="Picture 5" descr="A blue building with a person standing in front of it&#10;&#10;Description automatically generated">
            <a:extLst>
              <a:ext uri="{FF2B5EF4-FFF2-40B4-BE49-F238E27FC236}">
                <a16:creationId xmlns:a16="http://schemas.microsoft.com/office/drawing/2014/main" id="{5546021A-0AB6-1722-CB01-4CC2A8221D75}"/>
              </a:ext>
            </a:extLst>
          </p:cNvPr>
          <p:cNvPicPr>
            <a:picLocks noChangeAspect="1"/>
          </p:cNvPicPr>
          <p:nvPr/>
        </p:nvPicPr>
        <p:blipFill>
          <a:blip r:embed="rId2"/>
          <a:stretch>
            <a:fillRect/>
          </a:stretch>
        </p:blipFill>
        <p:spPr>
          <a:xfrm>
            <a:off x="7518400" y="551147"/>
            <a:ext cx="4035288" cy="2674575"/>
          </a:xfrm>
          <a:prstGeom prst="rect">
            <a:avLst/>
          </a:prstGeom>
        </p:spPr>
      </p:pic>
      <p:pic>
        <p:nvPicPr>
          <p:cNvPr id="11" name="Picture 10" descr="A black and white photo of a room&#10;&#10;Description automatically generated">
            <a:extLst>
              <a:ext uri="{FF2B5EF4-FFF2-40B4-BE49-F238E27FC236}">
                <a16:creationId xmlns:a16="http://schemas.microsoft.com/office/drawing/2014/main" id="{2F748BA0-A527-1803-3728-7AA6476A4D14}"/>
              </a:ext>
            </a:extLst>
          </p:cNvPr>
          <p:cNvPicPr>
            <a:picLocks noChangeAspect="1"/>
          </p:cNvPicPr>
          <p:nvPr/>
        </p:nvPicPr>
        <p:blipFill>
          <a:blip r:embed="rId3"/>
          <a:srcRect l="38903" t="68586" r="29109" b="2443"/>
          <a:stretch/>
        </p:blipFill>
        <p:spPr>
          <a:xfrm>
            <a:off x="7419838" y="3551514"/>
            <a:ext cx="4227789" cy="2820157"/>
          </a:xfrm>
          <a:prstGeom prst="rect">
            <a:avLst/>
          </a:prstGeom>
        </p:spPr>
      </p:pic>
    </p:spTree>
    <p:extLst>
      <p:ext uri="{BB962C8B-B14F-4D97-AF65-F5344CB8AC3E}">
        <p14:creationId xmlns:p14="http://schemas.microsoft.com/office/powerpoint/2010/main" val="3513083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247CE-9D62-811D-D5D2-97A9D325E1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2EFE39-76C4-DED2-CA94-D7DBC5D55331}"/>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TONE</a:t>
            </a:r>
            <a:endParaRPr lang="en-GB" sz="4000">
              <a:latin typeface="Futura" pitchFamily="50" charset="0"/>
            </a:endParaRPr>
          </a:p>
        </p:txBody>
      </p:sp>
      <p:sp>
        <p:nvSpPr>
          <p:cNvPr id="3" name="Content Placeholder 2">
            <a:extLst>
              <a:ext uri="{FF2B5EF4-FFF2-40B4-BE49-F238E27FC236}">
                <a16:creationId xmlns:a16="http://schemas.microsoft.com/office/drawing/2014/main" id="{7383E76E-04C4-9B02-F6AA-300653E9FF64}"/>
              </a:ext>
            </a:extLst>
          </p:cNvPr>
          <p:cNvSpPr>
            <a:spLocks noGrp="1"/>
          </p:cNvSpPr>
          <p:nvPr>
            <p:ph idx="1"/>
          </p:nvPr>
        </p:nvSpPr>
        <p:spPr>
          <a:xfrm>
            <a:off x="301752" y="1016006"/>
            <a:ext cx="6683664" cy="5457945"/>
          </a:xfrm>
          <a:ln>
            <a:solidFill>
              <a:schemeClr val="tx1"/>
            </a:solidFill>
          </a:ln>
        </p:spPr>
        <p:txBody>
          <a:bodyPr vert="horz" lIns="91440" tIns="45720" rIns="91440" bIns="45720" rtlCol="0" anchor="t">
            <a:noAutofit/>
          </a:bodyPr>
          <a:lstStyle/>
          <a:p>
            <a:pPr>
              <a:buNone/>
            </a:pPr>
            <a:r>
              <a:rPr lang="en-GB" sz="1800" b="1">
                <a:solidFill>
                  <a:srgbClr val="0E101A"/>
                </a:solidFill>
                <a:ea typeface="+mn-lt"/>
                <a:cs typeface="+mn-lt"/>
              </a:rPr>
              <a:t>High Contrast: </a:t>
            </a:r>
            <a:r>
              <a:rPr lang="en-GB" sz="1800">
                <a:solidFill>
                  <a:srgbClr val="0E101A"/>
                </a:solidFill>
                <a:ea typeface="+mn-lt"/>
                <a:cs typeface="+mn-lt"/>
              </a:rPr>
              <a:t>High contrast tone is where there is a strong difference between light area to dark area in an image. Generally captured in black and white. This creates striking visual effects and creates a sense of drama within an image. Using this technique can add mood and intensity. It can also enhance textures and shapes. </a:t>
            </a:r>
            <a:endParaRPr lang="en-US"/>
          </a:p>
          <a:p>
            <a:pPr>
              <a:buNone/>
            </a:pPr>
            <a:r>
              <a:rPr lang="en-GB" sz="1800" b="1">
                <a:solidFill>
                  <a:srgbClr val="0E101A"/>
                </a:solidFill>
                <a:ea typeface="+mn-lt"/>
                <a:cs typeface="+mn-lt"/>
              </a:rPr>
              <a:t>Low Contrast: </a:t>
            </a:r>
            <a:r>
              <a:rPr lang="en-GB" sz="1800">
                <a:solidFill>
                  <a:srgbClr val="0E101A"/>
                </a:solidFill>
                <a:ea typeface="+mn-lt"/>
                <a:cs typeface="+mn-lt"/>
              </a:rPr>
              <a:t>This is where there is minimal difference between the light and dark areas. It creates a softer, more subtle image. It can give a dreamy, almost calm feeling to images. This normally works well for nature shoots and portraits. </a:t>
            </a:r>
            <a:endParaRPr lang="en-GB"/>
          </a:p>
          <a:p>
            <a:pPr>
              <a:buNone/>
            </a:pPr>
            <a:r>
              <a:rPr lang="en-GB" sz="1800" b="1">
                <a:solidFill>
                  <a:srgbClr val="0E101A"/>
                </a:solidFill>
                <a:ea typeface="+mn-lt"/>
                <a:cs typeface="+mn-lt"/>
              </a:rPr>
              <a:t>Monotone: </a:t>
            </a:r>
            <a:r>
              <a:rPr lang="en-GB" sz="1800">
                <a:solidFill>
                  <a:srgbClr val="0E101A"/>
                </a:solidFill>
                <a:ea typeface="+mn-lt"/>
                <a:cs typeface="+mn-lt"/>
              </a:rPr>
              <a:t>In photography, a monotone is an image that is created using a singular colour, sometimes with various shades of that colour. This helps to create a cohesive look, allowing for more focus on shapes and forms. These images help to show a certain mood and feeling to an image. </a:t>
            </a:r>
            <a:endParaRPr lang="en-GB"/>
          </a:p>
          <a:p>
            <a:pPr>
              <a:buNone/>
            </a:pPr>
            <a:r>
              <a:rPr lang="en-GB" sz="1800" b="1">
                <a:solidFill>
                  <a:srgbClr val="0E101A"/>
                </a:solidFill>
                <a:ea typeface="+mn-lt"/>
                <a:cs typeface="+mn-lt"/>
              </a:rPr>
              <a:t>Temperature:</a:t>
            </a:r>
            <a:r>
              <a:rPr lang="en-GB" sz="1800">
                <a:solidFill>
                  <a:srgbClr val="0E101A"/>
                </a:solidFill>
                <a:ea typeface="+mn-lt"/>
                <a:cs typeface="+mn-lt"/>
              </a:rPr>
              <a:t> Colour temperature can warm or cool an image by mismatching the temperature of light to the camera settings.</a:t>
            </a:r>
            <a:endParaRPr lang="en-GB"/>
          </a:p>
          <a:p>
            <a:pPr marL="0" indent="0">
              <a:lnSpc>
                <a:spcPct val="100000"/>
              </a:lnSpc>
              <a:buNone/>
            </a:pPr>
            <a:endParaRPr lang="en-GB" sz="1800" b="1">
              <a:latin typeface="Helvetica"/>
              <a:cs typeface="Helvetica"/>
            </a:endParaRPr>
          </a:p>
        </p:txBody>
      </p:sp>
      <p:sp>
        <p:nvSpPr>
          <p:cNvPr id="5" name="Content Placeholder 2">
            <a:extLst>
              <a:ext uri="{FF2B5EF4-FFF2-40B4-BE49-F238E27FC236}">
                <a16:creationId xmlns:a16="http://schemas.microsoft.com/office/drawing/2014/main" id="{ED4EDF25-E4D4-85B9-F428-6958D4BEBD71}"/>
              </a:ext>
            </a:extLst>
          </p:cNvPr>
          <p:cNvSpPr txBox="1">
            <a:spLocks/>
          </p:cNvSpPr>
          <p:nvPr/>
        </p:nvSpPr>
        <p:spPr>
          <a:xfrm>
            <a:off x="7172696" y="220360"/>
            <a:ext cx="4717554" cy="3033479"/>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a:p>
        </p:txBody>
      </p:sp>
      <p:sp>
        <p:nvSpPr>
          <p:cNvPr id="4" name="Content Placeholder 2">
            <a:extLst>
              <a:ext uri="{FF2B5EF4-FFF2-40B4-BE49-F238E27FC236}">
                <a16:creationId xmlns:a16="http://schemas.microsoft.com/office/drawing/2014/main" id="{EC11274B-0510-B53B-CBCD-2F400A311B4A}"/>
              </a:ext>
            </a:extLst>
          </p:cNvPr>
          <p:cNvSpPr txBox="1">
            <a:spLocks/>
          </p:cNvSpPr>
          <p:nvPr/>
        </p:nvSpPr>
        <p:spPr>
          <a:xfrm>
            <a:off x="7172692" y="3429000"/>
            <a:ext cx="4717555" cy="3037701"/>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6" name="Picture 5" descr="A person surfing in a large wave&#10;&#10;Description automatically generated">
            <a:extLst>
              <a:ext uri="{FF2B5EF4-FFF2-40B4-BE49-F238E27FC236}">
                <a16:creationId xmlns:a16="http://schemas.microsoft.com/office/drawing/2014/main" id="{5C91A1F0-059D-AE41-75D1-F9A2DC4D52F1}"/>
              </a:ext>
            </a:extLst>
          </p:cNvPr>
          <p:cNvPicPr>
            <a:picLocks noChangeAspect="1"/>
          </p:cNvPicPr>
          <p:nvPr/>
        </p:nvPicPr>
        <p:blipFill>
          <a:blip r:embed="rId2"/>
          <a:stretch>
            <a:fillRect/>
          </a:stretch>
        </p:blipFill>
        <p:spPr>
          <a:xfrm>
            <a:off x="7597912" y="548240"/>
            <a:ext cx="3887304" cy="2669347"/>
          </a:xfrm>
          <a:prstGeom prst="rect">
            <a:avLst/>
          </a:prstGeom>
        </p:spPr>
      </p:pic>
      <p:sp>
        <p:nvSpPr>
          <p:cNvPr id="8" name="TextBox 7">
            <a:extLst>
              <a:ext uri="{FF2B5EF4-FFF2-40B4-BE49-F238E27FC236}">
                <a16:creationId xmlns:a16="http://schemas.microsoft.com/office/drawing/2014/main" id="{261FC082-5FFC-D50D-9076-967271CD605C}"/>
              </a:ext>
            </a:extLst>
          </p:cNvPr>
          <p:cNvSpPr txBox="1"/>
          <p:nvPr/>
        </p:nvSpPr>
        <p:spPr>
          <a:xfrm>
            <a:off x="8169965" y="21866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23B4A"/>
                </a:solidFill>
                <a:latin typeface="Inter"/>
              </a:rPr>
              <a:t>Surfing. 2024. Eddie elder</a:t>
            </a:r>
            <a:endParaRPr lang="en-US"/>
          </a:p>
        </p:txBody>
      </p:sp>
      <p:pic>
        <p:nvPicPr>
          <p:cNvPr id="9" name="Picture 8" descr="A black and white photo of a room&#10;&#10;Description automatically generated">
            <a:extLst>
              <a:ext uri="{FF2B5EF4-FFF2-40B4-BE49-F238E27FC236}">
                <a16:creationId xmlns:a16="http://schemas.microsoft.com/office/drawing/2014/main" id="{E69F493D-3C4F-D4BA-F8BB-F8BA2EE2060F}"/>
              </a:ext>
            </a:extLst>
          </p:cNvPr>
          <p:cNvPicPr>
            <a:picLocks noChangeAspect="1"/>
          </p:cNvPicPr>
          <p:nvPr/>
        </p:nvPicPr>
        <p:blipFill>
          <a:blip r:embed="rId3"/>
          <a:srcRect l="75352" t="-157" r="117" b="80503"/>
          <a:stretch/>
        </p:blipFill>
        <p:spPr>
          <a:xfrm>
            <a:off x="7332180" y="3599484"/>
            <a:ext cx="4415739" cy="2717294"/>
          </a:xfrm>
          <a:prstGeom prst="rect">
            <a:avLst/>
          </a:prstGeom>
        </p:spPr>
      </p:pic>
    </p:spTree>
    <p:extLst>
      <p:ext uri="{BB962C8B-B14F-4D97-AF65-F5344CB8AC3E}">
        <p14:creationId xmlns:p14="http://schemas.microsoft.com/office/powerpoint/2010/main" val="4174464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5F8EE-7AA5-AAC1-5121-E25C4781CB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76DE77-C7FE-DD24-E5D3-B1148AEED92B}"/>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PATTERN</a:t>
            </a:r>
            <a:endParaRPr lang="en-GB" sz="4000">
              <a:latin typeface="Futura" pitchFamily="50" charset="0"/>
            </a:endParaRPr>
          </a:p>
        </p:txBody>
      </p:sp>
      <p:sp>
        <p:nvSpPr>
          <p:cNvPr id="3" name="Content Placeholder 2">
            <a:extLst>
              <a:ext uri="{FF2B5EF4-FFF2-40B4-BE49-F238E27FC236}">
                <a16:creationId xmlns:a16="http://schemas.microsoft.com/office/drawing/2014/main" id="{2ED59BBD-A2CB-3FBE-F899-58F189C4E280}"/>
              </a:ext>
            </a:extLst>
          </p:cNvPr>
          <p:cNvSpPr>
            <a:spLocks noGrp="1"/>
          </p:cNvSpPr>
          <p:nvPr>
            <p:ph idx="1"/>
          </p:nvPr>
        </p:nvSpPr>
        <p:spPr>
          <a:xfrm>
            <a:off x="180275" y="861398"/>
            <a:ext cx="6838271" cy="5612553"/>
          </a:xfrm>
          <a:ln>
            <a:solidFill>
              <a:schemeClr val="tx1"/>
            </a:solidFill>
          </a:ln>
        </p:spPr>
        <p:txBody>
          <a:bodyPr vert="horz" lIns="91440" tIns="45720" rIns="91440" bIns="45720" rtlCol="0" anchor="t">
            <a:noAutofit/>
          </a:bodyPr>
          <a:lstStyle/>
          <a:p>
            <a:pPr>
              <a:buNone/>
            </a:pPr>
            <a:r>
              <a:rPr lang="en-GB" sz="1700" b="1" kern="100">
                <a:solidFill>
                  <a:srgbClr val="0E101A"/>
                </a:solidFill>
                <a:ea typeface="+mn-lt"/>
                <a:cs typeface="+mn-lt"/>
              </a:rPr>
              <a:t>T</a:t>
            </a:r>
            <a:r>
              <a:rPr lang="en-GB" sz="1600" b="1" kern="100">
                <a:solidFill>
                  <a:srgbClr val="0E101A"/>
                </a:solidFill>
                <a:ea typeface="+mn-lt"/>
                <a:cs typeface="+mn-lt"/>
              </a:rPr>
              <a:t>exture: </a:t>
            </a:r>
            <a:r>
              <a:rPr lang="en-GB" sz="1600" kern="100">
                <a:solidFill>
                  <a:srgbClr val="0E101A"/>
                </a:solidFill>
                <a:ea typeface="+mn-lt"/>
                <a:cs typeface="+mn-lt"/>
              </a:rPr>
              <a:t>Texture is the visual quality of the surface of an object. It can add depth and dimensions, highlighting interesting details. This is found in everything around us with a closer look or different perspective. It can create a sense of realism and engage viewers. </a:t>
            </a:r>
            <a:endParaRPr lang="en-GB" sz="1600" kern="100" dirty="0">
              <a:solidFill>
                <a:srgbClr val="0E101A"/>
              </a:solidFill>
            </a:endParaRPr>
          </a:p>
          <a:p>
            <a:pPr>
              <a:buNone/>
            </a:pPr>
            <a:endParaRPr lang="en-GB" sz="1600" kern="100" dirty="0">
              <a:solidFill>
                <a:srgbClr val="0E101A"/>
              </a:solidFill>
              <a:ea typeface="+mn-lt"/>
              <a:cs typeface="+mn-lt"/>
            </a:endParaRPr>
          </a:p>
          <a:p>
            <a:pPr>
              <a:buNone/>
            </a:pPr>
            <a:r>
              <a:rPr lang="en-GB" sz="1600" b="1" kern="100">
                <a:solidFill>
                  <a:srgbClr val="0E101A"/>
                </a:solidFill>
                <a:ea typeface="+mn-lt"/>
                <a:cs typeface="+mn-lt"/>
              </a:rPr>
              <a:t>Repetition: </a:t>
            </a:r>
            <a:r>
              <a:rPr lang="en-GB" sz="1600" kern="100">
                <a:solidFill>
                  <a:srgbClr val="0E101A"/>
                </a:solidFill>
                <a:ea typeface="+mn-lt"/>
                <a:cs typeface="+mn-lt"/>
              </a:rPr>
              <a:t>This is where similar or identical elements, shapes or patterns repeat throughout the image. It creates a sense of rhythm and adds visual interest. It can enhance the composition and make subject matters more appealing. </a:t>
            </a:r>
            <a:endParaRPr lang="en-GB" sz="1600" kern="100" dirty="0">
              <a:solidFill>
                <a:srgbClr val="0E101A"/>
              </a:solidFill>
            </a:endParaRPr>
          </a:p>
          <a:p>
            <a:pPr>
              <a:buNone/>
            </a:pPr>
            <a:endParaRPr lang="en-GB" sz="1600" kern="100" dirty="0">
              <a:solidFill>
                <a:srgbClr val="0E101A"/>
              </a:solidFill>
              <a:ea typeface="+mn-lt"/>
              <a:cs typeface="+mn-lt"/>
            </a:endParaRPr>
          </a:p>
          <a:p>
            <a:pPr>
              <a:buNone/>
            </a:pPr>
            <a:r>
              <a:rPr lang="en-GB" sz="1600" b="1" kern="100">
                <a:solidFill>
                  <a:srgbClr val="0E101A"/>
                </a:solidFill>
                <a:ea typeface="+mn-lt"/>
                <a:cs typeface="+mn-lt"/>
              </a:rPr>
              <a:t>Pattern-break: </a:t>
            </a:r>
            <a:r>
              <a:rPr lang="en-GB" sz="1600" kern="100">
                <a:solidFill>
                  <a:srgbClr val="0E101A"/>
                </a:solidFill>
                <a:ea typeface="+mn-lt"/>
                <a:cs typeface="+mn-lt"/>
              </a:rPr>
              <a:t>This is a break of a contrasting detail in the similarity of an image. This draws attention to the break in the pattern, making focal points and visually interesting images. It helps to focus on uniqueness. </a:t>
            </a:r>
            <a:endParaRPr lang="en-GB" sz="1600" kern="100" dirty="0">
              <a:solidFill>
                <a:srgbClr val="0E101A"/>
              </a:solidFill>
            </a:endParaRPr>
          </a:p>
          <a:p>
            <a:pPr>
              <a:buNone/>
            </a:pPr>
            <a:endParaRPr lang="en-GB" sz="1600" kern="100" dirty="0">
              <a:solidFill>
                <a:srgbClr val="0E101A"/>
              </a:solidFill>
              <a:ea typeface="+mn-lt"/>
              <a:cs typeface="+mn-lt"/>
            </a:endParaRPr>
          </a:p>
          <a:p>
            <a:pPr>
              <a:buNone/>
            </a:pPr>
            <a:r>
              <a:rPr lang="en-GB" sz="1600" b="1" kern="100">
                <a:solidFill>
                  <a:srgbClr val="0E101A"/>
                </a:solidFill>
                <a:ea typeface="+mn-lt"/>
                <a:cs typeface="+mn-lt"/>
              </a:rPr>
              <a:t>Film-Grain/Digital-noise: </a:t>
            </a:r>
            <a:r>
              <a:rPr lang="en-GB" sz="1600" kern="100">
                <a:solidFill>
                  <a:srgbClr val="0E101A"/>
                </a:solidFill>
                <a:ea typeface="+mn-lt"/>
                <a:cs typeface="+mn-lt"/>
              </a:rPr>
              <a:t>This creates textured images due to high ISO if the lighting conditions are low or the photographer likes the look. It can affect the details, but it can add visual interest to images.</a:t>
            </a:r>
            <a:endParaRPr lang="en-GB" sz="1600" kern="100" dirty="0">
              <a:solidFill>
                <a:srgbClr val="0E101A"/>
              </a:solidFill>
            </a:endParaRPr>
          </a:p>
          <a:p>
            <a:pPr>
              <a:buNone/>
            </a:pPr>
            <a:endParaRPr lang="en-GB" sz="1600" kern="100" dirty="0">
              <a:solidFill>
                <a:srgbClr val="0E101A"/>
              </a:solidFill>
              <a:ea typeface="+mn-lt"/>
              <a:cs typeface="+mn-lt"/>
            </a:endParaRPr>
          </a:p>
          <a:p>
            <a:pPr marL="0" indent="0">
              <a:lnSpc>
                <a:spcPct val="100000"/>
              </a:lnSpc>
              <a:spcAft>
                <a:spcPts val="800"/>
              </a:spcAft>
              <a:buNone/>
            </a:pPr>
            <a:r>
              <a:rPr lang="en-GB" sz="1600" b="1" kern="100">
                <a:solidFill>
                  <a:srgbClr val="0E101A"/>
                </a:solidFill>
                <a:ea typeface="+mn-lt"/>
                <a:cs typeface="+mn-lt"/>
              </a:rPr>
              <a:t>Juxtaposition:</a:t>
            </a:r>
            <a:r>
              <a:rPr lang="en-GB" sz="1600" kern="100">
                <a:solidFill>
                  <a:srgbClr val="0E101A"/>
                </a:solidFill>
                <a:ea typeface="+mn-lt"/>
                <a:cs typeface="+mn-lt"/>
              </a:rPr>
              <a:t> How images are placed in proximity to each other. Can create a visual narrative/highlight interest in a scene. </a:t>
            </a:r>
            <a:endParaRPr lang="en-GB" sz="1600"/>
          </a:p>
        </p:txBody>
      </p:sp>
      <p:sp>
        <p:nvSpPr>
          <p:cNvPr id="5" name="Content Placeholder 2">
            <a:extLst>
              <a:ext uri="{FF2B5EF4-FFF2-40B4-BE49-F238E27FC236}">
                <a16:creationId xmlns:a16="http://schemas.microsoft.com/office/drawing/2014/main" id="{4C9C4D99-3466-9C82-9DBB-DEDD1F6E27DE}"/>
              </a:ext>
            </a:extLst>
          </p:cNvPr>
          <p:cNvSpPr txBox="1">
            <a:spLocks/>
          </p:cNvSpPr>
          <p:nvPr/>
        </p:nvSpPr>
        <p:spPr>
          <a:xfrm>
            <a:off x="7172696" y="220360"/>
            <a:ext cx="4717554" cy="3033479"/>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4" name="Content Placeholder 2">
            <a:extLst>
              <a:ext uri="{FF2B5EF4-FFF2-40B4-BE49-F238E27FC236}">
                <a16:creationId xmlns:a16="http://schemas.microsoft.com/office/drawing/2014/main" id="{7B3F42EC-AD4E-DCBB-1DEE-28D041A49AB1}"/>
              </a:ext>
            </a:extLst>
          </p:cNvPr>
          <p:cNvSpPr txBox="1">
            <a:spLocks/>
          </p:cNvSpPr>
          <p:nvPr/>
        </p:nvSpPr>
        <p:spPr>
          <a:xfrm>
            <a:off x="7172692" y="3429000"/>
            <a:ext cx="4717555" cy="3037701"/>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6" name="Picture 5" descr="A close-up of a rock in the sand&#10;&#10;Description automatically generated">
            <a:extLst>
              <a:ext uri="{FF2B5EF4-FFF2-40B4-BE49-F238E27FC236}">
                <a16:creationId xmlns:a16="http://schemas.microsoft.com/office/drawing/2014/main" id="{2104F06D-C224-315C-944F-E9C9FA575597}"/>
              </a:ext>
            </a:extLst>
          </p:cNvPr>
          <p:cNvPicPr>
            <a:picLocks noChangeAspect="1"/>
          </p:cNvPicPr>
          <p:nvPr/>
        </p:nvPicPr>
        <p:blipFill>
          <a:blip r:embed="rId2"/>
          <a:stretch>
            <a:fillRect/>
          </a:stretch>
        </p:blipFill>
        <p:spPr>
          <a:xfrm>
            <a:off x="8446053" y="551909"/>
            <a:ext cx="2191027" cy="2673054"/>
          </a:xfrm>
          <a:prstGeom prst="rect">
            <a:avLst/>
          </a:prstGeom>
        </p:spPr>
      </p:pic>
      <p:sp>
        <p:nvSpPr>
          <p:cNvPr id="7" name="TextBox 6">
            <a:extLst>
              <a:ext uri="{FF2B5EF4-FFF2-40B4-BE49-F238E27FC236}">
                <a16:creationId xmlns:a16="http://schemas.microsoft.com/office/drawing/2014/main" id="{5DEF7933-5332-38F7-BC44-14A7F202AB04}"/>
              </a:ext>
            </a:extLst>
          </p:cNvPr>
          <p:cNvSpPr txBox="1"/>
          <p:nvPr/>
        </p:nvSpPr>
        <p:spPr>
          <a:xfrm>
            <a:off x="8169965" y="21866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23B4A"/>
                </a:solidFill>
                <a:latin typeface="Inter"/>
              </a:rPr>
              <a:t>Dunes, 1968, Brett Weston</a:t>
            </a:r>
            <a:endParaRPr lang="en-US"/>
          </a:p>
        </p:txBody>
      </p:sp>
      <p:pic>
        <p:nvPicPr>
          <p:cNvPr id="11" name="Picture 10" descr="A black and white photo of a room&#10;&#10;Description automatically generated">
            <a:extLst>
              <a:ext uri="{FF2B5EF4-FFF2-40B4-BE49-F238E27FC236}">
                <a16:creationId xmlns:a16="http://schemas.microsoft.com/office/drawing/2014/main" id="{30E1BD9D-DEE2-63BF-3052-17A79A78072D}"/>
              </a:ext>
            </a:extLst>
          </p:cNvPr>
          <p:cNvPicPr>
            <a:picLocks noChangeAspect="1"/>
          </p:cNvPicPr>
          <p:nvPr/>
        </p:nvPicPr>
        <p:blipFill>
          <a:blip r:embed="rId3"/>
          <a:srcRect l="12562" t="33997" r="57670" b="33831"/>
          <a:stretch/>
        </p:blipFill>
        <p:spPr>
          <a:xfrm>
            <a:off x="7475054" y="3521487"/>
            <a:ext cx="4135271" cy="2868672"/>
          </a:xfrm>
          <a:prstGeom prst="rect">
            <a:avLst/>
          </a:prstGeom>
        </p:spPr>
      </p:pic>
    </p:spTree>
    <p:extLst>
      <p:ext uri="{BB962C8B-B14F-4D97-AF65-F5344CB8AC3E}">
        <p14:creationId xmlns:p14="http://schemas.microsoft.com/office/powerpoint/2010/main" val="15248363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F6C89-4E53-8C20-D831-5DCA5D844B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4DB7CA-1556-50D5-C3A9-E1771E7C74EC}"/>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BALANCE</a:t>
            </a:r>
            <a:endParaRPr lang="en-GB" sz="4000">
              <a:latin typeface="Futura" pitchFamily="50" charset="0"/>
            </a:endParaRPr>
          </a:p>
        </p:txBody>
      </p:sp>
      <p:sp>
        <p:nvSpPr>
          <p:cNvPr id="3" name="Content Placeholder 2">
            <a:extLst>
              <a:ext uri="{FF2B5EF4-FFF2-40B4-BE49-F238E27FC236}">
                <a16:creationId xmlns:a16="http://schemas.microsoft.com/office/drawing/2014/main" id="{2CCEA16A-D156-C2E9-6C89-A7E644E88DBA}"/>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rmAutofit/>
          </a:bodyPr>
          <a:lstStyle/>
          <a:p>
            <a:pPr>
              <a:buNone/>
            </a:pPr>
            <a:r>
              <a:rPr lang="en-GB" sz="2000" b="1" kern="100">
                <a:solidFill>
                  <a:srgbClr val="0E101A"/>
                </a:solidFill>
                <a:ea typeface="+mn-lt"/>
                <a:cs typeface="+mn-lt"/>
              </a:rPr>
              <a:t>Symmetry: </a:t>
            </a:r>
            <a:r>
              <a:rPr lang="en-GB" sz="2000" kern="100">
                <a:solidFill>
                  <a:srgbClr val="0E101A"/>
                </a:solidFill>
                <a:ea typeface="+mn-lt"/>
                <a:cs typeface="+mn-lt"/>
              </a:rPr>
              <a:t>This refers to when one side mirrors the other, a balanced arrangement of elements. This creates a sense of harmony and order, drawing the viewer's eye to the centre of the composition. This makes them visually appealing. </a:t>
            </a:r>
            <a:endParaRPr lang="en-US"/>
          </a:p>
          <a:p>
            <a:pPr>
              <a:buNone/>
            </a:pPr>
            <a:endParaRPr lang="en-GB" sz="2000" kern="100" dirty="0">
              <a:solidFill>
                <a:srgbClr val="0E101A"/>
              </a:solidFill>
              <a:ea typeface="+mn-lt"/>
              <a:cs typeface="+mn-lt"/>
            </a:endParaRPr>
          </a:p>
          <a:p>
            <a:pPr>
              <a:buNone/>
            </a:pPr>
            <a:r>
              <a:rPr lang="en-GB" sz="2000" b="1" kern="100">
                <a:solidFill>
                  <a:srgbClr val="0E101A"/>
                </a:solidFill>
                <a:ea typeface="+mn-lt"/>
                <a:cs typeface="+mn-lt"/>
              </a:rPr>
              <a:t>Asymmetry: </a:t>
            </a:r>
            <a:r>
              <a:rPr lang="en-GB" sz="2000" kern="100">
                <a:solidFill>
                  <a:srgbClr val="0E101A"/>
                </a:solidFill>
                <a:ea typeface="+mn-lt"/>
                <a:cs typeface="+mn-lt"/>
              </a:rPr>
              <a:t>This is where elements are unevenly arranged. It creates a sense of balance without mirroring. It can make a photo feel more dynamic, creating a sense of movement and drawing the viewers' attention. </a:t>
            </a:r>
            <a:endParaRPr lang="en-GB"/>
          </a:p>
          <a:p>
            <a:pPr>
              <a:buNone/>
            </a:pPr>
            <a:endParaRPr lang="en-GB" sz="2000" kern="100" dirty="0">
              <a:solidFill>
                <a:srgbClr val="0E101A"/>
              </a:solidFill>
              <a:ea typeface="+mn-lt"/>
              <a:cs typeface="+mn-lt"/>
            </a:endParaRPr>
          </a:p>
          <a:p>
            <a:pPr>
              <a:buNone/>
            </a:pPr>
            <a:r>
              <a:rPr lang="en-GB" sz="2000" b="1" kern="100" dirty="0">
                <a:solidFill>
                  <a:srgbClr val="0E101A"/>
                </a:solidFill>
                <a:ea typeface="+mn-lt"/>
                <a:cs typeface="+mn-lt"/>
              </a:rPr>
              <a:t>Foreground/Background: </a:t>
            </a:r>
            <a:r>
              <a:rPr lang="en-GB" sz="2000" kern="100" dirty="0">
                <a:solidFill>
                  <a:srgbClr val="0E101A"/>
                </a:solidFill>
                <a:ea typeface="+mn-lt"/>
                <a:cs typeface="+mn-lt"/>
              </a:rPr>
              <a:t>Maintaining balance between the foreground and background can help isolate or </a:t>
            </a:r>
            <a:r>
              <a:rPr lang="en-GB" sz="2000" kern="100">
                <a:solidFill>
                  <a:srgbClr val="0E101A"/>
                </a:solidFill>
                <a:ea typeface="+mn-lt"/>
                <a:cs typeface="+mn-lt"/>
              </a:rPr>
              <a:t>highlight subjects.</a:t>
            </a:r>
            <a:endParaRPr lang="en-GB"/>
          </a:p>
          <a:p>
            <a:pPr marL="0" indent="0">
              <a:lnSpc>
                <a:spcPct val="107000"/>
              </a:lnSpc>
              <a:spcAft>
                <a:spcPts val="800"/>
              </a:spcAft>
              <a:buNone/>
            </a:pPr>
            <a:endParaRPr lang="en-GB" sz="2000" kern="100" dirty="0">
              <a:latin typeface="Helvetica"/>
              <a:cs typeface="Times New Roman"/>
            </a:endParaRPr>
          </a:p>
        </p:txBody>
      </p:sp>
      <p:sp>
        <p:nvSpPr>
          <p:cNvPr id="5" name="Content Placeholder 2">
            <a:extLst>
              <a:ext uri="{FF2B5EF4-FFF2-40B4-BE49-F238E27FC236}">
                <a16:creationId xmlns:a16="http://schemas.microsoft.com/office/drawing/2014/main" id="{C89B08FC-B814-7A64-681B-D9CA88E64C9B}"/>
              </a:ext>
            </a:extLst>
          </p:cNvPr>
          <p:cNvSpPr txBox="1">
            <a:spLocks/>
          </p:cNvSpPr>
          <p:nvPr/>
        </p:nvSpPr>
        <p:spPr>
          <a:xfrm>
            <a:off x="7172696" y="220360"/>
            <a:ext cx="4717554" cy="3033479"/>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4" name="Content Placeholder 2">
            <a:extLst>
              <a:ext uri="{FF2B5EF4-FFF2-40B4-BE49-F238E27FC236}">
                <a16:creationId xmlns:a16="http://schemas.microsoft.com/office/drawing/2014/main" id="{D5819A1B-D1CE-46C4-9C2F-2200E11006B7}"/>
              </a:ext>
            </a:extLst>
          </p:cNvPr>
          <p:cNvSpPr txBox="1">
            <a:spLocks/>
          </p:cNvSpPr>
          <p:nvPr/>
        </p:nvSpPr>
        <p:spPr>
          <a:xfrm>
            <a:off x="7172692" y="3429000"/>
            <a:ext cx="4717555" cy="3037701"/>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6" name="Picture 5" descr="A tree in the middle of a lake&#10;&#10;Description automatically generated">
            <a:extLst>
              <a:ext uri="{FF2B5EF4-FFF2-40B4-BE49-F238E27FC236}">
                <a16:creationId xmlns:a16="http://schemas.microsoft.com/office/drawing/2014/main" id="{66FFC1E2-3C56-1714-8019-5A522303D3B6}"/>
              </a:ext>
            </a:extLst>
          </p:cNvPr>
          <p:cNvPicPr>
            <a:picLocks noChangeAspect="1"/>
          </p:cNvPicPr>
          <p:nvPr/>
        </p:nvPicPr>
        <p:blipFill>
          <a:blip r:embed="rId2"/>
          <a:stretch>
            <a:fillRect/>
          </a:stretch>
        </p:blipFill>
        <p:spPr>
          <a:xfrm>
            <a:off x="7551531" y="551147"/>
            <a:ext cx="3969025" cy="2674574"/>
          </a:xfrm>
          <a:prstGeom prst="rect">
            <a:avLst/>
          </a:prstGeom>
        </p:spPr>
      </p:pic>
      <p:sp>
        <p:nvSpPr>
          <p:cNvPr id="7" name="TextBox 6">
            <a:extLst>
              <a:ext uri="{FF2B5EF4-FFF2-40B4-BE49-F238E27FC236}">
                <a16:creationId xmlns:a16="http://schemas.microsoft.com/office/drawing/2014/main" id="{3F48B8F0-A74F-45B1-7A42-6244B0CD7C6C}"/>
              </a:ext>
            </a:extLst>
          </p:cNvPr>
          <p:cNvSpPr txBox="1"/>
          <p:nvPr/>
        </p:nvSpPr>
        <p:spPr>
          <a:xfrm>
            <a:off x="7452139" y="218661"/>
            <a:ext cx="474206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23B4A"/>
                </a:solidFill>
                <a:latin typeface="Inter"/>
              </a:rPr>
              <a:t>Balanced Symmetry, 2023, Jos </a:t>
            </a:r>
            <a:r>
              <a:rPr lang="en-US" err="1">
                <a:solidFill>
                  <a:srgbClr val="323B4A"/>
                </a:solidFill>
                <a:latin typeface="Inter"/>
              </a:rPr>
              <a:t>Buurmans</a:t>
            </a:r>
            <a:r>
              <a:rPr lang="en-US">
                <a:solidFill>
                  <a:srgbClr val="323B4A"/>
                </a:solidFill>
                <a:latin typeface="Inter"/>
              </a:rPr>
              <a:t> </a:t>
            </a:r>
            <a:endParaRPr lang="en-US"/>
          </a:p>
        </p:txBody>
      </p:sp>
      <p:pic>
        <p:nvPicPr>
          <p:cNvPr id="9" name="Picture 8" descr="A black and white photo of a room&#10;&#10;Description automatically generated">
            <a:extLst>
              <a:ext uri="{FF2B5EF4-FFF2-40B4-BE49-F238E27FC236}">
                <a16:creationId xmlns:a16="http://schemas.microsoft.com/office/drawing/2014/main" id="{980BCAB6-A3DA-FEAC-4042-D200B0353E61}"/>
              </a:ext>
            </a:extLst>
          </p:cNvPr>
          <p:cNvPicPr>
            <a:picLocks noChangeAspect="1"/>
          </p:cNvPicPr>
          <p:nvPr/>
        </p:nvPicPr>
        <p:blipFill>
          <a:blip r:embed="rId3"/>
          <a:srcRect l="70575" t="67270" b="1357"/>
          <a:stretch/>
        </p:blipFill>
        <p:spPr>
          <a:xfrm>
            <a:off x="7707658" y="3500093"/>
            <a:ext cx="3667740" cy="2916379"/>
          </a:xfrm>
          <a:prstGeom prst="rect">
            <a:avLst/>
          </a:prstGeom>
        </p:spPr>
      </p:pic>
    </p:spTree>
    <p:extLst>
      <p:ext uri="{BB962C8B-B14F-4D97-AF65-F5344CB8AC3E}">
        <p14:creationId xmlns:p14="http://schemas.microsoft.com/office/powerpoint/2010/main" val="3488402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4DF81-C7EA-6A46-2EB6-63AA8BFA20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C16CBB-C15A-084B-9BE6-D04909F983FF}"/>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COLOUR</a:t>
            </a:r>
            <a:endParaRPr lang="en-GB" sz="4000">
              <a:latin typeface="Futura" pitchFamily="50" charset="0"/>
            </a:endParaRPr>
          </a:p>
        </p:txBody>
      </p:sp>
      <p:sp>
        <p:nvSpPr>
          <p:cNvPr id="3" name="Content Placeholder 2">
            <a:extLst>
              <a:ext uri="{FF2B5EF4-FFF2-40B4-BE49-F238E27FC236}">
                <a16:creationId xmlns:a16="http://schemas.microsoft.com/office/drawing/2014/main" id="{3D2992A6-9235-149A-9664-298F5D806E0E}"/>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Autofit/>
          </a:bodyPr>
          <a:lstStyle/>
          <a:p>
            <a:pPr marL="0" indent="0">
              <a:buNone/>
            </a:pPr>
            <a:r>
              <a:rPr lang="en-GB" sz="2000" b="1" kern="100">
                <a:solidFill>
                  <a:srgbClr val="0E101A"/>
                </a:solidFill>
                <a:ea typeface="+mn-lt"/>
                <a:cs typeface="+mn-lt"/>
              </a:rPr>
              <a:t>Complimentary Colours: </a:t>
            </a:r>
            <a:r>
              <a:rPr lang="en-GB" sz="2000" kern="100">
                <a:solidFill>
                  <a:srgbClr val="0E101A"/>
                </a:solidFill>
                <a:ea typeface="+mn-lt"/>
                <a:cs typeface="+mn-lt"/>
              </a:rPr>
              <a:t>Complimentary colours are pairs of colours opposite each other on the colour wheel. It creates a strong contrast, making each colour appear more vibrant. It can make elements stand out. </a:t>
            </a:r>
            <a:endParaRPr lang="en-GB" sz="2000" kern="100">
              <a:solidFill>
                <a:srgbClr val="0E101A"/>
              </a:solidFill>
            </a:endParaRPr>
          </a:p>
          <a:p>
            <a:pPr marL="0" indent="0">
              <a:buNone/>
            </a:pPr>
            <a:endParaRPr lang="en-GB" sz="2000" kern="100" dirty="0">
              <a:solidFill>
                <a:srgbClr val="0E101A"/>
              </a:solidFill>
              <a:ea typeface="+mn-lt"/>
              <a:cs typeface="+mn-lt"/>
            </a:endParaRPr>
          </a:p>
          <a:p>
            <a:pPr marL="0" indent="0">
              <a:buNone/>
            </a:pPr>
            <a:r>
              <a:rPr lang="en-GB" sz="2000" b="1" kern="100">
                <a:solidFill>
                  <a:srgbClr val="0E101A"/>
                </a:solidFill>
                <a:ea typeface="+mn-lt"/>
                <a:cs typeface="+mn-lt"/>
              </a:rPr>
              <a:t>Clashing Colours: </a:t>
            </a:r>
            <a:r>
              <a:rPr lang="en-GB" sz="2000" kern="100">
                <a:solidFill>
                  <a:srgbClr val="0E101A"/>
                </a:solidFill>
                <a:ea typeface="+mn-lt"/>
                <a:cs typeface="+mn-lt"/>
              </a:rPr>
              <a:t>Clashing colours can create dynamism or chaos in a scene. </a:t>
            </a:r>
            <a:endParaRPr lang="en-GB" sz="2000"/>
          </a:p>
          <a:p>
            <a:pPr>
              <a:buNone/>
            </a:pPr>
            <a:endParaRPr lang="en-GB" sz="2000" kern="100" dirty="0">
              <a:solidFill>
                <a:srgbClr val="0E101A"/>
              </a:solidFill>
              <a:ea typeface="+mn-lt"/>
              <a:cs typeface="+mn-lt"/>
            </a:endParaRPr>
          </a:p>
          <a:p>
            <a:pPr marL="0" indent="0">
              <a:buNone/>
            </a:pPr>
            <a:r>
              <a:rPr lang="en-GB" sz="2000" b="1" kern="100">
                <a:solidFill>
                  <a:srgbClr val="0E101A"/>
                </a:solidFill>
                <a:ea typeface="+mn-lt"/>
                <a:cs typeface="+mn-lt"/>
              </a:rPr>
              <a:t>Saturation: </a:t>
            </a:r>
            <a:r>
              <a:rPr lang="en-GB" sz="2000" kern="100">
                <a:solidFill>
                  <a:srgbClr val="0E101A"/>
                </a:solidFill>
                <a:ea typeface="+mn-lt"/>
                <a:cs typeface="+mn-lt"/>
              </a:rPr>
              <a:t>This is where a colour has high intensity, appearing vivid and bright. Whereas a less saturated colour appears more muted or washed out. Increasing saturation can create a sense of mood and emotions. Such as high saturation can create feelings of energy and excitement.</a:t>
            </a:r>
            <a:endParaRPr lang="en-GB" sz="2000"/>
          </a:p>
          <a:p>
            <a:pPr marL="0" indent="0">
              <a:lnSpc>
                <a:spcPct val="107000"/>
              </a:lnSpc>
              <a:spcAft>
                <a:spcPts val="800"/>
              </a:spcAft>
              <a:buNone/>
            </a:pPr>
            <a:endParaRPr lang="en-GB" sz="2000" b="1" kern="100" dirty="0">
              <a:latin typeface="Helvetica"/>
              <a:ea typeface="Aptos" panose="020B0004020202020204" pitchFamily="34" charset="0"/>
              <a:cs typeface="Times New Roman" panose="02020603050405020304" pitchFamily="18" charset="0"/>
            </a:endParaRPr>
          </a:p>
          <a:p>
            <a:pPr marL="0" indent="0">
              <a:lnSpc>
                <a:spcPct val="107000"/>
              </a:lnSpc>
              <a:spcAft>
                <a:spcPts val="800"/>
              </a:spcAft>
              <a:buNone/>
            </a:pPr>
            <a:endParaRPr lang="en-GB" sz="2400" b="1" kern="100">
              <a:latin typeface="Aptos" panose="020B0004020202020204" pitchFamily="34" charset="0"/>
              <a:ea typeface="Aptos" panose="020B0004020202020204" pitchFamily="34" charset="0"/>
              <a:cs typeface="Times New Roman" panose="02020603050405020304" pitchFamily="18" charset="0"/>
            </a:endParaRPr>
          </a:p>
        </p:txBody>
      </p:sp>
      <p:sp>
        <p:nvSpPr>
          <p:cNvPr id="5" name="Content Placeholder 2">
            <a:extLst>
              <a:ext uri="{FF2B5EF4-FFF2-40B4-BE49-F238E27FC236}">
                <a16:creationId xmlns:a16="http://schemas.microsoft.com/office/drawing/2014/main" id="{7F9410CA-325E-3172-F3F9-4C523C29537C}"/>
              </a:ext>
            </a:extLst>
          </p:cNvPr>
          <p:cNvSpPr txBox="1">
            <a:spLocks/>
          </p:cNvSpPr>
          <p:nvPr/>
        </p:nvSpPr>
        <p:spPr>
          <a:xfrm>
            <a:off x="7172696" y="220360"/>
            <a:ext cx="4717554" cy="3033479"/>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6" name="Picture 5" descr="A blurry image of a person holding a basket&#10;&#10;Description automatically generated">
            <a:extLst>
              <a:ext uri="{FF2B5EF4-FFF2-40B4-BE49-F238E27FC236}">
                <a16:creationId xmlns:a16="http://schemas.microsoft.com/office/drawing/2014/main" id="{52CD7572-3BCB-9C3C-93C3-991975542D2B}"/>
              </a:ext>
            </a:extLst>
          </p:cNvPr>
          <p:cNvPicPr>
            <a:picLocks noChangeAspect="1"/>
          </p:cNvPicPr>
          <p:nvPr/>
        </p:nvPicPr>
        <p:blipFill>
          <a:blip r:embed="rId2"/>
          <a:stretch>
            <a:fillRect/>
          </a:stretch>
        </p:blipFill>
        <p:spPr>
          <a:xfrm>
            <a:off x="7584662" y="553049"/>
            <a:ext cx="3913808" cy="2659726"/>
          </a:xfrm>
          <a:prstGeom prst="rect">
            <a:avLst/>
          </a:prstGeom>
        </p:spPr>
      </p:pic>
      <p:sp>
        <p:nvSpPr>
          <p:cNvPr id="8" name="TextBox 7">
            <a:extLst>
              <a:ext uri="{FF2B5EF4-FFF2-40B4-BE49-F238E27FC236}">
                <a16:creationId xmlns:a16="http://schemas.microsoft.com/office/drawing/2014/main" id="{8DE1A151-F32F-6C6D-8BE4-98D61C6E7CDD}"/>
              </a:ext>
            </a:extLst>
          </p:cNvPr>
          <p:cNvSpPr txBox="1"/>
          <p:nvPr/>
        </p:nvSpPr>
        <p:spPr>
          <a:xfrm>
            <a:off x="7661965" y="218661"/>
            <a:ext cx="474206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23B4A"/>
                </a:solidFill>
                <a:latin typeface="Inter"/>
              </a:rPr>
              <a:t>The Bandoneon Player, Dolores Marot</a:t>
            </a:r>
          </a:p>
        </p:txBody>
      </p:sp>
      <p:sp>
        <p:nvSpPr>
          <p:cNvPr id="7" name="Content Placeholder 2">
            <a:extLst>
              <a:ext uri="{FF2B5EF4-FFF2-40B4-BE49-F238E27FC236}">
                <a16:creationId xmlns:a16="http://schemas.microsoft.com/office/drawing/2014/main" id="{D4A66E18-7A85-F479-8794-F1AD242D3E70}"/>
              </a:ext>
            </a:extLst>
          </p:cNvPr>
          <p:cNvSpPr txBox="1">
            <a:spLocks/>
          </p:cNvSpPr>
          <p:nvPr/>
        </p:nvSpPr>
        <p:spPr>
          <a:xfrm>
            <a:off x="7172692" y="3429000"/>
            <a:ext cx="4717555" cy="3037701"/>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11" name="Picture 10">
            <a:extLst>
              <a:ext uri="{FF2B5EF4-FFF2-40B4-BE49-F238E27FC236}">
                <a16:creationId xmlns:a16="http://schemas.microsoft.com/office/drawing/2014/main" id="{5A3F9A03-CC82-D7C9-86C8-CBD9D86E63CC}"/>
              </a:ext>
            </a:extLst>
          </p:cNvPr>
          <p:cNvPicPr>
            <a:picLocks noChangeAspect="1"/>
          </p:cNvPicPr>
          <p:nvPr/>
        </p:nvPicPr>
        <p:blipFill>
          <a:blip r:embed="rId3"/>
          <a:srcRect l="11495" t="-268" r="42154" b="4141"/>
          <a:stretch/>
        </p:blipFill>
        <p:spPr>
          <a:xfrm rot="16200000">
            <a:off x="8125781" y="2978995"/>
            <a:ext cx="2870421" cy="3955018"/>
          </a:xfrm>
          <a:prstGeom prst="rect">
            <a:avLst/>
          </a:prstGeom>
        </p:spPr>
      </p:pic>
    </p:spTree>
    <p:extLst>
      <p:ext uri="{BB962C8B-B14F-4D97-AF65-F5344CB8AC3E}">
        <p14:creationId xmlns:p14="http://schemas.microsoft.com/office/powerpoint/2010/main" val="1584532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B0AD8-2EB7-E456-115C-58CD17FCBA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25BB1A-0FAB-076C-58F6-C3C71CCB2911}"/>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FRAMING</a:t>
            </a:r>
            <a:endParaRPr lang="en-GB" sz="4000">
              <a:latin typeface="Futura" pitchFamily="50" charset="0"/>
            </a:endParaRPr>
          </a:p>
        </p:txBody>
      </p:sp>
      <p:sp>
        <p:nvSpPr>
          <p:cNvPr id="3" name="Content Placeholder 2">
            <a:extLst>
              <a:ext uri="{FF2B5EF4-FFF2-40B4-BE49-F238E27FC236}">
                <a16:creationId xmlns:a16="http://schemas.microsoft.com/office/drawing/2014/main" id="{9FD6E556-E697-5CF4-61FC-59C9B5E96C73}"/>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rmAutofit/>
          </a:bodyPr>
          <a:lstStyle/>
          <a:p>
            <a:pPr marL="0" indent="0">
              <a:buNone/>
            </a:pPr>
            <a:r>
              <a:rPr lang="en-GB" sz="2000" b="1" kern="100">
                <a:solidFill>
                  <a:srgbClr val="0E101A"/>
                </a:solidFill>
                <a:ea typeface="+mn-lt"/>
                <a:cs typeface="+mn-lt"/>
              </a:rPr>
              <a:t>Sub-framing: </a:t>
            </a:r>
            <a:r>
              <a:rPr lang="en-GB" sz="2000" kern="100">
                <a:solidFill>
                  <a:srgbClr val="0E101A"/>
                </a:solidFill>
                <a:ea typeface="+mn-lt"/>
                <a:cs typeface="+mn-lt"/>
              </a:rPr>
              <a:t>finding frames within the frame can create visual interest and help to order information or draw the eyes. </a:t>
            </a:r>
            <a:endParaRPr lang="en-US"/>
          </a:p>
          <a:p>
            <a:pPr marL="0" indent="0">
              <a:buNone/>
            </a:pPr>
            <a:endParaRPr lang="en-GB" sz="2000" kern="100" dirty="0">
              <a:solidFill>
                <a:srgbClr val="0E101A"/>
              </a:solidFill>
              <a:ea typeface="+mn-lt"/>
              <a:cs typeface="+mn-lt"/>
            </a:endParaRPr>
          </a:p>
          <a:p>
            <a:pPr marL="0" indent="0">
              <a:buNone/>
            </a:pPr>
            <a:r>
              <a:rPr lang="en-GB" sz="2000" b="1" kern="100">
                <a:solidFill>
                  <a:srgbClr val="0E101A"/>
                </a:solidFill>
                <a:ea typeface="+mn-lt"/>
                <a:cs typeface="+mn-lt"/>
              </a:rPr>
              <a:t>Rule of Thirds: </a:t>
            </a:r>
            <a:r>
              <a:rPr lang="en-GB" sz="2000" kern="100">
                <a:solidFill>
                  <a:srgbClr val="0E101A"/>
                </a:solidFill>
                <a:ea typeface="+mn-lt"/>
                <a:cs typeface="+mn-lt"/>
              </a:rPr>
              <a:t>This is a composition guideline. It suggests dividing an image into a grid, where you place the focal points along these lines or where they intersect. It makes the image more balanced. </a:t>
            </a:r>
            <a:endParaRPr lang="en-GB"/>
          </a:p>
          <a:p>
            <a:pPr marL="0" indent="0">
              <a:buNone/>
            </a:pPr>
            <a:endParaRPr lang="en-GB" sz="2000" kern="100" dirty="0">
              <a:solidFill>
                <a:srgbClr val="0E101A"/>
              </a:solidFill>
              <a:ea typeface="+mn-lt"/>
              <a:cs typeface="+mn-lt"/>
            </a:endParaRPr>
          </a:p>
          <a:p>
            <a:pPr marL="0" indent="0">
              <a:buNone/>
            </a:pPr>
            <a:r>
              <a:rPr lang="en-GB" sz="2000" b="1" kern="100">
                <a:solidFill>
                  <a:srgbClr val="0E101A"/>
                </a:solidFill>
                <a:ea typeface="+mn-lt"/>
                <a:cs typeface="+mn-lt"/>
              </a:rPr>
              <a:t>Golden Ratio: </a:t>
            </a:r>
            <a:r>
              <a:rPr lang="en-GB" sz="2000" kern="100">
                <a:solidFill>
                  <a:srgbClr val="0E101A"/>
                </a:solidFill>
                <a:ea typeface="+mn-lt"/>
                <a:cs typeface="+mn-lt"/>
              </a:rPr>
              <a:t>It is a 'special' number, roughly 1.6. Which helps in knowing where to arrange things in a photo. Making images feel more balanced.</a:t>
            </a:r>
            <a:endParaRPr lang="en-GB"/>
          </a:p>
          <a:p>
            <a:pPr marL="0" indent="0">
              <a:lnSpc>
                <a:spcPct val="107000"/>
              </a:lnSpc>
              <a:spcAft>
                <a:spcPts val="800"/>
              </a:spcAft>
              <a:buNone/>
            </a:pPr>
            <a:endParaRPr lang="en-GB" sz="2000" kern="100" dirty="0">
              <a:latin typeface="Helvetica"/>
              <a:ea typeface="Aptos" panose="020B0004020202020204" pitchFamily="34" charset="0"/>
              <a:cs typeface="Times New Roman" panose="02020603050405020304" pitchFamily="18" charset="0"/>
            </a:endParaRPr>
          </a:p>
        </p:txBody>
      </p:sp>
      <p:sp>
        <p:nvSpPr>
          <p:cNvPr id="5" name="Content Placeholder 2">
            <a:extLst>
              <a:ext uri="{FF2B5EF4-FFF2-40B4-BE49-F238E27FC236}">
                <a16:creationId xmlns:a16="http://schemas.microsoft.com/office/drawing/2014/main" id="{6EF48C05-4692-13DE-72DE-5E651434F53E}"/>
              </a:ext>
            </a:extLst>
          </p:cNvPr>
          <p:cNvSpPr txBox="1">
            <a:spLocks/>
          </p:cNvSpPr>
          <p:nvPr/>
        </p:nvSpPr>
        <p:spPr>
          <a:xfrm>
            <a:off x="7172696" y="220360"/>
            <a:ext cx="4717554" cy="3033479"/>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4" name="Content Placeholder 2">
            <a:extLst>
              <a:ext uri="{FF2B5EF4-FFF2-40B4-BE49-F238E27FC236}">
                <a16:creationId xmlns:a16="http://schemas.microsoft.com/office/drawing/2014/main" id="{BA8258B7-E357-C7C4-1140-CC50B10DCAD0}"/>
              </a:ext>
            </a:extLst>
          </p:cNvPr>
          <p:cNvSpPr txBox="1">
            <a:spLocks/>
          </p:cNvSpPr>
          <p:nvPr/>
        </p:nvSpPr>
        <p:spPr>
          <a:xfrm>
            <a:off x="7172692" y="3429000"/>
            <a:ext cx="4717555" cy="3037701"/>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6" name="Picture 5" descr="A black and white photo of a canyon&#10;&#10;Description automatically generated">
            <a:extLst>
              <a:ext uri="{FF2B5EF4-FFF2-40B4-BE49-F238E27FC236}">
                <a16:creationId xmlns:a16="http://schemas.microsoft.com/office/drawing/2014/main" id="{F12296EB-4360-1B72-0796-6B1F410ECA05}"/>
              </a:ext>
            </a:extLst>
          </p:cNvPr>
          <p:cNvPicPr>
            <a:picLocks noChangeAspect="1"/>
          </p:cNvPicPr>
          <p:nvPr/>
        </p:nvPicPr>
        <p:blipFill>
          <a:blip r:embed="rId2"/>
          <a:stretch>
            <a:fillRect/>
          </a:stretch>
        </p:blipFill>
        <p:spPr>
          <a:xfrm>
            <a:off x="7684052" y="548687"/>
            <a:ext cx="3715025" cy="2679495"/>
          </a:xfrm>
          <a:prstGeom prst="rect">
            <a:avLst/>
          </a:prstGeom>
        </p:spPr>
      </p:pic>
      <p:sp>
        <p:nvSpPr>
          <p:cNvPr id="8" name="TextBox 7">
            <a:extLst>
              <a:ext uri="{FF2B5EF4-FFF2-40B4-BE49-F238E27FC236}">
                <a16:creationId xmlns:a16="http://schemas.microsoft.com/office/drawing/2014/main" id="{99357642-AD93-10DF-F93B-4312E66C2BC0}"/>
              </a:ext>
            </a:extLst>
          </p:cNvPr>
          <p:cNvSpPr txBox="1"/>
          <p:nvPr/>
        </p:nvSpPr>
        <p:spPr>
          <a:xfrm>
            <a:off x="7385879" y="218660"/>
            <a:ext cx="498502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23B4A"/>
                </a:solidFill>
                <a:latin typeface="Inter"/>
              </a:rPr>
              <a:t>The Grand Canyon, 1942, Ansel Adams.</a:t>
            </a:r>
          </a:p>
        </p:txBody>
      </p:sp>
      <p:pic>
        <p:nvPicPr>
          <p:cNvPr id="11" name="Picture 10" descr="A black and white photo of a room&#10;&#10;Description automatically generated">
            <a:extLst>
              <a:ext uri="{FF2B5EF4-FFF2-40B4-BE49-F238E27FC236}">
                <a16:creationId xmlns:a16="http://schemas.microsoft.com/office/drawing/2014/main" id="{3288CB81-965D-1388-72D5-946189F7584E}"/>
              </a:ext>
            </a:extLst>
          </p:cNvPr>
          <p:cNvPicPr>
            <a:picLocks noChangeAspect="1"/>
          </p:cNvPicPr>
          <p:nvPr/>
        </p:nvPicPr>
        <p:blipFill>
          <a:blip r:embed="rId3"/>
          <a:srcRect l="12175" r="57000" b="73048"/>
          <a:stretch/>
        </p:blipFill>
        <p:spPr>
          <a:xfrm>
            <a:off x="7320446" y="3532533"/>
            <a:ext cx="4443695" cy="2847006"/>
          </a:xfrm>
          <a:prstGeom prst="rect">
            <a:avLst/>
          </a:prstGeom>
        </p:spPr>
      </p:pic>
    </p:spTree>
    <p:extLst>
      <p:ext uri="{BB962C8B-B14F-4D97-AF65-F5344CB8AC3E}">
        <p14:creationId xmlns:p14="http://schemas.microsoft.com/office/powerpoint/2010/main" val="18054759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73ED1-845F-D70F-D153-3E160CFFC5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BA987C-60CA-984E-B474-92CC4F5C4AA6}"/>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FOCUS</a:t>
            </a:r>
            <a:endParaRPr lang="en-GB" sz="4000">
              <a:latin typeface="Futura" pitchFamily="50" charset="0"/>
            </a:endParaRPr>
          </a:p>
        </p:txBody>
      </p:sp>
      <p:sp>
        <p:nvSpPr>
          <p:cNvPr id="3" name="Content Placeholder 2">
            <a:extLst>
              <a:ext uri="{FF2B5EF4-FFF2-40B4-BE49-F238E27FC236}">
                <a16:creationId xmlns:a16="http://schemas.microsoft.com/office/drawing/2014/main" id="{730DCEEA-04DE-DD79-54A2-1DDF27011999}"/>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Autofit/>
          </a:bodyPr>
          <a:lstStyle/>
          <a:p>
            <a:pPr marL="0" indent="0">
              <a:buNone/>
            </a:pPr>
            <a:r>
              <a:rPr lang="en-GB" sz="1800" b="1" kern="100">
                <a:solidFill>
                  <a:srgbClr val="0E101A"/>
                </a:solidFill>
                <a:ea typeface="+mn-lt"/>
                <a:cs typeface="+mn-lt"/>
              </a:rPr>
              <a:t>Focal Point: </a:t>
            </a:r>
            <a:r>
              <a:rPr lang="en-GB" sz="1800" kern="100">
                <a:solidFill>
                  <a:srgbClr val="0E101A"/>
                </a:solidFill>
                <a:ea typeface="+mn-lt"/>
                <a:cs typeface="+mn-lt"/>
              </a:rPr>
              <a:t>This is the main part of the picture, the part of the photo that will get noticed first. Often done through a person or an object in a spot that stands out from the rest. It helps to simplify images and give more impact. </a:t>
            </a:r>
            <a:endParaRPr lang="en-US" sz="1800"/>
          </a:p>
          <a:p>
            <a:pPr marL="0" indent="0">
              <a:buNone/>
            </a:pPr>
            <a:endParaRPr lang="en-GB" sz="1800" kern="100" dirty="0">
              <a:solidFill>
                <a:srgbClr val="0E101A"/>
              </a:solidFill>
              <a:ea typeface="+mn-lt"/>
              <a:cs typeface="+mn-lt"/>
            </a:endParaRPr>
          </a:p>
          <a:p>
            <a:pPr marL="0" indent="0">
              <a:buNone/>
            </a:pPr>
            <a:r>
              <a:rPr lang="en-GB" sz="1800" b="1" kern="100">
                <a:solidFill>
                  <a:srgbClr val="0E101A"/>
                </a:solidFill>
                <a:ea typeface="+mn-lt"/>
                <a:cs typeface="+mn-lt"/>
              </a:rPr>
              <a:t>Depth of Field: </a:t>
            </a:r>
            <a:r>
              <a:rPr lang="en-GB" sz="1800" kern="100">
                <a:solidFill>
                  <a:srgbClr val="0E101A"/>
                </a:solidFill>
                <a:ea typeface="+mn-lt"/>
                <a:cs typeface="+mn-lt"/>
              </a:rPr>
              <a:t>Depth of field is about how much of an image is in focus. This is done using an aperture. For example, using a shallow depth of field creates a blurred background, with only closer objects in focus. Allowing a subject to stand out. Although a deep depth of field means more of the photo is in focus, this is good for landscapes. </a:t>
            </a:r>
            <a:endParaRPr lang="en-GB" sz="1800"/>
          </a:p>
          <a:p>
            <a:pPr marL="0" indent="0">
              <a:buNone/>
            </a:pPr>
            <a:endParaRPr lang="en-GB" sz="1800" kern="100" dirty="0">
              <a:solidFill>
                <a:srgbClr val="0E101A"/>
              </a:solidFill>
              <a:ea typeface="+mn-lt"/>
              <a:cs typeface="+mn-lt"/>
            </a:endParaRPr>
          </a:p>
          <a:p>
            <a:pPr marL="0" indent="0">
              <a:buNone/>
            </a:pPr>
            <a:r>
              <a:rPr lang="en-GB" sz="1800" b="1" kern="100">
                <a:solidFill>
                  <a:srgbClr val="0E101A"/>
                </a:solidFill>
                <a:ea typeface="+mn-lt"/>
                <a:cs typeface="+mn-lt"/>
              </a:rPr>
              <a:t>Hyperfocal Distance: </a:t>
            </a:r>
            <a:r>
              <a:rPr lang="en-GB" sz="1800" kern="100">
                <a:solidFill>
                  <a:srgbClr val="0E101A"/>
                </a:solidFill>
                <a:ea typeface="+mn-lt"/>
                <a:cs typeface="+mn-lt"/>
              </a:rPr>
              <a:t>Dependent on the lens used. The focus and aperture combo gives you the largest possible depth of field. A full range of information in focus can create a sense of realism and depth.</a:t>
            </a:r>
            <a:endParaRPr lang="en-GB" sz="1800"/>
          </a:p>
          <a:p>
            <a:pPr marL="0" indent="0">
              <a:lnSpc>
                <a:spcPct val="107000"/>
              </a:lnSpc>
              <a:spcAft>
                <a:spcPts val="800"/>
              </a:spcAft>
              <a:buNone/>
            </a:pPr>
            <a:endParaRPr lang="en-GB" sz="2400" kern="100" dirty="0">
              <a:effectLst/>
              <a:latin typeface="Helvetica"/>
              <a:ea typeface="Aptos" panose="020B0004020202020204" pitchFamily="34" charset="0"/>
              <a:cs typeface="Times New Roman"/>
            </a:endParaRPr>
          </a:p>
        </p:txBody>
      </p:sp>
      <p:sp>
        <p:nvSpPr>
          <p:cNvPr id="5" name="Content Placeholder 2">
            <a:extLst>
              <a:ext uri="{FF2B5EF4-FFF2-40B4-BE49-F238E27FC236}">
                <a16:creationId xmlns:a16="http://schemas.microsoft.com/office/drawing/2014/main" id="{D8B83C39-39C6-B09F-DA60-0D71AC409BAB}"/>
              </a:ext>
            </a:extLst>
          </p:cNvPr>
          <p:cNvSpPr txBox="1">
            <a:spLocks/>
          </p:cNvSpPr>
          <p:nvPr/>
        </p:nvSpPr>
        <p:spPr>
          <a:xfrm>
            <a:off x="7172696" y="220360"/>
            <a:ext cx="4717554" cy="3033479"/>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4" name="Content Placeholder 2">
            <a:extLst>
              <a:ext uri="{FF2B5EF4-FFF2-40B4-BE49-F238E27FC236}">
                <a16:creationId xmlns:a16="http://schemas.microsoft.com/office/drawing/2014/main" id="{ED23F209-F485-5AA4-1D8D-E2ED643166B6}"/>
              </a:ext>
            </a:extLst>
          </p:cNvPr>
          <p:cNvSpPr txBox="1">
            <a:spLocks/>
          </p:cNvSpPr>
          <p:nvPr/>
        </p:nvSpPr>
        <p:spPr>
          <a:xfrm>
            <a:off x="7172692" y="3429000"/>
            <a:ext cx="4717555" cy="3037701"/>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7" name="TextBox 6">
            <a:extLst>
              <a:ext uri="{FF2B5EF4-FFF2-40B4-BE49-F238E27FC236}">
                <a16:creationId xmlns:a16="http://schemas.microsoft.com/office/drawing/2014/main" id="{06055DB3-0BC3-0CB0-4F08-CE5257B905E1}"/>
              </a:ext>
            </a:extLst>
          </p:cNvPr>
          <p:cNvSpPr txBox="1"/>
          <p:nvPr/>
        </p:nvSpPr>
        <p:spPr>
          <a:xfrm>
            <a:off x="7617792" y="218660"/>
            <a:ext cx="498502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23B4A"/>
                </a:solidFill>
                <a:latin typeface="Inter"/>
              </a:rPr>
              <a:t>A walk in a dream, 2018, Toni Ricart.</a:t>
            </a:r>
          </a:p>
        </p:txBody>
      </p:sp>
      <p:pic>
        <p:nvPicPr>
          <p:cNvPr id="8" name="Picture 7" descr="A spider web with a light shining through&#10;&#10;Description automatically generated">
            <a:extLst>
              <a:ext uri="{FF2B5EF4-FFF2-40B4-BE49-F238E27FC236}">
                <a16:creationId xmlns:a16="http://schemas.microsoft.com/office/drawing/2014/main" id="{E8876587-6728-E7BD-5359-883EC7CCD865}"/>
              </a:ext>
            </a:extLst>
          </p:cNvPr>
          <p:cNvPicPr>
            <a:picLocks noChangeAspect="1"/>
          </p:cNvPicPr>
          <p:nvPr/>
        </p:nvPicPr>
        <p:blipFill>
          <a:blip r:embed="rId2"/>
          <a:stretch>
            <a:fillRect/>
          </a:stretch>
        </p:blipFill>
        <p:spPr>
          <a:xfrm rot="16200000">
            <a:off x="8203096" y="100721"/>
            <a:ext cx="2665895" cy="3575426"/>
          </a:xfrm>
          <a:prstGeom prst="rect">
            <a:avLst/>
          </a:prstGeom>
        </p:spPr>
      </p:pic>
      <p:pic>
        <p:nvPicPr>
          <p:cNvPr id="6" name="Picture 5" descr="A black and white photo of a room&#10;&#10;Description automatically generated">
            <a:extLst>
              <a:ext uri="{FF2B5EF4-FFF2-40B4-BE49-F238E27FC236}">
                <a16:creationId xmlns:a16="http://schemas.microsoft.com/office/drawing/2014/main" id="{CA1A46AD-9B70-D02D-C803-AE2879D1D692}"/>
              </a:ext>
            </a:extLst>
          </p:cNvPr>
          <p:cNvPicPr>
            <a:picLocks noChangeAspect="1"/>
          </p:cNvPicPr>
          <p:nvPr/>
        </p:nvPicPr>
        <p:blipFill>
          <a:blip r:embed="rId3"/>
          <a:srcRect l="11650" t="68548" r="56696" b="559"/>
          <a:stretch/>
        </p:blipFill>
        <p:spPr>
          <a:xfrm>
            <a:off x="7530963" y="3533223"/>
            <a:ext cx="3995945" cy="2860377"/>
          </a:xfrm>
          <a:prstGeom prst="rect">
            <a:avLst/>
          </a:prstGeom>
        </p:spPr>
      </p:pic>
    </p:spTree>
    <p:extLst>
      <p:ext uri="{BB962C8B-B14F-4D97-AF65-F5344CB8AC3E}">
        <p14:creationId xmlns:p14="http://schemas.microsoft.com/office/powerpoint/2010/main" val="26463477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5946B-C28D-A8E1-884E-5CA5B065FD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CB1CBF-EE57-762F-C2A9-A19899513C28}"/>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POSITION/VIEWPOINT</a:t>
            </a:r>
            <a:endParaRPr lang="en-GB" sz="4000">
              <a:latin typeface="Futura" pitchFamily="50" charset="0"/>
            </a:endParaRPr>
          </a:p>
        </p:txBody>
      </p:sp>
      <p:sp>
        <p:nvSpPr>
          <p:cNvPr id="3" name="Content Placeholder 2">
            <a:extLst>
              <a:ext uri="{FF2B5EF4-FFF2-40B4-BE49-F238E27FC236}">
                <a16:creationId xmlns:a16="http://schemas.microsoft.com/office/drawing/2014/main" id="{FBC99157-00A1-DF7A-FE2F-A5E02CF08CFD}"/>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rmAutofit/>
          </a:bodyPr>
          <a:lstStyle/>
          <a:p>
            <a:pPr marL="0" indent="0">
              <a:buNone/>
            </a:pPr>
            <a:r>
              <a:rPr lang="en-GB" sz="2000" b="1" kern="100">
                <a:solidFill>
                  <a:srgbClr val="0E101A"/>
                </a:solidFill>
                <a:ea typeface="+mn-lt"/>
                <a:cs typeface="+mn-lt"/>
              </a:rPr>
              <a:t>Eye-level: </a:t>
            </a:r>
            <a:r>
              <a:rPr lang="en-GB" sz="2000" kern="100" dirty="0">
                <a:solidFill>
                  <a:srgbClr val="0E101A"/>
                </a:solidFill>
                <a:ea typeface="+mn-lt"/>
                <a:cs typeface="+mn-lt"/>
              </a:rPr>
              <a:t> </a:t>
            </a:r>
            <a:endParaRPr lang="en-US" dirty="0"/>
          </a:p>
          <a:p>
            <a:pPr marL="0" indent="0">
              <a:buNone/>
            </a:pPr>
            <a:r>
              <a:rPr lang="en-GB" sz="2000" kern="100">
                <a:solidFill>
                  <a:srgbClr val="0E101A"/>
                </a:solidFill>
                <a:ea typeface="+mn-lt"/>
                <a:cs typeface="+mn-lt"/>
              </a:rPr>
              <a:t>This is the height to which your eyes are positioned; when looking straight ahead, the camera could go in line with your eye level. It can create a more natural perspective, making viewers feel more connected to a subject. </a:t>
            </a:r>
            <a:endParaRPr lang="en-GB"/>
          </a:p>
          <a:p>
            <a:pPr marL="0" indent="0">
              <a:buNone/>
            </a:pPr>
            <a:endParaRPr lang="en-GB" sz="2000" kern="100" dirty="0">
              <a:solidFill>
                <a:srgbClr val="0E101A"/>
              </a:solidFill>
              <a:ea typeface="+mn-lt"/>
              <a:cs typeface="+mn-lt"/>
            </a:endParaRPr>
          </a:p>
          <a:p>
            <a:pPr marL="0" indent="0">
              <a:buNone/>
            </a:pPr>
            <a:r>
              <a:rPr lang="en-GB" sz="2000" b="1" kern="100">
                <a:solidFill>
                  <a:srgbClr val="0E101A"/>
                </a:solidFill>
                <a:ea typeface="+mn-lt"/>
                <a:cs typeface="+mn-lt"/>
              </a:rPr>
              <a:t>Above: </a:t>
            </a:r>
            <a:r>
              <a:rPr lang="en-GB" sz="2000" kern="100">
                <a:solidFill>
                  <a:srgbClr val="0E101A"/>
                </a:solidFill>
                <a:ea typeface="+mn-lt"/>
                <a:cs typeface="+mn-lt"/>
              </a:rPr>
              <a:t>Placing the camera above the subject. This creates a sense of authority over the subject, making the subject appear inferior. This can evoke feelings of power in the viewer's eyes.  </a:t>
            </a:r>
            <a:endParaRPr lang="en-GB"/>
          </a:p>
          <a:p>
            <a:pPr marL="0" indent="0">
              <a:buNone/>
            </a:pPr>
            <a:endParaRPr lang="en-GB" sz="2000" kern="100" dirty="0">
              <a:solidFill>
                <a:srgbClr val="0E101A"/>
              </a:solidFill>
              <a:ea typeface="+mn-lt"/>
              <a:cs typeface="+mn-lt"/>
            </a:endParaRPr>
          </a:p>
          <a:p>
            <a:pPr marL="0" indent="0">
              <a:buNone/>
            </a:pPr>
            <a:r>
              <a:rPr lang="en-GB" sz="2000" b="1" kern="100">
                <a:solidFill>
                  <a:srgbClr val="0E101A"/>
                </a:solidFill>
                <a:ea typeface="+mn-lt"/>
                <a:cs typeface="+mn-lt"/>
              </a:rPr>
              <a:t>Below: </a:t>
            </a:r>
            <a:r>
              <a:rPr lang="en-GB" sz="2000" kern="100">
                <a:solidFill>
                  <a:srgbClr val="0E101A"/>
                </a:solidFill>
                <a:ea typeface="+mn-lt"/>
                <a:cs typeface="+mn-lt"/>
              </a:rPr>
              <a:t>Looking up to a subject makes it appear dominant and towering. This can create a sense of respect or make the viewer feel small.</a:t>
            </a:r>
            <a:endParaRPr lang="en-GB"/>
          </a:p>
          <a:p>
            <a:pPr marL="0" indent="0">
              <a:lnSpc>
                <a:spcPct val="107000"/>
              </a:lnSpc>
              <a:spcAft>
                <a:spcPts val="800"/>
              </a:spcAft>
              <a:buNone/>
            </a:pPr>
            <a:endParaRPr lang="en-GB" sz="2000" b="1" kern="100" dirty="0">
              <a:effectLst/>
              <a:latin typeface="Helvetica"/>
              <a:ea typeface="Aptos" panose="020B0004020202020204" pitchFamily="34" charset="0"/>
              <a:cs typeface="Times New Roman"/>
            </a:endParaRPr>
          </a:p>
        </p:txBody>
      </p:sp>
      <p:sp>
        <p:nvSpPr>
          <p:cNvPr id="5" name="Content Placeholder 2">
            <a:extLst>
              <a:ext uri="{FF2B5EF4-FFF2-40B4-BE49-F238E27FC236}">
                <a16:creationId xmlns:a16="http://schemas.microsoft.com/office/drawing/2014/main" id="{7367D04D-4E38-C2A1-F0DC-3AE3A90D349B}"/>
              </a:ext>
            </a:extLst>
          </p:cNvPr>
          <p:cNvSpPr txBox="1">
            <a:spLocks/>
          </p:cNvSpPr>
          <p:nvPr/>
        </p:nvSpPr>
        <p:spPr>
          <a:xfrm>
            <a:off x="7172696" y="220360"/>
            <a:ext cx="4717554" cy="3033479"/>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4" name="Content Placeholder 2">
            <a:extLst>
              <a:ext uri="{FF2B5EF4-FFF2-40B4-BE49-F238E27FC236}">
                <a16:creationId xmlns:a16="http://schemas.microsoft.com/office/drawing/2014/main" id="{EF1169F4-DA5E-488A-D450-59849EF3FBBE}"/>
              </a:ext>
            </a:extLst>
          </p:cNvPr>
          <p:cNvSpPr txBox="1">
            <a:spLocks/>
          </p:cNvSpPr>
          <p:nvPr/>
        </p:nvSpPr>
        <p:spPr>
          <a:xfrm>
            <a:off x="7172692" y="3429000"/>
            <a:ext cx="4717555" cy="3037701"/>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7" name="TextBox 6">
            <a:extLst>
              <a:ext uri="{FF2B5EF4-FFF2-40B4-BE49-F238E27FC236}">
                <a16:creationId xmlns:a16="http://schemas.microsoft.com/office/drawing/2014/main" id="{D15BDB75-89B8-9E51-6C58-5333BB4AA9F3}"/>
              </a:ext>
            </a:extLst>
          </p:cNvPr>
          <p:cNvSpPr txBox="1"/>
          <p:nvPr/>
        </p:nvSpPr>
        <p:spPr>
          <a:xfrm>
            <a:off x="7617792" y="218660"/>
            <a:ext cx="498502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err="1">
                <a:solidFill>
                  <a:srgbClr val="545353"/>
                </a:solidFill>
                <a:latin typeface="Inter"/>
                <a:ea typeface="+mn-lt"/>
                <a:cs typeface="+mn-lt"/>
              </a:rPr>
              <a:t>Beauborg</a:t>
            </a:r>
            <a:r>
              <a:rPr lang="en-US">
                <a:solidFill>
                  <a:srgbClr val="545353"/>
                </a:solidFill>
                <a:latin typeface="Inter"/>
                <a:ea typeface="+mn-lt"/>
                <a:cs typeface="+mn-lt"/>
              </a:rPr>
              <a:t>, Paris, 1977</a:t>
            </a:r>
            <a:r>
              <a:rPr lang="en-US">
                <a:solidFill>
                  <a:srgbClr val="545353"/>
                </a:solidFill>
                <a:latin typeface="Aptos"/>
                <a:ea typeface="+mn-lt"/>
                <a:cs typeface="+mn-lt"/>
              </a:rPr>
              <a:t> .</a:t>
            </a:r>
            <a:r>
              <a:rPr lang="en-US">
                <a:solidFill>
                  <a:srgbClr val="545353"/>
                </a:solidFill>
                <a:latin typeface="Inter"/>
                <a:ea typeface="+mn-lt"/>
                <a:cs typeface="+mn-lt"/>
              </a:rPr>
              <a:t>André</a:t>
            </a:r>
            <a:r>
              <a:rPr lang="en-US">
                <a:solidFill>
                  <a:srgbClr val="545353"/>
                </a:solidFill>
                <a:latin typeface="Inter"/>
              </a:rPr>
              <a:t> Kertész.</a:t>
            </a:r>
            <a:endParaRPr lang="en-US"/>
          </a:p>
        </p:txBody>
      </p:sp>
      <p:pic>
        <p:nvPicPr>
          <p:cNvPr id="9" name="Picture 8" descr="A group of people standing around a building&#10;&#10;Description automatically generated">
            <a:extLst>
              <a:ext uri="{FF2B5EF4-FFF2-40B4-BE49-F238E27FC236}">
                <a16:creationId xmlns:a16="http://schemas.microsoft.com/office/drawing/2014/main" id="{EB8BE2E1-409A-782A-2237-EB7250337058}"/>
              </a:ext>
            </a:extLst>
          </p:cNvPr>
          <p:cNvPicPr>
            <a:picLocks noChangeAspect="1"/>
          </p:cNvPicPr>
          <p:nvPr/>
        </p:nvPicPr>
        <p:blipFill>
          <a:blip r:embed="rId2"/>
          <a:stretch>
            <a:fillRect/>
          </a:stretch>
        </p:blipFill>
        <p:spPr>
          <a:xfrm>
            <a:off x="7816573" y="586111"/>
            <a:ext cx="3449981" cy="2659865"/>
          </a:xfrm>
          <a:prstGeom prst="rect">
            <a:avLst/>
          </a:prstGeom>
        </p:spPr>
      </p:pic>
      <p:pic>
        <p:nvPicPr>
          <p:cNvPr id="6" name="Picture 5" descr="A black and white photo of a room&#10;&#10;Description automatically generated">
            <a:extLst>
              <a:ext uri="{FF2B5EF4-FFF2-40B4-BE49-F238E27FC236}">
                <a16:creationId xmlns:a16="http://schemas.microsoft.com/office/drawing/2014/main" id="{7F67D95E-5915-29BF-F395-A0D49A2E4E3F}"/>
              </a:ext>
            </a:extLst>
          </p:cNvPr>
          <p:cNvPicPr>
            <a:picLocks noChangeAspect="1"/>
          </p:cNvPicPr>
          <p:nvPr/>
        </p:nvPicPr>
        <p:blipFill>
          <a:blip r:embed="rId3"/>
          <a:srcRect l="68090" t="29431" r="1382" b="36956"/>
          <a:stretch/>
        </p:blipFill>
        <p:spPr>
          <a:xfrm>
            <a:off x="7497831" y="3536193"/>
            <a:ext cx="4076398" cy="2846611"/>
          </a:xfrm>
          <a:prstGeom prst="rect">
            <a:avLst/>
          </a:prstGeom>
        </p:spPr>
      </p:pic>
    </p:spTree>
    <p:extLst>
      <p:ext uri="{BB962C8B-B14F-4D97-AF65-F5344CB8AC3E}">
        <p14:creationId xmlns:p14="http://schemas.microsoft.com/office/powerpoint/2010/main" val="3051596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64F76-A4BE-EA04-FC22-9400B63515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F79B6B-755A-2541-136D-742BD36CC0E4}"/>
              </a:ext>
            </a:extLst>
          </p:cNvPr>
          <p:cNvSpPr>
            <a:spLocks noGrp="1"/>
          </p:cNvSpPr>
          <p:nvPr>
            <p:ph type="title"/>
          </p:nvPr>
        </p:nvSpPr>
        <p:spPr>
          <a:xfrm>
            <a:off x="182105" y="86621"/>
            <a:ext cx="10515600" cy="929385"/>
          </a:xfrm>
        </p:spPr>
        <p:txBody>
          <a:bodyPr>
            <a:normAutofit/>
          </a:bodyPr>
          <a:lstStyle/>
          <a:p>
            <a:r>
              <a:rPr lang="en-GB" sz="4000" i="1">
                <a:latin typeface="Futura" pitchFamily="50" charset="0"/>
              </a:rPr>
              <a:t>MOVEMENT</a:t>
            </a:r>
            <a:endParaRPr lang="en-GB" sz="4000">
              <a:latin typeface="Futura" pitchFamily="50" charset="0"/>
            </a:endParaRPr>
          </a:p>
        </p:txBody>
      </p:sp>
      <p:sp>
        <p:nvSpPr>
          <p:cNvPr id="3" name="Content Placeholder 2">
            <a:extLst>
              <a:ext uri="{FF2B5EF4-FFF2-40B4-BE49-F238E27FC236}">
                <a16:creationId xmlns:a16="http://schemas.microsoft.com/office/drawing/2014/main" id="{35E3785C-7A2B-AD25-F5C9-9582DAFECB54}"/>
              </a:ext>
            </a:extLst>
          </p:cNvPr>
          <p:cNvSpPr>
            <a:spLocks noGrp="1"/>
          </p:cNvSpPr>
          <p:nvPr>
            <p:ph idx="1"/>
          </p:nvPr>
        </p:nvSpPr>
        <p:spPr>
          <a:xfrm>
            <a:off x="301752" y="1016006"/>
            <a:ext cx="6562186" cy="5457945"/>
          </a:xfrm>
          <a:ln>
            <a:solidFill>
              <a:schemeClr val="tx1"/>
            </a:solidFill>
          </a:ln>
        </p:spPr>
        <p:txBody>
          <a:bodyPr vert="horz" lIns="91440" tIns="45720" rIns="91440" bIns="45720" rtlCol="0" anchor="t">
            <a:normAutofit/>
          </a:bodyPr>
          <a:lstStyle/>
          <a:p>
            <a:pPr marL="0" indent="0">
              <a:buNone/>
            </a:pPr>
            <a:r>
              <a:rPr lang="en-GB" sz="2000" b="1" kern="100">
                <a:solidFill>
                  <a:srgbClr val="0E101A"/>
                </a:solidFill>
                <a:ea typeface="+mn-lt"/>
                <a:cs typeface="+mn-lt"/>
              </a:rPr>
              <a:t>Frozen:</a:t>
            </a:r>
            <a:r>
              <a:rPr lang="en-GB" sz="2000" kern="100">
                <a:solidFill>
                  <a:srgbClr val="0E101A"/>
                </a:solidFill>
                <a:ea typeface="+mn-lt"/>
                <a:cs typeface="+mn-lt"/>
              </a:rPr>
              <a:t> (High Shutter speed) – Decisive moment. Great for capturing fast-moving subjects and creating clear, well-defined images. </a:t>
            </a:r>
            <a:endParaRPr lang="en-US"/>
          </a:p>
          <a:p>
            <a:pPr marL="0" indent="0">
              <a:buNone/>
            </a:pPr>
            <a:endParaRPr lang="en-GB" sz="2000" kern="100" dirty="0">
              <a:solidFill>
                <a:srgbClr val="0E101A"/>
              </a:solidFill>
              <a:ea typeface="+mn-lt"/>
              <a:cs typeface="+mn-lt"/>
            </a:endParaRPr>
          </a:p>
          <a:p>
            <a:pPr marL="0" indent="0">
              <a:buNone/>
            </a:pPr>
            <a:r>
              <a:rPr lang="en-GB" sz="2000" b="1" kern="100">
                <a:solidFill>
                  <a:srgbClr val="0E101A"/>
                </a:solidFill>
                <a:ea typeface="+mn-lt"/>
                <a:cs typeface="+mn-lt"/>
              </a:rPr>
              <a:t>Blur: (</a:t>
            </a:r>
            <a:r>
              <a:rPr lang="en-GB" sz="2000" kern="100">
                <a:solidFill>
                  <a:srgbClr val="0E101A"/>
                </a:solidFill>
                <a:ea typeface="+mn-lt"/>
                <a:cs typeface="+mn-lt"/>
              </a:rPr>
              <a:t>Lower shutter speed) Good for capturing motion and creating a sense of movement and energy. It can convey speed and action. </a:t>
            </a:r>
            <a:endParaRPr lang="en-GB"/>
          </a:p>
          <a:p>
            <a:pPr marL="0" indent="0">
              <a:buNone/>
            </a:pPr>
            <a:endParaRPr lang="en-GB" sz="2000" kern="100" dirty="0">
              <a:solidFill>
                <a:srgbClr val="0E101A"/>
              </a:solidFill>
              <a:ea typeface="+mn-lt"/>
              <a:cs typeface="+mn-lt"/>
            </a:endParaRPr>
          </a:p>
          <a:p>
            <a:pPr marL="0" indent="0">
              <a:buNone/>
            </a:pPr>
            <a:r>
              <a:rPr lang="en-GB" sz="2000" b="1" kern="100">
                <a:solidFill>
                  <a:srgbClr val="0E101A"/>
                </a:solidFill>
                <a:ea typeface="+mn-lt"/>
                <a:cs typeface="+mn-lt"/>
              </a:rPr>
              <a:t>Long Exposure: </a:t>
            </a:r>
            <a:r>
              <a:rPr lang="en-GB" sz="2000" kern="100">
                <a:solidFill>
                  <a:srgbClr val="0E101A"/>
                </a:solidFill>
                <a:ea typeface="+mn-lt"/>
                <a:cs typeface="+mn-lt"/>
              </a:rPr>
              <a:t>Creates smooth water or ghostly moving objects. It is useful when showing the passing of time.</a:t>
            </a:r>
            <a:endParaRPr lang="en-GB"/>
          </a:p>
          <a:p>
            <a:pPr marL="0" indent="0">
              <a:lnSpc>
                <a:spcPct val="107000"/>
              </a:lnSpc>
              <a:spcAft>
                <a:spcPts val="800"/>
              </a:spcAft>
              <a:buNone/>
            </a:pPr>
            <a:endParaRPr lang="en-GB" sz="2000" kern="100" dirty="0">
              <a:effectLst/>
              <a:latin typeface="Helvetica"/>
              <a:ea typeface="Aptos" panose="020B0004020202020204" pitchFamily="34" charset="0"/>
              <a:cs typeface="Times New Roman"/>
            </a:endParaRPr>
          </a:p>
          <a:p>
            <a:pPr marL="0" indent="0">
              <a:lnSpc>
                <a:spcPct val="107000"/>
              </a:lnSpc>
              <a:spcAft>
                <a:spcPts val="800"/>
              </a:spcAft>
              <a:buNone/>
            </a:pPr>
            <a:endParaRPr lang="en-GB" sz="2000" kern="100" dirty="0">
              <a:latin typeface="Helvetica"/>
              <a:ea typeface="Aptos" panose="020B0004020202020204" pitchFamily="34" charset="0"/>
              <a:cs typeface="Times New Roman"/>
            </a:endParaRPr>
          </a:p>
        </p:txBody>
      </p:sp>
      <p:sp>
        <p:nvSpPr>
          <p:cNvPr id="5" name="Content Placeholder 2">
            <a:extLst>
              <a:ext uri="{FF2B5EF4-FFF2-40B4-BE49-F238E27FC236}">
                <a16:creationId xmlns:a16="http://schemas.microsoft.com/office/drawing/2014/main" id="{A7AC276A-EBB4-6393-0F2D-9287E0721174}"/>
              </a:ext>
            </a:extLst>
          </p:cNvPr>
          <p:cNvSpPr txBox="1">
            <a:spLocks/>
          </p:cNvSpPr>
          <p:nvPr/>
        </p:nvSpPr>
        <p:spPr>
          <a:xfrm>
            <a:off x="7172696" y="220360"/>
            <a:ext cx="4717554" cy="3033479"/>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4" name="Content Placeholder 2">
            <a:extLst>
              <a:ext uri="{FF2B5EF4-FFF2-40B4-BE49-F238E27FC236}">
                <a16:creationId xmlns:a16="http://schemas.microsoft.com/office/drawing/2014/main" id="{73441F6F-3AAE-3217-8917-44DC0C53C155}"/>
              </a:ext>
            </a:extLst>
          </p:cNvPr>
          <p:cNvSpPr txBox="1">
            <a:spLocks/>
          </p:cNvSpPr>
          <p:nvPr/>
        </p:nvSpPr>
        <p:spPr>
          <a:xfrm>
            <a:off x="7172692" y="3429000"/>
            <a:ext cx="4717555" cy="3037701"/>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solidFill>
                <a:srgbClr val="FF0000"/>
              </a:solidFill>
            </a:endParaRPr>
          </a:p>
        </p:txBody>
      </p:sp>
      <p:pic>
        <p:nvPicPr>
          <p:cNvPr id="6" name="Picture 5" descr="A person riding a skateboard on a sidewalk&#10;&#10;Description automatically generated">
            <a:extLst>
              <a:ext uri="{FF2B5EF4-FFF2-40B4-BE49-F238E27FC236}">
                <a16:creationId xmlns:a16="http://schemas.microsoft.com/office/drawing/2014/main" id="{C876E3FE-01EE-20C8-3835-84949F5F6B77}"/>
              </a:ext>
            </a:extLst>
          </p:cNvPr>
          <p:cNvPicPr>
            <a:picLocks noChangeAspect="1"/>
          </p:cNvPicPr>
          <p:nvPr/>
        </p:nvPicPr>
        <p:blipFill>
          <a:blip r:embed="rId2"/>
          <a:stretch>
            <a:fillRect/>
          </a:stretch>
        </p:blipFill>
        <p:spPr>
          <a:xfrm>
            <a:off x="7904922" y="553720"/>
            <a:ext cx="3273286" cy="2658385"/>
          </a:xfrm>
          <a:prstGeom prst="rect">
            <a:avLst/>
          </a:prstGeom>
        </p:spPr>
      </p:pic>
      <p:sp>
        <p:nvSpPr>
          <p:cNvPr id="7" name="TextBox 6">
            <a:extLst>
              <a:ext uri="{FF2B5EF4-FFF2-40B4-BE49-F238E27FC236}">
                <a16:creationId xmlns:a16="http://schemas.microsoft.com/office/drawing/2014/main" id="{E90E7C5C-FFC4-E829-2F4B-F88271819E77}"/>
              </a:ext>
            </a:extLst>
          </p:cNvPr>
          <p:cNvSpPr txBox="1"/>
          <p:nvPr/>
        </p:nvSpPr>
        <p:spPr>
          <a:xfrm>
            <a:off x="7176052" y="218660"/>
            <a:ext cx="574702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23B4A"/>
                </a:solidFill>
                <a:latin typeface="Inter"/>
              </a:rPr>
              <a:t>Panning Photography, 2023, Dave Carl Lawrence.</a:t>
            </a:r>
          </a:p>
        </p:txBody>
      </p:sp>
      <p:pic>
        <p:nvPicPr>
          <p:cNvPr id="13" name="Picture 12" descr="A black and white photo of a room&#10;&#10;Description automatically generated">
            <a:extLst>
              <a:ext uri="{FF2B5EF4-FFF2-40B4-BE49-F238E27FC236}">
                <a16:creationId xmlns:a16="http://schemas.microsoft.com/office/drawing/2014/main" id="{626FAD29-6D73-0C40-25BD-E71AA87AC7FA}"/>
              </a:ext>
            </a:extLst>
          </p:cNvPr>
          <p:cNvPicPr>
            <a:picLocks noChangeAspect="1"/>
          </p:cNvPicPr>
          <p:nvPr/>
        </p:nvPicPr>
        <p:blipFill>
          <a:blip r:embed="rId3"/>
          <a:srcRect l="41530" t="32769" r="31480" b="37447"/>
          <a:stretch/>
        </p:blipFill>
        <p:spPr>
          <a:xfrm>
            <a:off x="7592820" y="3510444"/>
            <a:ext cx="3891290" cy="2898334"/>
          </a:xfrm>
          <a:prstGeom prst="rect">
            <a:avLst/>
          </a:prstGeom>
        </p:spPr>
      </p:pic>
    </p:spTree>
    <p:extLst>
      <p:ext uri="{BB962C8B-B14F-4D97-AF65-F5344CB8AC3E}">
        <p14:creationId xmlns:p14="http://schemas.microsoft.com/office/powerpoint/2010/main" val="38773324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erson and a child sitting on the floor&#10;&#10;Description automatically generated">
            <a:extLst>
              <a:ext uri="{FF2B5EF4-FFF2-40B4-BE49-F238E27FC236}">
                <a16:creationId xmlns:a16="http://schemas.microsoft.com/office/drawing/2014/main" id="{EA081C60-C892-700D-94EC-B913FD7190FD}"/>
              </a:ext>
            </a:extLst>
          </p:cNvPr>
          <p:cNvPicPr>
            <a:picLocks noChangeAspect="1"/>
          </p:cNvPicPr>
          <p:nvPr/>
        </p:nvPicPr>
        <p:blipFill>
          <a:blip r:embed="rId2">
            <a:alphaModFix amt="50000"/>
            <a:extLst>
              <a:ext uri="{28A0092B-C50C-407E-A947-70E740481C1C}">
                <a14:useLocalDpi xmlns:a14="http://schemas.microsoft.com/office/drawing/2010/main" val="0"/>
              </a:ext>
            </a:extLst>
          </a:blip>
          <a:srcRect t="3067" b="26178"/>
          <a:stretch/>
        </p:blipFill>
        <p:spPr>
          <a:xfrm>
            <a:off x="20" y="1"/>
            <a:ext cx="12191980" cy="6857999"/>
          </a:xfrm>
          <a:prstGeom prst="rect">
            <a:avLst/>
          </a:prstGeom>
        </p:spPr>
      </p:pic>
      <p:sp>
        <p:nvSpPr>
          <p:cNvPr id="7" name="Title 1">
            <a:extLst>
              <a:ext uri="{FF2B5EF4-FFF2-40B4-BE49-F238E27FC236}">
                <a16:creationId xmlns:a16="http://schemas.microsoft.com/office/drawing/2014/main" id="{C1F57F5A-1499-7420-74BC-952C60E6C879}"/>
              </a:ext>
            </a:extLst>
          </p:cNvPr>
          <p:cNvSpPr>
            <a:spLocks noGrp="1"/>
          </p:cNvSpPr>
          <p:nvPr/>
        </p:nvSpPr>
        <p:spPr>
          <a:xfrm>
            <a:off x="1014845" y="145472"/>
            <a:ext cx="10162309" cy="1647702"/>
          </a:xfrm>
          <a:prstGeom prst="rect">
            <a:avLst/>
          </a:prstGeom>
          <a:solidFill>
            <a:srgbClr val="FFD5E4"/>
          </a:solidFill>
        </p:spPr>
        <p:txBody>
          <a:bodyPr vert="horz" lIns="72000" tIns="144000" rIns="72000" bIns="72000" rtlCol="0" anchor="ctr">
            <a:normAutofit fontScale="900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a:solidFill>
                  <a:schemeClr val="bg1"/>
                </a:solidFill>
                <a:latin typeface="Futura"/>
              </a:rPr>
              <a:t>IMAGE ANALYSIS 3 - CONTEXT</a:t>
            </a:r>
          </a:p>
        </p:txBody>
      </p:sp>
    </p:spTree>
    <p:extLst>
      <p:ext uri="{BB962C8B-B14F-4D97-AF65-F5344CB8AC3E}">
        <p14:creationId xmlns:p14="http://schemas.microsoft.com/office/powerpoint/2010/main" val="2439627243"/>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465"/>
            <a:ext cx="10515600" cy="1325563"/>
          </a:xfrm>
        </p:spPr>
        <p:txBody>
          <a:bodyPr>
            <a:normAutofit/>
          </a:bodyPr>
          <a:lstStyle/>
          <a:p>
            <a:r>
              <a:rPr lang="en-GB" sz="4000">
                <a:latin typeface="Futura" pitchFamily="50" charset="0"/>
              </a:rPr>
              <a:t>Context - definition</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928764"/>
            <a:ext cx="5792873" cy="5545187"/>
          </a:xfrm>
          <a:ln>
            <a:solidFill>
              <a:schemeClr val="tx1"/>
            </a:solidFill>
          </a:ln>
        </p:spPr>
        <p:txBody>
          <a:bodyPr vert="horz" lIns="91440" tIns="45720" rIns="91440" bIns="45720" rtlCol="0" anchor="t">
            <a:normAutofit fontScale="92500" lnSpcReduction="10000"/>
          </a:bodyPr>
          <a:lstStyle/>
          <a:p>
            <a:pPr marL="0" indent="0">
              <a:buNone/>
            </a:pPr>
            <a:r>
              <a:rPr lang="en-GB" sz="1300" dirty="0">
                <a:ea typeface="+mn-lt"/>
                <a:cs typeface="+mn-lt"/>
              </a:rPr>
              <a:t>Context within photography refers to the meaning behind a photo and allows us to understand how the meaning is shown within the image itself. There are many factors that can influence the meaning, such as location, time, cultural background, emotional impact, and history. All these factors play a huge role in how an image is interpreted by a viewer. There are five types of contexts, such as visible, invisible, context derived from the viewer, from presentation, and from materials/methods used. There are various other personal contexts that impact how artwork can be interpreted; these include age, opinions, religious, social, and racial contexts. Our personal contexts as the viewer (such as personal experiences, cultural background, or societal context) can massively impact how we read an image. As viewers, we have the freedom to interpret the image without a need to reference the artist. This is what shifts the focus from the creator to the viewers, opening the door to multiple meanings and interpretations, apart from what was intended by the artist. This concept was introduced by Roland Barthes in 1967, </a:t>
            </a:r>
            <a:r>
              <a:rPr lang="en-GB" sz="1300" i="1" dirty="0">
                <a:ea typeface="+mn-lt"/>
                <a:cs typeface="+mn-lt"/>
              </a:rPr>
              <a:t>The Death of the Author</a:t>
            </a:r>
            <a:r>
              <a:rPr lang="en-GB" sz="1300" dirty="0">
                <a:ea typeface="+mn-lt"/>
                <a:cs typeface="+mn-lt"/>
              </a:rPr>
              <a:t>. He explains the idea that despite the artist's intent and personal contexts, viewers can make their interpretations the primary focus. This implies that despite the meaning of a photograph traditionally being based on the artist's intentions, the meaning of an image and its interpretations evolves beyond the artist, changing the way an image is viewed. The two men in the painting are dressed in very wealthy Renaissance clothing, reflecting their high status as ambassadors. Both ambassadors show a confident and self-assured posture. The man on the left seems to be wearing clothing that has more textures and colours, possibly reflecting his noble status. Behind both figures is a large, well-decorated double shelf, which contains a variety of objects that hold a range of symbolic meanings. On the top shelf, there is a wide range of objects that reflect science and knowledge, such as a book, a globe, and a sundial. This access to knowledge shows their wealth and status, as many in those times were unable to access this knowledge. Whereas the bottom shelf shows more personal items, such as a musical instrument. Furthermore, there is a distorted skull at the bottom of the painting, which can only be seen at a certain angle, when looking up from the right on the stairs. This type of skill could only be done by the most talented artists. He is showing his skill within this image. It shows that the ambassadors have the status and riches to obtain such a talented artist. The composition is perfectly balanced, with symmetry of the two ambassadors on each side. The men contrast with the horizontal lines of the shelf, guiding the viewer’s eye across the canvas. The light source from the left creates depth, casting shadows that enhance the realism and three-dimensionality of the figures and objects.</a:t>
            </a:r>
            <a:endParaRPr lang="en-GB" dirty="0"/>
          </a:p>
          <a:p>
            <a:pPr marL="0" indent="0">
              <a:lnSpc>
                <a:spcPct val="100000"/>
              </a:lnSpc>
              <a:buNone/>
            </a:pPr>
            <a:endParaRPr lang="en-GB" sz="1300" dirty="0"/>
          </a:p>
          <a:p>
            <a:endParaRPr lang="en-GB" sz="1300">
              <a:solidFill>
                <a:srgbClr val="FF0000"/>
              </a:solidFill>
            </a:endParaRPr>
          </a:p>
          <a:p>
            <a:pPr marL="0" indent="0">
              <a:buNone/>
            </a:pPr>
            <a:endParaRPr lang="en-GB" sz="1300">
              <a:solidFill>
                <a:srgbClr val="000000"/>
              </a:solidFill>
            </a:endParaRPr>
          </a:p>
          <a:p>
            <a:endParaRPr lang="en-GB" sz="1300"/>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400799" y="928921"/>
            <a:ext cx="5479870" cy="5545029"/>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2800" b="0" i="0" u="none" strike="noStrike" kern="1200" cap="none" spc="0" normalizeH="0" baseline="0" noProof="0">
              <a:ln>
                <a:noFill/>
              </a:ln>
              <a:solidFill>
                <a:prstClr val="black"/>
              </a:solidFill>
              <a:effectLst/>
              <a:uLnTx/>
              <a:uFillTx/>
              <a:latin typeface="Aptos" panose="02110004020202020204"/>
            </a:endParaRPr>
          </a:p>
        </p:txBody>
      </p:sp>
      <p:pic>
        <p:nvPicPr>
          <p:cNvPr id="4" name="Picture 3">
            <a:extLst>
              <a:ext uri="{FF2B5EF4-FFF2-40B4-BE49-F238E27FC236}">
                <a16:creationId xmlns:a16="http://schemas.microsoft.com/office/drawing/2014/main" id="{85A6469E-ECB2-9D1A-8D89-B4F1F82EF8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1079" y="1135828"/>
            <a:ext cx="5337324" cy="5161551"/>
          </a:xfrm>
          <a:prstGeom prst="rect">
            <a:avLst/>
          </a:prstGeom>
        </p:spPr>
      </p:pic>
      <p:sp>
        <p:nvSpPr>
          <p:cNvPr id="7" name="TextBox 6">
            <a:extLst>
              <a:ext uri="{FF2B5EF4-FFF2-40B4-BE49-F238E27FC236}">
                <a16:creationId xmlns:a16="http://schemas.microsoft.com/office/drawing/2014/main" id="{91FEDDC3-5E3D-36BE-4D74-20B625B0384A}"/>
              </a:ext>
            </a:extLst>
          </p:cNvPr>
          <p:cNvSpPr txBox="1"/>
          <p:nvPr/>
        </p:nvSpPr>
        <p:spPr>
          <a:xfrm>
            <a:off x="7643104" y="571812"/>
            <a:ext cx="6116052" cy="369332"/>
          </a:xfrm>
          <a:prstGeom prst="rect">
            <a:avLst/>
          </a:prstGeom>
          <a:noFill/>
        </p:spPr>
        <p:txBody>
          <a:bodyPr wrap="square">
            <a:spAutoFit/>
          </a:bodyPr>
          <a:lstStyle/>
          <a:p>
            <a:r>
              <a:rPr lang="en-GB" b="0" i="1" u="none" strike="noStrike">
                <a:solidFill>
                  <a:srgbClr val="000000"/>
                </a:solidFill>
                <a:effectLst/>
                <a:latin typeface="Aptos" panose="020B0004020202020204" pitchFamily="34" charset="0"/>
              </a:rPr>
              <a:t>The Ambassadors</a:t>
            </a:r>
            <a:r>
              <a:rPr lang="en-GB" b="0" i="0" u="none" strike="noStrike">
                <a:solidFill>
                  <a:srgbClr val="000000"/>
                </a:solidFill>
                <a:effectLst/>
                <a:latin typeface="Aptos" panose="020B0004020202020204" pitchFamily="34" charset="0"/>
              </a:rPr>
              <a:t>, 1533. Hans Holbien.</a:t>
            </a:r>
            <a:endParaRPr lang="en-US"/>
          </a:p>
        </p:txBody>
      </p:sp>
    </p:spTree>
    <p:extLst>
      <p:ext uri="{BB962C8B-B14F-4D97-AF65-F5344CB8AC3E}">
        <p14:creationId xmlns:p14="http://schemas.microsoft.com/office/powerpoint/2010/main" val="29100159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a:latin typeface="Futura"/>
              </a:rPr>
              <a:t>Anna. Kentfield, California. Alec Soth. 2017.</a:t>
            </a:r>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2800" b="0" i="0" u="none" strike="noStrike" kern="1200" cap="none" spc="0" normalizeH="0" baseline="0" noProof="0">
              <a:ln>
                <a:noFill/>
              </a:ln>
              <a:solidFill>
                <a:prstClr val="black"/>
              </a:solidFill>
              <a:effectLst/>
              <a:uLnTx/>
              <a:uFillTx/>
              <a:latin typeface="Aptos" panose="0211000402020202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388233" y="1016004"/>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n-GB" sz="1400">
                <a:solidFill>
                  <a:prstClr val="black"/>
                </a:solidFill>
                <a:ea typeface="+mn-lt"/>
                <a:cs typeface="+mn-lt"/>
              </a:rPr>
              <a:t>This photograph gives a sense of looking into her life through this photo. We start by seeing a very lived-in house with the photographer outside looking through one of the massive windows that show the reflections of the massive, well-looked-after garden. This aspect of the image gives the feeling of living a full life, with the ideology of ageing being present; the house almost gives the feeling of a fairy tale movie. There seems to be a lack of facial expressions; she is not smiling. This could suggest the idea of not knowing the photographer was there or could allow viewers to think deeper about her life.</a:t>
            </a:r>
            <a:endParaRPr lang="en-US"/>
          </a:p>
          <a:p>
            <a:pPr marL="0" indent="0">
              <a:buNone/>
              <a:defRPr/>
            </a:pPr>
            <a:r>
              <a:rPr lang="en-GB" sz="1400">
                <a:solidFill>
                  <a:prstClr val="black"/>
                </a:solidFill>
                <a:ea typeface="+mn-lt"/>
                <a:cs typeface="+mn-lt"/>
              </a:rPr>
              <a:t>There is a sense of time that is symbolized through her age, the house, and the garden. However, it feels very lonely. There is a woman sitting alone in a funky chair, which could suggest the idea of showing her personality. Although there does not seem to be the presence of anyone else, the room seems very dark and quiet. The photo shows there is an absence of a wedding ring on the woman's finger, which could hint at a deeper meaning/story behind it; possibly could symbolize the death of her partner or could even hint at the lack of marriage and family within her life. Furthermore, the image is displaying a range of muted colours, with a subtle contrast between nature outside and the digital inside, bringing focus to the digital thermometer on the right side of the image. This image brings up questions about her life and status, whether she was brought up with wealth or perhaps built her life and status. The idea of the house, garden, and the funky chair all give the idea of wealth.</a:t>
            </a:r>
            <a:endParaRPr lang="en-GB"/>
          </a:p>
          <a:p>
            <a:pPr marL="0" indent="0">
              <a:buNone/>
              <a:defRPr/>
            </a:pPr>
            <a:endParaRPr lang="en-GB" sz="1400" dirty="0">
              <a:solidFill>
                <a:prstClr val="black"/>
              </a:solidFill>
              <a:latin typeface="Aptos" panose="02110004020202020204"/>
            </a:endParaRPr>
          </a:p>
          <a:p>
            <a:pPr marL="0" indent="0">
              <a:buNone/>
              <a:defRPr/>
            </a:pPr>
            <a:endParaRPr lang="en-GB"/>
          </a:p>
        </p:txBody>
      </p:sp>
      <p:pic>
        <p:nvPicPr>
          <p:cNvPr id="3" name="Picture 2">
            <a:extLst>
              <a:ext uri="{FF2B5EF4-FFF2-40B4-BE49-F238E27FC236}">
                <a16:creationId xmlns:a16="http://schemas.microsoft.com/office/drawing/2014/main" id="{FCED6241-A779-7681-88FF-93AFC1F739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2645" y="1157649"/>
            <a:ext cx="4766363" cy="5183222"/>
          </a:xfrm>
          <a:prstGeom prst="rect">
            <a:avLst/>
          </a:prstGeom>
        </p:spPr>
      </p:pic>
    </p:spTree>
    <p:extLst>
      <p:ext uri="{BB962C8B-B14F-4D97-AF65-F5344CB8AC3E}">
        <p14:creationId xmlns:p14="http://schemas.microsoft.com/office/powerpoint/2010/main" val="34473905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37931" y="-1727"/>
            <a:ext cx="10515600" cy="1325563"/>
          </a:xfrm>
        </p:spPr>
        <p:txBody>
          <a:bodyPr>
            <a:normAutofit/>
          </a:bodyPr>
          <a:lstStyle/>
          <a:p>
            <a:r>
              <a:rPr lang="en-GB" sz="4000">
                <a:latin typeface="Futura"/>
              </a:rPr>
              <a:t>No Country for Young Men. Martin Seeds. 2021.</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60178"/>
            <a:ext cx="5965464" cy="5413773"/>
          </a:xfrm>
          <a:ln>
            <a:solidFill>
              <a:schemeClr val="tx1"/>
            </a:solidFill>
          </a:ln>
        </p:spPr>
        <p:txBody>
          <a:bodyPr vert="horz" lIns="91440" tIns="45720" rIns="91440" bIns="45720" rtlCol="0" anchor="t">
            <a:noAutofit/>
          </a:bodyPr>
          <a:lstStyle/>
          <a:p>
            <a:pPr marL="0" indent="0">
              <a:buNone/>
            </a:pPr>
            <a:r>
              <a:rPr lang="en-GB" sz="1400">
                <a:ea typeface="+mn-lt"/>
                <a:cs typeface="+mn-lt"/>
              </a:rPr>
              <a:t>This project consists of portraits of young boys on the cusp of adulthood in a Belfast school yearbook circa 1965–66. This was a time of social, religious, and political change and great struggle. Historically, this period included the Civil Rights Movement, which aimed to fight against the unfair treatment of people but sadly led to violent reactions, escalating into conflicts in the years that followed. It is important to understand the social and historical context of this image. During the 1960s, violence sparked between Catholics in Northern Ireland and the Protestant community. It began shortly after many Catholics demanded equality, having faced discrimination and unfair treatment in housing, jobs, and even voting. This unrest led to "The Troubles." Furthermore, there is the religious context, where the conflict went deeper, causing a very divided society. This tension arose between Catholics, who wanted Northern Ireland to join the Republic of Ireland, and Protestants, who wanted to remain part of the UK. Martin Seed explains that these photos add a deeper emotional connection to history, as the boys stare at the camera, unaware of the troubles they would come to face. The Troubles began a year after these photos were taken, and you cannot help but wonder what life was like for them afterward. However, with Martin Seed's work, he provides the perspective of someone looking back at history with the knowledge of The Troubles—the violent conflict that would shape Northern Ireland in the following years—making his work incredibly meaningful. The photos of the young boys are displayed in large format at eye level, creating a deep personal connection between the viewer and the work, fostering a more emotional experience. This presentation grabs the attention of the viewers, making it feel as though they are face-to-face with the boys. The eye level of the portraits gives the sense of standing on the same level, making the subjects feel more real.</a:t>
            </a:r>
            <a:endParaRPr lang="en-GB"/>
          </a:p>
          <a:p>
            <a:pPr marL="0" indent="0">
              <a:buNone/>
            </a:pPr>
            <a:endParaRPr lang="en-GB" sz="1400" dirty="0"/>
          </a:p>
          <a:p>
            <a:pPr marL="0" indent="0">
              <a:buNone/>
            </a:pPr>
            <a:endParaRPr lang="en-GB" sz="1200">
              <a:solidFill>
                <a:srgbClr val="000000"/>
              </a:solidFill>
              <a:ea typeface="+mn-lt"/>
              <a:cs typeface="+mn-lt"/>
            </a:endParaRPr>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427304" y="1060178"/>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2800" b="0" i="0" u="none" strike="noStrike" kern="1200" cap="none" spc="0" normalizeH="0" baseline="0" noProof="0">
              <a:ln>
                <a:noFill/>
              </a:ln>
              <a:solidFill>
                <a:prstClr val="black"/>
              </a:solidFill>
              <a:effectLst/>
              <a:uLnTx/>
              <a:uFillTx/>
              <a:latin typeface="Aptos" panose="0211000402020202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4" name="Picture 3">
            <a:extLst>
              <a:ext uri="{FF2B5EF4-FFF2-40B4-BE49-F238E27FC236}">
                <a16:creationId xmlns:a16="http://schemas.microsoft.com/office/drawing/2014/main" id="{90677944-EA91-7A9D-C632-B555643F1238}"/>
              </a:ext>
            </a:extLst>
          </p:cNvPr>
          <p:cNvPicPr>
            <a:picLocks noChangeAspect="1"/>
          </p:cNvPicPr>
          <p:nvPr/>
        </p:nvPicPr>
        <p:blipFill>
          <a:blip r:embed="rId2">
            <a:extLst>
              <a:ext uri="{28A0092B-C50C-407E-A947-70E740481C1C}">
                <a14:useLocalDpi xmlns:a14="http://schemas.microsoft.com/office/drawing/2010/main" val="0"/>
              </a:ext>
            </a:extLst>
          </a:blip>
          <a:srcRect l="34948" t="14609" r="31026" b="23457"/>
          <a:stretch/>
        </p:blipFill>
        <p:spPr>
          <a:xfrm>
            <a:off x="6539948" y="1125974"/>
            <a:ext cx="5270007" cy="5338781"/>
          </a:xfrm>
          <a:prstGeom prst="rect">
            <a:avLst/>
          </a:prstGeom>
        </p:spPr>
      </p:pic>
    </p:spTree>
    <p:extLst>
      <p:ext uri="{BB962C8B-B14F-4D97-AF65-F5344CB8AC3E}">
        <p14:creationId xmlns:p14="http://schemas.microsoft.com/office/powerpoint/2010/main" val="13738184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1727"/>
            <a:ext cx="10515600" cy="1325563"/>
          </a:xfrm>
        </p:spPr>
        <p:txBody>
          <a:bodyPr>
            <a:normAutofit/>
          </a:bodyPr>
          <a:lstStyle/>
          <a:p>
            <a:r>
              <a:rPr lang="en-GB" sz="4000" i="1">
                <a:latin typeface="Futura"/>
              </a:rPr>
              <a:t>Title</a:t>
            </a:r>
            <a:r>
              <a:rPr lang="en-GB" sz="4000">
                <a:latin typeface="Futura"/>
              </a:rPr>
              <a:t>. Tamsin Green. 2022.</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rmAutofit/>
          </a:bodyPr>
          <a:lstStyle/>
          <a:p>
            <a:pPr marL="0" indent="0">
              <a:buNone/>
            </a:pPr>
            <a:endParaRPr lang="en-GB" sz="1300">
              <a:solidFill>
                <a:srgbClr val="FF0000"/>
              </a:solidFill>
            </a:endParaRPr>
          </a:p>
          <a:p>
            <a:pPr marL="0" indent="0">
              <a:buNone/>
            </a:pPr>
            <a:endParaRPr lang="en-GB" sz="1300"/>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2800" b="0" i="0" u="none" strike="noStrike" kern="1200" cap="none" spc="0" normalizeH="0" baseline="0" noProof="0">
              <a:ln>
                <a:noFill/>
              </a:ln>
              <a:solidFill>
                <a:prstClr val="black"/>
              </a:solidFill>
              <a:effectLst/>
              <a:uLnTx/>
              <a:uFillTx/>
              <a:latin typeface="Aptos" panose="02110004020202020204"/>
            </a:endParaRPr>
          </a:p>
        </p:txBody>
      </p:sp>
      <p:pic>
        <p:nvPicPr>
          <p:cNvPr id="4" name="Picture 3">
            <a:extLst>
              <a:ext uri="{FF2B5EF4-FFF2-40B4-BE49-F238E27FC236}">
                <a16:creationId xmlns:a16="http://schemas.microsoft.com/office/drawing/2014/main" id="{DC2EBC6E-E9F7-C7A1-6A5A-38A0C40CCB95}"/>
              </a:ext>
            </a:extLst>
          </p:cNvPr>
          <p:cNvPicPr>
            <a:picLocks noChangeAspect="1"/>
          </p:cNvPicPr>
          <p:nvPr/>
        </p:nvPicPr>
        <p:blipFill>
          <a:blip r:embed="rId2">
            <a:extLst>
              <a:ext uri="{28A0092B-C50C-407E-A947-70E740481C1C}">
                <a14:useLocalDpi xmlns:a14="http://schemas.microsoft.com/office/drawing/2010/main" val="0"/>
              </a:ext>
            </a:extLst>
          </a:blip>
          <a:srcRect l="39561" t="9150" r="16015" b="7434"/>
          <a:stretch/>
        </p:blipFill>
        <p:spPr>
          <a:xfrm>
            <a:off x="6528903" y="1127212"/>
            <a:ext cx="4626469" cy="5217322"/>
          </a:xfrm>
          <a:prstGeom prst="rect">
            <a:avLst/>
          </a:prstGeom>
        </p:spPr>
      </p:pic>
      <p:sp>
        <p:nvSpPr>
          <p:cNvPr id="8" name="TextBox 7">
            <a:extLst>
              <a:ext uri="{FF2B5EF4-FFF2-40B4-BE49-F238E27FC236}">
                <a16:creationId xmlns:a16="http://schemas.microsoft.com/office/drawing/2014/main" id="{BDA51736-E586-CBE1-09E1-C4EB84CEFFAD}"/>
              </a:ext>
            </a:extLst>
          </p:cNvPr>
          <p:cNvSpPr txBox="1"/>
          <p:nvPr/>
        </p:nvSpPr>
        <p:spPr>
          <a:xfrm>
            <a:off x="301418" y="1409812"/>
            <a:ext cx="5475537" cy="54784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ea typeface="+mn-lt"/>
                <a:cs typeface="+mn-lt"/>
              </a:rPr>
              <a:t>Tamsin Green's work is an exploration of the relationship between humans and the environment, which is often overlooked. She captures the textures and constructions within landscapes.</a:t>
            </a:r>
            <a:endParaRPr lang="en-US"/>
          </a:p>
          <a:p>
            <a:r>
              <a:rPr lang="en-US" sz="1600">
                <a:ea typeface="+mn-lt"/>
                <a:cs typeface="+mn-lt"/>
              </a:rPr>
              <a:t>The materials and methods Green has used in her project play a huge role in the meaning of the artwork. For instance, the way her books are handmade, focusing on how the paper is joined together, highlights the process of creation and further emphasizes the feeling of authenticity within her work.</a:t>
            </a:r>
            <a:endParaRPr lang="en-US"/>
          </a:p>
          <a:p>
            <a:r>
              <a:rPr lang="en-US" sz="1600">
                <a:ea typeface="+mn-lt"/>
                <a:cs typeface="+mn-lt"/>
              </a:rPr>
              <a:t>Her project is of low impact to the environment, as she used recycled materials for the creation of her book to minimize waste. This emphasizes the importance of sustainability and environmental care, meaning her project holds an impactful message.</a:t>
            </a:r>
            <a:endParaRPr lang="en-US"/>
          </a:p>
          <a:p>
            <a:r>
              <a:rPr lang="en-US" sz="1600">
                <a:ea typeface="+mn-lt"/>
                <a:cs typeface="+mn-lt"/>
              </a:rPr>
              <a:t>Her project uses maps and symbols that tie into her exploration of land, territory, and the ways in which people have historically measured and understood the world.</a:t>
            </a:r>
            <a:endParaRPr lang="en-US"/>
          </a:p>
          <a:p>
            <a:endParaRPr lang="en-US" sz="1600" dirty="0">
              <a:ea typeface="+mn-lt"/>
              <a:cs typeface="+mn-lt"/>
            </a:endParaRPr>
          </a:p>
          <a:p>
            <a:endParaRPr lang="en-US" sz="1400">
              <a:ea typeface="+mn-lt"/>
              <a:cs typeface="+mn-lt"/>
            </a:endParaRPr>
          </a:p>
          <a:p>
            <a:endParaRPr lang="en-US" sz="1400"/>
          </a:p>
          <a:p>
            <a:r>
              <a:rPr lang="en-US" dirty="0"/>
              <a:t> </a:t>
            </a:r>
          </a:p>
        </p:txBody>
      </p:sp>
    </p:spTree>
    <p:extLst>
      <p:ext uri="{BB962C8B-B14F-4D97-AF65-F5344CB8AC3E}">
        <p14:creationId xmlns:p14="http://schemas.microsoft.com/office/powerpoint/2010/main" val="34146120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B4C1A8-1E58-2347-6B7A-7646327F2B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E593BB-B8EB-A9F1-7883-B4E66278FD57}"/>
              </a:ext>
            </a:extLst>
          </p:cNvPr>
          <p:cNvSpPr>
            <a:spLocks noGrp="1"/>
          </p:cNvSpPr>
          <p:nvPr>
            <p:ph type="title" idx="4294967295"/>
          </p:nvPr>
        </p:nvSpPr>
        <p:spPr>
          <a:xfrm>
            <a:off x="110435" y="-1588"/>
            <a:ext cx="12293600" cy="1392238"/>
          </a:xfrm>
        </p:spPr>
        <p:txBody>
          <a:bodyPr>
            <a:normAutofit/>
          </a:bodyPr>
          <a:lstStyle/>
          <a:p>
            <a:r>
              <a:rPr lang="en-GB" sz="4000">
                <a:latin typeface="Futura"/>
              </a:rPr>
              <a:t>Grandma Ruby and me. LaToya Ruby Frazier. 2005.</a:t>
            </a:r>
          </a:p>
        </p:txBody>
      </p:sp>
      <p:sp>
        <p:nvSpPr>
          <p:cNvPr id="3" name="Content Placeholder 2">
            <a:extLst>
              <a:ext uri="{FF2B5EF4-FFF2-40B4-BE49-F238E27FC236}">
                <a16:creationId xmlns:a16="http://schemas.microsoft.com/office/drawing/2014/main" id="{E3AA11A9-09DA-8E9E-7A0C-765CCAD3FE9E}"/>
              </a:ext>
            </a:extLst>
          </p:cNvPr>
          <p:cNvSpPr>
            <a:spLocks noGrp="1"/>
          </p:cNvSpPr>
          <p:nvPr>
            <p:ph idx="4294967295"/>
          </p:nvPr>
        </p:nvSpPr>
        <p:spPr>
          <a:xfrm>
            <a:off x="265043" y="1027113"/>
            <a:ext cx="5999854" cy="5457825"/>
          </a:xfrm>
          <a:ln>
            <a:solidFill>
              <a:schemeClr val="tx1"/>
            </a:solidFill>
          </a:ln>
        </p:spPr>
        <p:txBody>
          <a:bodyPr vert="horz" lIns="91440" tIns="45720" rIns="91440" bIns="45720" rtlCol="0" anchor="t">
            <a:noAutofit/>
          </a:bodyPr>
          <a:lstStyle/>
          <a:p>
            <a:pPr marL="0" indent="0">
              <a:buNone/>
            </a:pPr>
            <a:r>
              <a:rPr lang="en-US" sz="1400" dirty="0">
                <a:ea typeface="+mn-lt"/>
                <a:cs typeface="+mn-lt"/>
              </a:rPr>
              <a:t>The black-and-white image captures a quiet moment between a grandma named Ruby and her grandchild LaToya, both sitting on the floor, their bodies facing the TV with their faces turned toward the camera. This creates a sense of symmetry. The grandma has a blank facial expression, while LaToya has a slight smile. There seems to be more focus on LaToya; with her sitting at the front and the light directed at her, it gives the impression that this photograph is about her life.</a:t>
            </a:r>
            <a:endParaRPr lang="en-US" dirty="0"/>
          </a:p>
          <a:p>
            <a:pPr marL="0" indent="0">
              <a:buNone/>
            </a:pPr>
            <a:r>
              <a:rPr lang="en-US" sz="1400" dirty="0">
                <a:ea typeface="+mn-lt"/>
                <a:cs typeface="+mn-lt"/>
              </a:rPr>
              <a:t>LaToya is dressed in childlike clothing, evoking a sense of nostalgia and history, with her hair in braids adorned with ribbons. This contrasts with her grandma's old-fashioned style, representing the past. In the background, you can see a very homely setting; the space is cluttered, with the focus on the old-style TV. The other items include a teddy bear, dolls, a fan, a huge clock, old phones, and a gumball machine. These items create a sense of authenticity in the image, allowing viewers to connect. Displaying these objects can also reflect a sense of pride, as though Ruby is proud of the things she has collected over the years.</a:t>
            </a:r>
            <a:endParaRPr lang="en-US" dirty="0"/>
          </a:p>
          <a:p>
            <a:pPr marL="0" indent="0">
              <a:buNone/>
            </a:pPr>
            <a:r>
              <a:rPr lang="en-US" sz="1400" dirty="0">
                <a:ea typeface="+mn-lt"/>
                <a:cs typeface="+mn-lt"/>
              </a:rPr>
              <a:t>The image conveys the feeling of a lived-in home, showcasing their life and memories. There is a high contrast achieved </a:t>
            </a:r>
            <a:r>
              <a:rPr lang="en-US" sz="1400">
                <a:ea typeface="+mn-lt"/>
                <a:cs typeface="+mn-lt"/>
              </a:rPr>
              <a:t>with</a:t>
            </a:r>
            <a:r>
              <a:rPr lang="en-US" sz="1400" dirty="0">
                <a:ea typeface="+mn-lt"/>
                <a:cs typeface="+mn-lt"/>
              </a:rPr>
              <a:t> external lighting, which adds detail to the surroundings and highlights LaToya. Together, the composition and details of the image create a powerful contrast between the generations, symbolizing the passage of time and the connection between the past and future.</a:t>
            </a:r>
            <a:endParaRPr lang="en-US" dirty="0"/>
          </a:p>
          <a:p>
            <a:pPr marL="0" indent="0">
              <a:lnSpc>
                <a:spcPct val="110000"/>
              </a:lnSpc>
              <a:buNone/>
            </a:pPr>
            <a:endParaRPr lang="en-US" sz="1400" dirty="0"/>
          </a:p>
        </p:txBody>
      </p:sp>
      <p:sp>
        <p:nvSpPr>
          <p:cNvPr id="5" name="Content Placeholder 2">
            <a:extLst>
              <a:ext uri="{FF2B5EF4-FFF2-40B4-BE49-F238E27FC236}">
                <a16:creationId xmlns:a16="http://schemas.microsoft.com/office/drawing/2014/main" id="{E8C45F37-336A-F9C6-9005-05B287DCD223}"/>
              </a:ext>
            </a:extLst>
          </p:cNvPr>
          <p:cNvSpPr txBox="1">
            <a:spLocks/>
          </p:cNvSpPr>
          <p:nvPr/>
        </p:nvSpPr>
        <p:spPr>
          <a:xfrm>
            <a:off x="6482522" y="1027048"/>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2800" b="0" i="0" u="none" strike="noStrike" kern="1200" cap="none" spc="0" normalizeH="0" baseline="0" noProof="0">
              <a:ln>
                <a:noFill/>
              </a:ln>
              <a:solidFill>
                <a:prstClr val="black"/>
              </a:solidFill>
              <a:effectLst/>
              <a:uLnTx/>
              <a:uFillTx/>
              <a:latin typeface="Aptos" panose="02110004020202020204"/>
            </a:endParaRPr>
          </a:p>
        </p:txBody>
      </p:sp>
      <p:pic>
        <p:nvPicPr>
          <p:cNvPr id="4" name="Picture 3">
            <a:extLst>
              <a:ext uri="{FF2B5EF4-FFF2-40B4-BE49-F238E27FC236}">
                <a16:creationId xmlns:a16="http://schemas.microsoft.com/office/drawing/2014/main" id="{66504435-EBE5-14D0-E2A5-4F0A0AFE91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1699" y="1669313"/>
            <a:ext cx="5381299" cy="4159893"/>
          </a:xfrm>
          <a:prstGeom prst="rect">
            <a:avLst/>
          </a:prstGeom>
        </p:spPr>
      </p:pic>
      <p:sp>
        <p:nvSpPr>
          <p:cNvPr id="7" name="TextBox 6">
            <a:extLst>
              <a:ext uri="{FF2B5EF4-FFF2-40B4-BE49-F238E27FC236}">
                <a16:creationId xmlns:a16="http://schemas.microsoft.com/office/drawing/2014/main" id="{398CAD43-52C1-31B5-1C86-86CE448EEC33}"/>
              </a:ext>
            </a:extLst>
          </p:cNvPr>
          <p:cNvSpPr txBox="1"/>
          <p:nvPr/>
        </p:nvSpPr>
        <p:spPr>
          <a:xfrm>
            <a:off x="6461453" y="6109660"/>
            <a:ext cx="6116052" cy="369332"/>
          </a:xfrm>
          <a:prstGeom prst="rect">
            <a:avLst/>
          </a:prstGeom>
          <a:noFill/>
        </p:spPr>
        <p:txBody>
          <a:bodyPr wrap="square" lIns="91440" tIns="45720" rIns="91440" bIns="45720" anchor="t">
            <a:spAutoFit/>
          </a:bodyPr>
          <a:lstStyle/>
          <a:p>
            <a:r>
              <a:rPr lang="en-GB" b="0" i="0" u="none" strike="noStrike">
                <a:solidFill>
                  <a:srgbClr val="262626"/>
                </a:solidFill>
                <a:effectLst/>
                <a:latin typeface="Georgia"/>
              </a:rPr>
              <a:t>From the </a:t>
            </a:r>
            <a:r>
              <a:rPr lang="en-GB" b="0" i="1" u="none" strike="noStrike">
                <a:solidFill>
                  <a:srgbClr val="262626"/>
                </a:solidFill>
                <a:effectLst/>
                <a:latin typeface="Georgia"/>
              </a:rPr>
              <a:t>Notion Of Family</a:t>
            </a:r>
            <a:endParaRPr lang="en-US">
              <a:latin typeface="Georgia"/>
            </a:endParaRPr>
          </a:p>
        </p:txBody>
      </p:sp>
    </p:spTree>
    <p:extLst>
      <p:ext uri="{BB962C8B-B14F-4D97-AF65-F5344CB8AC3E}">
        <p14:creationId xmlns:p14="http://schemas.microsoft.com/office/powerpoint/2010/main" val="18008332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National Reconnaissance Office Ground Station, New Mexico">
            <a:extLst>
              <a:ext uri="{FF2B5EF4-FFF2-40B4-BE49-F238E27FC236}">
                <a16:creationId xmlns:a16="http://schemas.microsoft.com/office/drawing/2014/main" id="{F97A761F-86B3-0F3A-97A0-5699DF3AD7B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957"/>
          <a:stretch/>
        </p:blipFill>
        <p:spPr bwMode="auto">
          <a:xfrm>
            <a:off x="-2" y="0"/>
            <a:ext cx="6096001" cy="689034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FE670440-E3A2-271E-C5E0-D154722BB1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9691"/>
          <a:stretch/>
        </p:blipFill>
        <p:spPr bwMode="auto">
          <a:xfrm>
            <a:off x="6095999" y="0"/>
            <a:ext cx="6096001" cy="689034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014845" y="145472"/>
            <a:ext cx="10162309" cy="1647702"/>
          </a:xfrm>
          <a:solidFill>
            <a:srgbClr val="FFD5E4"/>
          </a:solidFill>
        </p:spPr>
        <p:txBody>
          <a:bodyPr lIns="72000" tIns="144000" rIns="72000" bIns="72000" anchor="ctr">
            <a:normAutofit fontScale="90000"/>
          </a:bodyPr>
          <a:lstStyle/>
          <a:p>
            <a:r>
              <a:rPr lang="en-GB">
                <a:latin typeface="Futura" pitchFamily="50" charset="0"/>
              </a:rPr>
              <a:t>ARTWORK STUDY </a:t>
            </a:r>
            <a:br>
              <a:rPr lang="en-GB">
                <a:latin typeface="Futura" pitchFamily="50" charset="0"/>
              </a:rPr>
            </a:br>
            <a:r>
              <a:rPr lang="en-GB">
                <a:latin typeface="Futura" pitchFamily="50" charset="0"/>
              </a:rPr>
              <a:t>SEMINAR</a:t>
            </a:r>
          </a:p>
        </p:txBody>
      </p:sp>
      <p:sp>
        <p:nvSpPr>
          <p:cNvPr id="6" name="TextBox 5">
            <a:extLst>
              <a:ext uri="{FF2B5EF4-FFF2-40B4-BE49-F238E27FC236}">
                <a16:creationId xmlns:a16="http://schemas.microsoft.com/office/drawing/2014/main" id="{75133813-7407-3EB2-62D5-AE3E8EFD2302}"/>
              </a:ext>
            </a:extLst>
          </p:cNvPr>
          <p:cNvSpPr txBox="1"/>
          <p:nvPr/>
        </p:nvSpPr>
        <p:spPr>
          <a:xfrm>
            <a:off x="14230350" y="-19545300"/>
            <a:ext cx="184731" cy="369332"/>
          </a:xfrm>
          <a:prstGeom prst="rect">
            <a:avLst/>
          </a:prstGeom>
          <a:noFill/>
        </p:spPr>
        <p:txBody>
          <a:bodyPr wrap="none" rtlCol="0">
            <a:spAutoFit/>
          </a:bodyPr>
          <a:lstStyle/>
          <a:p>
            <a:endParaRPr lang="en-GB"/>
          </a:p>
        </p:txBody>
      </p:sp>
    </p:spTree>
    <p:extLst>
      <p:ext uri="{BB962C8B-B14F-4D97-AF65-F5344CB8AC3E}">
        <p14:creationId xmlns:p14="http://schemas.microsoft.com/office/powerpoint/2010/main" val="32649558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93148" y="-1727"/>
            <a:ext cx="10515600" cy="1325563"/>
          </a:xfrm>
        </p:spPr>
        <p:txBody>
          <a:bodyPr>
            <a:normAutofit/>
          </a:bodyPr>
          <a:lstStyle/>
          <a:p>
            <a:r>
              <a:rPr lang="en-GB" sz="4000">
                <a:latin typeface="Futura"/>
              </a:rPr>
              <a:t>Context - definition</a:t>
            </a:r>
            <a:endParaRPr lang="en-GB" sz="4000">
              <a:latin typeface="Futura" pitchFamily="50" charset="0"/>
            </a:endParaRP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246536" y="1016006"/>
            <a:ext cx="6285725" cy="5634639"/>
          </a:xfrm>
          <a:ln>
            <a:solidFill>
              <a:schemeClr val="tx1"/>
            </a:solidFill>
          </a:ln>
        </p:spPr>
        <p:txBody>
          <a:bodyPr vert="horz" lIns="91440" tIns="45720" rIns="91440" bIns="45720" rtlCol="0" anchor="t">
            <a:noAutofit/>
          </a:bodyPr>
          <a:lstStyle/>
          <a:p>
            <a:pPr marL="0" indent="0">
              <a:buNone/>
            </a:pPr>
            <a:r>
              <a:rPr lang="en-US" sz="1100" dirty="0">
                <a:solidFill>
                  <a:srgbClr val="0E101A"/>
                </a:solidFill>
                <a:ea typeface="+mn-lt"/>
                <a:cs typeface="+mn-lt"/>
              </a:rPr>
              <a:t>This image is striking due to the bold contrast of black and white, which enhances its impact. It is also described as complex and thought-provoking because the two people stare directly at the viewer, and their personal connection challenges us to question the deeper meanings of the photo. I agree with these descriptions, as the image not only boasts a powerful composition but also conveys a deeper meaning. This image not only has a powerful composition, but the entire photograph also carries significant meaning. The construction of this image shows clear, thoughtful planning. A black-and-white photo shows Grandmother Ruby (her face blank) and LaToya (with a slight smile) sitting on the floor in front of the TV, gazing at the camera set behind them. The positioning of their bodies creates a sense of symmetry. The lighting from the front highlights LaToya, while the high contrast emphasizes the details in the surroundings. Ruby wears an old-fashioned style, while LaToya dons childlike clothing with braids and ribbons, evoking a sense of nostalgia and history. The cluttered background reflects the lived-in home, rich with memories. These two generations symbolize the bridge between the past and the future. LaToya's braids and ribbons reflect her childhood, symbolizing their bond and the guidance Ruby provided during challenging times. Ruby is described as a disciplined yet devoted caregiver. She began collecting porcelain dolls after the tragic loss of her daughter; these dolls became both a symbol of pride and a coping mechanism. Ruby tended to the dolls every Saturday, teaching LaToya the importance of self-care and resilience. LaToya set up the camera, and Ruby allowed her to capture the moment, symbolizing gratitude. Ruby's death from cancer adds an emotional depth to the image. </a:t>
            </a:r>
            <a:endParaRPr lang="en-US" dirty="0">
              <a:solidFill>
                <a:srgbClr val="000000"/>
              </a:solidFill>
              <a:ea typeface="+mn-lt"/>
              <a:cs typeface="+mn-lt"/>
            </a:endParaRPr>
          </a:p>
          <a:p>
            <a:pPr marL="0" indent="0">
              <a:buNone/>
            </a:pPr>
            <a:r>
              <a:rPr lang="en-US" sz="1100" dirty="0">
                <a:solidFill>
                  <a:srgbClr val="0E101A"/>
                </a:solidFill>
                <a:ea typeface="+mn-lt"/>
                <a:cs typeface="+mn-lt"/>
              </a:rPr>
              <a:t>Braddock is a poor neighborhood, where the closure of many steel mills in 1982 left the town abandoned. However, locals take pride in their history, as Braddock was home to Andrew Carnegie's first factory. African Americans, especially women, were excluded from the town’s industrial history, and this exclusion inspired LaToya's photography. LaToya and her grandmother cared for her step-great-grandfather after factory work ruined his health. Women are the backbone of the family, raising and supporting the men. LaToya encourages viewers to form their own interpretations. However, this project is deeply rooted in her family’s story and her personal intentions. Viewers often focus on themes of family, loss, resilience, and the impact of history on individuals. My personal context influences my interpretation, as I connect with this image because it reminds me of the economic struggles my family has faced. Despite this, my family, especially my nan, shared a close bond throughout my childhood and into my adulthood. Some argue that it doesn’t entirely "kill the author," as LaToya's personal story and experiences play a significant role in the meaning behind the work. LaToya’s work is a photo-history book, part of </a:t>
            </a:r>
            <a:r>
              <a:rPr lang="en-US" sz="1100" i="1" dirty="0">
                <a:solidFill>
                  <a:srgbClr val="0E101A"/>
                </a:solidFill>
                <a:ea typeface="+mn-lt"/>
                <a:cs typeface="+mn-lt"/>
              </a:rPr>
              <a:t>The Notion of Family</a:t>
            </a:r>
            <a:r>
              <a:rPr lang="en-US" sz="1100" dirty="0">
                <a:solidFill>
                  <a:srgbClr val="0E101A"/>
                </a:solidFill>
                <a:ea typeface="+mn-lt"/>
                <a:cs typeface="+mn-lt"/>
              </a:rPr>
              <a:t> project. Presenting the work through a book allows viewers to take their time, reflect on the images, and create deeper emotional connections. This provides a more intimate experience compared to an exhibition. She challenges viewers to question the reality of family life, especially for African American families.</a:t>
            </a:r>
            <a:endParaRPr lang="en-US" dirty="0"/>
          </a:p>
          <a:p>
            <a:pPr marL="0" indent="0">
              <a:buNone/>
            </a:pPr>
            <a:endParaRPr lang="en-US" sz="1100" dirty="0">
              <a:solidFill>
                <a:srgbClr val="0E101A"/>
              </a:solidFill>
            </a:endParaRPr>
          </a:p>
          <a:p>
            <a:pPr marL="0" indent="0">
              <a:buNone/>
            </a:pPr>
            <a:endParaRPr lang="en-GB" sz="1300"/>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769652" y="1016006"/>
            <a:ext cx="5170336" cy="5634640"/>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8" name="Picture 7" descr="A person and a child sitting on the floor&#10;&#10;Description automatically generated">
            <a:extLst>
              <a:ext uri="{FF2B5EF4-FFF2-40B4-BE49-F238E27FC236}">
                <a16:creationId xmlns:a16="http://schemas.microsoft.com/office/drawing/2014/main" id="{9C3B629A-A20B-3C5D-B38D-7B7C4FD160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9725" y="1573709"/>
            <a:ext cx="4939561" cy="3905893"/>
          </a:xfrm>
          <a:prstGeom prst="rect">
            <a:avLst/>
          </a:prstGeom>
        </p:spPr>
      </p:pic>
      <p:sp>
        <p:nvSpPr>
          <p:cNvPr id="10" name="TextBox 9">
            <a:extLst>
              <a:ext uri="{FF2B5EF4-FFF2-40B4-BE49-F238E27FC236}">
                <a16:creationId xmlns:a16="http://schemas.microsoft.com/office/drawing/2014/main" id="{6DCE135F-B415-EC89-477B-0BA4FD7DE123}"/>
              </a:ext>
            </a:extLst>
          </p:cNvPr>
          <p:cNvSpPr txBox="1"/>
          <p:nvPr/>
        </p:nvSpPr>
        <p:spPr>
          <a:xfrm>
            <a:off x="6885680" y="5574682"/>
            <a:ext cx="6116052" cy="584775"/>
          </a:xfrm>
          <a:prstGeom prst="rect">
            <a:avLst/>
          </a:prstGeom>
          <a:noFill/>
        </p:spPr>
        <p:txBody>
          <a:bodyPr wrap="square" lIns="91440" tIns="45720" rIns="91440" bIns="45720" anchor="t">
            <a:spAutoFit/>
          </a:bodyPr>
          <a:lstStyle/>
          <a:p>
            <a:r>
              <a:rPr lang="en-GB" sz="1600">
                <a:solidFill>
                  <a:srgbClr val="000000"/>
                </a:solidFill>
                <a:latin typeface="Georgia"/>
                <a:ea typeface="+mn-lt"/>
                <a:cs typeface="+mn-lt"/>
              </a:rPr>
              <a:t>Grandma Ruby and me. LaToya Ruby Frazier. 2005.</a:t>
            </a:r>
            <a:endParaRPr lang="en-US" sz="1600">
              <a:solidFill>
                <a:srgbClr val="000000"/>
              </a:solidFill>
              <a:latin typeface="Georgia"/>
            </a:endParaRPr>
          </a:p>
          <a:p>
            <a:r>
              <a:rPr lang="en-GB" sz="1600" b="0" i="0" u="none" strike="noStrike">
                <a:solidFill>
                  <a:srgbClr val="262626"/>
                </a:solidFill>
                <a:effectLst/>
                <a:latin typeface="Georgia"/>
              </a:rPr>
              <a:t>From the </a:t>
            </a:r>
            <a:r>
              <a:rPr lang="en-GB" sz="1600" b="0" i="1" u="none" strike="noStrike">
                <a:solidFill>
                  <a:srgbClr val="262626"/>
                </a:solidFill>
                <a:effectLst/>
                <a:latin typeface="Georgia"/>
              </a:rPr>
              <a:t>Notion Of Family</a:t>
            </a:r>
            <a:endParaRPr lang="en-US" sz="1600">
              <a:latin typeface="Georgia"/>
            </a:endParaRPr>
          </a:p>
        </p:txBody>
      </p:sp>
    </p:spTree>
    <p:extLst>
      <p:ext uri="{BB962C8B-B14F-4D97-AF65-F5344CB8AC3E}">
        <p14:creationId xmlns:p14="http://schemas.microsoft.com/office/powerpoint/2010/main" val="40192638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101117"/>
            <a:ext cx="12658034" cy="1391823"/>
          </a:xfrm>
        </p:spPr>
        <p:txBody>
          <a:bodyPr>
            <a:normAutofit/>
          </a:bodyPr>
          <a:lstStyle/>
          <a:p>
            <a:r>
              <a:rPr lang="en-GB" sz="4000" i="1">
                <a:latin typeface="Futura"/>
              </a:rPr>
              <a:t>Grandma Ruby and me</a:t>
            </a:r>
            <a:r>
              <a:rPr lang="en-GB" sz="4000">
                <a:latin typeface="Futura"/>
              </a:rPr>
              <a:t>. Latoya Ruby Frazier. 2005.</a:t>
            </a:r>
          </a:p>
        </p:txBody>
      </p:sp>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189450" y="905570"/>
            <a:ext cx="8251995" cy="5745074"/>
          </a:xfrm>
          <a:prstGeom prst="rect">
            <a:avLst/>
          </a:prstGeom>
          <a:ln>
            <a:solidFill>
              <a:schemeClr val="tx1"/>
            </a:solidFill>
          </a:ln>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200" dirty="0">
                <a:solidFill>
                  <a:srgbClr val="0E101A"/>
                </a:solidFill>
                <a:ea typeface="+mn-lt"/>
                <a:cs typeface="+mn-lt"/>
              </a:rPr>
              <a:t>The </a:t>
            </a:r>
            <a:r>
              <a:rPr lang="en-GB" sz="1200" i="1" dirty="0">
                <a:solidFill>
                  <a:srgbClr val="0E101A"/>
                </a:solidFill>
                <a:ea typeface="+mn-lt"/>
                <a:cs typeface="+mn-lt"/>
              </a:rPr>
              <a:t>Grandma and Me </a:t>
            </a:r>
            <a:r>
              <a:rPr lang="en-GB" sz="1200" dirty="0">
                <a:solidFill>
                  <a:srgbClr val="0E101A"/>
                </a:solidFill>
                <a:ea typeface="+mn-lt"/>
                <a:cs typeface="+mn-lt"/>
              </a:rPr>
              <a:t>photo captures an intimate moment between LaToya and her grandmother. LaToya can be seen wearing braids with ribbons and hair ties that symbolize her childhood, as her grandmother used to style her hair the same way when she was child. By portraying this within her work, LaToya shows the deep connection she shared with her grandmother. Her grandmother was described as a stern, strongly disciplined woman of very few words, but LaToya also described her as a devoted caregiver. As a child, she saw her grandmother collect hundreds of porcelain dolls of different sizes, outfits, and nationalities. This can be seen in the background of the photograph. Displayed in their living room, this collection reflects her grandmother's pride, as shown by the care she gave to the dolls every Saturday afternoon. This act of care taught to LaToya the importance of self-care, regardless of external circumstances, emphasizing the value each person brings to the world. Grandmother Ruby started collecting porcelain dolls after the murder of her daughter, Latoya's aunt. It is thought that the collection is a coping mechanism used to fill the loss she has suffered. Initially, LaToya is sitting on the floor watching TV with her grandmother. She decided to set up the camera behind them, with the shutter button in hand. She then asked her grandmother to turn around, ready for the photo. LaToya states this is one of the few times her grandmother has cooperated and allowed LaToya to capture her photo, which holds high significance. LaToya was raised by her grandmother and showcasing this photograph in her work is a sign of gratitude for the guidance and protection her grandmother gave her during the difficult times in her childhood, despite living in a tough industrial town LaToya claims she never felt the major effects of being poor because of the care and values her grandmother instilled. Tragically, her grandmother passed away from cancer during Latoya's adulthood, adding a strong emotional depth to this image. </a:t>
            </a:r>
            <a:endParaRPr lang="en-US" dirty="0"/>
          </a:p>
          <a:p>
            <a:pPr marL="0" indent="0">
              <a:buNone/>
            </a:pPr>
            <a:r>
              <a:rPr lang="en-GB" sz="1200" dirty="0">
                <a:solidFill>
                  <a:srgbClr val="0E101A"/>
                </a:solidFill>
                <a:ea typeface="+mn-lt"/>
                <a:cs typeface="+mn-lt"/>
              </a:rPr>
              <a:t>Latoya's hometown, Braddock, the poorest neighbourhood in Pennsylvania, is known as the bottom. In 1982 most of the steel mills closed, unions disbanded, and companies moved overseas. The town was seen as abandoned, with the land poisoned by the industry, leaving men and women paying the price. Despite this, locals were proud of their heritage. The home of Andrew Carnegie's first factory. When, LaToya read his book, she stated, "By the time I turned the last page I realized all the African Americans who contributed to this great history were excluded." This inspired LaToya's to document her own family. During her childhood, Latoya and her grandmother cared for her step-great-grandfather, whose health has been ruined by years of working at the factory. She learnt that it was the woman of the family who created the workforce. They gave birth to the men, cared for them, and continued to care for them after the factories closed. This was not showcased in history, especially if they were black. </a:t>
            </a:r>
            <a:endParaRPr lang="en-GB" dirty="0"/>
          </a:p>
          <a:p>
            <a:pPr marL="0" indent="0">
              <a:buNone/>
            </a:pPr>
            <a:r>
              <a:rPr lang="en-GB" sz="1200" dirty="0">
                <a:solidFill>
                  <a:srgbClr val="0E101A"/>
                </a:solidFill>
                <a:ea typeface="+mn-lt"/>
                <a:cs typeface="+mn-lt"/>
              </a:rPr>
              <a:t>Latoya's work is part of a wider project, </a:t>
            </a:r>
            <a:r>
              <a:rPr lang="en-GB" sz="1200" i="1" dirty="0">
                <a:solidFill>
                  <a:srgbClr val="0E101A"/>
                </a:solidFill>
                <a:ea typeface="+mn-lt"/>
                <a:cs typeface="+mn-lt"/>
              </a:rPr>
              <a:t>The Notion of Family, </a:t>
            </a:r>
            <a:r>
              <a:rPr lang="en-GB" sz="1200" dirty="0">
                <a:solidFill>
                  <a:srgbClr val="0E101A"/>
                </a:solidFill>
                <a:ea typeface="+mn-lt"/>
                <a:cs typeface="+mn-lt"/>
              </a:rPr>
              <a:t>which has been displayed as a photo-history book. In it, she tells the story of the steel industry and global economy in her hometown through three generations of African American women: her grandmother, her mother; and herself. Unlike the perfectly posed settings portrayed by the media, Latoya's work often features images presented in a raw, unfiltered way. This approach challenges viewers to look further and question what family life truly looked like for African American families during these times. Shifting the meaning to the broader social issues, such as class, race, and identity. Presenting the work as a photo-history book allows for a slower, more reflective experience. Viewers can sit down in their favourite chair, take their time to reflect, and truly connect with the work. This allows for her work to have a more personal and intimate feel, creating a deeper emotional connection with the viewers. This creates a more personal and intimate connection compared to the distant, public experience of an </a:t>
            </a:r>
            <a:r>
              <a:rPr lang="en-GB" sz="1200">
                <a:solidFill>
                  <a:srgbClr val="0E101A"/>
                </a:solidFill>
                <a:ea typeface="+mn-lt"/>
                <a:cs typeface="+mn-lt"/>
              </a:rPr>
              <a:t>exhibition</a:t>
            </a:r>
            <a:r>
              <a:rPr lang="en-GB" sz="1200" dirty="0">
                <a:solidFill>
                  <a:srgbClr val="0E101A"/>
                </a:solidFill>
                <a:ea typeface="+mn-lt"/>
                <a:cs typeface="+mn-lt"/>
              </a:rPr>
              <a:t>-style presentation.</a:t>
            </a:r>
            <a:endParaRPr lang="en-GB" dirty="0"/>
          </a:p>
        </p:txBody>
      </p:sp>
      <p:sp>
        <p:nvSpPr>
          <p:cNvPr id="3" name="Content Placeholder 2">
            <a:extLst>
              <a:ext uri="{FF2B5EF4-FFF2-40B4-BE49-F238E27FC236}">
                <a16:creationId xmlns:a16="http://schemas.microsoft.com/office/drawing/2014/main" id="{BD688B73-6A39-626F-E7E6-C35DF19E9342}"/>
              </a:ext>
            </a:extLst>
          </p:cNvPr>
          <p:cNvSpPr txBox="1">
            <a:spLocks/>
          </p:cNvSpPr>
          <p:nvPr/>
        </p:nvSpPr>
        <p:spPr>
          <a:xfrm>
            <a:off x="8539266" y="912610"/>
            <a:ext cx="3441198" cy="2736082"/>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5" name="Picture 4" descr="A person and a child sitting on the floor&#10;&#10;Description automatically generated">
            <a:extLst>
              <a:ext uri="{FF2B5EF4-FFF2-40B4-BE49-F238E27FC236}">
                <a16:creationId xmlns:a16="http://schemas.microsoft.com/office/drawing/2014/main" id="{E3AE9BBD-8171-7238-5EBD-1EA80101A3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92158" y="1003549"/>
            <a:ext cx="3355453" cy="2550701"/>
          </a:xfrm>
          <a:prstGeom prst="rect">
            <a:avLst/>
          </a:prstGeom>
        </p:spPr>
      </p:pic>
      <p:sp>
        <p:nvSpPr>
          <p:cNvPr id="8" name="TextBox 7">
            <a:extLst>
              <a:ext uri="{FF2B5EF4-FFF2-40B4-BE49-F238E27FC236}">
                <a16:creationId xmlns:a16="http://schemas.microsoft.com/office/drawing/2014/main" id="{C54F0D8F-A026-21F9-E2F6-EDF55737632A}"/>
              </a:ext>
            </a:extLst>
          </p:cNvPr>
          <p:cNvSpPr txBox="1"/>
          <p:nvPr/>
        </p:nvSpPr>
        <p:spPr>
          <a:xfrm>
            <a:off x="8544568" y="3637026"/>
            <a:ext cx="3447633" cy="830997"/>
          </a:xfrm>
          <a:prstGeom prst="rect">
            <a:avLst/>
          </a:prstGeom>
          <a:noFill/>
        </p:spPr>
        <p:txBody>
          <a:bodyPr wrap="square" lIns="91440" tIns="45720" rIns="91440" bIns="45720" anchor="t">
            <a:spAutoFit/>
          </a:bodyPr>
          <a:lstStyle/>
          <a:p>
            <a:r>
              <a:rPr lang="en-GB" sz="1600">
                <a:solidFill>
                  <a:srgbClr val="000000"/>
                </a:solidFill>
                <a:latin typeface="Georgia"/>
                <a:ea typeface="+mn-lt"/>
                <a:cs typeface="+mn-lt"/>
              </a:rPr>
              <a:t>Grandma Ruby and me. LaToya Ruby Frazier. 2005.</a:t>
            </a:r>
            <a:r>
              <a:rPr lang="en-GB" sz="1600">
                <a:solidFill>
                  <a:srgbClr val="000000"/>
                </a:solidFill>
                <a:latin typeface="Georgia"/>
              </a:rPr>
              <a:t> </a:t>
            </a:r>
            <a:r>
              <a:rPr lang="en-GB" sz="1600" b="0" i="0" u="none" strike="noStrike">
                <a:solidFill>
                  <a:srgbClr val="262626"/>
                </a:solidFill>
                <a:effectLst/>
                <a:latin typeface="Georgia"/>
              </a:rPr>
              <a:t>From the </a:t>
            </a:r>
            <a:r>
              <a:rPr lang="en-GB" sz="1600" b="0" i="1" u="none" strike="noStrike">
                <a:solidFill>
                  <a:srgbClr val="262626"/>
                </a:solidFill>
                <a:effectLst/>
                <a:latin typeface="Georgia"/>
              </a:rPr>
              <a:t>Notion Of Family</a:t>
            </a:r>
            <a:endParaRPr lang="en-US" sz="1600">
              <a:latin typeface="Georgia"/>
            </a:endParaRPr>
          </a:p>
        </p:txBody>
      </p:sp>
    </p:spTree>
    <p:extLst>
      <p:ext uri="{BB962C8B-B14F-4D97-AF65-F5344CB8AC3E}">
        <p14:creationId xmlns:p14="http://schemas.microsoft.com/office/powerpoint/2010/main" val="26537465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stretch>
            <a:fillRect t="-27000" b="-2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014845" y="145472"/>
            <a:ext cx="10162309" cy="1647702"/>
          </a:xfrm>
          <a:solidFill>
            <a:srgbClr val="FFD5E4"/>
          </a:solidFill>
        </p:spPr>
        <p:txBody>
          <a:bodyPr lIns="72000" tIns="144000" rIns="72000" bIns="72000" anchor="ctr">
            <a:normAutofit fontScale="90000"/>
          </a:bodyPr>
          <a:lstStyle/>
          <a:p>
            <a:r>
              <a:rPr lang="en-GB">
                <a:latin typeface="Futura" pitchFamily="50" charset="0"/>
              </a:rPr>
              <a:t>TASK 2 </a:t>
            </a:r>
            <a:br>
              <a:rPr lang="en-GB">
                <a:latin typeface="Futura" pitchFamily="50" charset="0"/>
              </a:rPr>
            </a:br>
            <a:r>
              <a:rPr lang="en-GB">
                <a:latin typeface="Futura" pitchFamily="50" charset="0"/>
              </a:rPr>
              <a:t>EXHIBITION REVIEW</a:t>
            </a:r>
          </a:p>
        </p:txBody>
      </p:sp>
      <p:sp>
        <p:nvSpPr>
          <p:cNvPr id="6" name="TextBox 5">
            <a:extLst>
              <a:ext uri="{FF2B5EF4-FFF2-40B4-BE49-F238E27FC236}">
                <a16:creationId xmlns:a16="http://schemas.microsoft.com/office/drawing/2014/main" id="{75133813-7407-3EB2-62D5-AE3E8EFD2302}"/>
              </a:ext>
            </a:extLst>
          </p:cNvPr>
          <p:cNvSpPr txBox="1"/>
          <p:nvPr/>
        </p:nvSpPr>
        <p:spPr>
          <a:xfrm>
            <a:off x="14230350" y="-19545300"/>
            <a:ext cx="184731" cy="369332"/>
          </a:xfrm>
          <a:prstGeom prst="rect">
            <a:avLst/>
          </a:prstGeom>
          <a:noFill/>
        </p:spPr>
        <p:txBody>
          <a:bodyPr wrap="none" rtlCol="0">
            <a:spAutoFit/>
          </a:bodyPr>
          <a:lstStyle/>
          <a:p>
            <a:endParaRPr lang="en-GB"/>
          </a:p>
        </p:txBody>
      </p:sp>
    </p:spTree>
    <p:extLst>
      <p:ext uri="{BB962C8B-B14F-4D97-AF65-F5344CB8AC3E}">
        <p14:creationId xmlns:p14="http://schemas.microsoft.com/office/powerpoint/2010/main" val="32964981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1727"/>
            <a:ext cx="10515600" cy="1325563"/>
          </a:xfrm>
        </p:spPr>
        <p:txBody>
          <a:bodyPr>
            <a:normAutofit/>
          </a:bodyPr>
          <a:lstStyle/>
          <a:p>
            <a:r>
              <a:rPr lang="en-GB" sz="4000">
                <a:latin typeface="Futura" pitchFamily="50" charset="0"/>
              </a:rPr>
              <a:t>EXHIBITION REVIEW OVERVIEW</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rmAutofit/>
          </a:bodyPr>
          <a:lstStyle/>
          <a:p>
            <a:pPr marL="0" indent="0">
              <a:buNone/>
            </a:pPr>
            <a:r>
              <a:rPr lang="en-GB" sz="1400" dirty="0">
                <a:ea typeface="+mn-lt"/>
                <a:cs typeface="+mn-lt"/>
              </a:rPr>
              <a:t>Reviewing an exhibition can be very useful, as it offers insights into the art along with the context it showcases. It improves our abilities to describe and understand what we see while showing viewers how to interact with art. When you are in the process of reviewing an exhibition, the activity encourages you to think carefully about the artwork, such as its meaning, context, emotional effects, composition, techniques and presentation. This allows us, as the reviewer, to easily explain the complex communications in the art. </a:t>
            </a:r>
            <a:endParaRPr lang="en-US" dirty="0"/>
          </a:p>
          <a:p>
            <a:pPr marL="0" indent="0">
              <a:buNone/>
            </a:pPr>
            <a:r>
              <a:rPr lang="en-GB" sz="1400" dirty="0">
                <a:ea typeface="+mn-lt"/>
                <a:cs typeface="+mn-lt"/>
              </a:rPr>
              <a:t>Conducting an exhibition review teaches you about how to hang and present work effectively. Paying attention to how space, lighting, and the organization of other artworks affect the viewers is important, as it helps you learn how these elements allow your artwork to tell a story or make certain pieces stand out. Reviewing an exhibition also allows you to learn how audiences experience art. This involves observing how visitors react to certain types of artwork, such as what catches their attention or where they spend the most time. This will teach us how different designs and presentations influence the viewer's experience. This helps you to plan your exhibition by considering the message or story you want your work to convey and how best to present it.</a:t>
            </a:r>
            <a:endParaRPr lang="en-GB" sz="1400" dirty="0"/>
          </a:p>
          <a:p>
            <a:pPr marL="0" indent="0">
              <a:buNone/>
            </a:pPr>
            <a:r>
              <a:rPr lang="en-GB" sz="1400" dirty="0">
                <a:ea typeface="+mn-lt"/>
                <a:cs typeface="+mn-lt"/>
              </a:rPr>
              <a:t>In conclusion, reviewing an exhibition allows for development in your thinking and writing skills, while encouraging your practical knowledge of art in terms of presentations, material, and contexts. It also helps you to appreciate art and the effort that goes into it.</a:t>
            </a:r>
            <a:endParaRPr lang="en-GB" dirty="0"/>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6" name="Picture 5" descr="A room with a large ceiling and a group of people looking at pictures&#10;&#10;Description automatically generated">
            <a:extLst>
              <a:ext uri="{FF2B5EF4-FFF2-40B4-BE49-F238E27FC236}">
                <a16:creationId xmlns:a16="http://schemas.microsoft.com/office/drawing/2014/main" id="{49CBC966-8C01-57EE-E860-5FDB3AD4E5A4}"/>
              </a:ext>
            </a:extLst>
          </p:cNvPr>
          <p:cNvPicPr>
            <a:picLocks noChangeAspect="1"/>
          </p:cNvPicPr>
          <p:nvPr/>
        </p:nvPicPr>
        <p:blipFill>
          <a:blip r:embed="rId2"/>
          <a:srcRect l="12933" t="-45" r="12589" b="262"/>
          <a:stretch/>
        </p:blipFill>
        <p:spPr>
          <a:xfrm>
            <a:off x="6098388" y="1016617"/>
            <a:ext cx="5504937" cy="5460221"/>
          </a:xfrm>
          <a:prstGeom prst="rect">
            <a:avLst/>
          </a:prstGeom>
        </p:spPr>
      </p:pic>
    </p:spTree>
    <p:extLst>
      <p:ext uri="{BB962C8B-B14F-4D97-AF65-F5344CB8AC3E}">
        <p14:creationId xmlns:p14="http://schemas.microsoft.com/office/powerpoint/2010/main" val="24284607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947FD-0782-2CAC-3A0F-5DD64473DB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0A2D75-B931-D612-F7E2-209A789A45B3}"/>
              </a:ext>
            </a:extLst>
          </p:cNvPr>
          <p:cNvSpPr>
            <a:spLocks noGrp="1"/>
          </p:cNvSpPr>
          <p:nvPr>
            <p:ph type="title"/>
          </p:nvPr>
        </p:nvSpPr>
        <p:spPr>
          <a:xfrm>
            <a:off x="297124" y="357"/>
            <a:ext cx="12613862" cy="1303477"/>
          </a:xfrm>
        </p:spPr>
        <p:txBody>
          <a:bodyPr vert="horz" lIns="91440" tIns="45720" rIns="91440" bIns="45720" rtlCol="0" anchor="ctr">
            <a:noAutofit/>
          </a:bodyPr>
          <a:lstStyle/>
          <a:p>
            <a:r>
              <a:rPr lang="en-GB">
                <a:latin typeface="Futura"/>
                <a:ea typeface="+mj-lt"/>
                <a:cs typeface="+mj-lt"/>
              </a:rPr>
              <a:t>A R</a:t>
            </a:r>
            <a:r>
              <a:rPr lang="en-GB">
                <a:ea typeface="+mj-lt"/>
                <a:cs typeface="+mj-lt"/>
              </a:rPr>
              <a:t>eview of </a:t>
            </a:r>
            <a:r>
              <a:rPr lang="en-GB" i="1">
                <a:ea typeface="+mj-lt"/>
                <a:cs typeface="+mj-lt"/>
              </a:rPr>
              <a:t>The Valleys</a:t>
            </a:r>
            <a:r>
              <a:rPr lang="en-GB">
                <a:ea typeface="+mj-lt"/>
                <a:cs typeface="+mj-lt"/>
              </a:rPr>
              <a:t>: Art, Industry, and Identity </a:t>
            </a:r>
            <a:br>
              <a:rPr lang="en-GB" dirty="0">
                <a:ea typeface="+mj-lt"/>
                <a:cs typeface="+mj-lt"/>
              </a:rPr>
            </a:br>
            <a:r>
              <a:rPr lang="en-GB">
                <a:ea typeface="+mj-lt"/>
                <a:cs typeface="+mj-lt"/>
              </a:rPr>
              <a:t>– A Striking Tribute to the History of South Wales.</a:t>
            </a:r>
            <a:endParaRPr lang="en-GB" err="1">
              <a:latin typeface="Futura"/>
            </a:endParaRPr>
          </a:p>
        </p:txBody>
      </p:sp>
      <p:pic>
        <p:nvPicPr>
          <p:cNvPr id="10" name="Content Placeholder 9" descr="IMG_8003.JPG">
            <a:extLst>
              <a:ext uri="{FF2B5EF4-FFF2-40B4-BE49-F238E27FC236}">
                <a16:creationId xmlns:a16="http://schemas.microsoft.com/office/drawing/2014/main" id="{DE5BEF55-5221-F3EF-0A86-A07CB5C9BC55}"/>
              </a:ext>
            </a:extLst>
          </p:cNvPr>
          <p:cNvPicPr>
            <a:picLocks noGrp="1" noChangeAspect="1"/>
          </p:cNvPicPr>
          <p:nvPr>
            <p:ph idx="1"/>
          </p:nvPr>
        </p:nvPicPr>
        <p:blipFill>
          <a:blip r:embed="rId2"/>
          <a:srcRect l="7359" r="11089" b="-289"/>
          <a:stretch/>
        </p:blipFill>
        <p:spPr>
          <a:xfrm>
            <a:off x="6132911" y="1289343"/>
            <a:ext cx="5808788" cy="5159466"/>
          </a:xfrm>
          <a:ln>
            <a:solidFill>
              <a:schemeClr val="tx1"/>
            </a:solidFill>
          </a:ln>
        </p:spPr>
      </p:pic>
      <p:sp>
        <p:nvSpPr>
          <p:cNvPr id="5" name="Content Placeholder 2">
            <a:extLst>
              <a:ext uri="{FF2B5EF4-FFF2-40B4-BE49-F238E27FC236}">
                <a16:creationId xmlns:a16="http://schemas.microsoft.com/office/drawing/2014/main" id="{0A85A2B8-ECCD-7AB3-75F6-95BE3422E191}"/>
              </a:ext>
            </a:extLst>
          </p:cNvPr>
          <p:cNvSpPr txBox="1">
            <a:spLocks/>
          </p:cNvSpPr>
          <p:nvPr/>
        </p:nvSpPr>
        <p:spPr>
          <a:xfrm>
            <a:off x="6119813" y="1292954"/>
            <a:ext cx="5811202" cy="5157184"/>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12" name="Content Placeholder 2">
            <a:extLst>
              <a:ext uri="{FF2B5EF4-FFF2-40B4-BE49-F238E27FC236}">
                <a16:creationId xmlns:a16="http://schemas.microsoft.com/office/drawing/2014/main" id="{40649FD2-BE8C-DC6B-4927-D4675F7A96A9}"/>
              </a:ext>
            </a:extLst>
          </p:cNvPr>
          <p:cNvSpPr txBox="1">
            <a:spLocks/>
          </p:cNvSpPr>
          <p:nvPr/>
        </p:nvSpPr>
        <p:spPr>
          <a:xfrm>
            <a:off x="301752" y="1313317"/>
            <a:ext cx="5620702" cy="5158908"/>
          </a:xfrm>
          <a:prstGeom prst="rect">
            <a:avLst/>
          </a:prstGeom>
          <a:ln>
            <a:solidFill>
              <a:schemeClr val="tx1"/>
            </a:solid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300">
                <a:ea typeface="+mn-lt"/>
                <a:cs typeface="+mn-lt"/>
              </a:rPr>
              <a:t>In South Wales' Valleys, the photograph captures an everyday moment in life, while addressing the cultural and emotional shifts within these communities because of the industrial decline. Tina Carr and Annemarie Schöne's photograph perfectly displays this message, through capturing a contrast between two groups of people and effectively framing the subjects with their environment. Tina Carr and Annemarie Schöne's photograph addresses both the past and present of South Wales, through the visual divide created by the bus stop. While the bus stop creates a separation of historical and cultural context, it simultaneously acts as a connection between the two, by using the sign as a leading line, drawing the viewer’s eye through the image. This symbolizes how the events of the past have shaped the present. This photograph features a woman dressed in modern clothing, standing outside a small shop that is displaying domestic details, like lace curtains, flowers, and a swan ornament. This only adds to the narrative of continuous change. In contrast, in front of a dull rundown white building stands a family-like group, in modest yet colourful clothing, representing an older, more traditional way of life. They act as a symbolisation of the past. The exhibition's exploration of resilience, identity, and community strength can be seen in every piece of work they display, whether it is through the artwork themselves or the presentation. This exhibition perfectly balances the documentation and celebration of the evolving narratives in South Wales' Valleys communities, while addressing their connections to the rich history and understanding its purpose for our futures. This photograph, like the exhibition itself, highlights the importance of the relationship between personal stories and collective identity, through emphasising how cultural and social ties have had to endure despite the economic and industrial challenges.</a:t>
            </a:r>
            <a:endParaRPr lang="en-US" sz="1300"/>
          </a:p>
          <a:p>
            <a:pPr>
              <a:buNone/>
            </a:pPr>
            <a:endParaRPr lang="en-GB" sz="1300" dirty="0">
              <a:solidFill>
                <a:srgbClr val="000000"/>
              </a:solidFill>
            </a:endParaRPr>
          </a:p>
          <a:p>
            <a:pPr>
              <a:buNone/>
            </a:pPr>
            <a:endParaRPr lang="en-GB" sz="1300" dirty="0"/>
          </a:p>
          <a:p>
            <a:pPr>
              <a:buNone/>
            </a:pPr>
            <a:endParaRPr lang="en-US" sz="1400"/>
          </a:p>
          <a:p>
            <a:pPr marL="0" indent="0">
              <a:buNone/>
            </a:pPr>
            <a:endParaRPr lang="en-US" sz="1400"/>
          </a:p>
          <a:p>
            <a:pPr marL="0" indent="0">
              <a:buNone/>
            </a:pPr>
            <a:endParaRPr lang="en-GB" sz="1400"/>
          </a:p>
          <a:p>
            <a:pPr marL="0" indent="0">
              <a:buNone/>
            </a:pPr>
            <a:endParaRPr lang="en-GB" sz="1400"/>
          </a:p>
        </p:txBody>
      </p:sp>
      <p:sp>
        <p:nvSpPr>
          <p:cNvPr id="4" name="TextBox 3">
            <a:extLst>
              <a:ext uri="{FF2B5EF4-FFF2-40B4-BE49-F238E27FC236}">
                <a16:creationId xmlns:a16="http://schemas.microsoft.com/office/drawing/2014/main" id="{BB32617C-F43E-9856-9780-D68289CC4458}"/>
              </a:ext>
            </a:extLst>
          </p:cNvPr>
          <p:cNvSpPr txBox="1"/>
          <p:nvPr/>
        </p:nvSpPr>
        <p:spPr>
          <a:xfrm>
            <a:off x="6127107" y="1313452"/>
            <a:ext cx="5767248"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t>Coalfaces; Life After Coal in the Afan Valley. Bus Stop, </a:t>
            </a:r>
            <a:r>
              <a:rPr lang="en-US" sz="1400" err="1"/>
              <a:t>Cymmer</a:t>
            </a:r>
            <a:r>
              <a:rPr lang="en-US" sz="1400" dirty="0"/>
              <a:t>, 1990, Tina Carr and Annemarie Schöne.</a:t>
            </a:r>
          </a:p>
        </p:txBody>
      </p:sp>
    </p:spTree>
    <p:extLst>
      <p:ext uri="{BB962C8B-B14F-4D97-AF65-F5344CB8AC3E}">
        <p14:creationId xmlns:p14="http://schemas.microsoft.com/office/powerpoint/2010/main" val="11331616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6FED6-8E73-DA4F-EFC2-9EFFFEE89D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A7C428-04CA-8E16-FBA0-FB706692EA8C}"/>
              </a:ext>
            </a:extLst>
          </p:cNvPr>
          <p:cNvSpPr>
            <a:spLocks noGrp="1"/>
          </p:cNvSpPr>
          <p:nvPr>
            <p:ph type="title"/>
          </p:nvPr>
        </p:nvSpPr>
        <p:spPr>
          <a:xfrm>
            <a:off x="38540" y="108709"/>
            <a:ext cx="12183165" cy="1137824"/>
          </a:xfrm>
        </p:spPr>
        <p:txBody>
          <a:bodyPr>
            <a:normAutofit fontScale="90000"/>
          </a:bodyPr>
          <a:lstStyle/>
          <a:p>
            <a:r>
              <a:rPr lang="en-GB" sz="4000" dirty="0">
                <a:latin typeface="Futura"/>
              </a:rPr>
              <a:t>PROJECT 1– So Many Ways to Hurt You (The Life and Times of Adrian Street), 2010. Jeremy Deller and Will Roberts.</a:t>
            </a:r>
          </a:p>
        </p:txBody>
      </p:sp>
      <p:sp>
        <p:nvSpPr>
          <p:cNvPr id="3" name="Content Placeholder 2">
            <a:extLst>
              <a:ext uri="{FF2B5EF4-FFF2-40B4-BE49-F238E27FC236}">
                <a16:creationId xmlns:a16="http://schemas.microsoft.com/office/drawing/2014/main" id="{119241CD-FAE8-45F2-5269-08C93409E5D2}"/>
              </a:ext>
            </a:extLst>
          </p:cNvPr>
          <p:cNvSpPr>
            <a:spLocks noGrp="1"/>
          </p:cNvSpPr>
          <p:nvPr>
            <p:ph idx="1"/>
          </p:nvPr>
        </p:nvSpPr>
        <p:spPr>
          <a:xfrm>
            <a:off x="290709" y="1247919"/>
            <a:ext cx="6632387" cy="5402729"/>
          </a:xfrm>
          <a:ln>
            <a:solidFill>
              <a:schemeClr val="tx1"/>
            </a:solidFill>
          </a:ln>
        </p:spPr>
        <p:txBody>
          <a:bodyPr vert="horz" lIns="91440" tIns="45720" rIns="91440" bIns="45720" rtlCol="0" anchor="t">
            <a:normAutofit/>
          </a:bodyPr>
          <a:lstStyle/>
          <a:p>
            <a:pPr marL="0" indent="0">
              <a:buNone/>
            </a:pPr>
            <a:r>
              <a:rPr lang="en-GB" sz="1300" dirty="0">
                <a:ea typeface="+mn-lt"/>
                <a:cs typeface="+mn-lt"/>
              </a:rPr>
              <a:t>Jeremy Deller's artwork displays a vibrant, colourful mural on a long, narrow wall painted by Will Roberts. The mural is complemented by Jeremy's videography, displayed on a small TV screen, showcasing the wrestling career of Adrian Street in the 70s and 80s.  A bench placed in front of the TV encourages visitors to sit and appreciate the work. The floor consists of a purple carpet, adding to the immersive experience. On the mural, you can see elements that symbolize Adrian Street's history and personality, such as coal mines, factories, a worker's hat, a donkey, and peacocks. These elements are placed in a field, where the grass symbolizes his Welsh heritage, with interlinked flowers representing his journey between history and transformation. The rainbow and his drag outfits showcase the transformation of individuality and personality. The mural acts like an album cover, encouraging viewers to dive deeper into the artist's world, creating a clear focal point on the individual story being told, rather than the dual nature of wrestling, where two performers often get equal attention. As a young boy, Adrian Street worked with his father, continuing a family tradition of coal mining. However, he only lasted a month and went into wrestling, where he was able to become a huge success in the 70s and 80s by expressing himself through his performance. </a:t>
            </a:r>
            <a:endParaRPr lang="en-US" dirty="0"/>
          </a:p>
          <a:p>
            <a:pPr marL="0" indent="0">
              <a:buNone/>
            </a:pPr>
            <a:r>
              <a:rPr lang="en-GB" sz="1300" dirty="0">
                <a:ea typeface="+mn-lt"/>
                <a:cs typeface="+mn-lt"/>
              </a:rPr>
              <a:t>So Many Ways to Hurt You is a visual exploration of Adrian Street's life, showcasing his ability to challenge traditional ideals of masculinity and industrial toughness created by the norms and values of the working-class culture. It creates documentary style combining videos and artwork. These mixed media are infused with pop culture references that help tell a personal story. This allows for Adrian Street to be the subject while having some creative control, offering an intimate and deep exploration. The presentation of this artwork is well constructed. The walls bring focus to Jeremy Deller's work due to the use of leading lines, leading the viewer's eyes. Harry Rodgers's work of the Garn Pit is positioned next to Jeremy Deller's work. His work serves as a historical representation showcasing the times of the coalmines. This contrasts with Adrian Street's life, connecting with his family history of industrial heritage and the shared labour shown through history.</a:t>
            </a:r>
            <a:endParaRPr lang="en-GB" dirty="0"/>
          </a:p>
          <a:p>
            <a:pPr>
              <a:buNone/>
            </a:pPr>
            <a:endParaRPr lang="en-GB" sz="1300"/>
          </a:p>
          <a:p>
            <a:pPr>
              <a:buNone/>
            </a:pPr>
            <a:endParaRPr lang="en-GB"/>
          </a:p>
          <a:p>
            <a:pPr>
              <a:buNone/>
            </a:pPr>
            <a:endParaRPr lang="en-GB" sz="1300"/>
          </a:p>
          <a:p>
            <a:pPr>
              <a:buNone/>
            </a:pPr>
            <a:endParaRPr lang="en-GB" sz="1300"/>
          </a:p>
          <a:p>
            <a:pPr marL="0" indent="0">
              <a:buNone/>
            </a:pPr>
            <a:endParaRPr lang="en-GB" sz="1300"/>
          </a:p>
        </p:txBody>
      </p:sp>
      <p:sp>
        <p:nvSpPr>
          <p:cNvPr id="5" name="Content Placeholder 2">
            <a:extLst>
              <a:ext uri="{FF2B5EF4-FFF2-40B4-BE49-F238E27FC236}">
                <a16:creationId xmlns:a16="http://schemas.microsoft.com/office/drawing/2014/main" id="{E6F649A0-6FC6-829E-3D39-9BCB15F85078}"/>
              </a:ext>
            </a:extLst>
          </p:cNvPr>
          <p:cNvSpPr txBox="1">
            <a:spLocks/>
          </p:cNvSpPr>
          <p:nvPr/>
        </p:nvSpPr>
        <p:spPr>
          <a:xfrm>
            <a:off x="7107168" y="1247918"/>
            <a:ext cx="4799689" cy="5399274"/>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6" name="Picture 5" descr="A painting on a wall&#10;&#10;Description automatically generated">
            <a:extLst>
              <a:ext uri="{FF2B5EF4-FFF2-40B4-BE49-F238E27FC236}">
                <a16:creationId xmlns:a16="http://schemas.microsoft.com/office/drawing/2014/main" id="{9FB37216-FF53-1887-3942-83C215668C1B}"/>
              </a:ext>
            </a:extLst>
          </p:cNvPr>
          <p:cNvPicPr>
            <a:picLocks noChangeAspect="1"/>
          </p:cNvPicPr>
          <p:nvPr/>
        </p:nvPicPr>
        <p:blipFill>
          <a:blip r:embed="rId2"/>
          <a:srcRect t="2677" r="-8658" b="10460"/>
          <a:stretch/>
        </p:blipFill>
        <p:spPr>
          <a:xfrm>
            <a:off x="7094834" y="1248136"/>
            <a:ext cx="5236854" cy="5407776"/>
          </a:xfrm>
          <a:prstGeom prst="rect">
            <a:avLst/>
          </a:prstGeom>
        </p:spPr>
      </p:pic>
    </p:spTree>
    <p:extLst>
      <p:ext uri="{BB962C8B-B14F-4D97-AF65-F5344CB8AC3E}">
        <p14:creationId xmlns:p14="http://schemas.microsoft.com/office/powerpoint/2010/main" val="6598640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6C913-B9DB-CABB-F044-EEF8813B44F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63F58F-0133-0698-4C43-33BBDA725628}"/>
              </a:ext>
            </a:extLst>
          </p:cNvPr>
          <p:cNvSpPr>
            <a:spLocks noGrp="1"/>
          </p:cNvSpPr>
          <p:nvPr>
            <p:ph idx="1"/>
          </p:nvPr>
        </p:nvSpPr>
        <p:spPr>
          <a:xfrm>
            <a:off x="279665" y="1247919"/>
            <a:ext cx="5843987" cy="5457945"/>
          </a:xfrm>
          <a:ln>
            <a:solidFill>
              <a:schemeClr val="tx1"/>
            </a:solidFill>
          </a:ln>
        </p:spPr>
        <p:txBody>
          <a:bodyPr vert="horz" lIns="91440" tIns="45720" rIns="91440" bIns="45720" rtlCol="0" anchor="t">
            <a:normAutofit fontScale="92500" lnSpcReduction="10000"/>
          </a:bodyPr>
          <a:lstStyle/>
          <a:p>
            <a:pPr marL="0" indent="0">
              <a:buNone/>
            </a:pPr>
            <a:r>
              <a:rPr lang="en-GB" sz="1300" dirty="0">
                <a:solidFill>
                  <a:srgbClr val="0E101A"/>
                </a:solidFill>
                <a:ea typeface="+mn-lt"/>
                <a:cs typeface="+mn-lt"/>
              </a:rPr>
              <a:t>Clementine Schneidermann and Charlotte James' collaborative photograph showcases five children of different ages, all dressed in elaborate funeral-inspired black and white lace clothing and displaying serious facial expressions. Behind the children stands a short wall that separates the children from the Welsh valleys in the distance. This symbolises the significance of how their historical past of coal mining and industrial decline influences this new generation. The outfits play a pivotal role in juxtaposing childhood with history. Displaying the children in adult clothing highlights the connection to past and future generations. The photograph explores this form of identity through fashion, representing the future generations' growing resilience and creativity rooted in their historical and cultural roots. The title 'It's Called Ffasiwn" is inspired by the confident come-back "It's called fashion, look it up." Kelly shouted to the boys who were teasing her. This symbolises pride in Welsh heritage. The Welsh translation  of 'fashion' furthers the cultural significance in this piece. This project emphasizes the evolving nature of working-class life while questioning what it means in these modern times to belong to the working class. The photographs were captured in Charlotte James' hometown of Merthyr Tydfil, once known for its prosperity during the coal-mining era but now one of the UK's poorest areas. </a:t>
            </a:r>
            <a:endParaRPr lang="en-US" dirty="0">
              <a:solidFill>
                <a:srgbClr val="000000"/>
              </a:solidFill>
              <a:ea typeface="+mn-lt"/>
              <a:cs typeface="+mn-lt"/>
            </a:endParaRPr>
          </a:p>
          <a:p>
            <a:pPr marL="0" indent="0">
              <a:buNone/>
            </a:pPr>
            <a:r>
              <a:rPr lang="en-GB" sz="1300" dirty="0">
                <a:solidFill>
                  <a:srgbClr val="0E101A"/>
                </a:solidFill>
                <a:ea typeface="+mn-lt"/>
                <a:cs typeface="+mn-lt"/>
              </a:rPr>
              <a:t>The presentation of this artwork is thoughtfully constructed. The gelatin silver print is accompanied by a neutral frame which fades seamlessly into its surroundings. This technique allows viewers' focus to shift to the photograph's subjects and their narrative. While effective, the contrast of a black background and isolating the photo would emphasize the setting over the individuals. Possibly enhancing the historical representation. Positioned next to Clementine Schneidermann and Charlotte James' work is Robert Frank's piece offers a contrasting perspective, focusing on the children's heritage through the life of a singular man. However, opposite Clementine Schneidermann and Charlotts James' work stands Helen Muspratt's </a:t>
            </a:r>
            <a:r>
              <a:rPr lang="en-GB" sz="1300" i="1" dirty="0">
                <a:solidFill>
                  <a:srgbClr val="0E101A"/>
                </a:solidFill>
                <a:ea typeface="+mn-lt"/>
                <a:cs typeface="+mn-lt"/>
              </a:rPr>
              <a:t>Untitled</a:t>
            </a:r>
            <a:r>
              <a:rPr lang="en-GB" sz="1300" dirty="0">
                <a:solidFill>
                  <a:srgbClr val="0E101A"/>
                </a:solidFill>
                <a:ea typeface="+mn-lt"/>
                <a:cs typeface="+mn-lt"/>
              </a:rPr>
              <a:t> (1937), adding depth to the work of Clementine Schneidermann and Charlotts James through the contrast between both photographs. Although both photographs have a focus on children, they present significantly different perspectives. Muspratt's work captures children in a raw, unfiltered state, where their expressions reflect the realities of their time. Her work is a historical reference point, showcasing the time that Clementine Schneidermann and Charlotts James' photograph references. The photographs collectively create a conversation between past and present, displaying the evolution of childhood, identity, and cultural context.</a:t>
            </a:r>
            <a:endParaRPr lang="en-US" dirty="0"/>
          </a:p>
        </p:txBody>
      </p:sp>
      <p:sp>
        <p:nvSpPr>
          <p:cNvPr id="5" name="Content Placeholder 2">
            <a:extLst>
              <a:ext uri="{FF2B5EF4-FFF2-40B4-BE49-F238E27FC236}">
                <a16:creationId xmlns:a16="http://schemas.microsoft.com/office/drawing/2014/main" id="{BC492B9C-E1A7-280D-6CF2-D63D90EDF938}"/>
              </a:ext>
            </a:extLst>
          </p:cNvPr>
          <p:cNvSpPr txBox="1">
            <a:spLocks/>
          </p:cNvSpPr>
          <p:nvPr/>
        </p:nvSpPr>
        <p:spPr>
          <a:xfrm>
            <a:off x="6427304" y="1247918"/>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8" name="Title 1">
            <a:extLst>
              <a:ext uri="{FF2B5EF4-FFF2-40B4-BE49-F238E27FC236}">
                <a16:creationId xmlns:a16="http://schemas.microsoft.com/office/drawing/2014/main" id="{4FC6101F-F2F9-80F5-223F-123CCC2564F8}"/>
              </a:ext>
            </a:extLst>
          </p:cNvPr>
          <p:cNvSpPr txBox="1">
            <a:spLocks/>
          </p:cNvSpPr>
          <p:nvPr/>
        </p:nvSpPr>
        <p:spPr>
          <a:xfrm>
            <a:off x="38540" y="108709"/>
            <a:ext cx="12183165" cy="1137824"/>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dirty="0">
                <a:latin typeface="Futura"/>
              </a:rPr>
              <a:t>PROJECT 2– It's called ffasiwn (Look it up), 2016.  Clementine Schneidermann and Charlotte James.</a:t>
            </a:r>
          </a:p>
        </p:txBody>
      </p:sp>
      <p:pic>
        <p:nvPicPr>
          <p:cNvPr id="9" name="Picture 8" descr="A group of children in black clothing&#10;&#10;Description automatically generated">
            <a:extLst>
              <a:ext uri="{FF2B5EF4-FFF2-40B4-BE49-F238E27FC236}">
                <a16:creationId xmlns:a16="http://schemas.microsoft.com/office/drawing/2014/main" id="{24AFBD6F-398E-E277-DCED-4187DDF1E706}"/>
              </a:ext>
            </a:extLst>
          </p:cNvPr>
          <p:cNvPicPr>
            <a:picLocks noChangeAspect="1"/>
          </p:cNvPicPr>
          <p:nvPr/>
        </p:nvPicPr>
        <p:blipFill>
          <a:blip r:embed="rId2"/>
          <a:srcRect l="8656" r="5640" b="289"/>
          <a:stretch/>
        </p:blipFill>
        <p:spPr>
          <a:xfrm>
            <a:off x="6427806" y="1247891"/>
            <a:ext cx="5475966" cy="5472127"/>
          </a:xfrm>
          <a:prstGeom prst="rect">
            <a:avLst/>
          </a:prstGeom>
        </p:spPr>
      </p:pic>
    </p:spTree>
    <p:extLst>
      <p:ext uri="{BB962C8B-B14F-4D97-AF65-F5344CB8AC3E}">
        <p14:creationId xmlns:p14="http://schemas.microsoft.com/office/powerpoint/2010/main" val="34488387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D0D6D3-92B3-3994-2871-4983E8C2FD69}"/>
            </a:ext>
          </a:extLst>
        </p:cNvPr>
        <p:cNvGrpSpPr/>
        <p:nvPr/>
      </p:nvGrpSpPr>
      <p:grpSpPr>
        <a:xfrm>
          <a:off x="0" y="0"/>
          <a:ext cx="0" cy="0"/>
          <a:chOff x="0" y="0"/>
          <a:chExt cx="0" cy="0"/>
        </a:xfrm>
      </p:grpSpPr>
      <p:pic>
        <p:nvPicPr>
          <p:cNvPr id="2" name="Content Placeholder 1" descr="IMG_7912.jpg">
            <a:extLst>
              <a:ext uri="{FF2B5EF4-FFF2-40B4-BE49-F238E27FC236}">
                <a16:creationId xmlns:a16="http://schemas.microsoft.com/office/drawing/2014/main" id="{701478B1-291C-D40F-2089-D40FF65C9A3B}"/>
              </a:ext>
            </a:extLst>
          </p:cNvPr>
          <p:cNvPicPr>
            <a:picLocks noGrp="1" noChangeAspect="1"/>
          </p:cNvPicPr>
          <p:nvPr>
            <p:ph idx="1"/>
          </p:nvPr>
        </p:nvPicPr>
        <p:blipFill>
          <a:blip r:embed="rId2"/>
          <a:srcRect l="217" t="12030" r="-434" b="18323"/>
          <a:stretch/>
        </p:blipFill>
        <p:spPr>
          <a:xfrm>
            <a:off x="6439753" y="1048349"/>
            <a:ext cx="5626848" cy="5679334"/>
          </a:xfrm>
          <a:ln>
            <a:solidFill>
              <a:schemeClr val="tx1"/>
            </a:solidFill>
          </a:ln>
        </p:spPr>
      </p:pic>
      <p:sp>
        <p:nvSpPr>
          <p:cNvPr id="5" name="Content Placeholder 2">
            <a:extLst>
              <a:ext uri="{FF2B5EF4-FFF2-40B4-BE49-F238E27FC236}">
                <a16:creationId xmlns:a16="http://schemas.microsoft.com/office/drawing/2014/main" id="{95B36F00-BDE9-89AE-342F-C7408B829A77}"/>
              </a:ext>
            </a:extLst>
          </p:cNvPr>
          <p:cNvSpPr txBox="1">
            <a:spLocks/>
          </p:cNvSpPr>
          <p:nvPr/>
        </p:nvSpPr>
        <p:spPr>
          <a:xfrm>
            <a:off x="6438092" y="1040835"/>
            <a:ext cx="5634417" cy="5676930"/>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6" name="Title 1">
            <a:extLst>
              <a:ext uri="{FF2B5EF4-FFF2-40B4-BE49-F238E27FC236}">
                <a16:creationId xmlns:a16="http://schemas.microsoft.com/office/drawing/2014/main" id="{98FD3368-2F4E-8B4A-76B4-816A069EDB5A}"/>
              </a:ext>
            </a:extLst>
          </p:cNvPr>
          <p:cNvSpPr txBox="1">
            <a:spLocks/>
          </p:cNvSpPr>
          <p:nvPr/>
        </p:nvSpPr>
        <p:spPr>
          <a:xfrm>
            <a:off x="14728" y="1553"/>
            <a:ext cx="12183165" cy="1137824"/>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dirty="0">
                <a:latin typeface="Futura"/>
              </a:rPr>
              <a:t>PROJECT 3– Between IX, 2003. Paul Seawright.</a:t>
            </a:r>
          </a:p>
        </p:txBody>
      </p:sp>
      <p:sp>
        <p:nvSpPr>
          <p:cNvPr id="10" name="Content Placeholder 2">
            <a:extLst>
              <a:ext uri="{FF2B5EF4-FFF2-40B4-BE49-F238E27FC236}">
                <a16:creationId xmlns:a16="http://schemas.microsoft.com/office/drawing/2014/main" id="{C3984766-9C18-2E23-1765-FE38C6795E9A}"/>
              </a:ext>
            </a:extLst>
          </p:cNvPr>
          <p:cNvSpPr txBox="1">
            <a:spLocks/>
          </p:cNvSpPr>
          <p:nvPr/>
        </p:nvSpPr>
        <p:spPr>
          <a:xfrm>
            <a:off x="125057" y="1048982"/>
            <a:ext cx="6181965" cy="5672529"/>
          </a:xfrm>
          <a:prstGeom prst="rect">
            <a:avLst/>
          </a:prstGeom>
          <a:ln>
            <a:solidFill>
              <a:schemeClr val="tx1"/>
            </a:solid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dirty="0">
                <a:ea typeface="+mn-lt"/>
                <a:cs typeface="+mn-lt"/>
              </a:rPr>
              <a:t>Paul SeaWright's large-scale artwork displays its hauntingly beautiful imagery. The silhouette of the Welsh landscape contrasts the fiery hues on the horizon, symbolising the industrial times when the red furnace flames would paint the sky at night. His work represents past's connection to the urban landscapes in modern times. The bold divide between the shadows of the land and the vibrant sky evokes a sense of tension caught between its history and modernity. This deliberate technique eliminates a specific location and makes it representative of Wales as a whole. The minimal information in this image amplifies the emotional weight of the scene, </a:t>
            </a:r>
            <a:r>
              <a:rPr lang="en-GB" sz="1400">
                <a:ea typeface="+mn-lt"/>
                <a:cs typeface="+mn-lt"/>
              </a:rPr>
              <a:t>creating a space of silence to reflect, inviting viewers to investigate further. Paul </a:t>
            </a:r>
            <a:r>
              <a:rPr lang="en-GB" sz="1400" dirty="0">
                <a:ea typeface="+mn-lt"/>
                <a:cs typeface="+mn-lt"/>
              </a:rPr>
              <a:t>Seawright's work is deeply rooted in the historical and cultural context, exploring </a:t>
            </a:r>
            <a:r>
              <a:rPr lang="en-GB" sz="1400">
                <a:ea typeface="+mn-lt"/>
                <a:cs typeface="+mn-lt"/>
              </a:rPr>
              <a:t>both Wales' industrial past and visions of its future. </a:t>
            </a:r>
            <a:endParaRPr lang="en-US" sz="1400"/>
          </a:p>
          <a:p>
            <a:pPr marL="0" indent="0">
              <a:buNone/>
            </a:pPr>
            <a:r>
              <a:rPr lang="en-GB" sz="1400" dirty="0">
                <a:ea typeface="+mn-lt"/>
                <a:cs typeface="+mn-lt"/>
              </a:rPr>
              <a:t>The presentation of this artwork is carefully designed to create a striking scene. The large scale of this work adds to the immersive experience, encouraging viewers to look further into the work itself. The contrast of the deep green wall behind his work brings focus to atmospheric tones while showcasing the natural Welsh landscape and drawing attention to the relationship between shadow and lights. This work is placed directly opposite the giant doors, an interesting technique that uses leading lines to guide the viewer's perspective. Impressively, ceiling lighting ensures his work stands out against the dark background, guiding the viewer's gaze. Paul Seawright's artwork is accompanied by open space around 'Between IX' allowing viewers to stand completely still and immerse themselves in its evocative narrative. Next to his piece is John Petherick's work of No. 2 Furnace, Rhymney. Petherick's work adds depth to the narrative of Paul Seawright's work. It depicts a furnace in Rhymney in use,  with the flames offering a glimpse of light, representing a historical viewpoint that echoes Seawright artwork. This work is a visual representation of Seawright's </a:t>
            </a:r>
            <a:r>
              <a:rPr lang="en-GB" sz="1400">
                <a:ea typeface="+mn-lt"/>
                <a:cs typeface="+mn-lt"/>
              </a:rPr>
              <a:t>symbolism, emphasising the connection between the pieces.</a:t>
            </a:r>
            <a:endParaRPr lang="en-GB" sz="1400"/>
          </a:p>
        </p:txBody>
      </p:sp>
    </p:spTree>
    <p:extLst>
      <p:ext uri="{BB962C8B-B14F-4D97-AF65-F5344CB8AC3E}">
        <p14:creationId xmlns:p14="http://schemas.microsoft.com/office/powerpoint/2010/main" val="25960433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BA115-3899-C988-BE8F-66223563DA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35B087-6881-C69E-E3F7-8E9D58DA3967}"/>
              </a:ext>
            </a:extLst>
          </p:cNvPr>
          <p:cNvSpPr>
            <a:spLocks noGrp="1"/>
          </p:cNvSpPr>
          <p:nvPr>
            <p:ph type="title"/>
          </p:nvPr>
        </p:nvSpPr>
        <p:spPr>
          <a:xfrm>
            <a:off x="182105" y="-1727"/>
            <a:ext cx="10515600" cy="1325563"/>
          </a:xfrm>
        </p:spPr>
        <p:txBody>
          <a:bodyPr>
            <a:normAutofit/>
          </a:bodyPr>
          <a:lstStyle/>
          <a:p>
            <a:r>
              <a:rPr lang="en-GB" sz="4000">
                <a:latin typeface="Futura" pitchFamily="50" charset="0"/>
              </a:rPr>
              <a:t>CONCLUSION</a:t>
            </a:r>
          </a:p>
        </p:txBody>
      </p:sp>
      <p:sp>
        <p:nvSpPr>
          <p:cNvPr id="3" name="Content Placeholder 2">
            <a:extLst>
              <a:ext uri="{FF2B5EF4-FFF2-40B4-BE49-F238E27FC236}">
                <a16:creationId xmlns:a16="http://schemas.microsoft.com/office/drawing/2014/main" id="{84A33BCE-D314-0DCD-0CFA-3C845C45D025}"/>
              </a:ext>
            </a:extLst>
          </p:cNvPr>
          <p:cNvSpPr>
            <a:spLocks noGrp="1"/>
          </p:cNvSpPr>
          <p:nvPr>
            <p:ph idx="1"/>
          </p:nvPr>
        </p:nvSpPr>
        <p:spPr>
          <a:xfrm>
            <a:off x="334882" y="1038092"/>
            <a:ext cx="5755639" cy="5446902"/>
          </a:xfrm>
          <a:ln>
            <a:solidFill>
              <a:schemeClr val="tx1"/>
            </a:solidFill>
          </a:ln>
        </p:spPr>
        <p:txBody>
          <a:bodyPr vert="horz" lIns="91440" tIns="45720" rIns="91440" bIns="45720" rtlCol="0" anchor="t">
            <a:noAutofit/>
          </a:bodyPr>
          <a:lstStyle/>
          <a:p>
            <a:pPr marL="0" indent="0">
              <a:buNone/>
            </a:pPr>
            <a:r>
              <a:rPr lang="en-US" sz="1100" dirty="0">
                <a:ea typeface="+mn-lt"/>
                <a:cs typeface="+mn-lt"/>
              </a:rPr>
              <a:t>Jeremy Deller's work brilliantly explores individuality and heritage through bold visuals and cultural references. The mixed media mural and video shows the relationship between Adrian Street's transformation and his industrial heritage, enhancing the immersive experience. Positioning his piece with Harry Rodgers' work expands on the themes of identity and cultural transformation, allowing for powerful storytelling. Clementine Schneidermann and Charlotte James’ powerful photograph proudly displays Welsh heritage, while exploring how this has shaped individual and cultural identity. They showcase the children's resilience and creativity by carefully presenting the relationship between past and present. Positioning Clementine Schneidermann and Charlotte James’ photograph alongside contrasting works deepens the conversations addressing the cultural and generational shifts rooted in their heritage. The evocative atmosphere of Paul Seawright’s artwork masterfully displays the tension between Wales's industrial past and post-modernism. His work highlights the narratives of heritage, transformation, and reflection. Paul Seawright's work creates a deep emotional response through thoughtful lighting and careful placement, offering an immersive experience.  Positioning Seawright's work with John Petherick's work enhances </a:t>
            </a:r>
            <a:r>
              <a:rPr lang="en-US" sz="1100">
                <a:ea typeface="+mn-lt"/>
                <a:cs typeface="+mn-lt"/>
              </a:rPr>
              <a:t>the historical representation while showcasing the post-modern transformation. </a:t>
            </a:r>
            <a:endParaRPr lang="en-US"/>
          </a:p>
          <a:p>
            <a:pPr marL="0" indent="0">
              <a:buNone/>
            </a:pPr>
            <a:r>
              <a:rPr lang="en-US" sz="1100" dirty="0">
                <a:ea typeface="+mn-lt"/>
                <a:cs typeface="+mn-lt"/>
              </a:rPr>
              <a:t>This is a beautiful, evocative and immersive exhibition. The atmosphere at this exhibition creates a reflective atmosphere, sparking quiet conversations around the deep meaning behind these pieces. This exhibition majestically uses a mixture of photography and artwork </a:t>
            </a:r>
            <a:r>
              <a:rPr lang="en-US" sz="1100">
                <a:ea typeface="+mn-lt"/>
                <a:cs typeface="+mn-lt"/>
              </a:rPr>
              <a:t>to evoke a strong emotional response and leave viewers craving more information to </a:t>
            </a:r>
            <a:r>
              <a:rPr lang="en-US" sz="1100" dirty="0">
                <a:ea typeface="+mn-lt"/>
                <a:cs typeface="+mn-lt"/>
              </a:rPr>
              <a:t>satisfy their curiosity. It grracefully showcases pieces that explore the personal yet universal narratives between past and present. This exhibition not only elegantly questions the transformation of present life but also celebrates Wales' cultural heritage.</a:t>
            </a:r>
            <a:endParaRPr lang="en-US" dirty="0"/>
          </a:p>
          <a:p>
            <a:pPr marL="0" indent="0">
              <a:buNone/>
            </a:pPr>
            <a:r>
              <a:rPr lang="en-US" sz="1100" dirty="0">
                <a:ea typeface="+mn-lt"/>
                <a:cs typeface="+mn-lt"/>
              </a:rPr>
              <a:t>In conclusion, this exhibition is a powerful exploration of Welsh heritage and identity, highlighting the connection between past and present. The emotional impact of this exhibition is deepened through each piece as it invites reflection on personal and cultural history. From Jeremy Deller’s display of Adrian Street's transformation and his industrial heritage to Clementine Schneidermann and Charlotte James’ evocative photograph of children reflecting cultural resilience, each piece of work in this exhibition offers viewers a chance to explore Wales' personal and cultural history. Paul Seawright’s meditative landscape highlights the tension between Wales' industrial past and post-modernism, adding to the exhibition's mesmerizing experience. This exhibition leaves viewers with a </a:t>
            </a:r>
            <a:r>
              <a:rPr lang="en-US" sz="1100">
                <a:ea typeface="+mn-lt"/>
                <a:cs typeface="+mn-lt"/>
              </a:rPr>
              <a:t>profound understanding of Wales' past and how it continues to shape the future.</a:t>
            </a:r>
            <a:endParaRPr lang="en-US"/>
          </a:p>
        </p:txBody>
      </p:sp>
      <p:sp>
        <p:nvSpPr>
          <p:cNvPr id="5" name="Content Placeholder 2">
            <a:extLst>
              <a:ext uri="{FF2B5EF4-FFF2-40B4-BE49-F238E27FC236}">
                <a16:creationId xmlns:a16="http://schemas.microsoft.com/office/drawing/2014/main" id="{BA17158D-CAA0-64A6-265D-3BBFB7E71B7E}"/>
              </a:ext>
            </a:extLst>
          </p:cNvPr>
          <p:cNvSpPr txBox="1">
            <a:spLocks/>
          </p:cNvSpPr>
          <p:nvPr/>
        </p:nvSpPr>
        <p:spPr>
          <a:xfrm>
            <a:off x="6316870" y="1027048"/>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4" name="Picture 3" descr="IMG_7895.JPG">
            <a:extLst>
              <a:ext uri="{FF2B5EF4-FFF2-40B4-BE49-F238E27FC236}">
                <a16:creationId xmlns:a16="http://schemas.microsoft.com/office/drawing/2014/main" id="{08406C23-1AC5-9EC3-DDD2-7E8677B32677}"/>
              </a:ext>
            </a:extLst>
          </p:cNvPr>
          <p:cNvPicPr>
            <a:picLocks noChangeAspect="1"/>
          </p:cNvPicPr>
          <p:nvPr/>
        </p:nvPicPr>
        <p:blipFill>
          <a:blip r:embed="rId2"/>
          <a:srcRect l="7323" r="252" b="263"/>
          <a:stretch/>
        </p:blipFill>
        <p:spPr>
          <a:xfrm>
            <a:off x="6313995" y="1029679"/>
            <a:ext cx="5498560" cy="5438985"/>
          </a:xfrm>
          <a:prstGeom prst="rect">
            <a:avLst/>
          </a:prstGeom>
        </p:spPr>
      </p:pic>
    </p:spTree>
    <p:extLst>
      <p:ext uri="{BB962C8B-B14F-4D97-AF65-F5344CB8AC3E}">
        <p14:creationId xmlns:p14="http://schemas.microsoft.com/office/powerpoint/2010/main" val="868443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4" name="Picture 3" descr="A notebook and camera on a table&#10;&#10;Description automatically generated">
            <a:extLst>
              <a:ext uri="{FF2B5EF4-FFF2-40B4-BE49-F238E27FC236}">
                <a16:creationId xmlns:a16="http://schemas.microsoft.com/office/drawing/2014/main" id="{4CE4DA38-02F6-0BFB-1BE3-46A206F3654F}"/>
              </a:ext>
            </a:extLst>
          </p:cNvPr>
          <p:cNvPicPr>
            <a:picLocks noChangeAspect="1"/>
          </p:cNvPicPr>
          <p:nvPr/>
        </p:nvPicPr>
        <p:blipFill>
          <a:blip r:embed="rId2">
            <a:alphaModFix amt="50000"/>
          </a:blip>
          <a:srcRect t="31009" b="12741"/>
          <a:stretch/>
        </p:blipFill>
        <p:spPr>
          <a:xfrm>
            <a:off x="20" y="1"/>
            <a:ext cx="12191980" cy="6857999"/>
          </a:xfrm>
          <a:prstGeom prst="rect">
            <a:avLst/>
          </a:prstGeom>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524000" y="2138361"/>
            <a:ext cx="9144000" cy="1884519"/>
          </a:xfrm>
        </p:spPr>
        <p:txBody>
          <a:bodyPr lIns="72000" tIns="144000" rIns="72000" bIns="72000">
            <a:normAutofit fontScale="90000"/>
          </a:bodyPr>
          <a:lstStyle/>
          <a:p>
            <a:r>
              <a:rPr lang="en-GB">
                <a:solidFill>
                  <a:srgbClr val="FFFFFF"/>
                </a:solidFill>
                <a:latin typeface="Futura" pitchFamily="50" charset="0"/>
              </a:rPr>
              <a:t>PROJECT CYCLE-</a:t>
            </a:r>
            <a:br>
              <a:rPr lang="en-GB">
                <a:solidFill>
                  <a:srgbClr val="FFFFFF"/>
                </a:solidFill>
                <a:latin typeface="Futura" pitchFamily="50" charset="0"/>
              </a:rPr>
            </a:br>
            <a:r>
              <a:rPr lang="en-GB">
                <a:solidFill>
                  <a:srgbClr val="FFFFFF"/>
                </a:solidFill>
                <a:latin typeface="Futura" pitchFamily="50" charset="0"/>
              </a:rPr>
              <a:t>Planning/Documenting</a:t>
            </a:r>
          </a:p>
        </p:txBody>
      </p:sp>
    </p:spTree>
    <p:extLst>
      <p:ext uri="{BB962C8B-B14F-4D97-AF65-F5344CB8AC3E}">
        <p14:creationId xmlns:p14="http://schemas.microsoft.com/office/powerpoint/2010/main" val="2241844335"/>
      </p:ext>
    </p:extLst>
  </p:cSld>
  <p:clrMapOvr>
    <a:overrideClrMapping bg1="dk1" tx1="lt1" bg2="dk2" tx2="lt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314627" y="-1727"/>
            <a:ext cx="10515600" cy="1325563"/>
          </a:xfrm>
        </p:spPr>
        <p:txBody>
          <a:bodyPr>
            <a:normAutofit/>
          </a:bodyPr>
          <a:lstStyle/>
          <a:p>
            <a:r>
              <a:rPr lang="en-GB" sz="4000">
                <a:latin typeface="Futura" pitchFamily="50" charset="0"/>
              </a:rPr>
              <a:t>Planning and documenting</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12795" y="1038095"/>
            <a:ext cx="5932334" cy="5446903"/>
          </a:xfrm>
          <a:ln>
            <a:solidFill>
              <a:schemeClr val="tx1"/>
            </a:solidFill>
          </a:ln>
        </p:spPr>
        <p:txBody>
          <a:bodyPr vert="horz" lIns="91440" tIns="45720" rIns="91440" bIns="45720" rtlCol="0" anchor="t">
            <a:normAutofit fontScale="92500"/>
          </a:bodyPr>
          <a:lstStyle/>
          <a:p>
            <a:pPr>
              <a:buNone/>
            </a:pPr>
            <a:r>
              <a:rPr lang="en-GB" sz="1200">
                <a:ea typeface="+mn-lt"/>
                <a:cs typeface="+mn-lt"/>
              </a:rPr>
              <a:t>Planning and documenting within photography is very important, as having a clear path helps photographers define their vision and direction for their shoot. This will ensure that the final edits of images will align with their concept. Also, this process will allow for better time efficiency and ensure the photographers capture a wider range of quality images that will connect to their idea. This is also essential for the editing process. Maintaining consistency across a project, through detailed documentation such as camera settings and techniques, can help with the post-production process. It will also help with future productions, as photographers will be able to anticipate challenges that may arise, such as lighting changes, weather issues, certain camera equipment needed, and so much more. They will also be able to produce solutions beforehand. Having documentation allows a photographer to experiment with their work, such as different angles and compositions.</a:t>
            </a:r>
            <a:endParaRPr lang="en-US"/>
          </a:p>
          <a:p>
            <a:pPr>
              <a:buNone/>
            </a:pPr>
            <a:r>
              <a:rPr lang="en-GB" sz="1200">
                <a:ea typeface="+mn-lt"/>
                <a:cs typeface="+mn-lt"/>
              </a:rPr>
              <a:t>Aim: The student’s aim for their photoshoot was to capture images that create a tableau photo inspired by a found image, whereby they wanted to focus more on family photography and outings.</a:t>
            </a:r>
            <a:endParaRPr lang="en-GB"/>
          </a:p>
          <a:p>
            <a:pPr>
              <a:buNone/>
            </a:pPr>
            <a:r>
              <a:rPr lang="en-GB" sz="1200">
                <a:ea typeface="+mn-lt"/>
                <a:cs typeface="+mn-lt"/>
              </a:rPr>
              <a:t>Timescale: The original photoshoot took place on Saturday, November 16, 2024.</a:t>
            </a:r>
            <a:endParaRPr lang="en-GB"/>
          </a:p>
          <a:p>
            <a:pPr>
              <a:buNone/>
            </a:pPr>
            <a:r>
              <a:rPr lang="en-GB" sz="1200">
                <a:ea typeface="+mn-lt"/>
                <a:cs typeface="+mn-lt"/>
              </a:rPr>
              <a:t>Kit: The student used a 50mm portrait lens for its wide aperture and depth of field. They then adjusted the settings to increase the ISO and utilise a wide aperture due to overcast conditions.</a:t>
            </a:r>
            <a:endParaRPr lang="en-GB"/>
          </a:p>
          <a:p>
            <a:pPr>
              <a:buNone/>
            </a:pPr>
            <a:r>
              <a:rPr lang="en-GB" sz="1200">
                <a:ea typeface="+mn-lt"/>
                <a:cs typeface="+mn-lt"/>
              </a:rPr>
              <a:t>Research: The student studied the found image for inspiration and composition ideas, as well as making sure it considered the impact of lighting conditions on photography.</a:t>
            </a:r>
            <a:endParaRPr lang="en-GB"/>
          </a:p>
          <a:p>
            <a:pPr>
              <a:buNone/>
            </a:pPr>
            <a:r>
              <a:rPr lang="en-GB" sz="1200">
                <a:ea typeface="+mn-lt"/>
                <a:cs typeface="+mn-lt"/>
              </a:rPr>
              <a:t>Correspondence: Before conducting the shoot, the student discussed their ideas and plans with their mother and sister prior to the shoot to receive their informed consent.</a:t>
            </a:r>
            <a:endParaRPr lang="en-GB"/>
          </a:p>
          <a:p>
            <a:pPr>
              <a:buNone/>
            </a:pPr>
            <a:r>
              <a:rPr lang="en-GB" sz="1200">
                <a:ea typeface="+mn-lt"/>
                <a:cs typeface="+mn-lt"/>
              </a:rPr>
              <a:t>Location: The location started at the Guild Hall on St Helen's Road, with a focus on the clock tower in the background. Further images were taken at Victoria Park to capture candid family moments.</a:t>
            </a:r>
            <a:endParaRPr lang="en-GB"/>
          </a:p>
          <a:p>
            <a:pPr>
              <a:buNone/>
            </a:pPr>
            <a:r>
              <a:rPr lang="en-GB" sz="1200" dirty="0">
                <a:ea typeface="+mn-lt"/>
                <a:cs typeface="+mn-lt"/>
              </a:rPr>
              <a:t>And More!: They ended up aiming to contrast  with the idea of staged moments with spontaneous opportunities. Their goal evolved to focus on capturing genuine family interactions.</a:t>
            </a:r>
            <a:endParaRPr lang="en-GB" dirty="0"/>
          </a:p>
          <a:p>
            <a:pPr marL="0" indent="0">
              <a:lnSpc>
                <a:spcPct val="120000"/>
              </a:lnSpc>
              <a:buNone/>
            </a:pPr>
            <a:endParaRPr lang="en-GB" sz="1200" dirty="0"/>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449391" y="1027048"/>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6" name="Picture 5">
            <a:extLst>
              <a:ext uri="{FF2B5EF4-FFF2-40B4-BE49-F238E27FC236}">
                <a16:creationId xmlns:a16="http://schemas.microsoft.com/office/drawing/2014/main" id="{2F711345-75D4-024F-ED68-A5677E7065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3565" y="1655466"/>
            <a:ext cx="5411712" cy="4201109"/>
          </a:xfrm>
          <a:prstGeom prst="rect">
            <a:avLst/>
          </a:prstGeom>
        </p:spPr>
      </p:pic>
    </p:spTree>
    <p:extLst>
      <p:ext uri="{BB962C8B-B14F-4D97-AF65-F5344CB8AC3E}">
        <p14:creationId xmlns:p14="http://schemas.microsoft.com/office/powerpoint/2010/main" val="29604684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A4693-42DD-7AC7-8E3F-2C012E2D0F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E5405D-3261-79D1-7454-0E736F85B3AC}"/>
              </a:ext>
            </a:extLst>
          </p:cNvPr>
          <p:cNvSpPr>
            <a:spLocks noGrp="1"/>
          </p:cNvSpPr>
          <p:nvPr>
            <p:ph type="title"/>
          </p:nvPr>
        </p:nvSpPr>
        <p:spPr>
          <a:xfrm>
            <a:off x="303583" y="-1727"/>
            <a:ext cx="10515600" cy="1325563"/>
          </a:xfrm>
        </p:spPr>
        <p:txBody>
          <a:bodyPr>
            <a:normAutofit/>
          </a:bodyPr>
          <a:lstStyle/>
          <a:p>
            <a:r>
              <a:rPr lang="en-GB" sz="4000">
                <a:latin typeface="Futura" pitchFamily="50" charset="0"/>
              </a:rPr>
              <a:t>How did they do this?</a:t>
            </a:r>
          </a:p>
        </p:txBody>
      </p:sp>
      <p:sp>
        <p:nvSpPr>
          <p:cNvPr id="3" name="Content Placeholder 2">
            <a:extLst>
              <a:ext uri="{FF2B5EF4-FFF2-40B4-BE49-F238E27FC236}">
                <a16:creationId xmlns:a16="http://schemas.microsoft.com/office/drawing/2014/main" id="{4288B158-1E25-0C78-EB51-D4C5E82CE833}"/>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rmAutofit/>
          </a:bodyPr>
          <a:lstStyle/>
          <a:p>
            <a:pPr marL="0" indent="0">
              <a:buNone/>
            </a:pPr>
            <a:endParaRPr lang="en-GB" sz="1400" dirty="0"/>
          </a:p>
          <a:p>
            <a:pPr marL="0" indent="0">
              <a:buNone/>
            </a:pPr>
            <a:r>
              <a:rPr lang="en-GB" sz="1400">
                <a:ea typeface="+mn-lt"/>
                <a:cs typeface="+mn-lt"/>
              </a:rPr>
              <a:t>Aim: This exhibition aimed to show the aftermath of e-waste in Ghana. This work explores the country’s huge unregulated industry of e-waste; it is hazardous to workers as well as the local environment. This exhibition aims to raise awareness around e-waste and the implications that surround it, hoping to promote more discussion and action being taken. Although, there is the element whereby it provides economic opportunity for many. </a:t>
            </a:r>
            <a:r>
              <a:rPr lang="en-GB" sz="1400" err="1">
                <a:ea typeface="+mn-lt"/>
                <a:cs typeface="+mn-lt"/>
              </a:rPr>
              <a:t>Muntaka</a:t>
            </a:r>
            <a:r>
              <a:rPr lang="en-GB" sz="1400" dirty="0">
                <a:ea typeface="+mn-lt"/>
                <a:cs typeface="+mn-lt"/>
              </a:rPr>
              <a:t> </a:t>
            </a:r>
            <a:r>
              <a:rPr lang="en-GB" sz="1400" err="1">
                <a:ea typeface="+mn-lt"/>
                <a:cs typeface="+mn-lt"/>
              </a:rPr>
              <a:t>Chasant</a:t>
            </a:r>
            <a:r>
              <a:rPr lang="en-GB" sz="1400">
                <a:ea typeface="+mn-lt"/>
                <a:cs typeface="+mn-lt"/>
              </a:rPr>
              <a:t>, the photographer, captured areas affected, whereby he met and followed a local e-waste worker named Maxwell.</a:t>
            </a:r>
            <a:endParaRPr lang="en-GB"/>
          </a:p>
          <a:p>
            <a:pPr marL="0" indent="0">
              <a:buNone/>
            </a:pPr>
            <a:r>
              <a:rPr lang="en-GB" sz="1400">
                <a:ea typeface="+mn-lt"/>
                <a:cs typeface="+mn-lt"/>
              </a:rPr>
              <a:t>Timescale: This was a project that did not have a deadline. These specific photos were shot in one day in 2023, whereby they were taken in daylight to ensure the photos had good exposure.</a:t>
            </a:r>
            <a:endParaRPr lang="en-GB"/>
          </a:p>
          <a:p>
            <a:pPr marL="0" indent="0">
              <a:buNone/>
            </a:pPr>
            <a:r>
              <a:rPr lang="en-GB" sz="1400">
                <a:ea typeface="+mn-lt"/>
                <a:cs typeface="+mn-lt"/>
              </a:rPr>
              <a:t>Equipment: It can be assumed he used very minimal equipment, as having to travel around on his own in this area and in these weather conditions, it would prove very difficult to carry loads of equipment. He possibly just carried a camera, along with anything that was needed for the camera, such as lenses, battery, SD card, and hard drives. However, by the quality of images, it is clear he used a high-quality DSLR camera, either with multiple lenses or a singular lens with great range. He would have needed a camera that can take wide-range photos as well as close-range shots.</a:t>
            </a:r>
            <a:endParaRPr lang="en-GB" b="1"/>
          </a:p>
          <a:p>
            <a:pPr marL="0" indent="0">
              <a:buNone/>
            </a:pPr>
            <a:endParaRPr lang="en-GB" sz="1400" dirty="0"/>
          </a:p>
          <a:p>
            <a:pPr marL="0" indent="0">
              <a:buNone/>
            </a:pPr>
            <a:endParaRPr lang="en-GB" sz="1400" dirty="0"/>
          </a:p>
          <a:p>
            <a:pPr marL="514350" indent="-514350">
              <a:buFont typeface="Arial" panose="02110004020202020204"/>
              <a:buChar char="•"/>
            </a:pPr>
            <a:endParaRPr lang="en-GB" sz="1400"/>
          </a:p>
        </p:txBody>
      </p:sp>
      <p:sp>
        <p:nvSpPr>
          <p:cNvPr id="5" name="Content Placeholder 2">
            <a:extLst>
              <a:ext uri="{FF2B5EF4-FFF2-40B4-BE49-F238E27FC236}">
                <a16:creationId xmlns:a16="http://schemas.microsoft.com/office/drawing/2014/main" id="{42C1A304-4514-B236-47AC-361AAF44473F}"/>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6" name="Picture 5" descr="A screenshot of a computer&#10;&#10;Description automatically generated">
            <a:extLst>
              <a:ext uri="{FF2B5EF4-FFF2-40B4-BE49-F238E27FC236}">
                <a16:creationId xmlns:a16="http://schemas.microsoft.com/office/drawing/2014/main" id="{20C52B86-3C84-362D-CF24-CC16C8F0D51A}"/>
              </a:ext>
            </a:extLst>
          </p:cNvPr>
          <p:cNvPicPr>
            <a:picLocks noChangeAspect="1"/>
          </p:cNvPicPr>
          <p:nvPr/>
        </p:nvPicPr>
        <p:blipFill>
          <a:blip r:embed="rId2"/>
          <a:srcRect l="33137" t="15899" r="11591" b="8634"/>
          <a:stretch/>
        </p:blipFill>
        <p:spPr>
          <a:xfrm>
            <a:off x="6153666" y="1089348"/>
            <a:ext cx="5372551" cy="5316134"/>
          </a:xfrm>
          <a:prstGeom prst="rect">
            <a:avLst/>
          </a:prstGeom>
        </p:spPr>
      </p:pic>
    </p:spTree>
    <p:extLst>
      <p:ext uri="{BB962C8B-B14F-4D97-AF65-F5344CB8AC3E}">
        <p14:creationId xmlns:p14="http://schemas.microsoft.com/office/powerpoint/2010/main" val="35854381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F7D44-D435-B3A5-E15C-4971B4DCD9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BE4B2D-5E1D-75BE-C3E4-E68E43D1806F}"/>
              </a:ext>
            </a:extLst>
          </p:cNvPr>
          <p:cNvSpPr>
            <a:spLocks noGrp="1"/>
          </p:cNvSpPr>
          <p:nvPr>
            <p:ph type="title"/>
          </p:nvPr>
        </p:nvSpPr>
        <p:spPr>
          <a:xfrm>
            <a:off x="303583" y="-1727"/>
            <a:ext cx="10515600" cy="1325563"/>
          </a:xfrm>
        </p:spPr>
        <p:txBody>
          <a:bodyPr>
            <a:normAutofit/>
          </a:bodyPr>
          <a:lstStyle/>
          <a:p>
            <a:r>
              <a:rPr lang="en-GB" sz="4000">
                <a:latin typeface="Futura" pitchFamily="50" charset="0"/>
              </a:rPr>
              <a:t>How did they do this? (continued)</a:t>
            </a:r>
          </a:p>
        </p:txBody>
      </p:sp>
      <p:sp>
        <p:nvSpPr>
          <p:cNvPr id="3" name="Content Placeholder 2">
            <a:extLst>
              <a:ext uri="{FF2B5EF4-FFF2-40B4-BE49-F238E27FC236}">
                <a16:creationId xmlns:a16="http://schemas.microsoft.com/office/drawing/2014/main" id="{9E50A850-A3CA-F73D-245A-F2C761064D1A}"/>
              </a:ext>
            </a:extLst>
          </p:cNvPr>
          <p:cNvSpPr>
            <a:spLocks noGrp="1"/>
          </p:cNvSpPr>
          <p:nvPr>
            <p:ph idx="1"/>
          </p:nvPr>
        </p:nvSpPr>
        <p:spPr>
          <a:xfrm>
            <a:off x="301752" y="1071223"/>
            <a:ext cx="5589987" cy="5347511"/>
          </a:xfrm>
          <a:ln>
            <a:solidFill>
              <a:schemeClr val="tx1"/>
            </a:solidFill>
          </a:ln>
        </p:spPr>
        <p:txBody>
          <a:bodyPr vert="horz" lIns="91440" tIns="45720" rIns="91440" bIns="45720" rtlCol="0" anchor="t">
            <a:normAutofit fontScale="92500" lnSpcReduction="10000"/>
          </a:bodyPr>
          <a:lstStyle/>
          <a:p>
            <a:pPr>
              <a:buNone/>
            </a:pPr>
            <a:r>
              <a:rPr lang="en-GB" sz="1400" b="1">
                <a:ea typeface="+mn-lt"/>
                <a:cs typeface="+mn-lt"/>
              </a:rPr>
              <a:t>Research</a:t>
            </a:r>
            <a:r>
              <a:rPr lang="en-GB" sz="1400">
                <a:ea typeface="+mn-lt"/>
                <a:cs typeface="+mn-lt"/>
              </a:rPr>
              <a:t>: Before capturing his project, the photographer must do research on a wide range of aspects about this. It is apparent Muntaka has previous knowledge of this, as to have originally thought of this issue for his project, he must have an interest in this area. Although, he would still need to research in depth about e-waste, what it is, and its impact on the surrounding locals and workers. As his work is based in Ghana, he would have investigated the country’s connection to e-waste specifically. He is travelling to a place; I assume he is not fully familiar with; this would mean he would have had to do research into the local community and culture to ensure the shoot is respectful and he is able to connect with the locals.</a:t>
            </a:r>
            <a:endParaRPr lang="en-GB"/>
          </a:p>
          <a:p>
            <a:pPr>
              <a:buNone/>
            </a:pPr>
            <a:r>
              <a:rPr lang="en-GB" sz="1400" b="1">
                <a:ea typeface="+mn-lt"/>
                <a:cs typeface="+mn-lt"/>
              </a:rPr>
              <a:t>Correspondence</a:t>
            </a:r>
            <a:r>
              <a:rPr lang="en-GB" sz="1400">
                <a:ea typeface="+mn-lt"/>
                <a:cs typeface="+mn-lt"/>
              </a:rPr>
              <a:t>: To capture images for his concept, the photographer must contact specific organisations and people. To start, he would need to contact his agency or company he may be working with to approve this project. He would also need to contact any sites he would want to visit. He would have needed to plan travel and a place to stay, maybe contact someone familiar with the areas as well. There is the question of whether he has anyone with him, anywhere between an extra person or a whole crew. He would have to contact and plan with them as well. A possible issue he may face is a language barrier, so he would need someone with him who can translate and communicate when he is struggling to.</a:t>
            </a:r>
            <a:endParaRPr lang="en-GB"/>
          </a:p>
          <a:p>
            <a:pPr>
              <a:buNone/>
            </a:pPr>
            <a:r>
              <a:rPr lang="en-GB" sz="1400" b="1">
                <a:ea typeface="+mn-lt"/>
                <a:cs typeface="+mn-lt"/>
              </a:rPr>
              <a:t>Location</a:t>
            </a:r>
            <a:r>
              <a:rPr lang="en-GB" sz="1400">
                <a:ea typeface="+mn-lt"/>
                <a:cs typeface="+mn-lt"/>
              </a:rPr>
              <a:t>: These images were taken in a small village in the north-east of Ghana, whereby Muntaka started in more city-based areas and then made his way to more of the rural areas.</a:t>
            </a:r>
            <a:endParaRPr lang="en-GB"/>
          </a:p>
          <a:p>
            <a:pPr>
              <a:buNone/>
            </a:pPr>
            <a:r>
              <a:rPr lang="en-GB" sz="1400" b="1">
                <a:ea typeface="+mn-lt"/>
                <a:cs typeface="+mn-lt"/>
              </a:rPr>
              <a:t>More</a:t>
            </a:r>
            <a:r>
              <a:rPr lang="en-GB" sz="1400">
                <a:ea typeface="+mn-lt"/>
                <a:cs typeface="+mn-lt"/>
              </a:rPr>
              <a:t>: The next steps he would need to consider are the editing aspects, such as whether he wants to edit his images to a high extent and if the style of the photos will be the same. The last part of the plan is figuring out where the photos are going and, in what way, his work will be displayed. For example, he decided to display his work in an exhibition form.</a:t>
            </a:r>
            <a:endParaRPr lang="en-GB"/>
          </a:p>
          <a:p>
            <a:pPr marL="0" indent="0">
              <a:buNone/>
            </a:pPr>
            <a:endParaRPr lang="en-GB" sz="1400" dirty="0"/>
          </a:p>
        </p:txBody>
      </p:sp>
      <p:sp>
        <p:nvSpPr>
          <p:cNvPr id="5" name="Content Placeholder 2">
            <a:extLst>
              <a:ext uri="{FF2B5EF4-FFF2-40B4-BE49-F238E27FC236}">
                <a16:creationId xmlns:a16="http://schemas.microsoft.com/office/drawing/2014/main" id="{E53F39C9-0354-F4E2-B624-F414B40506EB}"/>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4" name="Picture 3" descr="A screenshot of a computer&#10;&#10;Description automatically generated">
            <a:extLst>
              <a:ext uri="{FF2B5EF4-FFF2-40B4-BE49-F238E27FC236}">
                <a16:creationId xmlns:a16="http://schemas.microsoft.com/office/drawing/2014/main" id="{91192EF4-C7C3-7EA7-08BE-A763FF81625B}"/>
              </a:ext>
            </a:extLst>
          </p:cNvPr>
          <p:cNvPicPr>
            <a:picLocks noChangeAspect="1"/>
          </p:cNvPicPr>
          <p:nvPr/>
        </p:nvPicPr>
        <p:blipFill>
          <a:blip r:embed="rId2"/>
          <a:srcRect l="33137" t="15899" r="11591" b="8634"/>
          <a:stretch/>
        </p:blipFill>
        <p:spPr>
          <a:xfrm>
            <a:off x="6153666" y="1089348"/>
            <a:ext cx="5372551" cy="5316134"/>
          </a:xfrm>
          <a:prstGeom prst="rect">
            <a:avLst/>
          </a:prstGeom>
        </p:spPr>
      </p:pic>
    </p:spTree>
    <p:extLst>
      <p:ext uri="{BB962C8B-B14F-4D97-AF65-F5344CB8AC3E}">
        <p14:creationId xmlns:p14="http://schemas.microsoft.com/office/powerpoint/2010/main" val="34834271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14B4A-1C3C-0D2F-B3C3-5AB820AE18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0019A1-1075-6045-21F5-553D270E08EA}"/>
              </a:ext>
            </a:extLst>
          </p:cNvPr>
          <p:cNvSpPr>
            <a:spLocks noGrp="1"/>
          </p:cNvSpPr>
          <p:nvPr>
            <p:ph type="title"/>
          </p:nvPr>
        </p:nvSpPr>
        <p:spPr>
          <a:xfrm>
            <a:off x="193148" y="-1727"/>
            <a:ext cx="10515600" cy="1325563"/>
          </a:xfrm>
        </p:spPr>
        <p:txBody>
          <a:bodyPr>
            <a:normAutofit/>
          </a:bodyPr>
          <a:lstStyle/>
          <a:p>
            <a:r>
              <a:rPr lang="en-GB" sz="4000">
                <a:latin typeface="Futura" pitchFamily="50" charset="0"/>
              </a:rPr>
              <a:t>Planning your next roll of film</a:t>
            </a:r>
          </a:p>
        </p:txBody>
      </p:sp>
      <p:sp>
        <p:nvSpPr>
          <p:cNvPr id="3" name="Content Placeholder 2">
            <a:extLst>
              <a:ext uri="{FF2B5EF4-FFF2-40B4-BE49-F238E27FC236}">
                <a16:creationId xmlns:a16="http://schemas.microsoft.com/office/drawing/2014/main" id="{686BFF2B-2376-358B-4D98-9311C670A9BD}"/>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Autofit/>
          </a:bodyPr>
          <a:lstStyle/>
          <a:p>
            <a:pPr marL="0" indent="0">
              <a:buNone/>
            </a:pPr>
            <a:r>
              <a:rPr lang="en-GB" sz="1300" dirty="0">
                <a:ea typeface="+mn-lt"/>
                <a:cs typeface="+mn-lt"/>
              </a:rPr>
              <a:t>Aim: My aim for my photoshoot is to capture the essence of Swansea, in an industrial, man-made sense, by focusing on the architectural beauty along with smaller, more specific details that often go unnoticed in a day-to-day setting. I want to use my composition to showcase unique characteristics of the city. My goal for this is to draw attention to our surroundings.</a:t>
            </a:r>
            <a:endParaRPr lang="en-US" sz="1300"/>
          </a:p>
          <a:p>
            <a:pPr marL="0" indent="0">
              <a:buNone/>
            </a:pPr>
            <a:r>
              <a:rPr lang="en-GB" sz="1300">
                <a:ea typeface="+mn-lt"/>
                <a:cs typeface="+mn-lt"/>
              </a:rPr>
              <a:t>Timescale: The deadline for this photoshoot is next week (October 31st). The plan is, for one whole day, to take a walk around Swansea, in all different areas, and capture photos that connect with my aim. I want to do this on a day when there is good lighting exposure for my photos and no rain; having as much light as possible will ensure my images are not underexposed.</a:t>
            </a:r>
            <a:endParaRPr lang="en-GB" sz="1300" dirty="0">
              <a:ea typeface="+mn-lt"/>
              <a:cs typeface="+mn-lt"/>
            </a:endParaRPr>
          </a:p>
          <a:p>
            <a:pPr marL="0" indent="0">
              <a:buNone/>
            </a:pPr>
            <a:r>
              <a:rPr lang="en-GB" sz="1300">
                <a:ea typeface="+mn-lt"/>
                <a:cs typeface="+mn-lt"/>
              </a:rPr>
              <a:t>Kit: The equipment that I will be using is 35mm film, along with a compact camera such as a Vivitar. This will be easier to carry around Swansea.</a:t>
            </a:r>
            <a:endParaRPr lang="en-GB" sz="1300" dirty="0">
              <a:ea typeface="+mn-lt"/>
              <a:cs typeface="+mn-lt"/>
            </a:endParaRPr>
          </a:p>
          <a:p>
            <a:pPr marL="0" indent="0">
              <a:buNone/>
            </a:pPr>
            <a:r>
              <a:rPr lang="en-GB" sz="1300">
                <a:ea typeface="+mn-lt"/>
                <a:cs typeface="+mn-lt"/>
              </a:rPr>
              <a:t>Research: The research section of my planning is very minimal. I will need to ensure I have checked the weather conditions for the day I have chosen. The only research that I believe will need to be done is compositional techniques to remind myself beforehand and possibly areas around Swansea that will be perfect for taking pictures.</a:t>
            </a:r>
            <a:endParaRPr lang="en-GB" sz="1300" dirty="0">
              <a:ea typeface="+mn-lt"/>
              <a:cs typeface="+mn-lt"/>
            </a:endParaRPr>
          </a:p>
          <a:p>
            <a:pPr marL="0" indent="0">
              <a:buNone/>
            </a:pPr>
            <a:r>
              <a:rPr lang="en-GB" sz="1300">
                <a:ea typeface="+mn-lt"/>
                <a:cs typeface="+mn-lt"/>
              </a:rPr>
              <a:t>Correspondence: For this project, I will not need to contact anyone as I will be going around Swansea on my own to capture these types of photos.</a:t>
            </a:r>
            <a:endParaRPr lang="en-GB" sz="1300" dirty="0">
              <a:ea typeface="+mn-lt"/>
              <a:cs typeface="+mn-lt"/>
            </a:endParaRPr>
          </a:p>
          <a:p>
            <a:pPr marL="0" indent="0">
              <a:buNone/>
            </a:pPr>
            <a:r>
              <a:rPr lang="en-GB" sz="1300">
                <a:ea typeface="+mn-lt"/>
                <a:cs typeface="+mn-lt"/>
              </a:rPr>
              <a:t>Location: The location for my shoot is Swansea. Using Google Maps, I will plan a route around Swansea that will give me the widest range of places.</a:t>
            </a:r>
            <a:endParaRPr lang="en-GB" sz="1300" dirty="0">
              <a:ea typeface="+mn-lt"/>
              <a:cs typeface="+mn-lt"/>
            </a:endParaRPr>
          </a:p>
          <a:p>
            <a:pPr marL="0" indent="0">
              <a:buNone/>
            </a:pPr>
            <a:r>
              <a:rPr lang="en-GB" sz="1300" dirty="0">
                <a:ea typeface="+mn-lt"/>
                <a:cs typeface="+mn-lt"/>
              </a:rPr>
              <a:t>And more</a:t>
            </a:r>
            <a:r>
              <a:rPr lang="en-GB" sz="1300">
                <a:ea typeface="+mn-lt"/>
                <a:cs typeface="+mn-lt"/>
              </a:rPr>
              <a:t>: Once I have captured my images, I will need to develop the film and create a contact sheet. Using the contact sheet, I can choose the images I think are best, then I can create an enlarged image.</a:t>
            </a:r>
          </a:p>
          <a:p>
            <a:pPr marL="0" indent="0">
              <a:buNone/>
            </a:pPr>
            <a:endParaRPr lang="en-GB" sz="1300"/>
          </a:p>
          <a:p>
            <a:pPr marL="514350" indent="-514350">
              <a:buFont typeface="Arial" panose="02110004020202020204"/>
              <a:buChar char="•"/>
            </a:pPr>
            <a:endParaRPr lang="en-GB" sz="1400"/>
          </a:p>
        </p:txBody>
      </p:sp>
      <p:sp>
        <p:nvSpPr>
          <p:cNvPr id="5" name="Content Placeholder 2">
            <a:extLst>
              <a:ext uri="{FF2B5EF4-FFF2-40B4-BE49-F238E27FC236}">
                <a16:creationId xmlns:a16="http://schemas.microsoft.com/office/drawing/2014/main" id="{A5EA30CE-434C-26B3-9E83-4980CEF91780}"/>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solidFill>
                <a:srgbClr val="FF0000"/>
              </a:solidFill>
            </a:endParaRPr>
          </a:p>
        </p:txBody>
      </p:sp>
      <p:pic>
        <p:nvPicPr>
          <p:cNvPr id="4" name="Picture 3">
            <a:extLst>
              <a:ext uri="{FF2B5EF4-FFF2-40B4-BE49-F238E27FC236}">
                <a16:creationId xmlns:a16="http://schemas.microsoft.com/office/drawing/2014/main" id="{685AAA31-4258-2D3B-4274-0A15202C05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6524" y="1080594"/>
            <a:ext cx="5362867" cy="5326731"/>
          </a:xfrm>
          <a:prstGeom prst="rect">
            <a:avLst/>
          </a:prstGeom>
        </p:spPr>
      </p:pic>
    </p:spTree>
    <p:extLst>
      <p:ext uri="{BB962C8B-B14F-4D97-AF65-F5344CB8AC3E}">
        <p14:creationId xmlns:p14="http://schemas.microsoft.com/office/powerpoint/2010/main" val="26080899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DF608-99E5-0018-32EA-0E4CAF462F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28A495-0C55-8253-5F54-4C6F90FD1726}"/>
              </a:ext>
            </a:extLst>
          </p:cNvPr>
          <p:cNvSpPr>
            <a:spLocks noGrp="1"/>
          </p:cNvSpPr>
          <p:nvPr>
            <p:ph type="title"/>
          </p:nvPr>
        </p:nvSpPr>
        <p:spPr>
          <a:xfrm>
            <a:off x="182105" y="-1727"/>
            <a:ext cx="10515600" cy="1325563"/>
          </a:xfrm>
        </p:spPr>
        <p:txBody>
          <a:bodyPr>
            <a:normAutofit/>
          </a:bodyPr>
          <a:lstStyle/>
          <a:p>
            <a:r>
              <a:rPr lang="en-GB" sz="4000">
                <a:latin typeface="Futura" pitchFamily="50" charset="0"/>
              </a:rPr>
              <a:t>Documenting your roll of film</a:t>
            </a:r>
          </a:p>
        </p:txBody>
      </p:sp>
      <p:sp>
        <p:nvSpPr>
          <p:cNvPr id="3" name="Content Placeholder 2">
            <a:extLst>
              <a:ext uri="{FF2B5EF4-FFF2-40B4-BE49-F238E27FC236}">
                <a16:creationId xmlns:a16="http://schemas.microsoft.com/office/drawing/2014/main" id="{F217A3BE-B2E2-7C2E-A1F0-FD9CAAE7A194}"/>
              </a:ext>
            </a:extLst>
          </p:cNvPr>
          <p:cNvSpPr>
            <a:spLocks noGrp="1"/>
          </p:cNvSpPr>
          <p:nvPr>
            <p:ph idx="1"/>
          </p:nvPr>
        </p:nvSpPr>
        <p:spPr>
          <a:xfrm>
            <a:off x="301752" y="1016006"/>
            <a:ext cx="5799296" cy="5457945"/>
          </a:xfrm>
          <a:ln>
            <a:solidFill>
              <a:schemeClr val="tx1"/>
            </a:solidFill>
          </a:ln>
        </p:spPr>
        <p:txBody>
          <a:bodyPr vert="horz" lIns="91440" tIns="45720" rIns="91440" bIns="45720" rtlCol="0" anchor="t">
            <a:noAutofit/>
          </a:bodyPr>
          <a:lstStyle/>
          <a:p>
            <a:pPr marL="0" indent="0">
              <a:buNone/>
            </a:pPr>
            <a:r>
              <a:rPr lang="en-GB" sz="1600" dirty="0">
                <a:ea typeface="+mn-lt"/>
                <a:cs typeface="+mn-lt"/>
              </a:rPr>
              <a:t>I believe that planning my shoot beforehand ensured my work stayed close to my aim; being prepared allowed me to approach my shot with a clear vision in mind. Also, it allowed for organisation and great time management of my shoot. By researching areas in Swansea that may have been of interest for my shoot, along with mapping out the areas I would be going, I ensured that I got the most out of the work I was producing. Although I achieved my aim, I believe that next time I could enhance the work by having a more specific aim when capturing my photos. Having less of a general idea will allow me to create better quality images, as well as having work that connects with a certain subject on a deeper level. In terms of my technical practice, I realised the importance of ensuring my camera settings are corrected, ensuring I adapt to different lighting conditions and environments. It has given me an understanding of allowing myself to take the time to slow down and pay more attention to detail. </a:t>
            </a:r>
            <a:endParaRPr lang="en-US" sz="1600" dirty="0">
              <a:ea typeface="+mn-lt"/>
              <a:cs typeface="+mn-lt"/>
            </a:endParaRPr>
          </a:p>
          <a:p>
            <a:pPr marL="0" indent="0">
              <a:buNone/>
            </a:pPr>
            <a:r>
              <a:rPr lang="en-GB" sz="1600" dirty="0">
                <a:ea typeface="+mn-lt"/>
                <a:cs typeface="+mn-lt"/>
              </a:rPr>
              <a:t>Furthermore, in terms of my darkroom abilities, I would improve my use of adding contrast to images and ensuring I take more time perfecting the image. This shoot made me realise my lack of compositional techniques within my work; I gained a level of understanding of why using these skills within my work can enhance my photos and the message behind them.</a:t>
            </a:r>
            <a:endParaRPr lang="en-US" sz="1600"/>
          </a:p>
          <a:p>
            <a:pPr marL="0" indent="0">
              <a:buNone/>
            </a:pPr>
            <a:endParaRPr lang="en-GB" sz="1300"/>
          </a:p>
          <a:p>
            <a:pPr marL="0" indent="0">
              <a:buNone/>
            </a:pPr>
            <a:endParaRPr lang="en-GB" sz="1300"/>
          </a:p>
          <a:p>
            <a:pPr marL="514350" indent="-514350">
              <a:buFont typeface="+mj-lt"/>
              <a:buAutoNum type="arabicPeriod" startAt="5"/>
            </a:pPr>
            <a:endParaRPr lang="en-GB" sz="1400"/>
          </a:p>
        </p:txBody>
      </p:sp>
      <p:sp>
        <p:nvSpPr>
          <p:cNvPr id="5" name="Content Placeholder 2">
            <a:extLst>
              <a:ext uri="{FF2B5EF4-FFF2-40B4-BE49-F238E27FC236}">
                <a16:creationId xmlns:a16="http://schemas.microsoft.com/office/drawing/2014/main" id="{5C934438-1A21-EFBD-7D10-20CF878ECC69}"/>
              </a:ext>
            </a:extLst>
          </p:cNvPr>
          <p:cNvSpPr txBox="1">
            <a:spLocks/>
          </p:cNvSpPr>
          <p:nvPr/>
        </p:nvSpPr>
        <p:spPr>
          <a:xfrm>
            <a:off x="6512718" y="1016005"/>
            <a:ext cx="5084922"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solidFill>
                <a:srgbClr val="FF0000"/>
              </a:solidFill>
            </a:endParaRPr>
          </a:p>
        </p:txBody>
      </p:sp>
      <p:pic>
        <p:nvPicPr>
          <p:cNvPr id="4" name="Picture 3" descr="IMG_8232.JPG">
            <a:extLst>
              <a:ext uri="{FF2B5EF4-FFF2-40B4-BE49-F238E27FC236}">
                <a16:creationId xmlns:a16="http://schemas.microsoft.com/office/drawing/2014/main" id="{280DF1D1-1BE1-336E-F223-0307958344F7}"/>
              </a:ext>
            </a:extLst>
          </p:cNvPr>
          <p:cNvPicPr>
            <a:picLocks noChangeAspect="1"/>
          </p:cNvPicPr>
          <p:nvPr/>
        </p:nvPicPr>
        <p:blipFill>
          <a:blip r:embed="rId2"/>
          <a:srcRect l="3712" t="2318" r="7900" b="-1286"/>
          <a:stretch/>
        </p:blipFill>
        <p:spPr>
          <a:xfrm rot="5400000">
            <a:off x="6438900" y="1519238"/>
            <a:ext cx="5241167" cy="4462338"/>
          </a:xfrm>
          <a:prstGeom prst="rect">
            <a:avLst/>
          </a:prstGeom>
        </p:spPr>
      </p:pic>
    </p:spTree>
    <p:extLst>
      <p:ext uri="{BB962C8B-B14F-4D97-AF65-F5344CB8AC3E}">
        <p14:creationId xmlns:p14="http://schemas.microsoft.com/office/powerpoint/2010/main" val="25326401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A0C28DD-7C1B-2888-B71E-7FCE2D26AE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3955"/>
            <a:ext cx="12205357" cy="81381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014845" y="0"/>
            <a:ext cx="10162309" cy="1855304"/>
          </a:xfrm>
          <a:solidFill>
            <a:srgbClr val="FFD5E4"/>
          </a:solidFill>
        </p:spPr>
        <p:txBody>
          <a:bodyPr lIns="72000" tIns="144000" rIns="72000" bIns="72000" anchor="ctr">
            <a:normAutofit fontScale="90000"/>
          </a:bodyPr>
          <a:lstStyle/>
          <a:p>
            <a:r>
              <a:rPr lang="en-GB">
                <a:latin typeface="Futura" pitchFamily="50" charset="0"/>
              </a:rPr>
              <a:t>PROJECT CYCLE-</a:t>
            </a:r>
            <a:br>
              <a:rPr lang="en-GB">
                <a:latin typeface="Futura" pitchFamily="50" charset="0"/>
              </a:rPr>
            </a:br>
            <a:r>
              <a:rPr lang="en-GB">
                <a:latin typeface="Futura" pitchFamily="50" charset="0"/>
              </a:rPr>
              <a:t>Contact Sheets</a:t>
            </a:r>
          </a:p>
        </p:txBody>
      </p:sp>
    </p:spTree>
    <p:extLst>
      <p:ext uri="{BB962C8B-B14F-4D97-AF65-F5344CB8AC3E}">
        <p14:creationId xmlns:p14="http://schemas.microsoft.com/office/powerpoint/2010/main" val="20888384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86621"/>
            <a:ext cx="10515600" cy="1325563"/>
          </a:xfrm>
        </p:spPr>
        <p:txBody>
          <a:bodyPr>
            <a:normAutofit/>
          </a:bodyPr>
          <a:lstStyle/>
          <a:p>
            <a:r>
              <a:rPr lang="en-GB" sz="4000">
                <a:latin typeface="Futura" pitchFamily="50" charset="0"/>
              </a:rPr>
              <a:t>Contact sheets</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71222"/>
            <a:ext cx="5766683" cy="5336469"/>
          </a:xfrm>
          <a:ln>
            <a:solidFill>
              <a:schemeClr val="tx1"/>
            </a:solidFill>
          </a:ln>
        </p:spPr>
        <p:txBody>
          <a:bodyPr vert="horz" lIns="91440" tIns="45720" rIns="91440" bIns="45720" rtlCol="0" anchor="t">
            <a:noAutofit/>
          </a:bodyPr>
          <a:lstStyle/>
          <a:p>
            <a:pPr marL="0" indent="0">
              <a:buNone/>
            </a:pPr>
            <a:r>
              <a:rPr lang="en-GB" sz="1400" dirty="0">
                <a:ea typeface="+mn-lt"/>
                <a:cs typeface="+mn-lt"/>
              </a:rPr>
              <a:t>A contact sheet is used as a way of displaying multiple photographs in a grid format. This can be done in the darkroom, whereby negatives are printed, or digitally using software such as Photoshop. Contact sheets allow photographers to quickly review and select their best images. This is done through a process of 'proofing.' Photographers create contact sheets to then review them, marking the ones they believe are best for further editing or printing, without the need to print each image to find the preferred ones. My roll of film turned out to be a mix of well-exposed photos and some that could have benefited from a bit more adjustment of settings during the shooting process. Some of the photos appear to be more underexposed than I would have liked. This has taught me to take more time focusing on the settings. Capturing my photos in a gallery added the difficult element of lighting and exposure, which I believe I did achieve some great images despite the challenge. Although, more focus on exposure would hugely benefit my images. There is a noticeable difference between the digital and analogue process. Through the digital process, there is the opportunity to instantly review images after taking them, allowing the photographer to adjust settings or perspectives if needed. However, with analogue, this is not the case; photographers must wait for their images to be developed before knowing if the images were composed and exposed correctly. But this does build an attention to detail and allows the photographer to take their time with the setting before capturing an image. When I went through the analogue process, it was exciting and built up an anticipation. Although, it also put more pressure and meaning on the creation of my work, highlighting the importance of correct settings and compositions.</a:t>
            </a:r>
            <a:endParaRPr lang="en-US" sz="1400"/>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372087" y="1027048"/>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7" name="Picture 6" descr="A group of pictures of a person sitting on a table&#10;&#10;Description automatically generated">
            <a:extLst>
              <a:ext uri="{FF2B5EF4-FFF2-40B4-BE49-F238E27FC236}">
                <a16:creationId xmlns:a16="http://schemas.microsoft.com/office/drawing/2014/main" id="{1855CC01-F3E4-645F-0E93-8F56D9C9E0E3}"/>
              </a:ext>
            </a:extLst>
          </p:cNvPr>
          <p:cNvPicPr>
            <a:picLocks noChangeAspect="1"/>
          </p:cNvPicPr>
          <p:nvPr/>
        </p:nvPicPr>
        <p:blipFill>
          <a:blip r:embed="rId2"/>
          <a:srcRect l="2731" t="2521" r="3151" b="7983"/>
          <a:stretch/>
        </p:blipFill>
        <p:spPr>
          <a:xfrm>
            <a:off x="6439938" y="1089370"/>
            <a:ext cx="5363498" cy="5331161"/>
          </a:xfrm>
          <a:prstGeom prst="rect">
            <a:avLst/>
          </a:prstGeom>
        </p:spPr>
      </p:pic>
    </p:spTree>
    <p:extLst>
      <p:ext uri="{BB962C8B-B14F-4D97-AF65-F5344CB8AC3E}">
        <p14:creationId xmlns:p14="http://schemas.microsoft.com/office/powerpoint/2010/main" val="2007064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1727"/>
            <a:ext cx="10515600" cy="1325563"/>
          </a:xfrm>
        </p:spPr>
        <p:txBody>
          <a:bodyPr>
            <a:normAutofit/>
          </a:bodyPr>
          <a:lstStyle/>
          <a:p>
            <a:r>
              <a:rPr lang="en-GB" sz="4000" i="1">
                <a:latin typeface="Futura" pitchFamily="50" charset="0"/>
              </a:rPr>
              <a:t>Task 1A</a:t>
            </a:r>
            <a:endParaRPr lang="en-GB" sz="4000">
              <a:latin typeface="Futura" pitchFamily="50" charset="0"/>
            </a:endParaRPr>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288842" y="1016004"/>
            <a:ext cx="5623117" cy="5402728"/>
          </a:xfrm>
          <a:prstGeom prst="rect">
            <a:avLst/>
          </a:prstGeom>
          <a:ln>
            <a:solidFill>
              <a:schemeClr val="tx1"/>
            </a:solid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dirty="0">
                <a:ea typeface="+mn-lt"/>
                <a:cs typeface="+mn-lt"/>
              </a:rPr>
              <a:t>The contact sheet </a:t>
            </a:r>
            <a:r>
              <a:rPr lang="en-GB" sz="1400" i="1" dirty="0">
                <a:ea typeface="+mn-lt"/>
                <a:cs typeface="+mn-lt"/>
              </a:rPr>
              <a:t>Joan Crawford, 1959</a:t>
            </a:r>
            <a:r>
              <a:rPr lang="en-GB" sz="1400" dirty="0">
                <a:ea typeface="+mn-lt"/>
                <a:cs typeface="+mn-lt"/>
              </a:rPr>
              <a:t>, by Eve Arnold showcases a series of very close and personal moments of the Hollywood actress putting on her makeup. This contact sheet captures various moments, starting with Joan Crawford putting on lipstick, occasionally cracking a smile, then leading to the actress putting on eyeliner, often with her eyes closed, and finally putting on her mascara and eyebrow pencil. The idea of capturing moments when she is putting on her makeup captures the 'behind-the-scenes' and creates a sense of vulnerability and realness. This project was completed in the late 1950s, which is significant as Joan Crawford was a prominent figure in Hollywood during this time. She was known for her strong performances and glamorous image. This shows the impact Eve Arnold's work created, as her contact sheet captures another side to Joan Crawford that shows her outside her reputation. Capturing the actress doing an ordinary task of putting on her makeup humanizes her and emphasizes the importance of seeing these personal moments that are often overlooked. Eve Arnold's idea of capturing Joan Crawford in an intimate way showcases the challenges of maintaining a public reputation. The use of makeup being the task Joan is acting out presents the idea that she is putting on a mask of perfection and hiding her true self from Hollywood. This can open the discussion to the issues within Hollywood, whereby celebrities desire perfection because they are afraid to be vulnerable in the public eye due to the possibility that they could be judged or disliked. Arnold's work showcases an essence of disconnect between the actress and her persona. This highlights the idea that celebrities are not characters for the public, but humans who should be treated as such.</a:t>
            </a:r>
            <a:endParaRPr lang="en-GB" sz="1400"/>
          </a:p>
          <a:p>
            <a:pPr marL="0" indent="0">
              <a:buNone/>
            </a:pPr>
            <a:endParaRPr lang="en-GB" sz="1300" dirty="0">
              <a:latin typeface="Helvetica"/>
              <a:cs typeface="Helvetica"/>
            </a:endParaRPr>
          </a:p>
        </p:txBody>
      </p:sp>
      <p:pic>
        <p:nvPicPr>
          <p:cNvPr id="4" name="Picture 3" descr="A black and white photo of a person&amp;#39;s face&#10;&#10;Description automatically generated">
            <a:extLst>
              <a:ext uri="{FF2B5EF4-FFF2-40B4-BE49-F238E27FC236}">
                <a16:creationId xmlns:a16="http://schemas.microsoft.com/office/drawing/2014/main" id="{E30917A6-52C6-1500-00BB-0C2DE416EB15}"/>
              </a:ext>
            </a:extLst>
          </p:cNvPr>
          <p:cNvPicPr>
            <a:picLocks noChangeAspect="1"/>
          </p:cNvPicPr>
          <p:nvPr/>
        </p:nvPicPr>
        <p:blipFill>
          <a:blip r:embed="rId2"/>
          <a:srcRect t="6646" r="-263" b="13567"/>
          <a:stretch/>
        </p:blipFill>
        <p:spPr>
          <a:xfrm rot="10800000">
            <a:off x="6332077" y="1088470"/>
            <a:ext cx="5016465" cy="5322102"/>
          </a:xfrm>
          <a:prstGeom prst="rect">
            <a:avLst/>
          </a:prstGeom>
        </p:spPr>
      </p:pic>
      <p:sp>
        <p:nvSpPr>
          <p:cNvPr id="8" name="TextBox 7">
            <a:extLst>
              <a:ext uri="{FF2B5EF4-FFF2-40B4-BE49-F238E27FC236}">
                <a16:creationId xmlns:a16="http://schemas.microsoft.com/office/drawing/2014/main" id="{39E0C153-812F-06CE-3C62-773CD512BC52}"/>
              </a:ext>
            </a:extLst>
          </p:cNvPr>
          <p:cNvSpPr txBox="1"/>
          <p:nvPr/>
        </p:nvSpPr>
        <p:spPr>
          <a:xfrm>
            <a:off x="2029792" y="483703"/>
            <a:ext cx="574702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23B4A"/>
                </a:solidFill>
                <a:ea typeface="+mn-lt"/>
                <a:cs typeface="+mn-lt"/>
              </a:rPr>
              <a:t>Joan Crawford</a:t>
            </a:r>
            <a:r>
              <a:rPr lang="en-US">
                <a:solidFill>
                  <a:srgbClr val="323B4A"/>
                </a:solidFill>
                <a:latin typeface="Inter"/>
              </a:rPr>
              <a:t>, 1959, </a:t>
            </a:r>
            <a:r>
              <a:rPr lang="en-US">
                <a:solidFill>
                  <a:srgbClr val="323B4A"/>
                </a:solidFill>
                <a:ea typeface="+mn-lt"/>
                <a:cs typeface="+mn-lt"/>
              </a:rPr>
              <a:t>Eve Arnold</a:t>
            </a:r>
            <a:r>
              <a:rPr lang="en-US">
                <a:solidFill>
                  <a:srgbClr val="323B4A"/>
                </a:solidFill>
                <a:latin typeface="Inter"/>
              </a:rPr>
              <a:t>.</a:t>
            </a:r>
            <a:endParaRPr lang="en-US"/>
          </a:p>
        </p:txBody>
      </p:sp>
    </p:spTree>
    <p:extLst>
      <p:ext uri="{BB962C8B-B14F-4D97-AF65-F5344CB8AC3E}">
        <p14:creationId xmlns:p14="http://schemas.microsoft.com/office/powerpoint/2010/main" val="10182752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1727"/>
            <a:ext cx="10515600" cy="1325563"/>
          </a:xfrm>
        </p:spPr>
        <p:txBody>
          <a:bodyPr>
            <a:normAutofit/>
          </a:bodyPr>
          <a:lstStyle/>
          <a:p>
            <a:r>
              <a:rPr lang="en-GB" sz="4000" i="1">
                <a:latin typeface="Futura"/>
              </a:rPr>
              <a:t>Task 1A - Content and Composition</a:t>
            </a:r>
            <a:endParaRPr lang="en-GB" sz="4000">
              <a:latin typeface="Futura" pitchFamily="50" charset="0"/>
            </a:endParaRPr>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7" name="Content Placeholder 2">
            <a:extLst>
              <a:ext uri="{FF2B5EF4-FFF2-40B4-BE49-F238E27FC236}">
                <a16:creationId xmlns:a16="http://schemas.microsoft.com/office/drawing/2014/main" id="{737D2352-9647-BBFE-BF36-BDEFD58F807D}"/>
              </a:ext>
            </a:extLst>
          </p:cNvPr>
          <p:cNvSpPr txBox="1">
            <a:spLocks/>
          </p:cNvSpPr>
          <p:nvPr/>
        </p:nvSpPr>
        <p:spPr>
          <a:xfrm>
            <a:off x="288842" y="1016004"/>
            <a:ext cx="5623117" cy="5457945"/>
          </a:xfrm>
          <a:prstGeom prst="rect">
            <a:avLst/>
          </a:prstGeom>
          <a:ln>
            <a:solidFill>
              <a:schemeClr val="tx1"/>
            </a:solid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1400" dirty="0">
              <a:ea typeface="+mn-lt"/>
              <a:cs typeface="+mn-lt"/>
            </a:endParaRPr>
          </a:p>
          <a:p>
            <a:pPr marL="0" indent="0">
              <a:buNone/>
            </a:pPr>
            <a:r>
              <a:rPr lang="en-GB" sz="1400" dirty="0">
                <a:ea typeface="+mn-lt"/>
                <a:cs typeface="+mn-lt"/>
              </a:rPr>
              <a:t>This black and white photograph captures a close, intimate shot of a scene whereby Joan Crawford is using an eyelash curler, showcasing her side profile, with the camera placed at a slightly higher angle. This section of the image acts as the focal point, using a narrow depth of field to create a blurred background, bringing all the focus to the left side of the image. In the foreground, you can see tiny details on Joan Crawford's face, such as the wrinkles around her eye area, freckles on various parts of her face, along with a glimpse of makeup on her eyebrows and eyeliner. Also, the lighting is coming from the right side of the image; this is apparent due to the positioning of shadows and highlights around her nose area.</a:t>
            </a:r>
            <a:endParaRPr lang="en-US" sz="1400" dirty="0"/>
          </a:p>
          <a:p>
            <a:pPr marL="0" indent="0">
              <a:buNone/>
            </a:pPr>
            <a:r>
              <a:rPr lang="en-GB" sz="1400" dirty="0">
                <a:ea typeface="+mn-lt"/>
                <a:cs typeface="+mn-lt"/>
              </a:rPr>
              <a:t>The composition within this image is very good. The focal area is not central to the photograph, which does create more dynamism and allows for the viewer's eyes to be guided through the image, leading to more engagement. By having the focal point off-centre, it suggests movement, which is perfectly linked with the action of doing her makeup. Also, the use of negative space in the background further draws attention to the focal point, creating more focus on the action and movement in the image. The depth of field is also a great example of creating focus on a certain area. This technique allows a subject to be isolated, and more attention is brought to what the image is portraying. Additionally, this creates an intimate and personal atmosphere, which can help a viewer relate to the image.</a:t>
            </a:r>
            <a:endParaRPr lang="en-GB" sz="1400" dirty="0"/>
          </a:p>
          <a:p>
            <a:pPr marL="0" indent="0">
              <a:buNone/>
            </a:pPr>
            <a:endParaRPr lang="en-GB" sz="1800" b="1" dirty="0">
              <a:latin typeface="Helvetica"/>
              <a:cs typeface="Helvetica"/>
            </a:endParaRPr>
          </a:p>
          <a:p>
            <a:pPr marL="0" indent="0">
              <a:buNone/>
            </a:pPr>
            <a:endParaRPr lang="en-GB" sz="1400" dirty="0">
              <a:latin typeface="Helvetica"/>
              <a:cs typeface="Helvetica"/>
            </a:endParaRPr>
          </a:p>
          <a:p>
            <a:pPr marL="0" indent="0">
              <a:buNone/>
            </a:pPr>
            <a:endParaRPr lang="en-GB" sz="1400"/>
          </a:p>
          <a:p>
            <a:pPr marL="0" indent="0">
              <a:buNone/>
            </a:pPr>
            <a:endParaRPr lang="en-GB" sz="1400">
              <a:solidFill>
                <a:srgbClr val="000000"/>
              </a:solidFill>
            </a:endParaRPr>
          </a:p>
        </p:txBody>
      </p:sp>
      <p:sp>
        <p:nvSpPr>
          <p:cNvPr id="8" name="TextBox 7">
            <a:extLst>
              <a:ext uri="{FF2B5EF4-FFF2-40B4-BE49-F238E27FC236}">
                <a16:creationId xmlns:a16="http://schemas.microsoft.com/office/drawing/2014/main" id="{39E0C153-812F-06CE-3C62-773CD512BC52}"/>
              </a:ext>
            </a:extLst>
          </p:cNvPr>
          <p:cNvSpPr txBox="1"/>
          <p:nvPr/>
        </p:nvSpPr>
        <p:spPr>
          <a:xfrm>
            <a:off x="8181009" y="649355"/>
            <a:ext cx="574702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23B4A"/>
                </a:solidFill>
                <a:ea typeface="+mn-lt"/>
                <a:cs typeface="+mn-lt"/>
              </a:rPr>
              <a:t>Joan Crawford</a:t>
            </a:r>
            <a:r>
              <a:rPr lang="en-US">
                <a:solidFill>
                  <a:srgbClr val="323B4A"/>
                </a:solidFill>
                <a:latin typeface="Inter"/>
              </a:rPr>
              <a:t>, 1959, </a:t>
            </a:r>
            <a:r>
              <a:rPr lang="en-US">
                <a:solidFill>
                  <a:srgbClr val="323B4A"/>
                </a:solidFill>
                <a:ea typeface="+mn-lt"/>
                <a:cs typeface="+mn-lt"/>
              </a:rPr>
              <a:t>Eve Arnold</a:t>
            </a:r>
            <a:r>
              <a:rPr lang="en-US">
                <a:solidFill>
                  <a:srgbClr val="323B4A"/>
                </a:solidFill>
                <a:latin typeface="Inter"/>
              </a:rPr>
              <a:t>.</a:t>
            </a:r>
            <a:endParaRPr lang="en-US"/>
          </a:p>
        </p:txBody>
      </p:sp>
      <p:pic>
        <p:nvPicPr>
          <p:cNvPr id="3" name="Picture 2" descr="A close-up of a person&amp;#39;s eye&#10;&#10;Description automatically generated">
            <a:extLst>
              <a:ext uri="{FF2B5EF4-FFF2-40B4-BE49-F238E27FC236}">
                <a16:creationId xmlns:a16="http://schemas.microsoft.com/office/drawing/2014/main" id="{E9DB7799-A4F2-003E-8201-E0226030A5BA}"/>
              </a:ext>
            </a:extLst>
          </p:cNvPr>
          <p:cNvPicPr>
            <a:picLocks noChangeAspect="1"/>
          </p:cNvPicPr>
          <p:nvPr/>
        </p:nvPicPr>
        <p:blipFill>
          <a:blip r:embed="rId2"/>
          <a:stretch>
            <a:fillRect/>
          </a:stretch>
        </p:blipFill>
        <p:spPr>
          <a:xfrm>
            <a:off x="6159776" y="1958768"/>
            <a:ext cx="5372100" cy="3514725"/>
          </a:xfrm>
          <a:prstGeom prst="rect">
            <a:avLst/>
          </a:prstGeom>
        </p:spPr>
      </p:pic>
      <p:sp>
        <p:nvSpPr>
          <p:cNvPr id="9" name="Title 1">
            <a:extLst>
              <a:ext uri="{FF2B5EF4-FFF2-40B4-BE49-F238E27FC236}">
                <a16:creationId xmlns:a16="http://schemas.microsoft.com/office/drawing/2014/main" id="{4331726E-016D-02F1-D002-7CA7F4286E04}"/>
              </a:ext>
            </a:extLst>
          </p:cNvPr>
          <p:cNvSpPr txBox="1">
            <a:spLocks/>
          </p:cNvSpPr>
          <p:nvPr/>
        </p:nvSpPr>
        <p:spPr>
          <a:xfrm>
            <a:off x="290331" y="930784"/>
            <a:ext cx="10427253" cy="50834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000" i="1">
                <a:latin typeface="Futura"/>
              </a:rPr>
              <a:t>Image 25</a:t>
            </a:r>
            <a:endParaRPr lang="en-GB" sz="2000">
              <a:latin typeface="Futura" pitchFamily="50" charset="0"/>
            </a:endParaRPr>
          </a:p>
        </p:txBody>
      </p:sp>
    </p:spTree>
    <p:extLst>
      <p:ext uri="{BB962C8B-B14F-4D97-AF65-F5344CB8AC3E}">
        <p14:creationId xmlns:p14="http://schemas.microsoft.com/office/powerpoint/2010/main" val="10974715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4AC8D-D7C2-DDFC-1B20-7480091A3E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5DD91C-2FB7-FD9E-4F51-B7D84B05CE1A}"/>
              </a:ext>
            </a:extLst>
          </p:cNvPr>
          <p:cNvSpPr>
            <a:spLocks noGrp="1"/>
          </p:cNvSpPr>
          <p:nvPr>
            <p:ph type="title"/>
          </p:nvPr>
        </p:nvSpPr>
        <p:spPr>
          <a:xfrm>
            <a:off x="182105" y="-1727"/>
            <a:ext cx="10515600" cy="1325563"/>
          </a:xfrm>
        </p:spPr>
        <p:txBody>
          <a:bodyPr>
            <a:normAutofit/>
          </a:bodyPr>
          <a:lstStyle/>
          <a:p>
            <a:r>
              <a:rPr lang="en-GB" sz="4000" i="1">
                <a:latin typeface="Futura" pitchFamily="50" charset="0"/>
              </a:rPr>
              <a:t>Task 1B</a:t>
            </a:r>
            <a:endParaRPr lang="en-GB" sz="4000">
              <a:latin typeface="Futura" pitchFamily="50" charset="0"/>
            </a:endParaRPr>
          </a:p>
        </p:txBody>
      </p:sp>
      <p:sp>
        <p:nvSpPr>
          <p:cNvPr id="5" name="Content Placeholder 2">
            <a:extLst>
              <a:ext uri="{FF2B5EF4-FFF2-40B4-BE49-F238E27FC236}">
                <a16:creationId xmlns:a16="http://schemas.microsoft.com/office/drawing/2014/main" id="{561A0AEB-0FDA-49C1-7627-74E7E49F518C}"/>
              </a:ext>
            </a:extLst>
          </p:cNvPr>
          <p:cNvSpPr txBox="1">
            <a:spLocks/>
          </p:cNvSpPr>
          <p:nvPr/>
        </p:nvSpPr>
        <p:spPr>
          <a:xfrm>
            <a:off x="6096000" y="340144"/>
            <a:ext cx="5501640" cy="2933143"/>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7" name="Content Placeholder 2">
            <a:extLst>
              <a:ext uri="{FF2B5EF4-FFF2-40B4-BE49-F238E27FC236}">
                <a16:creationId xmlns:a16="http://schemas.microsoft.com/office/drawing/2014/main" id="{482AF593-C4D0-8E12-413F-8F3CA2603142}"/>
              </a:ext>
            </a:extLst>
          </p:cNvPr>
          <p:cNvSpPr txBox="1">
            <a:spLocks/>
          </p:cNvSpPr>
          <p:nvPr/>
        </p:nvSpPr>
        <p:spPr>
          <a:xfrm>
            <a:off x="388233" y="1016004"/>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a:solidFill>
                  <a:srgbClr val="000000"/>
                </a:solidFill>
                <a:ea typeface="+mn-lt"/>
                <a:cs typeface="+mn-lt"/>
              </a:rPr>
              <a:t>I chose image 21 (blue circle) on the contact sheet because it perfectly captures an essence of Joan Crawford in a way that feels intimate. This image creates a sense of unfiltered authenticity. This moment specifically allows viewers to see a side of Joan that feels real and relatable, which is what stands out most to me, as this perfectly aligns with Arnold's aim of portraying her subjects away from their glamorous 'Hollywood' personas. This moment feels genuine due to Joan having her eyes closed, not paying attention, and the photographer creating a sense of vulnerability. The closeness of Arnold enhances this feeling as it allows for the feeling of a deeper connection between the viewer and Joan Crawford.</a:t>
            </a:r>
            <a:endParaRPr lang="en-US"/>
          </a:p>
          <a:p>
            <a:pPr marL="0" indent="0">
              <a:buNone/>
            </a:pPr>
            <a:r>
              <a:rPr lang="en-GB" sz="1400">
                <a:solidFill>
                  <a:srgbClr val="000000"/>
                </a:solidFill>
                <a:ea typeface="+mn-lt"/>
                <a:cs typeface="+mn-lt"/>
              </a:rPr>
              <a:t>In this image, the subject, Joan Crawford, has her eyes closed as she applies eyeliner to the top of her eyelid, capturing a moment of concentration. Her face is perfectly in focus, with the eye area positioned centrally, which acts as the focal point. The depth of field, whereby her hand holding the eyeliner pencil is blurred, creates depth and enhances focus on the eye area. Also, blurring the background allows for her facial features to appear sharper. Additionally, her hand, which can be seen in the bottom left corner of the image, creates a sense of action, which emphasises her engagement and storytelling within the image.</a:t>
            </a:r>
            <a:endParaRPr lang="en-GB"/>
          </a:p>
          <a:p>
            <a:pPr marL="0" indent="0">
              <a:buNone/>
            </a:pPr>
            <a:r>
              <a:rPr lang="en-GB" sz="1400">
                <a:solidFill>
                  <a:srgbClr val="000000"/>
                </a:solidFill>
                <a:ea typeface="+mn-lt"/>
                <a:cs typeface="+mn-lt"/>
              </a:rPr>
              <a:t>For the finalising of this image, I would crop the image narrower, roughly to the middle of her nail, to allow more focus on the eye area. Also, I would balance the exposure between the background and the foreground for a harmonious look. I would also add more contrast to the eyeliner to further enhance the focal area.</a:t>
            </a:r>
            <a:endParaRPr lang="en-GB"/>
          </a:p>
          <a:p>
            <a:pPr marL="285750" indent="-285750"/>
            <a:endParaRPr lang="en-GB" sz="1400" dirty="0">
              <a:solidFill>
                <a:srgbClr val="000000"/>
              </a:solidFill>
              <a:latin typeface="Helvetica"/>
              <a:cs typeface="Helvetica"/>
            </a:endParaRPr>
          </a:p>
        </p:txBody>
      </p:sp>
      <p:sp>
        <p:nvSpPr>
          <p:cNvPr id="3" name="Content Placeholder 2">
            <a:extLst>
              <a:ext uri="{FF2B5EF4-FFF2-40B4-BE49-F238E27FC236}">
                <a16:creationId xmlns:a16="http://schemas.microsoft.com/office/drawing/2014/main" id="{E82A3232-EB55-120E-3284-F1E6A70043B9}"/>
              </a:ext>
            </a:extLst>
          </p:cNvPr>
          <p:cNvSpPr txBox="1">
            <a:spLocks/>
          </p:cNvSpPr>
          <p:nvPr/>
        </p:nvSpPr>
        <p:spPr>
          <a:xfrm>
            <a:off x="6096000" y="3429000"/>
            <a:ext cx="5501640" cy="3044949"/>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4" name="Picture 3" descr="A close up of a person&amp;#39;s eye&#10;&#10;Description automatically generated">
            <a:extLst>
              <a:ext uri="{FF2B5EF4-FFF2-40B4-BE49-F238E27FC236}">
                <a16:creationId xmlns:a16="http://schemas.microsoft.com/office/drawing/2014/main" id="{75979FC1-C29C-720D-CFA1-FB896214047F}"/>
              </a:ext>
            </a:extLst>
          </p:cNvPr>
          <p:cNvPicPr>
            <a:picLocks noChangeAspect="1"/>
          </p:cNvPicPr>
          <p:nvPr/>
        </p:nvPicPr>
        <p:blipFill>
          <a:blip r:embed="rId2"/>
          <a:srcRect l="5388" t="-1427" r="3084" b="9091"/>
          <a:stretch/>
        </p:blipFill>
        <p:spPr>
          <a:xfrm>
            <a:off x="6368572" y="3494837"/>
            <a:ext cx="4966065" cy="2934014"/>
          </a:xfrm>
          <a:prstGeom prst="rect">
            <a:avLst/>
          </a:prstGeom>
        </p:spPr>
      </p:pic>
      <p:sp>
        <p:nvSpPr>
          <p:cNvPr id="10" name="TextBox 9">
            <a:extLst>
              <a:ext uri="{FF2B5EF4-FFF2-40B4-BE49-F238E27FC236}">
                <a16:creationId xmlns:a16="http://schemas.microsoft.com/office/drawing/2014/main" id="{5BE7EB3C-3298-1737-387B-D9C9528D408E}"/>
              </a:ext>
            </a:extLst>
          </p:cNvPr>
          <p:cNvSpPr txBox="1"/>
          <p:nvPr/>
        </p:nvSpPr>
        <p:spPr>
          <a:xfrm>
            <a:off x="2261705" y="483703"/>
            <a:ext cx="574702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23B4A"/>
                </a:solidFill>
                <a:ea typeface="+mn-lt"/>
                <a:cs typeface="+mn-lt"/>
              </a:rPr>
              <a:t>Joan Crawford</a:t>
            </a:r>
            <a:r>
              <a:rPr lang="en-US">
                <a:solidFill>
                  <a:srgbClr val="323B4A"/>
                </a:solidFill>
                <a:latin typeface="Inter"/>
              </a:rPr>
              <a:t>, 1959, </a:t>
            </a:r>
            <a:r>
              <a:rPr lang="en-US">
                <a:solidFill>
                  <a:srgbClr val="323B4A"/>
                </a:solidFill>
                <a:ea typeface="+mn-lt"/>
                <a:cs typeface="+mn-lt"/>
              </a:rPr>
              <a:t>Eve Arnold</a:t>
            </a:r>
            <a:r>
              <a:rPr lang="en-US">
                <a:solidFill>
                  <a:srgbClr val="323B4A"/>
                </a:solidFill>
                <a:latin typeface="Inter"/>
              </a:rPr>
              <a:t>.</a:t>
            </a:r>
            <a:endParaRPr lang="en-US"/>
          </a:p>
        </p:txBody>
      </p:sp>
      <p:pic>
        <p:nvPicPr>
          <p:cNvPr id="12" name="Picture 11" descr="Contact Sheet showing Joan Crawford applying makeup, 1959">
            <a:extLst>
              <a:ext uri="{FF2B5EF4-FFF2-40B4-BE49-F238E27FC236}">
                <a16:creationId xmlns:a16="http://schemas.microsoft.com/office/drawing/2014/main" id="{720DEA38-D9E9-5A25-1910-32BF6E3316A4}"/>
              </a:ext>
            </a:extLst>
          </p:cNvPr>
          <p:cNvPicPr>
            <a:picLocks noChangeAspect="1"/>
          </p:cNvPicPr>
          <p:nvPr/>
        </p:nvPicPr>
        <p:blipFill>
          <a:blip r:embed="rId3"/>
          <a:srcRect l="6586" t="38790" r="6713" b="13398"/>
          <a:stretch/>
        </p:blipFill>
        <p:spPr>
          <a:xfrm>
            <a:off x="6686296" y="332638"/>
            <a:ext cx="4336571" cy="2926600"/>
          </a:xfrm>
          <a:prstGeom prst="rect">
            <a:avLst/>
          </a:prstGeom>
        </p:spPr>
      </p:pic>
      <p:sp>
        <p:nvSpPr>
          <p:cNvPr id="16" name="Rectangle 15">
            <a:extLst>
              <a:ext uri="{FF2B5EF4-FFF2-40B4-BE49-F238E27FC236}">
                <a16:creationId xmlns:a16="http://schemas.microsoft.com/office/drawing/2014/main" id="{44E68A33-9CBE-908A-722B-CD92DE05A3DA}"/>
              </a:ext>
            </a:extLst>
          </p:cNvPr>
          <p:cNvSpPr/>
          <p:nvPr/>
        </p:nvSpPr>
        <p:spPr>
          <a:xfrm>
            <a:off x="7607769" y="2603899"/>
            <a:ext cx="766045" cy="502983"/>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4E8FAA1-CDEB-3FF6-67E1-B099C8CC529B}"/>
              </a:ext>
            </a:extLst>
          </p:cNvPr>
          <p:cNvSpPr/>
          <p:nvPr/>
        </p:nvSpPr>
        <p:spPr>
          <a:xfrm>
            <a:off x="6845769" y="1897116"/>
            <a:ext cx="766045" cy="502983"/>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9FD43940-A555-FC61-C458-35AC46980951}"/>
              </a:ext>
            </a:extLst>
          </p:cNvPr>
          <p:cNvSpPr/>
          <p:nvPr/>
        </p:nvSpPr>
        <p:spPr>
          <a:xfrm>
            <a:off x="9960029" y="1124071"/>
            <a:ext cx="766045" cy="502983"/>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301D05B7-5647-6CF7-DC35-3346A410E014}"/>
              </a:ext>
            </a:extLst>
          </p:cNvPr>
          <p:cNvSpPr/>
          <p:nvPr/>
        </p:nvSpPr>
        <p:spPr>
          <a:xfrm>
            <a:off x="8369768" y="1124071"/>
            <a:ext cx="766045" cy="502983"/>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02F17FAE-9CA9-76E8-06DF-BCC519A84D8D}"/>
              </a:ext>
            </a:extLst>
          </p:cNvPr>
          <p:cNvSpPr/>
          <p:nvPr/>
        </p:nvSpPr>
        <p:spPr>
          <a:xfrm>
            <a:off x="9032376" y="339985"/>
            <a:ext cx="931697" cy="668634"/>
          </a:xfrm>
          <a:prstGeom prst="ellipse">
            <a:avLst/>
          </a:prstGeom>
          <a:noFill/>
          <a:ln w="28575">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47665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345CD-F69C-651E-4136-EF4EEA5C3F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67136A-A276-55EB-A736-2BA7E688E10E}"/>
              </a:ext>
            </a:extLst>
          </p:cNvPr>
          <p:cNvSpPr>
            <a:spLocks noGrp="1"/>
          </p:cNvSpPr>
          <p:nvPr>
            <p:ph type="title"/>
          </p:nvPr>
        </p:nvSpPr>
        <p:spPr>
          <a:xfrm>
            <a:off x="182105" y="86621"/>
            <a:ext cx="10515600" cy="1325563"/>
          </a:xfrm>
        </p:spPr>
        <p:txBody>
          <a:bodyPr>
            <a:normAutofit/>
          </a:bodyPr>
          <a:lstStyle/>
          <a:p>
            <a:r>
              <a:rPr lang="en-GB" sz="4000" i="1">
                <a:latin typeface="Futura" pitchFamily="50" charset="0"/>
              </a:rPr>
              <a:t>Task 2A</a:t>
            </a:r>
            <a:endParaRPr lang="en-GB" sz="4000">
              <a:latin typeface="Futura" pitchFamily="50" charset="0"/>
            </a:endParaRPr>
          </a:p>
        </p:txBody>
      </p:sp>
      <p:sp>
        <p:nvSpPr>
          <p:cNvPr id="5" name="Content Placeholder 2">
            <a:extLst>
              <a:ext uri="{FF2B5EF4-FFF2-40B4-BE49-F238E27FC236}">
                <a16:creationId xmlns:a16="http://schemas.microsoft.com/office/drawing/2014/main" id="{E52E1E4F-D7FC-C9CC-A4EC-E35ACF0F7DC7}"/>
              </a:ext>
            </a:extLst>
          </p:cNvPr>
          <p:cNvSpPr txBox="1">
            <a:spLocks/>
          </p:cNvSpPr>
          <p:nvPr/>
        </p:nvSpPr>
        <p:spPr>
          <a:xfrm>
            <a:off x="8666921" y="86969"/>
            <a:ext cx="3342974" cy="2046632"/>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7" name="Content Placeholder 2">
            <a:extLst>
              <a:ext uri="{FF2B5EF4-FFF2-40B4-BE49-F238E27FC236}">
                <a16:creationId xmlns:a16="http://schemas.microsoft.com/office/drawing/2014/main" id="{5DC532E2-4985-36AE-21F8-33A90FFD5299}"/>
              </a:ext>
            </a:extLst>
          </p:cNvPr>
          <p:cNvSpPr txBox="1">
            <a:spLocks/>
          </p:cNvSpPr>
          <p:nvPr/>
        </p:nvSpPr>
        <p:spPr>
          <a:xfrm>
            <a:off x="178407" y="2641603"/>
            <a:ext cx="8373661" cy="4119477"/>
          </a:xfrm>
          <a:prstGeom prst="rect">
            <a:avLst/>
          </a:prstGeom>
          <a:ln>
            <a:solidFill>
              <a:schemeClr val="tx1"/>
            </a:solid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a:ea typeface="+mn-lt"/>
                <a:cs typeface="+mn-lt"/>
              </a:rPr>
              <a:t>We collectively decided that, within the contact sheet, image 26 would be our front cover as it perfectly showed the message of comfortability that we wanted to display. In this image, we all agreed that the women seem very calm and comfortable. They do not seem to show any sense of judgement and do not hold themselves too seriously. This is apparent with them having a relaxed conversation to the point of laughing. This image opens the article to a vulnerable discussion without any negative feelings, while allowing for more relaxed and playful themes to be presented. We also chose three other images for the article. We did this by all choosing our favourites (I chose image 31, the top image), then we all took a vote on which ones we wanted for the three article images. These three images consist of different settings and different women, while all being taken during the same event with the same idea: the idea that they have become comfortable. Some would suggest they have become desensitised to the settings they are in. Their body posture and language all show us the feeling of being at ease in what others would see as being vulnerable. The idea that they are relaxed with the camera brings a sense of realness to these images.</a:t>
            </a:r>
            <a:endParaRPr lang="en-US"/>
          </a:p>
          <a:p>
            <a:pPr marL="0" indent="0">
              <a:buNone/>
            </a:pPr>
            <a:r>
              <a:rPr lang="en-GB" sz="1400">
                <a:ea typeface="+mn-lt"/>
                <a:cs typeface="+mn-lt"/>
              </a:rPr>
              <a:t>Image 31 - This black and white photograph captures a close, intimate shot of showcasing her naked body, almost feeling invasive. Although, the relaxed body language says otherwise. There is a clear focal point, being the woman. The shape of her body, created by her posture, creates interesting effects of line, using the rule of thirds within the photographer's composition. The openness of her posture shows a sense of comfortability with the photographer. The background consists of shades and shapes that are almost hard to make out, while she is slightly highlighted using the lighting, which draws the viewer's attention to the subject. This image seems to be taken at a slightly tilted angle, taken at eye level.</a:t>
            </a:r>
            <a:endParaRPr lang="en-GB"/>
          </a:p>
          <a:p>
            <a:pPr marL="0" indent="0">
              <a:buNone/>
            </a:pPr>
            <a:endParaRPr lang="en-GB" sz="1400" dirty="0">
              <a:latin typeface="Helvetica"/>
              <a:cs typeface="Helvetica"/>
            </a:endParaRPr>
          </a:p>
          <a:p>
            <a:pPr marL="0" indent="0">
              <a:buNone/>
            </a:pPr>
            <a:endParaRPr lang="en-GB" sz="1600">
              <a:solidFill>
                <a:srgbClr val="000000"/>
              </a:solidFill>
            </a:endParaRPr>
          </a:p>
          <a:p>
            <a:pPr marL="0" indent="0">
              <a:buNone/>
            </a:pPr>
            <a:endParaRPr lang="en-GB" sz="1600">
              <a:solidFill>
                <a:srgbClr val="FF0000"/>
              </a:solidFill>
            </a:endParaRPr>
          </a:p>
        </p:txBody>
      </p:sp>
      <p:sp>
        <p:nvSpPr>
          <p:cNvPr id="3" name="Content Placeholder 2">
            <a:extLst>
              <a:ext uri="{FF2B5EF4-FFF2-40B4-BE49-F238E27FC236}">
                <a16:creationId xmlns:a16="http://schemas.microsoft.com/office/drawing/2014/main" id="{6FC0B7C3-5C7A-7AB8-31EC-BBBE7907AE57}"/>
              </a:ext>
            </a:extLst>
          </p:cNvPr>
          <p:cNvSpPr txBox="1">
            <a:spLocks/>
          </p:cNvSpPr>
          <p:nvPr/>
        </p:nvSpPr>
        <p:spPr>
          <a:xfrm>
            <a:off x="8666921" y="2378074"/>
            <a:ext cx="3342974" cy="2101850"/>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4" name="Content Placeholder 2">
            <a:extLst>
              <a:ext uri="{FF2B5EF4-FFF2-40B4-BE49-F238E27FC236}">
                <a16:creationId xmlns:a16="http://schemas.microsoft.com/office/drawing/2014/main" id="{5641A17E-D7D0-BF0F-0014-5FE28293FA45}"/>
              </a:ext>
            </a:extLst>
          </p:cNvPr>
          <p:cNvSpPr txBox="1">
            <a:spLocks/>
          </p:cNvSpPr>
          <p:nvPr/>
        </p:nvSpPr>
        <p:spPr>
          <a:xfrm>
            <a:off x="8666921" y="4647095"/>
            <a:ext cx="3342974" cy="2112892"/>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6" name="Content Placeholder 2">
            <a:extLst>
              <a:ext uri="{FF2B5EF4-FFF2-40B4-BE49-F238E27FC236}">
                <a16:creationId xmlns:a16="http://schemas.microsoft.com/office/drawing/2014/main" id="{6B186ED1-35EB-C1C2-5F70-E61D7EF189EE}"/>
              </a:ext>
            </a:extLst>
          </p:cNvPr>
          <p:cNvSpPr txBox="1">
            <a:spLocks/>
          </p:cNvSpPr>
          <p:nvPr/>
        </p:nvSpPr>
        <p:spPr>
          <a:xfrm>
            <a:off x="4128051" y="98012"/>
            <a:ext cx="4155552" cy="2411068"/>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8" name="Picture 7" descr="A naked person sitting on a chair&#10;&#10;Description automatically generated">
            <a:extLst>
              <a:ext uri="{FF2B5EF4-FFF2-40B4-BE49-F238E27FC236}">
                <a16:creationId xmlns:a16="http://schemas.microsoft.com/office/drawing/2014/main" id="{1941A20D-FC36-94AE-9B0E-F772925A374D}"/>
              </a:ext>
            </a:extLst>
          </p:cNvPr>
          <p:cNvPicPr>
            <a:picLocks noChangeAspect="1"/>
          </p:cNvPicPr>
          <p:nvPr/>
        </p:nvPicPr>
        <p:blipFill>
          <a:blip r:embed="rId2"/>
          <a:stretch>
            <a:fillRect/>
          </a:stretch>
        </p:blipFill>
        <p:spPr>
          <a:xfrm>
            <a:off x="8903108" y="191953"/>
            <a:ext cx="2789864" cy="1902096"/>
          </a:xfrm>
          <a:prstGeom prst="rect">
            <a:avLst/>
          </a:prstGeom>
        </p:spPr>
      </p:pic>
      <p:pic>
        <p:nvPicPr>
          <p:cNvPr id="10" name="Picture 9">
            <a:extLst>
              <a:ext uri="{FF2B5EF4-FFF2-40B4-BE49-F238E27FC236}">
                <a16:creationId xmlns:a16="http://schemas.microsoft.com/office/drawing/2014/main" id="{5CF2E618-9E3C-3BF8-D841-03026FA84EF7}"/>
              </a:ext>
            </a:extLst>
          </p:cNvPr>
          <p:cNvPicPr>
            <a:picLocks noChangeAspect="1"/>
          </p:cNvPicPr>
          <p:nvPr/>
        </p:nvPicPr>
        <p:blipFill>
          <a:blip r:embed="rId3"/>
          <a:stretch>
            <a:fillRect/>
          </a:stretch>
        </p:blipFill>
        <p:spPr>
          <a:xfrm>
            <a:off x="4376113" y="163791"/>
            <a:ext cx="3649593" cy="2300768"/>
          </a:xfrm>
          <a:prstGeom prst="rect">
            <a:avLst/>
          </a:prstGeom>
        </p:spPr>
      </p:pic>
      <p:pic>
        <p:nvPicPr>
          <p:cNvPr id="11" name="Picture 10" descr="A couple of women sitting at a table&#10;&#10;Description automatically generated">
            <a:extLst>
              <a:ext uri="{FF2B5EF4-FFF2-40B4-BE49-F238E27FC236}">
                <a16:creationId xmlns:a16="http://schemas.microsoft.com/office/drawing/2014/main" id="{D615DF6F-C90B-FA75-A1A0-13FB2726684A}"/>
              </a:ext>
            </a:extLst>
          </p:cNvPr>
          <p:cNvPicPr>
            <a:picLocks noChangeAspect="1"/>
          </p:cNvPicPr>
          <p:nvPr/>
        </p:nvPicPr>
        <p:blipFill>
          <a:blip r:embed="rId4"/>
          <a:stretch>
            <a:fillRect/>
          </a:stretch>
        </p:blipFill>
        <p:spPr>
          <a:xfrm>
            <a:off x="8941839" y="2452830"/>
            <a:ext cx="2800762" cy="1941301"/>
          </a:xfrm>
          <a:prstGeom prst="rect">
            <a:avLst/>
          </a:prstGeom>
        </p:spPr>
      </p:pic>
      <p:pic>
        <p:nvPicPr>
          <p:cNvPr id="12" name="Picture 11" descr="A group of women sitting at a table&#10;&#10;Description automatically generated">
            <a:extLst>
              <a:ext uri="{FF2B5EF4-FFF2-40B4-BE49-F238E27FC236}">
                <a16:creationId xmlns:a16="http://schemas.microsoft.com/office/drawing/2014/main" id="{98533B58-C0C2-C0E0-7BD6-514391DFF455}"/>
              </a:ext>
            </a:extLst>
          </p:cNvPr>
          <p:cNvPicPr>
            <a:picLocks noChangeAspect="1"/>
          </p:cNvPicPr>
          <p:nvPr/>
        </p:nvPicPr>
        <p:blipFill>
          <a:blip r:embed="rId5"/>
          <a:stretch>
            <a:fillRect/>
          </a:stretch>
        </p:blipFill>
        <p:spPr>
          <a:xfrm>
            <a:off x="8890275" y="4777134"/>
            <a:ext cx="2815536" cy="1875734"/>
          </a:xfrm>
          <a:prstGeom prst="rect">
            <a:avLst/>
          </a:prstGeom>
        </p:spPr>
      </p:pic>
      <p:sp>
        <p:nvSpPr>
          <p:cNvPr id="14" name="TextBox 13">
            <a:extLst>
              <a:ext uri="{FF2B5EF4-FFF2-40B4-BE49-F238E27FC236}">
                <a16:creationId xmlns:a16="http://schemas.microsoft.com/office/drawing/2014/main" id="{4719476A-5DCF-4CD4-9D67-07E031027BF5}"/>
              </a:ext>
            </a:extLst>
          </p:cNvPr>
          <p:cNvSpPr txBox="1"/>
          <p:nvPr/>
        </p:nvSpPr>
        <p:spPr>
          <a:xfrm>
            <a:off x="185530" y="1069007"/>
            <a:ext cx="231250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23B4A"/>
                </a:solidFill>
                <a:latin typeface="Inter"/>
              </a:rPr>
              <a:t>Carnival Strippers, 1975, Susan Meiselas. </a:t>
            </a:r>
          </a:p>
        </p:txBody>
      </p:sp>
    </p:spTree>
    <p:extLst>
      <p:ext uri="{BB962C8B-B14F-4D97-AF65-F5344CB8AC3E}">
        <p14:creationId xmlns:p14="http://schemas.microsoft.com/office/powerpoint/2010/main" val="12365106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E8102-6176-2ADA-824E-0F4F18C50C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1FB57A-B517-9300-94D6-FB03A8D92384}"/>
              </a:ext>
            </a:extLst>
          </p:cNvPr>
          <p:cNvSpPr>
            <a:spLocks noGrp="1"/>
          </p:cNvSpPr>
          <p:nvPr>
            <p:ph type="title"/>
          </p:nvPr>
        </p:nvSpPr>
        <p:spPr>
          <a:xfrm>
            <a:off x="384511" y="3277"/>
            <a:ext cx="10515600" cy="1325563"/>
          </a:xfrm>
        </p:spPr>
        <p:txBody>
          <a:bodyPr>
            <a:normAutofit/>
          </a:bodyPr>
          <a:lstStyle/>
          <a:p>
            <a:r>
              <a:rPr lang="en-GB" sz="4000" i="1">
                <a:latin typeface="Futura"/>
              </a:rPr>
              <a:t>Agency: The </a:t>
            </a:r>
            <a:r>
              <a:rPr lang="en-GB" sz="4000" i="1" err="1">
                <a:latin typeface="Futura"/>
              </a:rPr>
              <a:t>Cliqué</a:t>
            </a:r>
            <a:endParaRPr lang="en-GB" sz="4000" i="1" err="1">
              <a:latin typeface="Futura" pitchFamily="50" charset="0"/>
            </a:endParaRPr>
          </a:p>
        </p:txBody>
      </p:sp>
      <p:sp>
        <p:nvSpPr>
          <p:cNvPr id="5" name="Content Placeholder 2">
            <a:extLst>
              <a:ext uri="{FF2B5EF4-FFF2-40B4-BE49-F238E27FC236}">
                <a16:creationId xmlns:a16="http://schemas.microsoft.com/office/drawing/2014/main" id="{4ECA50C7-1B17-2099-98C7-9AA1D0FDF141}"/>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7" name="Content Placeholder 2">
            <a:extLst>
              <a:ext uri="{FF2B5EF4-FFF2-40B4-BE49-F238E27FC236}">
                <a16:creationId xmlns:a16="http://schemas.microsoft.com/office/drawing/2014/main" id="{294EA134-323E-F50F-FE46-7D3877EA5D60}"/>
              </a:ext>
            </a:extLst>
          </p:cNvPr>
          <p:cNvSpPr txBox="1">
            <a:spLocks/>
          </p:cNvSpPr>
          <p:nvPr/>
        </p:nvSpPr>
        <p:spPr>
          <a:xfrm>
            <a:off x="388233" y="1016004"/>
            <a:ext cx="5501640" cy="5457945"/>
          </a:xfrm>
          <a:prstGeom prst="rect">
            <a:avLst/>
          </a:prstGeom>
          <a:ln>
            <a:solidFill>
              <a:schemeClr val="tx1"/>
            </a:solid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500" dirty="0">
                <a:ea typeface="+mn-lt"/>
                <a:cs typeface="+mn-lt"/>
              </a:rPr>
              <a:t>Working in my agency in a group of five was a highly enriching experience, allowing me to get an idea of what it would be like to experience the functionality of working within an agency. The environment showcased open communication and the encouragement of freely stating each other's ideas and perspectives. This allowed me to feel very confident arguing certain points within the group, knowing I would be respected and listened to. The atmosphere in our group allowed for great decision-making, whereby we took everyone's thoughts and opinions into consideration before finalising a decision. Our group also did not allocate one leader; we made a lot of decisions through listening and eventually taking a vote. Due to this, I believe we made good decisions throughout, as we made sure that the decisions we made were fully supported by everyone in the group. I would likely take the role of photographer, as having the responsibility to take a range of photos that could be useful and impactful to the </a:t>
            </a:r>
            <a:r>
              <a:rPr lang="en-GB" sz="1500">
                <a:ea typeface="+mn-lt"/>
                <a:cs typeface="+mn-lt"/>
              </a:rPr>
              <a:t>project,</a:t>
            </a:r>
            <a:r>
              <a:rPr lang="en-GB" sz="1500" dirty="0">
                <a:ea typeface="+mn-lt"/>
                <a:cs typeface="+mn-lt"/>
              </a:rPr>
              <a:t> I would be assigned does interest me. However, in this group setting, I believe I would excel at image selection. I found that although, with my own images, I often struggle to choose a limited selection of photos, I found that reviewing and selecting others' work was a strength of mine. I was able to put myself in the eyes of the viewer and logically decide which photos would be best in terms of composition and relation to the project.</a:t>
            </a:r>
            <a:endParaRPr lang="en-GB" sz="1500" dirty="0"/>
          </a:p>
          <a:p>
            <a:pPr marL="0" indent="0">
              <a:buNone/>
            </a:pPr>
            <a:endParaRPr lang="en-GB" sz="1400" dirty="0"/>
          </a:p>
        </p:txBody>
      </p:sp>
      <p:pic>
        <p:nvPicPr>
          <p:cNvPr id="3" name="Picture 2" descr="A group of people sitting around a table&#10;&#10;Description automatically generated">
            <a:extLst>
              <a:ext uri="{FF2B5EF4-FFF2-40B4-BE49-F238E27FC236}">
                <a16:creationId xmlns:a16="http://schemas.microsoft.com/office/drawing/2014/main" id="{2953B5BE-B02F-C187-350B-240EAC06BB49}"/>
              </a:ext>
            </a:extLst>
          </p:cNvPr>
          <p:cNvPicPr>
            <a:picLocks noChangeAspect="1"/>
          </p:cNvPicPr>
          <p:nvPr/>
        </p:nvPicPr>
        <p:blipFill>
          <a:blip r:embed="rId2"/>
          <a:srcRect t="3782" r="227" b="4832"/>
          <a:stretch/>
        </p:blipFill>
        <p:spPr>
          <a:xfrm>
            <a:off x="6168611" y="1103934"/>
            <a:ext cx="5365481" cy="5291538"/>
          </a:xfrm>
          <a:prstGeom prst="rect">
            <a:avLst/>
          </a:prstGeom>
        </p:spPr>
      </p:pic>
    </p:spTree>
    <p:extLst>
      <p:ext uri="{BB962C8B-B14F-4D97-AF65-F5344CB8AC3E}">
        <p14:creationId xmlns:p14="http://schemas.microsoft.com/office/powerpoint/2010/main" val="5258180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345CD-F69C-651E-4136-EF4EEA5C3F3D}"/>
            </a:ext>
          </a:extLst>
        </p:cNvPr>
        <p:cNvGrpSpPr/>
        <p:nvPr/>
      </p:nvGrpSpPr>
      <p:grpSpPr>
        <a:xfrm>
          <a:off x="0" y="0"/>
          <a:ext cx="0" cy="0"/>
          <a:chOff x="0" y="0"/>
          <a:chExt cx="0" cy="0"/>
        </a:xfrm>
      </p:grpSpPr>
      <p:sp>
        <p:nvSpPr>
          <p:cNvPr id="5" name="Content Placeholder 2">
            <a:extLst>
              <a:ext uri="{FF2B5EF4-FFF2-40B4-BE49-F238E27FC236}">
                <a16:creationId xmlns:a16="http://schemas.microsoft.com/office/drawing/2014/main" id="{E52E1E4F-D7FC-C9CC-A4EC-E35ACF0F7DC7}"/>
              </a:ext>
            </a:extLst>
          </p:cNvPr>
          <p:cNvSpPr txBox="1">
            <a:spLocks/>
          </p:cNvSpPr>
          <p:nvPr/>
        </p:nvSpPr>
        <p:spPr>
          <a:xfrm>
            <a:off x="8666921" y="86969"/>
            <a:ext cx="3342974" cy="2046632"/>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7" name="Content Placeholder 2">
            <a:extLst>
              <a:ext uri="{FF2B5EF4-FFF2-40B4-BE49-F238E27FC236}">
                <a16:creationId xmlns:a16="http://schemas.microsoft.com/office/drawing/2014/main" id="{5DC532E2-4985-36AE-21F8-33A90FFD5299}"/>
              </a:ext>
            </a:extLst>
          </p:cNvPr>
          <p:cNvSpPr txBox="1">
            <a:spLocks/>
          </p:cNvSpPr>
          <p:nvPr/>
        </p:nvSpPr>
        <p:spPr>
          <a:xfrm>
            <a:off x="178407" y="2752037"/>
            <a:ext cx="8285313" cy="4009043"/>
          </a:xfrm>
          <a:prstGeom prst="rect">
            <a:avLst/>
          </a:prstGeom>
          <a:ln>
            <a:solidFill>
              <a:schemeClr val="tx1"/>
            </a:solidFill>
          </a:ln>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1400"/>
          </a:p>
          <a:p>
            <a:pPr marL="0" indent="0">
              <a:buNone/>
            </a:pPr>
            <a:endParaRPr lang="en-GB" sz="1600">
              <a:solidFill>
                <a:srgbClr val="000000"/>
              </a:solidFill>
            </a:endParaRPr>
          </a:p>
          <a:p>
            <a:pPr marL="0" indent="0">
              <a:buNone/>
            </a:pPr>
            <a:endParaRPr lang="en-GB" sz="1600">
              <a:solidFill>
                <a:srgbClr val="FF0000"/>
              </a:solidFill>
            </a:endParaRPr>
          </a:p>
        </p:txBody>
      </p:sp>
      <p:sp>
        <p:nvSpPr>
          <p:cNvPr id="3" name="Content Placeholder 2">
            <a:extLst>
              <a:ext uri="{FF2B5EF4-FFF2-40B4-BE49-F238E27FC236}">
                <a16:creationId xmlns:a16="http://schemas.microsoft.com/office/drawing/2014/main" id="{6FC0B7C3-5C7A-7AB8-31EC-BBBE7907AE57}"/>
              </a:ext>
            </a:extLst>
          </p:cNvPr>
          <p:cNvSpPr txBox="1">
            <a:spLocks/>
          </p:cNvSpPr>
          <p:nvPr/>
        </p:nvSpPr>
        <p:spPr>
          <a:xfrm>
            <a:off x="8666921" y="2378074"/>
            <a:ext cx="3342974" cy="2101850"/>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4" name="Content Placeholder 2">
            <a:extLst>
              <a:ext uri="{FF2B5EF4-FFF2-40B4-BE49-F238E27FC236}">
                <a16:creationId xmlns:a16="http://schemas.microsoft.com/office/drawing/2014/main" id="{5641A17E-D7D0-BF0F-0014-5FE28293FA45}"/>
              </a:ext>
            </a:extLst>
          </p:cNvPr>
          <p:cNvSpPr txBox="1">
            <a:spLocks/>
          </p:cNvSpPr>
          <p:nvPr/>
        </p:nvSpPr>
        <p:spPr>
          <a:xfrm>
            <a:off x="8666921" y="4647095"/>
            <a:ext cx="3342974" cy="2112892"/>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6" name="Content Placeholder 2">
            <a:extLst>
              <a:ext uri="{FF2B5EF4-FFF2-40B4-BE49-F238E27FC236}">
                <a16:creationId xmlns:a16="http://schemas.microsoft.com/office/drawing/2014/main" id="{6B186ED1-35EB-C1C2-5F70-E61D7EF189EE}"/>
              </a:ext>
            </a:extLst>
          </p:cNvPr>
          <p:cNvSpPr txBox="1">
            <a:spLocks/>
          </p:cNvSpPr>
          <p:nvPr/>
        </p:nvSpPr>
        <p:spPr>
          <a:xfrm>
            <a:off x="4470399" y="98013"/>
            <a:ext cx="3989900" cy="2411068"/>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sp>
        <p:nvSpPr>
          <p:cNvPr id="16" name="Title 1">
            <a:extLst>
              <a:ext uri="{FF2B5EF4-FFF2-40B4-BE49-F238E27FC236}">
                <a16:creationId xmlns:a16="http://schemas.microsoft.com/office/drawing/2014/main" id="{559CD4A1-D694-5866-58A0-115911451782}"/>
              </a:ext>
            </a:extLst>
          </p:cNvPr>
          <p:cNvSpPr txBox="1">
            <a:spLocks/>
          </p:cNvSpPr>
          <p:nvPr/>
        </p:nvSpPr>
        <p:spPr>
          <a:xfrm>
            <a:off x="182105" y="406881"/>
            <a:ext cx="4132470" cy="130347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a:latin typeface="Futura"/>
              </a:rPr>
              <a:t>Contact Sheet: Glynn Vivian</a:t>
            </a:r>
            <a:endParaRPr lang="en-GB" sz="4000">
              <a:latin typeface="Futura" pitchFamily="50" charset="0"/>
            </a:endParaRPr>
          </a:p>
        </p:txBody>
      </p:sp>
      <p:sp>
        <p:nvSpPr>
          <p:cNvPr id="17" name="TextBox 16">
            <a:extLst>
              <a:ext uri="{FF2B5EF4-FFF2-40B4-BE49-F238E27FC236}">
                <a16:creationId xmlns:a16="http://schemas.microsoft.com/office/drawing/2014/main" id="{8D7E3540-C8BD-9E60-C998-C476C7D27220}"/>
              </a:ext>
            </a:extLst>
          </p:cNvPr>
          <p:cNvSpPr txBox="1"/>
          <p:nvPr/>
        </p:nvSpPr>
        <p:spPr>
          <a:xfrm>
            <a:off x="185530" y="2824922"/>
            <a:ext cx="8287027" cy="42780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ea typeface="+mn-lt"/>
                <a:cs typeface="+mn-lt"/>
              </a:rPr>
              <a:t>I created a contact sheet consisting of 9 images using a Mamiya 120mm film camera. I captured a series of images of an exhibition at the Glynn Vivian Art Gallery, focusing on various compositional elements within the space. My aim was to highlight how these elements can enhance creativity and draw attention to the photographs. Within my contact sheet, I have a range of images that connect with techniques of lines, symmetry, lighting, framing, and positioning. When shooting, focusing on compositional elements was important, as a goal of mine was to enhance my skills in remembering, spotting, and constructing these techniques more frequently within my work. My biggest challenge was the lighting. As my ISO and aperture were limiting, I had to slow down my shutter speed. For my photos, my shutter speed ranged from 15–30. This can be seen in some of my images, where shake is present. To achieve better lighting and a faster shutter, external lighting would be a good idea. After creating my contact sheet, I chose an iconic image along with three other images to create a narrative of my exploration of the Glynn Vivian exhibition. These images take you on a journey through the exhibition, creating an understanding of the feelings and atmosphere that the exhibition brings. Using a range of compositional techniques within these images enhances this narrative.</a:t>
            </a:r>
            <a:endParaRPr lang="en-GB" dirty="0"/>
          </a:p>
          <a:p>
            <a:endParaRPr lang="en-GB" sz="1600" dirty="0">
              <a:latin typeface="Helvetica"/>
              <a:cs typeface="Segoe UI"/>
            </a:endParaRPr>
          </a:p>
        </p:txBody>
      </p:sp>
      <p:pic>
        <p:nvPicPr>
          <p:cNvPr id="19" name="Picture 18" descr="A black and white photo of a person and a child&#10;&#10;Description automatically generated">
            <a:extLst>
              <a:ext uri="{FF2B5EF4-FFF2-40B4-BE49-F238E27FC236}">
                <a16:creationId xmlns:a16="http://schemas.microsoft.com/office/drawing/2014/main" id="{9FC57F23-0DBE-7450-DA2B-FD142D15849F}"/>
              </a:ext>
            </a:extLst>
          </p:cNvPr>
          <p:cNvPicPr>
            <a:picLocks noChangeAspect="1"/>
          </p:cNvPicPr>
          <p:nvPr/>
        </p:nvPicPr>
        <p:blipFill>
          <a:blip r:embed="rId2"/>
          <a:srcRect l="11363" t="4932" r="9013" b="1288"/>
          <a:stretch/>
        </p:blipFill>
        <p:spPr>
          <a:xfrm rot="16200000">
            <a:off x="5305444" y="-602988"/>
            <a:ext cx="2306420" cy="3803094"/>
          </a:xfrm>
          <a:prstGeom prst="rect">
            <a:avLst/>
          </a:prstGeom>
        </p:spPr>
      </p:pic>
      <p:pic>
        <p:nvPicPr>
          <p:cNvPr id="21" name="Picture 20" descr="A white tray with a picture of a kitchen&#10;&#10;Description automatically generated">
            <a:extLst>
              <a:ext uri="{FF2B5EF4-FFF2-40B4-BE49-F238E27FC236}">
                <a16:creationId xmlns:a16="http://schemas.microsoft.com/office/drawing/2014/main" id="{F879F6B7-94EB-1C84-D09F-0922A32ABC69}"/>
              </a:ext>
            </a:extLst>
          </p:cNvPr>
          <p:cNvPicPr>
            <a:picLocks noChangeAspect="1"/>
          </p:cNvPicPr>
          <p:nvPr/>
        </p:nvPicPr>
        <p:blipFill>
          <a:blip r:embed="rId3"/>
          <a:srcRect l="19033" t="24208" r="26586" b="16063"/>
          <a:stretch/>
        </p:blipFill>
        <p:spPr>
          <a:xfrm rot="16200000">
            <a:off x="9323456" y="4121980"/>
            <a:ext cx="2020959" cy="3158438"/>
          </a:xfrm>
          <a:prstGeom prst="rect">
            <a:avLst/>
          </a:prstGeom>
        </p:spPr>
      </p:pic>
      <p:pic>
        <p:nvPicPr>
          <p:cNvPr id="23" name="Picture 22" descr="A book with a picture of a planet&#10;&#10;Description automatically generated">
            <a:extLst>
              <a:ext uri="{FF2B5EF4-FFF2-40B4-BE49-F238E27FC236}">
                <a16:creationId xmlns:a16="http://schemas.microsoft.com/office/drawing/2014/main" id="{9EAF20E4-DDDE-38FF-153C-ACB25526E4B4}"/>
              </a:ext>
            </a:extLst>
          </p:cNvPr>
          <p:cNvPicPr>
            <a:picLocks noChangeAspect="1"/>
          </p:cNvPicPr>
          <p:nvPr/>
        </p:nvPicPr>
        <p:blipFill>
          <a:blip r:embed="rId4"/>
          <a:srcRect l="51009" t="27066" r="6167" b="35547"/>
          <a:stretch/>
        </p:blipFill>
        <p:spPr>
          <a:xfrm>
            <a:off x="8790278" y="2510526"/>
            <a:ext cx="3110637" cy="1890314"/>
          </a:xfrm>
          <a:prstGeom prst="rect">
            <a:avLst/>
          </a:prstGeom>
        </p:spPr>
      </p:pic>
      <p:pic>
        <p:nvPicPr>
          <p:cNvPr id="25" name="Picture 24" descr="A book with a picture of a planet&#10;&#10;Description automatically generated">
            <a:extLst>
              <a:ext uri="{FF2B5EF4-FFF2-40B4-BE49-F238E27FC236}">
                <a16:creationId xmlns:a16="http://schemas.microsoft.com/office/drawing/2014/main" id="{917BE9CC-84A4-8E40-A92D-7EE353453773}"/>
              </a:ext>
            </a:extLst>
          </p:cNvPr>
          <p:cNvPicPr>
            <a:picLocks noChangeAspect="1"/>
          </p:cNvPicPr>
          <p:nvPr/>
        </p:nvPicPr>
        <p:blipFill>
          <a:blip r:embed="rId4"/>
          <a:srcRect l="7479" t="27736" r="50037" b="35442"/>
          <a:stretch/>
        </p:blipFill>
        <p:spPr>
          <a:xfrm>
            <a:off x="8789543" y="157287"/>
            <a:ext cx="3112626" cy="1906828"/>
          </a:xfrm>
          <a:prstGeom prst="rect">
            <a:avLst/>
          </a:prstGeom>
        </p:spPr>
      </p:pic>
    </p:spTree>
    <p:extLst>
      <p:ext uri="{BB962C8B-B14F-4D97-AF65-F5344CB8AC3E}">
        <p14:creationId xmlns:p14="http://schemas.microsoft.com/office/powerpoint/2010/main" val="4652139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34306" y="-631"/>
            <a:ext cx="10515600" cy="1325563"/>
          </a:xfrm>
        </p:spPr>
        <p:txBody>
          <a:bodyPr>
            <a:normAutofit/>
          </a:bodyPr>
          <a:lstStyle/>
          <a:p>
            <a:r>
              <a:rPr lang="en-GB" sz="4000">
                <a:latin typeface="Futura" pitchFamily="50" charset="0"/>
              </a:rPr>
              <a:t>Digital contact sheets</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56969" y="1016006"/>
            <a:ext cx="11240671" cy="1827555"/>
          </a:xfrm>
          <a:ln>
            <a:solidFill>
              <a:schemeClr val="tx1"/>
            </a:solidFill>
          </a:ln>
        </p:spPr>
        <p:txBody>
          <a:bodyPr vert="horz" lIns="91440" tIns="45720" rIns="91440" bIns="45720" rtlCol="0" anchor="t">
            <a:noAutofit/>
          </a:bodyPr>
          <a:lstStyle/>
          <a:p>
            <a:pPr marL="0" indent="0">
              <a:buNone/>
            </a:pPr>
            <a:r>
              <a:rPr lang="en-GB" sz="1600" dirty="0">
                <a:ea typeface="+mn-lt"/>
                <a:cs typeface="+mn-lt"/>
              </a:rPr>
              <a:t>When creating a contact sheet, make sure all the images are in one folder so you can easily locate and select photos. Firstly, using Photoshop, go to the top left corner of the screen and click File, scroll down to the bottom to Automate, then Contact Sheet II. This is where another section will open, whereby you will be able to edit, adjust, and check the settings for your sheet. In the dialog box, go to the Source Images section and choose the folder that contains your images. Once that folder is chosen, you might need to set the units, width/height, resolution, and colour mode; although it is very likely that the default setting will be good enough. If all the settings are correct, make sure Flatten All Layers is ticked. Under Thumbnails, decide how you want your images arranged. Then finally, use Filename as your caption and click OK. Photoshop will then create your contact sheet. Don’t forget to save.</a:t>
            </a:r>
            <a:endParaRPr lang="en-US"/>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3285435"/>
            <a:ext cx="5501640" cy="3177472"/>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solidFill>
                <a:srgbClr val="FF0000"/>
              </a:solidFill>
            </a:endParaRPr>
          </a:p>
        </p:txBody>
      </p:sp>
      <p:sp>
        <p:nvSpPr>
          <p:cNvPr id="4" name="Content Placeholder 2">
            <a:extLst>
              <a:ext uri="{FF2B5EF4-FFF2-40B4-BE49-F238E27FC236}">
                <a16:creationId xmlns:a16="http://schemas.microsoft.com/office/drawing/2014/main" id="{16CF158F-2BA4-9D11-C0B1-3FDA629E6FC2}"/>
              </a:ext>
            </a:extLst>
          </p:cNvPr>
          <p:cNvSpPr txBox="1">
            <a:spLocks/>
          </p:cNvSpPr>
          <p:nvPr/>
        </p:nvSpPr>
        <p:spPr>
          <a:xfrm>
            <a:off x="301752" y="3296479"/>
            <a:ext cx="5634161" cy="3177471"/>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solidFill>
                <a:srgbClr val="FF0000"/>
              </a:solidFill>
            </a:endParaRPr>
          </a:p>
        </p:txBody>
      </p:sp>
      <p:pic>
        <p:nvPicPr>
          <p:cNvPr id="7" name="Picture 6" descr="A screenshot of a computer&#10;&#10;Description automatically generated">
            <a:extLst>
              <a:ext uri="{FF2B5EF4-FFF2-40B4-BE49-F238E27FC236}">
                <a16:creationId xmlns:a16="http://schemas.microsoft.com/office/drawing/2014/main" id="{C6F9907C-8746-C2B8-B414-68AAD31B8E8B}"/>
              </a:ext>
            </a:extLst>
          </p:cNvPr>
          <p:cNvPicPr>
            <a:picLocks noChangeAspect="1"/>
          </p:cNvPicPr>
          <p:nvPr/>
        </p:nvPicPr>
        <p:blipFill>
          <a:blip r:embed="rId2"/>
          <a:stretch>
            <a:fillRect/>
          </a:stretch>
        </p:blipFill>
        <p:spPr>
          <a:xfrm>
            <a:off x="400325" y="3351696"/>
            <a:ext cx="5455479" cy="3031435"/>
          </a:xfrm>
          <a:prstGeom prst="rect">
            <a:avLst/>
          </a:prstGeom>
        </p:spPr>
      </p:pic>
      <p:pic>
        <p:nvPicPr>
          <p:cNvPr id="6" name="Picture 5" descr="A screenshot of a computer&#10;&#10;Description automatically generated">
            <a:extLst>
              <a:ext uri="{FF2B5EF4-FFF2-40B4-BE49-F238E27FC236}">
                <a16:creationId xmlns:a16="http://schemas.microsoft.com/office/drawing/2014/main" id="{3B9F44C8-7623-45F6-4322-5502D548EBD8}"/>
              </a:ext>
            </a:extLst>
          </p:cNvPr>
          <p:cNvPicPr>
            <a:picLocks noChangeAspect="1"/>
          </p:cNvPicPr>
          <p:nvPr/>
        </p:nvPicPr>
        <p:blipFill>
          <a:blip r:embed="rId3"/>
          <a:srcRect l="2484" t="-357" r="72257" b="23460"/>
          <a:stretch/>
        </p:blipFill>
        <p:spPr>
          <a:xfrm>
            <a:off x="372717" y="3352574"/>
            <a:ext cx="1346494" cy="2381605"/>
          </a:xfrm>
          <a:prstGeom prst="rect">
            <a:avLst/>
          </a:prstGeom>
        </p:spPr>
      </p:pic>
      <p:pic>
        <p:nvPicPr>
          <p:cNvPr id="8" name="Picture 7" descr="A collage of a person holding a banana&#10;&#10;Description automatically generated">
            <a:extLst>
              <a:ext uri="{FF2B5EF4-FFF2-40B4-BE49-F238E27FC236}">
                <a16:creationId xmlns:a16="http://schemas.microsoft.com/office/drawing/2014/main" id="{83AB01F5-E025-EC18-46D5-B810B5F008CE}"/>
              </a:ext>
            </a:extLst>
          </p:cNvPr>
          <p:cNvPicPr>
            <a:picLocks noChangeAspect="1"/>
          </p:cNvPicPr>
          <p:nvPr/>
        </p:nvPicPr>
        <p:blipFill>
          <a:blip r:embed="rId4"/>
          <a:stretch>
            <a:fillRect/>
          </a:stretch>
        </p:blipFill>
        <p:spPr>
          <a:xfrm rot="5400000">
            <a:off x="7273285" y="2834861"/>
            <a:ext cx="3148274" cy="4059583"/>
          </a:xfrm>
          <a:prstGeom prst="rect">
            <a:avLst/>
          </a:prstGeom>
        </p:spPr>
      </p:pic>
    </p:spTree>
    <p:extLst>
      <p:ext uri="{BB962C8B-B14F-4D97-AF65-F5344CB8AC3E}">
        <p14:creationId xmlns:p14="http://schemas.microsoft.com/office/powerpoint/2010/main" val="41335254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E08FED-AAC7-4918-E481-5F52FBD7401C}"/>
              </a:ext>
            </a:extLst>
          </p:cNvPr>
          <p:cNvPicPr>
            <a:picLocks noChangeAspect="1" noChangeArrowheads="1"/>
          </p:cNvPicPr>
          <p:nvPr/>
        </p:nvPicPr>
        <p:blipFill>
          <a:blip r:embed="rId2">
            <a:alphaModFix amt="68000"/>
            <a:extLst>
              <a:ext uri="{28A0092B-C50C-407E-A947-70E740481C1C}">
                <a14:useLocalDpi xmlns:a14="http://schemas.microsoft.com/office/drawing/2010/main" val="0"/>
              </a:ext>
            </a:extLst>
          </a:blip>
          <a:srcRect t="16932" r="-1" b="16087"/>
          <a:stretch/>
        </p:blipFill>
        <p:spPr bwMode="auto">
          <a:xfrm>
            <a:off x="20" y="10"/>
            <a:ext cx="12188930" cy="685799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359C9FE-B8A5-3095-E430-E96D06EC34F9}"/>
              </a:ext>
            </a:extLst>
          </p:cNvPr>
          <p:cNvSpPr/>
          <p:nvPr/>
        </p:nvSpPr>
        <p:spPr>
          <a:xfrm>
            <a:off x="-148763" y="-235065"/>
            <a:ext cx="12483630" cy="7320555"/>
          </a:xfrm>
          <a:prstGeom prst="rect">
            <a:avLst/>
          </a:prstGeom>
          <a:solidFill>
            <a:srgbClr val="000000">
              <a:alpha val="47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F57F5A-1499-7420-74BC-952C60E6C879}"/>
              </a:ext>
            </a:extLst>
          </p:cNvPr>
          <p:cNvSpPr>
            <a:spLocks noGrp="1"/>
          </p:cNvSpPr>
          <p:nvPr>
            <p:ph type="ctrTitle"/>
          </p:nvPr>
        </p:nvSpPr>
        <p:spPr>
          <a:xfrm>
            <a:off x="1524000" y="1122363"/>
            <a:ext cx="9144000" cy="3063240"/>
          </a:xfrm>
        </p:spPr>
        <p:txBody>
          <a:bodyPr lIns="72000" tIns="144000" rIns="72000" bIns="72000">
            <a:normAutofit/>
          </a:bodyPr>
          <a:lstStyle/>
          <a:p>
            <a:r>
              <a:rPr lang="en-GB" sz="6600">
                <a:solidFill>
                  <a:schemeClr val="bg1"/>
                </a:solidFill>
                <a:latin typeface="Futura" pitchFamily="50" charset="0"/>
              </a:rPr>
              <a:t>PROJECT CYCLE-</a:t>
            </a:r>
            <a:br>
              <a:rPr lang="en-GB" sz="6600">
                <a:solidFill>
                  <a:schemeClr val="bg1"/>
                </a:solidFill>
                <a:latin typeface="Futura" pitchFamily="50" charset="0"/>
              </a:rPr>
            </a:br>
            <a:r>
              <a:rPr lang="en-GB" sz="6600">
                <a:solidFill>
                  <a:schemeClr val="bg1"/>
                </a:solidFill>
                <a:latin typeface="Futura" pitchFamily="50" charset="0"/>
              </a:rPr>
              <a:t>Editing &amp; Evaluating</a:t>
            </a:r>
          </a:p>
        </p:txBody>
      </p:sp>
    </p:spTree>
    <p:extLst>
      <p:ext uri="{BB962C8B-B14F-4D97-AF65-F5344CB8AC3E}">
        <p14:creationId xmlns:p14="http://schemas.microsoft.com/office/powerpoint/2010/main" val="1121635374"/>
      </p:ext>
    </p:extLst>
  </p:cSld>
  <p:clrMapOvr>
    <a:overrideClrMapping bg1="lt1" tx1="dk1" bg2="lt2" tx2="dk2" accent1="accent1" accent2="accent2" accent3="accent3" accent4="accent4" accent5="accent5" accent6="accent6" hlink="hlink" folHlink="folHlink"/>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1727"/>
            <a:ext cx="10515600" cy="1325563"/>
          </a:xfrm>
        </p:spPr>
        <p:txBody>
          <a:bodyPr>
            <a:normAutofit/>
          </a:bodyPr>
          <a:lstStyle/>
          <a:p>
            <a:r>
              <a:rPr lang="en-GB" sz="4000">
                <a:latin typeface="Futura" pitchFamily="50" charset="0"/>
              </a:rPr>
              <a:t>Editing </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Autofit/>
          </a:bodyPr>
          <a:lstStyle/>
          <a:p>
            <a:pPr marL="0" indent="0">
              <a:buNone/>
            </a:pPr>
            <a:r>
              <a:rPr lang="en-GB" sz="1600" dirty="0">
                <a:ea typeface="+mn-lt"/>
                <a:cs typeface="+mn-lt"/>
              </a:rPr>
              <a:t>Documenting the editing process is very important, especially in the darkroom. Firstly, being able to track the process of your work allows for an understanding of the techniques that have been used for each photograph and how they worked on each image, which can help refine future works. Keeping records of work can help identify which methods worked correctly, while also noting which did not, ensuring you don’t make these mistakes in the future. Furthermore, having this at your disposal can serve as inspiration and a reference to develop your style and the way in which you approach future projects. Finally, this can help with organising work, finding which methods work for you, giving you the opportunity to try different techniques at later dates. Also, this process can help others see the journey of your work for them to refer to. Without documenting your work, there would be a limitation in your ability to come back to these photos in the future for further experimentation or printing, as you would not have any information on how you created and edited your images. My enlarger had a height of 60cm away from the paper; I used an aperture of f/8 and an exposure time of seven seconds. I did not use anything to crop or add contrast to my image; so, to improve this, I would use an easel for cropping, and I would experiment with a grade 5 filter for contrast.</a:t>
            </a:r>
            <a:endParaRPr lang="en-GB" sz="1600"/>
          </a:p>
          <a:p>
            <a:pPr marL="0" indent="0">
              <a:buNone/>
            </a:pPr>
            <a:endParaRPr lang="en-GB" sz="1300" dirty="0"/>
          </a:p>
          <a:p>
            <a:pPr marL="0" indent="0">
              <a:buNone/>
            </a:pPr>
            <a:endParaRPr lang="en-GB" sz="1300"/>
          </a:p>
          <a:p>
            <a:pPr marL="0" indent="0">
              <a:buNone/>
            </a:pPr>
            <a:endParaRPr lang="en-GB" sz="1300"/>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287136"/>
            <a:ext cx="5501640" cy="6275162"/>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solidFill>
                <a:srgbClr val="FF0000"/>
              </a:solidFill>
            </a:endParaRPr>
          </a:p>
        </p:txBody>
      </p:sp>
      <p:pic>
        <p:nvPicPr>
          <p:cNvPr id="4" name="Picture 3" descr="A bicycle leaning against a railing&#10;&#10;Description automatically generated">
            <a:extLst>
              <a:ext uri="{FF2B5EF4-FFF2-40B4-BE49-F238E27FC236}">
                <a16:creationId xmlns:a16="http://schemas.microsoft.com/office/drawing/2014/main" id="{710AFF20-8CD7-F767-C5E3-7A9EC5F5CE4A}"/>
              </a:ext>
            </a:extLst>
          </p:cNvPr>
          <p:cNvPicPr>
            <a:picLocks noChangeAspect="1"/>
          </p:cNvPicPr>
          <p:nvPr/>
        </p:nvPicPr>
        <p:blipFill>
          <a:blip r:embed="rId2"/>
          <a:srcRect t="2038" r="435" b="-2137"/>
          <a:stretch/>
        </p:blipFill>
        <p:spPr>
          <a:xfrm>
            <a:off x="6559136" y="3441641"/>
            <a:ext cx="4512521" cy="3091851"/>
          </a:xfrm>
          <a:prstGeom prst="rect">
            <a:avLst/>
          </a:prstGeom>
        </p:spPr>
      </p:pic>
      <p:pic>
        <p:nvPicPr>
          <p:cNvPr id="6" name="Picture 5" descr="A stone building with a stone wall and a stone wall&#10;&#10;Description automatically generated">
            <a:extLst>
              <a:ext uri="{FF2B5EF4-FFF2-40B4-BE49-F238E27FC236}">
                <a16:creationId xmlns:a16="http://schemas.microsoft.com/office/drawing/2014/main" id="{32B211BF-32BC-E639-7622-C7B946C949F7}"/>
              </a:ext>
            </a:extLst>
          </p:cNvPr>
          <p:cNvPicPr>
            <a:picLocks noChangeAspect="1"/>
          </p:cNvPicPr>
          <p:nvPr/>
        </p:nvPicPr>
        <p:blipFill>
          <a:blip r:embed="rId3"/>
          <a:srcRect r="243" b="3856"/>
          <a:stretch/>
        </p:blipFill>
        <p:spPr>
          <a:xfrm>
            <a:off x="6558446" y="396184"/>
            <a:ext cx="4521214" cy="2953513"/>
          </a:xfrm>
          <a:prstGeom prst="rect">
            <a:avLst/>
          </a:prstGeom>
        </p:spPr>
      </p:pic>
    </p:spTree>
    <p:extLst>
      <p:ext uri="{BB962C8B-B14F-4D97-AF65-F5344CB8AC3E}">
        <p14:creationId xmlns:p14="http://schemas.microsoft.com/office/powerpoint/2010/main" val="415095263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6AF49-D4AA-0FDB-6F92-0C3B04C2D5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4F91D1-0F04-8EBD-D4CE-F8924331A7C0}"/>
              </a:ext>
            </a:extLst>
          </p:cNvPr>
          <p:cNvSpPr>
            <a:spLocks noGrp="1"/>
          </p:cNvSpPr>
          <p:nvPr>
            <p:ph type="title"/>
          </p:nvPr>
        </p:nvSpPr>
        <p:spPr>
          <a:xfrm>
            <a:off x="182105" y="-103879"/>
            <a:ext cx="10515600" cy="1325563"/>
          </a:xfrm>
        </p:spPr>
        <p:txBody>
          <a:bodyPr>
            <a:normAutofit/>
          </a:bodyPr>
          <a:lstStyle/>
          <a:p>
            <a:r>
              <a:rPr lang="en-GB" sz="4000">
                <a:latin typeface="Futura" pitchFamily="50" charset="0"/>
              </a:rPr>
              <a:t>Evaluating </a:t>
            </a:r>
          </a:p>
        </p:txBody>
      </p:sp>
      <p:sp>
        <p:nvSpPr>
          <p:cNvPr id="3" name="Content Placeholder 2">
            <a:extLst>
              <a:ext uri="{FF2B5EF4-FFF2-40B4-BE49-F238E27FC236}">
                <a16:creationId xmlns:a16="http://schemas.microsoft.com/office/drawing/2014/main" id="{6239BD4D-5615-C889-1CFD-525718425BB9}"/>
              </a:ext>
            </a:extLst>
          </p:cNvPr>
          <p:cNvSpPr>
            <a:spLocks noGrp="1"/>
          </p:cNvSpPr>
          <p:nvPr>
            <p:ph idx="1"/>
          </p:nvPr>
        </p:nvSpPr>
        <p:spPr>
          <a:xfrm>
            <a:off x="182690" y="908850"/>
            <a:ext cx="7019126" cy="5755600"/>
          </a:xfrm>
          <a:ln>
            <a:solidFill>
              <a:schemeClr val="tx1"/>
            </a:solidFill>
          </a:ln>
        </p:spPr>
        <p:txBody>
          <a:bodyPr vert="horz" lIns="91440" tIns="45720" rIns="91440" bIns="45720" rtlCol="0" anchor="t">
            <a:noAutofit/>
          </a:bodyPr>
          <a:lstStyle/>
          <a:p>
            <a:pPr marL="0" indent="0">
              <a:buNone/>
            </a:pPr>
            <a:r>
              <a:rPr lang="en-GB" sz="1100" dirty="0">
                <a:ea typeface="+mn-lt"/>
                <a:cs typeface="+mn-lt"/>
              </a:rPr>
              <a:t>Evaluation is important because it provides valuable insights into the effectiveness, efficiency, and impact of our work. This will provide clarity that, as my work develops, it stays aligned with my original intentions. In terms of maintaining the aim and intention of my work, I was able to maintain the concept throughout each step. My aim was to capture the essence of Swansea in a man-made sense. I believe that I was able to stay on track with this concept by taking my time to explore Swansea and pay attention to the small details and quirks. The images I captured show many aspects of Swansea, both well-known areas and mundane aspects, to fully capture Swansea as a whole. When conducting this shoot, I learned a range of important information. One overall aspect I learned was to slow down. Using film gives me the opportunity to take my time when capturing images. Furthermore, I learned the importance of planning my shoots. Very often, I will go into a shoot with rough initial ideas and plans, but fully planning the shoot beforehand ensured my work was constructed exactly how I wanted, without many complications. By using this time to focus on composition techniques </a:t>
            </a:r>
            <a:r>
              <a:rPr lang="en-GB" sz="1100">
                <a:ea typeface="+mn-lt"/>
                <a:cs typeface="+mn-lt"/>
              </a:rPr>
              <a:t>and exposure, I was able to produce effective, well-balanced images. In a practical sense, the use of a tripod </a:t>
            </a:r>
            <a:r>
              <a:rPr lang="en-GB" sz="1100" dirty="0">
                <a:ea typeface="+mn-lt"/>
                <a:cs typeface="+mn-lt"/>
              </a:rPr>
              <a:t>or having something around me to balance my camera and keep it steady would have been very effective in ensuring my images did not display any blur or shake. I noticed that when taking some images, my shutter speed was quite low due to the lighting conditions and the aperture I required. However, with a steady base, I </a:t>
            </a:r>
            <a:r>
              <a:rPr lang="en-GB" sz="1100">
                <a:ea typeface="+mn-lt"/>
                <a:cs typeface="+mn-lt"/>
              </a:rPr>
              <a:t>could have lowered the shutter speed without the risk of shake. Some mistakes I have learned from involve the darkroom side of things. When developing my negatives, I noticed a small area on the film that didn’t develop (it was white in colour). After exploring the cause, I found that there was a slight complication when rolling my film ready for developing. A section got twisted or dented and didn’t have the opportunity to develop. However, this has taught me to take my time when developing and ensure I take every step possible to check the negatives before developing. Another mistake was when I was creating my prints. I noticed some areas hadn’t been developed, which was possibly due to chemical contamination from my hands. I need to ensure that, when in the darkroom, I am mindful of which chemicals I touch and ensure my hands are washed before handling anything else. On the other hand, there were many aspects within this shoot that I excelled at. Starting with the process of </a:t>
            </a:r>
            <a:r>
              <a:rPr lang="en-GB" sz="1100" dirty="0">
                <a:ea typeface="+mn-lt"/>
                <a:cs typeface="+mn-lt"/>
              </a:rPr>
              <a:t>capturing my images, I was able to produce interesting photos that connected well with my aim, as well as exploring the use of capturing close-up and far-away aspects. I also believe I was able to use the camera correctly, whether it was adjusting the settings or dealing with the film loading </a:t>
            </a:r>
            <a:r>
              <a:rPr lang="en-GB" sz="1100">
                <a:ea typeface="+mn-lt"/>
                <a:cs typeface="+mn-lt"/>
              </a:rPr>
              <a:t>process. I quickly learned the necessary steps for this type of camera. Furthermore, I achieved well-exposed negatives and prints. After reviewing my developed images, very few of </a:t>
            </a:r>
            <a:r>
              <a:rPr lang="en-GB" sz="1100" dirty="0">
                <a:ea typeface="+mn-lt"/>
                <a:cs typeface="+mn-lt"/>
              </a:rPr>
              <a:t>them were incorrectly exposed, and it was evident that, as time went on, the better the exposure of the images became. Finally, I believe I handled </a:t>
            </a:r>
            <a:r>
              <a:rPr lang="en-GB" sz="1100">
                <a:ea typeface="+mn-lt"/>
                <a:cs typeface="+mn-lt"/>
              </a:rPr>
              <a:t>the exposure of the prints in the darkroom well. I was able to expose them correctly and do so efficiently. When continuing this work, </a:t>
            </a:r>
            <a:r>
              <a:rPr lang="en-GB" sz="1100" dirty="0">
                <a:ea typeface="+mn-lt"/>
                <a:cs typeface="+mn-lt"/>
              </a:rPr>
              <a:t>I will refine my aims and intentions. I feel that my work was very broad, and having a more specific goal would result in more interesting images with better quality and composition. I will continue to be mindful of my previous mistakes and take caution when capturing images, ensuring that I take the necessary steps to improve my work and minimise mistakes. I will also think ahead more carefully in terms of possible factors that will require me to use certain equipment, such as a tripod. Furthermore, I will think carefully about the steps I take in the darkroom, allowing myself to slow down and be aware of my surroundings and other factors that might lead to chemically contaminating my work.</a:t>
            </a:r>
            <a:endParaRPr lang="en-GB" sz="1100" dirty="0"/>
          </a:p>
          <a:p>
            <a:pPr marL="0" indent="0">
              <a:buNone/>
            </a:pPr>
            <a:endParaRPr lang="en-GB" sz="1050" dirty="0"/>
          </a:p>
          <a:p>
            <a:pPr marL="0" indent="0">
              <a:buNone/>
            </a:pPr>
            <a:endParaRPr lang="en-GB" sz="1300"/>
          </a:p>
          <a:p>
            <a:pPr marL="0" indent="0">
              <a:buNone/>
            </a:pPr>
            <a:endParaRPr lang="en-US" sz="1400"/>
          </a:p>
          <a:p>
            <a:pPr marL="0" indent="0">
              <a:buNone/>
            </a:pPr>
            <a:endParaRPr lang="en-US" sz="1400"/>
          </a:p>
          <a:p>
            <a:pPr marL="0" indent="0">
              <a:buNone/>
            </a:pPr>
            <a:endParaRPr lang="en-US" sz="1400"/>
          </a:p>
          <a:p>
            <a:pPr marL="0" indent="0">
              <a:buNone/>
            </a:pPr>
            <a:endParaRPr lang="en-GB" sz="1300"/>
          </a:p>
          <a:p>
            <a:pPr marL="0" indent="0">
              <a:buNone/>
            </a:pPr>
            <a:endParaRPr lang="en-GB" sz="1300"/>
          </a:p>
        </p:txBody>
      </p:sp>
      <p:sp>
        <p:nvSpPr>
          <p:cNvPr id="5" name="Content Placeholder 2">
            <a:extLst>
              <a:ext uri="{FF2B5EF4-FFF2-40B4-BE49-F238E27FC236}">
                <a16:creationId xmlns:a16="http://schemas.microsoft.com/office/drawing/2014/main" id="{9A34B557-5332-F396-C8BC-C7DD7265A090}"/>
              </a:ext>
            </a:extLst>
          </p:cNvPr>
          <p:cNvSpPr txBox="1">
            <a:spLocks/>
          </p:cNvSpPr>
          <p:nvPr/>
        </p:nvSpPr>
        <p:spPr>
          <a:xfrm>
            <a:off x="7318215" y="908849"/>
            <a:ext cx="4684237" cy="5755600"/>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4" name="Picture 3">
            <a:extLst>
              <a:ext uri="{FF2B5EF4-FFF2-40B4-BE49-F238E27FC236}">
                <a16:creationId xmlns:a16="http://schemas.microsoft.com/office/drawing/2014/main" id="{5BCDFBD9-11E7-9AB4-2B53-E9A3A81E06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7571" y="1073946"/>
            <a:ext cx="4491866" cy="5433516"/>
          </a:xfrm>
          <a:prstGeom prst="rect">
            <a:avLst/>
          </a:prstGeom>
        </p:spPr>
      </p:pic>
    </p:spTree>
    <p:extLst>
      <p:ext uri="{BB962C8B-B14F-4D97-AF65-F5344CB8AC3E}">
        <p14:creationId xmlns:p14="http://schemas.microsoft.com/office/powerpoint/2010/main" val="244534252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A4693-42DD-7AC7-8E3F-2C012E2D0F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E5405D-3261-79D1-7454-0E736F85B3AC}"/>
              </a:ext>
            </a:extLst>
          </p:cNvPr>
          <p:cNvSpPr>
            <a:spLocks noGrp="1"/>
          </p:cNvSpPr>
          <p:nvPr>
            <p:ph type="title"/>
          </p:nvPr>
        </p:nvSpPr>
        <p:spPr>
          <a:xfrm>
            <a:off x="182105" y="3277"/>
            <a:ext cx="10515600" cy="1325563"/>
          </a:xfrm>
        </p:spPr>
        <p:txBody>
          <a:bodyPr>
            <a:normAutofit/>
          </a:bodyPr>
          <a:lstStyle/>
          <a:p>
            <a:r>
              <a:rPr lang="en-GB" sz="4000">
                <a:latin typeface="Futura" pitchFamily="50" charset="0"/>
              </a:rPr>
              <a:t>Editing – Darkroom Printing</a:t>
            </a:r>
          </a:p>
        </p:txBody>
      </p:sp>
      <p:sp>
        <p:nvSpPr>
          <p:cNvPr id="3" name="Content Placeholder 2">
            <a:extLst>
              <a:ext uri="{FF2B5EF4-FFF2-40B4-BE49-F238E27FC236}">
                <a16:creationId xmlns:a16="http://schemas.microsoft.com/office/drawing/2014/main" id="{4288B158-1E25-0C78-EB51-D4C5E82CE833}"/>
              </a:ext>
            </a:extLst>
          </p:cNvPr>
          <p:cNvSpPr>
            <a:spLocks noGrp="1"/>
          </p:cNvSpPr>
          <p:nvPr>
            <p:ph idx="1"/>
          </p:nvPr>
        </p:nvSpPr>
        <p:spPr>
          <a:xfrm>
            <a:off x="182689" y="1016006"/>
            <a:ext cx="6080001" cy="5624632"/>
          </a:xfrm>
          <a:ln>
            <a:solidFill>
              <a:schemeClr val="tx1"/>
            </a:solidFill>
          </a:ln>
        </p:spPr>
        <p:txBody>
          <a:bodyPr vert="horz" lIns="91440" tIns="45720" rIns="91440" bIns="45720" rtlCol="0" anchor="t">
            <a:noAutofit/>
          </a:bodyPr>
          <a:lstStyle/>
          <a:p>
            <a:pPr marL="0" indent="0">
              <a:buNone/>
            </a:pPr>
            <a:r>
              <a:rPr lang="en-US" sz="1050" b="1" dirty="0">
                <a:ea typeface="+mn-lt"/>
                <a:cs typeface="+mn-lt"/>
              </a:rPr>
              <a:t>1. Choosing the Negative:</a:t>
            </a:r>
            <a:r>
              <a:rPr lang="en-US" sz="1050" dirty="0">
                <a:ea typeface="+mn-lt"/>
                <a:cs typeface="+mn-lt"/>
              </a:rPr>
              <a:t> Firstly, I had the job of selecting the negative I wanted to print from the contact sheet I had made previously. I wanted to select an image that was clearly focused and properly exposed. I also wanted to choose an image that perfectly connected with my aims and intentions. Additionally, when choosing the image, I considered aspects of composition and whether the image had areas that might benefit from adjustments, such as adding contrast with a filter.</a:t>
            </a:r>
            <a:endParaRPr lang="en-US" dirty="0"/>
          </a:p>
          <a:p>
            <a:pPr marL="0" indent="0">
              <a:buNone/>
            </a:pPr>
            <a:r>
              <a:rPr lang="en-US" sz="1050" b="1" dirty="0">
                <a:ea typeface="+mn-lt"/>
                <a:cs typeface="+mn-lt"/>
              </a:rPr>
              <a:t>2. Setting Up the Enlarger:</a:t>
            </a:r>
            <a:r>
              <a:rPr lang="en-US" sz="1050" dirty="0">
                <a:ea typeface="+mn-lt"/>
                <a:cs typeface="+mn-lt"/>
              </a:rPr>
              <a:t> The next step was to place the chosen negative in the enlarger, adjusting it to ensure it was aligned and centered on the easel </a:t>
            </a:r>
            <a:r>
              <a:rPr lang="en-GB" sz="1050" dirty="0">
                <a:ea typeface="+mn-lt"/>
                <a:cs typeface="+mn-lt"/>
              </a:rPr>
              <a:t>below</a:t>
            </a:r>
            <a:r>
              <a:rPr lang="en-US" sz="1050" dirty="0">
                <a:ea typeface="+mn-lt"/>
                <a:cs typeface="+mn-lt"/>
              </a:rPr>
              <a:t>. For the easel, I adjusted it to the size of the paper, allowing for a 1-2cm border around the image. This was done before any light had been turned on in the enlarger to ensure I didn’t expose the paper. Then, using the light source from the enlarger, I had to ensure that it was at the correct height and aperture to achieve the desired image size on the paper and the correct exposure time. I then used the grain focuser to ensure the focus of the image was correct. I had the enlarger at a height of 40-50cm with an aperture of f/8.</a:t>
            </a:r>
            <a:endParaRPr lang="en-US" dirty="0"/>
          </a:p>
          <a:p>
            <a:pPr marL="0" indent="0">
              <a:buNone/>
            </a:pPr>
            <a:r>
              <a:rPr lang="en-US" sz="1050" b="1" dirty="0">
                <a:ea typeface="+mn-lt"/>
                <a:cs typeface="+mn-lt"/>
              </a:rPr>
              <a:t>3. Test Strips:</a:t>
            </a:r>
            <a:r>
              <a:rPr lang="en-US" sz="1050" dirty="0">
                <a:ea typeface="+mn-lt"/>
                <a:cs typeface="+mn-lt"/>
              </a:rPr>
              <a:t> I then created test strips to determine the correct exposure time for my enlarged print. To complete this, I used a small piece of photographic paper and exposed it in 2-second intervals, with a total of 10 intervals, calculating to a total range of 2-20 seconds of exposure. Using test strips allows me the opportunity to find the best exposure time for the image. I repeated this process twice to ensure I was correct about the suggested exposure times.</a:t>
            </a:r>
            <a:endParaRPr lang="en-US" dirty="0"/>
          </a:p>
          <a:p>
            <a:pPr marL="0" indent="0">
              <a:buNone/>
            </a:pPr>
            <a:r>
              <a:rPr lang="en-US" sz="1050" b="1" dirty="0">
                <a:ea typeface="+mn-lt"/>
                <a:cs typeface="+mn-lt"/>
              </a:rPr>
              <a:t>4. Exposure:</a:t>
            </a:r>
            <a:r>
              <a:rPr lang="en-US" sz="1050" dirty="0">
                <a:ea typeface="+mn-lt"/>
                <a:cs typeface="+mn-lt"/>
              </a:rPr>
              <a:t> Once the test strip revealed the correct exposure time, I exposed the full sheet of photographic paper under the enlarger. For my bicycle image, I used an exposure time of 6 seconds on both 14. However, for my church image, I used a total of 8 seconds. As I used a grade 5 filter for this image, I did half the time (4 seconds) without a filter and half the time (another 4 seconds) with a filter.</a:t>
            </a:r>
            <a:endParaRPr lang="en-US" dirty="0">
              <a:ea typeface="+mn-lt"/>
              <a:cs typeface="+mn-lt"/>
            </a:endParaRPr>
          </a:p>
          <a:p>
            <a:pPr marL="0" indent="0">
              <a:buNone/>
            </a:pPr>
            <a:r>
              <a:rPr lang="en-US" sz="1050" b="1" dirty="0">
                <a:ea typeface="+mn-lt"/>
                <a:cs typeface="+mn-lt"/>
              </a:rPr>
              <a:t>5. Developing:</a:t>
            </a:r>
            <a:r>
              <a:rPr lang="en-US" sz="1050" dirty="0">
                <a:ea typeface="+mn-lt"/>
                <a:cs typeface="+mn-lt"/>
              </a:rPr>
              <a:t> After exposing my images, I developed the paper by completing a round of chemical baths. Starting with the developer for 1-2 minutes, making sure to immerse all areas of the paper at the same time for balanced developing, then moved the image into the stop bath for 30 seconds to stop the developing process, and finally put the paper in the fixer for 5 minutes. After that, I placed the images into the water for around 15-20 minutes. Once that was completed, I put the test strips up to dry in the dryer room, which is a dust-free environment, and then placed the full-size 10x8 paper into the drying machine.</a:t>
            </a:r>
            <a:endParaRPr lang="en-US"/>
          </a:p>
          <a:p>
            <a:pPr marL="0" indent="0">
              <a:buNone/>
            </a:pPr>
            <a:r>
              <a:rPr lang="en-US" sz="1050" dirty="0">
                <a:ea typeface="+mn-lt"/>
                <a:cs typeface="+mn-lt"/>
              </a:rPr>
              <a:t>One challenge I faced when creating my enlarged images was adjusting the exposure time. Initially, the church image seemed too dark. I had exposed the image for a total of 12 seconds while using the filter halfway through. To examine this, I needed to do another round of test strips. After the first round of test strips, I decided to expose the image for less time, leading me to a total of 8 seconds with the filter halfway through again. After this, my image seemed very well exposed, showing some contrast.</a:t>
            </a:r>
            <a:endParaRPr lang="en-US" dirty="0"/>
          </a:p>
          <a:p>
            <a:pPr marL="0" indent="0">
              <a:buNone/>
            </a:pPr>
            <a:endParaRPr lang="en-US" sz="1050" dirty="0"/>
          </a:p>
          <a:p>
            <a:pPr marL="0" indent="0">
              <a:buNone/>
            </a:pPr>
            <a:endParaRPr lang="en-GB" sz="1400">
              <a:solidFill>
                <a:srgbClr val="000000"/>
              </a:solidFill>
            </a:endParaRPr>
          </a:p>
        </p:txBody>
      </p:sp>
      <p:sp>
        <p:nvSpPr>
          <p:cNvPr id="5" name="Content Placeholder 2">
            <a:extLst>
              <a:ext uri="{FF2B5EF4-FFF2-40B4-BE49-F238E27FC236}">
                <a16:creationId xmlns:a16="http://schemas.microsoft.com/office/drawing/2014/main" id="{42C1A304-4514-B236-47AC-361AAF44473F}"/>
              </a:ext>
            </a:extLst>
          </p:cNvPr>
          <p:cNvSpPr txBox="1">
            <a:spLocks/>
          </p:cNvSpPr>
          <p:nvPr/>
        </p:nvSpPr>
        <p:spPr>
          <a:xfrm>
            <a:off x="6479017" y="1016005"/>
            <a:ext cx="5475810" cy="5624632"/>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solidFill>
                <a:srgbClr val="FF0000"/>
              </a:solidFill>
            </a:endParaRPr>
          </a:p>
        </p:txBody>
      </p:sp>
      <p:pic>
        <p:nvPicPr>
          <p:cNvPr id="6" name="Picture 5" descr="IMG_8232.JPG">
            <a:extLst>
              <a:ext uri="{FF2B5EF4-FFF2-40B4-BE49-F238E27FC236}">
                <a16:creationId xmlns:a16="http://schemas.microsoft.com/office/drawing/2014/main" id="{7C90A02C-69D0-5E44-9A56-1B74DCFBBE85}"/>
              </a:ext>
            </a:extLst>
          </p:cNvPr>
          <p:cNvPicPr>
            <a:picLocks noChangeAspect="1"/>
          </p:cNvPicPr>
          <p:nvPr/>
        </p:nvPicPr>
        <p:blipFill>
          <a:blip r:embed="rId2"/>
          <a:srcRect l="3712" t="2318" r="7900" b="-1286"/>
          <a:stretch/>
        </p:blipFill>
        <p:spPr>
          <a:xfrm rot="5400000">
            <a:off x="6273690" y="1220621"/>
            <a:ext cx="3627935" cy="3225469"/>
          </a:xfrm>
          <a:prstGeom prst="rect">
            <a:avLst/>
          </a:prstGeom>
        </p:spPr>
      </p:pic>
      <p:pic>
        <p:nvPicPr>
          <p:cNvPr id="8" name="Picture 7" descr="A bicycle leaning against a railing&#10;&#10;Description automatically generated">
            <a:extLst>
              <a:ext uri="{FF2B5EF4-FFF2-40B4-BE49-F238E27FC236}">
                <a16:creationId xmlns:a16="http://schemas.microsoft.com/office/drawing/2014/main" id="{DE804D56-C3F9-ABFA-CEEB-54D23C3E5399}"/>
              </a:ext>
            </a:extLst>
          </p:cNvPr>
          <p:cNvPicPr>
            <a:picLocks noChangeAspect="1"/>
          </p:cNvPicPr>
          <p:nvPr/>
        </p:nvPicPr>
        <p:blipFill>
          <a:blip r:embed="rId3"/>
          <a:srcRect t="2038" r="435" b="-2137"/>
          <a:stretch/>
        </p:blipFill>
        <p:spPr>
          <a:xfrm>
            <a:off x="9219729" y="4700598"/>
            <a:ext cx="2725246" cy="1962766"/>
          </a:xfrm>
          <a:prstGeom prst="rect">
            <a:avLst/>
          </a:prstGeom>
        </p:spPr>
      </p:pic>
      <p:pic>
        <p:nvPicPr>
          <p:cNvPr id="11" name="Picture 10" descr="IMG_8375.jpg">
            <a:extLst>
              <a:ext uri="{FF2B5EF4-FFF2-40B4-BE49-F238E27FC236}">
                <a16:creationId xmlns:a16="http://schemas.microsoft.com/office/drawing/2014/main" id="{FCF86D2E-F388-F266-38A6-78E2D178A3D6}"/>
              </a:ext>
            </a:extLst>
          </p:cNvPr>
          <p:cNvPicPr>
            <a:picLocks noChangeAspect="1"/>
          </p:cNvPicPr>
          <p:nvPr/>
        </p:nvPicPr>
        <p:blipFill>
          <a:blip r:embed="rId4"/>
          <a:stretch>
            <a:fillRect/>
          </a:stretch>
        </p:blipFill>
        <p:spPr>
          <a:xfrm>
            <a:off x="9712419" y="1016549"/>
            <a:ext cx="2254836" cy="3622926"/>
          </a:xfrm>
          <a:prstGeom prst="rect">
            <a:avLst/>
          </a:prstGeom>
        </p:spPr>
      </p:pic>
      <p:pic>
        <p:nvPicPr>
          <p:cNvPr id="12" name="Picture 11" descr="IMG_8376.jpg">
            <a:extLst>
              <a:ext uri="{FF2B5EF4-FFF2-40B4-BE49-F238E27FC236}">
                <a16:creationId xmlns:a16="http://schemas.microsoft.com/office/drawing/2014/main" id="{BEF88340-E464-0DE3-4F73-F0F3FEA19085}"/>
              </a:ext>
            </a:extLst>
          </p:cNvPr>
          <p:cNvPicPr>
            <a:picLocks noChangeAspect="1"/>
          </p:cNvPicPr>
          <p:nvPr/>
        </p:nvPicPr>
        <p:blipFill>
          <a:blip r:embed="rId5"/>
          <a:stretch>
            <a:fillRect/>
          </a:stretch>
        </p:blipFill>
        <p:spPr>
          <a:xfrm>
            <a:off x="6477553" y="4697785"/>
            <a:ext cx="2747837" cy="1918694"/>
          </a:xfrm>
          <a:prstGeom prst="rect">
            <a:avLst/>
          </a:prstGeom>
        </p:spPr>
      </p:pic>
    </p:spTree>
    <p:extLst>
      <p:ext uri="{BB962C8B-B14F-4D97-AF65-F5344CB8AC3E}">
        <p14:creationId xmlns:p14="http://schemas.microsoft.com/office/powerpoint/2010/main" val="29545922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81448-DC50-E401-ED19-8029C9A00A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AB4234-8350-721B-686A-B432C831F8EB}"/>
              </a:ext>
            </a:extLst>
          </p:cNvPr>
          <p:cNvSpPr>
            <a:spLocks noGrp="1"/>
          </p:cNvSpPr>
          <p:nvPr>
            <p:ph type="title"/>
          </p:nvPr>
        </p:nvSpPr>
        <p:spPr>
          <a:xfrm>
            <a:off x="182105" y="3277"/>
            <a:ext cx="10515600" cy="1325563"/>
          </a:xfrm>
        </p:spPr>
        <p:txBody>
          <a:bodyPr>
            <a:normAutofit/>
          </a:bodyPr>
          <a:lstStyle/>
          <a:p>
            <a:r>
              <a:rPr lang="en-GB" sz="4000">
                <a:latin typeface="Futura"/>
              </a:rPr>
              <a:t>Critique</a:t>
            </a:r>
            <a:endParaRPr lang="en-GB" sz="4000">
              <a:latin typeface="Futura" pitchFamily="50" charset="0"/>
            </a:endParaRPr>
          </a:p>
        </p:txBody>
      </p:sp>
      <p:sp>
        <p:nvSpPr>
          <p:cNvPr id="3" name="Content Placeholder 2">
            <a:extLst>
              <a:ext uri="{FF2B5EF4-FFF2-40B4-BE49-F238E27FC236}">
                <a16:creationId xmlns:a16="http://schemas.microsoft.com/office/drawing/2014/main" id="{59D2C44B-0C18-BCF7-6E0A-E27D21C00FDA}"/>
              </a:ext>
            </a:extLst>
          </p:cNvPr>
          <p:cNvSpPr>
            <a:spLocks noGrp="1"/>
          </p:cNvSpPr>
          <p:nvPr>
            <p:ph idx="1"/>
          </p:nvPr>
        </p:nvSpPr>
        <p:spPr>
          <a:xfrm>
            <a:off x="182690" y="1039818"/>
            <a:ext cx="5906451" cy="5624632"/>
          </a:xfrm>
          <a:ln>
            <a:solidFill>
              <a:schemeClr val="tx1"/>
            </a:solidFill>
          </a:ln>
        </p:spPr>
        <p:txBody>
          <a:bodyPr vert="horz" lIns="91440" tIns="45720" rIns="91440" bIns="45720" rtlCol="0" anchor="t">
            <a:noAutofit/>
          </a:bodyPr>
          <a:lstStyle/>
          <a:p>
            <a:pPr marL="0" indent="0">
              <a:buNone/>
            </a:pPr>
            <a:r>
              <a:rPr lang="en-US" sz="1100">
                <a:ea typeface="+mn-lt"/>
                <a:cs typeface="+mn-lt"/>
              </a:rPr>
              <a:t>The critique was a very constructive and helpful experience. I was able to learn from other techniques and compositions, while receiving feedback on my work. This process allowed me to be more aware of areas I may have overlooked in terms of my composition and design. This allowed for a mixture of positive feedback and constructive comments, encouraging the development of my work in the future, bringing me insight and a range of new ideas. After receiving multiple areas of feedback on my work, I gained very valuable insights that helped me see my project from a range of different perspectives.</a:t>
            </a:r>
            <a:endParaRPr lang="en-US" sz="1100"/>
          </a:p>
          <a:p>
            <a:pPr marL="0" indent="0">
              <a:buNone/>
            </a:pPr>
            <a:r>
              <a:rPr lang="en-US" sz="1100" b="1">
                <a:ea typeface="+mn-lt"/>
                <a:cs typeface="+mn-lt"/>
              </a:rPr>
              <a:t>Post-It Note 1:</a:t>
            </a:r>
            <a:r>
              <a:rPr lang="en-US" sz="1100">
                <a:ea typeface="+mn-lt"/>
                <a:cs typeface="+mn-lt"/>
              </a:rPr>
              <a:t> "The image has low contrast, making the scene gloomy, some blur is visible." Initially, I used a low contrast in this print to create a moody atmosphere, as I felt it would have accurately demonstrated the reality of this scene. However, after reading this comment and looking further into my image, I agree that this image could benefit from more contrast to eliminate the gloomy feel. In terms of the blur, this could have been due to slight movement at a slow shutter speed when capturing the image. For my next print, I will experiment with eliminating this by increasing the exposure or using a tripod and increasing the contrast to add more definition and reduce the blur.</a:t>
            </a:r>
            <a:endParaRPr lang="en-US" sz="1100"/>
          </a:p>
          <a:p>
            <a:pPr marL="0" indent="0">
              <a:buNone/>
            </a:pPr>
            <a:r>
              <a:rPr lang="en-US" sz="1100" b="1">
                <a:ea typeface="+mn-lt"/>
                <a:cs typeface="+mn-lt"/>
              </a:rPr>
              <a:t>Post-It Note 2:</a:t>
            </a:r>
            <a:r>
              <a:rPr lang="en-US" sz="1100">
                <a:ea typeface="+mn-lt"/>
                <a:cs typeface="+mn-lt"/>
              </a:rPr>
              <a:t> "Good exposure, good structure, maybe more contrast, less grey." I appreciate hearing that the exposure is good, as this was something I worked hard to get correct and well-balanced. However, I do notice what has been said about the display of grey within this image, and I do believe that it would benefit from more highlights and higher contrast. Grey tones can make an image seem very soft and often remove a lot of the detail within an image. Next time, I will experiment further with the use of a filter or push the tonal range. I could possibly also use another enlarger to rule out possible defects.</a:t>
            </a:r>
            <a:endParaRPr lang="en-US" sz="1100"/>
          </a:p>
          <a:p>
            <a:pPr marL="0" indent="0">
              <a:buNone/>
            </a:pPr>
            <a:r>
              <a:rPr lang="en-US" sz="1100" b="1">
                <a:ea typeface="+mn-lt"/>
                <a:cs typeface="+mn-lt"/>
              </a:rPr>
              <a:t>Post-It Note 3 and 4:</a:t>
            </a:r>
            <a:r>
              <a:rPr lang="en-US" sz="1100">
                <a:ea typeface="+mn-lt"/>
                <a:cs typeface="+mn-lt"/>
              </a:rPr>
              <a:t> "Low contrast makes the subject more subtle, good use of leading lines." and "Use rule of thirds to balance/straighten image, leading lines could further enhance composition." As I wanted a moody feel to my images, I wanted low contrast to add a subtle aspect to the image, so I'm glad that came through. Although maybe the image could benefit from being less subtle and more detailed. The use of leading lines was intentional. I do believe for my next print that I could think carefully about how I frame the use of leading lines to make them more prominent and further guide the viewer's eyes more effectively. I understand the point of using the rule of thirds as it would create better composition, making it look more intentional. I agree that this image could do with some straightening, as it does seem to be slightly off-balance. For future prints, I could try experimenting with the cropping to achieve a straightened image that follows the rule of thirds.</a:t>
            </a:r>
            <a:endParaRPr lang="en-US" sz="1100"/>
          </a:p>
        </p:txBody>
      </p:sp>
      <p:sp>
        <p:nvSpPr>
          <p:cNvPr id="5" name="Content Placeholder 2">
            <a:extLst>
              <a:ext uri="{FF2B5EF4-FFF2-40B4-BE49-F238E27FC236}">
                <a16:creationId xmlns:a16="http://schemas.microsoft.com/office/drawing/2014/main" id="{9792CC65-37D5-241C-28CF-9F198DED1076}"/>
              </a:ext>
            </a:extLst>
          </p:cNvPr>
          <p:cNvSpPr txBox="1">
            <a:spLocks/>
          </p:cNvSpPr>
          <p:nvPr/>
        </p:nvSpPr>
        <p:spPr>
          <a:xfrm>
            <a:off x="6307034" y="1040679"/>
            <a:ext cx="5710432" cy="5624634"/>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10" name="Picture 9" descr="A picture and notes on a white surface&#10;&#10;Description automatically generated">
            <a:extLst>
              <a:ext uri="{FF2B5EF4-FFF2-40B4-BE49-F238E27FC236}">
                <a16:creationId xmlns:a16="http://schemas.microsoft.com/office/drawing/2014/main" id="{EDB863B2-BB30-0B5E-3DBB-780798273266}"/>
              </a:ext>
            </a:extLst>
          </p:cNvPr>
          <p:cNvPicPr>
            <a:picLocks noChangeAspect="1"/>
          </p:cNvPicPr>
          <p:nvPr/>
        </p:nvPicPr>
        <p:blipFill>
          <a:blip r:embed="rId2"/>
          <a:srcRect l="-527" t="22003" r="-1294" b="23350"/>
          <a:stretch/>
        </p:blipFill>
        <p:spPr>
          <a:xfrm rot="16200000">
            <a:off x="6575812" y="1113142"/>
            <a:ext cx="5151045" cy="5481061"/>
          </a:xfrm>
          <a:prstGeom prst="rect">
            <a:avLst/>
          </a:prstGeom>
        </p:spPr>
      </p:pic>
    </p:spTree>
    <p:extLst>
      <p:ext uri="{BB962C8B-B14F-4D97-AF65-F5344CB8AC3E}">
        <p14:creationId xmlns:p14="http://schemas.microsoft.com/office/powerpoint/2010/main" val="424846209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9A7D97-96E9-795B-7A65-13AAB24720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D459E3-3189-9EA4-9039-E2668572AC0A}"/>
              </a:ext>
            </a:extLst>
          </p:cNvPr>
          <p:cNvSpPr>
            <a:spLocks noGrp="1"/>
          </p:cNvSpPr>
          <p:nvPr>
            <p:ph type="title"/>
          </p:nvPr>
        </p:nvSpPr>
        <p:spPr>
          <a:xfrm>
            <a:off x="182105" y="-158769"/>
            <a:ext cx="10515600" cy="1325563"/>
          </a:xfrm>
        </p:spPr>
        <p:txBody>
          <a:bodyPr>
            <a:normAutofit/>
          </a:bodyPr>
          <a:lstStyle/>
          <a:p>
            <a:r>
              <a:rPr lang="en-GB" sz="4000">
                <a:latin typeface="Futura" pitchFamily="50" charset="0"/>
              </a:rPr>
              <a:t>Evaluating</a:t>
            </a:r>
          </a:p>
        </p:txBody>
      </p:sp>
      <p:sp>
        <p:nvSpPr>
          <p:cNvPr id="3" name="Content Placeholder 2">
            <a:extLst>
              <a:ext uri="{FF2B5EF4-FFF2-40B4-BE49-F238E27FC236}">
                <a16:creationId xmlns:a16="http://schemas.microsoft.com/office/drawing/2014/main" id="{83E16A6A-1963-6A87-2D89-EC758A358B2D}"/>
              </a:ext>
            </a:extLst>
          </p:cNvPr>
          <p:cNvSpPr>
            <a:spLocks noGrp="1"/>
          </p:cNvSpPr>
          <p:nvPr>
            <p:ph idx="1"/>
          </p:nvPr>
        </p:nvSpPr>
        <p:spPr>
          <a:xfrm>
            <a:off x="185516" y="899769"/>
            <a:ext cx="8216768" cy="5703334"/>
          </a:xfrm>
          <a:ln>
            <a:solidFill>
              <a:schemeClr val="tx1"/>
            </a:solidFill>
          </a:ln>
        </p:spPr>
        <p:txBody>
          <a:bodyPr vert="horz" lIns="91440" tIns="45720" rIns="91440" bIns="45720" rtlCol="0" anchor="t">
            <a:noAutofit/>
          </a:bodyPr>
          <a:lstStyle/>
          <a:p>
            <a:pPr marL="0" indent="0">
              <a:buNone/>
            </a:pPr>
            <a:r>
              <a:rPr lang="en-GB" sz="1200">
                <a:ea typeface="+mn-lt"/>
                <a:cs typeface="+mn-lt"/>
              </a:rPr>
              <a:t>My aim was to capture the man-made essence of Swansea. I believe I was able to achieve this throughout my work by staying aligned with this concept. I did this by paying close attention to the details and composition of my work to search for these aspects of Swansea, whereby I captured a range of places and items that are well-known as well as the mundane. In the future, I will refine my focus further into this topic to avoid capturing broad, simple images. I will do this by focusing on the details within Swansea, such as textures, shapes, and leading lines to create intriguing compositions. My planning was an area in which I had massively improved. Normally, I will go into a shoot with rough initial ideas and plans, although fully planning the shoot beforehand ensured my work was constructed exactly as intended, such as considering the weather, choosing the right locations, and ensuring the best lighting conditions. This gave me the time to focus on compositional techniques and exposure to ensure I was working as efficiently as possible. However, I could have thought more about the locations around Swansea to ensure I showed the height of the industrial features. In the future, I will do more research into specific locations and compositional techniques I can use to enhance the concept of my work. My shoot went very well. As film encourages, I was able to slow down with my work and take my time constructing these photographs. This allowed me to focus on my practice with composition and exposure, which helped towards my range of images captured. However, due to the lighting conditions in some cases, I needed to use a slower shutter speed, and I did notice that some of the images turned out blurred. Now I know that in the future, I should use a tripod or have a steady base for the camera to minimise blur. I believe my selection of images from my contact sheet mainly aligns with my aim. I focused on man-made aspects, including larger spaces and smaller details. Although there are some images that I believe could be stronger with the use of interesting composition or techniques to enhance them. Next time, I aim to have more unique photos to limit the amount of repetition and have an interesting element in all images. When it comes to my editing and printing, I am pleased overall, despite the few complications that arose. I noticed as the shoot went on, the better my exposures got, although I do believe they were well-balanced throughout the shoot. This process taught me to be mindful of loading film and chemical contamination in the darkroom, as some residue on my hands and incorrect loading of film led to incomplete development of the negatives and some prints. Next time, I want to use these skills I’ve learned to improve my future work. The critique was a very constructive and helpful experience. I was able to learn from other techniques and compositions while receiving feedback on my work. I agree that the low contrast within my work could be improved as the moody atmosphere gives a gloomy look without much detail. Also, by sharpening the image and framing it properly, it could display a more effective use of leading lines and the rule of thirds, creating an effective image. Overall, my images show great communication and exposure but could improve with some refinement. Overall, this photoshoot has given me the opportunity to develop new techniques, skills, and practice previous ones. I was able to experiment further with using film photography as well as the darkroom areas. Despite some challenges, I was able to learn from my mistakes and make active plans on how to avoid and improve for future shoots. My goal is to refine my work more in the darkroom and experiment more with film photography and composition. Finally, I believe a great way to improve my work would be to carry on the use of planning and allow myself to plan in even more depth, taking into consideration all aspects of a photoshoot.</a:t>
            </a:r>
            <a:endParaRPr lang="en-GB"/>
          </a:p>
          <a:p>
            <a:pPr marL="0" indent="0">
              <a:buNone/>
            </a:pPr>
            <a:endParaRPr lang="en-GB" sz="1200" dirty="0"/>
          </a:p>
          <a:p>
            <a:pPr marL="0" indent="0">
              <a:buNone/>
            </a:pPr>
            <a:endParaRPr lang="en-GB" sz="1400"/>
          </a:p>
        </p:txBody>
      </p:sp>
      <p:sp>
        <p:nvSpPr>
          <p:cNvPr id="5" name="Content Placeholder 2">
            <a:extLst>
              <a:ext uri="{FF2B5EF4-FFF2-40B4-BE49-F238E27FC236}">
                <a16:creationId xmlns:a16="http://schemas.microsoft.com/office/drawing/2014/main" id="{83991693-6047-E4E5-CA05-E71854471602}"/>
              </a:ext>
            </a:extLst>
          </p:cNvPr>
          <p:cNvSpPr txBox="1">
            <a:spLocks/>
          </p:cNvSpPr>
          <p:nvPr/>
        </p:nvSpPr>
        <p:spPr>
          <a:xfrm>
            <a:off x="8507746" y="899768"/>
            <a:ext cx="3451521" cy="2324030"/>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a:p>
        </p:txBody>
      </p:sp>
      <p:pic>
        <p:nvPicPr>
          <p:cNvPr id="4" name="Picture 3" descr="Untitled.edit 2.jpg">
            <a:extLst>
              <a:ext uri="{FF2B5EF4-FFF2-40B4-BE49-F238E27FC236}">
                <a16:creationId xmlns:a16="http://schemas.microsoft.com/office/drawing/2014/main" id="{B3BFFE41-04A7-DA82-479A-0FBDC7BB3C38}"/>
              </a:ext>
            </a:extLst>
          </p:cNvPr>
          <p:cNvPicPr>
            <a:picLocks noChangeAspect="1"/>
          </p:cNvPicPr>
          <p:nvPr/>
        </p:nvPicPr>
        <p:blipFill>
          <a:blip r:embed="rId2"/>
          <a:stretch>
            <a:fillRect/>
          </a:stretch>
        </p:blipFill>
        <p:spPr>
          <a:xfrm>
            <a:off x="8588292" y="1004537"/>
            <a:ext cx="3290957" cy="2111911"/>
          </a:xfrm>
          <a:prstGeom prst="rect">
            <a:avLst/>
          </a:prstGeom>
        </p:spPr>
      </p:pic>
    </p:spTree>
    <p:extLst>
      <p:ext uri="{BB962C8B-B14F-4D97-AF65-F5344CB8AC3E}">
        <p14:creationId xmlns:p14="http://schemas.microsoft.com/office/powerpoint/2010/main" val="39254880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2CA1-286E-E835-AACD-D00F157709F0}"/>
              </a:ext>
            </a:extLst>
          </p:cNvPr>
          <p:cNvSpPr>
            <a:spLocks noGrp="1"/>
          </p:cNvSpPr>
          <p:nvPr>
            <p:ph type="title"/>
          </p:nvPr>
        </p:nvSpPr>
        <p:spPr>
          <a:xfrm>
            <a:off x="182105" y="20361"/>
            <a:ext cx="13420034" cy="1391823"/>
          </a:xfrm>
        </p:spPr>
        <p:txBody>
          <a:bodyPr>
            <a:normAutofit/>
          </a:bodyPr>
          <a:lstStyle/>
          <a:p>
            <a:r>
              <a:rPr lang="en-GB" sz="4000">
                <a:latin typeface="Futura"/>
              </a:rPr>
              <a:t>V-J Day in Times Square. Alfred Eisenstaedt. 1945.</a:t>
            </a:r>
          </a:p>
        </p:txBody>
      </p:sp>
      <p:sp>
        <p:nvSpPr>
          <p:cNvPr id="3" name="Content Placeholder 2">
            <a:extLst>
              <a:ext uri="{FF2B5EF4-FFF2-40B4-BE49-F238E27FC236}">
                <a16:creationId xmlns:a16="http://schemas.microsoft.com/office/drawing/2014/main" id="{4B3CE8CB-E39C-4854-08FA-D5D9855B7BB6}"/>
              </a:ext>
            </a:extLst>
          </p:cNvPr>
          <p:cNvSpPr>
            <a:spLocks noGrp="1"/>
          </p:cNvSpPr>
          <p:nvPr>
            <p:ph idx="1"/>
          </p:nvPr>
        </p:nvSpPr>
        <p:spPr>
          <a:xfrm>
            <a:off x="301752" y="1016006"/>
            <a:ext cx="5501640" cy="5457945"/>
          </a:xfrm>
          <a:ln>
            <a:solidFill>
              <a:schemeClr val="tx1"/>
            </a:solidFill>
          </a:ln>
        </p:spPr>
        <p:txBody>
          <a:bodyPr vert="horz" lIns="91440" tIns="45720" rIns="91440" bIns="45720" rtlCol="0" anchor="t">
            <a:normAutofit/>
          </a:bodyPr>
          <a:lstStyle/>
          <a:p>
            <a:pPr marL="0" indent="0">
              <a:buNone/>
            </a:pPr>
            <a:endParaRPr lang="en-GB" sz="1400"/>
          </a:p>
          <a:p>
            <a:pPr marL="0" indent="0">
              <a:buNone/>
            </a:pPr>
            <a:r>
              <a:rPr lang="en-GB" sz="1200">
                <a:solidFill>
                  <a:srgbClr val="000000"/>
                </a:solidFill>
                <a:ea typeface="+mn-lt"/>
                <a:cs typeface="+mn-lt"/>
              </a:rPr>
              <a:t>T</a:t>
            </a:r>
            <a:r>
              <a:rPr lang="en-GB" sz="1400">
                <a:solidFill>
                  <a:srgbClr val="000000"/>
                </a:solidFill>
                <a:ea typeface="+mn-lt"/>
                <a:cs typeface="+mn-lt"/>
              </a:rPr>
              <a:t>his photograph depicts a celebration of the end of World War II, commemorating America's victory over Japan. Following the President's announcement of the war's end, people flooded the streets of New York City in celebration. However, the image also reflects deeper emotions surrounding the aftermath of war, including relief, loss, and hope for a peaceful future. The photograph shows two people kissing: the sailor, believed to be George Mendonsa, who was home on leave from serving in the Pacific. After years of false claims from hundreds of other men, Mendonsa was confirmed as the sailor. The woman is Greta Zimmer Friedman, wearing a dental assistant's uniform that resembled a nurse's uniform. In contrast to the men, no woman came forward claiming to be the subject of the photo. Friedman herself did not realize it was her until years later, in the 1990s. Friedman stated that this kiss was not consensual, and some view the photograph as documentation of a sexual assault. The story behind the photo is that Friedman had stepped outside to see why people were celebrating and was suddenly embraced by sailor George Mendonsa. Mendonsa explained that it was an act of gratitude, as she reminded him of the nurses he had encountered in the Pacific during the war. More recent information reveals that a year after Mendonsa's death, a statue based on the famous VJ Day kiss was displayed in Florida. However, it was soon defaced with the hashtag #MeToo in red spray paint, referencing Ms. Friedman's lack of consent in the kiss.</a:t>
            </a:r>
            <a:endParaRPr lang="en-GB" sz="1400"/>
          </a:p>
          <a:p>
            <a:pPr marL="0" indent="0">
              <a:buNone/>
            </a:pPr>
            <a:endParaRPr lang="en-GB" sz="1200" dirty="0">
              <a:solidFill>
                <a:srgbClr val="000000"/>
              </a:solidFill>
            </a:endParaRPr>
          </a:p>
          <a:p>
            <a:pPr marL="0" indent="0">
              <a:buNone/>
            </a:pPr>
            <a:endParaRPr lang="en-GB" sz="1300"/>
          </a:p>
          <a:p>
            <a:pPr marL="0" indent="0">
              <a:buNone/>
            </a:pPr>
            <a:endParaRPr lang="en-GB" sz="1300"/>
          </a:p>
        </p:txBody>
      </p:sp>
      <p:sp>
        <p:nvSpPr>
          <p:cNvPr id="5" name="Content Placeholder 2">
            <a:extLst>
              <a:ext uri="{FF2B5EF4-FFF2-40B4-BE49-F238E27FC236}">
                <a16:creationId xmlns:a16="http://schemas.microsoft.com/office/drawing/2014/main" id="{D0B9AED8-EE83-C528-9483-050BD132B67C}"/>
              </a:ext>
            </a:extLst>
          </p:cNvPr>
          <p:cNvSpPr txBox="1">
            <a:spLocks/>
          </p:cNvSpPr>
          <p:nvPr/>
        </p:nvSpPr>
        <p:spPr>
          <a:xfrm>
            <a:off x="6096000" y="1016005"/>
            <a:ext cx="5501640" cy="5457945"/>
          </a:xfrm>
          <a:prstGeom prst="rect">
            <a:avLst/>
          </a:prstGeom>
          <a:ln>
            <a:solidFill>
              <a:schemeClr val="tx1"/>
            </a:solid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2800" b="0" i="0" u="none" strike="noStrike" kern="1200" cap="none" spc="0" normalizeH="0" baseline="0" noProof="0">
              <a:ln>
                <a:noFill/>
              </a:ln>
              <a:solidFill>
                <a:prstClr val="black"/>
              </a:solidFill>
              <a:effectLst/>
              <a:uLnTx/>
              <a:uFillTx/>
              <a:latin typeface="Aptos" panose="0211000402020202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4" name="Picture 3">
            <a:extLst>
              <a:ext uri="{FF2B5EF4-FFF2-40B4-BE49-F238E27FC236}">
                <a16:creationId xmlns:a16="http://schemas.microsoft.com/office/drawing/2014/main" id="{0339099C-6FCC-C8C0-3D05-1DE80C6FD231}"/>
              </a:ext>
            </a:extLst>
          </p:cNvPr>
          <p:cNvPicPr>
            <a:picLocks noChangeAspect="1"/>
          </p:cNvPicPr>
          <p:nvPr/>
        </p:nvPicPr>
        <p:blipFill>
          <a:blip r:embed="rId2">
            <a:extLst>
              <a:ext uri="{28A0092B-C50C-407E-A947-70E740481C1C}">
                <a14:useLocalDpi xmlns:a14="http://schemas.microsoft.com/office/drawing/2010/main" val="0"/>
              </a:ext>
            </a:extLst>
          </a:blip>
          <a:srcRect t="3622" r="-271" b="321"/>
          <a:stretch/>
        </p:blipFill>
        <p:spPr>
          <a:xfrm>
            <a:off x="6805404" y="1102137"/>
            <a:ext cx="4091905" cy="5265873"/>
          </a:xfrm>
          <a:prstGeom prst="rect">
            <a:avLst/>
          </a:prstGeom>
        </p:spPr>
      </p:pic>
    </p:spTree>
    <p:extLst>
      <p:ext uri="{BB962C8B-B14F-4D97-AF65-F5344CB8AC3E}">
        <p14:creationId xmlns:p14="http://schemas.microsoft.com/office/powerpoint/2010/main" val="41221863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58</Slides>
  <Notes>0</Notes>
  <HiddenSlides>0</HiddenSlides>
  <ScaleCrop>false</ScaleCrop>
  <HeadingPairs>
    <vt:vector size="4" baseType="variant">
      <vt:variant>
        <vt:lpstr>Theme</vt:lpstr>
      </vt:variant>
      <vt:variant>
        <vt:i4>2</vt:i4>
      </vt:variant>
      <vt:variant>
        <vt:lpstr>Slide Titles</vt:lpstr>
      </vt:variant>
      <vt:variant>
        <vt:i4>58</vt:i4>
      </vt:variant>
    </vt:vector>
  </HeadingPairs>
  <TitlesOfParts>
    <vt:vector size="60" baseType="lpstr">
      <vt:lpstr>office theme</vt:lpstr>
      <vt:lpstr>1_Office Theme</vt:lpstr>
      <vt:lpstr>IMAGE ANALYSIS 1 - CONTENT</vt:lpstr>
      <vt:lpstr>Visual Studies 1</vt:lpstr>
      <vt:lpstr>Garden Of Earthly Delights. Hieronymous Bosch. 1490-1510.</vt:lpstr>
      <vt:lpstr>Image Grid</vt:lpstr>
      <vt:lpstr>Pinhole. Rebecca Davies. 2024.</vt:lpstr>
      <vt:lpstr>Just One Of Those Things, High Heel Project.  Mari Katayama. 2022. (Acts of Resistance Exhibition 2024</vt:lpstr>
      <vt:lpstr>Nowhere . Alisa Martynova. 2020.</vt:lpstr>
      <vt:lpstr>IMAGE ANALYSIS 2 - COMPOSITION</vt:lpstr>
      <vt:lpstr>Composition</vt:lpstr>
      <vt:lpstr>Mood board</vt:lpstr>
      <vt:lpstr>LINE</vt:lpstr>
      <vt:lpstr>SHAPE</vt:lpstr>
      <vt:lpstr>TONE</vt:lpstr>
      <vt:lpstr>PATTERN</vt:lpstr>
      <vt:lpstr>BALANCE</vt:lpstr>
      <vt:lpstr>COLOUR</vt:lpstr>
      <vt:lpstr>FRAMING</vt:lpstr>
      <vt:lpstr>FOCUS</vt:lpstr>
      <vt:lpstr>POSITION/VIEWPOINT</vt:lpstr>
      <vt:lpstr>MOVEMENT</vt:lpstr>
      <vt:lpstr>PowerPoint Presentation</vt:lpstr>
      <vt:lpstr>Context - definition</vt:lpstr>
      <vt:lpstr>Anna. Kentfield, California. Alec Soth. 2017.</vt:lpstr>
      <vt:lpstr>No Country for Young Men. Martin Seeds. 2021.</vt:lpstr>
      <vt:lpstr>Title. Tamsin Green. 2022.</vt:lpstr>
      <vt:lpstr>Grandma Ruby and me. LaToya Ruby Frazier. 2005.</vt:lpstr>
      <vt:lpstr>ARTWORK STUDY  SEMINAR</vt:lpstr>
      <vt:lpstr>Context - definition</vt:lpstr>
      <vt:lpstr>Grandma Ruby and me. Latoya Ruby Frazier. 2005.</vt:lpstr>
      <vt:lpstr>TASK 2  EXHIBITION REVIEW</vt:lpstr>
      <vt:lpstr>EXHIBITION REVIEW OVERVIEW</vt:lpstr>
      <vt:lpstr>A Review of The Valleys: Art, Industry, and Identity  – A Striking Tribute to the History of South Wales.</vt:lpstr>
      <vt:lpstr>PROJECT 1– So Many Ways to Hurt You (The Life and Times of Adrian Street), 2010. Jeremy Deller and Will Roberts.</vt:lpstr>
      <vt:lpstr>PowerPoint Presentation</vt:lpstr>
      <vt:lpstr>PowerPoint Presentation</vt:lpstr>
      <vt:lpstr>CONCLUSION</vt:lpstr>
      <vt:lpstr>PROJECT CYCLE- Planning/Documenting</vt:lpstr>
      <vt:lpstr>Planning and documenting</vt:lpstr>
      <vt:lpstr>How did they do this?</vt:lpstr>
      <vt:lpstr>How did they do this? (continued)</vt:lpstr>
      <vt:lpstr>Planning your next roll of film</vt:lpstr>
      <vt:lpstr>Documenting your roll of film</vt:lpstr>
      <vt:lpstr>PROJECT CYCLE- Contact Sheets</vt:lpstr>
      <vt:lpstr>Contact sheets</vt:lpstr>
      <vt:lpstr>Task 1A</vt:lpstr>
      <vt:lpstr>Task 1A - Content and Composition</vt:lpstr>
      <vt:lpstr>Task 1B</vt:lpstr>
      <vt:lpstr>Task 2A</vt:lpstr>
      <vt:lpstr>Agency: The Cliqué</vt:lpstr>
      <vt:lpstr>PowerPoint Presentation</vt:lpstr>
      <vt:lpstr>Digital contact sheets</vt:lpstr>
      <vt:lpstr>PROJECT CYCLE- Editing &amp; Evaluating</vt:lpstr>
      <vt:lpstr>Editing </vt:lpstr>
      <vt:lpstr>Evaluating </vt:lpstr>
      <vt:lpstr>Editing – Darkroom Printing</vt:lpstr>
      <vt:lpstr>Critique</vt:lpstr>
      <vt:lpstr>Evaluating</vt:lpstr>
      <vt:lpstr>V-J Day in Times Square. Alfred Eisenstaedt. 1945.</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IMAGE ANALYSIS 1 - CONTENT</dc:title>
  <dc:creator/>
  <cp:revision>2444</cp:revision>
  <dcterms:created xsi:type="dcterms:W3CDTF">2024-10-06T13:21:42Z</dcterms:created>
  <dcterms:modified xsi:type="dcterms:W3CDTF">2025-01-07T14:07:28Z</dcterms:modified>
</cp:coreProperties>
</file>