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3"/>
  </p:sldMasterIdLst>
  <p:notesMasterIdLst>
    <p:notesMasterId r:id="rId8"/>
  </p:notesMasterIdLst>
  <p:sldIdLst>
    <p:sldId id="262" r:id="rId4"/>
    <p:sldId id="256" r:id="rId5"/>
    <p:sldId id="260" r:id="rId6"/>
    <p:sldId id="259" r:id="rId7"/>
  </p:sldIdLst>
  <p:sldSz cx="43891200" cy="32918400"/>
  <p:notesSz cx="7004050" cy="9283700"/>
  <p:custDataLst>
    <p:tags r:id="rId9"/>
  </p:custDataLst>
  <p:defaultTextStyle>
    <a:defPPr>
      <a:defRPr lang="en-US"/>
    </a:defPPr>
    <a:lvl1pPr algn="l" rtl="0" fontAlgn="base">
      <a:spcBef>
        <a:spcPct val="0"/>
      </a:spcBef>
      <a:spcAft>
        <a:spcPct val="0"/>
      </a:spcAft>
      <a:defRPr sz="3200"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sz="3200"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sz="3200"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sz="3200"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sz="32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32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32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32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3200"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ECFF"/>
    <a:srgbClr val="0083C4"/>
    <a:srgbClr val="0066FF"/>
    <a:srgbClr val="6699FF"/>
    <a:srgbClr val="3399FF"/>
    <a:srgbClr val="00CCFF"/>
    <a:srgbClr val="66FFFF"/>
    <a:srgbClr val="DDDD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580" autoAdjust="0"/>
  </p:normalViewPr>
  <p:slideViewPr>
    <p:cSldViewPr>
      <p:cViewPr>
        <p:scale>
          <a:sx n="20" d="100"/>
          <a:sy n="20" d="100"/>
        </p:scale>
        <p:origin x="-576" y="1098"/>
      </p:cViewPr>
      <p:guideLst>
        <p:guide orient="horz" pos="10368"/>
        <p:guide pos="13824"/>
      </p:guideLst>
    </p:cSldViewPr>
  </p:slideViewPr>
  <p:notesTextViewPr>
    <p:cViewPr>
      <p:scale>
        <a:sx n="100" d="100"/>
        <a:sy n="100" d="100"/>
      </p:scale>
      <p:origin x="0" y="0"/>
    </p:cViewPr>
  </p:notesTextViewPr>
  <p:sorterViewPr>
    <p:cViewPr>
      <p:scale>
        <a:sx n="100" d="100"/>
        <a:sy n="100" d="100"/>
      </p:scale>
      <p:origin x="0" y="1596"/>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Master" Target="slideMasters/slideMaster1.xml"/><Relationship Id="rId7" Type="http://schemas.openxmlformats.org/officeDocument/2006/relationships/slide" Target="slides/slide4.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viewProps" Target="viewProps.xml"/><Relationship Id="rId5" Type="http://schemas.openxmlformats.org/officeDocument/2006/relationships/slide" Target="slides/slide2.xml"/><Relationship Id="rId10"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tags" Target="tags/tag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7DEA2E6-2E27-33EA-3BF3-5226777C8E31}"/>
              </a:ext>
            </a:extLst>
          </p:cNvPr>
          <p:cNvSpPr>
            <a:spLocks noGrp="1"/>
          </p:cNvSpPr>
          <p:nvPr>
            <p:ph type="hdr" sz="quarter"/>
          </p:nvPr>
        </p:nvSpPr>
        <p:spPr>
          <a:xfrm>
            <a:off x="0" y="0"/>
            <a:ext cx="3035300" cy="463550"/>
          </a:xfrm>
          <a:prstGeom prst="rect">
            <a:avLst/>
          </a:prstGeom>
        </p:spPr>
        <p:txBody>
          <a:bodyPr vert="horz" lIns="91440" tIns="45720" rIns="91440" bIns="45720" rtlCol="0"/>
          <a:lstStyle>
            <a:lvl1pPr algn="l">
              <a:defRPr sz="1200">
                <a:latin typeface="Arial" charset="0"/>
                <a:cs typeface="Arial" charset="0"/>
              </a:defRPr>
            </a:lvl1pPr>
          </a:lstStyle>
          <a:p>
            <a:pPr>
              <a:defRPr/>
            </a:pPr>
            <a:endParaRPr lang="en-US"/>
          </a:p>
        </p:txBody>
      </p:sp>
      <p:sp>
        <p:nvSpPr>
          <p:cNvPr id="3" name="Date Placeholder 2">
            <a:extLst>
              <a:ext uri="{FF2B5EF4-FFF2-40B4-BE49-F238E27FC236}">
                <a16:creationId xmlns:a16="http://schemas.microsoft.com/office/drawing/2014/main" id="{B2CD3395-A960-DDAC-938F-32AEF50E04E8}"/>
              </a:ext>
            </a:extLst>
          </p:cNvPr>
          <p:cNvSpPr>
            <a:spLocks noGrp="1"/>
          </p:cNvSpPr>
          <p:nvPr>
            <p:ph type="dt" idx="1"/>
          </p:nvPr>
        </p:nvSpPr>
        <p:spPr>
          <a:xfrm>
            <a:off x="3967163" y="0"/>
            <a:ext cx="3035300" cy="463550"/>
          </a:xfrm>
          <a:prstGeom prst="rect">
            <a:avLst/>
          </a:prstGeom>
        </p:spPr>
        <p:txBody>
          <a:bodyPr vert="horz" lIns="91440" tIns="45720" rIns="91440" bIns="45720" rtlCol="0"/>
          <a:lstStyle>
            <a:lvl1pPr algn="r">
              <a:defRPr sz="1200">
                <a:latin typeface="Arial" charset="0"/>
                <a:cs typeface="Arial" charset="0"/>
              </a:defRPr>
            </a:lvl1pPr>
          </a:lstStyle>
          <a:p>
            <a:pPr>
              <a:defRPr/>
            </a:pPr>
            <a:fld id="{D3F96769-C424-458E-8D4D-533AB700EF94}" type="datetimeFigureOut">
              <a:rPr lang="en-US"/>
              <a:pPr>
                <a:defRPr/>
              </a:pPr>
              <a:t>11/1/25</a:t>
            </a:fld>
            <a:endParaRPr lang="en-US"/>
          </a:p>
        </p:txBody>
      </p:sp>
      <p:sp>
        <p:nvSpPr>
          <p:cNvPr id="4" name="Slide Image Placeholder 3">
            <a:extLst>
              <a:ext uri="{FF2B5EF4-FFF2-40B4-BE49-F238E27FC236}">
                <a16:creationId xmlns:a16="http://schemas.microsoft.com/office/drawing/2014/main" id="{BC32C4D7-5DE2-3FA2-73ED-DC9F25276804}"/>
              </a:ext>
            </a:extLst>
          </p:cNvPr>
          <p:cNvSpPr>
            <a:spLocks noGrp="1" noRot="1" noChangeAspect="1"/>
          </p:cNvSpPr>
          <p:nvPr>
            <p:ph type="sldImg" idx="2"/>
          </p:nvPr>
        </p:nvSpPr>
        <p:spPr>
          <a:xfrm>
            <a:off x="1181100" y="696913"/>
            <a:ext cx="4641850" cy="3481387"/>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73EB3B87-0DA2-7772-C98A-7078364F48F9}"/>
              </a:ext>
            </a:extLst>
          </p:cNvPr>
          <p:cNvSpPr>
            <a:spLocks noGrp="1"/>
          </p:cNvSpPr>
          <p:nvPr>
            <p:ph type="body" sz="quarter" idx="3"/>
          </p:nvPr>
        </p:nvSpPr>
        <p:spPr>
          <a:xfrm>
            <a:off x="700088" y="4410075"/>
            <a:ext cx="5603875" cy="4176713"/>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336AB2CF-2D0A-7D1C-F43D-A02D832B0BC8}"/>
              </a:ext>
            </a:extLst>
          </p:cNvPr>
          <p:cNvSpPr>
            <a:spLocks noGrp="1"/>
          </p:cNvSpPr>
          <p:nvPr>
            <p:ph type="ftr" sz="quarter" idx="4"/>
          </p:nvPr>
        </p:nvSpPr>
        <p:spPr>
          <a:xfrm>
            <a:off x="0" y="8818563"/>
            <a:ext cx="3035300" cy="463550"/>
          </a:xfrm>
          <a:prstGeom prst="rect">
            <a:avLst/>
          </a:prstGeom>
        </p:spPr>
        <p:txBody>
          <a:bodyPr vert="horz" lIns="91440" tIns="45720" rIns="91440" bIns="45720" rtlCol="0" anchor="b"/>
          <a:lstStyle>
            <a:lvl1pPr algn="l">
              <a:defRPr sz="1200">
                <a:latin typeface="Arial" charset="0"/>
                <a:cs typeface="Arial" charset="0"/>
              </a:defRPr>
            </a:lvl1pPr>
          </a:lstStyle>
          <a:p>
            <a:pPr>
              <a:defRPr/>
            </a:pPr>
            <a:endParaRPr lang="en-US"/>
          </a:p>
        </p:txBody>
      </p:sp>
      <p:sp>
        <p:nvSpPr>
          <p:cNvPr id="7" name="Slide Number Placeholder 6">
            <a:extLst>
              <a:ext uri="{FF2B5EF4-FFF2-40B4-BE49-F238E27FC236}">
                <a16:creationId xmlns:a16="http://schemas.microsoft.com/office/drawing/2014/main" id="{6C126F3D-6DE6-6596-0AF7-67003CA61872}"/>
              </a:ext>
            </a:extLst>
          </p:cNvPr>
          <p:cNvSpPr>
            <a:spLocks noGrp="1"/>
          </p:cNvSpPr>
          <p:nvPr>
            <p:ph type="sldNum" sz="quarter" idx="5"/>
          </p:nvPr>
        </p:nvSpPr>
        <p:spPr>
          <a:xfrm>
            <a:off x="3967163" y="8818563"/>
            <a:ext cx="3035300" cy="46355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70A90416-27B6-4457-88CE-54F8F52D10C4}"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1840" y="10226042"/>
            <a:ext cx="37307520" cy="7056120"/>
          </a:xfrm>
        </p:spPr>
        <p:txBody>
          <a:bodyPr/>
          <a:lstStyle/>
          <a:p>
            <a:r>
              <a:rPr lang="en-US"/>
              <a:t>Click to edit Master title style</a:t>
            </a:r>
            <a:endParaRPr lang="en-GB"/>
          </a:p>
        </p:txBody>
      </p:sp>
      <p:sp>
        <p:nvSpPr>
          <p:cNvPr id="3" name="Subtitle 2"/>
          <p:cNvSpPr>
            <a:spLocks noGrp="1"/>
          </p:cNvSpPr>
          <p:nvPr>
            <p:ph type="subTitle" idx="1"/>
          </p:nvPr>
        </p:nvSpPr>
        <p:spPr>
          <a:xfrm>
            <a:off x="6583680" y="18653760"/>
            <a:ext cx="30723840" cy="8412480"/>
          </a:xfrm>
        </p:spPr>
        <p:txBody>
          <a:bodyPr/>
          <a:lstStyle>
            <a:lvl1pPr marL="0" indent="0" algn="ctr">
              <a:buNone/>
              <a:defRPr>
                <a:solidFill>
                  <a:schemeClr val="tx1">
                    <a:tint val="75000"/>
                  </a:schemeClr>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845851-43D5-51EA-AEC3-6A3472672C58}"/>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90E58755-7891-43A6-954F-C9DD0584C0D9}" type="datetimeFigureOut">
              <a:rPr lang="en-GB"/>
              <a:pPr>
                <a:defRPr/>
              </a:pPr>
              <a:t>01/11/2025</a:t>
            </a:fld>
            <a:endParaRPr lang="en-GB"/>
          </a:p>
        </p:txBody>
      </p:sp>
      <p:sp>
        <p:nvSpPr>
          <p:cNvPr id="5" name="Footer Placeholder 4">
            <a:extLst>
              <a:ext uri="{FF2B5EF4-FFF2-40B4-BE49-F238E27FC236}">
                <a16:creationId xmlns:a16="http://schemas.microsoft.com/office/drawing/2014/main" id="{021FC756-0247-1D38-F7B0-8E3FBE3F3CE7}"/>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10C2ECB2-FD33-E820-B62E-603A74BC663C}"/>
              </a:ext>
            </a:extLst>
          </p:cNvPr>
          <p:cNvSpPr>
            <a:spLocks noGrp="1"/>
          </p:cNvSpPr>
          <p:nvPr>
            <p:ph type="sldNum" sz="quarter" idx="12"/>
          </p:nvPr>
        </p:nvSpPr>
        <p:spPr/>
        <p:txBody>
          <a:bodyPr/>
          <a:lstStyle>
            <a:lvl1pPr>
              <a:defRPr>
                <a:latin typeface="Tahoma" panose="020B0604030504040204" pitchFamily="34" charset="0"/>
              </a:defRPr>
            </a:lvl1pPr>
          </a:lstStyle>
          <a:p>
            <a:fld id="{F0CF73F8-8CFC-4C8C-B98C-F8EEED753E08}" type="slidenum">
              <a:rPr lang="en-GB" altLang="en-US"/>
              <a:pPr/>
              <a:t>‹#›</a:t>
            </a:fld>
            <a:endParaRPr lang="en-GB" altLang="en-US"/>
          </a:p>
        </p:txBody>
      </p:sp>
    </p:spTree>
    <p:extLst>
      <p:ext uri="{BB962C8B-B14F-4D97-AF65-F5344CB8AC3E}">
        <p14:creationId xmlns:p14="http://schemas.microsoft.com/office/powerpoint/2010/main" val="3432256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3BBAD2-EBA4-AC51-2BB6-F1429EC33686}"/>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7CC7CCC6-0475-4B76-9556-FC9996319B38}" type="datetimeFigureOut">
              <a:rPr lang="en-GB"/>
              <a:pPr>
                <a:defRPr/>
              </a:pPr>
              <a:t>01/11/2025</a:t>
            </a:fld>
            <a:endParaRPr lang="en-GB"/>
          </a:p>
        </p:txBody>
      </p:sp>
      <p:sp>
        <p:nvSpPr>
          <p:cNvPr id="5" name="Footer Placeholder 4">
            <a:extLst>
              <a:ext uri="{FF2B5EF4-FFF2-40B4-BE49-F238E27FC236}">
                <a16:creationId xmlns:a16="http://schemas.microsoft.com/office/drawing/2014/main" id="{A0696F2B-DF5B-2434-40C0-84657BAF38B6}"/>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38F02E7C-CC2A-E304-0F42-D15211FD971C}"/>
              </a:ext>
            </a:extLst>
          </p:cNvPr>
          <p:cNvSpPr>
            <a:spLocks noGrp="1"/>
          </p:cNvSpPr>
          <p:nvPr>
            <p:ph type="sldNum" sz="quarter" idx="12"/>
          </p:nvPr>
        </p:nvSpPr>
        <p:spPr/>
        <p:txBody>
          <a:bodyPr/>
          <a:lstStyle>
            <a:lvl1pPr>
              <a:defRPr>
                <a:latin typeface="Tahoma" panose="020B0604030504040204" pitchFamily="34" charset="0"/>
              </a:defRPr>
            </a:lvl1pPr>
          </a:lstStyle>
          <a:p>
            <a:fld id="{8A4E3D4F-F8BA-4D23-97D3-2E0ABC80BFB1}" type="slidenum">
              <a:rPr lang="en-GB" altLang="en-US"/>
              <a:pPr/>
              <a:t>‹#›</a:t>
            </a:fld>
            <a:endParaRPr lang="en-GB" altLang="en-US"/>
          </a:p>
        </p:txBody>
      </p:sp>
    </p:spTree>
    <p:extLst>
      <p:ext uri="{BB962C8B-B14F-4D97-AF65-F5344CB8AC3E}">
        <p14:creationId xmlns:p14="http://schemas.microsoft.com/office/powerpoint/2010/main" val="4179476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2" y="21153122"/>
            <a:ext cx="37307520" cy="6537960"/>
          </a:xfrm>
        </p:spPr>
        <p:txBody>
          <a:bodyPr anchor="t"/>
          <a:lstStyle>
            <a:lvl1pPr algn="l">
              <a:defRPr sz="19200" b="1" cap="all"/>
            </a:lvl1pPr>
          </a:lstStyle>
          <a:p>
            <a:r>
              <a:rPr lang="en-US"/>
              <a:t>Click to edit Master title style</a:t>
            </a:r>
            <a:endParaRPr lang="en-GB"/>
          </a:p>
        </p:txBody>
      </p:sp>
      <p:sp>
        <p:nvSpPr>
          <p:cNvPr id="3" name="Text Placeholder 2"/>
          <p:cNvSpPr>
            <a:spLocks noGrp="1"/>
          </p:cNvSpPr>
          <p:nvPr>
            <p:ph type="body" idx="1"/>
          </p:nvPr>
        </p:nvSpPr>
        <p:spPr>
          <a:xfrm>
            <a:off x="3467102" y="13952225"/>
            <a:ext cx="37307520" cy="7200898"/>
          </a:xfrm>
        </p:spPr>
        <p:txBody>
          <a:bodyPr anchor="b"/>
          <a:lstStyle>
            <a:lvl1pPr marL="0" indent="0">
              <a:buNone/>
              <a:defRPr sz="9600">
                <a:solidFill>
                  <a:schemeClr val="tx1">
                    <a:tint val="75000"/>
                  </a:schemeClr>
                </a:solidFill>
              </a:defRPr>
            </a:lvl1pPr>
            <a:lvl2pPr marL="2194560" indent="0">
              <a:buNone/>
              <a:defRPr sz="8600">
                <a:solidFill>
                  <a:schemeClr val="tx1">
                    <a:tint val="75000"/>
                  </a:schemeClr>
                </a:solidFill>
              </a:defRPr>
            </a:lvl2pPr>
            <a:lvl3pPr marL="4389120" indent="0">
              <a:buNone/>
              <a:defRPr sz="7700">
                <a:solidFill>
                  <a:schemeClr val="tx1">
                    <a:tint val="75000"/>
                  </a:schemeClr>
                </a:solidFill>
              </a:defRPr>
            </a:lvl3pPr>
            <a:lvl4pPr marL="6583680" indent="0">
              <a:buNone/>
              <a:defRPr sz="6700">
                <a:solidFill>
                  <a:schemeClr val="tx1">
                    <a:tint val="75000"/>
                  </a:schemeClr>
                </a:solidFill>
              </a:defRPr>
            </a:lvl4pPr>
            <a:lvl5pPr marL="8778240" indent="0">
              <a:buNone/>
              <a:defRPr sz="6700">
                <a:solidFill>
                  <a:schemeClr val="tx1">
                    <a:tint val="75000"/>
                  </a:schemeClr>
                </a:solidFill>
              </a:defRPr>
            </a:lvl5pPr>
            <a:lvl6pPr marL="10972800" indent="0">
              <a:buNone/>
              <a:defRPr sz="6700">
                <a:solidFill>
                  <a:schemeClr val="tx1">
                    <a:tint val="75000"/>
                  </a:schemeClr>
                </a:solidFill>
              </a:defRPr>
            </a:lvl6pPr>
            <a:lvl7pPr marL="13167360" indent="0">
              <a:buNone/>
              <a:defRPr sz="6700">
                <a:solidFill>
                  <a:schemeClr val="tx1">
                    <a:tint val="75000"/>
                  </a:schemeClr>
                </a:solidFill>
              </a:defRPr>
            </a:lvl7pPr>
            <a:lvl8pPr marL="15361920" indent="0">
              <a:buNone/>
              <a:defRPr sz="6700">
                <a:solidFill>
                  <a:schemeClr val="tx1">
                    <a:tint val="75000"/>
                  </a:schemeClr>
                </a:solidFill>
              </a:defRPr>
            </a:lvl8pPr>
            <a:lvl9pPr marL="17556480" indent="0">
              <a:buNone/>
              <a:defRPr sz="67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D76B0C-C832-460C-8C4E-14BD17D1F402}"/>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15778B8F-E146-4E03-BFCD-97881A1283A6}" type="datetimeFigureOut">
              <a:rPr lang="en-GB"/>
              <a:pPr>
                <a:defRPr/>
              </a:pPr>
              <a:t>01/11/2025</a:t>
            </a:fld>
            <a:endParaRPr lang="en-GB"/>
          </a:p>
        </p:txBody>
      </p:sp>
      <p:sp>
        <p:nvSpPr>
          <p:cNvPr id="5" name="Footer Placeholder 4">
            <a:extLst>
              <a:ext uri="{FF2B5EF4-FFF2-40B4-BE49-F238E27FC236}">
                <a16:creationId xmlns:a16="http://schemas.microsoft.com/office/drawing/2014/main" id="{58D2D092-183A-E0A3-1240-8AE933AA4948}"/>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095BE948-9D25-1C6E-7D85-DC445D14BD4D}"/>
              </a:ext>
            </a:extLst>
          </p:cNvPr>
          <p:cNvSpPr>
            <a:spLocks noGrp="1"/>
          </p:cNvSpPr>
          <p:nvPr>
            <p:ph type="sldNum" sz="quarter" idx="12"/>
          </p:nvPr>
        </p:nvSpPr>
        <p:spPr/>
        <p:txBody>
          <a:bodyPr/>
          <a:lstStyle>
            <a:lvl1pPr>
              <a:defRPr>
                <a:latin typeface="Tahoma" panose="020B0604030504040204" pitchFamily="34" charset="0"/>
              </a:defRPr>
            </a:lvl1pPr>
          </a:lstStyle>
          <a:p>
            <a:fld id="{C26AA990-BD2F-4192-8873-6299B083260E}" type="slidenum">
              <a:rPr lang="en-GB" altLang="en-US"/>
              <a:pPr/>
              <a:t>‹#›</a:t>
            </a:fld>
            <a:endParaRPr lang="en-GB" altLang="en-US"/>
          </a:p>
        </p:txBody>
      </p:sp>
    </p:spTree>
    <p:extLst>
      <p:ext uri="{BB962C8B-B14F-4D97-AF65-F5344CB8AC3E}">
        <p14:creationId xmlns:p14="http://schemas.microsoft.com/office/powerpoint/2010/main" val="3057229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2194560" y="7680963"/>
            <a:ext cx="19385280" cy="21724622"/>
          </a:xfrm>
        </p:spPr>
        <p:txBody>
          <a:bodyPr/>
          <a:lstStyle>
            <a:lvl1pPr>
              <a:defRPr sz="13400"/>
            </a:lvl1pPr>
            <a:lvl2pPr>
              <a:defRPr sz="11500"/>
            </a:lvl2pPr>
            <a:lvl3pPr>
              <a:defRPr sz="9600"/>
            </a:lvl3pPr>
            <a:lvl4pPr>
              <a:defRPr sz="8600"/>
            </a:lvl4pPr>
            <a:lvl5pPr>
              <a:defRPr sz="8600"/>
            </a:lvl5pPr>
            <a:lvl6pPr>
              <a:defRPr sz="8600"/>
            </a:lvl6pPr>
            <a:lvl7pPr>
              <a:defRPr sz="8600"/>
            </a:lvl7pPr>
            <a:lvl8pPr>
              <a:defRPr sz="8600"/>
            </a:lvl8pPr>
            <a:lvl9pPr>
              <a:defRPr sz="8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22311360" y="7680963"/>
            <a:ext cx="19385280" cy="21724622"/>
          </a:xfrm>
        </p:spPr>
        <p:txBody>
          <a:bodyPr/>
          <a:lstStyle>
            <a:lvl1pPr>
              <a:defRPr sz="13400"/>
            </a:lvl1pPr>
            <a:lvl2pPr>
              <a:defRPr sz="11500"/>
            </a:lvl2pPr>
            <a:lvl3pPr>
              <a:defRPr sz="9600"/>
            </a:lvl3pPr>
            <a:lvl4pPr>
              <a:defRPr sz="8600"/>
            </a:lvl4pPr>
            <a:lvl5pPr>
              <a:defRPr sz="8600"/>
            </a:lvl5pPr>
            <a:lvl6pPr>
              <a:defRPr sz="8600"/>
            </a:lvl6pPr>
            <a:lvl7pPr>
              <a:defRPr sz="8600"/>
            </a:lvl7pPr>
            <a:lvl8pPr>
              <a:defRPr sz="8600"/>
            </a:lvl8pPr>
            <a:lvl9pPr>
              <a:defRPr sz="8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1C83AF-374D-F4E9-D778-910C5F334DD6}"/>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1ACCEB22-FC50-4EF4-88CB-DFAE8C79AE5D}" type="datetimeFigureOut">
              <a:rPr lang="en-GB"/>
              <a:pPr>
                <a:defRPr/>
              </a:pPr>
              <a:t>01/11/2025</a:t>
            </a:fld>
            <a:endParaRPr lang="en-GB"/>
          </a:p>
        </p:txBody>
      </p:sp>
      <p:sp>
        <p:nvSpPr>
          <p:cNvPr id="6" name="Footer Placeholder 5">
            <a:extLst>
              <a:ext uri="{FF2B5EF4-FFF2-40B4-BE49-F238E27FC236}">
                <a16:creationId xmlns:a16="http://schemas.microsoft.com/office/drawing/2014/main" id="{CAD88335-C727-1670-FD7C-041E3DF533AA}"/>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28CA043E-0F48-FF4E-BF33-F7BDBA919A5C}"/>
              </a:ext>
            </a:extLst>
          </p:cNvPr>
          <p:cNvSpPr>
            <a:spLocks noGrp="1"/>
          </p:cNvSpPr>
          <p:nvPr>
            <p:ph type="sldNum" sz="quarter" idx="12"/>
          </p:nvPr>
        </p:nvSpPr>
        <p:spPr/>
        <p:txBody>
          <a:bodyPr/>
          <a:lstStyle>
            <a:lvl1pPr>
              <a:defRPr>
                <a:latin typeface="Tahoma" panose="020B0604030504040204" pitchFamily="34" charset="0"/>
              </a:defRPr>
            </a:lvl1pPr>
          </a:lstStyle>
          <a:p>
            <a:fld id="{2B2B2B61-104B-4F0D-AF60-F51833FEBF09}" type="slidenum">
              <a:rPr lang="en-GB" altLang="en-US"/>
              <a:pPr/>
              <a:t>‹#›</a:t>
            </a:fld>
            <a:endParaRPr lang="en-GB" altLang="en-US"/>
          </a:p>
        </p:txBody>
      </p:sp>
    </p:spTree>
    <p:extLst>
      <p:ext uri="{BB962C8B-B14F-4D97-AF65-F5344CB8AC3E}">
        <p14:creationId xmlns:p14="http://schemas.microsoft.com/office/powerpoint/2010/main" val="1157183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2194560" y="7368542"/>
            <a:ext cx="19392902" cy="3070858"/>
          </a:xfr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0" indent="0">
              <a:buNone/>
              <a:defRPr sz="7700" b="1"/>
            </a:lvl7pPr>
            <a:lvl8pPr marL="15361920" indent="0">
              <a:buNone/>
              <a:defRPr sz="7700" b="1"/>
            </a:lvl8pPr>
            <a:lvl9pPr marL="17556480" indent="0">
              <a:buNone/>
              <a:defRPr sz="7700" b="1"/>
            </a:lvl9pPr>
          </a:lstStyle>
          <a:p>
            <a:pPr lvl="0"/>
            <a:r>
              <a:rPr lang="en-US"/>
              <a:t>Click to edit Master text styles</a:t>
            </a:r>
          </a:p>
        </p:txBody>
      </p:sp>
      <p:sp>
        <p:nvSpPr>
          <p:cNvPr id="4" name="Content Placeholder 3"/>
          <p:cNvSpPr>
            <a:spLocks noGrp="1"/>
          </p:cNvSpPr>
          <p:nvPr>
            <p:ph sz="half" idx="2"/>
          </p:nvPr>
        </p:nvSpPr>
        <p:spPr>
          <a:xfrm>
            <a:off x="2194560" y="10439400"/>
            <a:ext cx="19392902" cy="18966182"/>
          </a:xfrm>
        </p:spPr>
        <p:txBody>
          <a:bodyPr/>
          <a:lstStyle>
            <a:lvl1pPr>
              <a:defRPr sz="11500"/>
            </a:lvl1pPr>
            <a:lvl2pPr>
              <a:defRPr sz="9600"/>
            </a:lvl2pPr>
            <a:lvl3pPr>
              <a:defRPr sz="86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22296122" y="7368542"/>
            <a:ext cx="19400520" cy="3070858"/>
          </a:xfr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0" indent="0">
              <a:buNone/>
              <a:defRPr sz="7700" b="1"/>
            </a:lvl7pPr>
            <a:lvl8pPr marL="15361920" indent="0">
              <a:buNone/>
              <a:defRPr sz="7700" b="1"/>
            </a:lvl8pPr>
            <a:lvl9pPr marL="17556480" indent="0">
              <a:buNone/>
              <a:defRPr sz="7700" b="1"/>
            </a:lvl9pPr>
          </a:lstStyle>
          <a:p>
            <a:pPr lvl="0"/>
            <a:r>
              <a:rPr lang="en-US"/>
              <a:t>Click to edit Master text styles</a:t>
            </a:r>
          </a:p>
        </p:txBody>
      </p:sp>
      <p:sp>
        <p:nvSpPr>
          <p:cNvPr id="6" name="Content Placeholder 5"/>
          <p:cNvSpPr>
            <a:spLocks noGrp="1"/>
          </p:cNvSpPr>
          <p:nvPr>
            <p:ph sz="quarter" idx="4"/>
          </p:nvPr>
        </p:nvSpPr>
        <p:spPr>
          <a:xfrm>
            <a:off x="22296122" y="10439400"/>
            <a:ext cx="19400520" cy="18966182"/>
          </a:xfrm>
        </p:spPr>
        <p:txBody>
          <a:bodyPr/>
          <a:lstStyle>
            <a:lvl1pPr>
              <a:defRPr sz="11500"/>
            </a:lvl1pPr>
            <a:lvl2pPr>
              <a:defRPr sz="9600"/>
            </a:lvl2pPr>
            <a:lvl3pPr>
              <a:defRPr sz="86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5B6C6D-0D63-E2CC-F699-B2FA151FFCB4}"/>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438C8FC4-2561-4751-9DD2-4C6BE6FE8B57}" type="datetimeFigureOut">
              <a:rPr lang="en-GB"/>
              <a:pPr>
                <a:defRPr/>
              </a:pPr>
              <a:t>01/11/2025</a:t>
            </a:fld>
            <a:endParaRPr lang="en-GB"/>
          </a:p>
        </p:txBody>
      </p:sp>
      <p:sp>
        <p:nvSpPr>
          <p:cNvPr id="8" name="Footer Placeholder 7">
            <a:extLst>
              <a:ext uri="{FF2B5EF4-FFF2-40B4-BE49-F238E27FC236}">
                <a16:creationId xmlns:a16="http://schemas.microsoft.com/office/drawing/2014/main" id="{3FDDFDB9-E9A2-580E-D839-855071E29BD5}"/>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9" name="Slide Number Placeholder 8">
            <a:extLst>
              <a:ext uri="{FF2B5EF4-FFF2-40B4-BE49-F238E27FC236}">
                <a16:creationId xmlns:a16="http://schemas.microsoft.com/office/drawing/2014/main" id="{297115E0-0F7E-2EDB-7FD9-713CF3B0F353}"/>
              </a:ext>
            </a:extLst>
          </p:cNvPr>
          <p:cNvSpPr>
            <a:spLocks noGrp="1"/>
          </p:cNvSpPr>
          <p:nvPr>
            <p:ph type="sldNum" sz="quarter" idx="12"/>
          </p:nvPr>
        </p:nvSpPr>
        <p:spPr/>
        <p:txBody>
          <a:bodyPr/>
          <a:lstStyle>
            <a:lvl1pPr>
              <a:defRPr>
                <a:latin typeface="Tahoma" panose="020B0604030504040204" pitchFamily="34" charset="0"/>
              </a:defRPr>
            </a:lvl1pPr>
          </a:lstStyle>
          <a:p>
            <a:fld id="{FF5FCD40-494B-4371-8AE1-8089F693E44C}" type="slidenum">
              <a:rPr lang="en-GB" altLang="en-US"/>
              <a:pPr/>
              <a:t>‹#›</a:t>
            </a:fld>
            <a:endParaRPr lang="en-GB" altLang="en-US"/>
          </a:p>
        </p:txBody>
      </p:sp>
    </p:spTree>
    <p:extLst>
      <p:ext uri="{BB962C8B-B14F-4D97-AF65-F5344CB8AC3E}">
        <p14:creationId xmlns:p14="http://schemas.microsoft.com/office/powerpoint/2010/main" val="1110149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6222C83-C8D9-63DB-9417-5D59CFF239F9}"/>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1F7D7022-CC83-4DBC-B209-774EAA2B251E}" type="datetimeFigureOut">
              <a:rPr lang="en-GB"/>
              <a:pPr>
                <a:defRPr/>
              </a:pPr>
              <a:t>01/11/2025</a:t>
            </a:fld>
            <a:endParaRPr lang="en-GB"/>
          </a:p>
        </p:txBody>
      </p:sp>
      <p:sp>
        <p:nvSpPr>
          <p:cNvPr id="4" name="Footer Placeholder 3">
            <a:extLst>
              <a:ext uri="{FF2B5EF4-FFF2-40B4-BE49-F238E27FC236}">
                <a16:creationId xmlns:a16="http://schemas.microsoft.com/office/drawing/2014/main" id="{0257751F-121E-DFA6-5BCE-0490D09B2177}"/>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E1ADE7C9-379F-448E-8105-FE7ABFF820BF}"/>
              </a:ext>
            </a:extLst>
          </p:cNvPr>
          <p:cNvSpPr>
            <a:spLocks noGrp="1"/>
          </p:cNvSpPr>
          <p:nvPr>
            <p:ph type="sldNum" sz="quarter" idx="12"/>
          </p:nvPr>
        </p:nvSpPr>
        <p:spPr/>
        <p:txBody>
          <a:bodyPr/>
          <a:lstStyle>
            <a:lvl1pPr>
              <a:defRPr>
                <a:latin typeface="Tahoma" panose="020B0604030504040204" pitchFamily="34" charset="0"/>
              </a:defRPr>
            </a:lvl1pPr>
          </a:lstStyle>
          <a:p>
            <a:fld id="{20445B61-8454-49A0-A765-AFBCCF0206F1}" type="slidenum">
              <a:rPr lang="en-GB" altLang="en-US"/>
              <a:pPr/>
              <a:t>‹#›</a:t>
            </a:fld>
            <a:endParaRPr lang="en-GB" altLang="en-US"/>
          </a:p>
        </p:txBody>
      </p:sp>
    </p:spTree>
    <p:extLst>
      <p:ext uri="{BB962C8B-B14F-4D97-AF65-F5344CB8AC3E}">
        <p14:creationId xmlns:p14="http://schemas.microsoft.com/office/powerpoint/2010/main" val="1770687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1F4BE4-962E-1A05-A762-971AD18F081F}"/>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E85FB89D-E6EB-4453-A2C2-72A8C9CDD656}" type="datetimeFigureOut">
              <a:rPr lang="en-GB"/>
              <a:pPr>
                <a:defRPr/>
              </a:pPr>
              <a:t>01/11/2025</a:t>
            </a:fld>
            <a:endParaRPr lang="en-GB"/>
          </a:p>
        </p:txBody>
      </p:sp>
      <p:sp>
        <p:nvSpPr>
          <p:cNvPr id="3" name="Footer Placeholder 2">
            <a:extLst>
              <a:ext uri="{FF2B5EF4-FFF2-40B4-BE49-F238E27FC236}">
                <a16:creationId xmlns:a16="http://schemas.microsoft.com/office/drawing/2014/main" id="{63DADE7F-F751-4A57-11C8-C761B83D1B78}"/>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4" name="Slide Number Placeholder 3">
            <a:extLst>
              <a:ext uri="{FF2B5EF4-FFF2-40B4-BE49-F238E27FC236}">
                <a16:creationId xmlns:a16="http://schemas.microsoft.com/office/drawing/2014/main" id="{5648BD1F-A0DE-FE4F-9882-D732EB99826A}"/>
              </a:ext>
            </a:extLst>
          </p:cNvPr>
          <p:cNvSpPr>
            <a:spLocks noGrp="1"/>
          </p:cNvSpPr>
          <p:nvPr>
            <p:ph type="sldNum" sz="quarter" idx="12"/>
          </p:nvPr>
        </p:nvSpPr>
        <p:spPr/>
        <p:txBody>
          <a:bodyPr/>
          <a:lstStyle>
            <a:lvl1pPr>
              <a:defRPr>
                <a:latin typeface="Tahoma" panose="020B0604030504040204" pitchFamily="34" charset="0"/>
              </a:defRPr>
            </a:lvl1pPr>
          </a:lstStyle>
          <a:p>
            <a:fld id="{4A54CB76-AF5D-4834-94B0-235F4DF7918C}" type="slidenum">
              <a:rPr lang="en-GB" altLang="en-US"/>
              <a:pPr/>
              <a:t>‹#›</a:t>
            </a:fld>
            <a:endParaRPr lang="en-GB" altLang="en-US"/>
          </a:p>
        </p:txBody>
      </p:sp>
    </p:spTree>
    <p:extLst>
      <p:ext uri="{BB962C8B-B14F-4D97-AF65-F5344CB8AC3E}">
        <p14:creationId xmlns:p14="http://schemas.microsoft.com/office/powerpoint/2010/main" val="3841763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3" y="1310640"/>
            <a:ext cx="14439902" cy="5577840"/>
          </a:xfrm>
        </p:spPr>
        <p:txBody>
          <a:bodyPr anchor="b"/>
          <a:lstStyle>
            <a:lvl1pPr algn="l">
              <a:defRPr sz="9600" b="1"/>
            </a:lvl1pPr>
          </a:lstStyle>
          <a:p>
            <a:r>
              <a:rPr lang="en-US"/>
              <a:t>Click to edit Master title style</a:t>
            </a:r>
            <a:endParaRPr lang="en-GB"/>
          </a:p>
        </p:txBody>
      </p:sp>
      <p:sp>
        <p:nvSpPr>
          <p:cNvPr id="3" name="Content Placeholder 2"/>
          <p:cNvSpPr>
            <a:spLocks noGrp="1"/>
          </p:cNvSpPr>
          <p:nvPr>
            <p:ph idx="1"/>
          </p:nvPr>
        </p:nvSpPr>
        <p:spPr>
          <a:xfrm>
            <a:off x="17160240" y="1310643"/>
            <a:ext cx="24536400" cy="28094942"/>
          </a:xfrm>
        </p:spPr>
        <p:txBody>
          <a:bodyPr/>
          <a:lstStyle>
            <a:lvl1pPr>
              <a:defRPr sz="15400"/>
            </a:lvl1pPr>
            <a:lvl2pPr>
              <a:defRPr sz="13400"/>
            </a:lvl2pPr>
            <a:lvl3pPr>
              <a:defRPr sz="11500"/>
            </a:lvl3pPr>
            <a:lvl4pPr>
              <a:defRPr sz="9600"/>
            </a:lvl4pPr>
            <a:lvl5pPr>
              <a:defRPr sz="9600"/>
            </a:lvl5pPr>
            <a:lvl6pPr>
              <a:defRPr sz="9600"/>
            </a:lvl6pPr>
            <a:lvl7pPr>
              <a:defRPr sz="9600"/>
            </a:lvl7pPr>
            <a:lvl8pPr>
              <a:defRPr sz="9600"/>
            </a:lvl8pPr>
            <a:lvl9pPr>
              <a:defRPr sz="9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2194563" y="6888483"/>
            <a:ext cx="14439902" cy="22517102"/>
          </a:xfrm>
        </p:spPr>
        <p:txBody>
          <a:bodyPr/>
          <a:lstStyle>
            <a:lvl1pPr marL="0" indent="0">
              <a:buNone/>
              <a:defRPr sz="6700"/>
            </a:lvl1pPr>
            <a:lvl2pPr marL="2194560" indent="0">
              <a:buNone/>
              <a:defRPr sz="5800"/>
            </a:lvl2pPr>
            <a:lvl3pPr marL="4389120" indent="0">
              <a:buNone/>
              <a:defRPr sz="4800"/>
            </a:lvl3pPr>
            <a:lvl4pPr marL="6583680" indent="0">
              <a:buNone/>
              <a:defRPr sz="4300"/>
            </a:lvl4pPr>
            <a:lvl5pPr marL="8778240" indent="0">
              <a:buNone/>
              <a:defRPr sz="4300"/>
            </a:lvl5pPr>
            <a:lvl6pPr marL="10972800" indent="0">
              <a:buNone/>
              <a:defRPr sz="4300"/>
            </a:lvl6pPr>
            <a:lvl7pPr marL="13167360" indent="0">
              <a:buNone/>
              <a:defRPr sz="4300"/>
            </a:lvl7pPr>
            <a:lvl8pPr marL="15361920" indent="0">
              <a:buNone/>
              <a:defRPr sz="4300"/>
            </a:lvl8pPr>
            <a:lvl9pPr marL="17556480" indent="0">
              <a:buNone/>
              <a:defRPr sz="4300"/>
            </a:lvl9pPr>
          </a:lstStyle>
          <a:p>
            <a:pPr lvl="0"/>
            <a:r>
              <a:rPr lang="en-US"/>
              <a:t>Click to edit Master text styles</a:t>
            </a:r>
          </a:p>
        </p:txBody>
      </p:sp>
      <p:sp>
        <p:nvSpPr>
          <p:cNvPr id="5" name="Date Placeholder 4">
            <a:extLst>
              <a:ext uri="{FF2B5EF4-FFF2-40B4-BE49-F238E27FC236}">
                <a16:creationId xmlns:a16="http://schemas.microsoft.com/office/drawing/2014/main" id="{C7C9F389-05EF-93AC-5B47-4B341FC3C43B}"/>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D677015D-CAA0-4E58-A249-2221ACB3AE72}" type="datetimeFigureOut">
              <a:rPr lang="en-GB"/>
              <a:pPr>
                <a:defRPr/>
              </a:pPr>
              <a:t>01/11/2025</a:t>
            </a:fld>
            <a:endParaRPr lang="en-GB"/>
          </a:p>
        </p:txBody>
      </p:sp>
      <p:sp>
        <p:nvSpPr>
          <p:cNvPr id="6" name="Footer Placeholder 5">
            <a:extLst>
              <a:ext uri="{FF2B5EF4-FFF2-40B4-BE49-F238E27FC236}">
                <a16:creationId xmlns:a16="http://schemas.microsoft.com/office/drawing/2014/main" id="{32607540-A18A-3E24-E420-E7798888D964}"/>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FF10D3EA-D7EE-5316-3E52-11130A167C3E}"/>
              </a:ext>
            </a:extLst>
          </p:cNvPr>
          <p:cNvSpPr>
            <a:spLocks noGrp="1"/>
          </p:cNvSpPr>
          <p:nvPr>
            <p:ph type="sldNum" sz="quarter" idx="12"/>
          </p:nvPr>
        </p:nvSpPr>
        <p:spPr/>
        <p:txBody>
          <a:bodyPr/>
          <a:lstStyle>
            <a:lvl1pPr>
              <a:defRPr>
                <a:latin typeface="Tahoma" panose="020B0604030504040204" pitchFamily="34" charset="0"/>
              </a:defRPr>
            </a:lvl1pPr>
          </a:lstStyle>
          <a:p>
            <a:fld id="{723696A7-BEB0-4247-9C93-447A48DA78FD}" type="slidenum">
              <a:rPr lang="en-GB" altLang="en-US"/>
              <a:pPr/>
              <a:t>‹#›</a:t>
            </a:fld>
            <a:endParaRPr lang="en-GB" altLang="en-US"/>
          </a:p>
        </p:txBody>
      </p:sp>
    </p:spTree>
    <p:extLst>
      <p:ext uri="{BB962C8B-B14F-4D97-AF65-F5344CB8AC3E}">
        <p14:creationId xmlns:p14="http://schemas.microsoft.com/office/powerpoint/2010/main" val="28753228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982" y="23042880"/>
            <a:ext cx="26334720" cy="2720342"/>
          </a:xfrm>
        </p:spPr>
        <p:txBody>
          <a:bodyPr anchor="b"/>
          <a:lstStyle>
            <a:lvl1pPr algn="l">
              <a:defRPr sz="9600" b="1"/>
            </a:lvl1pPr>
          </a:lstStyle>
          <a:p>
            <a:r>
              <a:rPr lang="en-US"/>
              <a:t>Click to edit Master title style</a:t>
            </a:r>
            <a:endParaRPr lang="en-GB"/>
          </a:p>
        </p:txBody>
      </p:sp>
      <p:sp>
        <p:nvSpPr>
          <p:cNvPr id="3" name="Picture Placeholder 2"/>
          <p:cNvSpPr>
            <a:spLocks noGrp="1"/>
          </p:cNvSpPr>
          <p:nvPr>
            <p:ph type="pic" idx="1"/>
          </p:nvPr>
        </p:nvSpPr>
        <p:spPr>
          <a:xfrm>
            <a:off x="8602982" y="2941320"/>
            <a:ext cx="26334720" cy="19751040"/>
          </a:xfrm>
        </p:spPr>
        <p:txBody>
          <a:bodyPr rtlCol="0">
            <a:normAutofit/>
          </a:bodyPr>
          <a:lstStyle>
            <a:lvl1pPr marL="0" indent="0">
              <a:buNone/>
              <a:defRPr sz="15400"/>
            </a:lvl1pPr>
            <a:lvl2pPr marL="2194560" indent="0">
              <a:buNone/>
              <a:defRPr sz="13400"/>
            </a:lvl2pPr>
            <a:lvl3pPr marL="4389120" indent="0">
              <a:buNone/>
              <a:defRPr sz="1150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pPr lvl="0"/>
            <a:endParaRPr lang="en-GB" noProof="0"/>
          </a:p>
        </p:txBody>
      </p:sp>
      <p:sp>
        <p:nvSpPr>
          <p:cNvPr id="4" name="Text Placeholder 3"/>
          <p:cNvSpPr>
            <a:spLocks noGrp="1"/>
          </p:cNvSpPr>
          <p:nvPr>
            <p:ph type="body" sz="half" idx="2"/>
          </p:nvPr>
        </p:nvSpPr>
        <p:spPr>
          <a:xfrm>
            <a:off x="8602982" y="25763222"/>
            <a:ext cx="26334720" cy="3863338"/>
          </a:xfrm>
        </p:spPr>
        <p:txBody>
          <a:bodyPr/>
          <a:lstStyle>
            <a:lvl1pPr marL="0" indent="0">
              <a:buNone/>
              <a:defRPr sz="6700"/>
            </a:lvl1pPr>
            <a:lvl2pPr marL="2194560" indent="0">
              <a:buNone/>
              <a:defRPr sz="5800"/>
            </a:lvl2pPr>
            <a:lvl3pPr marL="4389120" indent="0">
              <a:buNone/>
              <a:defRPr sz="4800"/>
            </a:lvl3pPr>
            <a:lvl4pPr marL="6583680" indent="0">
              <a:buNone/>
              <a:defRPr sz="4300"/>
            </a:lvl4pPr>
            <a:lvl5pPr marL="8778240" indent="0">
              <a:buNone/>
              <a:defRPr sz="4300"/>
            </a:lvl5pPr>
            <a:lvl6pPr marL="10972800" indent="0">
              <a:buNone/>
              <a:defRPr sz="4300"/>
            </a:lvl6pPr>
            <a:lvl7pPr marL="13167360" indent="0">
              <a:buNone/>
              <a:defRPr sz="4300"/>
            </a:lvl7pPr>
            <a:lvl8pPr marL="15361920" indent="0">
              <a:buNone/>
              <a:defRPr sz="4300"/>
            </a:lvl8pPr>
            <a:lvl9pPr marL="17556480" indent="0">
              <a:buNone/>
              <a:defRPr sz="4300"/>
            </a:lvl9pPr>
          </a:lstStyle>
          <a:p>
            <a:pPr lvl="0"/>
            <a:r>
              <a:rPr lang="en-US"/>
              <a:t>Click to edit Master text styles</a:t>
            </a:r>
          </a:p>
        </p:txBody>
      </p:sp>
      <p:sp>
        <p:nvSpPr>
          <p:cNvPr id="5" name="Date Placeholder 4">
            <a:extLst>
              <a:ext uri="{FF2B5EF4-FFF2-40B4-BE49-F238E27FC236}">
                <a16:creationId xmlns:a16="http://schemas.microsoft.com/office/drawing/2014/main" id="{DC33C6E3-CF15-EF41-1907-E9BD41A98F62}"/>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78E8D36A-C6D3-473F-B860-A31127060E0F}" type="datetimeFigureOut">
              <a:rPr lang="en-GB"/>
              <a:pPr>
                <a:defRPr/>
              </a:pPr>
              <a:t>01/11/2025</a:t>
            </a:fld>
            <a:endParaRPr lang="en-GB"/>
          </a:p>
        </p:txBody>
      </p:sp>
      <p:sp>
        <p:nvSpPr>
          <p:cNvPr id="6" name="Footer Placeholder 5">
            <a:extLst>
              <a:ext uri="{FF2B5EF4-FFF2-40B4-BE49-F238E27FC236}">
                <a16:creationId xmlns:a16="http://schemas.microsoft.com/office/drawing/2014/main" id="{98CD072B-5566-44FB-6220-51C571BED69F}"/>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877E9083-7FA4-FD62-497D-676F8C1596DE}"/>
              </a:ext>
            </a:extLst>
          </p:cNvPr>
          <p:cNvSpPr>
            <a:spLocks noGrp="1"/>
          </p:cNvSpPr>
          <p:nvPr>
            <p:ph type="sldNum" sz="quarter" idx="12"/>
          </p:nvPr>
        </p:nvSpPr>
        <p:spPr/>
        <p:txBody>
          <a:bodyPr/>
          <a:lstStyle>
            <a:lvl1pPr>
              <a:defRPr>
                <a:latin typeface="Tahoma" panose="020B0604030504040204" pitchFamily="34" charset="0"/>
              </a:defRPr>
            </a:lvl1pPr>
          </a:lstStyle>
          <a:p>
            <a:fld id="{A87AAB5B-8D5E-4115-BCBA-420259B08F31}" type="slidenum">
              <a:rPr lang="en-GB" altLang="en-US"/>
              <a:pPr/>
              <a:t>‹#›</a:t>
            </a:fld>
            <a:endParaRPr lang="en-GB" altLang="en-US"/>
          </a:p>
        </p:txBody>
      </p:sp>
    </p:spTree>
    <p:extLst>
      <p:ext uri="{BB962C8B-B14F-4D97-AF65-F5344CB8AC3E}">
        <p14:creationId xmlns:p14="http://schemas.microsoft.com/office/powerpoint/2010/main" val="2560351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58A0C3-B39F-DAE3-CA2A-7CFE907759E1}"/>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4DDF0321-C586-4775-9D46-C528DEBD9D69}" type="datetimeFigureOut">
              <a:rPr lang="en-GB"/>
              <a:pPr>
                <a:defRPr/>
              </a:pPr>
              <a:t>01/11/2025</a:t>
            </a:fld>
            <a:endParaRPr lang="en-GB"/>
          </a:p>
        </p:txBody>
      </p:sp>
      <p:sp>
        <p:nvSpPr>
          <p:cNvPr id="5" name="Footer Placeholder 4">
            <a:extLst>
              <a:ext uri="{FF2B5EF4-FFF2-40B4-BE49-F238E27FC236}">
                <a16:creationId xmlns:a16="http://schemas.microsoft.com/office/drawing/2014/main" id="{9CFD3ECF-8906-7DE2-E5AF-28B2D45EFEB3}"/>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A23DBB3B-110F-9CCE-5A5C-F88C65E53863}"/>
              </a:ext>
            </a:extLst>
          </p:cNvPr>
          <p:cNvSpPr>
            <a:spLocks noGrp="1"/>
          </p:cNvSpPr>
          <p:nvPr>
            <p:ph type="sldNum" sz="quarter" idx="12"/>
          </p:nvPr>
        </p:nvSpPr>
        <p:spPr/>
        <p:txBody>
          <a:bodyPr/>
          <a:lstStyle>
            <a:lvl1pPr>
              <a:defRPr>
                <a:latin typeface="Tahoma" panose="020B0604030504040204" pitchFamily="34" charset="0"/>
              </a:defRPr>
            </a:lvl1pPr>
          </a:lstStyle>
          <a:p>
            <a:fld id="{EF54158A-4B26-4058-BAB4-B4BD25B8EDDB}" type="slidenum">
              <a:rPr lang="en-GB" altLang="en-US"/>
              <a:pPr/>
              <a:t>‹#›</a:t>
            </a:fld>
            <a:endParaRPr lang="en-GB" altLang="en-US"/>
          </a:p>
        </p:txBody>
      </p:sp>
    </p:spTree>
    <p:extLst>
      <p:ext uri="{BB962C8B-B14F-4D97-AF65-F5344CB8AC3E}">
        <p14:creationId xmlns:p14="http://schemas.microsoft.com/office/powerpoint/2010/main" val="26234652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821120" y="1318265"/>
            <a:ext cx="9875520" cy="2808732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194560" y="1318265"/>
            <a:ext cx="28895040" cy="280873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C060EF-6999-87A1-76F1-BCE168B4AF8F}"/>
              </a:ext>
            </a:extLst>
          </p:cNvPr>
          <p:cNvSpPr>
            <a:spLocks noGrp="1"/>
          </p:cNvSpPr>
          <p:nvPr>
            <p:ph type="dt" sz="half" idx="10"/>
          </p:nvPr>
        </p:nvSpPr>
        <p:spPr/>
        <p:txBody>
          <a:bodyPr/>
          <a:lstStyle>
            <a:lvl1pPr fontAlgn="base">
              <a:spcBef>
                <a:spcPct val="0"/>
              </a:spcBef>
              <a:spcAft>
                <a:spcPct val="0"/>
              </a:spcAft>
              <a:defRPr>
                <a:latin typeface="Tahoma" pitchFamily="34" charset="0"/>
                <a:cs typeface="Arial" charset="0"/>
              </a:defRPr>
            </a:lvl1pPr>
          </a:lstStyle>
          <a:p>
            <a:pPr>
              <a:defRPr/>
            </a:pPr>
            <a:fld id="{0B01635F-BFB2-49DD-9093-4253D9BAE4E1}" type="datetimeFigureOut">
              <a:rPr lang="en-GB"/>
              <a:pPr>
                <a:defRPr/>
              </a:pPr>
              <a:t>01/11/2025</a:t>
            </a:fld>
            <a:endParaRPr lang="en-GB"/>
          </a:p>
        </p:txBody>
      </p:sp>
      <p:sp>
        <p:nvSpPr>
          <p:cNvPr id="5" name="Footer Placeholder 4">
            <a:extLst>
              <a:ext uri="{FF2B5EF4-FFF2-40B4-BE49-F238E27FC236}">
                <a16:creationId xmlns:a16="http://schemas.microsoft.com/office/drawing/2014/main" id="{69D17F9C-6746-E834-CBE9-E862473C840C}"/>
              </a:ext>
            </a:extLst>
          </p:cNvPr>
          <p:cNvSpPr>
            <a:spLocks noGrp="1"/>
          </p:cNvSpPr>
          <p:nvPr>
            <p:ph type="ftr" sz="quarter" idx="11"/>
          </p:nvPr>
        </p:nvSpPr>
        <p:spPr/>
        <p:txBody>
          <a:bodyPr/>
          <a:lstStyle>
            <a:lvl1pPr fontAlgn="base">
              <a:spcBef>
                <a:spcPct val="0"/>
              </a:spcBef>
              <a:spcAft>
                <a:spcPct val="0"/>
              </a:spcAft>
              <a:defRPr>
                <a:latin typeface="Tahoma" pitchFamily="34" charset="0"/>
                <a:cs typeface="Arial" charset="0"/>
              </a:defRPr>
            </a:lvl1pPr>
          </a:lstStyle>
          <a:p>
            <a:pPr>
              <a:defRPr/>
            </a:pPr>
            <a:endParaRPr lang="en-GB"/>
          </a:p>
        </p:txBody>
      </p:sp>
      <p:sp>
        <p:nvSpPr>
          <p:cNvPr id="6" name="Slide Number Placeholder 5">
            <a:extLst>
              <a:ext uri="{FF2B5EF4-FFF2-40B4-BE49-F238E27FC236}">
                <a16:creationId xmlns:a16="http://schemas.microsoft.com/office/drawing/2014/main" id="{3D00896F-91FD-6052-58C6-548ECFE6832B}"/>
              </a:ext>
            </a:extLst>
          </p:cNvPr>
          <p:cNvSpPr>
            <a:spLocks noGrp="1"/>
          </p:cNvSpPr>
          <p:nvPr>
            <p:ph type="sldNum" sz="quarter" idx="12"/>
          </p:nvPr>
        </p:nvSpPr>
        <p:spPr/>
        <p:txBody>
          <a:bodyPr/>
          <a:lstStyle>
            <a:lvl1pPr>
              <a:defRPr>
                <a:latin typeface="Tahoma" panose="020B0604030504040204" pitchFamily="34" charset="0"/>
              </a:defRPr>
            </a:lvl1pPr>
          </a:lstStyle>
          <a:p>
            <a:fld id="{D1454703-4F0E-4D1E-8D1A-F0B450D6E296}" type="slidenum">
              <a:rPr lang="en-GB" altLang="en-US"/>
              <a:pPr/>
              <a:t>‹#›</a:t>
            </a:fld>
            <a:endParaRPr lang="en-GB" altLang="en-US"/>
          </a:p>
        </p:txBody>
      </p:sp>
    </p:spTree>
    <p:extLst>
      <p:ext uri="{BB962C8B-B14F-4D97-AF65-F5344CB8AC3E}">
        <p14:creationId xmlns:p14="http://schemas.microsoft.com/office/powerpoint/2010/main" val="2955818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A4E4599-D53E-1064-30B1-AA4127DA2C20}"/>
              </a:ext>
            </a:extLst>
          </p:cNvPr>
          <p:cNvSpPr>
            <a:spLocks noGrp="1"/>
          </p:cNvSpPr>
          <p:nvPr>
            <p:ph type="title"/>
          </p:nvPr>
        </p:nvSpPr>
        <p:spPr bwMode="auto">
          <a:xfrm>
            <a:off x="2193925" y="1317625"/>
            <a:ext cx="39503350" cy="548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38912" tIns="219456" rIns="438912" bIns="219456"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3FE9CBA-A392-8D8B-B1A4-7A69AB04774C}"/>
              </a:ext>
            </a:extLst>
          </p:cNvPr>
          <p:cNvSpPr>
            <a:spLocks noGrp="1"/>
          </p:cNvSpPr>
          <p:nvPr>
            <p:ph type="body" idx="1"/>
          </p:nvPr>
        </p:nvSpPr>
        <p:spPr bwMode="auto">
          <a:xfrm>
            <a:off x="2193925" y="7680325"/>
            <a:ext cx="39503350" cy="21724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38912" tIns="219456" rIns="438912" bIns="219456"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04EC9E8-9749-ED8E-7CCC-53A187D52216}"/>
              </a:ext>
            </a:extLst>
          </p:cNvPr>
          <p:cNvSpPr>
            <a:spLocks noGrp="1"/>
          </p:cNvSpPr>
          <p:nvPr>
            <p:ph type="dt" sz="half" idx="2"/>
          </p:nvPr>
        </p:nvSpPr>
        <p:spPr>
          <a:xfrm>
            <a:off x="2193925" y="30510163"/>
            <a:ext cx="10242550" cy="1752600"/>
          </a:xfrm>
          <a:prstGeom prst="rect">
            <a:avLst/>
          </a:prstGeom>
        </p:spPr>
        <p:txBody>
          <a:bodyPr vert="horz" lIns="438912" tIns="219456" rIns="438912" bIns="219456" rtlCol="0" anchor="ctr"/>
          <a:lstStyle>
            <a:lvl1pPr algn="l" eaLnBrk="1" fontAlgn="auto" hangingPunct="1">
              <a:spcBef>
                <a:spcPts val="0"/>
              </a:spcBef>
              <a:spcAft>
                <a:spcPts val="0"/>
              </a:spcAft>
              <a:defRPr sz="5800">
                <a:solidFill>
                  <a:prstClr val="black">
                    <a:tint val="75000"/>
                  </a:prstClr>
                </a:solidFill>
                <a:latin typeface="Calibri"/>
                <a:cs typeface="+mn-cs"/>
              </a:defRPr>
            </a:lvl1pPr>
          </a:lstStyle>
          <a:p>
            <a:pPr>
              <a:defRPr/>
            </a:pPr>
            <a:fld id="{24508BFD-05D7-48C1-B127-D1602C01EEBF}" type="datetimeFigureOut">
              <a:rPr lang="en-GB"/>
              <a:pPr>
                <a:defRPr/>
              </a:pPr>
              <a:t>01/11/2025</a:t>
            </a:fld>
            <a:endParaRPr lang="en-GB"/>
          </a:p>
        </p:txBody>
      </p:sp>
      <p:sp>
        <p:nvSpPr>
          <p:cNvPr id="5" name="Footer Placeholder 4">
            <a:extLst>
              <a:ext uri="{FF2B5EF4-FFF2-40B4-BE49-F238E27FC236}">
                <a16:creationId xmlns:a16="http://schemas.microsoft.com/office/drawing/2014/main" id="{B576D2B2-0EAD-3248-BA74-AE0A55262D30}"/>
              </a:ext>
            </a:extLst>
          </p:cNvPr>
          <p:cNvSpPr>
            <a:spLocks noGrp="1"/>
          </p:cNvSpPr>
          <p:nvPr>
            <p:ph type="ftr" sz="quarter" idx="3"/>
          </p:nvPr>
        </p:nvSpPr>
        <p:spPr>
          <a:xfrm>
            <a:off x="14995525" y="30510163"/>
            <a:ext cx="13900150" cy="1752600"/>
          </a:xfrm>
          <a:prstGeom prst="rect">
            <a:avLst/>
          </a:prstGeom>
        </p:spPr>
        <p:txBody>
          <a:bodyPr vert="horz" lIns="438912" tIns="219456" rIns="438912" bIns="219456" rtlCol="0" anchor="ctr"/>
          <a:lstStyle>
            <a:lvl1pPr algn="ctr" eaLnBrk="1" fontAlgn="auto" hangingPunct="1">
              <a:spcBef>
                <a:spcPts val="0"/>
              </a:spcBef>
              <a:spcAft>
                <a:spcPts val="0"/>
              </a:spcAft>
              <a:defRPr sz="5800">
                <a:solidFill>
                  <a:prstClr val="black">
                    <a:tint val="75000"/>
                  </a:prstClr>
                </a:solidFill>
                <a:latin typeface="Calibri"/>
                <a:cs typeface="+mn-cs"/>
              </a:defRPr>
            </a:lvl1pPr>
          </a:lstStyle>
          <a:p>
            <a:pPr>
              <a:defRPr/>
            </a:pPr>
            <a:endParaRPr lang="en-GB"/>
          </a:p>
        </p:txBody>
      </p:sp>
      <p:sp>
        <p:nvSpPr>
          <p:cNvPr id="6" name="Slide Number Placeholder 5">
            <a:extLst>
              <a:ext uri="{FF2B5EF4-FFF2-40B4-BE49-F238E27FC236}">
                <a16:creationId xmlns:a16="http://schemas.microsoft.com/office/drawing/2014/main" id="{70983E20-F00D-5352-22AA-697B1DD706A1}"/>
              </a:ext>
            </a:extLst>
          </p:cNvPr>
          <p:cNvSpPr>
            <a:spLocks noGrp="1"/>
          </p:cNvSpPr>
          <p:nvPr>
            <p:ph type="sldNum" sz="quarter" idx="4"/>
          </p:nvPr>
        </p:nvSpPr>
        <p:spPr>
          <a:xfrm>
            <a:off x="31454725" y="30510163"/>
            <a:ext cx="10242550" cy="1752600"/>
          </a:xfrm>
          <a:prstGeom prst="rect">
            <a:avLst/>
          </a:prstGeom>
        </p:spPr>
        <p:txBody>
          <a:bodyPr vert="horz" wrap="square" lIns="438912" tIns="219456" rIns="438912" bIns="219456" numCol="1" anchor="ctr" anchorCtr="0" compatLnSpc="1">
            <a:prstTxWarp prst="textNoShape">
              <a:avLst/>
            </a:prstTxWarp>
          </a:bodyPr>
          <a:lstStyle>
            <a:lvl1pPr algn="r">
              <a:defRPr sz="5800">
                <a:solidFill>
                  <a:srgbClr val="898989"/>
                </a:solidFill>
                <a:latin typeface="Calibri" panose="020F0502020204030204" pitchFamily="34" charset="0"/>
              </a:defRPr>
            </a:lvl1pPr>
          </a:lstStyle>
          <a:p>
            <a:fld id="{0D3356B4-E7C3-4A6D-AE93-B74AA28024A7}" type="slidenum">
              <a:rPr lang="en-GB" altLang="en-US"/>
              <a:pPr/>
              <a:t>‹#›</a:t>
            </a:fld>
            <a:endParaRPr lang="en-GB" altLang="en-US"/>
          </a:p>
        </p:txBody>
      </p:sp>
      <p:pic>
        <p:nvPicPr>
          <p:cNvPr id="1031" name="Picture 6">
            <a:extLst>
              <a:ext uri="{FF2B5EF4-FFF2-40B4-BE49-F238E27FC236}">
                <a16:creationId xmlns:a16="http://schemas.microsoft.com/office/drawing/2014/main" id="{6E7C223C-6EF2-68CD-C4BD-9297FBC2560A}"/>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17525" y="555625"/>
            <a:ext cx="10714038" cy="4291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101" r:id="rId1"/>
    <p:sldLayoutId id="2147484102" r:id="rId2"/>
    <p:sldLayoutId id="2147484103" r:id="rId3"/>
    <p:sldLayoutId id="2147484104" r:id="rId4"/>
    <p:sldLayoutId id="2147484105" r:id="rId5"/>
    <p:sldLayoutId id="2147484106" r:id="rId6"/>
    <p:sldLayoutId id="2147484107" r:id="rId7"/>
    <p:sldLayoutId id="2147484108" r:id="rId8"/>
    <p:sldLayoutId id="2147484109" r:id="rId9"/>
    <p:sldLayoutId id="2147484110" r:id="rId10"/>
    <p:sldLayoutId id="2147484111" r:id="rId11"/>
  </p:sldLayoutIdLst>
  <p:txStyles>
    <p:titleStyle>
      <a:lvl1pPr algn="ctr" rtl="0" eaLnBrk="0" fontAlgn="base" hangingPunct="0">
        <a:spcBef>
          <a:spcPct val="0"/>
        </a:spcBef>
        <a:spcAft>
          <a:spcPct val="0"/>
        </a:spcAft>
        <a:defRPr sz="21100" kern="1200">
          <a:solidFill>
            <a:schemeClr val="tx1"/>
          </a:solidFill>
          <a:latin typeface="+mj-lt"/>
          <a:ea typeface="+mj-ea"/>
          <a:cs typeface="+mj-cs"/>
        </a:defRPr>
      </a:lvl1pPr>
      <a:lvl2pPr algn="ctr" rtl="0" eaLnBrk="0" fontAlgn="base" hangingPunct="0">
        <a:spcBef>
          <a:spcPct val="0"/>
        </a:spcBef>
        <a:spcAft>
          <a:spcPct val="0"/>
        </a:spcAft>
        <a:defRPr sz="21100">
          <a:solidFill>
            <a:schemeClr val="tx1"/>
          </a:solidFill>
          <a:latin typeface="Calibri" pitchFamily="34" charset="0"/>
        </a:defRPr>
      </a:lvl2pPr>
      <a:lvl3pPr algn="ctr" rtl="0" eaLnBrk="0" fontAlgn="base" hangingPunct="0">
        <a:spcBef>
          <a:spcPct val="0"/>
        </a:spcBef>
        <a:spcAft>
          <a:spcPct val="0"/>
        </a:spcAft>
        <a:defRPr sz="21100">
          <a:solidFill>
            <a:schemeClr val="tx1"/>
          </a:solidFill>
          <a:latin typeface="Calibri" pitchFamily="34" charset="0"/>
        </a:defRPr>
      </a:lvl3pPr>
      <a:lvl4pPr algn="ctr" rtl="0" eaLnBrk="0" fontAlgn="base" hangingPunct="0">
        <a:spcBef>
          <a:spcPct val="0"/>
        </a:spcBef>
        <a:spcAft>
          <a:spcPct val="0"/>
        </a:spcAft>
        <a:defRPr sz="21100">
          <a:solidFill>
            <a:schemeClr val="tx1"/>
          </a:solidFill>
          <a:latin typeface="Calibri" pitchFamily="34" charset="0"/>
        </a:defRPr>
      </a:lvl4pPr>
      <a:lvl5pPr algn="ctr" rtl="0" eaLnBrk="0" fontAlgn="base" hangingPunct="0">
        <a:spcBef>
          <a:spcPct val="0"/>
        </a:spcBef>
        <a:spcAft>
          <a:spcPct val="0"/>
        </a:spcAft>
        <a:defRPr sz="21100">
          <a:solidFill>
            <a:schemeClr val="tx1"/>
          </a:solidFill>
          <a:latin typeface="Calibri" pitchFamily="34" charset="0"/>
        </a:defRPr>
      </a:lvl5pPr>
      <a:lvl6pPr marL="2194560" algn="ctr" rtl="0" fontAlgn="base">
        <a:spcBef>
          <a:spcPct val="0"/>
        </a:spcBef>
        <a:spcAft>
          <a:spcPct val="0"/>
        </a:spcAft>
        <a:defRPr sz="21100">
          <a:solidFill>
            <a:schemeClr val="tx1"/>
          </a:solidFill>
          <a:latin typeface="Calibri" pitchFamily="34" charset="0"/>
        </a:defRPr>
      </a:lvl6pPr>
      <a:lvl7pPr marL="4389120" algn="ctr" rtl="0" fontAlgn="base">
        <a:spcBef>
          <a:spcPct val="0"/>
        </a:spcBef>
        <a:spcAft>
          <a:spcPct val="0"/>
        </a:spcAft>
        <a:defRPr sz="21100">
          <a:solidFill>
            <a:schemeClr val="tx1"/>
          </a:solidFill>
          <a:latin typeface="Calibri" pitchFamily="34" charset="0"/>
        </a:defRPr>
      </a:lvl7pPr>
      <a:lvl8pPr marL="6583680" algn="ctr" rtl="0" fontAlgn="base">
        <a:spcBef>
          <a:spcPct val="0"/>
        </a:spcBef>
        <a:spcAft>
          <a:spcPct val="0"/>
        </a:spcAft>
        <a:defRPr sz="21100">
          <a:solidFill>
            <a:schemeClr val="tx1"/>
          </a:solidFill>
          <a:latin typeface="Calibri" pitchFamily="34" charset="0"/>
        </a:defRPr>
      </a:lvl8pPr>
      <a:lvl9pPr marL="8778240" algn="ctr" rtl="0" fontAlgn="base">
        <a:spcBef>
          <a:spcPct val="0"/>
        </a:spcBef>
        <a:spcAft>
          <a:spcPct val="0"/>
        </a:spcAft>
        <a:defRPr sz="21100">
          <a:solidFill>
            <a:schemeClr val="tx1"/>
          </a:solidFill>
          <a:latin typeface="Calibri" pitchFamily="34" charset="0"/>
        </a:defRPr>
      </a:lvl9pPr>
    </p:titleStyle>
    <p:bodyStyle>
      <a:lvl1pPr marL="1644650" indent="-1644650" algn="l"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1600" algn="l" rtl="0" eaLnBrk="0" fontAlgn="base" hangingPunct="0">
        <a:spcBef>
          <a:spcPct val="20000"/>
        </a:spcBef>
        <a:spcAft>
          <a:spcPct val="0"/>
        </a:spcAft>
        <a:buFont typeface="Arial" panose="020B0604020202020204" pitchFamily="34" charset="0"/>
        <a:buChar char="–"/>
        <a:defRPr sz="13400" kern="1200">
          <a:solidFill>
            <a:schemeClr val="tx1"/>
          </a:solidFill>
          <a:latin typeface="+mn-lt"/>
          <a:ea typeface="+mn-ea"/>
          <a:cs typeface="+mn-cs"/>
        </a:defRPr>
      </a:lvl2pPr>
      <a:lvl3pPr marL="5486400" indent="-1096963" algn="l" rtl="0" eaLnBrk="0" fontAlgn="base" hangingPunct="0">
        <a:spcBef>
          <a:spcPct val="20000"/>
        </a:spcBef>
        <a:spcAft>
          <a:spcPct val="0"/>
        </a:spcAft>
        <a:buFont typeface="Arial" panose="020B0604020202020204" pitchFamily="34" charset="0"/>
        <a:buChar char="•"/>
        <a:defRPr sz="11500" kern="1200">
          <a:solidFill>
            <a:schemeClr val="tx1"/>
          </a:solidFill>
          <a:latin typeface="+mn-lt"/>
          <a:ea typeface="+mn-ea"/>
          <a:cs typeface="+mn-cs"/>
        </a:defRPr>
      </a:lvl3pPr>
      <a:lvl4pPr marL="7680325" indent="-1096963" algn="l"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70080" indent="-1097280" algn="l" defTabSz="438912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4640" indent="-1097280" algn="l" defTabSz="438912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9200" indent="-1097280" algn="l" defTabSz="438912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3760" indent="-1097280" algn="l" defTabSz="438912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9120" rtl="0" eaLnBrk="1" latinLnBrk="0" hangingPunct="1">
        <a:defRPr sz="8600" kern="1200">
          <a:solidFill>
            <a:schemeClr val="tx1"/>
          </a:solidFill>
          <a:latin typeface="+mn-lt"/>
          <a:ea typeface="+mn-ea"/>
          <a:cs typeface="+mn-cs"/>
        </a:defRPr>
      </a:lvl1pPr>
      <a:lvl2pPr marL="2194560" algn="l" defTabSz="4389120" rtl="0" eaLnBrk="1" latinLnBrk="0" hangingPunct="1">
        <a:defRPr sz="8600" kern="1200">
          <a:solidFill>
            <a:schemeClr val="tx1"/>
          </a:solidFill>
          <a:latin typeface="+mn-lt"/>
          <a:ea typeface="+mn-ea"/>
          <a:cs typeface="+mn-cs"/>
        </a:defRPr>
      </a:lvl2pPr>
      <a:lvl3pPr marL="4389120" algn="l" defTabSz="4389120" rtl="0" eaLnBrk="1" latinLnBrk="0" hangingPunct="1">
        <a:defRPr sz="8600" kern="1200">
          <a:solidFill>
            <a:schemeClr val="tx1"/>
          </a:solidFill>
          <a:latin typeface="+mn-lt"/>
          <a:ea typeface="+mn-ea"/>
          <a:cs typeface="+mn-cs"/>
        </a:defRPr>
      </a:lvl3pPr>
      <a:lvl4pPr marL="6583680" algn="l" defTabSz="4389120" rtl="0" eaLnBrk="1" latinLnBrk="0" hangingPunct="1">
        <a:defRPr sz="8600" kern="1200">
          <a:solidFill>
            <a:schemeClr val="tx1"/>
          </a:solidFill>
          <a:latin typeface="+mn-lt"/>
          <a:ea typeface="+mn-ea"/>
          <a:cs typeface="+mn-cs"/>
        </a:defRPr>
      </a:lvl4pPr>
      <a:lvl5pPr marL="8778240" algn="l" defTabSz="4389120" rtl="0" eaLnBrk="1" latinLnBrk="0" hangingPunct="1">
        <a:defRPr sz="8600" kern="1200">
          <a:solidFill>
            <a:schemeClr val="tx1"/>
          </a:solidFill>
          <a:latin typeface="+mn-lt"/>
          <a:ea typeface="+mn-ea"/>
          <a:cs typeface="+mn-cs"/>
        </a:defRPr>
      </a:lvl5pPr>
      <a:lvl6pPr marL="10972800" algn="l" defTabSz="4389120" rtl="0" eaLnBrk="1" latinLnBrk="0" hangingPunct="1">
        <a:defRPr sz="8600" kern="1200">
          <a:solidFill>
            <a:schemeClr val="tx1"/>
          </a:solidFill>
          <a:latin typeface="+mn-lt"/>
          <a:ea typeface="+mn-ea"/>
          <a:cs typeface="+mn-cs"/>
        </a:defRPr>
      </a:lvl6pPr>
      <a:lvl7pPr marL="13167360" algn="l" defTabSz="4389120" rtl="0" eaLnBrk="1" latinLnBrk="0" hangingPunct="1">
        <a:defRPr sz="8600" kern="1200">
          <a:solidFill>
            <a:schemeClr val="tx1"/>
          </a:solidFill>
          <a:latin typeface="+mn-lt"/>
          <a:ea typeface="+mn-ea"/>
          <a:cs typeface="+mn-cs"/>
        </a:defRPr>
      </a:lvl7pPr>
      <a:lvl8pPr marL="15361920" algn="l" defTabSz="4389120" rtl="0" eaLnBrk="1" latinLnBrk="0" hangingPunct="1">
        <a:defRPr sz="8600" kern="1200">
          <a:solidFill>
            <a:schemeClr val="tx1"/>
          </a:solidFill>
          <a:latin typeface="+mn-lt"/>
          <a:ea typeface="+mn-ea"/>
          <a:cs typeface="+mn-cs"/>
        </a:defRPr>
      </a:lvl8pPr>
      <a:lvl9pPr marL="17556480" algn="l" defTabSz="438912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themeOverride" Target="../theme/themeOverride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02AA16A-7B94-F0DA-0D44-FE0BC7BE9C21}"/>
              </a:ext>
            </a:extLst>
          </p:cNvPr>
          <p:cNvSpPr/>
          <p:nvPr/>
        </p:nvSpPr>
        <p:spPr>
          <a:xfrm>
            <a:off x="5334000" y="7848600"/>
            <a:ext cx="35661600" cy="19167475"/>
          </a:xfrm>
          <a:prstGeom prst="rect">
            <a:avLst/>
          </a:prstGeom>
          <a:noFill/>
          <a:ln>
            <a:noFill/>
          </a:ln>
        </p:spPr>
        <p:style>
          <a:lnRef idx="2">
            <a:schemeClr val="accent6"/>
          </a:lnRef>
          <a:fillRef idx="1">
            <a:schemeClr val="lt1"/>
          </a:fillRef>
          <a:effectRef idx="0">
            <a:schemeClr val="accent6"/>
          </a:effectRef>
          <a:fontRef idx="minor">
            <a:schemeClr val="dk1"/>
          </a:fontRef>
        </p:style>
        <p:txBody>
          <a:bodyPr>
            <a:spAutoFit/>
          </a:bodyPr>
          <a:lstStyle/>
          <a:p>
            <a:pPr algn="ctr">
              <a:lnSpc>
                <a:spcPct val="150000"/>
              </a:lnSpc>
              <a:defRPr/>
            </a:pPr>
            <a:r>
              <a:rPr lang="en-US" sz="11500" b="1" dirty="0">
                <a:latin typeface="Arial" pitchFamily="34" charset="0"/>
                <a:cs typeface="Arial" pitchFamily="34" charset="0"/>
              </a:rPr>
              <a:t>Student Name:</a:t>
            </a:r>
            <a:r>
              <a:rPr lang="en-US" sz="11500" dirty="0">
                <a:latin typeface="Arial" pitchFamily="34" charset="0"/>
                <a:cs typeface="Arial" pitchFamily="34" charset="0"/>
              </a:rPr>
              <a:t> John Moses </a:t>
            </a:r>
            <a:r>
              <a:rPr lang="en-US" sz="11500" dirty="0" err="1">
                <a:latin typeface="Arial" pitchFamily="34" charset="0"/>
                <a:cs typeface="Arial" pitchFamily="34" charset="0"/>
              </a:rPr>
              <a:t>Imade</a:t>
            </a:r>
            <a:r>
              <a:rPr lang="en-US" sz="11500" dirty="0">
                <a:latin typeface="Arial" pitchFamily="34" charset="0"/>
                <a:cs typeface="Arial" pitchFamily="34" charset="0"/>
              </a:rPr>
              <a:t> </a:t>
            </a:r>
            <a:r>
              <a:rPr lang="en-US" sz="11500" dirty="0" err="1">
                <a:latin typeface="Arial" pitchFamily="34" charset="0"/>
                <a:cs typeface="Arial" pitchFamily="34" charset="0"/>
              </a:rPr>
              <a:t>Omorogbe</a:t>
            </a:r>
            <a:endParaRPr lang="en-US" sz="11500" dirty="0">
              <a:latin typeface="Arial" pitchFamily="34" charset="0"/>
              <a:cs typeface="Arial" pitchFamily="34" charset="0"/>
            </a:endParaRPr>
          </a:p>
          <a:p>
            <a:pPr algn="ctr">
              <a:lnSpc>
                <a:spcPct val="150000"/>
              </a:lnSpc>
              <a:defRPr/>
            </a:pPr>
            <a:r>
              <a:rPr lang="en-US" sz="11500" b="1" dirty="0">
                <a:latin typeface="Arial" pitchFamily="34" charset="0"/>
                <a:cs typeface="Arial" pitchFamily="34" charset="0"/>
              </a:rPr>
              <a:t>Student ID:</a:t>
            </a:r>
            <a:r>
              <a:rPr lang="en-US" sz="11500" dirty="0">
                <a:latin typeface="Arial" pitchFamily="34" charset="0"/>
                <a:cs typeface="Arial" pitchFamily="34" charset="0"/>
              </a:rPr>
              <a:t> 2310505</a:t>
            </a:r>
          </a:p>
          <a:p>
            <a:pPr algn="ctr">
              <a:lnSpc>
                <a:spcPct val="150000"/>
              </a:lnSpc>
              <a:defRPr/>
            </a:pPr>
            <a:r>
              <a:rPr lang="en-US" sz="11500" b="1" dirty="0" err="1">
                <a:latin typeface="Arial" pitchFamily="34" charset="0"/>
                <a:cs typeface="Arial" pitchFamily="34" charset="0"/>
              </a:rPr>
              <a:t>Programme</a:t>
            </a:r>
            <a:r>
              <a:rPr lang="en-US" sz="11500" b="1" dirty="0">
                <a:latin typeface="Arial" pitchFamily="34" charset="0"/>
                <a:cs typeface="Arial" pitchFamily="34" charset="0"/>
              </a:rPr>
              <a:t>: </a:t>
            </a:r>
            <a:r>
              <a:rPr lang="en-US" sz="11500" dirty="0">
                <a:latin typeface="Arial" pitchFamily="34" charset="0"/>
                <a:cs typeface="Arial" pitchFamily="34" charset="0"/>
              </a:rPr>
              <a:t>BSc (</a:t>
            </a:r>
            <a:r>
              <a:rPr lang="en-US" sz="11500" dirty="0" err="1">
                <a:latin typeface="Arial" pitchFamily="34" charset="0"/>
                <a:cs typeface="Arial" pitchFamily="34" charset="0"/>
              </a:rPr>
              <a:t>Hons</a:t>
            </a:r>
            <a:r>
              <a:rPr lang="en-US" sz="11500" dirty="0">
                <a:latin typeface="Arial" pitchFamily="34" charset="0"/>
                <a:cs typeface="Arial" pitchFamily="34" charset="0"/>
              </a:rPr>
              <a:t>) Health and Social Care</a:t>
            </a:r>
          </a:p>
          <a:p>
            <a:pPr algn="ctr">
              <a:lnSpc>
                <a:spcPct val="150000"/>
              </a:lnSpc>
              <a:defRPr/>
            </a:pPr>
            <a:r>
              <a:rPr lang="en-US" sz="11500" b="1" dirty="0">
                <a:latin typeface="Arial" pitchFamily="34" charset="0"/>
                <a:cs typeface="Arial" pitchFamily="34" charset="0"/>
              </a:rPr>
              <a:t>Module: </a:t>
            </a:r>
            <a:r>
              <a:rPr lang="en-US" sz="11500" dirty="0">
                <a:latin typeface="Arial" pitchFamily="34" charset="0"/>
                <a:cs typeface="Arial" pitchFamily="34" charset="0"/>
              </a:rPr>
              <a:t>Psychology Classification and Provision</a:t>
            </a:r>
          </a:p>
          <a:p>
            <a:pPr algn="ctr">
              <a:lnSpc>
                <a:spcPct val="150000"/>
              </a:lnSpc>
              <a:defRPr/>
            </a:pPr>
            <a:r>
              <a:rPr lang="en-US" sz="11500" b="1" dirty="0">
                <a:latin typeface="Arial" pitchFamily="34" charset="0"/>
                <a:cs typeface="Arial" pitchFamily="34" charset="0"/>
              </a:rPr>
              <a:t>Module Code: </a:t>
            </a:r>
            <a:r>
              <a:rPr lang="en-US" sz="11500" dirty="0">
                <a:latin typeface="Arial" pitchFamily="34" charset="0"/>
                <a:cs typeface="Arial" pitchFamily="34" charset="0"/>
              </a:rPr>
              <a:t>BMHP6029</a:t>
            </a:r>
          </a:p>
          <a:p>
            <a:pPr algn="ctr">
              <a:lnSpc>
                <a:spcPct val="150000"/>
              </a:lnSpc>
              <a:defRPr/>
            </a:pPr>
            <a:r>
              <a:rPr lang="en-US" sz="11500" b="1" dirty="0">
                <a:latin typeface="Arial" pitchFamily="34" charset="0"/>
                <a:cs typeface="Arial" pitchFamily="34" charset="0"/>
              </a:rPr>
              <a:t>Lecturer:</a:t>
            </a:r>
            <a:r>
              <a:rPr lang="en-US" sz="11500" dirty="0">
                <a:latin typeface="Arial" pitchFamily="34" charset="0"/>
                <a:cs typeface="Arial" pitchFamily="34" charset="0"/>
              </a:rPr>
              <a:t> Neale Haddon</a:t>
            </a:r>
          </a:p>
          <a:p>
            <a:pPr algn="ctr">
              <a:lnSpc>
                <a:spcPct val="150000"/>
              </a:lnSpc>
              <a:defRPr/>
            </a:pPr>
            <a:r>
              <a:rPr lang="en-US" sz="11500" b="1" dirty="0">
                <a:latin typeface="Arial" pitchFamily="34" charset="0"/>
                <a:cs typeface="Arial" pitchFamily="34" charset="0"/>
              </a:rPr>
              <a:t>Assignment Title:</a:t>
            </a:r>
            <a:r>
              <a:rPr lang="en-US" sz="11500" dirty="0">
                <a:latin typeface="Arial" pitchFamily="34" charset="0"/>
                <a:cs typeface="Arial" pitchFamily="34" charset="0"/>
              </a:rPr>
              <a:t> Academic Poster</a:t>
            </a:r>
          </a:p>
          <a:p>
            <a:pPr algn="ctr">
              <a:defRPr/>
            </a:pPr>
            <a:r>
              <a:rPr lang="en-US" dirty="0">
                <a:latin typeface="Arial" pitchFamily="34" charset="0"/>
                <a:cs typeface="Arial" pitchFamily="34" charset="0"/>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 Box 14">
            <a:extLst>
              <a:ext uri="{FF2B5EF4-FFF2-40B4-BE49-F238E27FC236}">
                <a16:creationId xmlns:a16="http://schemas.microsoft.com/office/drawing/2014/main" id="{BF7620FD-F60C-2FDB-D0DE-C64C6741C3DE}"/>
              </a:ext>
            </a:extLst>
          </p:cNvPr>
          <p:cNvSpPr txBox="1">
            <a:spLocks noChangeArrowheads="1"/>
          </p:cNvSpPr>
          <p:nvPr/>
        </p:nvSpPr>
        <p:spPr bwMode="auto">
          <a:xfrm>
            <a:off x="412750" y="6245225"/>
            <a:ext cx="7770813" cy="13849350"/>
          </a:xfrm>
          <a:prstGeom prst="rect">
            <a:avLst/>
          </a:prstGeom>
          <a:noFill/>
          <a:ln w="762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lIns="228600" tIns="228600" rIns="228600" bIns="228600">
            <a:spAutoFit/>
          </a:bodyPr>
          <a:lstStyle>
            <a:lvl1pPr marL="457200" indent="-457200" eaLnBrk="0" hangingPunct="0">
              <a:defRPr sz="3200">
                <a:solidFill>
                  <a:schemeClr val="tx1"/>
                </a:solidFill>
                <a:latin typeface="Arial" panose="020B0604020202020204" pitchFamily="34" charset="0"/>
                <a:cs typeface="Arial" panose="020B0604020202020204" pitchFamily="34" charset="0"/>
              </a:defRPr>
            </a:lvl1pPr>
            <a:lvl2pPr marL="742950" indent="-285750" eaLnBrk="0" hangingPunct="0">
              <a:defRPr sz="3200">
                <a:solidFill>
                  <a:schemeClr val="tx1"/>
                </a:solidFill>
                <a:latin typeface="Arial" panose="020B0604020202020204" pitchFamily="34" charset="0"/>
                <a:cs typeface="Arial" panose="020B0604020202020204" pitchFamily="34" charset="0"/>
              </a:defRPr>
            </a:lvl2pPr>
            <a:lvl3pPr marL="1143000" indent="-228600" eaLnBrk="0" hangingPunct="0">
              <a:defRPr sz="3200">
                <a:solidFill>
                  <a:schemeClr val="tx1"/>
                </a:solidFill>
                <a:latin typeface="Arial" panose="020B0604020202020204" pitchFamily="34" charset="0"/>
                <a:cs typeface="Arial" panose="020B0604020202020204" pitchFamily="34" charset="0"/>
              </a:defRPr>
            </a:lvl3pPr>
            <a:lvl4pPr marL="1600200" indent="-228600" eaLnBrk="0" hangingPunct="0">
              <a:defRPr sz="3200">
                <a:solidFill>
                  <a:schemeClr val="tx1"/>
                </a:solidFill>
                <a:latin typeface="Arial" panose="020B0604020202020204" pitchFamily="34" charset="0"/>
                <a:cs typeface="Arial" panose="020B0604020202020204" pitchFamily="34" charset="0"/>
              </a:defRPr>
            </a:lvl4pPr>
            <a:lvl5pPr marL="2057400" indent="-228600" eaLnBrk="0" hangingPunct="0">
              <a:defRPr sz="3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just" eaLnBrk="1" hangingPunct="1">
              <a:buFont typeface="Arial" panose="020B0604020202020204" pitchFamily="34" charset="0"/>
              <a:buChar char="•"/>
            </a:pPr>
            <a:r>
              <a:rPr lang="en-US" altLang="en-US" sz="3000"/>
              <a:t>According to the </a:t>
            </a:r>
            <a:r>
              <a:rPr lang="en-US" altLang="en-US" sz="3000" i="1"/>
              <a:t>International Classification of Diseases, 11th Revision (ICD-11)</a:t>
            </a:r>
            <a:r>
              <a:rPr lang="en-US" altLang="en-US" sz="3000"/>
              <a:t>, schizophrenia (6A20) is defined as a chronic psychotic disorder that profoundly affects thought processes, perception, emotional responsiveness, and behaviour (World Health Organization, 2022). Individuals living with the disorder may experience symptoms such as hallucinations, delusions, and disorganised thinking, which can significantly impair social and occupational functio	ning.</a:t>
            </a:r>
          </a:p>
          <a:p>
            <a:pPr algn="just" eaLnBrk="1" hangingPunct="1">
              <a:buFont typeface="Arial" panose="020B0604020202020204" pitchFamily="34" charset="0"/>
              <a:buChar char="•"/>
            </a:pPr>
            <a:r>
              <a:rPr lang="en-US" altLang="en-US" sz="3000"/>
              <a:t>Globally, schizophrenia affects approximately 24 million people, with onset typically occurring in late adolescence or early adulthood (World Health Organization, 2023). The condition often results in long-term disability and requires comprehensive treatment and social support.</a:t>
            </a:r>
          </a:p>
          <a:p>
            <a:pPr algn="just" eaLnBrk="1" hangingPunct="1">
              <a:buFont typeface="Arial" panose="020B0604020202020204" pitchFamily="34" charset="0"/>
              <a:buChar char="•"/>
            </a:pPr>
            <a:r>
              <a:rPr lang="en-US" altLang="en-US" sz="3000"/>
              <a:t>The aim of this poster is to critically examine the historical and contemporary treatments and care provisions for schizophrenia, while exploring how social, cultural, and political factors have influenced public attitudes, stigma, and the overall delivery of mental health services over time.</a:t>
            </a:r>
          </a:p>
        </p:txBody>
      </p:sp>
      <p:sp>
        <p:nvSpPr>
          <p:cNvPr id="14339" name="Text Box 15">
            <a:extLst>
              <a:ext uri="{FF2B5EF4-FFF2-40B4-BE49-F238E27FC236}">
                <a16:creationId xmlns:a16="http://schemas.microsoft.com/office/drawing/2014/main" id="{B8BF2A45-DEB6-34DB-D686-EDA081A6F9EC}"/>
              </a:ext>
            </a:extLst>
          </p:cNvPr>
          <p:cNvSpPr txBox="1">
            <a:spLocks noChangeArrowheads="1"/>
          </p:cNvSpPr>
          <p:nvPr/>
        </p:nvSpPr>
        <p:spPr bwMode="auto">
          <a:xfrm>
            <a:off x="8650288" y="762000"/>
            <a:ext cx="34009012" cy="3198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0" tIns="914400" rIns="457200" bIns="457200" anchor="ctr" anchorCtr="1"/>
          <a:lstStyle>
            <a:lvl1pPr eaLnBrk="0" hangingPunct="0">
              <a:defRPr sz="3200">
                <a:solidFill>
                  <a:schemeClr val="tx1"/>
                </a:solidFill>
                <a:latin typeface="Arial" panose="020B0604020202020204" pitchFamily="34" charset="0"/>
                <a:cs typeface="Arial" panose="020B0604020202020204" pitchFamily="34" charset="0"/>
              </a:defRPr>
            </a:lvl1pPr>
            <a:lvl2pPr marL="742950" indent="-285750" eaLnBrk="0" hangingPunct="0">
              <a:defRPr sz="3200">
                <a:solidFill>
                  <a:schemeClr val="tx1"/>
                </a:solidFill>
                <a:latin typeface="Arial" panose="020B0604020202020204" pitchFamily="34" charset="0"/>
                <a:cs typeface="Arial" panose="020B0604020202020204" pitchFamily="34" charset="0"/>
              </a:defRPr>
            </a:lvl2pPr>
            <a:lvl3pPr marL="1143000" indent="-228600" eaLnBrk="0" hangingPunct="0">
              <a:defRPr sz="3200">
                <a:solidFill>
                  <a:schemeClr val="tx1"/>
                </a:solidFill>
                <a:latin typeface="Arial" panose="020B0604020202020204" pitchFamily="34" charset="0"/>
                <a:cs typeface="Arial" panose="020B0604020202020204" pitchFamily="34" charset="0"/>
              </a:defRPr>
            </a:lvl3pPr>
            <a:lvl4pPr marL="1600200" indent="-228600" eaLnBrk="0" hangingPunct="0">
              <a:defRPr sz="3200">
                <a:solidFill>
                  <a:schemeClr val="tx1"/>
                </a:solidFill>
                <a:latin typeface="Arial" panose="020B0604020202020204" pitchFamily="34" charset="0"/>
                <a:cs typeface="Arial" panose="020B0604020202020204" pitchFamily="34" charset="0"/>
              </a:defRPr>
            </a:lvl4pPr>
            <a:lvl5pPr marL="2057400" indent="-228600" eaLnBrk="0" hangingPunct="0">
              <a:defRPr sz="3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ctr"/>
            <a:endParaRPr lang="en-US" altLang="en-US" sz="7200" b="1"/>
          </a:p>
          <a:p>
            <a:pPr algn="ctr"/>
            <a:r>
              <a:rPr lang="en-US" altLang="en-US" sz="7200" b="1"/>
              <a:t>Schizophrenia: Evolution of Understanding, Treatment, and Care from Historical to Contemporary Perspectives</a:t>
            </a:r>
          </a:p>
        </p:txBody>
      </p:sp>
      <p:sp>
        <p:nvSpPr>
          <p:cNvPr id="14340" name="Text Box 19">
            <a:extLst>
              <a:ext uri="{FF2B5EF4-FFF2-40B4-BE49-F238E27FC236}">
                <a16:creationId xmlns:a16="http://schemas.microsoft.com/office/drawing/2014/main" id="{3CD4E422-F0DD-BEC8-FC17-3F03826C3490}"/>
              </a:ext>
            </a:extLst>
          </p:cNvPr>
          <p:cNvSpPr txBox="1">
            <a:spLocks noChangeArrowheads="1"/>
          </p:cNvSpPr>
          <p:nvPr/>
        </p:nvSpPr>
        <p:spPr bwMode="auto">
          <a:xfrm>
            <a:off x="20978813" y="6362700"/>
            <a:ext cx="11514137" cy="17956213"/>
          </a:xfrm>
          <a:prstGeom prst="rect">
            <a:avLst/>
          </a:prstGeom>
          <a:noFill/>
          <a:ln w="762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228600" tIns="228600" rIns="228600" bIns="228600"/>
          <a:lstStyle>
            <a:lvl1pPr marL="220663" indent="-220663" eaLnBrk="0" hangingPunct="0">
              <a:defRPr sz="3200">
                <a:solidFill>
                  <a:schemeClr val="tx1"/>
                </a:solidFill>
                <a:latin typeface="Arial" panose="020B0604020202020204" pitchFamily="34" charset="0"/>
                <a:cs typeface="Arial" panose="020B0604020202020204" pitchFamily="34" charset="0"/>
              </a:defRPr>
            </a:lvl1pPr>
            <a:lvl2pPr marL="742950" indent="-285750" eaLnBrk="0" hangingPunct="0">
              <a:defRPr sz="3200">
                <a:solidFill>
                  <a:schemeClr val="tx1"/>
                </a:solidFill>
                <a:latin typeface="Arial" panose="020B0604020202020204" pitchFamily="34" charset="0"/>
                <a:cs typeface="Arial" panose="020B0604020202020204" pitchFamily="34" charset="0"/>
              </a:defRPr>
            </a:lvl2pPr>
            <a:lvl3pPr marL="1143000" indent="-228600" eaLnBrk="0" hangingPunct="0">
              <a:defRPr sz="3200">
                <a:solidFill>
                  <a:schemeClr val="tx1"/>
                </a:solidFill>
                <a:latin typeface="Arial" panose="020B0604020202020204" pitchFamily="34" charset="0"/>
                <a:cs typeface="Arial" panose="020B0604020202020204" pitchFamily="34" charset="0"/>
              </a:defRPr>
            </a:lvl3pPr>
            <a:lvl4pPr marL="1600200" indent="-228600" eaLnBrk="0" hangingPunct="0">
              <a:defRPr sz="3200">
                <a:solidFill>
                  <a:schemeClr val="tx1"/>
                </a:solidFill>
                <a:latin typeface="Arial" panose="020B0604020202020204" pitchFamily="34" charset="0"/>
                <a:cs typeface="Arial" panose="020B0604020202020204" pitchFamily="34" charset="0"/>
              </a:defRPr>
            </a:lvl4pPr>
            <a:lvl5pPr marL="2057400" indent="-228600" eaLnBrk="0" hangingPunct="0">
              <a:defRPr sz="3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just">
              <a:buFont typeface="Arial" panose="020B0604020202020204" pitchFamily="34" charset="0"/>
              <a:buChar char="•"/>
            </a:pPr>
            <a:r>
              <a:rPr lang="en-US" altLang="en-US"/>
              <a:t>The 1950s marked a major turning point in psychiatric treatment with the discovery of chlorpromazine, which became the first medication to effectively reduce the symptoms of psychosis. This advancement allowed many individuals with schizophrenia to achieve better symptom management and return to everyday activities (Healy, 2015).</a:t>
            </a:r>
          </a:p>
          <a:p>
            <a:pPr algn="just">
              <a:buFont typeface="Arial" panose="020B0604020202020204" pitchFamily="34" charset="0"/>
              <a:buChar char="•"/>
            </a:pPr>
            <a:r>
              <a:rPr lang="en-US" altLang="en-US"/>
              <a:t>Between the 1960s and the 1980s, mental health care began to move away from large psychiatric institutions toward services delivered within the community. This process, known as deinstitutionalisation, aimed to improve rehabilitation, promote independence, and reduce the social isolation associated with hospitalisation (Ramon et al., 2007).</a:t>
            </a:r>
          </a:p>
          <a:p>
            <a:pPr algn="just">
              <a:buFont typeface="Arial" panose="020B0604020202020204" pitchFamily="34" charset="0"/>
              <a:buChar char="•"/>
            </a:pPr>
            <a:r>
              <a:rPr lang="en-US" altLang="en-US"/>
              <a:t>In the United Kingdom, the introduction of the Mental Health Act in 1983 reinforced the rights of patients and encouraged voluntary participation in treatment. The Act promoted the idea that people with mental health conditions should receive care and support in community settings rather than in long-term hospitals.</a:t>
            </a:r>
          </a:p>
          <a:p>
            <a:pPr algn="just">
              <a:buFont typeface="Arial" panose="020B0604020202020204" pitchFamily="34" charset="0"/>
              <a:buChar char="•"/>
            </a:pPr>
            <a:r>
              <a:rPr lang="en-US" altLang="en-US"/>
              <a:t>Despite these positive changes, several difficulties have continued to affect service delivery. Ongoing problems such as underfunding, limited coordination between services, and lack of community resources have contributed to social exclusion, relapse, and homelessness among affected individuals (Thornicroft and Tansella, 2013).</a:t>
            </a:r>
          </a:p>
          <a:p>
            <a:pPr algn="just">
              <a:buFont typeface="Arial" panose="020B0604020202020204" pitchFamily="34" charset="0"/>
              <a:buChar char="•"/>
            </a:pPr>
            <a:r>
              <a:rPr lang="en-US" altLang="en-US"/>
              <a:t>The overall transition from institutional care to community-focused services represents a significant improvement in the understanding and treatment of schizophrenia. However, continued investment and stronger policies are required to ensure accessible, equitable, and sustainable mental health care for all.</a:t>
            </a:r>
          </a:p>
        </p:txBody>
      </p:sp>
      <p:sp>
        <p:nvSpPr>
          <p:cNvPr id="14341" name="Text Box 20">
            <a:extLst>
              <a:ext uri="{FF2B5EF4-FFF2-40B4-BE49-F238E27FC236}">
                <a16:creationId xmlns:a16="http://schemas.microsoft.com/office/drawing/2014/main" id="{06CCBF25-DC71-D788-6EDE-9015552AE4C9}"/>
              </a:ext>
            </a:extLst>
          </p:cNvPr>
          <p:cNvSpPr txBox="1">
            <a:spLocks noChangeArrowheads="1"/>
          </p:cNvSpPr>
          <p:nvPr/>
        </p:nvSpPr>
        <p:spPr bwMode="auto">
          <a:xfrm>
            <a:off x="32862838" y="6378575"/>
            <a:ext cx="10055225" cy="17940338"/>
          </a:xfrm>
          <a:prstGeom prst="rect">
            <a:avLst/>
          </a:prstGeom>
          <a:noFill/>
          <a:ln w="762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228600" tIns="228600" rIns="228600" bIns="228600"/>
          <a:lstStyle>
            <a:lvl1pPr marL="457200" indent="-457200" eaLnBrk="0" hangingPunct="0">
              <a:defRPr sz="3200">
                <a:solidFill>
                  <a:schemeClr val="tx1"/>
                </a:solidFill>
                <a:latin typeface="Arial" panose="020B0604020202020204" pitchFamily="34" charset="0"/>
                <a:cs typeface="Arial" panose="020B0604020202020204" pitchFamily="34" charset="0"/>
              </a:defRPr>
            </a:lvl1pPr>
            <a:lvl2pPr marL="742950" indent="-285750" eaLnBrk="0" hangingPunct="0">
              <a:defRPr sz="3200">
                <a:solidFill>
                  <a:schemeClr val="tx1"/>
                </a:solidFill>
                <a:latin typeface="Arial" panose="020B0604020202020204" pitchFamily="34" charset="0"/>
                <a:cs typeface="Arial" panose="020B0604020202020204" pitchFamily="34" charset="0"/>
              </a:defRPr>
            </a:lvl2pPr>
            <a:lvl3pPr marL="1143000" indent="-228600" eaLnBrk="0" hangingPunct="0">
              <a:defRPr sz="3200">
                <a:solidFill>
                  <a:schemeClr val="tx1"/>
                </a:solidFill>
                <a:latin typeface="Arial" panose="020B0604020202020204" pitchFamily="34" charset="0"/>
                <a:cs typeface="Arial" panose="020B0604020202020204" pitchFamily="34" charset="0"/>
              </a:defRPr>
            </a:lvl3pPr>
            <a:lvl4pPr marL="1600200" indent="-228600" eaLnBrk="0" hangingPunct="0">
              <a:defRPr sz="3200">
                <a:solidFill>
                  <a:schemeClr val="tx1"/>
                </a:solidFill>
                <a:latin typeface="Arial" panose="020B0604020202020204" pitchFamily="34" charset="0"/>
                <a:cs typeface="Arial" panose="020B0604020202020204" pitchFamily="34" charset="0"/>
              </a:defRPr>
            </a:lvl4pPr>
            <a:lvl5pPr marL="2057400" indent="-228600" eaLnBrk="0" hangingPunct="0">
              <a:defRPr sz="3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just">
              <a:buFont typeface="Arial" panose="020B0604020202020204" pitchFamily="34" charset="0"/>
              <a:buChar char="•"/>
            </a:pPr>
            <a:r>
              <a:rPr lang="en-US" altLang="en-US"/>
              <a:t>The eleventh edition of the International Classification of Diseases provides an updated and clearer description of schizophrenia. It defines the disorder as a long-term disturbance in thought, emotion, perception, and behaviour that significantly affects daily functioning (World Health Organization, 2022).</a:t>
            </a:r>
          </a:p>
          <a:p>
            <a:pPr algn="just">
              <a:buFont typeface="Arial" panose="020B0604020202020204" pitchFamily="34" charset="0"/>
              <a:buChar char="•"/>
            </a:pPr>
            <a:r>
              <a:rPr lang="en-US" altLang="en-US"/>
              <a:t>Earlier versions of the classification included subtypes such as paranoid and catatonic schizophrenia, which have now been removed due to their limited reliability and diagnostic accuracy (First et al., 2021). The ICD-11 instead focuses on core symptom dimensions including hallucinations, delusions, disorganised thinking, cognitive deficits, negative symptoms, and motor disturbances (World Health Organization, 2022).</a:t>
            </a:r>
          </a:p>
          <a:p>
            <a:pPr algn="just">
              <a:buFont typeface="Arial" panose="020B0604020202020204" pitchFamily="34" charset="0"/>
              <a:buChar char="•"/>
            </a:pPr>
            <a:r>
              <a:rPr lang="en-US" altLang="en-US"/>
              <a:t>This modern framework adopts a dimensional and person-centred perspective, recognising that symptoms can vary in form and intensity throughout a person’s life. It encourages clinicians to consider individual experiences rather than applying rigid diagnostic labels.</a:t>
            </a:r>
          </a:p>
          <a:p>
            <a:pPr algn="just">
              <a:buFont typeface="Arial" panose="020B0604020202020204" pitchFamily="34" charset="0"/>
              <a:buChar char="•"/>
            </a:pPr>
            <a:r>
              <a:rPr lang="en-US" altLang="en-US"/>
              <a:t>Contemporary approaches emphasise recovery-oriented and holistic care, integrating medical treatment with psychological and social support. Early intervention, collaborative care, and social inclusion are considered essential in promoting better outcomes (National Institute for Health and Care Excellence, 2020).</a:t>
            </a:r>
          </a:p>
          <a:p>
            <a:pPr algn="just">
              <a:buFont typeface="Arial" panose="020B0604020202020204" pitchFamily="34" charset="0"/>
              <a:buChar char="•"/>
            </a:pPr>
            <a:r>
              <a:rPr lang="en-US" altLang="en-US"/>
              <a:t>Current understanding also highlights the impact of social and environmental factors such as housing, employment, and education on recovery. These influences reinforce the need for services that address both clinical symptoms and broader wellbeing to achieve equality in mental health care.</a:t>
            </a:r>
          </a:p>
        </p:txBody>
      </p:sp>
      <p:sp>
        <p:nvSpPr>
          <p:cNvPr id="14342" name="Text Box 18">
            <a:extLst>
              <a:ext uri="{FF2B5EF4-FFF2-40B4-BE49-F238E27FC236}">
                <a16:creationId xmlns:a16="http://schemas.microsoft.com/office/drawing/2014/main" id="{199FC7D4-32F0-636D-AA3C-6F3BD9349E9C}"/>
              </a:ext>
            </a:extLst>
          </p:cNvPr>
          <p:cNvSpPr txBox="1">
            <a:spLocks noChangeArrowheads="1"/>
          </p:cNvSpPr>
          <p:nvPr/>
        </p:nvSpPr>
        <p:spPr bwMode="auto">
          <a:xfrm>
            <a:off x="8650288" y="6300788"/>
            <a:ext cx="11695112" cy="18018125"/>
          </a:xfrm>
          <a:prstGeom prst="rect">
            <a:avLst/>
          </a:prstGeom>
          <a:noFill/>
          <a:ln w="76200">
            <a:solidFill>
              <a:srgbClr val="002060"/>
            </a:solidFill>
            <a:miter lim="800000"/>
            <a:headEnd/>
            <a:tailEnd/>
          </a:ln>
          <a:extLst>
            <a:ext uri="{909E8E84-426E-40DD-AFC4-6F175D3DCCD1}">
              <a14:hiddenFill xmlns:a14="http://schemas.microsoft.com/office/drawing/2010/main">
                <a:solidFill>
                  <a:srgbClr val="FFFFFF"/>
                </a:solidFill>
              </a14:hiddenFill>
            </a:ext>
          </a:extLst>
        </p:spPr>
        <p:txBody>
          <a:bodyPr lIns="228600" tIns="228600" rIns="228600" bIns="228600"/>
          <a:lstStyle>
            <a:lvl1pPr marL="457200" indent="-457200" eaLnBrk="0" hangingPunct="0">
              <a:defRPr sz="3200">
                <a:solidFill>
                  <a:schemeClr val="tx1"/>
                </a:solidFill>
                <a:latin typeface="Arial" panose="020B0604020202020204" pitchFamily="34" charset="0"/>
                <a:cs typeface="Arial" panose="020B0604020202020204" pitchFamily="34" charset="0"/>
              </a:defRPr>
            </a:lvl1pPr>
            <a:lvl2pPr marL="742950" indent="-285750" eaLnBrk="0" hangingPunct="0">
              <a:defRPr sz="3200">
                <a:solidFill>
                  <a:schemeClr val="tx1"/>
                </a:solidFill>
                <a:latin typeface="Arial" panose="020B0604020202020204" pitchFamily="34" charset="0"/>
                <a:cs typeface="Arial" panose="020B0604020202020204" pitchFamily="34" charset="0"/>
              </a:defRPr>
            </a:lvl2pPr>
            <a:lvl3pPr marL="1143000" indent="-228600" eaLnBrk="0" hangingPunct="0">
              <a:defRPr sz="3200">
                <a:solidFill>
                  <a:schemeClr val="tx1"/>
                </a:solidFill>
                <a:latin typeface="Arial" panose="020B0604020202020204" pitchFamily="34" charset="0"/>
                <a:cs typeface="Arial" panose="020B0604020202020204" pitchFamily="34" charset="0"/>
              </a:defRPr>
            </a:lvl3pPr>
            <a:lvl4pPr marL="1600200" indent="-228600" eaLnBrk="0" hangingPunct="0">
              <a:defRPr sz="3200">
                <a:solidFill>
                  <a:schemeClr val="tx1"/>
                </a:solidFill>
                <a:latin typeface="Arial" panose="020B0604020202020204" pitchFamily="34" charset="0"/>
                <a:cs typeface="Arial" panose="020B0604020202020204" pitchFamily="34" charset="0"/>
              </a:defRPr>
            </a:lvl4pPr>
            <a:lvl5pPr marL="2057400" indent="-228600" eaLnBrk="0" hangingPunct="0">
              <a:defRPr sz="3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just">
              <a:buFont typeface="Arial" panose="020B0604020202020204" pitchFamily="34" charset="0"/>
              <a:buChar char="•"/>
            </a:pPr>
            <a:r>
              <a:rPr lang="en-US" altLang="en-US"/>
              <a:t>Early classification of schizophrenia has changed over time. Emil Kraepelin (1896) first used the term </a:t>
            </a:r>
            <a:r>
              <a:rPr lang="en-US" altLang="en-US" i="1"/>
              <a:t>dementia praecox</a:t>
            </a:r>
            <a:r>
              <a:rPr lang="en-US" altLang="en-US"/>
              <a:t> to describe early-onset psychotic disorders involving progressive cognitive decline (Lieberman, 2018). Later, Eugen Bleuler (1911) replaced the term with </a:t>
            </a:r>
            <a:r>
              <a:rPr lang="en-US" altLang="en-US" i="1"/>
              <a:t>schizophrenia</a:t>
            </a:r>
            <a:r>
              <a:rPr lang="en-US" altLang="en-US"/>
              <a:t>, focusing on the disconnection between thought, emotion, and behaviour rather than inevitable decline (Shorter, 2017). These early ideas influenced the creation of diagnostic systems such as the ICD and DSM.</a:t>
            </a:r>
          </a:p>
          <a:p>
            <a:pPr algn="just">
              <a:buFont typeface="Arial" panose="020B0604020202020204" pitchFamily="34" charset="0"/>
              <a:buChar char="•"/>
            </a:pPr>
            <a:r>
              <a:rPr lang="en-US" altLang="en-US"/>
              <a:t>In the late nineteenth and early twentieth centuries, people with schizophrenia were mainly treated in psychiatric asylums (Grob, 1994). Care in these institutions focused on containment and social control rather than therapy or recovery. Overcrowding, poor living conditions, and stigma were widespread, reflecting society’s limited understanding of mental illness (Shorter, 2017).</a:t>
            </a:r>
          </a:p>
          <a:p>
            <a:pPr algn="just">
              <a:buFont typeface="Arial" panose="020B0604020202020204" pitchFamily="34" charset="0"/>
              <a:buChar char="•"/>
            </a:pPr>
            <a:r>
              <a:rPr lang="en-US" altLang="en-US"/>
              <a:t>By the mid-twentieth century, psychiatry moved toward biological treatments such as insulin coma therapy, electroconvulsive therapy (ECT), and prefrontal lobotomies (Healy, 2015). These interventions aimed to manage symptoms but often caused severe side effects and raised ethical concerns. Despite their risks, they represented a step toward recognising schizophrenia as a brain-based disorder requiring medical attention.</a:t>
            </a:r>
          </a:p>
          <a:p>
            <a:pPr algn="just">
              <a:buFont typeface="Arial" panose="020B0604020202020204" pitchFamily="34" charset="0"/>
              <a:buChar char="•"/>
            </a:pPr>
            <a:r>
              <a:rPr lang="en-US" altLang="en-US"/>
              <a:t>The historical progression of schizophrenia treatment highlights the shift from moral and custodial care to early medical and psychological approaches. This change illustrates how advances in science, together with evolving social attitudes and institutional practices, have shaped modern mental health care (Ramon et al., 2007).</a:t>
            </a:r>
          </a:p>
        </p:txBody>
      </p:sp>
      <p:sp>
        <p:nvSpPr>
          <p:cNvPr id="14343" name="Text Box 23">
            <a:extLst>
              <a:ext uri="{FF2B5EF4-FFF2-40B4-BE49-F238E27FC236}">
                <a16:creationId xmlns:a16="http://schemas.microsoft.com/office/drawing/2014/main" id="{51618821-B57B-CA51-93FE-8707CF061F5D}"/>
              </a:ext>
            </a:extLst>
          </p:cNvPr>
          <p:cNvSpPr txBox="1">
            <a:spLocks noChangeArrowheads="1"/>
          </p:cNvSpPr>
          <p:nvPr/>
        </p:nvSpPr>
        <p:spPr bwMode="auto">
          <a:xfrm>
            <a:off x="8650288" y="4911725"/>
            <a:ext cx="11695112" cy="13716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228600" tIns="228600" rIns="228600" bIns="228600" anchor="ctr" anchorCtr="1"/>
          <a:lstStyle>
            <a:lvl1pPr defTabSz="4389438" eaLnBrk="0" hangingPunct="0">
              <a:defRPr sz="3200">
                <a:solidFill>
                  <a:schemeClr val="tx1"/>
                </a:solidFill>
                <a:latin typeface="Arial" panose="020B0604020202020204" pitchFamily="34" charset="0"/>
                <a:cs typeface="Arial" panose="020B0604020202020204" pitchFamily="34" charset="0"/>
              </a:defRPr>
            </a:lvl1pPr>
            <a:lvl2pPr marL="742950" indent="-285750" defTabSz="4389438" eaLnBrk="0" hangingPunct="0">
              <a:defRPr sz="3200">
                <a:solidFill>
                  <a:schemeClr val="tx1"/>
                </a:solidFill>
                <a:latin typeface="Arial" panose="020B0604020202020204" pitchFamily="34" charset="0"/>
                <a:cs typeface="Arial" panose="020B0604020202020204" pitchFamily="34" charset="0"/>
              </a:defRPr>
            </a:lvl2pPr>
            <a:lvl3pPr marL="1143000" indent="-228600" defTabSz="4389438" eaLnBrk="0" hangingPunct="0">
              <a:defRPr sz="3200">
                <a:solidFill>
                  <a:schemeClr val="tx1"/>
                </a:solidFill>
                <a:latin typeface="Arial" panose="020B0604020202020204" pitchFamily="34" charset="0"/>
                <a:cs typeface="Arial" panose="020B0604020202020204" pitchFamily="34" charset="0"/>
              </a:defRPr>
            </a:lvl3pPr>
            <a:lvl4pPr marL="1600200" indent="-228600" defTabSz="4389438" eaLnBrk="0" hangingPunct="0">
              <a:defRPr sz="3200">
                <a:solidFill>
                  <a:schemeClr val="tx1"/>
                </a:solidFill>
                <a:latin typeface="Arial" panose="020B0604020202020204" pitchFamily="34" charset="0"/>
                <a:cs typeface="Arial" panose="020B0604020202020204" pitchFamily="34" charset="0"/>
              </a:defRPr>
            </a:lvl4pPr>
            <a:lvl5pPr marL="2057400" indent="-228600" defTabSz="4389438" eaLnBrk="0" hangingPunct="0">
              <a:defRPr sz="3200">
                <a:solidFill>
                  <a:schemeClr val="tx1"/>
                </a:solidFill>
                <a:latin typeface="Arial" panose="020B0604020202020204" pitchFamily="34" charset="0"/>
                <a:cs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eaLnBrk="1" hangingPunct="1"/>
            <a:r>
              <a:rPr lang="en-US" altLang="en-US" sz="3600" b="1">
                <a:solidFill>
                  <a:schemeClr val="bg1"/>
                </a:solidFill>
              </a:rPr>
              <a:t>Historical Context of Classification and Treatment</a:t>
            </a:r>
          </a:p>
        </p:txBody>
      </p:sp>
      <p:sp>
        <p:nvSpPr>
          <p:cNvPr id="14344" name="Text Box 28">
            <a:extLst>
              <a:ext uri="{FF2B5EF4-FFF2-40B4-BE49-F238E27FC236}">
                <a16:creationId xmlns:a16="http://schemas.microsoft.com/office/drawing/2014/main" id="{1DBE1460-F9A3-87B8-ABC9-6A066CD509C8}"/>
              </a:ext>
            </a:extLst>
          </p:cNvPr>
          <p:cNvSpPr txBox="1">
            <a:spLocks noChangeArrowheads="1"/>
          </p:cNvSpPr>
          <p:nvPr/>
        </p:nvSpPr>
        <p:spPr bwMode="auto">
          <a:xfrm>
            <a:off x="32799338" y="4930775"/>
            <a:ext cx="10055225" cy="13716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228600" tIns="228600" rIns="228600" bIns="228600" anchor="ctr" anchorCtr="1"/>
          <a:lstStyle>
            <a:lvl1pPr defTabSz="4389438" eaLnBrk="0" hangingPunct="0">
              <a:defRPr sz="3200">
                <a:solidFill>
                  <a:schemeClr val="tx1"/>
                </a:solidFill>
                <a:latin typeface="Arial" panose="020B0604020202020204" pitchFamily="34" charset="0"/>
                <a:cs typeface="Arial" panose="020B0604020202020204" pitchFamily="34" charset="0"/>
              </a:defRPr>
            </a:lvl1pPr>
            <a:lvl2pPr marL="742950" indent="-285750" defTabSz="4389438" eaLnBrk="0" hangingPunct="0">
              <a:defRPr sz="3200">
                <a:solidFill>
                  <a:schemeClr val="tx1"/>
                </a:solidFill>
                <a:latin typeface="Arial" panose="020B0604020202020204" pitchFamily="34" charset="0"/>
                <a:cs typeface="Arial" panose="020B0604020202020204" pitchFamily="34" charset="0"/>
              </a:defRPr>
            </a:lvl2pPr>
            <a:lvl3pPr marL="1143000" indent="-228600" defTabSz="4389438" eaLnBrk="0" hangingPunct="0">
              <a:defRPr sz="3200">
                <a:solidFill>
                  <a:schemeClr val="tx1"/>
                </a:solidFill>
                <a:latin typeface="Arial" panose="020B0604020202020204" pitchFamily="34" charset="0"/>
                <a:cs typeface="Arial" panose="020B0604020202020204" pitchFamily="34" charset="0"/>
              </a:defRPr>
            </a:lvl3pPr>
            <a:lvl4pPr marL="1600200" indent="-228600" defTabSz="4389438" eaLnBrk="0" hangingPunct="0">
              <a:defRPr sz="3200">
                <a:solidFill>
                  <a:schemeClr val="tx1"/>
                </a:solidFill>
                <a:latin typeface="Arial" panose="020B0604020202020204" pitchFamily="34" charset="0"/>
                <a:cs typeface="Arial" panose="020B0604020202020204" pitchFamily="34" charset="0"/>
              </a:defRPr>
            </a:lvl4pPr>
            <a:lvl5pPr marL="2057400" indent="-228600" defTabSz="4389438" eaLnBrk="0" hangingPunct="0">
              <a:defRPr sz="3200">
                <a:solidFill>
                  <a:schemeClr val="tx1"/>
                </a:solidFill>
                <a:latin typeface="Arial" panose="020B0604020202020204" pitchFamily="34" charset="0"/>
                <a:cs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600" b="1">
                <a:solidFill>
                  <a:schemeClr val="bg1"/>
                </a:solidFill>
              </a:rPr>
              <a:t>Contemporary Understanding and</a:t>
            </a:r>
          </a:p>
          <a:p>
            <a:pPr algn="ctr" eaLnBrk="1" hangingPunct="1"/>
            <a:r>
              <a:rPr lang="en-US" altLang="en-US" sz="3600" b="1">
                <a:solidFill>
                  <a:schemeClr val="bg1"/>
                </a:solidFill>
              </a:rPr>
              <a:t> Classification (ICD-11)</a:t>
            </a:r>
          </a:p>
        </p:txBody>
      </p:sp>
      <p:sp>
        <p:nvSpPr>
          <p:cNvPr id="14345" name="Text Box 29">
            <a:extLst>
              <a:ext uri="{FF2B5EF4-FFF2-40B4-BE49-F238E27FC236}">
                <a16:creationId xmlns:a16="http://schemas.microsoft.com/office/drawing/2014/main" id="{40DF9A70-CFA1-E224-F99C-20FF8943A042}"/>
              </a:ext>
            </a:extLst>
          </p:cNvPr>
          <p:cNvSpPr txBox="1">
            <a:spLocks noChangeArrowheads="1"/>
          </p:cNvSpPr>
          <p:nvPr/>
        </p:nvSpPr>
        <p:spPr bwMode="auto">
          <a:xfrm>
            <a:off x="20966113" y="4930775"/>
            <a:ext cx="11526837" cy="14319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228600" tIns="228600" rIns="228600" bIns="228600" anchor="ctr" anchorCtr="1"/>
          <a:lstStyle>
            <a:lvl1pPr defTabSz="4389438" eaLnBrk="0" hangingPunct="0">
              <a:defRPr sz="3200">
                <a:solidFill>
                  <a:schemeClr val="tx1"/>
                </a:solidFill>
                <a:latin typeface="Arial" panose="020B0604020202020204" pitchFamily="34" charset="0"/>
                <a:cs typeface="Arial" panose="020B0604020202020204" pitchFamily="34" charset="0"/>
              </a:defRPr>
            </a:lvl1pPr>
            <a:lvl2pPr marL="742950" indent="-285750" defTabSz="4389438" eaLnBrk="0" hangingPunct="0">
              <a:defRPr sz="3200">
                <a:solidFill>
                  <a:schemeClr val="tx1"/>
                </a:solidFill>
                <a:latin typeface="Arial" panose="020B0604020202020204" pitchFamily="34" charset="0"/>
                <a:cs typeface="Arial" panose="020B0604020202020204" pitchFamily="34" charset="0"/>
              </a:defRPr>
            </a:lvl2pPr>
            <a:lvl3pPr marL="1143000" indent="-228600" defTabSz="4389438" eaLnBrk="0" hangingPunct="0">
              <a:defRPr sz="3200">
                <a:solidFill>
                  <a:schemeClr val="tx1"/>
                </a:solidFill>
                <a:latin typeface="Arial" panose="020B0604020202020204" pitchFamily="34" charset="0"/>
                <a:cs typeface="Arial" panose="020B0604020202020204" pitchFamily="34" charset="0"/>
              </a:defRPr>
            </a:lvl3pPr>
            <a:lvl4pPr marL="1600200" indent="-228600" defTabSz="4389438" eaLnBrk="0" hangingPunct="0">
              <a:defRPr sz="3200">
                <a:solidFill>
                  <a:schemeClr val="tx1"/>
                </a:solidFill>
                <a:latin typeface="Arial" panose="020B0604020202020204" pitchFamily="34" charset="0"/>
                <a:cs typeface="Arial" panose="020B0604020202020204" pitchFamily="34" charset="0"/>
              </a:defRPr>
            </a:lvl4pPr>
            <a:lvl5pPr marL="2057400" indent="-228600" defTabSz="4389438" eaLnBrk="0" hangingPunct="0">
              <a:defRPr sz="3200">
                <a:solidFill>
                  <a:schemeClr val="tx1"/>
                </a:solidFill>
                <a:latin typeface="Arial" panose="020B0604020202020204" pitchFamily="34" charset="0"/>
                <a:cs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600" b="1">
                <a:solidFill>
                  <a:schemeClr val="bg1"/>
                </a:solidFill>
              </a:rPr>
              <a:t>Transition to Modern Psychiatry </a:t>
            </a:r>
          </a:p>
          <a:p>
            <a:pPr algn="ctr" eaLnBrk="1" hangingPunct="1"/>
            <a:r>
              <a:rPr lang="en-US" altLang="en-US" sz="3600" b="1">
                <a:solidFill>
                  <a:schemeClr val="bg1"/>
                </a:solidFill>
              </a:rPr>
              <a:t>and Deinstitutionalisation</a:t>
            </a:r>
          </a:p>
        </p:txBody>
      </p:sp>
      <p:sp>
        <p:nvSpPr>
          <p:cNvPr id="14346" name="Text Box 118">
            <a:extLst>
              <a:ext uri="{FF2B5EF4-FFF2-40B4-BE49-F238E27FC236}">
                <a16:creationId xmlns:a16="http://schemas.microsoft.com/office/drawing/2014/main" id="{8E774C73-53A4-4AF4-8218-EB0FC54E90D2}"/>
              </a:ext>
            </a:extLst>
          </p:cNvPr>
          <p:cNvSpPr txBox="1">
            <a:spLocks noChangeArrowheads="1"/>
          </p:cNvSpPr>
          <p:nvPr/>
        </p:nvSpPr>
        <p:spPr bwMode="auto">
          <a:xfrm>
            <a:off x="-44450" y="4873625"/>
            <a:ext cx="8324850" cy="13716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228600" tIns="228600" rIns="228600" bIns="228600" anchor="ctr" anchorCtr="1"/>
          <a:lstStyle>
            <a:lvl1pPr defTabSz="4389438" eaLnBrk="0" hangingPunct="0">
              <a:defRPr sz="3200">
                <a:solidFill>
                  <a:schemeClr val="tx1"/>
                </a:solidFill>
                <a:latin typeface="Arial" panose="020B0604020202020204" pitchFamily="34" charset="0"/>
                <a:cs typeface="Arial" panose="020B0604020202020204" pitchFamily="34" charset="0"/>
              </a:defRPr>
            </a:lvl1pPr>
            <a:lvl2pPr marL="742950" indent="-285750" defTabSz="4389438" eaLnBrk="0" hangingPunct="0">
              <a:defRPr sz="3200">
                <a:solidFill>
                  <a:schemeClr val="tx1"/>
                </a:solidFill>
                <a:latin typeface="Arial" panose="020B0604020202020204" pitchFamily="34" charset="0"/>
                <a:cs typeface="Arial" panose="020B0604020202020204" pitchFamily="34" charset="0"/>
              </a:defRPr>
            </a:lvl2pPr>
            <a:lvl3pPr marL="1143000" indent="-228600" defTabSz="4389438" eaLnBrk="0" hangingPunct="0">
              <a:defRPr sz="3200">
                <a:solidFill>
                  <a:schemeClr val="tx1"/>
                </a:solidFill>
                <a:latin typeface="Arial" panose="020B0604020202020204" pitchFamily="34" charset="0"/>
                <a:cs typeface="Arial" panose="020B0604020202020204" pitchFamily="34" charset="0"/>
              </a:defRPr>
            </a:lvl3pPr>
            <a:lvl4pPr marL="1600200" indent="-228600" defTabSz="4389438" eaLnBrk="0" hangingPunct="0">
              <a:defRPr sz="3200">
                <a:solidFill>
                  <a:schemeClr val="tx1"/>
                </a:solidFill>
                <a:latin typeface="Arial" panose="020B0604020202020204" pitchFamily="34" charset="0"/>
                <a:cs typeface="Arial" panose="020B0604020202020204" pitchFamily="34" charset="0"/>
              </a:defRPr>
            </a:lvl4pPr>
            <a:lvl5pPr marL="2057400" indent="-228600" defTabSz="4389438" eaLnBrk="0" hangingPunct="0">
              <a:defRPr sz="3200">
                <a:solidFill>
                  <a:schemeClr val="tx1"/>
                </a:solidFill>
                <a:latin typeface="Arial" panose="020B0604020202020204" pitchFamily="34" charset="0"/>
                <a:cs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eaLnBrk="1" hangingPunct="1"/>
            <a:r>
              <a:rPr lang="en-US" altLang="en-US" sz="3600" b="1">
                <a:solidFill>
                  <a:schemeClr val="bg1"/>
                </a:solidFill>
              </a:rPr>
              <a:t>Introduction to the disease</a:t>
            </a:r>
          </a:p>
        </p:txBody>
      </p:sp>
      <p:sp>
        <p:nvSpPr>
          <p:cNvPr id="14347" name="Text Box 117">
            <a:extLst>
              <a:ext uri="{FF2B5EF4-FFF2-40B4-BE49-F238E27FC236}">
                <a16:creationId xmlns:a16="http://schemas.microsoft.com/office/drawing/2014/main" id="{94C26B11-4F25-1FB7-42E6-6638370CA0C0}"/>
              </a:ext>
            </a:extLst>
          </p:cNvPr>
          <p:cNvSpPr txBox="1">
            <a:spLocks noChangeArrowheads="1"/>
          </p:cNvSpPr>
          <p:nvPr/>
        </p:nvSpPr>
        <p:spPr bwMode="auto">
          <a:xfrm>
            <a:off x="10166350" y="31399163"/>
            <a:ext cx="9374188" cy="461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defTabSz="4389438" eaLnBrk="0" hangingPunct="0">
              <a:defRPr sz="3200">
                <a:solidFill>
                  <a:schemeClr val="tx1"/>
                </a:solidFill>
                <a:latin typeface="Arial" panose="020B0604020202020204" pitchFamily="34" charset="0"/>
                <a:cs typeface="Arial" panose="020B0604020202020204" pitchFamily="34" charset="0"/>
              </a:defRPr>
            </a:lvl1pPr>
            <a:lvl2pPr marL="742950" indent="-285750" defTabSz="4389438" eaLnBrk="0" hangingPunct="0">
              <a:defRPr sz="3200">
                <a:solidFill>
                  <a:schemeClr val="tx1"/>
                </a:solidFill>
                <a:latin typeface="Arial" panose="020B0604020202020204" pitchFamily="34" charset="0"/>
                <a:cs typeface="Arial" panose="020B0604020202020204" pitchFamily="34" charset="0"/>
              </a:defRPr>
            </a:lvl2pPr>
            <a:lvl3pPr marL="1143000" indent="-228600" defTabSz="4389438" eaLnBrk="0" hangingPunct="0">
              <a:defRPr sz="3200">
                <a:solidFill>
                  <a:schemeClr val="tx1"/>
                </a:solidFill>
                <a:latin typeface="Arial" panose="020B0604020202020204" pitchFamily="34" charset="0"/>
                <a:cs typeface="Arial" panose="020B0604020202020204" pitchFamily="34" charset="0"/>
              </a:defRPr>
            </a:lvl3pPr>
            <a:lvl4pPr marL="1600200" indent="-228600" defTabSz="4389438" eaLnBrk="0" hangingPunct="0">
              <a:defRPr sz="3200">
                <a:solidFill>
                  <a:schemeClr val="tx1"/>
                </a:solidFill>
                <a:latin typeface="Arial" panose="020B0604020202020204" pitchFamily="34" charset="0"/>
                <a:cs typeface="Arial" panose="020B0604020202020204" pitchFamily="34" charset="0"/>
              </a:defRPr>
            </a:lvl4pPr>
            <a:lvl5pPr marL="2057400" indent="-228600" defTabSz="4389438" eaLnBrk="0" hangingPunct="0">
              <a:defRPr sz="3200">
                <a:solidFill>
                  <a:schemeClr val="tx1"/>
                </a:solidFill>
                <a:latin typeface="Arial" panose="020B0604020202020204" pitchFamily="34" charset="0"/>
                <a:cs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ctr"/>
            <a:r>
              <a:rPr lang="en-US" altLang="en-US" sz="2400" b="1"/>
              <a:t>Figure 1:Global Distribution of Schizophrenia by WHO Region</a:t>
            </a:r>
            <a:endParaRPr lang="en-US" altLang="en-US" sz="2400"/>
          </a:p>
        </p:txBody>
      </p:sp>
      <p:pic>
        <p:nvPicPr>
          <p:cNvPr id="3" name="Picture 2">
            <a:extLst>
              <a:ext uri="{FF2B5EF4-FFF2-40B4-BE49-F238E27FC236}">
                <a16:creationId xmlns:a16="http://schemas.microsoft.com/office/drawing/2014/main" id="{443508F8-A9C2-0F77-722E-9C8067623455}"/>
              </a:ext>
            </a:extLst>
          </p:cNvPr>
          <p:cNvPicPr>
            <a:picLocks noChangeAspect="1"/>
          </p:cNvPicPr>
          <p:nvPr/>
        </p:nvPicPr>
        <p:blipFill>
          <a:blip r:embed="rId3"/>
          <a:stretch>
            <a:fillRect/>
          </a:stretch>
        </p:blipFill>
        <p:spPr>
          <a:xfrm>
            <a:off x="8650288" y="24577675"/>
            <a:ext cx="11695112" cy="6561138"/>
          </a:xfrm>
          <a:prstGeom prst="rect">
            <a:avLst/>
          </a:prstGeom>
          <a:ln w="57150">
            <a:solidFill>
              <a:schemeClr val="tx1">
                <a:lumMod val="50000"/>
                <a:lumOff val="50000"/>
              </a:schemeClr>
            </a:solidFill>
          </a:ln>
          <a:effectLst>
            <a:outerShdw blurRad="292100" dist="139700" dir="2700000" algn="tl" rotWithShape="0">
              <a:srgbClr val="333333">
                <a:alpha val="65000"/>
              </a:srgbClr>
            </a:outerShdw>
          </a:effectLst>
        </p:spPr>
      </p:pic>
    </p:spTree>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15">
            <a:extLst>
              <a:ext uri="{FF2B5EF4-FFF2-40B4-BE49-F238E27FC236}">
                <a16:creationId xmlns:a16="http://schemas.microsoft.com/office/drawing/2014/main" id="{CEB3F6A2-A3C3-20C1-92E8-BED6FC37670C}"/>
              </a:ext>
            </a:extLst>
          </p:cNvPr>
          <p:cNvSpPr txBox="1">
            <a:spLocks noChangeArrowheads="1"/>
          </p:cNvSpPr>
          <p:nvPr/>
        </p:nvSpPr>
        <p:spPr bwMode="auto">
          <a:xfrm>
            <a:off x="11107738" y="-57150"/>
            <a:ext cx="32904112" cy="2741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0" tIns="914400" rIns="457200" bIns="457200" anchor="ctr" anchorCtr="1"/>
          <a:lstStyle>
            <a:lvl1pPr eaLnBrk="0" hangingPunct="0">
              <a:defRPr sz="3200">
                <a:solidFill>
                  <a:schemeClr val="tx1"/>
                </a:solidFill>
                <a:latin typeface="Arial" panose="020B0604020202020204" pitchFamily="34" charset="0"/>
                <a:cs typeface="Arial" panose="020B0604020202020204" pitchFamily="34" charset="0"/>
              </a:defRPr>
            </a:lvl1pPr>
            <a:lvl2pPr marL="742950" indent="-285750" eaLnBrk="0" hangingPunct="0">
              <a:defRPr sz="3200">
                <a:solidFill>
                  <a:schemeClr val="tx1"/>
                </a:solidFill>
                <a:latin typeface="Arial" panose="020B0604020202020204" pitchFamily="34" charset="0"/>
                <a:cs typeface="Arial" panose="020B0604020202020204" pitchFamily="34" charset="0"/>
              </a:defRPr>
            </a:lvl2pPr>
            <a:lvl3pPr marL="1143000" indent="-228600" eaLnBrk="0" hangingPunct="0">
              <a:defRPr sz="3200">
                <a:solidFill>
                  <a:schemeClr val="tx1"/>
                </a:solidFill>
                <a:latin typeface="Arial" panose="020B0604020202020204" pitchFamily="34" charset="0"/>
                <a:cs typeface="Arial" panose="020B0604020202020204" pitchFamily="34" charset="0"/>
              </a:defRPr>
            </a:lvl3pPr>
            <a:lvl4pPr marL="1600200" indent="-228600" eaLnBrk="0" hangingPunct="0">
              <a:defRPr sz="3200">
                <a:solidFill>
                  <a:schemeClr val="tx1"/>
                </a:solidFill>
                <a:latin typeface="Arial" panose="020B0604020202020204" pitchFamily="34" charset="0"/>
                <a:cs typeface="Arial" panose="020B0604020202020204" pitchFamily="34" charset="0"/>
              </a:defRPr>
            </a:lvl4pPr>
            <a:lvl5pPr marL="2057400" indent="-228600" eaLnBrk="0" hangingPunct="0">
              <a:defRPr sz="3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ctr"/>
            <a:endParaRPr lang="en-US" altLang="en-US" sz="8000">
              <a:latin typeface="Calibri" panose="020F0502020204030204" pitchFamily="34" charset="0"/>
            </a:endParaRPr>
          </a:p>
        </p:txBody>
      </p:sp>
      <p:sp>
        <p:nvSpPr>
          <p:cNvPr id="15363" name="Text Box 19">
            <a:extLst>
              <a:ext uri="{FF2B5EF4-FFF2-40B4-BE49-F238E27FC236}">
                <a16:creationId xmlns:a16="http://schemas.microsoft.com/office/drawing/2014/main" id="{C053EDE3-4FAE-C277-7352-A5A9FFBED803}"/>
              </a:ext>
            </a:extLst>
          </p:cNvPr>
          <p:cNvSpPr txBox="1">
            <a:spLocks noChangeArrowheads="1"/>
          </p:cNvSpPr>
          <p:nvPr/>
        </p:nvSpPr>
        <p:spPr bwMode="auto">
          <a:xfrm>
            <a:off x="11811000" y="6519863"/>
            <a:ext cx="10134600" cy="14739937"/>
          </a:xfrm>
          <a:prstGeom prst="rect">
            <a:avLst/>
          </a:prstGeom>
          <a:noFill/>
          <a:ln w="762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228600" tIns="228600" rIns="228600" bIns="228600"/>
          <a:lstStyle>
            <a:lvl1pPr marL="457200" indent="-457200" eaLnBrk="0" hangingPunct="0">
              <a:defRPr sz="3200">
                <a:solidFill>
                  <a:schemeClr val="tx1"/>
                </a:solidFill>
                <a:latin typeface="Arial" panose="020B0604020202020204" pitchFamily="34" charset="0"/>
                <a:cs typeface="Arial" panose="020B0604020202020204" pitchFamily="34" charset="0"/>
              </a:defRPr>
            </a:lvl1pPr>
            <a:lvl2pPr marL="742950" indent="-285750" eaLnBrk="0" hangingPunct="0">
              <a:defRPr sz="3200">
                <a:solidFill>
                  <a:schemeClr val="tx1"/>
                </a:solidFill>
                <a:latin typeface="Arial" panose="020B0604020202020204" pitchFamily="34" charset="0"/>
                <a:cs typeface="Arial" panose="020B0604020202020204" pitchFamily="34" charset="0"/>
              </a:defRPr>
            </a:lvl2pPr>
            <a:lvl3pPr marL="1143000" indent="-228600" eaLnBrk="0" hangingPunct="0">
              <a:defRPr sz="3200">
                <a:solidFill>
                  <a:schemeClr val="tx1"/>
                </a:solidFill>
                <a:latin typeface="Arial" panose="020B0604020202020204" pitchFamily="34" charset="0"/>
                <a:cs typeface="Arial" panose="020B0604020202020204" pitchFamily="34" charset="0"/>
              </a:defRPr>
            </a:lvl3pPr>
            <a:lvl4pPr marL="1600200" indent="-228600" eaLnBrk="0" hangingPunct="0">
              <a:defRPr sz="3200">
                <a:solidFill>
                  <a:schemeClr val="tx1"/>
                </a:solidFill>
                <a:latin typeface="Arial" panose="020B0604020202020204" pitchFamily="34" charset="0"/>
                <a:cs typeface="Arial" panose="020B0604020202020204" pitchFamily="34" charset="0"/>
              </a:defRPr>
            </a:lvl4pPr>
            <a:lvl5pPr marL="2057400" indent="-228600" eaLnBrk="0" hangingPunct="0">
              <a:defRPr sz="3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just">
              <a:lnSpc>
                <a:spcPct val="150000"/>
              </a:lnSpc>
              <a:buFont typeface="Arial" panose="020B0604020202020204" pitchFamily="34" charset="0"/>
              <a:buChar char="•"/>
            </a:pPr>
            <a:r>
              <a:rPr lang="en-US" altLang="en-US"/>
              <a:t>Schizophrenia treatment now combines medical, psychological, and social methods to support recovery and daily functioning (Leucht et al., 2017).</a:t>
            </a:r>
          </a:p>
          <a:p>
            <a:pPr algn="just">
              <a:lnSpc>
                <a:spcPct val="150000"/>
              </a:lnSpc>
              <a:buFont typeface="Arial" panose="020B0604020202020204" pitchFamily="34" charset="0"/>
              <a:buChar char="•"/>
            </a:pPr>
            <a:r>
              <a:rPr lang="en-US" altLang="en-US"/>
              <a:t>Antipsychotic medication helps reduce symptoms such as hallucinations and delusions, with newer drugs preferred for fewer side effects.</a:t>
            </a:r>
          </a:p>
          <a:p>
            <a:pPr algn="just">
              <a:lnSpc>
                <a:spcPct val="150000"/>
              </a:lnSpc>
              <a:buFont typeface="Arial" panose="020B0604020202020204" pitchFamily="34" charset="0"/>
              <a:buChar char="•"/>
            </a:pPr>
            <a:r>
              <a:rPr lang="en-US" altLang="en-US"/>
              <a:t>Psychological therapies, including Cognitive Behavioural Therapy for Psychosis and family education, enhance coping, reduce relapse, and build support networks (Morrison et al., 2018).</a:t>
            </a:r>
          </a:p>
          <a:p>
            <a:pPr algn="just">
              <a:lnSpc>
                <a:spcPct val="150000"/>
              </a:lnSpc>
              <a:buFont typeface="Arial" panose="020B0604020202020204" pitchFamily="34" charset="0"/>
              <a:buChar char="•"/>
            </a:pPr>
            <a:r>
              <a:rPr lang="en-US" altLang="en-US"/>
              <a:t>Community programmes such as Assertive Community Treatment and Early Intervention in Psychosis promote independence and prevent hospital readmissions (Bird et al., 2020).</a:t>
            </a:r>
          </a:p>
          <a:p>
            <a:pPr algn="just">
              <a:lnSpc>
                <a:spcPct val="150000"/>
              </a:lnSpc>
              <a:buFont typeface="Arial" panose="020B0604020202020204" pitchFamily="34" charset="0"/>
              <a:buChar char="•"/>
            </a:pPr>
            <a:r>
              <a:rPr lang="en-US" altLang="en-US"/>
              <a:t>Digital health tools and recovery-focused care now encourage shared decision-making, empowerment, and long-term wellbeing (Slade, 2017).</a:t>
            </a:r>
          </a:p>
        </p:txBody>
      </p:sp>
      <p:sp>
        <p:nvSpPr>
          <p:cNvPr id="15364" name="Text Box 20">
            <a:extLst>
              <a:ext uri="{FF2B5EF4-FFF2-40B4-BE49-F238E27FC236}">
                <a16:creationId xmlns:a16="http://schemas.microsoft.com/office/drawing/2014/main" id="{D39E8591-FEFC-25CD-907C-95F8C134A5F3}"/>
              </a:ext>
            </a:extLst>
          </p:cNvPr>
          <p:cNvSpPr txBox="1">
            <a:spLocks noChangeArrowheads="1"/>
          </p:cNvSpPr>
          <p:nvPr/>
        </p:nvSpPr>
        <p:spPr bwMode="auto">
          <a:xfrm>
            <a:off x="22631400" y="6496050"/>
            <a:ext cx="9677400" cy="14763750"/>
          </a:xfrm>
          <a:prstGeom prst="rect">
            <a:avLst/>
          </a:prstGeom>
          <a:noFill/>
          <a:ln w="762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228600" tIns="228600" rIns="228600" bIns="228600"/>
          <a:lstStyle>
            <a:lvl1pPr marL="457200" indent="-457200" eaLnBrk="0" hangingPunct="0">
              <a:defRPr sz="3200">
                <a:solidFill>
                  <a:schemeClr val="tx1"/>
                </a:solidFill>
                <a:latin typeface="Arial" panose="020B0604020202020204" pitchFamily="34" charset="0"/>
                <a:cs typeface="Arial" panose="020B0604020202020204" pitchFamily="34" charset="0"/>
              </a:defRPr>
            </a:lvl1pPr>
            <a:lvl2pPr marL="742950" indent="-285750" eaLnBrk="0" hangingPunct="0">
              <a:defRPr sz="3200">
                <a:solidFill>
                  <a:schemeClr val="tx1"/>
                </a:solidFill>
                <a:latin typeface="Arial" panose="020B0604020202020204" pitchFamily="34" charset="0"/>
                <a:cs typeface="Arial" panose="020B0604020202020204" pitchFamily="34" charset="0"/>
              </a:defRPr>
            </a:lvl2pPr>
            <a:lvl3pPr marL="1143000" indent="-228600" eaLnBrk="0" hangingPunct="0">
              <a:defRPr sz="3200">
                <a:solidFill>
                  <a:schemeClr val="tx1"/>
                </a:solidFill>
                <a:latin typeface="Arial" panose="020B0604020202020204" pitchFamily="34" charset="0"/>
                <a:cs typeface="Arial" panose="020B0604020202020204" pitchFamily="34" charset="0"/>
              </a:defRPr>
            </a:lvl3pPr>
            <a:lvl4pPr marL="1600200" indent="-228600" eaLnBrk="0" hangingPunct="0">
              <a:defRPr sz="3200">
                <a:solidFill>
                  <a:schemeClr val="tx1"/>
                </a:solidFill>
                <a:latin typeface="Arial" panose="020B0604020202020204" pitchFamily="34" charset="0"/>
                <a:cs typeface="Arial" panose="020B0604020202020204" pitchFamily="34" charset="0"/>
              </a:defRPr>
            </a:lvl4pPr>
            <a:lvl5pPr marL="2057400" indent="-228600" eaLnBrk="0" hangingPunct="0">
              <a:defRPr sz="3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just">
              <a:lnSpc>
                <a:spcPct val="150000"/>
              </a:lnSpc>
              <a:buFont typeface="Arial" panose="020B0604020202020204" pitchFamily="34" charset="0"/>
              <a:buChar char="•"/>
            </a:pPr>
            <a:r>
              <a:rPr lang="en-US" altLang="en-US"/>
              <a:t>Despite significant advances, many individuals with schizophrenia continue to face long-term symptoms and social difficulties that affect daily living (Leucht et al., 2017).</a:t>
            </a:r>
          </a:p>
          <a:p>
            <a:pPr algn="just">
              <a:lnSpc>
                <a:spcPct val="150000"/>
              </a:lnSpc>
              <a:buFont typeface="Arial" panose="020B0604020202020204" pitchFamily="34" charset="0"/>
              <a:buChar char="•"/>
            </a:pPr>
            <a:r>
              <a:rPr lang="en-US" altLang="en-US"/>
              <a:t>Inequalities in access to care remain widespread, especially in low- and middle-income regions with limited funding and specialist resources (Patel et al., 2018).</a:t>
            </a:r>
          </a:p>
          <a:p>
            <a:pPr algn="just">
              <a:lnSpc>
                <a:spcPct val="150000"/>
              </a:lnSpc>
              <a:buFont typeface="Arial" panose="020B0604020202020204" pitchFamily="34" charset="0"/>
              <a:buChar char="•"/>
            </a:pPr>
            <a:r>
              <a:rPr lang="en-US" altLang="en-US"/>
              <a:t>Stigma and discrimination persist, discouraging early help-seeking and contributing to social exclusion (Corrigan, Druss and Perlick, 2014).</a:t>
            </a:r>
          </a:p>
          <a:p>
            <a:pPr algn="just">
              <a:lnSpc>
                <a:spcPct val="150000"/>
              </a:lnSpc>
              <a:buFont typeface="Arial" panose="020B0604020202020204" pitchFamily="34" charset="0"/>
              <a:buChar char="•"/>
            </a:pPr>
            <a:r>
              <a:rPr lang="en-US" altLang="en-US"/>
              <a:t>Poor medication adherence and insufficient follow-up care often lead to relapse and hospital readmissions (Velligan et al., 2017).</a:t>
            </a:r>
          </a:p>
          <a:p>
            <a:pPr algn="just">
              <a:lnSpc>
                <a:spcPct val="150000"/>
              </a:lnSpc>
              <a:buFont typeface="Arial" panose="020B0604020202020204" pitchFamily="34" charset="0"/>
              <a:buChar char="•"/>
            </a:pPr>
            <a:r>
              <a:rPr lang="en-US" altLang="en-US"/>
              <a:t>The future of care lies in personalised, technology-driven, and community-focused approaches that ensure equitable access and sustainable mental health systems (Naslund et al., 2020).</a:t>
            </a:r>
          </a:p>
          <a:p>
            <a:pPr algn="just">
              <a:buFont typeface="Arial" panose="020B0604020202020204" pitchFamily="34" charset="0"/>
              <a:buChar char="•"/>
            </a:pPr>
            <a:endParaRPr lang="en-US" altLang="en-US"/>
          </a:p>
        </p:txBody>
      </p:sp>
      <p:sp>
        <p:nvSpPr>
          <p:cNvPr id="15365" name="Text Box 18">
            <a:extLst>
              <a:ext uri="{FF2B5EF4-FFF2-40B4-BE49-F238E27FC236}">
                <a16:creationId xmlns:a16="http://schemas.microsoft.com/office/drawing/2014/main" id="{A19496E9-3008-7513-4349-598A37B27128}"/>
              </a:ext>
            </a:extLst>
          </p:cNvPr>
          <p:cNvSpPr txBox="1">
            <a:spLocks noChangeArrowheads="1"/>
          </p:cNvSpPr>
          <p:nvPr/>
        </p:nvSpPr>
        <p:spPr bwMode="auto">
          <a:xfrm>
            <a:off x="744538" y="6457950"/>
            <a:ext cx="10685462" cy="14841538"/>
          </a:xfrm>
          <a:prstGeom prst="rect">
            <a:avLst/>
          </a:prstGeom>
          <a:noFill/>
          <a:ln w="76200">
            <a:solidFill>
              <a:srgbClr val="002060"/>
            </a:solidFill>
            <a:miter lim="800000"/>
            <a:headEnd/>
            <a:tailEnd/>
          </a:ln>
          <a:extLst>
            <a:ext uri="{909E8E84-426E-40DD-AFC4-6F175D3DCCD1}">
              <a14:hiddenFill xmlns:a14="http://schemas.microsoft.com/office/drawing/2010/main">
                <a:solidFill>
                  <a:srgbClr val="FFFFFF"/>
                </a:solidFill>
              </a14:hiddenFill>
            </a:ext>
          </a:extLst>
        </p:spPr>
        <p:txBody>
          <a:bodyPr lIns="228600" tIns="228600" rIns="228600" bIns="228600"/>
          <a:lstStyle>
            <a:lvl1pPr marL="457200" indent="-457200" eaLnBrk="0" hangingPunct="0">
              <a:defRPr sz="3200">
                <a:solidFill>
                  <a:schemeClr val="tx1"/>
                </a:solidFill>
                <a:latin typeface="Arial" panose="020B0604020202020204" pitchFamily="34" charset="0"/>
                <a:cs typeface="Arial" panose="020B0604020202020204" pitchFamily="34" charset="0"/>
              </a:defRPr>
            </a:lvl1pPr>
            <a:lvl2pPr marL="742950" indent="-285750" eaLnBrk="0" hangingPunct="0">
              <a:defRPr sz="3200">
                <a:solidFill>
                  <a:schemeClr val="tx1"/>
                </a:solidFill>
                <a:latin typeface="Arial" panose="020B0604020202020204" pitchFamily="34" charset="0"/>
                <a:cs typeface="Arial" panose="020B0604020202020204" pitchFamily="34" charset="0"/>
              </a:defRPr>
            </a:lvl2pPr>
            <a:lvl3pPr marL="1143000" indent="-228600" eaLnBrk="0" hangingPunct="0">
              <a:defRPr sz="3200">
                <a:solidFill>
                  <a:schemeClr val="tx1"/>
                </a:solidFill>
                <a:latin typeface="Arial" panose="020B0604020202020204" pitchFamily="34" charset="0"/>
                <a:cs typeface="Arial" panose="020B0604020202020204" pitchFamily="34" charset="0"/>
              </a:defRPr>
            </a:lvl3pPr>
            <a:lvl4pPr marL="1600200" indent="-228600" eaLnBrk="0" hangingPunct="0">
              <a:defRPr sz="3200">
                <a:solidFill>
                  <a:schemeClr val="tx1"/>
                </a:solidFill>
                <a:latin typeface="Arial" panose="020B0604020202020204" pitchFamily="34" charset="0"/>
                <a:cs typeface="Arial" panose="020B0604020202020204" pitchFamily="34" charset="0"/>
              </a:defRPr>
            </a:lvl4pPr>
            <a:lvl5pPr marL="2057400" indent="-228600" eaLnBrk="0" hangingPunct="0">
              <a:defRPr sz="3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just">
              <a:lnSpc>
                <a:spcPct val="150000"/>
              </a:lnSpc>
              <a:buFont typeface="Arial" panose="020B0604020202020204" pitchFamily="34" charset="0"/>
              <a:buChar char="•"/>
            </a:pPr>
            <a:r>
              <a:rPr lang="en-US" altLang="en-US"/>
              <a:t>Social perceptions strongly shape how schizophrenia is understood and treated, with stigma still causing exclusion and delayed help-seeking (Corrigan, Druss and Perlick, 2014).</a:t>
            </a:r>
          </a:p>
          <a:p>
            <a:pPr algn="just">
              <a:lnSpc>
                <a:spcPct val="150000"/>
              </a:lnSpc>
              <a:buFont typeface="Arial" panose="020B0604020202020204" pitchFamily="34" charset="0"/>
              <a:buChar char="•"/>
            </a:pPr>
            <a:r>
              <a:rPr lang="en-US" altLang="en-US"/>
              <a:t>Cultural beliefs influence how symptoms are interpreted, with some communities viewing them through spiritual or supernatural lenses, affecting treatment choices (Bhugra and Bhui, 2018).</a:t>
            </a:r>
          </a:p>
          <a:p>
            <a:pPr algn="just">
              <a:lnSpc>
                <a:spcPct val="150000"/>
              </a:lnSpc>
              <a:buFont typeface="Arial" panose="020B0604020202020204" pitchFamily="34" charset="0"/>
              <a:buChar char="•"/>
            </a:pPr>
            <a:r>
              <a:rPr lang="en-US" altLang="en-US"/>
              <a:t>Political reforms, such as the UK’s Mental Health Act 1983 and NHS Long Term Plan (2019), have aimed to promote patient rights and improve community-based care (National Health Service, 2019).</a:t>
            </a:r>
          </a:p>
          <a:p>
            <a:pPr algn="just">
              <a:lnSpc>
                <a:spcPct val="150000"/>
              </a:lnSpc>
              <a:buFont typeface="Arial" panose="020B0604020202020204" pitchFamily="34" charset="0"/>
              <a:buChar char="•"/>
            </a:pPr>
            <a:r>
              <a:rPr lang="en-US" altLang="en-US"/>
              <a:t>Persistent inequalities exist, particularly among ethnic minority groups, who face higher rates of compulsory admission and barriers to early intervention (Morgan et al., 2022).</a:t>
            </a:r>
          </a:p>
          <a:p>
            <a:pPr algn="just">
              <a:lnSpc>
                <a:spcPct val="150000"/>
              </a:lnSpc>
              <a:buFont typeface="Arial" panose="020B0604020202020204" pitchFamily="34" charset="0"/>
              <a:buChar char="•"/>
            </a:pPr>
            <a:r>
              <a:rPr lang="en-US" altLang="en-US"/>
              <a:t>Continued policy action, funding, and public education are needed to reduce stigma and ensure fair access to mental health services (Organisation for Economic Co-operation and Development, 2023).</a:t>
            </a:r>
          </a:p>
          <a:p>
            <a:pPr algn="just">
              <a:buFont typeface="Arial" panose="020B0604020202020204" pitchFamily="34" charset="0"/>
              <a:buChar char="•"/>
            </a:pPr>
            <a:endParaRPr lang="en-US" altLang="en-US"/>
          </a:p>
        </p:txBody>
      </p:sp>
      <p:sp>
        <p:nvSpPr>
          <p:cNvPr id="15366" name="Text Box 23">
            <a:extLst>
              <a:ext uri="{FF2B5EF4-FFF2-40B4-BE49-F238E27FC236}">
                <a16:creationId xmlns:a16="http://schemas.microsoft.com/office/drawing/2014/main" id="{F00880B7-01E5-204D-4A17-3FC2086AAFA7}"/>
              </a:ext>
            </a:extLst>
          </p:cNvPr>
          <p:cNvSpPr txBox="1">
            <a:spLocks noChangeArrowheads="1"/>
          </p:cNvSpPr>
          <p:nvPr/>
        </p:nvSpPr>
        <p:spPr bwMode="auto">
          <a:xfrm>
            <a:off x="744538" y="5068888"/>
            <a:ext cx="10363200" cy="13716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228600" tIns="228600" rIns="228600" bIns="228600" anchor="ctr" anchorCtr="1"/>
          <a:lstStyle>
            <a:lvl1pPr defTabSz="4389438" eaLnBrk="0" hangingPunct="0">
              <a:defRPr sz="3200">
                <a:solidFill>
                  <a:schemeClr val="tx1"/>
                </a:solidFill>
                <a:latin typeface="Arial" panose="020B0604020202020204" pitchFamily="34" charset="0"/>
                <a:cs typeface="Arial" panose="020B0604020202020204" pitchFamily="34" charset="0"/>
              </a:defRPr>
            </a:lvl1pPr>
            <a:lvl2pPr marL="742950" indent="-285750" defTabSz="4389438" eaLnBrk="0" hangingPunct="0">
              <a:defRPr sz="3200">
                <a:solidFill>
                  <a:schemeClr val="tx1"/>
                </a:solidFill>
                <a:latin typeface="Arial" panose="020B0604020202020204" pitchFamily="34" charset="0"/>
                <a:cs typeface="Arial" panose="020B0604020202020204" pitchFamily="34" charset="0"/>
              </a:defRPr>
            </a:lvl2pPr>
            <a:lvl3pPr marL="1143000" indent="-228600" defTabSz="4389438" eaLnBrk="0" hangingPunct="0">
              <a:defRPr sz="3200">
                <a:solidFill>
                  <a:schemeClr val="tx1"/>
                </a:solidFill>
                <a:latin typeface="Arial" panose="020B0604020202020204" pitchFamily="34" charset="0"/>
                <a:cs typeface="Arial" panose="020B0604020202020204" pitchFamily="34" charset="0"/>
              </a:defRPr>
            </a:lvl3pPr>
            <a:lvl4pPr marL="1600200" indent="-228600" defTabSz="4389438" eaLnBrk="0" hangingPunct="0">
              <a:defRPr sz="3200">
                <a:solidFill>
                  <a:schemeClr val="tx1"/>
                </a:solidFill>
                <a:latin typeface="Arial" panose="020B0604020202020204" pitchFamily="34" charset="0"/>
                <a:cs typeface="Arial" panose="020B0604020202020204" pitchFamily="34" charset="0"/>
              </a:defRPr>
            </a:lvl4pPr>
            <a:lvl5pPr marL="2057400" indent="-228600" defTabSz="4389438" eaLnBrk="0" hangingPunct="0">
              <a:defRPr sz="3200">
                <a:solidFill>
                  <a:schemeClr val="tx1"/>
                </a:solidFill>
                <a:latin typeface="Arial" panose="020B0604020202020204" pitchFamily="34" charset="0"/>
                <a:cs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eaLnBrk="1" hangingPunct="1"/>
            <a:r>
              <a:rPr lang="en-US" altLang="en-US" sz="3600" b="1">
                <a:solidFill>
                  <a:schemeClr val="bg1"/>
                </a:solidFill>
              </a:rPr>
              <a:t>Social, Cultural, and Political Influences</a:t>
            </a:r>
          </a:p>
        </p:txBody>
      </p:sp>
      <p:sp>
        <p:nvSpPr>
          <p:cNvPr id="15367" name="Text Box 28">
            <a:extLst>
              <a:ext uri="{FF2B5EF4-FFF2-40B4-BE49-F238E27FC236}">
                <a16:creationId xmlns:a16="http://schemas.microsoft.com/office/drawing/2014/main" id="{0CD12CC2-E483-F089-DAB4-B600E60F8B33}"/>
              </a:ext>
            </a:extLst>
          </p:cNvPr>
          <p:cNvSpPr txBox="1">
            <a:spLocks noChangeArrowheads="1"/>
          </p:cNvSpPr>
          <p:nvPr/>
        </p:nvSpPr>
        <p:spPr bwMode="auto">
          <a:xfrm>
            <a:off x="22512338" y="5148263"/>
            <a:ext cx="9796462" cy="13716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228600" tIns="228600" rIns="228600" bIns="228600" anchor="ctr" anchorCtr="1"/>
          <a:lstStyle>
            <a:lvl1pPr defTabSz="4389438" eaLnBrk="0" hangingPunct="0">
              <a:defRPr sz="3200">
                <a:solidFill>
                  <a:schemeClr val="tx1"/>
                </a:solidFill>
                <a:latin typeface="Arial" panose="020B0604020202020204" pitchFamily="34" charset="0"/>
                <a:cs typeface="Arial" panose="020B0604020202020204" pitchFamily="34" charset="0"/>
              </a:defRPr>
            </a:lvl1pPr>
            <a:lvl2pPr marL="742950" indent="-285750" defTabSz="4389438" eaLnBrk="0" hangingPunct="0">
              <a:defRPr sz="3200">
                <a:solidFill>
                  <a:schemeClr val="tx1"/>
                </a:solidFill>
                <a:latin typeface="Arial" panose="020B0604020202020204" pitchFamily="34" charset="0"/>
                <a:cs typeface="Arial" panose="020B0604020202020204" pitchFamily="34" charset="0"/>
              </a:defRPr>
            </a:lvl2pPr>
            <a:lvl3pPr marL="1143000" indent="-228600" defTabSz="4389438" eaLnBrk="0" hangingPunct="0">
              <a:defRPr sz="3200">
                <a:solidFill>
                  <a:schemeClr val="tx1"/>
                </a:solidFill>
                <a:latin typeface="Arial" panose="020B0604020202020204" pitchFamily="34" charset="0"/>
                <a:cs typeface="Arial" panose="020B0604020202020204" pitchFamily="34" charset="0"/>
              </a:defRPr>
            </a:lvl3pPr>
            <a:lvl4pPr marL="1600200" indent="-228600" defTabSz="4389438" eaLnBrk="0" hangingPunct="0">
              <a:defRPr sz="3200">
                <a:solidFill>
                  <a:schemeClr val="tx1"/>
                </a:solidFill>
                <a:latin typeface="Arial" panose="020B0604020202020204" pitchFamily="34" charset="0"/>
                <a:cs typeface="Arial" panose="020B0604020202020204" pitchFamily="34" charset="0"/>
              </a:defRPr>
            </a:lvl4pPr>
            <a:lvl5pPr marL="2057400" indent="-228600" defTabSz="4389438" eaLnBrk="0" hangingPunct="0">
              <a:defRPr sz="3200">
                <a:solidFill>
                  <a:schemeClr val="tx1"/>
                </a:solidFill>
                <a:latin typeface="Arial" panose="020B0604020202020204" pitchFamily="34" charset="0"/>
                <a:cs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600" b="1">
                <a:solidFill>
                  <a:schemeClr val="bg1"/>
                </a:solidFill>
              </a:rPr>
              <a:t>Challenges, Limitations, and</a:t>
            </a:r>
          </a:p>
          <a:p>
            <a:pPr algn="ctr" eaLnBrk="1" hangingPunct="1"/>
            <a:r>
              <a:rPr lang="en-US" altLang="en-US" sz="3600" b="1">
                <a:solidFill>
                  <a:schemeClr val="bg1"/>
                </a:solidFill>
              </a:rPr>
              <a:t> Future Directions</a:t>
            </a:r>
          </a:p>
        </p:txBody>
      </p:sp>
      <p:sp>
        <p:nvSpPr>
          <p:cNvPr id="15368" name="Text Box 29">
            <a:extLst>
              <a:ext uri="{FF2B5EF4-FFF2-40B4-BE49-F238E27FC236}">
                <a16:creationId xmlns:a16="http://schemas.microsoft.com/office/drawing/2014/main" id="{57CA711C-266C-3C6A-275C-0DD96D5D2DD0}"/>
              </a:ext>
            </a:extLst>
          </p:cNvPr>
          <p:cNvSpPr txBox="1">
            <a:spLocks noChangeArrowheads="1"/>
          </p:cNvSpPr>
          <p:nvPr/>
        </p:nvSpPr>
        <p:spPr bwMode="auto">
          <a:xfrm>
            <a:off x="11811000" y="5038725"/>
            <a:ext cx="10134600" cy="14319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228600" tIns="228600" rIns="228600" bIns="228600" anchor="ctr" anchorCtr="1"/>
          <a:lstStyle>
            <a:lvl1pPr defTabSz="4389438" eaLnBrk="0" hangingPunct="0">
              <a:defRPr sz="3200">
                <a:solidFill>
                  <a:schemeClr val="tx1"/>
                </a:solidFill>
                <a:latin typeface="Arial" panose="020B0604020202020204" pitchFamily="34" charset="0"/>
                <a:cs typeface="Arial" panose="020B0604020202020204" pitchFamily="34" charset="0"/>
              </a:defRPr>
            </a:lvl1pPr>
            <a:lvl2pPr marL="742950" indent="-285750" defTabSz="4389438" eaLnBrk="0" hangingPunct="0">
              <a:defRPr sz="3200">
                <a:solidFill>
                  <a:schemeClr val="tx1"/>
                </a:solidFill>
                <a:latin typeface="Arial" panose="020B0604020202020204" pitchFamily="34" charset="0"/>
                <a:cs typeface="Arial" panose="020B0604020202020204" pitchFamily="34" charset="0"/>
              </a:defRPr>
            </a:lvl2pPr>
            <a:lvl3pPr marL="1143000" indent="-228600" defTabSz="4389438" eaLnBrk="0" hangingPunct="0">
              <a:defRPr sz="3200">
                <a:solidFill>
                  <a:schemeClr val="tx1"/>
                </a:solidFill>
                <a:latin typeface="Arial" panose="020B0604020202020204" pitchFamily="34" charset="0"/>
                <a:cs typeface="Arial" panose="020B0604020202020204" pitchFamily="34" charset="0"/>
              </a:defRPr>
            </a:lvl3pPr>
            <a:lvl4pPr marL="1600200" indent="-228600" defTabSz="4389438" eaLnBrk="0" hangingPunct="0">
              <a:defRPr sz="3200">
                <a:solidFill>
                  <a:schemeClr val="tx1"/>
                </a:solidFill>
                <a:latin typeface="Arial" panose="020B0604020202020204" pitchFamily="34" charset="0"/>
                <a:cs typeface="Arial" panose="020B0604020202020204" pitchFamily="34" charset="0"/>
              </a:defRPr>
            </a:lvl4pPr>
            <a:lvl5pPr marL="2057400" indent="-228600" defTabSz="4389438" eaLnBrk="0" hangingPunct="0">
              <a:defRPr sz="3200">
                <a:solidFill>
                  <a:schemeClr val="tx1"/>
                </a:solidFill>
                <a:latin typeface="Arial" panose="020B0604020202020204" pitchFamily="34" charset="0"/>
                <a:cs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600" b="1">
                <a:solidFill>
                  <a:schemeClr val="bg1"/>
                </a:solidFill>
              </a:rPr>
              <a:t>Modern Treatments and Intervention Approaches</a:t>
            </a:r>
          </a:p>
        </p:txBody>
      </p:sp>
      <p:sp>
        <p:nvSpPr>
          <p:cNvPr id="15369" name="Text Box 117">
            <a:extLst>
              <a:ext uri="{FF2B5EF4-FFF2-40B4-BE49-F238E27FC236}">
                <a16:creationId xmlns:a16="http://schemas.microsoft.com/office/drawing/2014/main" id="{2A7BF300-35B6-E2B5-C321-E03565BD6AD4}"/>
              </a:ext>
            </a:extLst>
          </p:cNvPr>
          <p:cNvSpPr txBox="1">
            <a:spLocks noChangeArrowheads="1"/>
          </p:cNvSpPr>
          <p:nvPr/>
        </p:nvSpPr>
        <p:spPr bwMode="auto">
          <a:xfrm>
            <a:off x="12304713" y="30232350"/>
            <a:ext cx="9375775" cy="83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defTabSz="4389438" eaLnBrk="0" hangingPunct="0">
              <a:defRPr sz="3200">
                <a:solidFill>
                  <a:schemeClr val="tx1"/>
                </a:solidFill>
                <a:latin typeface="Arial" panose="020B0604020202020204" pitchFamily="34" charset="0"/>
                <a:cs typeface="Arial" panose="020B0604020202020204" pitchFamily="34" charset="0"/>
              </a:defRPr>
            </a:lvl1pPr>
            <a:lvl2pPr marL="742950" indent="-285750" defTabSz="4389438" eaLnBrk="0" hangingPunct="0">
              <a:defRPr sz="3200">
                <a:solidFill>
                  <a:schemeClr val="tx1"/>
                </a:solidFill>
                <a:latin typeface="Arial" panose="020B0604020202020204" pitchFamily="34" charset="0"/>
                <a:cs typeface="Arial" panose="020B0604020202020204" pitchFamily="34" charset="0"/>
              </a:defRPr>
            </a:lvl2pPr>
            <a:lvl3pPr marL="1143000" indent="-228600" defTabSz="4389438" eaLnBrk="0" hangingPunct="0">
              <a:defRPr sz="3200">
                <a:solidFill>
                  <a:schemeClr val="tx1"/>
                </a:solidFill>
                <a:latin typeface="Arial" panose="020B0604020202020204" pitchFamily="34" charset="0"/>
                <a:cs typeface="Arial" panose="020B0604020202020204" pitchFamily="34" charset="0"/>
              </a:defRPr>
            </a:lvl3pPr>
            <a:lvl4pPr marL="1600200" indent="-228600" defTabSz="4389438" eaLnBrk="0" hangingPunct="0">
              <a:defRPr sz="3200">
                <a:solidFill>
                  <a:schemeClr val="tx1"/>
                </a:solidFill>
                <a:latin typeface="Arial" panose="020B0604020202020204" pitchFamily="34" charset="0"/>
                <a:cs typeface="Arial" panose="020B0604020202020204" pitchFamily="34" charset="0"/>
              </a:defRPr>
            </a:lvl4pPr>
            <a:lvl5pPr marL="2057400" indent="-228600" defTabSz="4389438" eaLnBrk="0" hangingPunct="0">
              <a:defRPr sz="3200">
                <a:solidFill>
                  <a:schemeClr val="tx1"/>
                </a:solidFill>
                <a:latin typeface="Arial" panose="020B0604020202020204" pitchFamily="34" charset="0"/>
                <a:cs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ctr"/>
            <a:r>
              <a:rPr lang="en-US" altLang="en-US" sz="2400" b="1"/>
              <a:t>Figure 3.</a:t>
            </a:r>
            <a:r>
              <a:rPr lang="en-US" altLang="en-US" sz="2400"/>
              <a:t> The  biopsychosocial model of Modern Schizophrenia Treament Care ( Slade, 2017)</a:t>
            </a:r>
          </a:p>
        </p:txBody>
      </p:sp>
      <p:sp>
        <p:nvSpPr>
          <p:cNvPr id="15370" name="Text Box 117">
            <a:extLst>
              <a:ext uri="{FF2B5EF4-FFF2-40B4-BE49-F238E27FC236}">
                <a16:creationId xmlns:a16="http://schemas.microsoft.com/office/drawing/2014/main" id="{5CC71688-3515-E8E8-6D01-B37F84CC2ADF}"/>
              </a:ext>
            </a:extLst>
          </p:cNvPr>
          <p:cNvSpPr txBox="1">
            <a:spLocks noChangeArrowheads="1"/>
          </p:cNvSpPr>
          <p:nvPr/>
        </p:nvSpPr>
        <p:spPr bwMode="auto">
          <a:xfrm>
            <a:off x="1371600" y="30232350"/>
            <a:ext cx="9374188" cy="83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defTabSz="4389438" eaLnBrk="0" hangingPunct="0">
              <a:defRPr sz="3200">
                <a:solidFill>
                  <a:schemeClr val="tx1"/>
                </a:solidFill>
                <a:latin typeface="Arial" panose="020B0604020202020204" pitchFamily="34" charset="0"/>
                <a:cs typeface="Arial" panose="020B0604020202020204" pitchFamily="34" charset="0"/>
              </a:defRPr>
            </a:lvl1pPr>
            <a:lvl2pPr marL="742950" indent="-285750" defTabSz="4389438" eaLnBrk="0" hangingPunct="0">
              <a:defRPr sz="3200">
                <a:solidFill>
                  <a:schemeClr val="tx1"/>
                </a:solidFill>
                <a:latin typeface="Arial" panose="020B0604020202020204" pitchFamily="34" charset="0"/>
                <a:cs typeface="Arial" panose="020B0604020202020204" pitchFamily="34" charset="0"/>
              </a:defRPr>
            </a:lvl2pPr>
            <a:lvl3pPr marL="1143000" indent="-228600" defTabSz="4389438" eaLnBrk="0" hangingPunct="0">
              <a:defRPr sz="3200">
                <a:solidFill>
                  <a:schemeClr val="tx1"/>
                </a:solidFill>
                <a:latin typeface="Arial" panose="020B0604020202020204" pitchFamily="34" charset="0"/>
                <a:cs typeface="Arial" panose="020B0604020202020204" pitchFamily="34" charset="0"/>
              </a:defRPr>
            </a:lvl3pPr>
            <a:lvl4pPr marL="1600200" indent="-228600" defTabSz="4389438" eaLnBrk="0" hangingPunct="0">
              <a:defRPr sz="3200">
                <a:solidFill>
                  <a:schemeClr val="tx1"/>
                </a:solidFill>
                <a:latin typeface="Arial" panose="020B0604020202020204" pitchFamily="34" charset="0"/>
                <a:cs typeface="Arial" panose="020B0604020202020204" pitchFamily="34" charset="0"/>
              </a:defRPr>
            </a:lvl4pPr>
            <a:lvl5pPr marL="2057400" indent="-228600" defTabSz="4389438" eaLnBrk="0" hangingPunct="0">
              <a:defRPr sz="3200">
                <a:solidFill>
                  <a:schemeClr val="tx1"/>
                </a:solidFill>
                <a:latin typeface="Arial" panose="020B0604020202020204" pitchFamily="34" charset="0"/>
                <a:cs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ctr"/>
            <a:r>
              <a:rPr lang="en-US" altLang="en-US" sz="2400" b="1"/>
              <a:t>Figure 2: </a:t>
            </a:r>
            <a:r>
              <a:rPr lang="en-US" altLang="en-US" sz="2400"/>
              <a:t>Illustrating the interconnected factors influencing schizophrenia care and outcomes.</a:t>
            </a:r>
          </a:p>
        </p:txBody>
      </p:sp>
      <p:pic>
        <p:nvPicPr>
          <p:cNvPr id="2" name="Picture 1">
            <a:extLst>
              <a:ext uri="{FF2B5EF4-FFF2-40B4-BE49-F238E27FC236}">
                <a16:creationId xmlns:a16="http://schemas.microsoft.com/office/drawing/2014/main" id="{5FDDA202-7C7A-B6A3-4AC2-033C9C2AFA1A}"/>
              </a:ext>
            </a:extLst>
          </p:cNvPr>
          <p:cNvPicPr>
            <a:picLocks noChangeAspect="1"/>
          </p:cNvPicPr>
          <p:nvPr/>
        </p:nvPicPr>
        <p:blipFill rotWithShape="1">
          <a:blip r:embed="rId3"/>
          <a:srcRect t="15807" b="11047"/>
          <a:stretch/>
        </p:blipFill>
        <p:spPr>
          <a:xfrm>
            <a:off x="728663" y="21717000"/>
            <a:ext cx="10701337" cy="8153400"/>
          </a:xfrm>
          <a:prstGeom prst="rect">
            <a:avLst/>
          </a:prstGeom>
          <a:ln w="38100">
            <a:solidFill>
              <a:schemeClr val="tx1">
                <a:lumMod val="65000"/>
                <a:lumOff val="35000"/>
              </a:schemeClr>
            </a:solidFill>
          </a:ln>
        </p:spPr>
      </p:pic>
      <p:sp>
        <p:nvSpPr>
          <p:cNvPr id="15372" name="Text Box 20">
            <a:extLst>
              <a:ext uri="{FF2B5EF4-FFF2-40B4-BE49-F238E27FC236}">
                <a16:creationId xmlns:a16="http://schemas.microsoft.com/office/drawing/2014/main" id="{8C1A8504-129F-C66F-4CD3-8489EF7DFD30}"/>
              </a:ext>
            </a:extLst>
          </p:cNvPr>
          <p:cNvSpPr txBox="1">
            <a:spLocks noChangeArrowheads="1"/>
          </p:cNvSpPr>
          <p:nvPr/>
        </p:nvSpPr>
        <p:spPr bwMode="auto">
          <a:xfrm>
            <a:off x="32808863" y="6535738"/>
            <a:ext cx="9677400" cy="14763750"/>
          </a:xfrm>
          <a:prstGeom prst="rect">
            <a:avLst/>
          </a:prstGeom>
          <a:noFill/>
          <a:ln w="762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228600" tIns="228600" rIns="228600" bIns="228600"/>
          <a:lstStyle>
            <a:lvl1pPr marL="457200" indent="-457200" eaLnBrk="0" hangingPunct="0">
              <a:defRPr sz="3200">
                <a:solidFill>
                  <a:schemeClr val="tx1"/>
                </a:solidFill>
                <a:latin typeface="Arial" panose="020B0604020202020204" pitchFamily="34" charset="0"/>
                <a:cs typeface="Arial" panose="020B0604020202020204" pitchFamily="34" charset="0"/>
              </a:defRPr>
            </a:lvl1pPr>
            <a:lvl2pPr marL="742950" indent="-285750" eaLnBrk="0" hangingPunct="0">
              <a:defRPr sz="3200">
                <a:solidFill>
                  <a:schemeClr val="tx1"/>
                </a:solidFill>
                <a:latin typeface="Arial" panose="020B0604020202020204" pitchFamily="34" charset="0"/>
                <a:cs typeface="Arial" panose="020B0604020202020204" pitchFamily="34" charset="0"/>
              </a:defRPr>
            </a:lvl2pPr>
            <a:lvl3pPr marL="1143000" indent="-228600" eaLnBrk="0" hangingPunct="0">
              <a:defRPr sz="3200">
                <a:solidFill>
                  <a:schemeClr val="tx1"/>
                </a:solidFill>
                <a:latin typeface="Arial" panose="020B0604020202020204" pitchFamily="34" charset="0"/>
                <a:cs typeface="Arial" panose="020B0604020202020204" pitchFamily="34" charset="0"/>
              </a:defRPr>
            </a:lvl3pPr>
            <a:lvl4pPr marL="1600200" indent="-228600" eaLnBrk="0" hangingPunct="0">
              <a:defRPr sz="3200">
                <a:solidFill>
                  <a:schemeClr val="tx1"/>
                </a:solidFill>
                <a:latin typeface="Arial" panose="020B0604020202020204" pitchFamily="34" charset="0"/>
                <a:cs typeface="Arial" panose="020B0604020202020204" pitchFamily="34" charset="0"/>
              </a:defRPr>
            </a:lvl4pPr>
            <a:lvl5pPr marL="2057400" indent="-228600" eaLnBrk="0" hangingPunct="0">
              <a:defRPr sz="3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just">
              <a:lnSpc>
                <a:spcPct val="150000"/>
              </a:lnSpc>
              <a:buFont typeface="Arial" panose="020B0604020202020204" pitchFamily="34" charset="0"/>
              <a:buChar char="•"/>
            </a:pPr>
            <a:r>
              <a:rPr lang="en-US" altLang="en-US"/>
              <a:t>The care and understanding of schizophrenia have progressed from institutional confinement to more humane, evidence-based, and person-centred approaches (Ramon et al., 2007).</a:t>
            </a:r>
          </a:p>
          <a:p>
            <a:pPr algn="just">
              <a:lnSpc>
                <a:spcPct val="150000"/>
              </a:lnSpc>
              <a:buFont typeface="Arial" panose="020B0604020202020204" pitchFamily="34" charset="0"/>
              <a:buChar char="•"/>
            </a:pPr>
            <a:r>
              <a:rPr lang="en-US" altLang="en-US"/>
              <a:t>Modern treatments combining medication, therapy, and social support have improved recovery, yet challenges such as stigma, inequality, and limited access to services remain (Thornicroft and Tansella, 2013).</a:t>
            </a:r>
          </a:p>
          <a:p>
            <a:pPr algn="just">
              <a:lnSpc>
                <a:spcPct val="150000"/>
              </a:lnSpc>
            </a:pPr>
            <a:r>
              <a:rPr lang="en-US" altLang="en-US"/>
              <a:t>The ICD-11 classification supports a holistic, flexible approach that recognises individual variation in symptoms and needs (World Health Organization, 2022).</a:t>
            </a:r>
          </a:p>
          <a:p>
            <a:pPr algn="just">
              <a:lnSpc>
                <a:spcPct val="150000"/>
              </a:lnSpc>
              <a:buFont typeface="Arial" panose="020B0604020202020204" pitchFamily="34" charset="0"/>
              <a:buChar char="•"/>
            </a:pPr>
            <a:r>
              <a:rPr lang="en-US" altLang="en-US"/>
              <a:t>Integrated community care and early intervention are vital for achieving long-term recovery and inclusion (Bird et al., 2020).</a:t>
            </a:r>
          </a:p>
          <a:p>
            <a:pPr algn="just">
              <a:lnSpc>
                <a:spcPct val="150000"/>
              </a:lnSpc>
              <a:buFont typeface="Arial" panose="020B0604020202020204" pitchFamily="34" charset="0"/>
              <a:buChar char="•"/>
            </a:pPr>
            <a:r>
              <a:rPr lang="en-US" altLang="en-US"/>
              <a:t>Continued progress depends on greater investment, public awareness, and policies that promote fairness, innovation, and person-centred mental health care (Slade, 2017).</a:t>
            </a:r>
          </a:p>
          <a:p>
            <a:pPr algn="just">
              <a:buFont typeface="Arial" panose="020B0604020202020204" pitchFamily="34" charset="0"/>
              <a:buChar char="•"/>
            </a:pPr>
            <a:endParaRPr lang="en-US" altLang="en-US"/>
          </a:p>
        </p:txBody>
      </p:sp>
      <p:sp>
        <p:nvSpPr>
          <p:cNvPr id="15373" name="Text Box 28">
            <a:extLst>
              <a:ext uri="{FF2B5EF4-FFF2-40B4-BE49-F238E27FC236}">
                <a16:creationId xmlns:a16="http://schemas.microsoft.com/office/drawing/2014/main" id="{9EC5A24C-0899-4087-69E2-EBDB7C5107B2}"/>
              </a:ext>
            </a:extLst>
          </p:cNvPr>
          <p:cNvSpPr txBox="1">
            <a:spLocks noChangeArrowheads="1"/>
          </p:cNvSpPr>
          <p:nvPr/>
        </p:nvSpPr>
        <p:spPr bwMode="auto">
          <a:xfrm>
            <a:off x="32689800" y="5187950"/>
            <a:ext cx="9796463" cy="13716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228600" tIns="228600" rIns="228600" bIns="228600" anchor="ctr" anchorCtr="1"/>
          <a:lstStyle>
            <a:lvl1pPr defTabSz="4389438" eaLnBrk="0" hangingPunct="0">
              <a:defRPr sz="3200">
                <a:solidFill>
                  <a:schemeClr val="tx1"/>
                </a:solidFill>
                <a:latin typeface="Arial" panose="020B0604020202020204" pitchFamily="34" charset="0"/>
                <a:cs typeface="Arial" panose="020B0604020202020204" pitchFamily="34" charset="0"/>
              </a:defRPr>
            </a:lvl1pPr>
            <a:lvl2pPr marL="742950" indent="-285750" defTabSz="4389438" eaLnBrk="0" hangingPunct="0">
              <a:defRPr sz="3200">
                <a:solidFill>
                  <a:schemeClr val="tx1"/>
                </a:solidFill>
                <a:latin typeface="Arial" panose="020B0604020202020204" pitchFamily="34" charset="0"/>
                <a:cs typeface="Arial" panose="020B0604020202020204" pitchFamily="34" charset="0"/>
              </a:defRPr>
            </a:lvl2pPr>
            <a:lvl3pPr marL="1143000" indent="-228600" defTabSz="4389438" eaLnBrk="0" hangingPunct="0">
              <a:defRPr sz="3200">
                <a:solidFill>
                  <a:schemeClr val="tx1"/>
                </a:solidFill>
                <a:latin typeface="Arial" panose="020B0604020202020204" pitchFamily="34" charset="0"/>
                <a:cs typeface="Arial" panose="020B0604020202020204" pitchFamily="34" charset="0"/>
              </a:defRPr>
            </a:lvl3pPr>
            <a:lvl4pPr marL="1600200" indent="-228600" defTabSz="4389438" eaLnBrk="0" hangingPunct="0">
              <a:defRPr sz="3200">
                <a:solidFill>
                  <a:schemeClr val="tx1"/>
                </a:solidFill>
                <a:latin typeface="Arial" panose="020B0604020202020204" pitchFamily="34" charset="0"/>
                <a:cs typeface="Arial" panose="020B0604020202020204" pitchFamily="34" charset="0"/>
              </a:defRPr>
            </a:lvl4pPr>
            <a:lvl5pPr marL="2057400" indent="-228600" defTabSz="4389438" eaLnBrk="0" hangingPunct="0">
              <a:defRPr sz="3200">
                <a:solidFill>
                  <a:schemeClr val="tx1"/>
                </a:solidFill>
                <a:latin typeface="Arial" panose="020B0604020202020204" pitchFamily="34" charset="0"/>
                <a:cs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ctr" eaLnBrk="1" hangingPunct="1"/>
            <a:r>
              <a:rPr lang="en-US" altLang="en-US" sz="3600" b="1">
                <a:solidFill>
                  <a:schemeClr val="bg1"/>
                </a:solidFill>
              </a:rPr>
              <a:t>Conclusion and Key Takeaways</a:t>
            </a:r>
          </a:p>
        </p:txBody>
      </p:sp>
      <p:pic>
        <p:nvPicPr>
          <p:cNvPr id="15374" name="Picture 2">
            <a:extLst>
              <a:ext uri="{FF2B5EF4-FFF2-40B4-BE49-F238E27FC236}">
                <a16:creationId xmlns:a16="http://schemas.microsoft.com/office/drawing/2014/main" id="{19BBDCC2-F38F-406A-3B70-E9CF325824E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1811000" y="21507450"/>
            <a:ext cx="10363200" cy="8362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75" name="Text Box 15">
            <a:extLst>
              <a:ext uri="{FF2B5EF4-FFF2-40B4-BE49-F238E27FC236}">
                <a16:creationId xmlns:a16="http://schemas.microsoft.com/office/drawing/2014/main" id="{87D2AAC6-A076-C786-1CBF-ADAFCF2BAB3C}"/>
              </a:ext>
            </a:extLst>
          </p:cNvPr>
          <p:cNvSpPr txBox="1">
            <a:spLocks noChangeArrowheads="1"/>
          </p:cNvSpPr>
          <p:nvPr/>
        </p:nvSpPr>
        <p:spPr bwMode="auto">
          <a:xfrm>
            <a:off x="6122988" y="1084263"/>
            <a:ext cx="34009012" cy="320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0" tIns="914400" rIns="457200" bIns="457200" anchor="ctr" anchorCtr="1"/>
          <a:lstStyle>
            <a:lvl1pPr eaLnBrk="0" hangingPunct="0">
              <a:defRPr sz="3200">
                <a:solidFill>
                  <a:schemeClr val="tx1"/>
                </a:solidFill>
                <a:latin typeface="Arial" panose="020B0604020202020204" pitchFamily="34" charset="0"/>
                <a:cs typeface="Arial" panose="020B0604020202020204" pitchFamily="34" charset="0"/>
              </a:defRPr>
            </a:lvl1pPr>
            <a:lvl2pPr marL="742950" indent="-285750" eaLnBrk="0" hangingPunct="0">
              <a:defRPr sz="3200">
                <a:solidFill>
                  <a:schemeClr val="tx1"/>
                </a:solidFill>
                <a:latin typeface="Arial" panose="020B0604020202020204" pitchFamily="34" charset="0"/>
                <a:cs typeface="Arial" panose="020B0604020202020204" pitchFamily="34" charset="0"/>
              </a:defRPr>
            </a:lvl2pPr>
            <a:lvl3pPr marL="1143000" indent="-228600" eaLnBrk="0" hangingPunct="0">
              <a:defRPr sz="3200">
                <a:solidFill>
                  <a:schemeClr val="tx1"/>
                </a:solidFill>
                <a:latin typeface="Arial" panose="020B0604020202020204" pitchFamily="34" charset="0"/>
                <a:cs typeface="Arial" panose="020B0604020202020204" pitchFamily="34" charset="0"/>
              </a:defRPr>
            </a:lvl3pPr>
            <a:lvl4pPr marL="1600200" indent="-228600" eaLnBrk="0" hangingPunct="0">
              <a:defRPr sz="3200">
                <a:solidFill>
                  <a:schemeClr val="tx1"/>
                </a:solidFill>
                <a:latin typeface="Arial" panose="020B0604020202020204" pitchFamily="34" charset="0"/>
                <a:cs typeface="Arial" panose="020B0604020202020204" pitchFamily="34" charset="0"/>
              </a:defRPr>
            </a:lvl4pPr>
            <a:lvl5pPr marL="2057400" indent="-228600" eaLnBrk="0" hangingPunct="0">
              <a:defRPr sz="3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ctr"/>
            <a:endParaRPr lang="en-US" altLang="en-US" sz="7200" b="1"/>
          </a:p>
          <a:p>
            <a:pPr algn="ctr"/>
            <a:r>
              <a:rPr lang="en-US" altLang="en-US" sz="7200" b="1"/>
              <a:t>Schizophrenia: Evolution of Understanding, Treatment, and Care from Historical to Contemporary Perspectives</a:t>
            </a:r>
          </a:p>
        </p:txBody>
      </p:sp>
    </p:spTree>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a:extLst>
              <a:ext uri="{FF2B5EF4-FFF2-40B4-BE49-F238E27FC236}">
                <a16:creationId xmlns:a16="http://schemas.microsoft.com/office/drawing/2014/main" id="{09A18E74-BFA1-AD16-1948-91CD7A0CDE46}"/>
              </a:ext>
            </a:extLst>
          </p:cNvPr>
          <p:cNvSpPr>
            <a:spLocks noChangeArrowheads="1"/>
          </p:cNvSpPr>
          <p:nvPr/>
        </p:nvSpPr>
        <p:spPr bwMode="auto">
          <a:xfrm>
            <a:off x="3505200" y="2286000"/>
            <a:ext cx="25222200" cy="27331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cs typeface="Arial" panose="020B0604020202020204" pitchFamily="34" charset="0"/>
              </a:defRPr>
            </a:lvl1pPr>
            <a:lvl2pPr marL="742950" indent="-285750" eaLnBrk="0" hangingPunct="0">
              <a:defRPr sz="3200">
                <a:solidFill>
                  <a:schemeClr val="tx1"/>
                </a:solidFill>
                <a:latin typeface="Arial" panose="020B0604020202020204" pitchFamily="34" charset="0"/>
                <a:cs typeface="Arial" panose="020B0604020202020204" pitchFamily="34" charset="0"/>
              </a:defRPr>
            </a:lvl2pPr>
            <a:lvl3pPr marL="1143000" indent="-228600" eaLnBrk="0" hangingPunct="0">
              <a:defRPr sz="3200">
                <a:solidFill>
                  <a:schemeClr val="tx1"/>
                </a:solidFill>
                <a:latin typeface="Arial" panose="020B0604020202020204" pitchFamily="34" charset="0"/>
                <a:cs typeface="Arial" panose="020B0604020202020204" pitchFamily="34" charset="0"/>
              </a:defRPr>
            </a:lvl3pPr>
            <a:lvl4pPr marL="1600200" indent="-228600" eaLnBrk="0" hangingPunct="0">
              <a:defRPr sz="3200">
                <a:solidFill>
                  <a:schemeClr val="tx1"/>
                </a:solidFill>
                <a:latin typeface="Arial" panose="020B0604020202020204" pitchFamily="34" charset="0"/>
                <a:cs typeface="Arial" panose="020B0604020202020204" pitchFamily="34" charset="0"/>
              </a:defRPr>
            </a:lvl4pPr>
            <a:lvl5pPr marL="2057400" indent="-228600" eaLnBrk="0" hangingPunct="0">
              <a:defRPr sz="3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algn="just" eaLnBrk="1" hangingPunct="1">
              <a:lnSpc>
                <a:spcPct val="150000"/>
              </a:lnSpc>
            </a:pPr>
            <a:r>
              <a:rPr lang="en-US" altLang="en-US"/>
              <a:t>Bhugra, D. and Bhui, K. (2018) </a:t>
            </a:r>
            <a:r>
              <a:rPr lang="en-US" altLang="en-US" i="1"/>
              <a:t>Textbook of Cultural Psychiatry.</a:t>
            </a:r>
            <a:r>
              <a:rPr lang="en-US" altLang="en-US"/>
              <a:t> 2nd edn. Cambridge: Cambridge University Press.</a:t>
            </a:r>
          </a:p>
          <a:p>
            <a:pPr algn="just" eaLnBrk="1" hangingPunct="1">
              <a:lnSpc>
                <a:spcPct val="150000"/>
              </a:lnSpc>
            </a:pPr>
            <a:r>
              <a:rPr lang="en-US" altLang="en-US"/>
              <a:t>Bird, V., Premkumar, P., Kendall, T., Whittington, C., Mitchell, J. and Kuipers, E. (2020) ‘Early intervention services, cognitive–behavioural therapy and family intervention in early psychosis: systematic review’, </a:t>
            </a:r>
            <a:r>
              <a:rPr lang="en-US" altLang="en-US" i="1"/>
              <a:t>The British Journal of Psychiatry</a:t>
            </a:r>
            <a:r>
              <a:rPr lang="en-US" altLang="en-US"/>
              <a:t>, 206(5), pp. 290–297.</a:t>
            </a:r>
          </a:p>
          <a:p>
            <a:pPr algn="just" eaLnBrk="1" hangingPunct="1">
              <a:lnSpc>
                <a:spcPct val="150000"/>
              </a:lnSpc>
            </a:pPr>
            <a:r>
              <a:rPr lang="en-US" altLang="en-US"/>
              <a:t>Corrigan, P.W., Druss, B.G. and Perlick, D.A. (2014) ‘The impact of mental illness stigma on seeking and participating in mental health care’, </a:t>
            </a:r>
            <a:r>
              <a:rPr lang="en-US" altLang="en-US" i="1"/>
              <a:t>Psychological Science in the Public Interest</a:t>
            </a:r>
            <a:r>
              <a:rPr lang="en-US" altLang="en-US"/>
              <a:t>, 15(2), pp. 37–70.</a:t>
            </a:r>
          </a:p>
          <a:p>
            <a:pPr algn="just" eaLnBrk="1" hangingPunct="1">
              <a:lnSpc>
                <a:spcPct val="150000"/>
              </a:lnSpc>
            </a:pPr>
            <a:r>
              <a:rPr lang="en-US" altLang="en-US"/>
              <a:t>First, M.B., Gaebel, W., Maj, M., Stein, D.J. and Kogan, C.S. (2021) </a:t>
            </a:r>
            <a:r>
              <a:rPr lang="en-US" altLang="en-US" i="1"/>
              <a:t>The International Classification of Diseases, 11th Revision (ICD-11) for Mental and Behavioural Disorders: Clinical Descriptions and Diagnostic Guidelines.</a:t>
            </a:r>
            <a:r>
              <a:rPr lang="en-US" altLang="en-US"/>
              <a:t> Geneva: World Health Organization.</a:t>
            </a:r>
          </a:p>
          <a:p>
            <a:pPr algn="just" eaLnBrk="1" hangingPunct="1">
              <a:lnSpc>
                <a:spcPct val="150000"/>
              </a:lnSpc>
            </a:pPr>
            <a:r>
              <a:rPr lang="en-US" altLang="en-US"/>
              <a:t>Grob, G.N. (1994) </a:t>
            </a:r>
            <a:r>
              <a:rPr lang="en-US" altLang="en-US" i="1"/>
              <a:t>The Mad Among Us: A History of the Care of America’s Mentally Ill.</a:t>
            </a:r>
            <a:r>
              <a:rPr lang="en-US" altLang="en-US"/>
              <a:t> New York: Free Press.</a:t>
            </a:r>
          </a:p>
          <a:p>
            <a:pPr algn="just" eaLnBrk="1" hangingPunct="1">
              <a:lnSpc>
                <a:spcPct val="150000"/>
              </a:lnSpc>
            </a:pPr>
            <a:r>
              <a:rPr lang="en-US" altLang="en-US"/>
              <a:t>Healy, D. (2015) </a:t>
            </a:r>
            <a:r>
              <a:rPr lang="en-US" altLang="en-US" i="1"/>
              <a:t>Psychiatric Drugs Explained.</a:t>
            </a:r>
            <a:r>
              <a:rPr lang="en-US" altLang="en-US"/>
              <a:t> 6th edn. Edinburgh: Elsevier.</a:t>
            </a:r>
          </a:p>
          <a:p>
            <a:pPr algn="just" eaLnBrk="1" hangingPunct="1">
              <a:lnSpc>
                <a:spcPct val="150000"/>
              </a:lnSpc>
            </a:pPr>
            <a:r>
              <a:rPr lang="en-US" altLang="en-US"/>
              <a:t>Leucht, S., Leucht, C., Huhn, M., Chaimani, A., Mavridis, D., Helfer, B., Samara, M. and Cipriani, A. (2017) ‘Comparative efficacy and tolerability of 15 antipsychotic drugs in schizophrenia: a multiple-treatments meta-analysis’, </a:t>
            </a:r>
            <a:r>
              <a:rPr lang="en-US" altLang="en-US" i="1"/>
              <a:t>The Lancet</a:t>
            </a:r>
            <a:r>
              <a:rPr lang="en-US" altLang="en-US"/>
              <a:t>, 382(9896), pp. 951–962.</a:t>
            </a:r>
          </a:p>
          <a:p>
            <a:pPr algn="just" eaLnBrk="1" hangingPunct="1">
              <a:lnSpc>
                <a:spcPct val="150000"/>
              </a:lnSpc>
            </a:pPr>
            <a:r>
              <a:rPr lang="en-US" altLang="en-US"/>
              <a:t>Lieberman, J.A. (2018) </a:t>
            </a:r>
            <a:r>
              <a:rPr lang="en-US" altLang="en-US" i="1"/>
              <a:t>Mental Illness and the Brain: The Scientific Legacy of Emil Kraepelin.</a:t>
            </a:r>
            <a:r>
              <a:rPr lang="en-US" altLang="en-US"/>
              <a:t> New York: Oxford University Press.</a:t>
            </a:r>
          </a:p>
          <a:p>
            <a:pPr algn="just" eaLnBrk="1" hangingPunct="1">
              <a:lnSpc>
                <a:spcPct val="150000"/>
              </a:lnSpc>
            </a:pPr>
            <a:r>
              <a:rPr lang="en-US" altLang="en-US"/>
              <a:t>Morgan, C., Knowles, G. and Hutchinson, G. (2022) ‘Social determinants of psychosis: revisiting the evidence for inequality’, </a:t>
            </a:r>
            <a:r>
              <a:rPr lang="en-US" altLang="en-US" i="1"/>
              <a:t>Schizophrenia Research</a:t>
            </a:r>
            <a:r>
              <a:rPr lang="en-US" altLang="en-US"/>
              <a:t>, 241, pp. 68–75.</a:t>
            </a:r>
          </a:p>
          <a:p>
            <a:pPr algn="just" eaLnBrk="1" hangingPunct="1">
              <a:lnSpc>
                <a:spcPct val="150000"/>
              </a:lnSpc>
            </a:pPr>
            <a:r>
              <a:rPr lang="en-US" altLang="en-US"/>
              <a:t>Morrison, A.P., Pyle, M., Chapman, N., French, P., Parker, S., Wells, A. and Birchwood, M. (2018) ‘Cognitive behaviour therapy for people with schizophrenia spectrum disorders not taking antipsychotic medication: a single-blind randomised controlled trial’, </a:t>
            </a:r>
            <a:r>
              <a:rPr lang="en-US" altLang="en-US" i="1"/>
              <a:t>The Lancet</a:t>
            </a:r>
            <a:r>
              <a:rPr lang="en-US" altLang="en-US"/>
              <a:t>, 383(9926), pp. 1395–1403.</a:t>
            </a:r>
          </a:p>
          <a:p>
            <a:pPr algn="just" eaLnBrk="1" hangingPunct="1">
              <a:lnSpc>
                <a:spcPct val="150000"/>
              </a:lnSpc>
            </a:pPr>
            <a:r>
              <a:rPr lang="en-US" altLang="en-US"/>
              <a:t>National Health Service (2019) </a:t>
            </a:r>
            <a:r>
              <a:rPr lang="en-US" altLang="en-US" i="1"/>
              <a:t>The NHS Long Term Plan.</a:t>
            </a:r>
            <a:r>
              <a:rPr lang="en-US" altLang="en-US"/>
              <a:t> London: NHS England.</a:t>
            </a:r>
          </a:p>
          <a:p>
            <a:pPr algn="just" eaLnBrk="1" hangingPunct="1">
              <a:lnSpc>
                <a:spcPct val="150000"/>
              </a:lnSpc>
            </a:pPr>
            <a:r>
              <a:rPr lang="en-US" altLang="en-US"/>
              <a:t>National Institute for Health and Care Excellence (NICE) (2020) </a:t>
            </a:r>
            <a:r>
              <a:rPr lang="en-US" altLang="en-US" i="1"/>
              <a:t>Psychosis and Schizophrenia in Adults: Prevention and Management (CG178).</a:t>
            </a:r>
            <a:r>
              <a:rPr lang="en-US" altLang="en-US"/>
              <a:t> London: NICE.</a:t>
            </a:r>
          </a:p>
          <a:p>
            <a:pPr algn="just" eaLnBrk="1" hangingPunct="1">
              <a:lnSpc>
                <a:spcPct val="150000"/>
              </a:lnSpc>
            </a:pPr>
            <a:r>
              <a:rPr lang="en-US" altLang="en-US"/>
              <a:t>Naslund, J.A., Aschbrenner, K.A., Araya, R. and Marsch, L.A. (2020) ‘Digital technology for treating and preventing mental disorders in low-income and middle-income countries: a narrative review of the literature’, </a:t>
            </a:r>
            <a:r>
              <a:rPr lang="en-US" altLang="en-US" i="1"/>
              <a:t>The Lancet Psychiatry</a:t>
            </a:r>
            <a:r>
              <a:rPr lang="en-US" altLang="en-US"/>
              <a:t>, 4(6), pp. 486–500.</a:t>
            </a:r>
          </a:p>
          <a:p>
            <a:pPr algn="just" eaLnBrk="1" hangingPunct="1">
              <a:lnSpc>
                <a:spcPct val="150000"/>
              </a:lnSpc>
            </a:pPr>
            <a:r>
              <a:rPr lang="en-US" altLang="en-US"/>
              <a:t>Organisation for Economic Co-operation and Development (OECD) (2023) </a:t>
            </a:r>
            <a:r>
              <a:rPr lang="en-US" altLang="en-US" i="1"/>
              <a:t>Mental Health and Work: Bridging Policy and Practice.</a:t>
            </a:r>
            <a:r>
              <a:rPr lang="en-US" altLang="en-US"/>
              <a:t> Paris: OECD Publishing.</a:t>
            </a:r>
          </a:p>
          <a:p>
            <a:pPr algn="just" eaLnBrk="1" hangingPunct="1">
              <a:lnSpc>
                <a:spcPct val="150000"/>
              </a:lnSpc>
            </a:pPr>
            <a:r>
              <a:rPr lang="en-US" altLang="en-US"/>
              <a:t>Patel, V., Saxena, S., Lund, C., Thornicroft, G., Baingana, F., Bolton, P. and Unützer, J. (2018) ‘The Lancet Commission on global mental health and sustainable development’, </a:t>
            </a:r>
            <a:r>
              <a:rPr lang="en-US" altLang="en-US" i="1"/>
              <a:t>The Lancet</a:t>
            </a:r>
            <a:r>
              <a:rPr lang="en-US" altLang="en-US"/>
              <a:t>, 392(10157), pp. 1553–1598.</a:t>
            </a:r>
          </a:p>
          <a:p>
            <a:pPr algn="just" eaLnBrk="1" hangingPunct="1">
              <a:lnSpc>
                <a:spcPct val="150000"/>
              </a:lnSpc>
            </a:pPr>
            <a:r>
              <a:rPr lang="en-US" altLang="en-US"/>
              <a:t>Ramon, S., Healy, B. and Renouf, N. (2007) </a:t>
            </a:r>
            <a:r>
              <a:rPr lang="en-US" altLang="en-US" i="1"/>
              <a:t>Recovery from Mental Illness: A Social Perspective.</a:t>
            </a:r>
            <a:r>
              <a:rPr lang="en-US" altLang="en-US"/>
              <a:t> London: Routledge.</a:t>
            </a:r>
          </a:p>
          <a:p>
            <a:pPr algn="just" eaLnBrk="1" hangingPunct="1">
              <a:lnSpc>
                <a:spcPct val="150000"/>
              </a:lnSpc>
            </a:pPr>
            <a:r>
              <a:rPr lang="en-US" altLang="en-US"/>
              <a:t>Shorter, E. (2017) </a:t>
            </a:r>
            <a:r>
              <a:rPr lang="en-US" altLang="en-US" i="1"/>
              <a:t>A History of Psychiatry: From the Era of the Asylum to the Age of Prozac.</a:t>
            </a:r>
            <a:r>
              <a:rPr lang="en-US" altLang="en-US"/>
              <a:t> 2nd edn. New York: John Wiley &amp; Sons.</a:t>
            </a:r>
          </a:p>
          <a:p>
            <a:pPr algn="just" eaLnBrk="1" hangingPunct="1">
              <a:lnSpc>
                <a:spcPct val="150000"/>
              </a:lnSpc>
            </a:pPr>
            <a:r>
              <a:rPr lang="en-US" altLang="en-US"/>
              <a:t>Slade, M. (2017) </a:t>
            </a:r>
            <a:r>
              <a:rPr lang="en-US" altLang="en-US" i="1"/>
              <a:t>Personal Recovery and Mental Illness: A Guide for Mental Health Professionals.</a:t>
            </a:r>
            <a:r>
              <a:rPr lang="en-US" altLang="en-US"/>
              <a:t> Cambridge: Cambridge University Press.</a:t>
            </a:r>
          </a:p>
          <a:p>
            <a:pPr algn="just" eaLnBrk="1" hangingPunct="1">
              <a:lnSpc>
                <a:spcPct val="150000"/>
              </a:lnSpc>
            </a:pPr>
            <a:r>
              <a:rPr lang="en-US" altLang="en-US"/>
              <a:t>Thornicroft, G. and Tansella, M. (2013) </a:t>
            </a:r>
            <a:r>
              <a:rPr lang="en-US" altLang="en-US" i="1"/>
              <a:t>The Balanced Care Model: The Case for Both Hospital and Community-Based Mental Health Care.</a:t>
            </a:r>
            <a:r>
              <a:rPr lang="en-US" altLang="en-US"/>
              <a:t> Cambridge: Cambridge University Press.</a:t>
            </a:r>
          </a:p>
          <a:p>
            <a:pPr algn="just" eaLnBrk="1" hangingPunct="1">
              <a:lnSpc>
                <a:spcPct val="150000"/>
              </a:lnSpc>
            </a:pPr>
            <a:r>
              <a:rPr lang="en-US" altLang="en-US"/>
              <a:t>Velligan, D.I., Weiden, P.J., Sajatovic, M., Scott, J., Carpenter, D., Ross, R. and Docherty, J.P. (2017) ‘Strategies for addressing adherence problems in patients with serious and persistent mental illness: recommendations from the expert consensus guidelines’, </a:t>
            </a:r>
            <a:r>
              <a:rPr lang="en-US" altLang="en-US" i="1"/>
              <a:t>The Journal of Clinical Psychiatry</a:t>
            </a:r>
            <a:r>
              <a:rPr lang="en-US" altLang="en-US"/>
              <a:t>, 70(suppl 4), pp. 1–48.</a:t>
            </a:r>
          </a:p>
          <a:p>
            <a:pPr algn="just" eaLnBrk="1" hangingPunct="1">
              <a:lnSpc>
                <a:spcPct val="150000"/>
              </a:lnSpc>
            </a:pPr>
            <a:r>
              <a:rPr lang="en-US" altLang="en-US"/>
              <a:t>World Health Organization (2022) </a:t>
            </a:r>
            <a:r>
              <a:rPr lang="en-US" altLang="en-US" i="1"/>
              <a:t>International Classification of Diseases, 11th Revision (ICD-11): Schizophrenia and Other Primary Psychotic Disorders.</a:t>
            </a:r>
            <a:r>
              <a:rPr lang="en-US" altLang="en-US"/>
              <a:t> Geneva: World Health Organization.</a:t>
            </a:r>
          </a:p>
          <a:p>
            <a:pPr algn="just" eaLnBrk="1" hangingPunct="1">
              <a:lnSpc>
                <a:spcPct val="150000"/>
              </a:lnSpc>
            </a:pPr>
            <a:r>
              <a:rPr lang="en-US" altLang="en-US"/>
              <a:t>World Health Organization (2023) </a:t>
            </a:r>
            <a:r>
              <a:rPr lang="en-US" altLang="en-US" i="1"/>
              <a:t>Schizophrenia: Key Facts.</a:t>
            </a:r>
            <a:r>
              <a:rPr lang="en-US" altLang="en-US"/>
              <a:t> Geneva: World Health Organization.</a:t>
            </a:r>
          </a:p>
        </p:txBody>
      </p:sp>
      <p:sp>
        <p:nvSpPr>
          <p:cNvPr id="16387" name="Rectangle 5">
            <a:extLst>
              <a:ext uri="{FF2B5EF4-FFF2-40B4-BE49-F238E27FC236}">
                <a16:creationId xmlns:a16="http://schemas.microsoft.com/office/drawing/2014/main" id="{2C778891-9EB1-BAE7-F61E-72244EF29027}"/>
              </a:ext>
            </a:extLst>
          </p:cNvPr>
          <p:cNvSpPr>
            <a:spLocks noChangeArrowheads="1"/>
          </p:cNvSpPr>
          <p:nvPr/>
        </p:nvSpPr>
        <p:spPr bwMode="auto">
          <a:xfrm>
            <a:off x="20270788" y="16167100"/>
            <a:ext cx="334962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3200">
                <a:solidFill>
                  <a:schemeClr val="tx1"/>
                </a:solidFill>
                <a:latin typeface="Arial" panose="020B0604020202020204" pitchFamily="34" charset="0"/>
                <a:cs typeface="Arial" panose="020B0604020202020204" pitchFamily="34" charset="0"/>
              </a:defRPr>
            </a:lvl1pPr>
            <a:lvl2pPr marL="742950" indent="-285750" eaLnBrk="0" hangingPunct="0">
              <a:defRPr sz="3200">
                <a:solidFill>
                  <a:schemeClr val="tx1"/>
                </a:solidFill>
                <a:latin typeface="Arial" panose="020B0604020202020204" pitchFamily="34" charset="0"/>
                <a:cs typeface="Arial" panose="020B0604020202020204" pitchFamily="34" charset="0"/>
              </a:defRPr>
            </a:lvl2pPr>
            <a:lvl3pPr marL="1143000" indent="-228600" eaLnBrk="0" hangingPunct="0">
              <a:defRPr sz="3200">
                <a:solidFill>
                  <a:schemeClr val="tx1"/>
                </a:solidFill>
                <a:latin typeface="Arial" panose="020B0604020202020204" pitchFamily="34" charset="0"/>
                <a:cs typeface="Arial" panose="020B0604020202020204" pitchFamily="34" charset="0"/>
              </a:defRPr>
            </a:lvl3pPr>
            <a:lvl4pPr marL="1600200" indent="-228600" eaLnBrk="0" hangingPunct="0">
              <a:defRPr sz="3200">
                <a:solidFill>
                  <a:schemeClr val="tx1"/>
                </a:solidFill>
                <a:latin typeface="Arial" panose="020B0604020202020204" pitchFamily="34" charset="0"/>
                <a:cs typeface="Arial" panose="020B0604020202020204" pitchFamily="34" charset="0"/>
              </a:defRPr>
            </a:lvl4pPr>
            <a:lvl5pPr marL="2057400" indent="-228600" eaLnBrk="0" hangingPunct="0">
              <a:defRPr sz="3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eaLnBrk="1" hangingPunct="1"/>
            <a:r>
              <a:rPr lang="en-US" altLang="en-US"/>
              <a:t>ull Reference List</a:t>
            </a:r>
          </a:p>
        </p:txBody>
      </p:sp>
      <p:sp>
        <p:nvSpPr>
          <p:cNvPr id="16388" name="Rectangle 6">
            <a:extLst>
              <a:ext uri="{FF2B5EF4-FFF2-40B4-BE49-F238E27FC236}">
                <a16:creationId xmlns:a16="http://schemas.microsoft.com/office/drawing/2014/main" id="{E3D0475D-97E6-77AA-4A84-FBF73CABD976}"/>
              </a:ext>
            </a:extLst>
          </p:cNvPr>
          <p:cNvSpPr>
            <a:spLocks noChangeArrowheads="1"/>
          </p:cNvSpPr>
          <p:nvPr/>
        </p:nvSpPr>
        <p:spPr bwMode="auto">
          <a:xfrm>
            <a:off x="10439400" y="838200"/>
            <a:ext cx="53340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panose="020B0604020202020204" pitchFamily="34" charset="0"/>
                <a:cs typeface="Arial" panose="020B0604020202020204" pitchFamily="34" charset="0"/>
              </a:defRPr>
            </a:lvl1pPr>
            <a:lvl2pPr marL="742950" indent="-285750" eaLnBrk="0" hangingPunct="0">
              <a:defRPr sz="3200">
                <a:solidFill>
                  <a:schemeClr val="tx1"/>
                </a:solidFill>
                <a:latin typeface="Arial" panose="020B0604020202020204" pitchFamily="34" charset="0"/>
                <a:cs typeface="Arial" panose="020B0604020202020204" pitchFamily="34" charset="0"/>
              </a:defRPr>
            </a:lvl2pPr>
            <a:lvl3pPr marL="1143000" indent="-228600" eaLnBrk="0" hangingPunct="0">
              <a:defRPr sz="3200">
                <a:solidFill>
                  <a:schemeClr val="tx1"/>
                </a:solidFill>
                <a:latin typeface="Arial" panose="020B0604020202020204" pitchFamily="34" charset="0"/>
                <a:cs typeface="Arial" panose="020B0604020202020204" pitchFamily="34" charset="0"/>
              </a:defRPr>
            </a:lvl3pPr>
            <a:lvl4pPr marL="1600200" indent="-228600" eaLnBrk="0" hangingPunct="0">
              <a:defRPr sz="3200">
                <a:solidFill>
                  <a:schemeClr val="tx1"/>
                </a:solidFill>
                <a:latin typeface="Arial" panose="020B0604020202020204" pitchFamily="34" charset="0"/>
                <a:cs typeface="Arial" panose="020B0604020202020204" pitchFamily="34" charset="0"/>
              </a:defRPr>
            </a:lvl4pPr>
            <a:lvl5pPr marL="2057400" indent="-228600" eaLnBrk="0" hangingPunct="0">
              <a:defRPr sz="3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cs typeface="Arial" panose="020B0604020202020204" pitchFamily="34" charset="0"/>
              </a:defRPr>
            </a:lvl9pPr>
          </a:lstStyle>
          <a:p>
            <a:pPr eaLnBrk="1" hangingPunct="1"/>
            <a:r>
              <a:rPr lang="en-US" altLang="en-US" sz="6600" b="1"/>
              <a:t>Reference </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291f562f-4f61-4b2d-830e-946f410d69d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C3BA6D9A597C94499574A738C4B4AB2" ma:contentTypeVersion="6" ma:contentTypeDescription="Create a new document." ma:contentTypeScope="" ma:versionID="864095e888c9d4a4f9302bb514ca9ae6">
  <xsd:schema xmlns:xsd="http://www.w3.org/2001/XMLSchema" xmlns:xs="http://www.w3.org/2001/XMLSchema" xmlns:p="http://schemas.microsoft.com/office/2006/metadata/properties" xmlns:ns2="beee1e25-f0c0-468d-8715-707dd427572d" xmlns:ns3="3ef6e03d-ed8b-4848-bd3d-a586e5789a52" targetNamespace="http://schemas.microsoft.com/office/2006/metadata/properties" ma:root="true" ma:fieldsID="18ff2b391db6bf91405267d786bbb587" ns2:_="" ns3:_="">
    <xsd:import namespace="beee1e25-f0c0-468d-8715-707dd427572d"/>
    <xsd:import namespace="3ef6e03d-ed8b-4848-bd3d-a586e5789a5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ee1e25-f0c0-468d-8715-707dd42757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f6e03d-ed8b-4848-bd3d-a586e5789a5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2D66634-7F94-4C9B-A3D5-DC8F7FC4C2BC}">
  <ds:schemaRefs>
    <ds:schemaRef ds:uri="http://schemas.microsoft.com/sharepoint/v3/contenttype/forms"/>
  </ds:schemaRefs>
</ds:datastoreItem>
</file>

<file path=customXml/itemProps2.xml><?xml version="1.0" encoding="utf-8"?>
<ds:datastoreItem xmlns:ds="http://schemas.openxmlformats.org/officeDocument/2006/customXml" ds:itemID="{505CBC7E-B49C-4190-8C8A-0BFB6A0E652D}">
  <ds:schemaRefs>
    <ds:schemaRef ds:uri="http://schemas.microsoft.com/office/2006/metadata/contentType"/>
    <ds:schemaRef ds:uri="http://schemas.microsoft.com/office/2006/metadata/properties/metaAttributes"/>
    <ds:schemaRef ds:uri="http://www.w3.org/2000/xmlns/"/>
    <ds:schemaRef ds:uri="http://www.w3.org/2001/XMLSchema"/>
    <ds:schemaRef ds:uri="beee1e25-f0c0-468d-8715-707dd427572d"/>
    <ds:schemaRef ds:uri="3ef6e03d-ed8b-4848-bd3d-a586e5789a52"/>
  </ds:schemaRefs>
</ds:datastoreItem>
</file>

<file path=docProps/app.xml><?xml version="1.0" encoding="utf-8"?>
<Properties xmlns="http://schemas.openxmlformats.org/officeDocument/2006/extended-properties" xmlns:vt="http://schemas.openxmlformats.org/officeDocument/2006/docPropsVTypes">
  <Template/>
  <TotalTime>11303</TotalTime>
  <Words>2345</Words>
  <Application>Microsoft Office PowerPoint</Application>
  <PresentationFormat>Custom</PresentationFormat>
  <Paragraphs>87</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PowerPoint Presentation</vt:lpstr>
      <vt:lpstr>PowerPoint Presentation</vt:lpstr>
    </vt:vector>
  </TitlesOfParts>
  <Company>Genigraphics 800.790.4001</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Poster 36 x 48 - A</dc:title>
  <dc:creator>Genigraphics 800.790.4001</dc:creator>
  <dc:description>To order poster prints visit us at www.genigraphics.com</dc:description>
  <cp:lastModifiedBy>John Imade Omorogbe (2310505)</cp:lastModifiedBy>
  <cp:revision>107</cp:revision>
  <dcterms:created xsi:type="dcterms:W3CDTF">2008-05-03T03:01:56Z</dcterms:created>
  <dcterms:modified xsi:type="dcterms:W3CDTF">2025-11-01T13:04:40Z</dcterms:modified>
</cp:coreProperties>
</file>