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5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73CD0B8-B930-4165-9DE1-BE79EADE13D1}" type="datetimeFigureOut">
              <a:rPr lang="en-GB" smtClean="0"/>
              <a:t>15/02/2015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2C27667-B5B1-4F17-9366-BA50E273EE3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ctrTitle"/>
          </p:nvPr>
        </p:nvSpPr>
        <p:spPr>
          <a:xfrm>
            <a:off x="550863" y="1395413"/>
            <a:ext cx="7772400" cy="1470025"/>
          </a:xfrm>
        </p:spPr>
        <p:txBody>
          <a:bodyPr/>
          <a:lstStyle/>
          <a:p>
            <a:pPr eaLnBrk="1" hangingPunct="1"/>
            <a:r>
              <a:rPr lang="en-GB" dirty="0" smtClean="0"/>
              <a:t>Negotiating the transition into study</a:t>
            </a:r>
          </a:p>
        </p:txBody>
      </p:sp>
      <p:sp>
        <p:nvSpPr>
          <p:cNvPr id="32770" name="Subtitle 2"/>
          <p:cNvSpPr>
            <a:spLocks noGrp="1"/>
          </p:cNvSpPr>
          <p:nvPr>
            <p:ph type="subTitle" idx="1"/>
          </p:nvPr>
        </p:nvSpPr>
        <p:spPr>
          <a:xfrm>
            <a:off x="1216025" y="3009900"/>
            <a:ext cx="6400800" cy="17526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FFFFFF"/>
                </a:solidFill>
              </a:rPr>
              <a:t>YOUR TIME</a:t>
            </a:r>
          </a:p>
        </p:txBody>
      </p:sp>
      <p:pic>
        <p:nvPicPr>
          <p:cNvPr id="32771" name="Picture 8" descr="C:\Users\luci\AppData\Local\Microsoft\Windows\Temporary Internet Files\Content.IE5\ZYY64IN6\MP9000499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3713" y="4594225"/>
            <a:ext cx="3087687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1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GB" smtClean="0"/>
              <a:t>Time Management</a:t>
            </a:r>
          </a:p>
        </p:txBody>
      </p:sp>
      <p:sp>
        <p:nvSpPr>
          <p:cNvPr id="33794" name="Content Placeholder 4"/>
          <p:cNvSpPr>
            <a:spLocks noGrp="1"/>
          </p:cNvSpPr>
          <p:nvPr>
            <p:ph idx="4294967295"/>
          </p:nvPr>
        </p:nvSpPr>
        <p:spPr>
          <a:xfrm>
            <a:off x="0" y="1417638"/>
            <a:ext cx="8229600" cy="452596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dirty="0" smtClean="0"/>
              <a:t>You need to schedule your independent work on your modules and module assessments thoughtfully.</a:t>
            </a:r>
          </a:p>
          <a:p>
            <a:pPr eaLnBrk="1" hangingPunct="1"/>
            <a:r>
              <a:rPr lang="en-GB" dirty="0" smtClean="0"/>
              <a:t>You are </a:t>
            </a:r>
            <a:r>
              <a:rPr lang="en-GB" dirty="0" smtClean="0"/>
              <a:t>probably taking 3 x 20 </a:t>
            </a:r>
            <a:r>
              <a:rPr lang="en-GB" dirty="0" smtClean="0"/>
              <a:t>credit modules  </a:t>
            </a:r>
            <a:r>
              <a:rPr lang="en-GB" dirty="0" smtClean="0"/>
              <a:t>during the year, i.e</a:t>
            </a:r>
            <a:r>
              <a:rPr lang="en-GB" dirty="0" smtClean="0"/>
              <a:t>. </a:t>
            </a:r>
            <a:r>
              <a:rPr lang="en-GB" dirty="0" smtClean="0"/>
              <a:t>60 </a:t>
            </a:r>
            <a:r>
              <a:rPr lang="en-GB" dirty="0" smtClean="0"/>
              <a:t>credits </a:t>
            </a:r>
          </a:p>
          <a:p>
            <a:pPr eaLnBrk="1" hangingPunct="1"/>
            <a:r>
              <a:rPr lang="en-GB" dirty="0" smtClean="0"/>
              <a:t>A 20 credit module = 200 hours of work.</a:t>
            </a:r>
          </a:p>
          <a:p>
            <a:pPr eaLnBrk="1" hangingPunct="1"/>
            <a:r>
              <a:rPr lang="en-GB" dirty="0" smtClean="0"/>
              <a:t>Think about how you will set aside time to look at the module information, read around the subject and complete your assignments.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4276540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GB" smtClean="0"/>
              <a:t>What is this study time for?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375650" cy="4525963"/>
          </a:xfrm>
        </p:spPr>
        <p:txBody>
          <a:bodyPr/>
          <a:lstStyle/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Following </a:t>
            </a:r>
            <a:r>
              <a:rPr lang="en-GB" dirty="0" smtClean="0"/>
              <a:t>the units on </a:t>
            </a:r>
            <a:r>
              <a:rPr lang="en-GB" dirty="0" err="1" smtClean="0"/>
              <a:t>Moodle</a:t>
            </a:r>
            <a:endParaRPr lang="en-GB" dirty="0" smtClean="0"/>
          </a:p>
          <a:p>
            <a:pPr eaLnBrk="1" hangingPunct="1"/>
            <a:r>
              <a:rPr lang="en-GB" dirty="0" smtClean="0"/>
              <a:t>Researching, reading and taking notes from academic sources provided and recommended</a:t>
            </a:r>
          </a:p>
          <a:p>
            <a:pPr eaLnBrk="1" hangingPunct="1"/>
            <a:r>
              <a:rPr lang="en-GB" dirty="0" smtClean="0"/>
              <a:t>E-mail staff with </a:t>
            </a:r>
            <a:r>
              <a:rPr lang="en-GB" dirty="0" smtClean="0"/>
              <a:t>inquiries</a:t>
            </a:r>
            <a:endParaRPr lang="en-GB" dirty="0" smtClean="0"/>
          </a:p>
          <a:p>
            <a:pPr eaLnBrk="1" hangingPunct="1"/>
            <a:r>
              <a:rPr lang="en-GB" dirty="0" smtClean="0"/>
              <a:t>Preparing for assessment </a:t>
            </a:r>
          </a:p>
        </p:txBody>
      </p:sp>
    </p:spTree>
    <p:extLst>
      <p:ext uri="{BB962C8B-B14F-4D97-AF65-F5344CB8AC3E}">
        <p14:creationId xmlns:p14="http://schemas.microsoft.com/office/powerpoint/2010/main" xmlns="" val="2012039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9700" y="4149725"/>
            <a:ext cx="2020888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loud Callout 6"/>
          <p:cNvSpPr/>
          <p:nvPr/>
        </p:nvSpPr>
        <p:spPr>
          <a:xfrm>
            <a:off x="4238625" y="1290638"/>
            <a:ext cx="3986213" cy="1835150"/>
          </a:xfrm>
          <a:prstGeom prst="cloudCallout">
            <a:avLst>
              <a:gd name="adj1" fmla="val -95716"/>
              <a:gd name="adj2" fmla="val -2967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</a:rPr>
              <a:t>Do we really have to?</a:t>
            </a:r>
          </a:p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</a:rPr>
              <a:t>Isn’t this a bit too much?</a:t>
            </a:r>
          </a:p>
        </p:txBody>
      </p:sp>
      <p:pic>
        <p:nvPicPr>
          <p:cNvPr id="36867" name="Picture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1150938"/>
            <a:ext cx="1012825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loud Callout 9"/>
          <p:cNvSpPr/>
          <p:nvPr/>
        </p:nvSpPr>
        <p:spPr>
          <a:xfrm>
            <a:off x="1492250" y="4149725"/>
            <a:ext cx="3986213" cy="1836738"/>
          </a:xfrm>
          <a:prstGeom prst="cloudCallout">
            <a:avLst>
              <a:gd name="adj1" fmla="val 82108"/>
              <a:gd name="adj2" fmla="val -28555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</a:rPr>
              <a:t>Yes, it is a lot of work. </a:t>
            </a:r>
          </a:p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</a:rPr>
              <a:t>But that’s the only way to ensure a good result.</a:t>
            </a:r>
          </a:p>
        </p:txBody>
      </p:sp>
      <p:pic>
        <p:nvPicPr>
          <p:cNvPr id="36869" name="Picture 9" descr="070720_MuslimPoll_wi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075" y="828675"/>
            <a:ext cx="2052638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616694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</TotalTime>
  <Words>139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Module</vt:lpstr>
      <vt:lpstr>Negotiating the transition into study</vt:lpstr>
      <vt:lpstr>Time Management</vt:lpstr>
      <vt:lpstr>What is this study time for?</vt:lpstr>
      <vt:lpstr>Slide 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Negotiating the transition into study</dc:title>
  <dc:creator>Robert</dc:creator>
  <cp:lastModifiedBy>Robert</cp:lastModifiedBy>
  <cp:revision>1</cp:revision>
  <dcterms:created xsi:type="dcterms:W3CDTF">2015-02-15T15:48:02Z</dcterms:created>
  <dcterms:modified xsi:type="dcterms:W3CDTF">2015-02-15T15:50:46Z</dcterms:modified>
</cp:coreProperties>
</file>