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276EA0A-A49D-473E-A4AB-7026F6AFC85D}" v="6" dt="2026-03-17T16:37:24.9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16" autoAdjust="0"/>
    <p:restoredTop sz="94660"/>
  </p:normalViewPr>
  <p:slideViewPr>
    <p:cSldViewPr snapToGrid="0">
      <p:cViewPr varScale="1">
        <p:scale>
          <a:sx n="79" d="100"/>
          <a:sy n="79" d="100"/>
        </p:scale>
        <p:origin x="619" y="1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vi Hall" userId="80d052d243a08570" providerId="LiveId" clId="{FBF5FB16-5F41-464A-8D18-B87B41D195B8}"/>
    <pc:docChg chg="custSel modSld">
      <pc:chgData name="Livi Hall" userId="80d052d243a08570" providerId="LiveId" clId="{FBF5FB16-5F41-464A-8D18-B87B41D195B8}" dt="2026-03-17T16:37:24.936" v="297"/>
      <pc:docMkLst>
        <pc:docMk/>
      </pc:docMkLst>
      <pc:sldChg chg="addSp modSp mod">
        <pc:chgData name="Livi Hall" userId="80d052d243a08570" providerId="LiveId" clId="{FBF5FB16-5F41-464A-8D18-B87B41D195B8}" dt="2026-03-17T16:37:24.936" v="297"/>
        <pc:sldMkLst>
          <pc:docMk/>
          <pc:sldMk cId="4158477188" sldId="256"/>
        </pc:sldMkLst>
        <pc:spChg chg="add mod">
          <ac:chgData name="Livi Hall" userId="80d052d243a08570" providerId="LiveId" clId="{FBF5FB16-5F41-464A-8D18-B87B41D195B8}" dt="2026-03-17T15:58:52.377" v="241" actId="1076"/>
          <ac:spMkLst>
            <pc:docMk/>
            <pc:sldMk cId="4158477188" sldId="256"/>
            <ac:spMk id="2" creationId="{C2DC1212-51E5-7E11-28B5-BA784C12CA4D}"/>
          </ac:spMkLst>
        </pc:spChg>
        <pc:spChg chg="mod">
          <ac:chgData name="Livi Hall" userId="80d052d243a08570" providerId="LiveId" clId="{FBF5FB16-5F41-464A-8D18-B87B41D195B8}" dt="2026-03-17T16:01:39.316" v="296" actId="20577"/>
          <ac:spMkLst>
            <pc:docMk/>
            <pc:sldMk cId="4158477188" sldId="256"/>
            <ac:spMk id="6" creationId="{D3D86A29-489B-05C4-1210-B8D3791FC17F}"/>
          </ac:spMkLst>
        </pc:spChg>
        <pc:spChg chg="mod">
          <ac:chgData name="Livi Hall" userId="80d052d243a08570" providerId="LiveId" clId="{FBF5FB16-5F41-464A-8D18-B87B41D195B8}" dt="2026-03-17T16:01:07.340" v="293" actId="1076"/>
          <ac:spMkLst>
            <pc:docMk/>
            <pc:sldMk cId="4158477188" sldId="256"/>
            <ac:spMk id="7" creationId="{C1C7317E-EE56-7618-AF3B-95EBCBF18365}"/>
          </ac:spMkLst>
        </pc:spChg>
        <pc:picChg chg="mod">
          <ac:chgData name="Livi Hall" userId="80d052d243a08570" providerId="LiveId" clId="{FBF5FB16-5F41-464A-8D18-B87B41D195B8}" dt="2026-03-17T15:49:10.334" v="40" actId="1076"/>
          <ac:picMkLst>
            <pc:docMk/>
            <pc:sldMk cId="4158477188" sldId="256"/>
            <ac:picMk id="5" creationId="{FE2FD647-B769-44AD-28F7-0F5306683A5C}"/>
          </ac:picMkLst>
        </pc:picChg>
        <pc:picChg chg="add mod">
          <ac:chgData name="Livi Hall" userId="80d052d243a08570" providerId="LiveId" clId="{FBF5FB16-5F41-464A-8D18-B87B41D195B8}" dt="2026-03-17T16:37:24.936" v="297"/>
          <ac:picMkLst>
            <pc:docMk/>
            <pc:sldMk cId="4158477188" sldId="256"/>
            <ac:picMk id="9" creationId="{F0A0C7DA-E54A-9BE5-626C-2DDD2536E637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6A7B10-45DC-4319-80C9-DEEB1D766E55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7B2872-647F-4C7B-8D73-31995B830E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3677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https://pmc.ncbi.nlm.nih.gov/articles/PMC12114097/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7B2872-647F-4C7B-8D73-31995B830E4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5371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1989B4-57E0-8310-4727-02791B0E01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99AA4B-132B-1F17-4882-E542046AE4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6729CB-3EB8-9296-84BE-23891DFCC6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DDDF0-1731-4572-915B-2CD0F6D2FABC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9C5309-C6E7-0D8C-8C16-ACD6DF141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476FB1-A479-3C6B-C347-BDA4BFD1B9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4EE2E-E17E-4C35-A22A-CB25F67506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7591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B2ADB4-D2A8-F112-5825-2EE46788BC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21BE4E-29EF-D9AB-C25B-CD68E4F9DB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D92214-1636-554C-3A04-64CD2D2A8D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DDDF0-1731-4572-915B-2CD0F6D2FABC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9C962F-A778-9BC2-B81D-3FC1D6C12F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56A1E9-FC69-596B-3E14-A24F3A0BCE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4EE2E-E17E-4C35-A22A-CB25F67506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1798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45CDB-4EA5-D6EE-2239-AC86788FC4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A91E13-600F-3607-6275-4B57DF39D8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BFC7EB-D6B2-7485-E7E3-2B72650A74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DDDF0-1731-4572-915B-2CD0F6D2FABC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2EB19A-AD3E-B71B-D76A-56484B93C2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304EBF-9959-E421-9125-53E85841CC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4EE2E-E17E-4C35-A22A-CB25F67506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26687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9E4DAC-C52B-B991-BA74-507B5BF8DC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C2C8D3-C3CF-B36A-FC19-F81008A9CF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46875C-3801-E558-3A54-8251AF27C4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42DA9C-0D69-F55E-DA7B-68B7684162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DDDF0-1731-4572-915B-2CD0F6D2FABC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319010-07CA-49EA-5891-03A2552159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44EF77-077B-9F48-28C4-B127CB76D4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4EE2E-E17E-4C35-A22A-CB25F67506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25922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B3985-A8E4-A180-DD4A-CC0C37AF8C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8CC65C-00D9-0581-3F58-3327AEA64A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2C5270-75C8-532E-D748-1E1359B30E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D2301D7-3AC2-8695-045E-C4136E49BD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2086084-2439-EBB1-CD53-3593BEB658E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A0D2DB-C1E7-892E-F249-C32147A167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DDDF0-1731-4572-915B-2CD0F6D2FABC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0DC9ED0-4018-42F7-0344-C4D15F5245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635A426-C489-66BE-5131-BA54E398CA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4EE2E-E17E-4C35-A22A-CB25F67506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0632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48095-6A40-37C5-541A-9834579A32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1851D2-14FF-EE74-4DE1-C67DEAC4A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DDDF0-1731-4572-915B-2CD0F6D2FABC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782215-383C-926B-EBF5-84DC19FB17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B3924D-35E4-7A12-C8A2-45AE34BD7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4EE2E-E17E-4C35-A22A-CB25F67506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6368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F716D8E-BFF0-9B95-E8A2-D3B2CF64B2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DDDF0-1731-4572-915B-2CD0F6D2FABC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0EDF588-5D69-6D1B-1E75-8B5D3E9681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C81403-CA09-E3D4-6900-7120B64CAF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4EE2E-E17E-4C35-A22A-CB25F67506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42199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8A2E2-CD8C-05D6-9353-910E103096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982CE0-1D5A-F1B6-5060-A53E9BACA7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3DA266-FBD4-3CD4-9F63-3DA0A8AD28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A1FE0E-72FF-AE0C-BACA-0760ACF39C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DDDF0-1731-4572-915B-2CD0F6D2FABC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777974-D804-416D-7B74-945589AD41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5515F1-B25A-B6C6-8461-651AD53F6A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4EE2E-E17E-4C35-A22A-CB25F67506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7481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7EA799-94D3-B475-2087-A3ECAF48FD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38C26BE-6D4B-BCB3-7CFC-12210ED7FD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830E5D-DBB3-A651-D026-737562F046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CABB33-7B84-E69A-1A29-3C2F3D63DD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DDDF0-1731-4572-915B-2CD0F6D2FABC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F0DC43-7C6B-D608-DFC2-308B4D2D08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06E63C-E29A-B8E1-ADF1-7BA04F685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4EE2E-E17E-4C35-A22A-CB25F67506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845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50A79-E914-86F0-05A6-B5BA9B3DB7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1DACF7-8E4D-4F58-AD31-BFF08EF333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454041-44B4-FA61-FC44-87FBCDF415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DDDF0-1731-4572-915B-2CD0F6D2FABC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2A5794-05E1-59FB-DF2D-605C6F8873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206984-05CC-2436-5C25-60FA7D1E12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4EE2E-E17E-4C35-A22A-CB25F67506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5486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E723B39-D34D-3EA3-3B83-2B1F42C713C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DE93EE-55D1-4167-55D2-5AD9F5025D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F03BD4-0F68-185B-A51D-CAABA3562F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DDDF0-1731-4572-915B-2CD0F6D2FABC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0D6169-7D34-2E43-36DF-404C959749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215C2D-E63E-6902-321E-9259CF4DEA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4EE2E-E17E-4C35-A22A-CB25F67506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39626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08EE9A0-9301-C6FD-7547-F84CD8E559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5D83C0-FADA-AE0E-743B-827E722046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C95F1A-26D6-EEEC-6E72-7A75994D5E6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7CDDDF0-1731-4572-915B-2CD0F6D2FABC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53E020-9324-2634-A6FA-D04CE5694B5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0500DA-BADC-78B0-BC21-65D4B47FACC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1A4EE2E-E17E-4C35-A22A-CB25F67506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7043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sitting in chairs&#10;&#10;AI-generated content may be incorrect.">
            <a:extLst>
              <a:ext uri="{FF2B5EF4-FFF2-40B4-BE49-F238E27FC236}">
                <a16:creationId xmlns:a16="http://schemas.microsoft.com/office/drawing/2014/main" id="{FE2FD647-B769-44AD-28F7-0F5306683A5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770" y="288485"/>
            <a:ext cx="3718685" cy="5571065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3D86A29-489B-05C4-1210-B8D3791FC17F}"/>
              </a:ext>
            </a:extLst>
          </p:cNvPr>
          <p:cNvSpPr txBox="1"/>
          <p:nvPr/>
        </p:nvSpPr>
        <p:spPr>
          <a:xfrm>
            <a:off x="5574800" y="233191"/>
            <a:ext cx="538693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badi" panose="020B0604020104020204" pitchFamily="34" charset="0"/>
              </a:rPr>
              <a:t>Lower limb amputee Support Group – everyone welcome!</a:t>
            </a:r>
            <a:br>
              <a:rPr lang="en-GB" sz="2400" dirty="0">
                <a:latin typeface="Abadi" panose="020B0604020104020204" pitchFamily="34" charset="0"/>
              </a:rPr>
            </a:br>
            <a:endParaRPr lang="en-GB" sz="2400" dirty="0">
              <a:latin typeface="Abadi" panose="020B0604020104020204" pitchFamily="34" charset="0"/>
            </a:endParaRPr>
          </a:p>
          <a:p>
            <a:r>
              <a:rPr lang="en-GB" sz="2400" dirty="0">
                <a:latin typeface="Abadi" panose="020B0604020104020204" pitchFamily="34" charset="0"/>
              </a:rPr>
              <a:t>Come and talk to established amputees about the changes in life following amputation and what services helped them to re-gain their independence.  </a:t>
            </a:r>
          </a:p>
          <a:p>
            <a:endParaRPr lang="en-GB" sz="2400" dirty="0">
              <a:latin typeface="Abadi" panose="020B0604020104020204" pitchFamily="34" charset="0"/>
            </a:endParaRPr>
          </a:p>
          <a:p>
            <a:r>
              <a:rPr lang="en-GB" sz="2400" dirty="0">
                <a:latin typeface="Abadi" panose="020B0604020104020204" pitchFamily="34" charset="0"/>
              </a:rPr>
              <a:t>Let your voice be heard!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1C7317E-EE56-7618-AF3B-95EBCBF18365}"/>
              </a:ext>
            </a:extLst>
          </p:cNvPr>
          <p:cNvSpPr txBox="1"/>
          <p:nvPr/>
        </p:nvSpPr>
        <p:spPr>
          <a:xfrm>
            <a:off x="5580434" y="3837498"/>
            <a:ext cx="5381301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Where: The Artificial Limb and Appliance Centre, Rookwood Hospital, Cardiff, CF5 2YN.</a:t>
            </a:r>
          </a:p>
          <a:p>
            <a:endParaRPr lang="en-GB" sz="2000" dirty="0"/>
          </a:p>
          <a:p>
            <a:r>
              <a:rPr lang="en-GB" sz="2000" dirty="0"/>
              <a:t>1</a:t>
            </a:r>
            <a:r>
              <a:rPr lang="en-GB" sz="2000" baseline="30000" dirty="0"/>
              <a:t>st</a:t>
            </a:r>
            <a:r>
              <a:rPr lang="en-GB" sz="2000" dirty="0"/>
              <a:t> meeting Tuesday 24</a:t>
            </a:r>
            <a:r>
              <a:rPr lang="en-GB" sz="2000" baseline="30000" dirty="0"/>
              <a:t>th</a:t>
            </a:r>
            <a:r>
              <a:rPr lang="en-GB" sz="2000" dirty="0"/>
              <a:t> March 2026 10:00-12:30</a:t>
            </a:r>
            <a:endParaRPr lang="en-GB" sz="16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2DC1212-51E5-7E11-28B5-BA784C12CA4D}"/>
              </a:ext>
            </a:extLst>
          </p:cNvPr>
          <p:cNvSpPr txBox="1"/>
          <p:nvPr/>
        </p:nvSpPr>
        <p:spPr>
          <a:xfrm>
            <a:off x="1038322" y="5839653"/>
            <a:ext cx="101153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Holland-Hart DM, Addis SM, Edwards A, </a:t>
            </a:r>
            <a:r>
              <a:rPr lang="en-GB" sz="1200" dirty="0" err="1"/>
              <a:t>Kenkre</a:t>
            </a:r>
            <a:r>
              <a:rPr lang="en-GB" sz="1200" dirty="0"/>
              <a:t> JE, Wood F. (2018) </a:t>
            </a:r>
            <a:r>
              <a:rPr lang="en-GB" sz="1200" i="1" dirty="0"/>
              <a:t>Coproduction and health: Public and clinicians' perceptions of the barriers and facilitators. </a:t>
            </a:r>
            <a:r>
              <a:rPr lang="en-GB" sz="1200" dirty="0"/>
              <a:t>22(1):p.93-101. Available at: https://pmc.ncbi.nlm.nih.gov/articles/PMC6351407/  (Accessed 17/03/26)</a:t>
            </a:r>
          </a:p>
          <a:p>
            <a:endParaRPr lang="en-GB" sz="1200" dirty="0"/>
          </a:p>
          <a:p>
            <a:r>
              <a:rPr lang="en-GB" sz="1200" dirty="0"/>
              <a:t>NHS England (2026). </a:t>
            </a:r>
            <a:r>
              <a:rPr lang="en-GB" sz="1200" i="1" dirty="0"/>
              <a:t>Co-production. </a:t>
            </a:r>
            <a:r>
              <a:rPr lang="en-GB" sz="1200" dirty="0"/>
              <a:t>Available at: https://www.england.nhs.uk/always-events/co-production/ (Accessed 17/02/2026)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F0A0C7DA-E54A-9BE5-626C-2DDD2536E6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584771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4934"/>
    </mc:Choice>
    <mc:Fallback>
      <p:transition spd="slow" advTm="3249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175</TotalTime>
  <Words>170</Words>
  <Application>Microsoft Office PowerPoint</Application>
  <PresentationFormat>Widescreen</PresentationFormat>
  <Paragraphs>12</Paragraphs>
  <Slides>1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Abadi</vt:lpstr>
      <vt:lpstr>Aptos</vt:lpstr>
      <vt:lpstr>Aptos Display</vt:lpstr>
      <vt:lpstr>Arial</vt:lpstr>
      <vt:lpstr>Office Theme</vt:lpstr>
      <vt:lpstr>PowerPoint Presentation</vt:lpstr>
    </vt:vector>
  </TitlesOfParts>
  <Company>Cardiff and Vale UHB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Rhian Hall (Cardiff and Vale UHB - Physiotherapy)</dc:creator>
  <cp:lastModifiedBy>Livi Hall</cp:lastModifiedBy>
  <cp:revision>4</cp:revision>
  <dcterms:created xsi:type="dcterms:W3CDTF">2026-03-16T12:05:26Z</dcterms:created>
  <dcterms:modified xsi:type="dcterms:W3CDTF">2026-03-17T16:37:35Z</dcterms:modified>
</cp:coreProperties>
</file>