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3"/>
  </p:notesMasterIdLst>
  <p:handoutMasterIdLst>
    <p:handoutMasterId r:id="rId34"/>
  </p:handoutMasterIdLst>
  <p:sldIdLst>
    <p:sldId id="305" r:id="rId5"/>
    <p:sldId id="296" r:id="rId6"/>
    <p:sldId id="306" r:id="rId7"/>
    <p:sldId id="259" r:id="rId8"/>
    <p:sldId id="311" r:id="rId9"/>
    <p:sldId id="328" r:id="rId10"/>
    <p:sldId id="312" r:id="rId11"/>
    <p:sldId id="307" r:id="rId12"/>
    <p:sldId id="338" r:id="rId13"/>
    <p:sldId id="330" r:id="rId14"/>
    <p:sldId id="308" r:id="rId15"/>
    <p:sldId id="309" r:id="rId16"/>
    <p:sldId id="318" r:id="rId17"/>
    <p:sldId id="331" r:id="rId18"/>
    <p:sldId id="333" r:id="rId19"/>
    <p:sldId id="332" r:id="rId20"/>
    <p:sldId id="334" r:id="rId21"/>
    <p:sldId id="315" r:id="rId22"/>
    <p:sldId id="319" r:id="rId23"/>
    <p:sldId id="341" r:id="rId24"/>
    <p:sldId id="313" r:id="rId25"/>
    <p:sldId id="336" r:id="rId26"/>
    <p:sldId id="335" r:id="rId27"/>
    <p:sldId id="340" r:id="rId28"/>
    <p:sldId id="310" r:id="rId29"/>
    <p:sldId id="342" r:id="rId30"/>
    <p:sldId id="343" r:id="rId31"/>
    <p:sldId id="34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937952-2DA1-4224-BB9F-815C34C361AE}" v="827" dt="2023-03-02T22:48:51.6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879" autoAdjust="0"/>
  </p:normalViewPr>
  <p:slideViewPr>
    <p:cSldViewPr snapToGrid="0">
      <p:cViewPr>
        <p:scale>
          <a:sx n="60" d="100"/>
          <a:sy n="60" d="100"/>
        </p:scale>
        <p:origin x="832" y="59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42"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Ruddock (2015942)" userId="9f79f27a-0e8e-4c1c-854c-a36c63825620" providerId="ADAL" clId="{89937952-2DA1-4224-BB9F-815C34C361AE}"/>
    <pc:docChg chg="undo custSel addSld delSld modSld sldOrd">
      <pc:chgData name="Karen Ruddock (2015942)" userId="9f79f27a-0e8e-4c1c-854c-a36c63825620" providerId="ADAL" clId="{89937952-2DA1-4224-BB9F-815C34C361AE}" dt="2023-03-02T23:22:30.829" v="5037" actId="20577"/>
      <pc:docMkLst>
        <pc:docMk/>
      </pc:docMkLst>
      <pc:sldChg chg="modSp mod">
        <pc:chgData name="Karen Ruddock (2015942)" userId="9f79f27a-0e8e-4c1c-854c-a36c63825620" providerId="ADAL" clId="{89937952-2DA1-4224-BB9F-815C34C361AE}" dt="2023-02-27T11:40:18.112" v="80" actId="2711"/>
        <pc:sldMkLst>
          <pc:docMk/>
          <pc:sldMk cId="3446797337" sldId="259"/>
        </pc:sldMkLst>
        <pc:spChg chg="mod">
          <ac:chgData name="Karen Ruddock (2015942)" userId="9f79f27a-0e8e-4c1c-854c-a36c63825620" providerId="ADAL" clId="{89937952-2DA1-4224-BB9F-815C34C361AE}" dt="2023-02-27T11:40:18.112" v="80" actId="2711"/>
          <ac:spMkLst>
            <pc:docMk/>
            <pc:sldMk cId="3446797337" sldId="259"/>
            <ac:spMk id="2" creationId="{8460295B-54B9-4937-90E3-BAB9CE69E30B}"/>
          </ac:spMkLst>
        </pc:spChg>
      </pc:sldChg>
      <pc:sldChg chg="addSp delSp modSp del mod">
        <pc:chgData name="Karen Ruddock (2015942)" userId="9f79f27a-0e8e-4c1c-854c-a36c63825620" providerId="ADAL" clId="{89937952-2DA1-4224-BB9F-815C34C361AE}" dt="2023-03-02T19:13:32.030" v="2955" actId="47"/>
        <pc:sldMkLst>
          <pc:docMk/>
          <pc:sldMk cId="2985610029" sldId="294"/>
        </pc:sldMkLst>
        <pc:spChg chg="del">
          <ac:chgData name="Karen Ruddock (2015942)" userId="9f79f27a-0e8e-4c1c-854c-a36c63825620" providerId="ADAL" clId="{89937952-2DA1-4224-BB9F-815C34C361AE}" dt="2023-03-02T19:12:50.014" v="2941" actId="21"/>
          <ac:spMkLst>
            <pc:docMk/>
            <pc:sldMk cId="2985610029" sldId="294"/>
            <ac:spMk id="2" creationId="{19256B7E-1633-44AB-8584-82DF5B726834}"/>
          </ac:spMkLst>
        </pc:spChg>
        <pc:spChg chg="mod">
          <ac:chgData name="Karen Ruddock (2015942)" userId="9f79f27a-0e8e-4c1c-854c-a36c63825620" providerId="ADAL" clId="{89937952-2DA1-4224-BB9F-815C34C361AE}" dt="2023-03-02T19:13:14.151" v="2950" actId="27636"/>
          <ac:spMkLst>
            <pc:docMk/>
            <pc:sldMk cId="2985610029" sldId="294"/>
            <ac:spMk id="4" creationId="{950677C9-3E42-427F-93B8-526692906471}"/>
          </ac:spMkLst>
        </pc:spChg>
        <pc:spChg chg="add mod">
          <ac:chgData name="Karen Ruddock (2015942)" userId="9f79f27a-0e8e-4c1c-854c-a36c63825620" providerId="ADAL" clId="{89937952-2DA1-4224-BB9F-815C34C361AE}" dt="2023-03-02T19:12:50.014" v="2941" actId="21"/>
          <ac:spMkLst>
            <pc:docMk/>
            <pc:sldMk cId="2985610029" sldId="294"/>
            <ac:spMk id="14" creationId="{F7B3369A-C300-F293-A598-76242E18FD95}"/>
          </ac:spMkLst>
        </pc:spChg>
      </pc:sldChg>
      <pc:sldChg chg="modSp mod">
        <pc:chgData name="Karen Ruddock (2015942)" userId="9f79f27a-0e8e-4c1c-854c-a36c63825620" providerId="ADAL" clId="{89937952-2DA1-4224-BB9F-815C34C361AE}" dt="2023-03-02T23:12:44.995" v="4791" actId="14100"/>
        <pc:sldMkLst>
          <pc:docMk/>
          <pc:sldMk cId="1859527893" sldId="296"/>
        </pc:sldMkLst>
        <pc:spChg chg="mod">
          <ac:chgData name="Karen Ruddock (2015942)" userId="9f79f27a-0e8e-4c1c-854c-a36c63825620" providerId="ADAL" clId="{89937952-2DA1-4224-BB9F-815C34C361AE}" dt="2023-03-02T23:12:44.995" v="4791" actId="14100"/>
          <ac:spMkLst>
            <pc:docMk/>
            <pc:sldMk cId="1859527893" sldId="296"/>
            <ac:spMk id="2" creationId="{912DF434-28DB-4621-A497-D62C41CE0419}"/>
          </ac:spMkLst>
        </pc:spChg>
        <pc:spChg chg="mod">
          <ac:chgData name="Karen Ruddock (2015942)" userId="9f79f27a-0e8e-4c1c-854c-a36c63825620" providerId="ADAL" clId="{89937952-2DA1-4224-BB9F-815C34C361AE}" dt="2023-03-02T23:12:15.706" v="4788" actId="1076"/>
          <ac:spMkLst>
            <pc:docMk/>
            <pc:sldMk cId="1859527893" sldId="296"/>
            <ac:spMk id="3" creationId="{22788C46-D0BC-4307-AE55-7601A139E7CB}"/>
          </ac:spMkLst>
        </pc:spChg>
      </pc:sldChg>
      <pc:sldChg chg="addSp modSp mod">
        <pc:chgData name="Karen Ruddock (2015942)" userId="9f79f27a-0e8e-4c1c-854c-a36c63825620" providerId="ADAL" clId="{89937952-2DA1-4224-BB9F-815C34C361AE}" dt="2023-02-28T09:38:22.381" v="259" actId="404"/>
        <pc:sldMkLst>
          <pc:docMk/>
          <pc:sldMk cId="317718070" sldId="305"/>
        </pc:sldMkLst>
        <pc:spChg chg="mod">
          <ac:chgData name="Karen Ruddock (2015942)" userId="9f79f27a-0e8e-4c1c-854c-a36c63825620" providerId="ADAL" clId="{89937952-2DA1-4224-BB9F-815C34C361AE}" dt="2023-02-28T09:36:07.048" v="254" actId="20577"/>
          <ac:spMkLst>
            <pc:docMk/>
            <pc:sldMk cId="317718070" sldId="305"/>
            <ac:spMk id="2" creationId="{DD24180B-35BA-C28E-820F-59C84FBDD99A}"/>
          </ac:spMkLst>
        </pc:spChg>
        <pc:spChg chg="mod">
          <ac:chgData name="Karen Ruddock (2015942)" userId="9f79f27a-0e8e-4c1c-854c-a36c63825620" providerId="ADAL" clId="{89937952-2DA1-4224-BB9F-815C34C361AE}" dt="2023-02-27T09:43:30.535" v="40" actId="20577"/>
          <ac:spMkLst>
            <pc:docMk/>
            <pc:sldMk cId="317718070" sldId="305"/>
            <ac:spMk id="3" creationId="{626260E8-21BF-1371-4767-5E86248A7A7B}"/>
          </ac:spMkLst>
        </pc:spChg>
        <pc:spChg chg="add mod">
          <ac:chgData name="Karen Ruddock (2015942)" userId="9f79f27a-0e8e-4c1c-854c-a36c63825620" providerId="ADAL" clId="{89937952-2DA1-4224-BB9F-815C34C361AE}" dt="2023-02-28T09:38:22.381" v="259" actId="404"/>
          <ac:spMkLst>
            <pc:docMk/>
            <pc:sldMk cId="317718070" sldId="305"/>
            <ac:spMk id="4" creationId="{C842D1D2-18E7-9EA2-6649-97FBEE907DC7}"/>
          </ac:spMkLst>
        </pc:spChg>
      </pc:sldChg>
      <pc:sldChg chg="modSp mod">
        <pc:chgData name="Karen Ruddock (2015942)" userId="9f79f27a-0e8e-4c1c-854c-a36c63825620" providerId="ADAL" clId="{89937952-2DA1-4224-BB9F-815C34C361AE}" dt="2023-02-28T09:38:37.992" v="261" actId="403"/>
        <pc:sldMkLst>
          <pc:docMk/>
          <pc:sldMk cId="1732999477" sldId="306"/>
        </pc:sldMkLst>
        <pc:spChg chg="mod">
          <ac:chgData name="Karen Ruddock (2015942)" userId="9f79f27a-0e8e-4c1c-854c-a36c63825620" providerId="ADAL" clId="{89937952-2DA1-4224-BB9F-815C34C361AE}" dt="2023-02-27T11:39:48.894" v="78" actId="255"/>
          <ac:spMkLst>
            <pc:docMk/>
            <pc:sldMk cId="1732999477" sldId="306"/>
            <ac:spMk id="2" creationId="{56002655-34DF-25F9-4640-B2CE5329AD1A}"/>
          </ac:spMkLst>
        </pc:spChg>
        <pc:spChg chg="mod">
          <ac:chgData name="Karen Ruddock (2015942)" userId="9f79f27a-0e8e-4c1c-854c-a36c63825620" providerId="ADAL" clId="{89937952-2DA1-4224-BB9F-815C34C361AE}" dt="2023-02-28T09:38:37.992" v="261" actId="403"/>
          <ac:spMkLst>
            <pc:docMk/>
            <pc:sldMk cId="1732999477" sldId="306"/>
            <ac:spMk id="3" creationId="{1A585715-2793-160B-269E-D9516C84D73A}"/>
          </ac:spMkLst>
        </pc:spChg>
      </pc:sldChg>
      <pc:sldChg chg="addSp delSp modSp mod">
        <pc:chgData name="Karen Ruddock (2015942)" userId="9f79f27a-0e8e-4c1c-854c-a36c63825620" providerId="ADAL" clId="{89937952-2DA1-4224-BB9F-815C34C361AE}" dt="2023-03-02T23:17:04.975" v="4796" actId="478"/>
        <pc:sldMkLst>
          <pc:docMk/>
          <pc:sldMk cId="2276839930" sldId="307"/>
        </pc:sldMkLst>
        <pc:spChg chg="del">
          <ac:chgData name="Karen Ruddock (2015942)" userId="9f79f27a-0e8e-4c1c-854c-a36c63825620" providerId="ADAL" clId="{89937952-2DA1-4224-BB9F-815C34C361AE}" dt="2023-03-02T23:17:04.975" v="4796" actId="478"/>
          <ac:spMkLst>
            <pc:docMk/>
            <pc:sldMk cId="2276839930" sldId="307"/>
            <ac:spMk id="4" creationId="{F81227D3-F964-8FCA-9C7D-F5B249A2AAAD}"/>
          </ac:spMkLst>
        </pc:spChg>
        <pc:spChg chg="add del mod">
          <ac:chgData name="Karen Ruddock (2015942)" userId="9f79f27a-0e8e-4c1c-854c-a36c63825620" providerId="ADAL" clId="{89937952-2DA1-4224-BB9F-815C34C361AE}" dt="2023-02-28T11:44:02.537" v="425" actId="478"/>
          <ac:spMkLst>
            <pc:docMk/>
            <pc:sldMk cId="2276839930" sldId="307"/>
            <ac:spMk id="39" creationId="{04B74A19-8CC0-14F1-97B7-B5A0986AEE2C}"/>
          </ac:spMkLst>
        </pc:spChg>
        <pc:spChg chg="add del mod">
          <ac:chgData name="Karen Ruddock (2015942)" userId="9f79f27a-0e8e-4c1c-854c-a36c63825620" providerId="ADAL" clId="{89937952-2DA1-4224-BB9F-815C34C361AE}" dt="2023-03-02T19:02:14.236" v="2858" actId="478"/>
          <ac:spMkLst>
            <pc:docMk/>
            <pc:sldMk cId="2276839930" sldId="307"/>
            <ac:spMk id="40" creationId="{F97A9E2C-7EF5-BC99-E4B2-6A281C4F7B3C}"/>
          </ac:spMkLst>
        </pc:spChg>
        <pc:spChg chg="add mod">
          <ac:chgData name="Karen Ruddock (2015942)" userId="9f79f27a-0e8e-4c1c-854c-a36c63825620" providerId="ADAL" clId="{89937952-2DA1-4224-BB9F-815C34C361AE}" dt="2023-03-02T19:01:24.383" v="2837" actId="1036"/>
          <ac:spMkLst>
            <pc:docMk/>
            <pc:sldMk cId="2276839930" sldId="307"/>
            <ac:spMk id="42" creationId="{EF2CCDC0-0843-E896-FD88-CDA5BD7ACA48}"/>
          </ac:spMkLst>
        </pc:spChg>
        <pc:spChg chg="del">
          <ac:chgData name="Karen Ruddock (2015942)" userId="9f79f27a-0e8e-4c1c-854c-a36c63825620" providerId="ADAL" clId="{89937952-2DA1-4224-BB9F-815C34C361AE}" dt="2023-02-28T11:43:59.275" v="424" actId="478"/>
          <ac:spMkLst>
            <pc:docMk/>
            <pc:sldMk cId="2276839930" sldId="307"/>
            <ac:spMk id="77" creationId="{D9A0AA8E-BE3B-E949-89DB-0208EE4A67DD}"/>
          </ac:spMkLst>
        </pc:spChg>
        <pc:graphicFrameChg chg="mod modGraphic">
          <ac:chgData name="Karen Ruddock (2015942)" userId="9f79f27a-0e8e-4c1c-854c-a36c63825620" providerId="ADAL" clId="{89937952-2DA1-4224-BB9F-815C34C361AE}" dt="2023-03-02T21:15:07.279" v="3692" actId="20577"/>
          <ac:graphicFrameMkLst>
            <pc:docMk/>
            <pc:sldMk cId="2276839930" sldId="307"/>
            <ac:graphicFrameMk id="37" creationId="{29A4ADD3-6927-C6FE-F42C-C99EF5F65A0F}"/>
          </ac:graphicFrameMkLst>
        </pc:graphicFrameChg>
      </pc:sldChg>
      <pc:sldChg chg="addSp delSp modSp mod">
        <pc:chgData name="Karen Ruddock (2015942)" userId="9f79f27a-0e8e-4c1c-854c-a36c63825620" providerId="ADAL" clId="{89937952-2DA1-4224-BB9F-815C34C361AE}" dt="2023-03-02T23:17:15.675" v="4798" actId="478"/>
        <pc:sldMkLst>
          <pc:docMk/>
          <pc:sldMk cId="971989334" sldId="308"/>
        </pc:sldMkLst>
        <pc:spChg chg="del">
          <ac:chgData name="Karen Ruddock (2015942)" userId="9f79f27a-0e8e-4c1c-854c-a36c63825620" providerId="ADAL" clId="{89937952-2DA1-4224-BB9F-815C34C361AE}" dt="2023-03-02T23:17:15.675" v="4798" actId="478"/>
          <ac:spMkLst>
            <pc:docMk/>
            <pc:sldMk cId="971989334" sldId="308"/>
            <ac:spMk id="4" creationId="{F81227D3-F964-8FCA-9C7D-F5B249A2AAAD}"/>
          </ac:spMkLst>
        </pc:spChg>
        <pc:spChg chg="del mod">
          <ac:chgData name="Karen Ruddock (2015942)" userId="9f79f27a-0e8e-4c1c-854c-a36c63825620" providerId="ADAL" clId="{89937952-2DA1-4224-BB9F-815C34C361AE}" dt="2023-02-28T11:45:35.632" v="445" actId="21"/>
          <ac:spMkLst>
            <pc:docMk/>
            <pc:sldMk cId="971989334" sldId="308"/>
            <ac:spMk id="77" creationId="{D9A0AA8E-BE3B-E949-89DB-0208EE4A67DD}"/>
          </ac:spMkLst>
        </pc:spChg>
        <pc:spChg chg="add del mod">
          <ac:chgData name="Karen Ruddock (2015942)" userId="9f79f27a-0e8e-4c1c-854c-a36c63825620" providerId="ADAL" clId="{89937952-2DA1-4224-BB9F-815C34C361AE}" dt="2023-02-28T11:45:41.631" v="446" actId="478"/>
          <ac:spMkLst>
            <pc:docMk/>
            <pc:sldMk cId="971989334" sldId="308"/>
            <ac:spMk id="80" creationId="{D95B2C3C-2A65-3E77-205A-EBB49000B93D}"/>
          </ac:spMkLst>
        </pc:spChg>
        <pc:graphicFrameChg chg="mod modGraphic">
          <ac:chgData name="Karen Ruddock (2015942)" userId="9f79f27a-0e8e-4c1c-854c-a36c63825620" providerId="ADAL" clId="{89937952-2DA1-4224-BB9F-815C34C361AE}" dt="2023-03-02T21:26:41.297" v="3723" actId="207"/>
          <ac:graphicFrameMkLst>
            <pc:docMk/>
            <pc:sldMk cId="971989334" sldId="308"/>
            <ac:graphicFrameMk id="78" creationId="{0F569AC2-915F-05F7-8D1F-2D099343BF80}"/>
          </ac:graphicFrameMkLst>
        </pc:graphicFrameChg>
        <pc:graphicFrameChg chg="add del modGraphic">
          <ac:chgData name="Karen Ruddock (2015942)" userId="9f79f27a-0e8e-4c1c-854c-a36c63825620" providerId="ADAL" clId="{89937952-2DA1-4224-BB9F-815C34C361AE}" dt="2023-03-02T19:14:55.681" v="2957" actId="478"/>
          <ac:graphicFrameMkLst>
            <pc:docMk/>
            <pc:sldMk cId="971989334" sldId="308"/>
            <ac:graphicFrameMk id="81" creationId="{8FE9ADC1-54B1-E159-593A-CDB74D8E970E}"/>
          </ac:graphicFrameMkLst>
        </pc:graphicFrameChg>
      </pc:sldChg>
      <pc:sldChg chg="modSp mod">
        <pc:chgData name="Karen Ruddock (2015942)" userId="9f79f27a-0e8e-4c1c-854c-a36c63825620" providerId="ADAL" clId="{89937952-2DA1-4224-BB9F-815C34C361AE}" dt="2023-03-02T21:30:11.349" v="3748" actId="403"/>
        <pc:sldMkLst>
          <pc:docMk/>
          <pc:sldMk cId="3619058363" sldId="309"/>
        </pc:sldMkLst>
        <pc:graphicFrameChg chg="mod modGraphic">
          <ac:chgData name="Karen Ruddock (2015942)" userId="9f79f27a-0e8e-4c1c-854c-a36c63825620" providerId="ADAL" clId="{89937952-2DA1-4224-BB9F-815C34C361AE}" dt="2023-03-02T21:30:11.349" v="3748" actId="403"/>
          <ac:graphicFrameMkLst>
            <pc:docMk/>
            <pc:sldMk cId="3619058363" sldId="309"/>
            <ac:graphicFrameMk id="8" creationId="{8E55423E-8429-FDC4-BAD6-6823EF92B603}"/>
          </ac:graphicFrameMkLst>
        </pc:graphicFrameChg>
      </pc:sldChg>
      <pc:sldChg chg="delSp modSp mod">
        <pc:chgData name="Karen Ruddock (2015942)" userId="9f79f27a-0e8e-4c1c-854c-a36c63825620" providerId="ADAL" clId="{89937952-2DA1-4224-BB9F-815C34C361AE}" dt="2023-03-02T23:22:30.829" v="5037" actId="20577"/>
        <pc:sldMkLst>
          <pc:docMk/>
          <pc:sldMk cId="520700503" sldId="310"/>
        </pc:sldMkLst>
        <pc:spChg chg="del mod">
          <ac:chgData name="Karen Ruddock (2015942)" userId="9f79f27a-0e8e-4c1c-854c-a36c63825620" providerId="ADAL" clId="{89937952-2DA1-4224-BB9F-815C34C361AE}" dt="2023-03-02T22:31:57.464" v="4162" actId="478"/>
          <ac:spMkLst>
            <pc:docMk/>
            <pc:sldMk cId="520700503" sldId="310"/>
            <ac:spMk id="2" creationId="{69554157-869F-9BBE-CFCF-717129CA6907}"/>
          </ac:spMkLst>
        </pc:spChg>
        <pc:spChg chg="mod">
          <ac:chgData name="Karen Ruddock (2015942)" userId="9f79f27a-0e8e-4c1c-854c-a36c63825620" providerId="ADAL" clId="{89937952-2DA1-4224-BB9F-815C34C361AE}" dt="2023-03-02T23:22:30.829" v="5037" actId="20577"/>
          <ac:spMkLst>
            <pc:docMk/>
            <pc:sldMk cId="520700503" sldId="310"/>
            <ac:spMk id="3" creationId="{DC9AC05D-560D-1665-8879-549C0B4EDE5C}"/>
          </ac:spMkLst>
        </pc:spChg>
        <pc:spChg chg="del">
          <ac:chgData name="Karen Ruddock (2015942)" userId="9f79f27a-0e8e-4c1c-854c-a36c63825620" providerId="ADAL" clId="{89937952-2DA1-4224-BB9F-815C34C361AE}" dt="2023-03-02T23:18:50.334" v="4807" actId="478"/>
          <ac:spMkLst>
            <pc:docMk/>
            <pc:sldMk cId="520700503" sldId="310"/>
            <ac:spMk id="4" creationId="{8EF088D1-E89A-FD55-EB44-49411774536D}"/>
          </ac:spMkLst>
        </pc:spChg>
      </pc:sldChg>
      <pc:sldChg chg="addSp delSp modSp mod">
        <pc:chgData name="Karen Ruddock (2015942)" userId="9f79f27a-0e8e-4c1c-854c-a36c63825620" providerId="ADAL" clId="{89937952-2DA1-4224-BB9F-815C34C361AE}" dt="2023-03-02T21:08:05.633" v="3680" actId="207"/>
        <pc:sldMkLst>
          <pc:docMk/>
          <pc:sldMk cId="941015171" sldId="311"/>
        </pc:sldMkLst>
        <pc:spChg chg="del mod">
          <ac:chgData name="Karen Ruddock (2015942)" userId="9f79f27a-0e8e-4c1c-854c-a36c63825620" providerId="ADAL" clId="{89937952-2DA1-4224-BB9F-815C34C361AE}" dt="2023-02-28T11:41:39.103" v="409" actId="478"/>
          <ac:spMkLst>
            <pc:docMk/>
            <pc:sldMk cId="941015171" sldId="311"/>
            <ac:spMk id="2" creationId="{800B4516-A78C-D69C-2051-684BD2AB4940}"/>
          </ac:spMkLst>
        </pc:spChg>
        <pc:spChg chg="add del mod">
          <ac:chgData name="Karen Ruddock (2015942)" userId="9f79f27a-0e8e-4c1c-854c-a36c63825620" providerId="ADAL" clId="{89937952-2DA1-4224-BB9F-815C34C361AE}" dt="2023-02-28T11:41:43.892" v="410" actId="478"/>
          <ac:spMkLst>
            <pc:docMk/>
            <pc:sldMk cId="941015171" sldId="311"/>
            <ac:spMk id="11" creationId="{A3EFD155-98B9-B42A-CE3A-CBA0F0818BAC}"/>
          </ac:spMkLst>
        </pc:spChg>
        <pc:graphicFrameChg chg="mod modGraphic">
          <ac:chgData name="Karen Ruddock (2015942)" userId="9f79f27a-0e8e-4c1c-854c-a36c63825620" providerId="ADAL" clId="{89937952-2DA1-4224-BB9F-815C34C361AE}" dt="2023-03-02T21:08:05.633" v="3680" actId="207"/>
          <ac:graphicFrameMkLst>
            <pc:docMk/>
            <pc:sldMk cId="941015171" sldId="311"/>
            <ac:graphicFrameMk id="9" creationId="{F407E72C-86AD-EA87-483F-A46EAA4A3C48}"/>
          </ac:graphicFrameMkLst>
        </pc:graphicFrameChg>
      </pc:sldChg>
      <pc:sldChg chg="addSp delSp modSp mod">
        <pc:chgData name="Karen Ruddock (2015942)" userId="9f79f27a-0e8e-4c1c-854c-a36c63825620" providerId="ADAL" clId="{89937952-2DA1-4224-BB9F-815C34C361AE}" dt="2023-03-02T23:16:56.429" v="4795" actId="1076"/>
        <pc:sldMkLst>
          <pc:docMk/>
          <pc:sldMk cId="871201397" sldId="312"/>
        </pc:sldMkLst>
        <pc:spChg chg="del mod">
          <ac:chgData name="Karen Ruddock (2015942)" userId="9f79f27a-0e8e-4c1c-854c-a36c63825620" providerId="ADAL" clId="{89937952-2DA1-4224-BB9F-815C34C361AE}" dt="2023-02-28T11:42:51.607" v="416" actId="21"/>
          <ac:spMkLst>
            <pc:docMk/>
            <pc:sldMk cId="871201397" sldId="312"/>
            <ac:spMk id="2" creationId="{1450712D-83C9-7B91-F708-5D07E4C2815D}"/>
          </ac:spMkLst>
        </pc:spChg>
        <pc:spChg chg="del">
          <ac:chgData name="Karen Ruddock (2015942)" userId="9f79f27a-0e8e-4c1c-854c-a36c63825620" providerId="ADAL" clId="{89937952-2DA1-4224-BB9F-815C34C361AE}" dt="2023-03-02T23:16:51.965" v="4794" actId="478"/>
          <ac:spMkLst>
            <pc:docMk/>
            <pc:sldMk cId="871201397" sldId="312"/>
            <ac:spMk id="4" creationId="{00F8B86A-A576-98F0-BAD4-3F0C0919C5C7}"/>
          </ac:spMkLst>
        </pc:spChg>
        <pc:spChg chg="add del mod">
          <ac:chgData name="Karen Ruddock (2015942)" userId="9f79f27a-0e8e-4c1c-854c-a36c63825620" providerId="ADAL" clId="{89937952-2DA1-4224-BB9F-815C34C361AE}" dt="2023-02-28T11:42:57.604" v="417" actId="478"/>
          <ac:spMkLst>
            <pc:docMk/>
            <pc:sldMk cId="871201397" sldId="312"/>
            <ac:spMk id="11" creationId="{4BE08FDB-ADE4-FA0F-8658-0FA69FE6B862}"/>
          </ac:spMkLst>
        </pc:spChg>
        <pc:graphicFrameChg chg="mod modGraphic">
          <ac:chgData name="Karen Ruddock (2015942)" userId="9f79f27a-0e8e-4c1c-854c-a36c63825620" providerId="ADAL" clId="{89937952-2DA1-4224-BB9F-815C34C361AE}" dt="2023-03-02T23:16:56.429" v="4795" actId="1076"/>
          <ac:graphicFrameMkLst>
            <pc:docMk/>
            <pc:sldMk cId="871201397" sldId="312"/>
            <ac:graphicFrameMk id="9" creationId="{5161BC34-7B5F-D8A2-E612-1A1DE5F94C76}"/>
          </ac:graphicFrameMkLst>
        </pc:graphicFrameChg>
      </pc:sldChg>
      <pc:sldChg chg="addSp delSp modSp mod">
        <pc:chgData name="Karen Ruddock (2015942)" userId="9f79f27a-0e8e-4c1c-854c-a36c63825620" providerId="ADAL" clId="{89937952-2DA1-4224-BB9F-815C34C361AE}" dt="2023-03-02T22:43:37.790" v="4431" actId="478"/>
        <pc:sldMkLst>
          <pc:docMk/>
          <pc:sldMk cId="2068121164" sldId="313"/>
        </pc:sldMkLst>
        <pc:spChg chg="mod">
          <ac:chgData name="Karen Ruddock (2015942)" userId="9f79f27a-0e8e-4c1c-854c-a36c63825620" providerId="ADAL" clId="{89937952-2DA1-4224-BB9F-815C34C361AE}" dt="2023-02-27T11:49:14.236" v="138" actId="27636"/>
          <ac:spMkLst>
            <pc:docMk/>
            <pc:sldMk cId="2068121164" sldId="313"/>
            <ac:spMk id="2" creationId="{7CEF4D5B-3E14-1349-3E16-232AA74EEBAF}"/>
          </ac:spMkLst>
        </pc:spChg>
        <pc:spChg chg="mod">
          <ac:chgData name="Karen Ruddock (2015942)" userId="9f79f27a-0e8e-4c1c-854c-a36c63825620" providerId="ADAL" clId="{89937952-2DA1-4224-BB9F-815C34C361AE}" dt="2023-03-02T20:55:20.917" v="3471" actId="20577"/>
          <ac:spMkLst>
            <pc:docMk/>
            <pc:sldMk cId="2068121164" sldId="313"/>
            <ac:spMk id="4" creationId="{E336DC79-3EA6-7325-3D0B-C041B850142A}"/>
          </ac:spMkLst>
        </pc:spChg>
        <pc:spChg chg="del mod">
          <ac:chgData name="Karen Ruddock (2015942)" userId="9f79f27a-0e8e-4c1c-854c-a36c63825620" providerId="ADAL" clId="{89937952-2DA1-4224-BB9F-815C34C361AE}" dt="2023-02-28T12:33:31.509" v="783" actId="478"/>
          <ac:spMkLst>
            <pc:docMk/>
            <pc:sldMk cId="2068121164" sldId="313"/>
            <ac:spMk id="6" creationId="{3C7B8494-23AF-BB4F-382C-D2B07675EBB6}"/>
          </ac:spMkLst>
        </pc:spChg>
        <pc:spChg chg="del">
          <ac:chgData name="Karen Ruddock (2015942)" userId="9f79f27a-0e8e-4c1c-854c-a36c63825620" providerId="ADAL" clId="{89937952-2DA1-4224-BB9F-815C34C361AE}" dt="2023-03-02T22:43:37.790" v="4431" actId="478"/>
          <ac:spMkLst>
            <pc:docMk/>
            <pc:sldMk cId="2068121164" sldId="313"/>
            <ac:spMk id="7" creationId="{69D875C8-4D19-8AF8-6F98-F151E309145E}"/>
          </ac:spMkLst>
        </pc:spChg>
        <pc:spChg chg="del mod">
          <ac:chgData name="Karen Ruddock (2015942)" userId="9f79f27a-0e8e-4c1c-854c-a36c63825620" providerId="ADAL" clId="{89937952-2DA1-4224-BB9F-815C34C361AE}" dt="2023-02-28T13:25:02.878" v="1934" actId="478"/>
          <ac:spMkLst>
            <pc:docMk/>
            <pc:sldMk cId="2068121164" sldId="313"/>
            <ac:spMk id="10" creationId="{6E802B29-40B6-000C-8EDD-903910D08A61}"/>
          </ac:spMkLst>
        </pc:spChg>
        <pc:spChg chg="add del mod">
          <ac:chgData name="Karen Ruddock (2015942)" userId="9f79f27a-0e8e-4c1c-854c-a36c63825620" providerId="ADAL" clId="{89937952-2DA1-4224-BB9F-815C34C361AE}" dt="2023-02-28T12:33:35.591" v="784" actId="478"/>
          <ac:spMkLst>
            <pc:docMk/>
            <pc:sldMk cId="2068121164" sldId="313"/>
            <ac:spMk id="14" creationId="{21A8E797-99D6-F7D0-EBF7-B70188FCC3EA}"/>
          </ac:spMkLst>
        </pc:spChg>
      </pc:sldChg>
      <pc:sldChg chg="modSp del mod">
        <pc:chgData name="Karen Ruddock (2015942)" userId="9f79f27a-0e8e-4c1c-854c-a36c63825620" providerId="ADAL" clId="{89937952-2DA1-4224-BB9F-815C34C361AE}" dt="2023-02-28T11:45:21.458" v="440" actId="47"/>
        <pc:sldMkLst>
          <pc:docMk/>
          <pc:sldMk cId="1563980609" sldId="314"/>
        </pc:sldMkLst>
        <pc:spChg chg="mod">
          <ac:chgData name="Karen Ruddock (2015942)" userId="9f79f27a-0e8e-4c1c-854c-a36c63825620" providerId="ADAL" clId="{89937952-2DA1-4224-BB9F-815C34C361AE}" dt="2023-02-28T11:45:19.514" v="439" actId="21"/>
          <ac:spMkLst>
            <pc:docMk/>
            <pc:sldMk cId="1563980609" sldId="314"/>
            <ac:spMk id="2" creationId="{82C7E564-4283-8AE2-ADD2-7B3FFCFA26C7}"/>
          </ac:spMkLst>
        </pc:spChg>
      </pc:sldChg>
      <pc:sldChg chg="addSp delSp modSp mod">
        <pc:chgData name="Karen Ruddock (2015942)" userId="9f79f27a-0e8e-4c1c-854c-a36c63825620" providerId="ADAL" clId="{89937952-2DA1-4224-BB9F-815C34C361AE}" dt="2023-03-02T22:31:37.640" v="4161" actId="1076"/>
        <pc:sldMkLst>
          <pc:docMk/>
          <pc:sldMk cId="58893715" sldId="315"/>
        </pc:sldMkLst>
        <pc:spChg chg="del mod">
          <ac:chgData name="Karen Ruddock (2015942)" userId="9f79f27a-0e8e-4c1c-854c-a36c63825620" providerId="ADAL" clId="{89937952-2DA1-4224-BB9F-815C34C361AE}" dt="2023-02-28T11:48:05.090" v="459" actId="21"/>
          <ac:spMkLst>
            <pc:docMk/>
            <pc:sldMk cId="58893715" sldId="315"/>
            <ac:spMk id="2" creationId="{81BE6A01-1D8C-E82D-69CE-C1BEA5E0330D}"/>
          </ac:spMkLst>
        </pc:spChg>
        <pc:spChg chg="del">
          <ac:chgData name="Karen Ruddock (2015942)" userId="9f79f27a-0e8e-4c1c-854c-a36c63825620" providerId="ADAL" clId="{89937952-2DA1-4224-BB9F-815C34C361AE}" dt="2023-03-02T22:29:33.081" v="4134" actId="478"/>
          <ac:spMkLst>
            <pc:docMk/>
            <pc:sldMk cId="58893715" sldId="315"/>
            <ac:spMk id="3" creationId="{21137959-7D1F-FBB7-5094-07715179487F}"/>
          </ac:spMkLst>
        </pc:spChg>
        <pc:spChg chg="mod">
          <ac:chgData name="Karen Ruddock (2015942)" userId="9f79f27a-0e8e-4c1c-854c-a36c63825620" providerId="ADAL" clId="{89937952-2DA1-4224-BB9F-815C34C361AE}" dt="2023-03-02T22:30:03.841" v="4138" actId="13926"/>
          <ac:spMkLst>
            <pc:docMk/>
            <pc:sldMk cId="58893715" sldId="315"/>
            <ac:spMk id="6" creationId="{6061EBD0-EEC8-DD78-E675-0624AA7971EB}"/>
          </ac:spMkLst>
        </pc:spChg>
        <pc:spChg chg="add mod">
          <ac:chgData name="Karen Ruddock (2015942)" userId="9f79f27a-0e8e-4c1c-854c-a36c63825620" providerId="ADAL" clId="{89937952-2DA1-4224-BB9F-815C34C361AE}" dt="2023-02-28T12:46:11.670" v="833"/>
          <ac:spMkLst>
            <pc:docMk/>
            <pc:sldMk cId="58893715" sldId="315"/>
            <ac:spMk id="9" creationId="{9D7C529F-80BB-7FDB-35B3-19DC25FBCAAF}"/>
          </ac:spMkLst>
        </pc:spChg>
        <pc:spChg chg="add mod">
          <ac:chgData name="Karen Ruddock (2015942)" userId="9f79f27a-0e8e-4c1c-854c-a36c63825620" providerId="ADAL" clId="{89937952-2DA1-4224-BB9F-815C34C361AE}" dt="2023-03-02T22:31:37.640" v="4161" actId="1076"/>
          <ac:spMkLst>
            <pc:docMk/>
            <pc:sldMk cId="58893715" sldId="315"/>
            <ac:spMk id="10" creationId="{A6569641-3DE1-B0BD-5C8E-6D05A3E89C9D}"/>
          </ac:spMkLst>
        </pc:spChg>
        <pc:picChg chg="add mod">
          <ac:chgData name="Karen Ruddock (2015942)" userId="9f79f27a-0e8e-4c1c-854c-a36c63825620" providerId="ADAL" clId="{89937952-2DA1-4224-BB9F-815C34C361AE}" dt="2023-03-02T22:29:27.024" v="4132" actId="1076"/>
          <ac:picMkLst>
            <pc:docMk/>
            <pc:sldMk cId="58893715" sldId="315"/>
            <ac:picMk id="1026" creationId="{57F8BF3D-1729-6B0B-1015-2AC70F3BB07D}"/>
          </ac:picMkLst>
        </pc:picChg>
      </pc:sldChg>
      <pc:sldChg chg="del">
        <pc:chgData name="Karen Ruddock (2015942)" userId="9f79f27a-0e8e-4c1c-854c-a36c63825620" providerId="ADAL" clId="{89937952-2DA1-4224-BB9F-815C34C361AE}" dt="2023-03-02T22:41:49.936" v="4394" actId="47"/>
        <pc:sldMkLst>
          <pc:docMk/>
          <pc:sldMk cId="2790251853" sldId="316"/>
        </pc:sldMkLst>
      </pc:sldChg>
      <pc:sldChg chg="addSp delSp modSp mod">
        <pc:chgData name="Karen Ruddock (2015942)" userId="9f79f27a-0e8e-4c1c-854c-a36c63825620" providerId="ADAL" clId="{89937952-2DA1-4224-BB9F-815C34C361AE}" dt="2023-03-02T23:17:24.082" v="4799" actId="478"/>
        <pc:sldMkLst>
          <pc:docMk/>
          <pc:sldMk cId="2878177599" sldId="318"/>
        </pc:sldMkLst>
        <pc:spChg chg="del">
          <ac:chgData name="Karen Ruddock (2015942)" userId="9f79f27a-0e8e-4c1c-854c-a36c63825620" providerId="ADAL" clId="{89937952-2DA1-4224-BB9F-815C34C361AE}" dt="2023-03-02T19:49:48.793" v="2963" actId="478"/>
          <ac:spMkLst>
            <pc:docMk/>
            <pc:sldMk cId="2878177599" sldId="318"/>
            <ac:spMk id="2" creationId="{CA9297B8-35BF-34C0-B25D-7EDD86588480}"/>
          </ac:spMkLst>
        </pc:spChg>
        <pc:spChg chg="mod">
          <ac:chgData name="Karen Ruddock (2015942)" userId="9f79f27a-0e8e-4c1c-854c-a36c63825620" providerId="ADAL" clId="{89937952-2DA1-4224-BB9F-815C34C361AE}" dt="2023-03-02T21:46:15.009" v="3892" actId="27636"/>
          <ac:spMkLst>
            <pc:docMk/>
            <pc:sldMk cId="2878177599" sldId="318"/>
            <ac:spMk id="4" creationId="{8CAE1096-C1D4-069C-74EA-5C823CD65BD8}"/>
          </ac:spMkLst>
        </pc:spChg>
        <pc:spChg chg="del mod">
          <ac:chgData name="Karen Ruddock (2015942)" userId="9f79f27a-0e8e-4c1c-854c-a36c63825620" providerId="ADAL" clId="{89937952-2DA1-4224-BB9F-815C34C361AE}" dt="2023-03-02T18:32:45.236" v="2650" actId="478"/>
          <ac:spMkLst>
            <pc:docMk/>
            <pc:sldMk cId="2878177599" sldId="318"/>
            <ac:spMk id="6" creationId="{5B1B8D77-9AA5-0254-2AE8-F9620BFD6C64}"/>
          </ac:spMkLst>
        </pc:spChg>
        <pc:spChg chg="del">
          <ac:chgData name="Karen Ruddock (2015942)" userId="9f79f27a-0e8e-4c1c-854c-a36c63825620" providerId="ADAL" clId="{89937952-2DA1-4224-BB9F-815C34C361AE}" dt="2023-03-02T23:17:24.082" v="4799" actId="478"/>
          <ac:spMkLst>
            <pc:docMk/>
            <pc:sldMk cId="2878177599" sldId="318"/>
            <ac:spMk id="7" creationId="{3B450718-15D6-9807-1FDF-D7989F2D5595}"/>
          </ac:spMkLst>
        </pc:spChg>
        <pc:spChg chg="mod">
          <ac:chgData name="Karen Ruddock (2015942)" userId="9f79f27a-0e8e-4c1c-854c-a36c63825620" providerId="ADAL" clId="{89937952-2DA1-4224-BB9F-815C34C361AE}" dt="2023-03-02T21:48:31.710" v="3900" actId="255"/>
          <ac:spMkLst>
            <pc:docMk/>
            <pc:sldMk cId="2878177599" sldId="318"/>
            <ac:spMk id="10" creationId="{6DDFFA6B-7BCE-32B0-0393-B0460370FA06}"/>
          </ac:spMkLst>
        </pc:spChg>
        <pc:spChg chg="add del mod">
          <ac:chgData name="Karen Ruddock (2015942)" userId="9f79f27a-0e8e-4c1c-854c-a36c63825620" providerId="ADAL" clId="{89937952-2DA1-4224-BB9F-815C34C361AE}" dt="2023-03-01T17:17:21.357" v="2496"/>
          <ac:spMkLst>
            <pc:docMk/>
            <pc:sldMk cId="2878177599" sldId="318"/>
            <ac:spMk id="11" creationId="{211A9157-B0B3-685A-9CA8-18F134AA5EBB}"/>
          </ac:spMkLst>
        </pc:spChg>
        <pc:spChg chg="add del mod">
          <ac:chgData name="Karen Ruddock (2015942)" userId="9f79f27a-0e8e-4c1c-854c-a36c63825620" providerId="ADAL" clId="{89937952-2DA1-4224-BB9F-815C34C361AE}" dt="2023-03-01T17:17:21.346" v="2494" actId="478"/>
          <ac:spMkLst>
            <pc:docMk/>
            <pc:sldMk cId="2878177599" sldId="318"/>
            <ac:spMk id="12" creationId="{C8D09763-DCFE-FD75-F622-4367DA9CB6D2}"/>
          </ac:spMkLst>
        </pc:spChg>
        <pc:spChg chg="add del mod">
          <ac:chgData name="Karen Ruddock (2015942)" userId="9f79f27a-0e8e-4c1c-854c-a36c63825620" providerId="ADAL" clId="{89937952-2DA1-4224-BB9F-815C34C361AE}" dt="2023-03-02T18:32:48.703" v="2651" actId="478"/>
          <ac:spMkLst>
            <pc:docMk/>
            <pc:sldMk cId="2878177599" sldId="318"/>
            <ac:spMk id="14" creationId="{44FFC73D-2D88-38B4-A217-48FE0523780E}"/>
          </ac:spMkLst>
        </pc:spChg>
        <pc:spChg chg="add del mod">
          <ac:chgData name="Karen Ruddock (2015942)" userId="9f79f27a-0e8e-4c1c-854c-a36c63825620" providerId="ADAL" clId="{89937952-2DA1-4224-BB9F-815C34C361AE}" dt="2023-03-02T19:49:52.637" v="2964" actId="478"/>
          <ac:spMkLst>
            <pc:docMk/>
            <pc:sldMk cId="2878177599" sldId="318"/>
            <ac:spMk id="16" creationId="{14DBD9C5-B7F8-4A84-E703-FF7495AE4906}"/>
          </ac:spMkLst>
        </pc:spChg>
      </pc:sldChg>
      <pc:sldChg chg="delSp modSp mod">
        <pc:chgData name="Karen Ruddock (2015942)" userId="9f79f27a-0e8e-4c1c-854c-a36c63825620" providerId="ADAL" clId="{89937952-2DA1-4224-BB9F-815C34C361AE}" dt="2023-03-02T23:17:44.957" v="4801" actId="478"/>
        <pc:sldMkLst>
          <pc:docMk/>
          <pc:sldMk cId="730679291" sldId="319"/>
        </pc:sldMkLst>
        <pc:spChg chg="del">
          <ac:chgData name="Karen Ruddock (2015942)" userId="9f79f27a-0e8e-4c1c-854c-a36c63825620" providerId="ADAL" clId="{89937952-2DA1-4224-BB9F-815C34C361AE}" dt="2023-03-02T23:17:44.957" v="4801" actId="478"/>
          <ac:spMkLst>
            <pc:docMk/>
            <pc:sldMk cId="730679291" sldId="319"/>
            <ac:spMk id="3" creationId="{1B7F1EBE-5AD2-7D1B-F802-7810B139057B}"/>
          </ac:spMkLst>
        </pc:spChg>
        <pc:spChg chg="mod">
          <ac:chgData name="Karen Ruddock (2015942)" userId="9f79f27a-0e8e-4c1c-854c-a36c63825620" providerId="ADAL" clId="{89937952-2DA1-4224-BB9F-815C34C361AE}" dt="2023-03-02T19:55:31.013" v="2981" actId="27636"/>
          <ac:spMkLst>
            <pc:docMk/>
            <pc:sldMk cId="730679291" sldId="319"/>
            <ac:spMk id="5" creationId="{58A4BA4B-0903-7D5E-B452-A633A308D520}"/>
          </ac:spMkLst>
        </pc:spChg>
      </pc:sldChg>
      <pc:sldChg chg="addSp delSp modSp del mod">
        <pc:chgData name="Karen Ruddock (2015942)" userId="9f79f27a-0e8e-4c1c-854c-a36c63825620" providerId="ADAL" clId="{89937952-2DA1-4224-BB9F-815C34C361AE}" dt="2023-02-28T20:13:58.374" v="2143" actId="2696"/>
        <pc:sldMkLst>
          <pc:docMk/>
          <pc:sldMk cId="3846945422" sldId="320"/>
        </pc:sldMkLst>
        <pc:spChg chg="mod">
          <ac:chgData name="Karen Ruddock (2015942)" userId="9f79f27a-0e8e-4c1c-854c-a36c63825620" providerId="ADAL" clId="{89937952-2DA1-4224-BB9F-815C34C361AE}" dt="2023-02-28T11:50:05.004" v="522" actId="20577"/>
          <ac:spMkLst>
            <pc:docMk/>
            <pc:sldMk cId="3846945422" sldId="320"/>
            <ac:spMk id="6" creationId="{F792E93C-53CF-534D-38E8-7E8CFC07B19D}"/>
          </ac:spMkLst>
        </pc:spChg>
        <pc:spChg chg="add del mod">
          <ac:chgData name="Karen Ruddock (2015942)" userId="9f79f27a-0e8e-4c1c-854c-a36c63825620" providerId="ADAL" clId="{89937952-2DA1-4224-BB9F-815C34C361AE}" dt="2023-02-27T09:57:37.115" v="58"/>
          <ac:spMkLst>
            <pc:docMk/>
            <pc:sldMk cId="3846945422" sldId="320"/>
            <ac:spMk id="10" creationId="{1B3CAC38-BE05-A80D-E008-FC47C8CF4A0A}"/>
          </ac:spMkLst>
        </pc:spChg>
        <pc:spChg chg="add del mod">
          <ac:chgData name="Karen Ruddock (2015942)" userId="9f79f27a-0e8e-4c1c-854c-a36c63825620" providerId="ADAL" clId="{89937952-2DA1-4224-BB9F-815C34C361AE}" dt="2023-02-27T09:57:37.115" v="60"/>
          <ac:spMkLst>
            <pc:docMk/>
            <pc:sldMk cId="3846945422" sldId="320"/>
            <ac:spMk id="11" creationId="{04699990-4585-714D-4373-D9C265C1C1A2}"/>
          </ac:spMkLst>
        </pc:spChg>
        <pc:spChg chg="add del mod">
          <ac:chgData name="Karen Ruddock (2015942)" userId="9f79f27a-0e8e-4c1c-854c-a36c63825620" providerId="ADAL" clId="{89937952-2DA1-4224-BB9F-815C34C361AE}" dt="2023-02-27T09:57:37.099" v="56" actId="478"/>
          <ac:spMkLst>
            <pc:docMk/>
            <pc:sldMk cId="3846945422" sldId="320"/>
            <ac:spMk id="12" creationId="{EBD03A9A-609A-EC02-AC84-4A60211CB58D}"/>
          </ac:spMkLst>
        </pc:spChg>
        <pc:spChg chg="add del mod">
          <ac:chgData name="Karen Ruddock (2015942)" userId="9f79f27a-0e8e-4c1c-854c-a36c63825620" providerId="ADAL" clId="{89937952-2DA1-4224-BB9F-815C34C361AE}" dt="2023-02-27T09:58:14.981" v="66"/>
          <ac:spMkLst>
            <pc:docMk/>
            <pc:sldMk cId="3846945422" sldId="320"/>
            <ac:spMk id="13" creationId="{EE4796F4-EE1C-AEF8-1CD5-CC04406172B6}"/>
          </ac:spMkLst>
        </pc:spChg>
        <pc:spChg chg="add mod">
          <ac:chgData name="Karen Ruddock (2015942)" userId="9f79f27a-0e8e-4c1c-854c-a36c63825620" providerId="ADAL" clId="{89937952-2DA1-4224-BB9F-815C34C361AE}" dt="2023-02-27T09:59:01.874" v="69" actId="1076"/>
          <ac:spMkLst>
            <pc:docMk/>
            <pc:sldMk cId="3846945422" sldId="320"/>
            <ac:spMk id="15" creationId="{2128D193-7ADE-63FD-FD15-AD3536A4F718}"/>
          </ac:spMkLst>
        </pc:spChg>
        <pc:picChg chg="add mod">
          <ac:chgData name="Karen Ruddock (2015942)" userId="9f79f27a-0e8e-4c1c-854c-a36c63825620" providerId="ADAL" clId="{89937952-2DA1-4224-BB9F-815C34C361AE}" dt="2023-02-27T09:58:13.278" v="64" actId="1076"/>
          <ac:picMkLst>
            <pc:docMk/>
            <pc:sldMk cId="3846945422" sldId="320"/>
            <ac:picMk id="14" creationId="{724B5F9D-22E4-E7FA-AE5C-671A5B170909}"/>
          </ac:picMkLst>
        </pc:picChg>
      </pc:sldChg>
      <pc:sldChg chg="addSp delSp modSp del mod">
        <pc:chgData name="Karen Ruddock (2015942)" userId="9f79f27a-0e8e-4c1c-854c-a36c63825620" providerId="ADAL" clId="{89937952-2DA1-4224-BB9F-815C34C361AE}" dt="2023-03-02T22:35:08.172" v="4241" actId="47"/>
        <pc:sldMkLst>
          <pc:docMk/>
          <pc:sldMk cId="4184516082" sldId="321"/>
        </pc:sldMkLst>
        <pc:spChg chg="del">
          <ac:chgData name="Karen Ruddock (2015942)" userId="9f79f27a-0e8e-4c1c-854c-a36c63825620" providerId="ADAL" clId="{89937952-2DA1-4224-BB9F-815C34C361AE}" dt="2023-03-02T22:32:51.282" v="4174" actId="21"/>
          <ac:spMkLst>
            <pc:docMk/>
            <pc:sldMk cId="4184516082" sldId="321"/>
            <ac:spMk id="2" creationId="{F823AC99-B703-BADB-11CF-539291DA4192}"/>
          </ac:spMkLst>
        </pc:spChg>
        <pc:spChg chg="mod">
          <ac:chgData name="Karen Ruddock (2015942)" userId="9f79f27a-0e8e-4c1c-854c-a36c63825620" providerId="ADAL" clId="{89937952-2DA1-4224-BB9F-815C34C361AE}" dt="2023-03-02T22:33:51.820" v="4192" actId="27636"/>
          <ac:spMkLst>
            <pc:docMk/>
            <pc:sldMk cId="4184516082" sldId="321"/>
            <ac:spMk id="3" creationId="{FAFD6485-9FA1-43F9-670A-F7B9B0303865}"/>
          </ac:spMkLst>
        </pc:spChg>
        <pc:spChg chg="add del mod">
          <ac:chgData name="Karen Ruddock (2015942)" userId="9f79f27a-0e8e-4c1c-854c-a36c63825620" providerId="ADAL" clId="{89937952-2DA1-4224-BB9F-815C34C361AE}" dt="2023-03-02T22:32:57.750" v="4176" actId="478"/>
          <ac:spMkLst>
            <pc:docMk/>
            <pc:sldMk cId="4184516082" sldId="321"/>
            <ac:spMk id="7" creationId="{BEAEAD0B-DB80-FDF6-E37D-1E5E09E7F20B}"/>
          </ac:spMkLst>
        </pc:spChg>
      </pc:sldChg>
      <pc:sldChg chg="modSp del mod">
        <pc:chgData name="Karen Ruddock (2015942)" userId="9f79f27a-0e8e-4c1c-854c-a36c63825620" providerId="ADAL" clId="{89937952-2DA1-4224-BB9F-815C34C361AE}" dt="2023-03-02T22:38:07.945" v="4277" actId="47"/>
        <pc:sldMkLst>
          <pc:docMk/>
          <pc:sldMk cId="3702342225" sldId="322"/>
        </pc:sldMkLst>
        <pc:spChg chg="mod">
          <ac:chgData name="Karen Ruddock (2015942)" userId="9f79f27a-0e8e-4c1c-854c-a36c63825620" providerId="ADAL" clId="{89937952-2DA1-4224-BB9F-815C34C361AE}" dt="2023-03-02T22:37:31.079" v="4270" actId="21"/>
          <ac:spMkLst>
            <pc:docMk/>
            <pc:sldMk cId="3702342225" sldId="322"/>
            <ac:spMk id="3" creationId="{C7E02030-225C-FB22-0967-781C01A1BA0B}"/>
          </ac:spMkLst>
        </pc:spChg>
      </pc:sldChg>
      <pc:sldChg chg="modSp del mod">
        <pc:chgData name="Karen Ruddock (2015942)" userId="9f79f27a-0e8e-4c1c-854c-a36c63825620" providerId="ADAL" clId="{89937952-2DA1-4224-BB9F-815C34C361AE}" dt="2023-03-02T22:38:50.852" v="4283" actId="47"/>
        <pc:sldMkLst>
          <pc:docMk/>
          <pc:sldMk cId="601302572" sldId="323"/>
        </pc:sldMkLst>
        <pc:spChg chg="mod">
          <ac:chgData name="Karen Ruddock (2015942)" userId="9f79f27a-0e8e-4c1c-854c-a36c63825620" providerId="ADAL" clId="{89937952-2DA1-4224-BB9F-815C34C361AE}" dt="2023-03-02T22:38:19.694" v="4279" actId="27636"/>
          <ac:spMkLst>
            <pc:docMk/>
            <pc:sldMk cId="601302572" sldId="323"/>
            <ac:spMk id="3" creationId="{754C0231-E473-9B38-FE89-836DD35DB49B}"/>
          </ac:spMkLst>
        </pc:spChg>
      </pc:sldChg>
      <pc:sldChg chg="modSp del mod">
        <pc:chgData name="Karen Ruddock (2015942)" userId="9f79f27a-0e8e-4c1c-854c-a36c63825620" providerId="ADAL" clId="{89937952-2DA1-4224-BB9F-815C34C361AE}" dt="2023-03-02T22:35:41.237" v="4246" actId="47"/>
        <pc:sldMkLst>
          <pc:docMk/>
          <pc:sldMk cId="2335232231" sldId="324"/>
        </pc:sldMkLst>
        <pc:spChg chg="mod">
          <ac:chgData name="Karen Ruddock (2015942)" userId="9f79f27a-0e8e-4c1c-854c-a36c63825620" providerId="ADAL" clId="{89937952-2DA1-4224-BB9F-815C34C361AE}" dt="2023-03-02T22:35:21.549" v="4243" actId="404"/>
          <ac:spMkLst>
            <pc:docMk/>
            <pc:sldMk cId="2335232231" sldId="324"/>
            <ac:spMk id="3" creationId="{F3E749C5-38A7-E815-2E9A-14096DA9E67D}"/>
          </ac:spMkLst>
        </pc:spChg>
      </pc:sldChg>
      <pc:sldChg chg="modSp new del mod">
        <pc:chgData name="Karen Ruddock (2015942)" userId="9f79f27a-0e8e-4c1c-854c-a36c63825620" providerId="ADAL" clId="{89937952-2DA1-4224-BB9F-815C34C361AE}" dt="2023-02-28T12:46:56.955" v="836" actId="47"/>
        <pc:sldMkLst>
          <pc:docMk/>
          <pc:sldMk cId="2384847356" sldId="325"/>
        </pc:sldMkLst>
        <pc:spChg chg="mod">
          <ac:chgData name="Karen Ruddock (2015942)" userId="9f79f27a-0e8e-4c1c-854c-a36c63825620" providerId="ADAL" clId="{89937952-2DA1-4224-BB9F-815C34C361AE}" dt="2023-02-28T09:55:12.215" v="323" actId="14100"/>
          <ac:spMkLst>
            <pc:docMk/>
            <pc:sldMk cId="2384847356" sldId="325"/>
            <ac:spMk id="2" creationId="{47A495D8-6DDD-24EA-0BE8-F2158C335C75}"/>
          </ac:spMkLst>
        </pc:spChg>
        <pc:spChg chg="mod">
          <ac:chgData name="Karen Ruddock (2015942)" userId="9f79f27a-0e8e-4c1c-854c-a36c63825620" providerId="ADAL" clId="{89937952-2DA1-4224-BB9F-815C34C361AE}" dt="2023-02-28T12:46:48.594" v="835" actId="20577"/>
          <ac:spMkLst>
            <pc:docMk/>
            <pc:sldMk cId="2384847356" sldId="325"/>
            <ac:spMk id="5" creationId="{2A4DB831-DBDD-F7E8-7C47-5CD9EC24B4E4}"/>
          </ac:spMkLst>
        </pc:spChg>
      </pc:sldChg>
      <pc:sldChg chg="delSp modSp new del mod">
        <pc:chgData name="Karen Ruddock (2015942)" userId="9f79f27a-0e8e-4c1c-854c-a36c63825620" providerId="ADAL" clId="{89937952-2DA1-4224-BB9F-815C34C361AE}" dt="2023-03-02T22:41:45.355" v="4393" actId="47"/>
        <pc:sldMkLst>
          <pc:docMk/>
          <pc:sldMk cId="571795764" sldId="326"/>
        </pc:sldMkLst>
        <pc:spChg chg="mod">
          <ac:chgData name="Karen Ruddock (2015942)" userId="9f79f27a-0e8e-4c1c-854c-a36c63825620" providerId="ADAL" clId="{89937952-2DA1-4224-BB9F-815C34C361AE}" dt="2023-03-02T20:40:38.301" v="3431" actId="14100"/>
          <ac:spMkLst>
            <pc:docMk/>
            <pc:sldMk cId="571795764" sldId="326"/>
            <ac:spMk id="2" creationId="{173EBE8C-4AA5-AFB4-B85F-FF9AB8E85590}"/>
          </ac:spMkLst>
        </pc:spChg>
        <pc:spChg chg="mod">
          <ac:chgData name="Karen Ruddock (2015942)" userId="9f79f27a-0e8e-4c1c-854c-a36c63825620" providerId="ADAL" clId="{89937952-2DA1-4224-BB9F-815C34C361AE}" dt="2023-03-02T22:40:00.276" v="4296" actId="21"/>
          <ac:spMkLst>
            <pc:docMk/>
            <pc:sldMk cId="571795764" sldId="326"/>
            <ac:spMk id="3" creationId="{EA9E7802-8EB1-98D7-3FF4-C0A27CCE5E8D}"/>
          </ac:spMkLst>
        </pc:spChg>
        <pc:spChg chg="del">
          <ac:chgData name="Karen Ruddock (2015942)" userId="9f79f27a-0e8e-4c1c-854c-a36c63825620" providerId="ADAL" clId="{89937952-2DA1-4224-BB9F-815C34C361AE}" dt="2023-03-02T20:41:06.062" v="3435" actId="478"/>
          <ac:spMkLst>
            <pc:docMk/>
            <pc:sldMk cId="571795764" sldId="326"/>
            <ac:spMk id="4" creationId="{7814D2A6-4867-77E7-EE1D-0B671D4F993A}"/>
          </ac:spMkLst>
        </pc:spChg>
        <pc:spChg chg="del">
          <ac:chgData name="Karen Ruddock (2015942)" userId="9f79f27a-0e8e-4c1c-854c-a36c63825620" providerId="ADAL" clId="{89937952-2DA1-4224-BB9F-815C34C361AE}" dt="2023-03-02T20:40:55.063" v="3434" actId="478"/>
          <ac:spMkLst>
            <pc:docMk/>
            <pc:sldMk cId="571795764" sldId="326"/>
            <ac:spMk id="5" creationId="{EFC55AA8-F419-0643-F5A6-EAA997C3B0D5}"/>
          </ac:spMkLst>
        </pc:spChg>
      </pc:sldChg>
      <pc:sldChg chg="addSp delSp modSp new del mod ord">
        <pc:chgData name="Karen Ruddock (2015942)" userId="9f79f27a-0e8e-4c1c-854c-a36c63825620" providerId="ADAL" clId="{89937952-2DA1-4224-BB9F-815C34C361AE}" dt="2023-02-28T11:44:43.628" v="433" actId="47"/>
        <pc:sldMkLst>
          <pc:docMk/>
          <pc:sldMk cId="1595498354" sldId="327"/>
        </pc:sldMkLst>
        <pc:spChg chg="del">
          <ac:chgData name="Karen Ruddock (2015942)" userId="9f79f27a-0e8e-4c1c-854c-a36c63825620" providerId="ADAL" clId="{89937952-2DA1-4224-BB9F-815C34C361AE}" dt="2023-02-28T11:43:01.803" v="418"/>
          <ac:spMkLst>
            <pc:docMk/>
            <pc:sldMk cId="1595498354" sldId="327"/>
            <ac:spMk id="2" creationId="{08E645CB-3C48-DBD0-7DF0-E64838BFF2BA}"/>
          </ac:spMkLst>
        </pc:spChg>
        <pc:spChg chg="del">
          <ac:chgData name="Karen Ruddock (2015942)" userId="9f79f27a-0e8e-4c1c-854c-a36c63825620" providerId="ADAL" clId="{89937952-2DA1-4224-BB9F-815C34C361AE}" dt="2023-02-28T11:43:06.068" v="419" actId="478"/>
          <ac:spMkLst>
            <pc:docMk/>
            <pc:sldMk cId="1595498354" sldId="327"/>
            <ac:spMk id="3" creationId="{9D45973F-7EC6-233A-2F73-87CF04F03EFE}"/>
          </ac:spMkLst>
        </pc:spChg>
        <pc:spChg chg="mod">
          <ac:chgData name="Karen Ruddock (2015942)" userId="9f79f27a-0e8e-4c1c-854c-a36c63825620" providerId="ADAL" clId="{89937952-2DA1-4224-BB9F-815C34C361AE}" dt="2023-02-28T11:43:19.343" v="422" actId="1076"/>
          <ac:spMkLst>
            <pc:docMk/>
            <pc:sldMk cId="1595498354" sldId="327"/>
            <ac:spMk id="4" creationId="{678765E7-4717-7F6F-8FC1-42E90081C40D}"/>
          </ac:spMkLst>
        </pc:spChg>
        <pc:spChg chg="mod">
          <ac:chgData name="Karen Ruddock (2015942)" userId="9f79f27a-0e8e-4c1c-854c-a36c63825620" providerId="ADAL" clId="{89937952-2DA1-4224-BB9F-815C34C361AE}" dt="2023-02-28T11:43:16.278" v="421" actId="1076"/>
          <ac:spMkLst>
            <pc:docMk/>
            <pc:sldMk cId="1595498354" sldId="327"/>
            <ac:spMk id="5" creationId="{508E116F-9D4A-0C4D-ECF0-138B26A2D70B}"/>
          </ac:spMkLst>
        </pc:spChg>
        <pc:spChg chg="add del mod">
          <ac:chgData name="Karen Ruddock (2015942)" userId="9f79f27a-0e8e-4c1c-854c-a36c63825620" providerId="ADAL" clId="{89937952-2DA1-4224-BB9F-815C34C361AE}" dt="2023-02-28T11:44:41.679" v="432" actId="21"/>
          <ac:spMkLst>
            <pc:docMk/>
            <pc:sldMk cId="1595498354" sldId="327"/>
            <ac:spMk id="6" creationId="{31B173C5-9F3E-D02D-CAC5-0D9886D65795}"/>
          </ac:spMkLst>
        </pc:spChg>
        <pc:spChg chg="add mod">
          <ac:chgData name="Karen Ruddock (2015942)" userId="9f79f27a-0e8e-4c1c-854c-a36c63825620" providerId="ADAL" clId="{89937952-2DA1-4224-BB9F-815C34C361AE}" dt="2023-02-28T11:44:41.679" v="432" actId="21"/>
          <ac:spMkLst>
            <pc:docMk/>
            <pc:sldMk cId="1595498354" sldId="327"/>
            <ac:spMk id="8" creationId="{82F667E0-CAED-45F9-6B8A-7AA0E22F95A5}"/>
          </ac:spMkLst>
        </pc:spChg>
      </pc:sldChg>
      <pc:sldChg chg="addSp delSp modSp new mod ord">
        <pc:chgData name="Karen Ruddock (2015942)" userId="9f79f27a-0e8e-4c1c-854c-a36c63825620" providerId="ADAL" clId="{89937952-2DA1-4224-BB9F-815C34C361AE}" dt="2023-03-02T21:10:19.108" v="3687" actId="14100"/>
        <pc:sldMkLst>
          <pc:docMk/>
          <pc:sldMk cId="1887843713" sldId="328"/>
        </pc:sldMkLst>
        <pc:spChg chg="del">
          <ac:chgData name="Karen Ruddock (2015942)" userId="9f79f27a-0e8e-4c1c-854c-a36c63825620" providerId="ADAL" clId="{89937952-2DA1-4224-BB9F-815C34C361AE}" dt="2023-02-28T11:44:58.682" v="435"/>
          <ac:spMkLst>
            <pc:docMk/>
            <pc:sldMk cId="1887843713" sldId="328"/>
            <ac:spMk id="2" creationId="{95146943-5FA2-6A33-BB95-FA2B0F0BEBBC}"/>
          </ac:spMkLst>
        </pc:spChg>
        <pc:spChg chg="del">
          <ac:chgData name="Karen Ruddock (2015942)" userId="9f79f27a-0e8e-4c1c-854c-a36c63825620" providerId="ADAL" clId="{89937952-2DA1-4224-BB9F-815C34C361AE}" dt="2023-02-28T11:44:51.804" v="434" actId="478"/>
          <ac:spMkLst>
            <pc:docMk/>
            <pc:sldMk cId="1887843713" sldId="328"/>
            <ac:spMk id="3" creationId="{497A3369-3401-B9B8-77F3-15AAD5F39B56}"/>
          </ac:spMkLst>
        </pc:spChg>
        <pc:spChg chg="add mod">
          <ac:chgData name="Karen Ruddock (2015942)" userId="9f79f27a-0e8e-4c1c-854c-a36c63825620" providerId="ADAL" clId="{89937952-2DA1-4224-BB9F-815C34C361AE}" dt="2023-03-02T21:10:19.108" v="3687" actId="14100"/>
          <ac:spMkLst>
            <pc:docMk/>
            <pc:sldMk cId="1887843713" sldId="328"/>
            <ac:spMk id="4" creationId="{106EA877-7EEC-9771-00CC-A041AE587265}"/>
          </ac:spMkLst>
        </pc:spChg>
      </pc:sldChg>
      <pc:sldChg chg="addSp delSp modSp new del mod ord">
        <pc:chgData name="Karen Ruddock (2015942)" userId="9f79f27a-0e8e-4c1c-854c-a36c63825620" providerId="ADAL" clId="{89937952-2DA1-4224-BB9F-815C34C361AE}" dt="2023-03-02T19:05:17.782" v="2903" actId="47"/>
        <pc:sldMkLst>
          <pc:docMk/>
          <pc:sldMk cId="3849634816" sldId="329"/>
        </pc:sldMkLst>
        <pc:spChg chg="del mod">
          <ac:chgData name="Karen Ruddock (2015942)" userId="9f79f27a-0e8e-4c1c-854c-a36c63825620" providerId="ADAL" clId="{89937952-2DA1-4224-BB9F-815C34C361AE}" dt="2023-03-02T19:00:52.417" v="2755" actId="21"/>
          <ac:spMkLst>
            <pc:docMk/>
            <pc:sldMk cId="3849634816" sldId="329"/>
            <ac:spMk id="2" creationId="{2BAD28E1-5C6A-5051-C14D-794F1230B613}"/>
          </ac:spMkLst>
        </pc:spChg>
        <pc:spChg chg="del">
          <ac:chgData name="Karen Ruddock (2015942)" userId="9f79f27a-0e8e-4c1c-854c-a36c63825620" providerId="ADAL" clId="{89937952-2DA1-4224-BB9F-815C34C361AE}" dt="2023-02-28T11:45:11.594" v="438" actId="478"/>
          <ac:spMkLst>
            <pc:docMk/>
            <pc:sldMk cId="3849634816" sldId="329"/>
            <ac:spMk id="3" creationId="{465DA1DB-E410-4C77-399E-E547C5BB3B54}"/>
          </ac:spMkLst>
        </pc:spChg>
        <pc:spChg chg="add mod">
          <ac:chgData name="Karen Ruddock (2015942)" userId="9f79f27a-0e8e-4c1c-854c-a36c63825620" providerId="ADAL" clId="{89937952-2DA1-4224-BB9F-815C34C361AE}" dt="2023-03-02T19:00:52.417" v="2755" actId="21"/>
          <ac:spMkLst>
            <pc:docMk/>
            <pc:sldMk cId="3849634816" sldId="329"/>
            <ac:spMk id="5" creationId="{6959A52D-5B5B-4CF1-EDC1-987AA23A9254}"/>
          </ac:spMkLst>
        </pc:spChg>
      </pc:sldChg>
      <pc:sldChg chg="addSp delSp modSp new mod ord">
        <pc:chgData name="Karen Ruddock (2015942)" userId="9f79f27a-0e8e-4c1c-854c-a36c63825620" providerId="ADAL" clId="{89937952-2DA1-4224-BB9F-815C34C361AE}" dt="2023-02-28T11:45:51.439" v="448" actId="478"/>
        <pc:sldMkLst>
          <pc:docMk/>
          <pc:sldMk cId="1505645858" sldId="330"/>
        </pc:sldMkLst>
        <pc:spChg chg="del">
          <ac:chgData name="Karen Ruddock (2015942)" userId="9f79f27a-0e8e-4c1c-854c-a36c63825620" providerId="ADAL" clId="{89937952-2DA1-4224-BB9F-815C34C361AE}" dt="2023-02-28T11:45:46.563" v="447"/>
          <ac:spMkLst>
            <pc:docMk/>
            <pc:sldMk cId="1505645858" sldId="330"/>
            <ac:spMk id="2" creationId="{498EEE0B-F10D-A488-9691-FCE3404506C2}"/>
          </ac:spMkLst>
        </pc:spChg>
        <pc:spChg chg="del">
          <ac:chgData name="Karen Ruddock (2015942)" userId="9f79f27a-0e8e-4c1c-854c-a36c63825620" providerId="ADAL" clId="{89937952-2DA1-4224-BB9F-815C34C361AE}" dt="2023-02-28T11:45:51.439" v="448" actId="478"/>
          <ac:spMkLst>
            <pc:docMk/>
            <pc:sldMk cId="1505645858" sldId="330"/>
            <ac:spMk id="3" creationId="{AC3DCDB8-C104-60BA-BF84-41062C8CA540}"/>
          </ac:spMkLst>
        </pc:spChg>
        <pc:spChg chg="add mod">
          <ac:chgData name="Karen Ruddock (2015942)" userId="9f79f27a-0e8e-4c1c-854c-a36c63825620" providerId="ADAL" clId="{89937952-2DA1-4224-BB9F-815C34C361AE}" dt="2023-02-28T11:45:46.563" v="447"/>
          <ac:spMkLst>
            <pc:docMk/>
            <pc:sldMk cId="1505645858" sldId="330"/>
            <ac:spMk id="4" creationId="{8014C020-253E-157F-DF31-A26CD76040EA}"/>
          </ac:spMkLst>
        </pc:spChg>
      </pc:sldChg>
      <pc:sldChg chg="addSp delSp modSp new mod ord">
        <pc:chgData name="Karen Ruddock (2015942)" userId="9f79f27a-0e8e-4c1c-854c-a36c63825620" providerId="ADAL" clId="{89937952-2DA1-4224-BB9F-815C34C361AE}" dt="2023-02-28T11:48:21.662" v="466"/>
        <pc:sldMkLst>
          <pc:docMk/>
          <pc:sldMk cId="717299931" sldId="331"/>
        </pc:sldMkLst>
        <pc:spChg chg="del">
          <ac:chgData name="Karen Ruddock (2015942)" userId="9f79f27a-0e8e-4c1c-854c-a36c63825620" providerId="ADAL" clId="{89937952-2DA1-4224-BB9F-815C34C361AE}" dt="2023-02-28T11:48:10.085" v="460"/>
          <ac:spMkLst>
            <pc:docMk/>
            <pc:sldMk cId="717299931" sldId="331"/>
            <ac:spMk id="2" creationId="{41CB6DB9-6E2C-D482-7BE1-845F8CBC8FE9}"/>
          </ac:spMkLst>
        </pc:spChg>
        <pc:spChg chg="del">
          <ac:chgData name="Karen Ruddock (2015942)" userId="9f79f27a-0e8e-4c1c-854c-a36c63825620" providerId="ADAL" clId="{89937952-2DA1-4224-BB9F-815C34C361AE}" dt="2023-02-28T11:48:13.363" v="461" actId="478"/>
          <ac:spMkLst>
            <pc:docMk/>
            <pc:sldMk cId="717299931" sldId="331"/>
            <ac:spMk id="3" creationId="{259491E1-115E-4A6B-7F8F-B86AFAED89D6}"/>
          </ac:spMkLst>
        </pc:spChg>
        <pc:spChg chg="add mod">
          <ac:chgData name="Karen Ruddock (2015942)" userId="9f79f27a-0e8e-4c1c-854c-a36c63825620" providerId="ADAL" clId="{89937952-2DA1-4224-BB9F-815C34C361AE}" dt="2023-02-28T11:48:10.085" v="460"/>
          <ac:spMkLst>
            <pc:docMk/>
            <pc:sldMk cId="717299931" sldId="331"/>
            <ac:spMk id="4" creationId="{DA452446-FE03-1D55-C5DD-4F2CAD8F8355}"/>
          </ac:spMkLst>
        </pc:spChg>
      </pc:sldChg>
      <pc:sldChg chg="new del ord">
        <pc:chgData name="Karen Ruddock (2015942)" userId="9f79f27a-0e8e-4c1c-854c-a36c63825620" providerId="ADAL" clId="{89937952-2DA1-4224-BB9F-815C34C361AE}" dt="2023-02-28T11:46:13.586" v="455" actId="47"/>
        <pc:sldMkLst>
          <pc:docMk/>
          <pc:sldMk cId="3071372869" sldId="331"/>
        </pc:sldMkLst>
      </pc:sldChg>
      <pc:sldChg chg="addSp delSp modSp new mod">
        <pc:chgData name="Karen Ruddock (2015942)" userId="9f79f27a-0e8e-4c1c-854c-a36c63825620" providerId="ADAL" clId="{89937952-2DA1-4224-BB9F-815C34C361AE}" dt="2023-03-02T23:17:34.809" v="4800" actId="478"/>
        <pc:sldMkLst>
          <pc:docMk/>
          <pc:sldMk cId="3337851780" sldId="332"/>
        </pc:sldMkLst>
        <pc:spChg chg="mod">
          <ac:chgData name="Karen Ruddock (2015942)" userId="9f79f27a-0e8e-4c1c-854c-a36c63825620" providerId="ADAL" clId="{89937952-2DA1-4224-BB9F-815C34C361AE}" dt="2023-02-28T13:13:25.627" v="1303" actId="20577"/>
          <ac:spMkLst>
            <pc:docMk/>
            <pc:sldMk cId="3337851780" sldId="332"/>
            <ac:spMk id="2" creationId="{E8457B1A-E12C-A185-2841-53D3DCE66C57}"/>
          </ac:spMkLst>
        </pc:spChg>
        <pc:spChg chg="del">
          <ac:chgData name="Karen Ruddock (2015942)" userId="9f79f27a-0e8e-4c1c-854c-a36c63825620" providerId="ADAL" clId="{89937952-2DA1-4224-BB9F-815C34C361AE}" dt="2023-02-28T12:36:50.369" v="798" actId="478"/>
          <ac:spMkLst>
            <pc:docMk/>
            <pc:sldMk cId="3337851780" sldId="332"/>
            <ac:spMk id="3" creationId="{85ABDAC5-FA45-7BC3-C641-EEC47E0F4D69}"/>
          </ac:spMkLst>
        </pc:spChg>
        <pc:spChg chg="del mod">
          <ac:chgData name="Karen Ruddock (2015942)" userId="9f79f27a-0e8e-4c1c-854c-a36c63825620" providerId="ADAL" clId="{89937952-2DA1-4224-BB9F-815C34C361AE}" dt="2023-02-28T12:36:53.517" v="799" actId="478"/>
          <ac:spMkLst>
            <pc:docMk/>
            <pc:sldMk cId="3337851780" sldId="332"/>
            <ac:spMk id="4" creationId="{2E291067-0D21-EC26-257D-C6EF4489908F}"/>
          </ac:spMkLst>
        </pc:spChg>
        <pc:spChg chg="del">
          <ac:chgData name="Karen Ruddock (2015942)" userId="9f79f27a-0e8e-4c1c-854c-a36c63825620" providerId="ADAL" clId="{89937952-2DA1-4224-BB9F-815C34C361AE}" dt="2023-02-28T12:36:56.054" v="800" actId="478"/>
          <ac:spMkLst>
            <pc:docMk/>
            <pc:sldMk cId="3337851780" sldId="332"/>
            <ac:spMk id="5" creationId="{2535B725-BD2F-5FA6-2CF4-0405295DAF21}"/>
          </ac:spMkLst>
        </pc:spChg>
        <pc:spChg chg="del">
          <ac:chgData name="Karen Ruddock (2015942)" userId="9f79f27a-0e8e-4c1c-854c-a36c63825620" providerId="ADAL" clId="{89937952-2DA1-4224-BB9F-815C34C361AE}" dt="2023-02-28T12:37:07.299" v="801" actId="478"/>
          <ac:spMkLst>
            <pc:docMk/>
            <pc:sldMk cId="3337851780" sldId="332"/>
            <ac:spMk id="6" creationId="{E38AD2C9-A3A8-D6C7-AAE8-2CAD293032E6}"/>
          </ac:spMkLst>
        </pc:spChg>
        <pc:spChg chg="del">
          <ac:chgData name="Karen Ruddock (2015942)" userId="9f79f27a-0e8e-4c1c-854c-a36c63825620" providerId="ADAL" clId="{89937952-2DA1-4224-BB9F-815C34C361AE}" dt="2023-03-02T23:17:34.809" v="4800" actId="478"/>
          <ac:spMkLst>
            <pc:docMk/>
            <pc:sldMk cId="3337851780" sldId="332"/>
            <ac:spMk id="7" creationId="{8E009B0C-42CC-6FC4-DBB2-677D1FAFB6B3}"/>
          </ac:spMkLst>
        </pc:spChg>
        <pc:spChg chg="del">
          <ac:chgData name="Karen Ruddock (2015942)" userId="9f79f27a-0e8e-4c1c-854c-a36c63825620" providerId="ADAL" clId="{89937952-2DA1-4224-BB9F-815C34C361AE}" dt="2023-02-28T12:37:10.466" v="802" actId="478"/>
          <ac:spMkLst>
            <pc:docMk/>
            <pc:sldMk cId="3337851780" sldId="332"/>
            <ac:spMk id="9" creationId="{1BB3B6C3-AC66-1F2F-79B2-CC3E268DD0E5}"/>
          </ac:spMkLst>
        </pc:spChg>
        <pc:spChg chg="del">
          <ac:chgData name="Karen Ruddock (2015942)" userId="9f79f27a-0e8e-4c1c-854c-a36c63825620" providerId="ADAL" clId="{89937952-2DA1-4224-BB9F-815C34C361AE}" dt="2023-02-28T12:37:12.556" v="803" actId="478"/>
          <ac:spMkLst>
            <pc:docMk/>
            <pc:sldMk cId="3337851780" sldId="332"/>
            <ac:spMk id="10" creationId="{4EC5B9BF-4709-D83F-7CB0-65F75E6C5229}"/>
          </ac:spMkLst>
        </pc:spChg>
        <pc:spChg chg="add mod">
          <ac:chgData name="Karen Ruddock (2015942)" userId="9f79f27a-0e8e-4c1c-854c-a36c63825620" providerId="ADAL" clId="{89937952-2DA1-4224-BB9F-815C34C361AE}" dt="2023-03-02T22:44:17.996" v="4439" actId="403"/>
          <ac:spMkLst>
            <pc:docMk/>
            <pc:sldMk cId="3337851780" sldId="332"/>
            <ac:spMk id="11" creationId="{ACD01B87-CB3C-C97F-C12E-E7189D5BB7D8}"/>
          </ac:spMkLst>
        </pc:spChg>
        <pc:spChg chg="add mod">
          <ac:chgData name="Karen Ruddock (2015942)" userId="9f79f27a-0e8e-4c1c-854c-a36c63825620" providerId="ADAL" clId="{89937952-2DA1-4224-BB9F-815C34C361AE}" dt="2023-03-02T22:48:48.956" v="4492"/>
          <ac:spMkLst>
            <pc:docMk/>
            <pc:sldMk cId="3337851780" sldId="332"/>
            <ac:spMk id="13" creationId="{3CD30390-3341-8573-31EE-F77FD8D31E5B}"/>
          </ac:spMkLst>
        </pc:spChg>
        <pc:picChg chg="add mod">
          <ac:chgData name="Karen Ruddock (2015942)" userId="9f79f27a-0e8e-4c1c-854c-a36c63825620" providerId="ADAL" clId="{89937952-2DA1-4224-BB9F-815C34C361AE}" dt="2023-03-02T22:47:56.375" v="4449" actId="1076"/>
          <ac:picMkLst>
            <pc:docMk/>
            <pc:sldMk cId="3337851780" sldId="332"/>
            <ac:picMk id="12" creationId="{2AB51BBB-CB60-7618-3647-94C35328E421}"/>
          </ac:picMkLst>
        </pc:picChg>
      </pc:sldChg>
      <pc:sldChg chg="addSp delSp modSp new mod ord">
        <pc:chgData name="Karen Ruddock (2015942)" userId="9f79f27a-0e8e-4c1c-854c-a36c63825620" providerId="ADAL" clId="{89937952-2DA1-4224-BB9F-815C34C361AE}" dt="2023-03-02T22:48:40.430" v="4491" actId="20577"/>
        <pc:sldMkLst>
          <pc:docMk/>
          <pc:sldMk cId="3125649707" sldId="333"/>
        </pc:sldMkLst>
        <pc:spChg chg="mod">
          <ac:chgData name="Karen Ruddock (2015942)" userId="9f79f27a-0e8e-4c1c-854c-a36c63825620" providerId="ADAL" clId="{89937952-2DA1-4224-BB9F-815C34C361AE}" dt="2023-02-28T13:14:36.995" v="1347" actId="20577"/>
          <ac:spMkLst>
            <pc:docMk/>
            <pc:sldMk cId="3125649707" sldId="333"/>
            <ac:spMk id="2" creationId="{93DA9B99-E18B-6AF1-7834-73BD48A922EF}"/>
          </ac:spMkLst>
        </pc:spChg>
        <pc:spChg chg="del">
          <ac:chgData name="Karen Ruddock (2015942)" userId="9f79f27a-0e8e-4c1c-854c-a36c63825620" providerId="ADAL" clId="{89937952-2DA1-4224-BB9F-815C34C361AE}" dt="2023-02-28T12:37:57.499" v="808" actId="478"/>
          <ac:spMkLst>
            <pc:docMk/>
            <pc:sldMk cId="3125649707" sldId="333"/>
            <ac:spMk id="3" creationId="{7D1AAD41-831E-B406-90ED-748789495865}"/>
          </ac:spMkLst>
        </pc:spChg>
        <pc:spChg chg="del">
          <ac:chgData name="Karen Ruddock (2015942)" userId="9f79f27a-0e8e-4c1c-854c-a36c63825620" providerId="ADAL" clId="{89937952-2DA1-4224-BB9F-815C34C361AE}" dt="2023-02-28T12:37:50.913" v="807" actId="478"/>
          <ac:spMkLst>
            <pc:docMk/>
            <pc:sldMk cId="3125649707" sldId="333"/>
            <ac:spMk id="4" creationId="{100B1DA7-0598-490D-3548-1A09288B6200}"/>
          </ac:spMkLst>
        </pc:spChg>
        <pc:spChg chg="del">
          <ac:chgData name="Karen Ruddock (2015942)" userId="9f79f27a-0e8e-4c1c-854c-a36c63825620" providerId="ADAL" clId="{89937952-2DA1-4224-BB9F-815C34C361AE}" dt="2023-02-28T12:38:02.843" v="810" actId="478"/>
          <ac:spMkLst>
            <pc:docMk/>
            <pc:sldMk cId="3125649707" sldId="333"/>
            <ac:spMk id="5" creationId="{011873F1-6E8A-2A08-A157-A2B6F451A4EF}"/>
          </ac:spMkLst>
        </pc:spChg>
        <pc:spChg chg="del">
          <ac:chgData name="Karen Ruddock (2015942)" userId="9f79f27a-0e8e-4c1c-854c-a36c63825620" providerId="ADAL" clId="{89937952-2DA1-4224-BB9F-815C34C361AE}" dt="2023-02-28T12:38:00.095" v="809" actId="478"/>
          <ac:spMkLst>
            <pc:docMk/>
            <pc:sldMk cId="3125649707" sldId="333"/>
            <ac:spMk id="6" creationId="{92A5C706-BC76-B5E7-716D-4F7F0E8664EF}"/>
          </ac:spMkLst>
        </pc:spChg>
        <pc:spChg chg="del">
          <ac:chgData name="Karen Ruddock (2015942)" userId="9f79f27a-0e8e-4c1c-854c-a36c63825620" providerId="ADAL" clId="{89937952-2DA1-4224-BB9F-815C34C361AE}" dt="2023-03-02T22:48:10.593" v="4452" actId="478"/>
          <ac:spMkLst>
            <pc:docMk/>
            <pc:sldMk cId="3125649707" sldId="333"/>
            <ac:spMk id="7" creationId="{C2CEDF48-6274-06D8-5D31-E0888909A820}"/>
          </ac:spMkLst>
        </pc:spChg>
        <pc:spChg chg="del">
          <ac:chgData name="Karen Ruddock (2015942)" userId="9f79f27a-0e8e-4c1c-854c-a36c63825620" providerId="ADAL" clId="{89937952-2DA1-4224-BB9F-815C34C361AE}" dt="2023-02-28T12:38:23.416" v="812" actId="478"/>
          <ac:spMkLst>
            <pc:docMk/>
            <pc:sldMk cId="3125649707" sldId="333"/>
            <ac:spMk id="9" creationId="{DCB64315-7E74-DF55-1A6B-4889F3E4960B}"/>
          </ac:spMkLst>
        </pc:spChg>
        <pc:spChg chg="del">
          <ac:chgData name="Karen Ruddock (2015942)" userId="9f79f27a-0e8e-4c1c-854c-a36c63825620" providerId="ADAL" clId="{89937952-2DA1-4224-BB9F-815C34C361AE}" dt="2023-02-28T12:38:16.435" v="811" actId="478"/>
          <ac:spMkLst>
            <pc:docMk/>
            <pc:sldMk cId="3125649707" sldId="333"/>
            <ac:spMk id="10" creationId="{15B9B29B-4C78-5468-B680-AE5F3722135C}"/>
          </ac:spMkLst>
        </pc:spChg>
        <pc:spChg chg="add del mod">
          <ac:chgData name="Karen Ruddock (2015942)" userId="9f79f27a-0e8e-4c1c-854c-a36c63825620" providerId="ADAL" clId="{89937952-2DA1-4224-BB9F-815C34C361AE}" dt="2023-02-28T12:38:57.356" v="818"/>
          <ac:spMkLst>
            <pc:docMk/>
            <pc:sldMk cId="3125649707" sldId="333"/>
            <ac:spMk id="11" creationId="{6C0EC3F4-6661-2568-E614-9B0C7C700DE5}"/>
          </ac:spMkLst>
        </pc:spChg>
        <pc:spChg chg="add mod">
          <ac:chgData name="Karen Ruddock (2015942)" userId="9f79f27a-0e8e-4c1c-854c-a36c63825620" providerId="ADAL" clId="{89937952-2DA1-4224-BB9F-815C34C361AE}" dt="2023-03-02T22:44:00.471" v="4434" actId="403"/>
          <ac:spMkLst>
            <pc:docMk/>
            <pc:sldMk cId="3125649707" sldId="333"/>
            <ac:spMk id="12" creationId="{3DA83003-8A11-FF7A-80E6-752712209183}"/>
          </ac:spMkLst>
        </pc:spChg>
        <pc:spChg chg="add mod">
          <ac:chgData name="Karen Ruddock (2015942)" userId="9f79f27a-0e8e-4c1c-854c-a36c63825620" providerId="ADAL" clId="{89937952-2DA1-4224-BB9F-815C34C361AE}" dt="2023-03-02T22:48:40.430" v="4491" actId="20577"/>
          <ac:spMkLst>
            <pc:docMk/>
            <pc:sldMk cId="3125649707" sldId="333"/>
            <ac:spMk id="14" creationId="{4B4D9BDA-023F-3FC6-8A6F-B457264C20C8}"/>
          </ac:spMkLst>
        </pc:spChg>
        <pc:picChg chg="add mod">
          <ac:chgData name="Karen Ruddock (2015942)" userId="9f79f27a-0e8e-4c1c-854c-a36c63825620" providerId="ADAL" clId="{89937952-2DA1-4224-BB9F-815C34C361AE}" dt="2023-03-02T22:48:06.992" v="4451" actId="1076"/>
          <ac:picMkLst>
            <pc:docMk/>
            <pc:sldMk cId="3125649707" sldId="333"/>
            <ac:picMk id="13" creationId="{71F37831-E4BA-083A-4F16-DF838E3F9A51}"/>
          </ac:picMkLst>
        </pc:picChg>
      </pc:sldChg>
      <pc:sldChg chg="addSp delSp modSp new mod">
        <pc:chgData name="Karen Ruddock (2015942)" userId="9f79f27a-0e8e-4c1c-854c-a36c63825620" providerId="ADAL" clId="{89937952-2DA1-4224-BB9F-815C34C361AE}" dt="2023-03-02T22:48:51.653" v="4493"/>
        <pc:sldMkLst>
          <pc:docMk/>
          <pc:sldMk cId="3080570762" sldId="334"/>
        </pc:sldMkLst>
        <pc:spChg chg="mod">
          <ac:chgData name="Karen Ruddock (2015942)" userId="9f79f27a-0e8e-4c1c-854c-a36c63825620" providerId="ADAL" clId="{89937952-2DA1-4224-BB9F-815C34C361AE}" dt="2023-02-28T11:48:50.573" v="521" actId="20577"/>
          <ac:spMkLst>
            <pc:docMk/>
            <pc:sldMk cId="3080570762" sldId="334"/>
            <ac:spMk id="2" creationId="{6205226E-F334-ADA1-7A99-0A9A000C3E6F}"/>
          </ac:spMkLst>
        </pc:spChg>
        <pc:spChg chg="del">
          <ac:chgData name="Karen Ruddock (2015942)" userId="9f79f27a-0e8e-4c1c-854c-a36c63825620" providerId="ADAL" clId="{89937952-2DA1-4224-BB9F-815C34C361AE}" dt="2023-02-28T12:40:03.088" v="823" actId="478"/>
          <ac:spMkLst>
            <pc:docMk/>
            <pc:sldMk cId="3080570762" sldId="334"/>
            <ac:spMk id="3" creationId="{D6CEBC28-C377-A02B-3EC7-AA70D2F5BC09}"/>
          </ac:spMkLst>
        </pc:spChg>
        <pc:spChg chg="del">
          <ac:chgData name="Karen Ruddock (2015942)" userId="9f79f27a-0e8e-4c1c-854c-a36c63825620" providerId="ADAL" clId="{89937952-2DA1-4224-BB9F-815C34C361AE}" dt="2023-02-28T12:40:09.446" v="824" actId="478"/>
          <ac:spMkLst>
            <pc:docMk/>
            <pc:sldMk cId="3080570762" sldId="334"/>
            <ac:spMk id="4" creationId="{2BCD2924-0341-ACD7-1F9B-F7B4CC1C1095}"/>
          </ac:spMkLst>
        </pc:spChg>
        <pc:spChg chg="del">
          <ac:chgData name="Karen Ruddock (2015942)" userId="9f79f27a-0e8e-4c1c-854c-a36c63825620" providerId="ADAL" clId="{89937952-2DA1-4224-BB9F-815C34C361AE}" dt="2023-02-28T12:40:12.282" v="825" actId="478"/>
          <ac:spMkLst>
            <pc:docMk/>
            <pc:sldMk cId="3080570762" sldId="334"/>
            <ac:spMk id="5" creationId="{1FC07B1C-8F78-0E9A-E954-AB9DC78BEDEF}"/>
          </ac:spMkLst>
        </pc:spChg>
        <pc:spChg chg="del">
          <ac:chgData name="Karen Ruddock (2015942)" userId="9f79f27a-0e8e-4c1c-854c-a36c63825620" providerId="ADAL" clId="{89937952-2DA1-4224-BB9F-815C34C361AE}" dt="2023-02-28T12:40:14.287" v="826" actId="478"/>
          <ac:spMkLst>
            <pc:docMk/>
            <pc:sldMk cId="3080570762" sldId="334"/>
            <ac:spMk id="6" creationId="{D539B338-3D09-E109-B97D-A444D8C7953E}"/>
          </ac:spMkLst>
        </pc:spChg>
        <pc:spChg chg="del">
          <ac:chgData name="Karen Ruddock (2015942)" userId="9f79f27a-0e8e-4c1c-854c-a36c63825620" providerId="ADAL" clId="{89937952-2DA1-4224-BB9F-815C34C361AE}" dt="2023-03-02T22:47:31.669" v="4447" actId="478"/>
          <ac:spMkLst>
            <pc:docMk/>
            <pc:sldMk cId="3080570762" sldId="334"/>
            <ac:spMk id="7" creationId="{BF010D22-17DB-E197-FE24-23E9AB483487}"/>
          </ac:spMkLst>
        </pc:spChg>
        <pc:spChg chg="del">
          <ac:chgData name="Karen Ruddock (2015942)" userId="9f79f27a-0e8e-4c1c-854c-a36c63825620" providerId="ADAL" clId="{89937952-2DA1-4224-BB9F-815C34C361AE}" dt="2023-02-28T12:40:17.904" v="827" actId="478"/>
          <ac:spMkLst>
            <pc:docMk/>
            <pc:sldMk cId="3080570762" sldId="334"/>
            <ac:spMk id="9" creationId="{7BB3ABAC-33FA-4AAB-1919-2CD734A971A6}"/>
          </ac:spMkLst>
        </pc:spChg>
        <pc:spChg chg="del">
          <ac:chgData name="Karen Ruddock (2015942)" userId="9f79f27a-0e8e-4c1c-854c-a36c63825620" providerId="ADAL" clId="{89937952-2DA1-4224-BB9F-815C34C361AE}" dt="2023-02-28T12:40:20.190" v="828" actId="478"/>
          <ac:spMkLst>
            <pc:docMk/>
            <pc:sldMk cId="3080570762" sldId="334"/>
            <ac:spMk id="10" creationId="{B0B9A126-4A60-329F-24F9-D5813717EEF9}"/>
          </ac:spMkLst>
        </pc:spChg>
        <pc:spChg chg="add mod">
          <ac:chgData name="Karen Ruddock (2015942)" userId="9f79f27a-0e8e-4c1c-854c-a36c63825620" providerId="ADAL" clId="{89937952-2DA1-4224-BB9F-815C34C361AE}" dt="2023-03-02T22:44:52.910" v="4442" actId="2711"/>
          <ac:spMkLst>
            <pc:docMk/>
            <pc:sldMk cId="3080570762" sldId="334"/>
            <ac:spMk id="11" creationId="{BF903CDC-D7DD-1108-977F-D324409C883B}"/>
          </ac:spMkLst>
        </pc:spChg>
        <pc:spChg chg="add mod">
          <ac:chgData name="Karen Ruddock (2015942)" userId="9f79f27a-0e8e-4c1c-854c-a36c63825620" providerId="ADAL" clId="{89937952-2DA1-4224-BB9F-815C34C361AE}" dt="2023-03-02T22:48:51.653" v="4493"/>
          <ac:spMkLst>
            <pc:docMk/>
            <pc:sldMk cId="3080570762" sldId="334"/>
            <ac:spMk id="12" creationId="{697FCE90-9ADC-6C54-C635-91D1353BC12A}"/>
          </ac:spMkLst>
        </pc:spChg>
        <pc:picChg chg="add mod">
          <ac:chgData name="Karen Ruddock (2015942)" userId="9f79f27a-0e8e-4c1c-854c-a36c63825620" providerId="ADAL" clId="{89937952-2DA1-4224-BB9F-815C34C361AE}" dt="2023-03-02T22:47:27.421" v="4446" actId="1076"/>
          <ac:picMkLst>
            <pc:docMk/>
            <pc:sldMk cId="3080570762" sldId="334"/>
            <ac:picMk id="2050" creationId="{737E98AA-5899-E68D-BFC1-B2166E26F4AB}"/>
          </ac:picMkLst>
        </pc:picChg>
      </pc:sldChg>
      <pc:sldChg chg="addSp delSp modSp new mod">
        <pc:chgData name="Karen Ruddock (2015942)" userId="9f79f27a-0e8e-4c1c-854c-a36c63825620" providerId="ADAL" clId="{89937952-2DA1-4224-BB9F-815C34C361AE}" dt="2023-03-02T22:43:29.839" v="4429" actId="478"/>
        <pc:sldMkLst>
          <pc:docMk/>
          <pc:sldMk cId="3988228744" sldId="335"/>
        </pc:sldMkLst>
        <pc:spChg chg="mod">
          <ac:chgData name="Karen Ruddock (2015942)" userId="9f79f27a-0e8e-4c1c-854c-a36c63825620" providerId="ADAL" clId="{89937952-2DA1-4224-BB9F-815C34C361AE}" dt="2023-02-28T11:50:38.448" v="536" actId="20577"/>
          <ac:spMkLst>
            <pc:docMk/>
            <pc:sldMk cId="3988228744" sldId="335"/>
            <ac:spMk id="2" creationId="{5657DEC4-3AC6-776D-8E09-36242F73C21A}"/>
          </ac:spMkLst>
        </pc:spChg>
        <pc:spChg chg="del">
          <ac:chgData name="Karen Ruddock (2015942)" userId="9f79f27a-0e8e-4c1c-854c-a36c63825620" providerId="ADAL" clId="{89937952-2DA1-4224-BB9F-815C34C361AE}" dt="2023-02-28T12:24:34.065" v="717" actId="478"/>
          <ac:spMkLst>
            <pc:docMk/>
            <pc:sldMk cId="3988228744" sldId="335"/>
            <ac:spMk id="3" creationId="{86130D5A-72E1-874E-C41B-E8387B1388A1}"/>
          </ac:spMkLst>
        </pc:spChg>
        <pc:spChg chg="del">
          <ac:chgData name="Karen Ruddock (2015942)" userId="9f79f27a-0e8e-4c1c-854c-a36c63825620" providerId="ADAL" clId="{89937952-2DA1-4224-BB9F-815C34C361AE}" dt="2023-02-28T12:24:43.121" v="722" actId="478"/>
          <ac:spMkLst>
            <pc:docMk/>
            <pc:sldMk cId="3988228744" sldId="335"/>
            <ac:spMk id="4" creationId="{E0DAFCAD-C908-FF18-681F-FADAE83B17BA}"/>
          </ac:spMkLst>
        </pc:spChg>
        <pc:spChg chg="del">
          <ac:chgData name="Karen Ruddock (2015942)" userId="9f79f27a-0e8e-4c1c-854c-a36c63825620" providerId="ADAL" clId="{89937952-2DA1-4224-BB9F-815C34C361AE}" dt="2023-02-28T12:24:35.262" v="718" actId="478"/>
          <ac:spMkLst>
            <pc:docMk/>
            <pc:sldMk cId="3988228744" sldId="335"/>
            <ac:spMk id="5" creationId="{96BDBAA5-97DF-B6EA-749A-6B3A6A2FC66B}"/>
          </ac:spMkLst>
        </pc:spChg>
        <pc:spChg chg="del">
          <ac:chgData name="Karen Ruddock (2015942)" userId="9f79f27a-0e8e-4c1c-854c-a36c63825620" providerId="ADAL" clId="{89937952-2DA1-4224-BB9F-815C34C361AE}" dt="2023-02-28T12:24:38.890" v="721" actId="478"/>
          <ac:spMkLst>
            <pc:docMk/>
            <pc:sldMk cId="3988228744" sldId="335"/>
            <ac:spMk id="6" creationId="{556A129A-EF3B-D35D-132E-BD9E8D50A19F}"/>
          </ac:spMkLst>
        </pc:spChg>
        <pc:spChg chg="del">
          <ac:chgData name="Karen Ruddock (2015942)" userId="9f79f27a-0e8e-4c1c-854c-a36c63825620" providerId="ADAL" clId="{89937952-2DA1-4224-BB9F-815C34C361AE}" dt="2023-03-02T22:43:29.839" v="4429" actId="478"/>
          <ac:spMkLst>
            <pc:docMk/>
            <pc:sldMk cId="3988228744" sldId="335"/>
            <ac:spMk id="7" creationId="{F5BDBFBA-09BA-6A15-55D4-1AE5E47176C5}"/>
          </ac:spMkLst>
        </pc:spChg>
        <pc:spChg chg="del">
          <ac:chgData name="Karen Ruddock (2015942)" userId="9f79f27a-0e8e-4c1c-854c-a36c63825620" providerId="ADAL" clId="{89937952-2DA1-4224-BB9F-815C34C361AE}" dt="2023-02-28T12:24:36.429" v="719" actId="478"/>
          <ac:spMkLst>
            <pc:docMk/>
            <pc:sldMk cId="3988228744" sldId="335"/>
            <ac:spMk id="9" creationId="{A65A39BB-1426-39EC-19F5-FFEC48CEEB2E}"/>
          </ac:spMkLst>
        </pc:spChg>
        <pc:spChg chg="del">
          <ac:chgData name="Karen Ruddock (2015942)" userId="9f79f27a-0e8e-4c1c-854c-a36c63825620" providerId="ADAL" clId="{89937952-2DA1-4224-BB9F-815C34C361AE}" dt="2023-02-28T12:24:37.533" v="720" actId="478"/>
          <ac:spMkLst>
            <pc:docMk/>
            <pc:sldMk cId="3988228744" sldId="335"/>
            <ac:spMk id="10" creationId="{049DB3F2-BD07-1A29-5EBC-ECAB78803236}"/>
          </ac:spMkLst>
        </pc:spChg>
        <pc:spChg chg="add del mod">
          <ac:chgData name="Karen Ruddock (2015942)" userId="9f79f27a-0e8e-4c1c-854c-a36c63825620" providerId="ADAL" clId="{89937952-2DA1-4224-BB9F-815C34C361AE}" dt="2023-02-28T12:30:20.117" v="753" actId="478"/>
          <ac:spMkLst>
            <pc:docMk/>
            <pc:sldMk cId="3988228744" sldId="335"/>
            <ac:spMk id="11" creationId="{83E362BC-FB42-6BFF-E7F5-0901C9F5AB37}"/>
          </ac:spMkLst>
        </pc:spChg>
        <pc:spChg chg="add del mod">
          <ac:chgData name="Karen Ruddock (2015942)" userId="9f79f27a-0e8e-4c1c-854c-a36c63825620" providerId="ADAL" clId="{89937952-2DA1-4224-BB9F-815C34C361AE}" dt="2023-02-28T12:30:34.285" v="757" actId="478"/>
          <ac:spMkLst>
            <pc:docMk/>
            <pc:sldMk cId="3988228744" sldId="335"/>
            <ac:spMk id="12" creationId="{9FD7DCD0-E6CA-F1CA-770E-02511728F24B}"/>
          </ac:spMkLst>
        </pc:spChg>
        <pc:spChg chg="add mod">
          <ac:chgData name="Karen Ruddock (2015942)" userId="9f79f27a-0e8e-4c1c-854c-a36c63825620" providerId="ADAL" clId="{89937952-2DA1-4224-BB9F-815C34C361AE}" dt="2023-03-02T21:02:09.939" v="3671" actId="14100"/>
          <ac:spMkLst>
            <pc:docMk/>
            <pc:sldMk cId="3988228744" sldId="335"/>
            <ac:spMk id="13" creationId="{A00ACCDD-548D-3328-A597-83D09371526C}"/>
          </ac:spMkLst>
        </pc:spChg>
      </pc:sldChg>
      <pc:sldChg chg="addSp delSp modSp new mod ord">
        <pc:chgData name="Karen Ruddock (2015942)" userId="9f79f27a-0e8e-4c1c-854c-a36c63825620" providerId="ADAL" clId="{89937952-2DA1-4224-BB9F-815C34C361AE}" dt="2023-03-02T22:43:34.705" v="4430" actId="478"/>
        <pc:sldMkLst>
          <pc:docMk/>
          <pc:sldMk cId="1425536934" sldId="336"/>
        </pc:sldMkLst>
        <pc:spChg chg="mod">
          <ac:chgData name="Karen Ruddock (2015942)" userId="9f79f27a-0e8e-4c1c-854c-a36c63825620" providerId="ADAL" clId="{89937952-2DA1-4224-BB9F-815C34C361AE}" dt="2023-02-28T19:47:10.685" v="1994" actId="20577"/>
          <ac:spMkLst>
            <pc:docMk/>
            <pc:sldMk cId="1425536934" sldId="336"/>
            <ac:spMk id="2" creationId="{4A858459-9CC3-3CB4-D0E4-E75890706F70}"/>
          </ac:spMkLst>
        </pc:spChg>
        <pc:spChg chg="del">
          <ac:chgData name="Karen Ruddock (2015942)" userId="9f79f27a-0e8e-4c1c-854c-a36c63825620" providerId="ADAL" clId="{89937952-2DA1-4224-BB9F-815C34C361AE}" dt="2023-02-28T12:24:23.564" v="711" actId="478"/>
          <ac:spMkLst>
            <pc:docMk/>
            <pc:sldMk cId="1425536934" sldId="336"/>
            <ac:spMk id="3" creationId="{EC04A98D-3AA5-B0D9-E225-A0FBDD4198C7}"/>
          </ac:spMkLst>
        </pc:spChg>
        <pc:spChg chg="del">
          <ac:chgData name="Karen Ruddock (2015942)" userId="9f79f27a-0e8e-4c1c-854c-a36c63825620" providerId="ADAL" clId="{89937952-2DA1-4224-BB9F-815C34C361AE}" dt="2023-02-28T12:24:30.856" v="716" actId="478"/>
          <ac:spMkLst>
            <pc:docMk/>
            <pc:sldMk cId="1425536934" sldId="336"/>
            <ac:spMk id="4" creationId="{5E45EE87-77E7-E556-1183-44A8D2DEC899}"/>
          </ac:spMkLst>
        </pc:spChg>
        <pc:spChg chg="del">
          <ac:chgData name="Karen Ruddock (2015942)" userId="9f79f27a-0e8e-4c1c-854c-a36c63825620" providerId="ADAL" clId="{89937952-2DA1-4224-BB9F-815C34C361AE}" dt="2023-02-28T12:24:25.158" v="712" actId="478"/>
          <ac:spMkLst>
            <pc:docMk/>
            <pc:sldMk cId="1425536934" sldId="336"/>
            <ac:spMk id="5" creationId="{B1026D28-A176-6C8C-49C6-144E16C2BB74}"/>
          </ac:spMkLst>
        </pc:spChg>
        <pc:spChg chg="del">
          <ac:chgData name="Karen Ruddock (2015942)" userId="9f79f27a-0e8e-4c1c-854c-a36c63825620" providerId="ADAL" clId="{89937952-2DA1-4224-BB9F-815C34C361AE}" dt="2023-02-28T12:24:29.388" v="715" actId="478"/>
          <ac:spMkLst>
            <pc:docMk/>
            <pc:sldMk cId="1425536934" sldId="336"/>
            <ac:spMk id="6" creationId="{FBD24F6E-F0BD-90FD-566E-5DDABCFF1F4A}"/>
          </ac:spMkLst>
        </pc:spChg>
        <pc:spChg chg="del">
          <ac:chgData name="Karen Ruddock (2015942)" userId="9f79f27a-0e8e-4c1c-854c-a36c63825620" providerId="ADAL" clId="{89937952-2DA1-4224-BB9F-815C34C361AE}" dt="2023-03-02T22:43:34.705" v="4430" actId="478"/>
          <ac:spMkLst>
            <pc:docMk/>
            <pc:sldMk cId="1425536934" sldId="336"/>
            <ac:spMk id="7" creationId="{8DD15481-4BAF-2E4D-268F-AC2FD6804D5D}"/>
          </ac:spMkLst>
        </pc:spChg>
        <pc:spChg chg="del">
          <ac:chgData name="Karen Ruddock (2015942)" userId="9f79f27a-0e8e-4c1c-854c-a36c63825620" providerId="ADAL" clId="{89937952-2DA1-4224-BB9F-815C34C361AE}" dt="2023-02-28T12:24:26.436" v="713" actId="478"/>
          <ac:spMkLst>
            <pc:docMk/>
            <pc:sldMk cId="1425536934" sldId="336"/>
            <ac:spMk id="9" creationId="{A5E5225B-2A38-6B53-0978-A0B5B8643D3E}"/>
          </ac:spMkLst>
        </pc:spChg>
        <pc:spChg chg="del">
          <ac:chgData name="Karen Ruddock (2015942)" userId="9f79f27a-0e8e-4c1c-854c-a36c63825620" providerId="ADAL" clId="{89937952-2DA1-4224-BB9F-815C34C361AE}" dt="2023-02-28T12:24:28.077" v="714" actId="478"/>
          <ac:spMkLst>
            <pc:docMk/>
            <pc:sldMk cId="1425536934" sldId="336"/>
            <ac:spMk id="10" creationId="{F7E15249-0E98-F1FC-A697-39D29C47B601}"/>
          </ac:spMkLst>
        </pc:spChg>
        <pc:spChg chg="add mod">
          <ac:chgData name="Karen Ruddock (2015942)" userId="9f79f27a-0e8e-4c1c-854c-a36c63825620" providerId="ADAL" clId="{89937952-2DA1-4224-BB9F-815C34C361AE}" dt="2023-03-02T20:57:10.637" v="3535" actId="313"/>
          <ac:spMkLst>
            <pc:docMk/>
            <pc:sldMk cId="1425536934" sldId="336"/>
            <ac:spMk id="11" creationId="{5589FBEC-69D5-307D-C2A9-60D43DAB5EDB}"/>
          </ac:spMkLst>
        </pc:spChg>
      </pc:sldChg>
      <pc:sldChg chg="addSp delSp modSp new del mod">
        <pc:chgData name="Karen Ruddock (2015942)" userId="9f79f27a-0e8e-4c1c-854c-a36c63825620" providerId="ADAL" clId="{89937952-2DA1-4224-BB9F-815C34C361AE}" dt="2023-03-02T21:16:49.133" v="3693" actId="47"/>
        <pc:sldMkLst>
          <pc:docMk/>
          <pc:sldMk cId="1456855242" sldId="337"/>
        </pc:sldMkLst>
        <pc:spChg chg="del">
          <ac:chgData name="Karen Ruddock (2015942)" userId="9f79f27a-0e8e-4c1c-854c-a36c63825620" providerId="ADAL" clId="{89937952-2DA1-4224-BB9F-815C34C361AE}" dt="2023-02-28T20:42:26.761" v="2322" actId="478"/>
          <ac:spMkLst>
            <pc:docMk/>
            <pc:sldMk cId="1456855242" sldId="337"/>
            <ac:spMk id="2" creationId="{01EACFF4-9BE5-DFC3-9ECE-09B34EE110C3}"/>
          </ac:spMkLst>
        </pc:spChg>
        <pc:spChg chg="del">
          <ac:chgData name="Karen Ruddock (2015942)" userId="9f79f27a-0e8e-4c1c-854c-a36c63825620" providerId="ADAL" clId="{89937952-2DA1-4224-BB9F-815C34C361AE}" dt="2023-02-28T20:41:29.315" v="2310" actId="478"/>
          <ac:spMkLst>
            <pc:docMk/>
            <pc:sldMk cId="1456855242" sldId="337"/>
            <ac:spMk id="3" creationId="{78E07533-C052-0B3F-6483-476DC967CCD6}"/>
          </ac:spMkLst>
        </pc:spChg>
        <pc:spChg chg="del">
          <ac:chgData name="Karen Ruddock (2015942)" userId="9f79f27a-0e8e-4c1c-854c-a36c63825620" providerId="ADAL" clId="{89937952-2DA1-4224-BB9F-815C34C361AE}" dt="2023-02-28T20:41:41.499" v="2314" actId="478"/>
          <ac:spMkLst>
            <pc:docMk/>
            <pc:sldMk cId="1456855242" sldId="337"/>
            <ac:spMk id="4" creationId="{616F6043-FE6F-7183-4CBF-6AD32559CB46}"/>
          </ac:spMkLst>
        </pc:spChg>
        <pc:spChg chg="del">
          <ac:chgData name="Karen Ruddock (2015942)" userId="9f79f27a-0e8e-4c1c-854c-a36c63825620" providerId="ADAL" clId="{89937952-2DA1-4224-BB9F-815C34C361AE}" dt="2023-02-28T20:41:47.108" v="2315" actId="478"/>
          <ac:spMkLst>
            <pc:docMk/>
            <pc:sldMk cId="1456855242" sldId="337"/>
            <ac:spMk id="5" creationId="{C1521B3C-9534-34D1-523F-5ECC0DB7CC67}"/>
          </ac:spMkLst>
        </pc:spChg>
        <pc:spChg chg="del">
          <ac:chgData name="Karen Ruddock (2015942)" userId="9f79f27a-0e8e-4c1c-854c-a36c63825620" providerId="ADAL" clId="{89937952-2DA1-4224-BB9F-815C34C361AE}" dt="2023-02-28T20:41:32.580" v="2311" actId="478"/>
          <ac:spMkLst>
            <pc:docMk/>
            <pc:sldMk cId="1456855242" sldId="337"/>
            <ac:spMk id="6" creationId="{73A60EE2-BA7F-1CEB-C919-617FE4DA9E5D}"/>
          </ac:spMkLst>
        </pc:spChg>
        <pc:spChg chg="del">
          <ac:chgData name="Karen Ruddock (2015942)" userId="9f79f27a-0e8e-4c1c-854c-a36c63825620" providerId="ADAL" clId="{89937952-2DA1-4224-BB9F-815C34C361AE}" dt="2023-02-28T20:41:49.701" v="2316" actId="478"/>
          <ac:spMkLst>
            <pc:docMk/>
            <pc:sldMk cId="1456855242" sldId="337"/>
            <ac:spMk id="7" creationId="{2E0A53DA-C8EF-8EB8-253D-A9110DBD0862}"/>
          </ac:spMkLst>
        </pc:spChg>
        <pc:spChg chg="del">
          <ac:chgData name="Karen Ruddock (2015942)" userId="9f79f27a-0e8e-4c1c-854c-a36c63825620" providerId="ADAL" clId="{89937952-2DA1-4224-BB9F-815C34C361AE}" dt="2023-02-28T20:41:52.013" v="2317" actId="478"/>
          <ac:spMkLst>
            <pc:docMk/>
            <pc:sldMk cId="1456855242" sldId="337"/>
            <ac:spMk id="8" creationId="{A1078063-F5AA-61C3-2A3C-154BA6D5F7F3}"/>
          </ac:spMkLst>
        </pc:spChg>
        <pc:spChg chg="del">
          <ac:chgData name="Karen Ruddock (2015942)" userId="9f79f27a-0e8e-4c1c-854c-a36c63825620" providerId="ADAL" clId="{89937952-2DA1-4224-BB9F-815C34C361AE}" dt="2023-02-28T20:41:34.689" v="2312" actId="478"/>
          <ac:spMkLst>
            <pc:docMk/>
            <pc:sldMk cId="1456855242" sldId="337"/>
            <ac:spMk id="9" creationId="{D436A2E4-C256-58EF-5EF1-8A417935AF3D}"/>
          </ac:spMkLst>
        </pc:spChg>
        <pc:spChg chg="del">
          <ac:chgData name="Karen Ruddock (2015942)" userId="9f79f27a-0e8e-4c1c-854c-a36c63825620" providerId="ADAL" clId="{89937952-2DA1-4224-BB9F-815C34C361AE}" dt="2023-02-28T20:42:00.712" v="2319" actId="478"/>
          <ac:spMkLst>
            <pc:docMk/>
            <pc:sldMk cId="1456855242" sldId="337"/>
            <ac:spMk id="10" creationId="{2346C29B-34DE-C39B-5886-5E9401661FC5}"/>
          </ac:spMkLst>
        </pc:spChg>
        <pc:spChg chg="del">
          <ac:chgData name="Karen Ruddock (2015942)" userId="9f79f27a-0e8e-4c1c-854c-a36c63825620" providerId="ADAL" clId="{89937952-2DA1-4224-BB9F-815C34C361AE}" dt="2023-02-28T20:41:55.730" v="2318" actId="478"/>
          <ac:spMkLst>
            <pc:docMk/>
            <pc:sldMk cId="1456855242" sldId="337"/>
            <ac:spMk id="11" creationId="{C61C2689-A55A-A15C-A2C7-D9298D4C9B36}"/>
          </ac:spMkLst>
        </pc:spChg>
        <pc:spChg chg="del">
          <ac:chgData name="Karen Ruddock (2015942)" userId="9f79f27a-0e8e-4c1c-854c-a36c63825620" providerId="ADAL" clId="{89937952-2DA1-4224-BB9F-815C34C361AE}" dt="2023-02-28T20:41:37.079" v="2313" actId="478"/>
          <ac:spMkLst>
            <pc:docMk/>
            <pc:sldMk cId="1456855242" sldId="337"/>
            <ac:spMk id="12" creationId="{C662656C-F75D-DADE-9308-404C1CB3EC01}"/>
          </ac:spMkLst>
        </pc:spChg>
        <pc:spChg chg="del">
          <ac:chgData name="Karen Ruddock (2015942)" userId="9f79f27a-0e8e-4c1c-854c-a36c63825620" providerId="ADAL" clId="{89937952-2DA1-4224-BB9F-815C34C361AE}" dt="2023-02-28T20:42:03.462" v="2320" actId="478"/>
          <ac:spMkLst>
            <pc:docMk/>
            <pc:sldMk cId="1456855242" sldId="337"/>
            <ac:spMk id="13" creationId="{9C0F73E6-CBA8-73C5-6466-19AB400630D5}"/>
          </ac:spMkLst>
        </pc:spChg>
        <pc:spChg chg="del">
          <ac:chgData name="Karen Ruddock (2015942)" userId="9f79f27a-0e8e-4c1c-854c-a36c63825620" providerId="ADAL" clId="{89937952-2DA1-4224-BB9F-815C34C361AE}" dt="2023-02-28T20:42:05.883" v="2321" actId="478"/>
          <ac:spMkLst>
            <pc:docMk/>
            <pc:sldMk cId="1456855242" sldId="337"/>
            <ac:spMk id="14" creationId="{C78498A1-D671-F4FD-D5E5-DD9AE502A933}"/>
          </ac:spMkLst>
        </pc:spChg>
        <pc:spChg chg="add del mod">
          <ac:chgData name="Karen Ruddock (2015942)" userId="9f79f27a-0e8e-4c1c-854c-a36c63825620" providerId="ADAL" clId="{89937952-2DA1-4224-BB9F-815C34C361AE}" dt="2023-03-02T19:02:05.284" v="2857" actId="478"/>
          <ac:spMkLst>
            <pc:docMk/>
            <pc:sldMk cId="1456855242" sldId="337"/>
            <ac:spMk id="17" creationId="{795E9D39-C3EC-9DAA-EEE4-B6701367D54B}"/>
          </ac:spMkLst>
        </pc:spChg>
        <pc:spChg chg="add del mod">
          <ac:chgData name="Karen Ruddock (2015942)" userId="9f79f27a-0e8e-4c1c-854c-a36c63825620" providerId="ADAL" clId="{89937952-2DA1-4224-BB9F-815C34C361AE}" dt="2023-03-02T19:04:07.886" v="2883" actId="21"/>
          <ac:spMkLst>
            <pc:docMk/>
            <pc:sldMk cId="1456855242" sldId="337"/>
            <ac:spMk id="19" creationId="{D6C17961-A2C8-3CED-0747-2F46F8DBEF37}"/>
          </ac:spMkLst>
        </pc:spChg>
        <pc:spChg chg="add mod">
          <ac:chgData name="Karen Ruddock (2015942)" userId="9f79f27a-0e8e-4c1c-854c-a36c63825620" providerId="ADAL" clId="{89937952-2DA1-4224-BB9F-815C34C361AE}" dt="2023-03-02T19:05:04.908" v="2902" actId="1076"/>
          <ac:spMkLst>
            <pc:docMk/>
            <pc:sldMk cId="1456855242" sldId="337"/>
            <ac:spMk id="21" creationId="{B1FA00FF-7D3D-56C2-B610-0BE555AB2310}"/>
          </ac:spMkLst>
        </pc:spChg>
        <pc:picChg chg="add del mod">
          <ac:chgData name="Karen Ruddock (2015942)" userId="9f79f27a-0e8e-4c1c-854c-a36c63825620" providerId="ADAL" clId="{89937952-2DA1-4224-BB9F-815C34C361AE}" dt="2023-03-02T19:03:27.205" v="2871" actId="21"/>
          <ac:picMkLst>
            <pc:docMk/>
            <pc:sldMk cId="1456855242" sldId="337"/>
            <ac:picMk id="18" creationId="{CCD95AD8-9146-73C7-9E7F-24EB9E008BE1}"/>
          </ac:picMkLst>
        </pc:picChg>
      </pc:sldChg>
      <pc:sldChg chg="addSp delSp modSp new mod">
        <pc:chgData name="Karen Ruddock (2015942)" userId="9f79f27a-0e8e-4c1c-854c-a36c63825620" providerId="ADAL" clId="{89937952-2DA1-4224-BB9F-815C34C361AE}" dt="2023-03-02T23:17:09.149" v="4797" actId="478"/>
        <pc:sldMkLst>
          <pc:docMk/>
          <pc:sldMk cId="3094351605" sldId="338"/>
        </pc:sldMkLst>
        <pc:spChg chg="del">
          <ac:chgData name="Karen Ruddock (2015942)" userId="9f79f27a-0e8e-4c1c-854c-a36c63825620" providerId="ADAL" clId="{89937952-2DA1-4224-BB9F-815C34C361AE}" dt="2023-02-28T20:47:07.260" v="2355" actId="478"/>
          <ac:spMkLst>
            <pc:docMk/>
            <pc:sldMk cId="3094351605" sldId="338"/>
            <ac:spMk id="2" creationId="{CE8FB2B1-7DD4-71DB-459A-061C3B04BB96}"/>
          </ac:spMkLst>
        </pc:spChg>
        <pc:spChg chg="del">
          <ac:chgData name="Karen Ruddock (2015942)" userId="9f79f27a-0e8e-4c1c-854c-a36c63825620" providerId="ADAL" clId="{89937952-2DA1-4224-BB9F-815C34C361AE}" dt="2023-02-28T20:45:24.535" v="2339" actId="478"/>
          <ac:spMkLst>
            <pc:docMk/>
            <pc:sldMk cId="3094351605" sldId="338"/>
            <ac:spMk id="3" creationId="{C97A640A-0329-EFE1-34C6-3CD7FAAA8D03}"/>
          </ac:spMkLst>
        </pc:spChg>
        <pc:spChg chg="del">
          <ac:chgData name="Karen Ruddock (2015942)" userId="9f79f27a-0e8e-4c1c-854c-a36c63825620" providerId="ADAL" clId="{89937952-2DA1-4224-BB9F-815C34C361AE}" dt="2023-02-28T20:45:27.363" v="2340" actId="478"/>
          <ac:spMkLst>
            <pc:docMk/>
            <pc:sldMk cId="3094351605" sldId="338"/>
            <ac:spMk id="4" creationId="{DD6FFB81-821C-9DF5-7A84-3EC7545D36F2}"/>
          </ac:spMkLst>
        </pc:spChg>
        <pc:spChg chg="del">
          <ac:chgData name="Karen Ruddock (2015942)" userId="9f79f27a-0e8e-4c1c-854c-a36c63825620" providerId="ADAL" clId="{89937952-2DA1-4224-BB9F-815C34C361AE}" dt="2023-02-28T20:45:29.878" v="2341" actId="478"/>
          <ac:spMkLst>
            <pc:docMk/>
            <pc:sldMk cId="3094351605" sldId="338"/>
            <ac:spMk id="5" creationId="{04FD2FD6-0D7B-F9D5-F60D-5C59A2B2D740}"/>
          </ac:spMkLst>
        </pc:spChg>
        <pc:spChg chg="del">
          <ac:chgData name="Karen Ruddock (2015942)" userId="9f79f27a-0e8e-4c1c-854c-a36c63825620" providerId="ADAL" clId="{89937952-2DA1-4224-BB9F-815C34C361AE}" dt="2023-02-28T20:45:32.034" v="2342" actId="478"/>
          <ac:spMkLst>
            <pc:docMk/>
            <pc:sldMk cId="3094351605" sldId="338"/>
            <ac:spMk id="6" creationId="{14AD5F88-2FF1-711C-7CAD-A7583044637E}"/>
          </ac:spMkLst>
        </pc:spChg>
        <pc:spChg chg="del">
          <ac:chgData name="Karen Ruddock (2015942)" userId="9f79f27a-0e8e-4c1c-854c-a36c63825620" providerId="ADAL" clId="{89937952-2DA1-4224-BB9F-815C34C361AE}" dt="2023-02-28T20:45:43.156" v="2343" actId="478"/>
          <ac:spMkLst>
            <pc:docMk/>
            <pc:sldMk cId="3094351605" sldId="338"/>
            <ac:spMk id="7" creationId="{730D9AFF-4779-8B26-40B3-16D12C088D69}"/>
          </ac:spMkLst>
        </pc:spChg>
        <pc:spChg chg="del">
          <ac:chgData name="Karen Ruddock (2015942)" userId="9f79f27a-0e8e-4c1c-854c-a36c63825620" providerId="ADAL" clId="{89937952-2DA1-4224-BB9F-815C34C361AE}" dt="2023-02-28T20:45:45.484" v="2344" actId="478"/>
          <ac:spMkLst>
            <pc:docMk/>
            <pc:sldMk cId="3094351605" sldId="338"/>
            <ac:spMk id="8" creationId="{6BF13D40-ED8A-0127-DCD2-18D166AA7070}"/>
          </ac:spMkLst>
        </pc:spChg>
        <pc:spChg chg="del">
          <ac:chgData name="Karen Ruddock (2015942)" userId="9f79f27a-0e8e-4c1c-854c-a36c63825620" providerId="ADAL" clId="{89937952-2DA1-4224-BB9F-815C34C361AE}" dt="2023-02-28T20:45:47.577" v="2345" actId="478"/>
          <ac:spMkLst>
            <pc:docMk/>
            <pc:sldMk cId="3094351605" sldId="338"/>
            <ac:spMk id="9" creationId="{02313933-E0A2-F0C3-1AE8-7EA5B7444DD0}"/>
          </ac:spMkLst>
        </pc:spChg>
        <pc:spChg chg="del">
          <ac:chgData name="Karen Ruddock (2015942)" userId="9f79f27a-0e8e-4c1c-854c-a36c63825620" providerId="ADAL" clId="{89937952-2DA1-4224-BB9F-815C34C361AE}" dt="2023-02-28T20:45:56.854" v="2347" actId="478"/>
          <ac:spMkLst>
            <pc:docMk/>
            <pc:sldMk cId="3094351605" sldId="338"/>
            <ac:spMk id="10" creationId="{002A00E2-CD6F-983A-B201-9DABC8713562}"/>
          </ac:spMkLst>
        </pc:spChg>
        <pc:spChg chg="del">
          <ac:chgData name="Karen Ruddock (2015942)" userId="9f79f27a-0e8e-4c1c-854c-a36c63825620" providerId="ADAL" clId="{89937952-2DA1-4224-BB9F-815C34C361AE}" dt="2023-02-28T20:45:50.920" v="2346" actId="478"/>
          <ac:spMkLst>
            <pc:docMk/>
            <pc:sldMk cId="3094351605" sldId="338"/>
            <ac:spMk id="11" creationId="{4AD85497-3EA7-F95C-98B0-A0DEA5538DE4}"/>
          </ac:spMkLst>
        </pc:spChg>
        <pc:spChg chg="del">
          <ac:chgData name="Karen Ruddock (2015942)" userId="9f79f27a-0e8e-4c1c-854c-a36c63825620" providerId="ADAL" clId="{89937952-2DA1-4224-BB9F-815C34C361AE}" dt="2023-02-28T20:45:59.650" v="2348" actId="478"/>
          <ac:spMkLst>
            <pc:docMk/>
            <pc:sldMk cId="3094351605" sldId="338"/>
            <ac:spMk id="12" creationId="{3EA34AA5-991E-ECD8-0C72-87AC26DD95D9}"/>
          </ac:spMkLst>
        </pc:spChg>
        <pc:spChg chg="del">
          <ac:chgData name="Karen Ruddock (2015942)" userId="9f79f27a-0e8e-4c1c-854c-a36c63825620" providerId="ADAL" clId="{89937952-2DA1-4224-BB9F-815C34C361AE}" dt="2023-02-28T20:46:11.476" v="2350" actId="478"/>
          <ac:spMkLst>
            <pc:docMk/>
            <pc:sldMk cId="3094351605" sldId="338"/>
            <ac:spMk id="13" creationId="{F8C9B805-21EE-49BD-6181-ADB3530704CC}"/>
          </ac:spMkLst>
        </pc:spChg>
        <pc:spChg chg="del">
          <ac:chgData name="Karen Ruddock (2015942)" userId="9f79f27a-0e8e-4c1c-854c-a36c63825620" providerId="ADAL" clId="{89937952-2DA1-4224-BB9F-815C34C361AE}" dt="2023-02-28T20:46:04.977" v="2349" actId="478"/>
          <ac:spMkLst>
            <pc:docMk/>
            <pc:sldMk cId="3094351605" sldId="338"/>
            <ac:spMk id="14" creationId="{6CE0A036-52A1-B7C3-41C1-8EB4C6BFA470}"/>
          </ac:spMkLst>
        </pc:spChg>
        <pc:spChg chg="del">
          <ac:chgData name="Karen Ruddock (2015942)" userId="9f79f27a-0e8e-4c1c-854c-a36c63825620" providerId="ADAL" clId="{89937952-2DA1-4224-BB9F-815C34C361AE}" dt="2023-03-02T23:17:09.149" v="4797" actId="478"/>
          <ac:spMkLst>
            <pc:docMk/>
            <pc:sldMk cId="3094351605" sldId="338"/>
            <ac:spMk id="15" creationId="{4E5CBC97-3C25-B791-9330-2018E7393A10}"/>
          </ac:spMkLst>
        </pc:spChg>
        <pc:spChg chg="add del mod">
          <ac:chgData name="Karen Ruddock (2015942)" userId="9f79f27a-0e8e-4c1c-854c-a36c63825620" providerId="ADAL" clId="{89937952-2DA1-4224-BB9F-815C34C361AE}" dt="2023-02-28T20:46:40.397" v="2354"/>
          <ac:spMkLst>
            <pc:docMk/>
            <pc:sldMk cId="3094351605" sldId="338"/>
            <ac:spMk id="17" creationId="{7D4EB993-F1D7-A4C1-E661-537F2B3F5026}"/>
          </ac:spMkLst>
        </pc:spChg>
        <pc:spChg chg="add mod">
          <ac:chgData name="Karen Ruddock (2015942)" userId="9f79f27a-0e8e-4c1c-854c-a36c63825620" providerId="ADAL" clId="{89937952-2DA1-4224-BB9F-815C34C361AE}" dt="2023-03-02T19:03:48.339" v="2879" actId="20577"/>
          <ac:spMkLst>
            <pc:docMk/>
            <pc:sldMk cId="3094351605" sldId="338"/>
            <ac:spMk id="18" creationId="{06B0832E-9646-7344-1B41-06DA0FE18374}"/>
          </ac:spMkLst>
        </pc:spChg>
        <pc:spChg chg="add mod">
          <ac:chgData name="Karen Ruddock (2015942)" userId="9f79f27a-0e8e-4c1c-854c-a36c63825620" providerId="ADAL" clId="{89937952-2DA1-4224-BB9F-815C34C361AE}" dt="2023-03-02T19:04:16.262" v="2885" actId="1076"/>
          <ac:spMkLst>
            <pc:docMk/>
            <pc:sldMk cId="3094351605" sldId="338"/>
            <ac:spMk id="20" creationId="{C5E8AC29-DB64-9D54-6965-40CF126AA1F4}"/>
          </ac:spMkLst>
        </pc:spChg>
        <pc:picChg chg="add mod">
          <ac:chgData name="Karen Ruddock (2015942)" userId="9f79f27a-0e8e-4c1c-854c-a36c63825620" providerId="ADAL" clId="{89937952-2DA1-4224-BB9F-815C34C361AE}" dt="2023-03-02T19:04:00.971" v="2882" actId="1076"/>
          <ac:picMkLst>
            <pc:docMk/>
            <pc:sldMk cId="3094351605" sldId="338"/>
            <ac:picMk id="19" creationId="{FB3CDD2A-DA15-A40E-BE89-8897B841002C}"/>
          </ac:picMkLst>
        </pc:picChg>
      </pc:sldChg>
      <pc:sldChg chg="modSp new del mod">
        <pc:chgData name="Karen Ruddock (2015942)" userId="9f79f27a-0e8e-4c1c-854c-a36c63825620" providerId="ADAL" clId="{89937952-2DA1-4224-BB9F-815C34C361AE}" dt="2023-03-02T19:55:36.782" v="2982" actId="47"/>
        <pc:sldMkLst>
          <pc:docMk/>
          <pc:sldMk cId="49093893" sldId="339"/>
        </pc:sldMkLst>
        <pc:spChg chg="mod">
          <ac:chgData name="Karen Ruddock (2015942)" userId="9f79f27a-0e8e-4c1c-854c-a36c63825620" providerId="ADAL" clId="{89937952-2DA1-4224-BB9F-815C34C361AE}" dt="2023-03-01T17:25:53.468" v="2535"/>
          <ac:spMkLst>
            <pc:docMk/>
            <pc:sldMk cId="49093893" sldId="339"/>
            <ac:spMk id="2" creationId="{4AC834AD-09B7-F848-684E-D99EE51B020F}"/>
          </ac:spMkLst>
        </pc:spChg>
        <pc:spChg chg="mod">
          <ac:chgData name="Karen Ruddock (2015942)" userId="9f79f27a-0e8e-4c1c-854c-a36c63825620" providerId="ADAL" clId="{89937952-2DA1-4224-BB9F-815C34C361AE}" dt="2023-03-02T19:55:00.730" v="2972" actId="20577"/>
          <ac:spMkLst>
            <pc:docMk/>
            <pc:sldMk cId="49093893" sldId="339"/>
            <ac:spMk id="5" creationId="{3F7F4F99-F649-FA1F-A985-3AD000580750}"/>
          </ac:spMkLst>
        </pc:spChg>
      </pc:sldChg>
      <pc:sldChg chg="delSp modSp new mod ord">
        <pc:chgData name="Karen Ruddock (2015942)" userId="9f79f27a-0e8e-4c1c-854c-a36c63825620" providerId="ADAL" clId="{89937952-2DA1-4224-BB9F-815C34C361AE}" dt="2023-03-02T19:11:04.762" v="2933" actId="1076"/>
        <pc:sldMkLst>
          <pc:docMk/>
          <pc:sldMk cId="3022166891" sldId="340"/>
        </pc:sldMkLst>
        <pc:spChg chg="mod">
          <ac:chgData name="Karen Ruddock (2015942)" userId="9f79f27a-0e8e-4c1c-854c-a36c63825620" providerId="ADAL" clId="{89937952-2DA1-4224-BB9F-815C34C361AE}" dt="2023-03-02T19:11:04.762" v="2933" actId="1076"/>
          <ac:spMkLst>
            <pc:docMk/>
            <pc:sldMk cId="3022166891" sldId="340"/>
            <ac:spMk id="2" creationId="{4556A8A2-21B8-B82B-D40E-80696A8FBE9A}"/>
          </ac:spMkLst>
        </pc:spChg>
        <pc:spChg chg="del">
          <ac:chgData name="Karen Ruddock (2015942)" userId="9f79f27a-0e8e-4c1c-854c-a36c63825620" providerId="ADAL" clId="{89937952-2DA1-4224-BB9F-815C34C361AE}" dt="2023-03-02T19:10:58.767" v="2932" actId="478"/>
          <ac:spMkLst>
            <pc:docMk/>
            <pc:sldMk cId="3022166891" sldId="340"/>
            <ac:spMk id="3" creationId="{19E42BD6-0DAA-8157-ADF4-C5100B5EEAB9}"/>
          </ac:spMkLst>
        </pc:spChg>
      </pc:sldChg>
      <pc:sldChg chg="addSp delSp modSp new mod ord">
        <pc:chgData name="Karen Ruddock (2015942)" userId="9f79f27a-0e8e-4c1c-854c-a36c63825620" providerId="ADAL" clId="{89937952-2DA1-4224-BB9F-815C34C361AE}" dt="2023-03-02T23:18:05.057" v="4804" actId="20577"/>
        <pc:sldMkLst>
          <pc:docMk/>
          <pc:sldMk cId="368836906" sldId="341"/>
        </pc:sldMkLst>
        <pc:spChg chg="del">
          <ac:chgData name="Karen Ruddock (2015942)" userId="9f79f27a-0e8e-4c1c-854c-a36c63825620" providerId="ADAL" clId="{89937952-2DA1-4224-BB9F-815C34C361AE}" dt="2023-03-02T19:12:53.649" v="2942"/>
          <ac:spMkLst>
            <pc:docMk/>
            <pc:sldMk cId="368836906" sldId="341"/>
            <ac:spMk id="2" creationId="{37090669-98D9-31A1-963B-4695EC4AB6E4}"/>
          </ac:spMkLst>
        </pc:spChg>
        <pc:spChg chg="del">
          <ac:chgData name="Karen Ruddock (2015942)" userId="9f79f27a-0e8e-4c1c-854c-a36c63825620" providerId="ADAL" clId="{89937952-2DA1-4224-BB9F-815C34C361AE}" dt="2023-03-02T19:12:56.392" v="2943" actId="478"/>
          <ac:spMkLst>
            <pc:docMk/>
            <pc:sldMk cId="368836906" sldId="341"/>
            <ac:spMk id="3" creationId="{C2B436E4-9AAF-0355-EBB7-6ACA559B8745}"/>
          </ac:spMkLst>
        </pc:spChg>
        <pc:spChg chg="del">
          <ac:chgData name="Karen Ruddock (2015942)" userId="9f79f27a-0e8e-4c1c-854c-a36c63825620" providerId="ADAL" clId="{89937952-2DA1-4224-BB9F-815C34C361AE}" dt="2023-03-02T19:13:03.818" v="2948" actId="478"/>
          <ac:spMkLst>
            <pc:docMk/>
            <pc:sldMk cId="368836906" sldId="341"/>
            <ac:spMk id="4" creationId="{40AC8D9C-0780-8A86-C322-D5C38D35C996}"/>
          </ac:spMkLst>
        </pc:spChg>
        <pc:spChg chg="del">
          <ac:chgData name="Karen Ruddock (2015942)" userId="9f79f27a-0e8e-4c1c-854c-a36c63825620" providerId="ADAL" clId="{89937952-2DA1-4224-BB9F-815C34C361AE}" dt="2023-03-02T19:12:59.806" v="2945" actId="478"/>
          <ac:spMkLst>
            <pc:docMk/>
            <pc:sldMk cId="368836906" sldId="341"/>
            <ac:spMk id="5" creationId="{F84AB778-A0C2-A6EA-8558-2572DBCE38A5}"/>
          </ac:spMkLst>
        </pc:spChg>
        <pc:spChg chg="del">
          <ac:chgData name="Karen Ruddock (2015942)" userId="9f79f27a-0e8e-4c1c-854c-a36c63825620" providerId="ADAL" clId="{89937952-2DA1-4224-BB9F-815C34C361AE}" dt="2023-03-02T19:12:58.116" v="2944" actId="478"/>
          <ac:spMkLst>
            <pc:docMk/>
            <pc:sldMk cId="368836906" sldId="341"/>
            <ac:spMk id="6" creationId="{4F929990-A73A-8370-8B36-A5ECF6906373}"/>
          </ac:spMkLst>
        </pc:spChg>
        <pc:spChg chg="del">
          <ac:chgData name="Karen Ruddock (2015942)" userId="9f79f27a-0e8e-4c1c-854c-a36c63825620" providerId="ADAL" clId="{89937952-2DA1-4224-BB9F-815C34C361AE}" dt="2023-03-02T22:43:26.540" v="4428" actId="478"/>
          <ac:spMkLst>
            <pc:docMk/>
            <pc:sldMk cId="368836906" sldId="341"/>
            <ac:spMk id="7" creationId="{DBF48052-D6CD-1237-B9B3-DC0AEFFE62CF}"/>
          </ac:spMkLst>
        </pc:spChg>
        <pc:spChg chg="del">
          <ac:chgData name="Karen Ruddock (2015942)" userId="9f79f27a-0e8e-4c1c-854c-a36c63825620" providerId="ADAL" clId="{89937952-2DA1-4224-BB9F-815C34C361AE}" dt="2023-03-02T19:13:01.107" v="2946" actId="478"/>
          <ac:spMkLst>
            <pc:docMk/>
            <pc:sldMk cId="368836906" sldId="341"/>
            <ac:spMk id="9" creationId="{271A28E4-01EE-E4AB-C28A-D8B79A7C37A9}"/>
          </ac:spMkLst>
        </pc:spChg>
        <pc:spChg chg="del">
          <ac:chgData name="Karen Ruddock (2015942)" userId="9f79f27a-0e8e-4c1c-854c-a36c63825620" providerId="ADAL" clId="{89937952-2DA1-4224-BB9F-815C34C361AE}" dt="2023-03-02T19:13:02.087" v="2947" actId="478"/>
          <ac:spMkLst>
            <pc:docMk/>
            <pc:sldMk cId="368836906" sldId="341"/>
            <ac:spMk id="10" creationId="{9601B62E-3160-128D-69C4-2E60B3E83CB5}"/>
          </ac:spMkLst>
        </pc:spChg>
        <pc:spChg chg="add mod">
          <ac:chgData name="Karen Ruddock (2015942)" userId="9f79f27a-0e8e-4c1c-854c-a36c63825620" providerId="ADAL" clId="{89937952-2DA1-4224-BB9F-815C34C361AE}" dt="2023-03-02T19:12:53.649" v="2942"/>
          <ac:spMkLst>
            <pc:docMk/>
            <pc:sldMk cId="368836906" sldId="341"/>
            <ac:spMk id="11" creationId="{46C924E4-AF55-8EC3-F5F6-96B290A6A347}"/>
          </ac:spMkLst>
        </pc:spChg>
        <pc:spChg chg="add mod">
          <ac:chgData name="Karen Ruddock (2015942)" userId="9f79f27a-0e8e-4c1c-854c-a36c63825620" providerId="ADAL" clId="{89937952-2DA1-4224-BB9F-815C34C361AE}" dt="2023-03-02T23:18:05.057" v="4804" actId="20577"/>
          <ac:spMkLst>
            <pc:docMk/>
            <pc:sldMk cId="368836906" sldId="341"/>
            <ac:spMk id="13" creationId="{9164BCDC-FB63-8A20-3B8D-271854F1404D}"/>
          </ac:spMkLst>
        </pc:spChg>
        <pc:spChg chg="add del mod">
          <ac:chgData name="Karen Ruddock (2015942)" userId="9f79f27a-0e8e-4c1c-854c-a36c63825620" providerId="ADAL" clId="{89937952-2DA1-4224-BB9F-815C34C361AE}" dt="2023-03-02T20:24:26.263" v="3125" actId="478"/>
          <ac:spMkLst>
            <pc:docMk/>
            <pc:sldMk cId="368836906" sldId="341"/>
            <ac:spMk id="15" creationId="{22BC63EF-8A27-370B-3574-A1B2615ADD04}"/>
          </ac:spMkLst>
        </pc:spChg>
      </pc:sldChg>
      <pc:sldChg chg="new del">
        <pc:chgData name="Karen Ruddock (2015942)" userId="9f79f27a-0e8e-4c1c-854c-a36c63825620" providerId="ADAL" clId="{89937952-2DA1-4224-BB9F-815C34C361AE}" dt="2023-03-02T19:12:28.687" v="2937" actId="47"/>
        <pc:sldMkLst>
          <pc:docMk/>
          <pc:sldMk cId="3418230801" sldId="341"/>
        </pc:sldMkLst>
      </pc:sldChg>
      <pc:sldChg chg="new del">
        <pc:chgData name="Karen Ruddock (2015942)" userId="9f79f27a-0e8e-4c1c-854c-a36c63825620" providerId="ADAL" clId="{89937952-2DA1-4224-BB9F-815C34C361AE}" dt="2023-03-02T19:12:16.972" v="2935" actId="47"/>
        <pc:sldMkLst>
          <pc:docMk/>
          <pc:sldMk cId="3722149358" sldId="341"/>
        </pc:sldMkLst>
      </pc:sldChg>
      <pc:sldChg chg="addSp delSp modSp new mod ord">
        <pc:chgData name="Karen Ruddock (2015942)" userId="9f79f27a-0e8e-4c1c-854c-a36c63825620" providerId="ADAL" clId="{89937952-2DA1-4224-BB9F-815C34C361AE}" dt="2023-03-02T22:40:32.310" v="4300" actId="207"/>
        <pc:sldMkLst>
          <pc:docMk/>
          <pc:sldMk cId="3030221331" sldId="342"/>
        </pc:sldMkLst>
        <pc:spChg chg="del mod">
          <ac:chgData name="Karen Ruddock (2015942)" userId="9f79f27a-0e8e-4c1c-854c-a36c63825620" providerId="ADAL" clId="{89937952-2DA1-4224-BB9F-815C34C361AE}" dt="2023-03-02T22:33:05.127" v="4179"/>
          <ac:spMkLst>
            <pc:docMk/>
            <pc:sldMk cId="3030221331" sldId="342"/>
            <ac:spMk id="2" creationId="{DAC08EC1-A54B-3FA3-7D88-01D76A996BFB}"/>
          </ac:spMkLst>
        </pc:spChg>
        <pc:spChg chg="del">
          <ac:chgData name="Karen Ruddock (2015942)" userId="9f79f27a-0e8e-4c1c-854c-a36c63825620" providerId="ADAL" clId="{89937952-2DA1-4224-BB9F-815C34C361AE}" dt="2023-03-02T22:33:07.331" v="4180" actId="478"/>
          <ac:spMkLst>
            <pc:docMk/>
            <pc:sldMk cId="3030221331" sldId="342"/>
            <ac:spMk id="3" creationId="{2ACBA998-32FD-A4E9-EAF9-078FC387EC3B}"/>
          </ac:spMkLst>
        </pc:spChg>
        <pc:spChg chg="del">
          <ac:chgData name="Karen Ruddock (2015942)" userId="9f79f27a-0e8e-4c1c-854c-a36c63825620" providerId="ADAL" clId="{89937952-2DA1-4224-BB9F-815C34C361AE}" dt="2023-03-02T22:33:14.948" v="4185" actId="478"/>
          <ac:spMkLst>
            <pc:docMk/>
            <pc:sldMk cId="3030221331" sldId="342"/>
            <ac:spMk id="4" creationId="{53FE623C-AC75-ED28-DAA6-A3CA8257254C}"/>
          </ac:spMkLst>
        </pc:spChg>
        <pc:spChg chg="del">
          <ac:chgData name="Karen Ruddock (2015942)" userId="9f79f27a-0e8e-4c1c-854c-a36c63825620" providerId="ADAL" clId="{89937952-2DA1-4224-BB9F-815C34C361AE}" dt="2023-03-02T22:33:09.398" v="4181" actId="478"/>
          <ac:spMkLst>
            <pc:docMk/>
            <pc:sldMk cId="3030221331" sldId="342"/>
            <ac:spMk id="5" creationId="{5D602342-33C7-5D41-6455-C03C77E8D705}"/>
          </ac:spMkLst>
        </pc:spChg>
        <pc:spChg chg="del">
          <ac:chgData name="Karen Ruddock (2015942)" userId="9f79f27a-0e8e-4c1c-854c-a36c63825620" providerId="ADAL" clId="{89937952-2DA1-4224-BB9F-815C34C361AE}" dt="2023-03-02T22:33:13.226" v="4184" actId="478"/>
          <ac:spMkLst>
            <pc:docMk/>
            <pc:sldMk cId="3030221331" sldId="342"/>
            <ac:spMk id="6" creationId="{4ACD0A6D-344F-880C-8CE5-6666B7ECD60A}"/>
          </ac:spMkLst>
        </pc:spChg>
        <pc:spChg chg="del">
          <ac:chgData name="Karen Ruddock (2015942)" userId="9f79f27a-0e8e-4c1c-854c-a36c63825620" providerId="ADAL" clId="{89937952-2DA1-4224-BB9F-815C34C361AE}" dt="2023-03-02T22:38:05.939" v="4276" actId="478"/>
          <ac:spMkLst>
            <pc:docMk/>
            <pc:sldMk cId="3030221331" sldId="342"/>
            <ac:spMk id="7" creationId="{B97E0F4E-E71A-F1C7-C424-3BE1205EB609}"/>
          </ac:spMkLst>
        </pc:spChg>
        <pc:spChg chg="del">
          <ac:chgData name="Karen Ruddock (2015942)" userId="9f79f27a-0e8e-4c1c-854c-a36c63825620" providerId="ADAL" clId="{89937952-2DA1-4224-BB9F-815C34C361AE}" dt="2023-03-02T22:33:10.847" v="4182" actId="478"/>
          <ac:spMkLst>
            <pc:docMk/>
            <pc:sldMk cId="3030221331" sldId="342"/>
            <ac:spMk id="9" creationId="{CE9F4572-4897-D3F2-8889-CD8A054EE5A2}"/>
          </ac:spMkLst>
        </pc:spChg>
        <pc:spChg chg="del">
          <ac:chgData name="Karen Ruddock (2015942)" userId="9f79f27a-0e8e-4c1c-854c-a36c63825620" providerId="ADAL" clId="{89937952-2DA1-4224-BB9F-815C34C361AE}" dt="2023-03-02T22:33:11.813" v="4183" actId="478"/>
          <ac:spMkLst>
            <pc:docMk/>
            <pc:sldMk cId="3030221331" sldId="342"/>
            <ac:spMk id="10" creationId="{BED70B24-B41E-60E4-5FE7-C13C138FE9AD}"/>
          </ac:spMkLst>
        </pc:spChg>
        <pc:spChg chg="add mod">
          <ac:chgData name="Karen Ruddock (2015942)" userId="9f79f27a-0e8e-4c1c-854c-a36c63825620" providerId="ADAL" clId="{89937952-2DA1-4224-BB9F-815C34C361AE}" dt="2023-03-02T22:33:05.127" v="4179"/>
          <ac:spMkLst>
            <pc:docMk/>
            <pc:sldMk cId="3030221331" sldId="342"/>
            <ac:spMk id="11" creationId="{0EA87E5C-6B85-0BFF-0C75-7ED4C4DD2082}"/>
          </ac:spMkLst>
        </pc:spChg>
        <pc:spChg chg="add mod">
          <ac:chgData name="Karen Ruddock (2015942)" userId="9f79f27a-0e8e-4c1c-854c-a36c63825620" providerId="ADAL" clId="{89937952-2DA1-4224-BB9F-815C34C361AE}" dt="2023-03-02T22:40:32.310" v="4300" actId="207"/>
          <ac:spMkLst>
            <pc:docMk/>
            <pc:sldMk cId="3030221331" sldId="342"/>
            <ac:spMk id="12" creationId="{38551B5A-38D9-F32C-D345-F4C7841DFCAB}"/>
          </ac:spMkLst>
        </pc:spChg>
      </pc:sldChg>
      <pc:sldChg chg="new del">
        <pc:chgData name="Karen Ruddock (2015942)" userId="9f79f27a-0e8e-4c1c-854c-a36c63825620" providerId="ADAL" clId="{89937952-2DA1-4224-BB9F-815C34C361AE}" dt="2023-03-02T22:32:20.494" v="4164" actId="47"/>
        <pc:sldMkLst>
          <pc:docMk/>
          <pc:sldMk cId="4216838467" sldId="342"/>
        </pc:sldMkLst>
      </pc:sldChg>
      <pc:sldChg chg="addSp delSp modSp new mod">
        <pc:chgData name="Karen Ruddock (2015942)" userId="9f79f27a-0e8e-4c1c-854c-a36c63825620" providerId="ADAL" clId="{89937952-2DA1-4224-BB9F-815C34C361AE}" dt="2023-03-02T22:42:09.596" v="4416" actId="20577"/>
        <pc:sldMkLst>
          <pc:docMk/>
          <pc:sldMk cId="4293748539" sldId="343"/>
        </pc:sldMkLst>
        <pc:spChg chg="mod">
          <ac:chgData name="Karen Ruddock (2015942)" userId="9f79f27a-0e8e-4c1c-854c-a36c63825620" providerId="ADAL" clId="{89937952-2DA1-4224-BB9F-815C34C361AE}" dt="2023-03-02T22:42:09.596" v="4416" actId="20577"/>
          <ac:spMkLst>
            <pc:docMk/>
            <pc:sldMk cId="4293748539" sldId="343"/>
            <ac:spMk id="2" creationId="{4A55530D-79BC-20CA-2D97-368D1BA4FC24}"/>
          </ac:spMkLst>
        </pc:spChg>
        <pc:spChg chg="del">
          <ac:chgData name="Karen Ruddock (2015942)" userId="9f79f27a-0e8e-4c1c-854c-a36c63825620" providerId="ADAL" clId="{89937952-2DA1-4224-BB9F-815C34C361AE}" dt="2023-03-02T22:36:05.151" v="4253" actId="478"/>
          <ac:spMkLst>
            <pc:docMk/>
            <pc:sldMk cId="4293748539" sldId="343"/>
            <ac:spMk id="3" creationId="{377FE417-947A-C766-120A-A2DC1D4173F7}"/>
          </ac:spMkLst>
        </pc:spChg>
        <pc:spChg chg="del">
          <ac:chgData name="Karen Ruddock (2015942)" userId="9f79f27a-0e8e-4c1c-854c-a36c63825620" providerId="ADAL" clId="{89937952-2DA1-4224-BB9F-815C34C361AE}" dt="2023-03-02T22:36:12.505" v="4258" actId="478"/>
          <ac:spMkLst>
            <pc:docMk/>
            <pc:sldMk cId="4293748539" sldId="343"/>
            <ac:spMk id="4" creationId="{F538762A-4011-9424-79CA-BD1B48750A5F}"/>
          </ac:spMkLst>
        </pc:spChg>
        <pc:spChg chg="del">
          <ac:chgData name="Karen Ruddock (2015942)" userId="9f79f27a-0e8e-4c1c-854c-a36c63825620" providerId="ADAL" clId="{89937952-2DA1-4224-BB9F-815C34C361AE}" dt="2023-03-02T22:36:06.816" v="4254" actId="478"/>
          <ac:spMkLst>
            <pc:docMk/>
            <pc:sldMk cId="4293748539" sldId="343"/>
            <ac:spMk id="5" creationId="{05A225FD-BC17-8B2B-AFC5-53A99CEA3C10}"/>
          </ac:spMkLst>
        </pc:spChg>
        <pc:spChg chg="del">
          <ac:chgData name="Karen Ruddock (2015942)" userId="9f79f27a-0e8e-4c1c-854c-a36c63825620" providerId="ADAL" clId="{89937952-2DA1-4224-BB9F-815C34C361AE}" dt="2023-03-02T22:36:11.289" v="4257" actId="478"/>
          <ac:spMkLst>
            <pc:docMk/>
            <pc:sldMk cId="4293748539" sldId="343"/>
            <ac:spMk id="6" creationId="{E8E95B52-7A55-CA62-CDCE-BE3B8E3577D6}"/>
          </ac:spMkLst>
        </pc:spChg>
        <pc:spChg chg="del">
          <ac:chgData name="Karen Ruddock (2015942)" userId="9f79f27a-0e8e-4c1c-854c-a36c63825620" providerId="ADAL" clId="{89937952-2DA1-4224-BB9F-815C34C361AE}" dt="2023-03-02T22:37:59.383" v="4275" actId="478"/>
          <ac:spMkLst>
            <pc:docMk/>
            <pc:sldMk cId="4293748539" sldId="343"/>
            <ac:spMk id="7" creationId="{061DACC9-8166-7C91-4AEA-014E366BF86C}"/>
          </ac:spMkLst>
        </pc:spChg>
        <pc:spChg chg="del">
          <ac:chgData name="Karen Ruddock (2015942)" userId="9f79f27a-0e8e-4c1c-854c-a36c63825620" providerId="ADAL" clId="{89937952-2DA1-4224-BB9F-815C34C361AE}" dt="2023-03-02T22:36:08.273" v="4255" actId="478"/>
          <ac:spMkLst>
            <pc:docMk/>
            <pc:sldMk cId="4293748539" sldId="343"/>
            <ac:spMk id="9" creationId="{9FA617DC-94F1-7E7C-6055-66EB68E97C36}"/>
          </ac:spMkLst>
        </pc:spChg>
        <pc:spChg chg="del">
          <ac:chgData name="Karen Ruddock (2015942)" userId="9f79f27a-0e8e-4c1c-854c-a36c63825620" providerId="ADAL" clId="{89937952-2DA1-4224-BB9F-815C34C361AE}" dt="2023-03-02T22:36:09.376" v="4256" actId="478"/>
          <ac:spMkLst>
            <pc:docMk/>
            <pc:sldMk cId="4293748539" sldId="343"/>
            <ac:spMk id="10" creationId="{A1812EE2-DB99-CB07-0ED6-0F314AEDC1CE}"/>
          </ac:spMkLst>
        </pc:spChg>
        <pc:spChg chg="add del mod">
          <ac:chgData name="Karen Ruddock (2015942)" userId="9f79f27a-0e8e-4c1c-854c-a36c63825620" providerId="ADAL" clId="{89937952-2DA1-4224-BB9F-815C34C361AE}" dt="2023-03-02T22:36:28.332" v="4261"/>
          <ac:spMkLst>
            <pc:docMk/>
            <pc:sldMk cId="4293748539" sldId="343"/>
            <ac:spMk id="11" creationId="{262A25C3-BD9D-2551-9010-905EDC64D580}"/>
          </ac:spMkLst>
        </pc:spChg>
        <pc:spChg chg="add mod">
          <ac:chgData name="Karen Ruddock (2015942)" userId="9f79f27a-0e8e-4c1c-854c-a36c63825620" providerId="ADAL" clId="{89937952-2DA1-4224-BB9F-815C34C361AE}" dt="2023-03-02T22:40:27.493" v="4299" actId="207"/>
          <ac:spMkLst>
            <pc:docMk/>
            <pc:sldMk cId="4293748539" sldId="343"/>
            <ac:spMk id="12" creationId="{8CEE41FC-F9C5-64D5-23E0-FF8EC2405356}"/>
          </ac:spMkLst>
        </pc:spChg>
      </pc:sldChg>
      <pc:sldChg chg="addSp delSp modSp new mod">
        <pc:chgData name="Karen Ruddock (2015942)" userId="9f79f27a-0e8e-4c1c-854c-a36c63825620" providerId="ADAL" clId="{89937952-2DA1-4224-BB9F-815C34C361AE}" dt="2023-03-02T22:50:23.605" v="4531" actId="20577"/>
        <pc:sldMkLst>
          <pc:docMk/>
          <pc:sldMk cId="1817781465" sldId="344"/>
        </pc:sldMkLst>
        <pc:spChg chg="mod">
          <ac:chgData name="Karen Ruddock (2015942)" userId="9f79f27a-0e8e-4c1c-854c-a36c63825620" providerId="ADAL" clId="{89937952-2DA1-4224-BB9F-815C34C361AE}" dt="2023-03-02T22:41:56.563" v="4404" actId="20577"/>
          <ac:spMkLst>
            <pc:docMk/>
            <pc:sldMk cId="1817781465" sldId="344"/>
            <ac:spMk id="2" creationId="{A7C5E9A9-BA24-D387-9E75-6165192F3017}"/>
          </ac:spMkLst>
        </pc:spChg>
        <pc:spChg chg="del">
          <ac:chgData name="Karen Ruddock (2015942)" userId="9f79f27a-0e8e-4c1c-854c-a36c63825620" providerId="ADAL" clId="{89937952-2DA1-4224-BB9F-815C34C361AE}" dt="2023-03-02T22:38:57.091" v="4285" actId="478"/>
          <ac:spMkLst>
            <pc:docMk/>
            <pc:sldMk cId="1817781465" sldId="344"/>
            <ac:spMk id="3" creationId="{4F534501-387F-2050-8102-F9169DD92BD5}"/>
          </ac:spMkLst>
        </pc:spChg>
        <pc:spChg chg="del">
          <ac:chgData name="Karen Ruddock (2015942)" userId="9f79f27a-0e8e-4c1c-854c-a36c63825620" providerId="ADAL" clId="{89937952-2DA1-4224-BB9F-815C34C361AE}" dt="2023-03-02T22:39:08.872" v="4290" actId="478"/>
          <ac:spMkLst>
            <pc:docMk/>
            <pc:sldMk cId="1817781465" sldId="344"/>
            <ac:spMk id="4" creationId="{9F715642-3AA5-922F-2B0E-50895D8C5F14}"/>
          </ac:spMkLst>
        </pc:spChg>
        <pc:spChg chg="del">
          <ac:chgData name="Karen Ruddock (2015942)" userId="9f79f27a-0e8e-4c1c-854c-a36c63825620" providerId="ADAL" clId="{89937952-2DA1-4224-BB9F-815C34C361AE}" dt="2023-03-02T22:38:59.935" v="4286" actId="478"/>
          <ac:spMkLst>
            <pc:docMk/>
            <pc:sldMk cId="1817781465" sldId="344"/>
            <ac:spMk id="5" creationId="{EF02A945-DD25-9050-3338-0E2975DB84AF}"/>
          </ac:spMkLst>
        </pc:spChg>
        <pc:spChg chg="del">
          <ac:chgData name="Karen Ruddock (2015942)" userId="9f79f27a-0e8e-4c1c-854c-a36c63825620" providerId="ADAL" clId="{89937952-2DA1-4224-BB9F-815C34C361AE}" dt="2023-03-02T22:39:03.945" v="4289" actId="478"/>
          <ac:spMkLst>
            <pc:docMk/>
            <pc:sldMk cId="1817781465" sldId="344"/>
            <ac:spMk id="6" creationId="{759D3D32-53FA-B64B-70FD-EF8615DB8540}"/>
          </ac:spMkLst>
        </pc:spChg>
        <pc:spChg chg="del">
          <ac:chgData name="Karen Ruddock (2015942)" userId="9f79f27a-0e8e-4c1c-854c-a36c63825620" providerId="ADAL" clId="{89937952-2DA1-4224-BB9F-815C34C361AE}" dt="2023-03-02T22:39:12.068" v="4291" actId="478"/>
          <ac:spMkLst>
            <pc:docMk/>
            <pc:sldMk cId="1817781465" sldId="344"/>
            <ac:spMk id="7" creationId="{C4A6CAD7-CCA3-11F3-D0B4-A62B7B6CA582}"/>
          </ac:spMkLst>
        </pc:spChg>
        <pc:spChg chg="del">
          <ac:chgData name="Karen Ruddock (2015942)" userId="9f79f27a-0e8e-4c1c-854c-a36c63825620" providerId="ADAL" clId="{89937952-2DA1-4224-BB9F-815C34C361AE}" dt="2023-03-02T22:39:01.430" v="4287" actId="478"/>
          <ac:spMkLst>
            <pc:docMk/>
            <pc:sldMk cId="1817781465" sldId="344"/>
            <ac:spMk id="9" creationId="{84982E28-F664-234B-E24E-6ACED1D39685}"/>
          </ac:spMkLst>
        </pc:spChg>
        <pc:spChg chg="del">
          <ac:chgData name="Karen Ruddock (2015942)" userId="9f79f27a-0e8e-4c1c-854c-a36c63825620" providerId="ADAL" clId="{89937952-2DA1-4224-BB9F-815C34C361AE}" dt="2023-03-02T22:39:02.664" v="4288" actId="478"/>
          <ac:spMkLst>
            <pc:docMk/>
            <pc:sldMk cId="1817781465" sldId="344"/>
            <ac:spMk id="10" creationId="{4AE34430-FD4E-757D-5B67-41ACF1F89B1F}"/>
          </ac:spMkLst>
        </pc:spChg>
        <pc:spChg chg="add del mod">
          <ac:chgData name="Karen Ruddock (2015942)" userId="9f79f27a-0e8e-4c1c-854c-a36c63825620" providerId="ADAL" clId="{89937952-2DA1-4224-BB9F-815C34C361AE}" dt="2023-03-02T22:39:27.360" v="4295"/>
          <ac:spMkLst>
            <pc:docMk/>
            <pc:sldMk cId="1817781465" sldId="344"/>
            <ac:spMk id="11" creationId="{102A4A8F-9C03-642C-07B4-F9CBD478090F}"/>
          </ac:spMkLst>
        </pc:spChg>
        <pc:spChg chg="add mod">
          <ac:chgData name="Karen Ruddock (2015942)" userId="9f79f27a-0e8e-4c1c-854c-a36c63825620" providerId="ADAL" clId="{89937952-2DA1-4224-BB9F-815C34C361AE}" dt="2023-03-02T22:50:23.605" v="4531" actId="20577"/>
          <ac:spMkLst>
            <pc:docMk/>
            <pc:sldMk cId="1817781465" sldId="344"/>
            <ac:spMk id="12" creationId="{E5AB2CB4-89D1-E26B-1A31-9AC6945EB97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04DE19-CCE3-4B04-BEEA-F9D336A3C9FE}" type="doc">
      <dgm:prSet loTypeId="urn:microsoft.com/office/officeart/2005/8/layout/vList4" loCatId="list" qsTypeId="urn:microsoft.com/office/officeart/2005/8/quickstyle/simple1" qsCatId="simple" csTypeId="urn:microsoft.com/office/officeart/2005/8/colors/accent0_3" csCatId="mainScheme" phldr="1"/>
      <dgm:spPr/>
    </dgm:pt>
    <dgm:pt modelId="{EA9F9EE6-03C7-4B5F-9453-82FA91AA07E1}">
      <dgm:prSet phldrT="[Text]" custT="1"/>
      <dgm:spPr/>
      <dgm:t>
        <a:bodyPr/>
        <a:lstStyle/>
        <a:p>
          <a:pPr algn="just"/>
          <a:r>
            <a:rPr lang="en-US" sz="1400" dirty="0">
              <a:solidFill>
                <a:schemeClr val="tx1"/>
              </a:solidFill>
              <a:latin typeface="Arial" panose="020B0604020202020204" pitchFamily="34" charset="0"/>
              <a:cs typeface="Arial" panose="020B0604020202020204" pitchFamily="34" charset="0"/>
            </a:rPr>
            <a:t>Healthy ageing is described by the World Health Organization (WHO) as the process of retaining functional ability to promote wellbeing in old age.</a:t>
          </a:r>
        </a:p>
        <a:p>
          <a:pPr algn="just"/>
          <a:endParaRPr lang="en-US" sz="1400" dirty="0">
            <a:solidFill>
              <a:schemeClr val="tx1"/>
            </a:solidFill>
            <a:latin typeface="Arial" panose="020B0604020202020204" pitchFamily="34" charset="0"/>
            <a:cs typeface="Arial" panose="020B0604020202020204" pitchFamily="34" charset="0"/>
          </a:endParaRPr>
        </a:p>
        <a:p>
          <a:pPr algn="just"/>
          <a:r>
            <a:rPr lang="en-US" sz="1400" dirty="0">
              <a:solidFill>
                <a:schemeClr val="tx1"/>
              </a:solidFill>
              <a:latin typeface="Arial" panose="020B0604020202020204" pitchFamily="34" charset="0"/>
              <a:cs typeface="Arial" panose="020B0604020202020204" pitchFamily="34" charset="0"/>
            </a:rPr>
            <a:t>The Decades of Healthy Aging 2020–2030 has been developed by the WHO, Member States, including Partnership for Sustainable Development Goals. (Rudnicka, ET AL., 2020). </a:t>
          </a:r>
        </a:p>
      </dgm:t>
    </dgm:pt>
    <dgm:pt modelId="{D2CB08C8-CC18-4CB3-8BCD-086926F752C6}" type="parTrans" cxnId="{62791EE2-2914-4887-BDB3-1744CBB9B1F8}">
      <dgm:prSet/>
      <dgm:spPr/>
      <dgm:t>
        <a:bodyPr/>
        <a:lstStyle/>
        <a:p>
          <a:endParaRPr lang="en-GB"/>
        </a:p>
      </dgm:t>
    </dgm:pt>
    <dgm:pt modelId="{9D621E99-54CF-4058-BC91-F384086E2769}" type="sibTrans" cxnId="{62791EE2-2914-4887-BDB3-1744CBB9B1F8}">
      <dgm:prSet/>
      <dgm:spPr/>
      <dgm:t>
        <a:bodyPr/>
        <a:lstStyle/>
        <a:p>
          <a:endParaRPr lang="en-GB"/>
        </a:p>
      </dgm:t>
    </dgm:pt>
    <dgm:pt modelId="{E4E425D4-494A-471C-80FB-7441832566CE}">
      <dgm:prSet phldrT="[Text]" custT="1"/>
      <dgm:spPr/>
      <dgm:t>
        <a:bodyPr/>
        <a:lstStyle/>
        <a:p>
          <a:pPr algn="just"/>
          <a:r>
            <a:rPr lang="en-US" sz="1400" dirty="0">
              <a:solidFill>
                <a:schemeClr val="tx1"/>
              </a:solidFill>
              <a:latin typeface="Arial" panose="020B0604020202020204" pitchFamily="34" charset="0"/>
              <a:cs typeface="Arial" panose="020B0604020202020204" pitchFamily="34" charset="0"/>
            </a:rPr>
            <a:t>This is also including assisting national planning and action, improving global data collection and fostering investigations on healthy ageing, adjusting health systems to older people's needs, laying the groundwork and securing the human resources required for lengthy integrated care. </a:t>
          </a:r>
        </a:p>
        <a:p>
          <a:pPr algn="just"/>
          <a:r>
            <a:rPr lang="en-US" sz="1400" dirty="0">
              <a:solidFill>
                <a:schemeClr val="tx1"/>
              </a:solidFill>
              <a:latin typeface="Arial" panose="020B0604020202020204" pitchFamily="34" charset="0"/>
              <a:cs typeface="Arial" panose="020B0604020202020204" pitchFamily="34" charset="0"/>
            </a:rPr>
            <a:t>(Boilard, ET AL., 2010).</a:t>
          </a:r>
        </a:p>
        <a:p>
          <a:pPr algn="just"/>
          <a:endParaRPr lang="en-GB" sz="1100" dirty="0">
            <a:solidFill>
              <a:schemeClr val="tx1"/>
            </a:solidFill>
            <a:latin typeface="Arial" panose="020B0604020202020204" pitchFamily="34" charset="0"/>
            <a:cs typeface="Arial" panose="020B0604020202020204" pitchFamily="34" charset="0"/>
          </a:endParaRPr>
        </a:p>
      </dgm:t>
    </dgm:pt>
    <dgm:pt modelId="{4300A193-E0F3-4AA0-98DD-BB5372DDC7A4}" type="parTrans" cxnId="{05339361-D5AA-45B8-B845-6764AB40148C}">
      <dgm:prSet/>
      <dgm:spPr/>
      <dgm:t>
        <a:bodyPr/>
        <a:lstStyle/>
        <a:p>
          <a:endParaRPr lang="en-GB"/>
        </a:p>
      </dgm:t>
    </dgm:pt>
    <dgm:pt modelId="{344208B5-FACF-49C4-8F6A-28A688A0706E}" type="sibTrans" cxnId="{05339361-D5AA-45B8-B845-6764AB40148C}">
      <dgm:prSet/>
      <dgm:spPr/>
      <dgm:t>
        <a:bodyPr/>
        <a:lstStyle/>
        <a:p>
          <a:endParaRPr lang="en-GB"/>
        </a:p>
      </dgm:t>
    </dgm:pt>
    <dgm:pt modelId="{D68DB3EF-8332-464C-900B-AAF244AD2DE5}" type="pres">
      <dgm:prSet presAssocID="{4704DE19-CCE3-4B04-BEEA-F9D336A3C9FE}" presName="linear" presStyleCnt="0">
        <dgm:presLayoutVars>
          <dgm:dir/>
          <dgm:resizeHandles val="exact"/>
        </dgm:presLayoutVars>
      </dgm:prSet>
      <dgm:spPr/>
    </dgm:pt>
    <dgm:pt modelId="{FEE8216B-1009-4F94-8077-065277644A37}" type="pres">
      <dgm:prSet presAssocID="{EA9F9EE6-03C7-4B5F-9453-82FA91AA07E1}" presName="comp" presStyleCnt="0"/>
      <dgm:spPr/>
    </dgm:pt>
    <dgm:pt modelId="{8DE80A85-3917-4632-B4A8-16129145A72C}" type="pres">
      <dgm:prSet presAssocID="{EA9F9EE6-03C7-4B5F-9453-82FA91AA07E1}" presName="box" presStyleLbl="node1" presStyleIdx="0" presStyleCnt="2" custLinFactNeighborY="-2817"/>
      <dgm:spPr/>
    </dgm:pt>
    <dgm:pt modelId="{988A0BFD-29A2-437D-81B2-742E24268947}" type="pres">
      <dgm:prSet presAssocID="{EA9F9EE6-03C7-4B5F-9453-82FA91AA07E1}" presName="img" presStyleLbl="fgImgPlace1" presStyleIdx="0" presStyleCnt="2"/>
      <dgm:spPr/>
    </dgm:pt>
    <dgm:pt modelId="{DFE0E202-A16F-410C-B648-828333A23968}" type="pres">
      <dgm:prSet presAssocID="{EA9F9EE6-03C7-4B5F-9453-82FA91AA07E1}" presName="text" presStyleLbl="node1" presStyleIdx="0" presStyleCnt="2">
        <dgm:presLayoutVars>
          <dgm:bulletEnabled val="1"/>
        </dgm:presLayoutVars>
      </dgm:prSet>
      <dgm:spPr/>
    </dgm:pt>
    <dgm:pt modelId="{0C7CCD18-848D-4012-905D-E2EB3F5EFD14}" type="pres">
      <dgm:prSet presAssocID="{9D621E99-54CF-4058-BC91-F384086E2769}" presName="spacer" presStyleCnt="0"/>
      <dgm:spPr/>
    </dgm:pt>
    <dgm:pt modelId="{E044617B-CFF2-4472-AF9D-3BA28EDC9E5C}" type="pres">
      <dgm:prSet presAssocID="{E4E425D4-494A-471C-80FB-7441832566CE}" presName="comp" presStyleCnt="0"/>
      <dgm:spPr/>
    </dgm:pt>
    <dgm:pt modelId="{E4962F82-D20E-4A0F-B4A3-23E834232F43}" type="pres">
      <dgm:prSet presAssocID="{E4E425D4-494A-471C-80FB-7441832566CE}" presName="box" presStyleLbl="node1" presStyleIdx="1" presStyleCnt="2"/>
      <dgm:spPr/>
    </dgm:pt>
    <dgm:pt modelId="{E02C6772-4D8F-4E5E-BB90-553DA9EB2765}" type="pres">
      <dgm:prSet presAssocID="{E4E425D4-494A-471C-80FB-7441832566CE}" presName="img" presStyleLbl="fgImgPlace1" presStyleIdx="1" presStyleCnt="2"/>
      <dgm:spPr/>
    </dgm:pt>
    <dgm:pt modelId="{C3721D2D-1616-4D36-B51B-558E501C1337}" type="pres">
      <dgm:prSet presAssocID="{E4E425D4-494A-471C-80FB-7441832566CE}" presName="text" presStyleLbl="node1" presStyleIdx="1" presStyleCnt="2">
        <dgm:presLayoutVars>
          <dgm:bulletEnabled val="1"/>
        </dgm:presLayoutVars>
      </dgm:prSet>
      <dgm:spPr/>
    </dgm:pt>
  </dgm:ptLst>
  <dgm:cxnLst>
    <dgm:cxn modelId="{05339361-D5AA-45B8-B845-6764AB40148C}" srcId="{4704DE19-CCE3-4B04-BEEA-F9D336A3C9FE}" destId="{E4E425D4-494A-471C-80FB-7441832566CE}" srcOrd="1" destOrd="0" parTransId="{4300A193-E0F3-4AA0-98DD-BB5372DDC7A4}" sibTransId="{344208B5-FACF-49C4-8F6A-28A688A0706E}"/>
    <dgm:cxn modelId="{C6EA3D51-BF57-4806-8C2C-20F38D509AF1}" type="presOf" srcId="{4704DE19-CCE3-4B04-BEEA-F9D336A3C9FE}" destId="{D68DB3EF-8332-464C-900B-AAF244AD2DE5}" srcOrd="0" destOrd="0" presId="urn:microsoft.com/office/officeart/2005/8/layout/vList4"/>
    <dgm:cxn modelId="{A6829853-55A1-4A66-8C33-5FF7650E2587}" type="presOf" srcId="{E4E425D4-494A-471C-80FB-7441832566CE}" destId="{E4962F82-D20E-4A0F-B4A3-23E834232F43}" srcOrd="0" destOrd="0" presId="urn:microsoft.com/office/officeart/2005/8/layout/vList4"/>
    <dgm:cxn modelId="{AC53B053-FABF-47A0-B4F3-586D89CED0C3}" type="presOf" srcId="{E4E425D4-494A-471C-80FB-7441832566CE}" destId="{C3721D2D-1616-4D36-B51B-558E501C1337}" srcOrd="1" destOrd="0" presId="urn:microsoft.com/office/officeart/2005/8/layout/vList4"/>
    <dgm:cxn modelId="{40AE65BE-94E8-491E-BD5E-72BF9858B201}" type="presOf" srcId="{EA9F9EE6-03C7-4B5F-9453-82FA91AA07E1}" destId="{DFE0E202-A16F-410C-B648-828333A23968}" srcOrd="1" destOrd="0" presId="urn:microsoft.com/office/officeart/2005/8/layout/vList4"/>
    <dgm:cxn modelId="{18E81FBF-A48C-4F94-B49F-1378C06F2BE6}" type="presOf" srcId="{EA9F9EE6-03C7-4B5F-9453-82FA91AA07E1}" destId="{8DE80A85-3917-4632-B4A8-16129145A72C}" srcOrd="0" destOrd="0" presId="urn:microsoft.com/office/officeart/2005/8/layout/vList4"/>
    <dgm:cxn modelId="{62791EE2-2914-4887-BDB3-1744CBB9B1F8}" srcId="{4704DE19-CCE3-4B04-BEEA-F9D336A3C9FE}" destId="{EA9F9EE6-03C7-4B5F-9453-82FA91AA07E1}" srcOrd="0" destOrd="0" parTransId="{D2CB08C8-CC18-4CB3-8BCD-086926F752C6}" sibTransId="{9D621E99-54CF-4058-BC91-F384086E2769}"/>
    <dgm:cxn modelId="{25F3DB98-9684-45A1-A2CE-E2352AA3EDB8}" type="presParOf" srcId="{D68DB3EF-8332-464C-900B-AAF244AD2DE5}" destId="{FEE8216B-1009-4F94-8077-065277644A37}" srcOrd="0" destOrd="0" presId="urn:microsoft.com/office/officeart/2005/8/layout/vList4"/>
    <dgm:cxn modelId="{17B25103-0E20-4BB7-9FA4-1D2539F4C6AE}" type="presParOf" srcId="{FEE8216B-1009-4F94-8077-065277644A37}" destId="{8DE80A85-3917-4632-B4A8-16129145A72C}" srcOrd="0" destOrd="0" presId="urn:microsoft.com/office/officeart/2005/8/layout/vList4"/>
    <dgm:cxn modelId="{81E7F010-CAF0-4CA7-80D4-EEDFFB6C1873}" type="presParOf" srcId="{FEE8216B-1009-4F94-8077-065277644A37}" destId="{988A0BFD-29A2-437D-81B2-742E24268947}" srcOrd="1" destOrd="0" presId="urn:microsoft.com/office/officeart/2005/8/layout/vList4"/>
    <dgm:cxn modelId="{216A09FC-38B7-4209-9177-C6193E57DDD0}" type="presParOf" srcId="{FEE8216B-1009-4F94-8077-065277644A37}" destId="{DFE0E202-A16F-410C-B648-828333A23968}" srcOrd="2" destOrd="0" presId="urn:microsoft.com/office/officeart/2005/8/layout/vList4"/>
    <dgm:cxn modelId="{745A2397-BCE5-4D7F-9D80-44B85ED4E77E}" type="presParOf" srcId="{D68DB3EF-8332-464C-900B-AAF244AD2DE5}" destId="{0C7CCD18-848D-4012-905D-E2EB3F5EFD14}" srcOrd="1" destOrd="0" presId="urn:microsoft.com/office/officeart/2005/8/layout/vList4"/>
    <dgm:cxn modelId="{1944D2E9-0A17-4111-9EB2-9BD52268D4FB}" type="presParOf" srcId="{D68DB3EF-8332-464C-900B-AAF244AD2DE5}" destId="{E044617B-CFF2-4472-AF9D-3BA28EDC9E5C}" srcOrd="2" destOrd="0" presId="urn:microsoft.com/office/officeart/2005/8/layout/vList4"/>
    <dgm:cxn modelId="{6D7F24AE-8944-4C25-A81B-74E82F28BA89}" type="presParOf" srcId="{E044617B-CFF2-4472-AF9D-3BA28EDC9E5C}" destId="{E4962F82-D20E-4A0F-B4A3-23E834232F43}" srcOrd="0" destOrd="0" presId="urn:microsoft.com/office/officeart/2005/8/layout/vList4"/>
    <dgm:cxn modelId="{84D2067A-3346-4105-9D92-53AFBEDD0D68}" type="presParOf" srcId="{E044617B-CFF2-4472-AF9D-3BA28EDC9E5C}" destId="{E02C6772-4D8F-4E5E-BB90-553DA9EB2765}" srcOrd="1" destOrd="0" presId="urn:microsoft.com/office/officeart/2005/8/layout/vList4"/>
    <dgm:cxn modelId="{D8A63985-7401-4D38-B292-9D57A9776090}" type="presParOf" srcId="{E044617B-CFF2-4472-AF9D-3BA28EDC9E5C}" destId="{C3721D2D-1616-4D36-B51B-558E501C1337}"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544969-F198-4C9D-993E-592DF0C4DA89}" type="doc">
      <dgm:prSet loTypeId="urn:microsoft.com/office/officeart/2005/8/layout/vProcess5" loCatId="process" qsTypeId="urn:microsoft.com/office/officeart/2005/8/quickstyle/3d7" qsCatId="3D" csTypeId="urn:microsoft.com/office/officeart/2005/8/colors/accent1_1" csCatId="accent1" phldr="1"/>
      <dgm:spPr/>
      <dgm:t>
        <a:bodyPr/>
        <a:lstStyle/>
        <a:p>
          <a:endParaRPr lang="en-GB"/>
        </a:p>
      </dgm:t>
    </dgm:pt>
    <dgm:pt modelId="{C8770CF5-0339-4125-BA02-91AA401EEA85}" type="pres">
      <dgm:prSet presAssocID="{13544969-F198-4C9D-993E-592DF0C4DA89}" presName="outerComposite" presStyleCnt="0">
        <dgm:presLayoutVars>
          <dgm:chMax val="5"/>
          <dgm:dir/>
          <dgm:resizeHandles val="exact"/>
        </dgm:presLayoutVars>
      </dgm:prSet>
      <dgm:spPr/>
    </dgm:pt>
    <dgm:pt modelId="{0C7DDC89-93A6-495D-AACE-931AE3FE32C2}" type="pres">
      <dgm:prSet presAssocID="{13544969-F198-4C9D-993E-592DF0C4DA89}" presName="dummyMaxCanvas" presStyleCnt="0">
        <dgm:presLayoutVars/>
      </dgm:prSet>
      <dgm:spPr/>
    </dgm:pt>
  </dgm:ptLst>
  <dgm:cxnLst>
    <dgm:cxn modelId="{443712EA-AD56-4F9B-8695-E980C286AC5A}" type="presOf" srcId="{13544969-F198-4C9D-993E-592DF0C4DA89}" destId="{C8770CF5-0339-4125-BA02-91AA401EEA85}" srcOrd="0" destOrd="0" presId="urn:microsoft.com/office/officeart/2005/8/layout/vProcess5"/>
    <dgm:cxn modelId="{4B6733AC-68D0-42C0-ACBE-EEADC54916EF}" type="presParOf" srcId="{C8770CF5-0339-4125-BA02-91AA401EEA85}" destId="{0C7DDC89-93A6-495D-AACE-931AE3FE32C2}" srcOrd="0"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FF5442-6361-4196-A960-A664FE28FD31}" type="doc">
      <dgm:prSet loTypeId="urn:microsoft.com/office/officeart/2005/8/layout/vProcess5" loCatId="process" qsTypeId="urn:microsoft.com/office/officeart/2005/8/quickstyle/simple1" qsCatId="simple" csTypeId="urn:microsoft.com/office/officeart/2005/8/colors/accent0_2" csCatId="mainScheme" phldr="1"/>
      <dgm:spPr/>
      <dgm:t>
        <a:bodyPr/>
        <a:lstStyle/>
        <a:p>
          <a:endParaRPr lang="en-GB"/>
        </a:p>
      </dgm:t>
    </dgm:pt>
    <dgm:pt modelId="{F5ACA2C9-D864-4ED1-BE2F-3DC4C80149D0}">
      <dgm:prSet phldrT="[Text]" custT="1"/>
      <dgm:spPr/>
      <dgm:t>
        <a:bodyPr/>
        <a:lstStyle/>
        <a:p>
          <a:pPr algn="just"/>
          <a:r>
            <a:rPr lang="en-US" sz="1600" dirty="0">
              <a:solidFill>
                <a:schemeClr val="tx1"/>
              </a:solidFill>
              <a:latin typeface="Arial" panose="020B0604020202020204" pitchFamily="34" charset="0"/>
              <a:cs typeface="Arial" panose="020B0604020202020204" pitchFamily="34" charset="0"/>
            </a:rPr>
            <a:t>Guidelines for the implementation of the brand-new Healthcare Transformation for Elderly Folks (ICOPE) structure in 2017–2019 were been released by the World Health Organization's (WHO).</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dirty="0">
              <a:solidFill>
                <a:schemeClr val="tx1"/>
              </a:solidFill>
              <a:latin typeface="Arial" panose="020B0604020202020204" pitchFamily="34" charset="0"/>
              <a:cs typeface="Arial" panose="020B0604020202020204" pitchFamily="34" charset="0"/>
            </a:rPr>
            <a:t> It refers to an integrated care system for the detection, evaluation, and treatment of declining intrinsic capacity.(Sum, et al 2023).</a:t>
          </a:r>
          <a:endParaRPr lang="en-GB" sz="1600" dirty="0">
            <a:solidFill>
              <a:schemeClr val="tx1"/>
            </a:solidFill>
            <a:latin typeface="Arial" panose="020B0604020202020204" pitchFamily="34" charset="0"/>
            <a:cs typeface="Arial" panose="020B0604020202020204" pitchFamily="34" charset="0"/>
          </a:endParaRPr>
        </a:p>
      </dgm:t>
    </dgm:pt>
    <dgm:pt modelId="{4AF0C5A4-6F01-4E3A-8135-463C9A052A03}" type="parTrans" cxnId="{45C5DE99-D30C-4D5E-A2C0-96321D1BA008}">
      <dgm:prSet/>
      <dgm:spPr/>
      <dgm:t>
        <a:bodyPr/>
        <a:lstStyle/>
        <a:p>
          <a:endParaRPr lang="en-GB"/>
        </a:p>
      </dgm:t>
    </dgm:pt>
    <dgm:pt modelId="{432ED7F6-6E38-4553-BADA-52298E293F6D}" type="sibTrans" cxnId="{45C5DE99-D30C-4D5E-A2C0-96321D1BA008}">
      <dgm:prSet/>
      <dgm:spPr/>
      <dgm:t>
        <a:bodyPr/>
        <a:lstStyle/>
        <a:p>
          <a:endParaRPr lang="en-GB"/>
        </a:p>
      </dgm:t>
    </dgm:pt>
    <dgm:pt modelId="{1B55DDC5-E706-43A6-998D-088D76F57080}">
      <dgm:prSet phldrT="[Text]" custT="1"/>
      <dgm:spPr/>
      <dgm:t>
        <a:bodyPr/>
        <a:lstStyle/>
        <a:p>
          <a:r>
            <a:rPr lang="en-US" sz="1600" dirty="0">
              <a:solidFill>
                <a:schemeClr val="tx1"/>
              </a:solidFill>
              <a:latin typeface="Arial" panose="020B0604020202020204" pitchFamily="34" charset="0"/>
              <a:cs typeface="Arial" panose="020B0604020202020204" pitchFamily="34" charset="0"/>
            </a:rPr>
            <a:t>One of the top critical public health issues is beginning to be the fulfilment of these unmet requirements.</a:t>
          </a:r>
        </a:p>
        <a:p>
          <a:endParaRPr lang="en-US" sz="1600" dirty="0">
            <a:solidFill>
              <a:schemeClr val="tx1"/>
            </a:solidFill>
            <a:latin typeface="Arial" panose="020B0604020202020204" pitchFamily="34" charset="0"/>
            <a:cs typeface="Arial" panose="020B0604020202020204" pitchFamily="34" charset="0"/>
          </a:endParaRPr>
        </a:p>
        <a:p>
          <a:r>
            <a:rPr lang="en-US" sz="1600" dirty="0">
              <a:solidFill>
                <a:schemeClr val="tx1"/>
              </a:solidFill>
              <a:latin typeface="Arial" panose="020B0604020202020204" pitchFamily="34" charset="0"/>
              <a:cs typeface="Arial" panose="020B0604020202020204" pitchFamily="34" charset="0"/>
            </a:rPr>
            <a:t> Understanding the care and assistance requirements of older persons is crucial before developing efficient solutions to some of these demands.</a:t>
          </a:r>
        </a:p>
        <a:p>
          <a:endParaRPr lang="en-US" sz="1600" dirty="0">
            <a:solidFill>
              <a:schemeClr val="tx1"/>
            </a:solidFill>
            <a:latin typeface="Arial" panose="020B0604020202020204" pitchFamily="34" charset="0"/>
            <a:cs typeface="Arial" panose="020B0604020202020204" pitchFamily="34" charset="0"/>
          </a:endParaRPr>
        </a:p>
        <a:p>
          <a:r>
            <a:rPr lang="en-US" sz="1600" dirty="0">
              <a:solidFill>
                <a:schemeClr val="tx1"/>
              </a:solidFill>
              <a:latin typeface="Arial" panose="020B0604020202020204" pitchFamily="34" charset="0"/>
              <a:cs typeface="Arial" panose="020B0604020202020204" pitchFamily="34" charset="0"/>
            </a:rPr>
            <a:t>The final analysis includes  (1) Social interactions and relationships; (2) Mental health (3) Domestic duties, self-care, and mobility-related tasks.(Abdi., Et Al 2019)</a:t>
          </a:r>
          <a:endParaRPr lang="en-GB" sz="1600" dirty="0">
            <a:solidFill>
              <a:schemeClr val="tx1"/>
            </a:solidFill>
            <a:latin typeface="Arial" panose="020B0604020202020204" pitchFamily="34" charset="0"/>
            <a:cs typeface="Arial" panose="020B0604020202020204" pitchFamily="34" charset="0"/>
          </a:endParaRPr>
        </a:p>
      </dgm:t>
    </dgm:pt>
    <dgm:pt modelId="{8EBCF324-03F2-4F5E-9D1F-24C25B3CA94E}" type="parTrans" cxnId="{AC520073-C547-4FD2-8004-7C715B2AE79A}">
      <dgm:prSet/>
      <dgm:spPr/>
      <dgm:t>
        <a:bodyPr/>
        <a:lstStyle/>
        <a:p>
          <a:endParaRPr lang="en-GB"/>
        </a:p>
      </dgm:t>
    </dgm:pt>
    <dgm:pt modelId="{F2285026-5664-4A3E-A6C9-DD066B1168CD}" type="sibTrans" cxnId="{AC520073-C547-4FD2-8004-7C715B2AE79A}">
      <dgm:prSet/>
      <dgm:spPr/>
      <dgm:t>
        <a:bodyPr/>
        <a:lstStyle/>
        <a:p>
          <a:endParaRPr lang="en-GB"/>
        </a:p>
      </dgm:t>
    </dgm:pt>
    <dgm:pt modelId="{B4DA5491-058C-4362-840E-78057F2B40F4}">
      <dgm:prSet phldrT="[Text]" custT="1"/>
      <dgm:spPr/>
      <dgm:t>
        <a:bodyPr/>
        <a:lstStyle/>
        <a:p>
          <a:pPr algn="just"/>
          <a:r>
            <a:rPr lang="en-US" sz="1600" dirty="0">
              <a:solidFill>
                <a:schemeClr val="tx1"/>
              </a:solidFill>
              <a:latin typeface="Arial" panose="020B0604020202020204" pitchFamily="34" charset="0"/>
              <a:cs typeface="Arial" panose="020B0604020202020204" pitchFamily="34" charset="0"/>
            </a:rPr>
            <a:t>The review also noted that several older people expressed a desire to manage their disease and maintain their independence, but that their efforts were thwarted by environmental factors, such as,</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dirty="0">
              <a:solidFill>
                <a:schemeClr val="tx1"/>
              </a:solidFill>
              <a:latin typeface="Arial" panose="020B0604020202020204" pitchFamily="34" charset="0"/>
              <a:cs typeface="Arial" panose="020B0604020202020204" pitchFamily="34" charset="0"/>
            </a:rPr>
            <a:t>(1) a lack of professional guidance on self-care techniques </a:t>
          </a:r>
        </a:p>
        <a:p>
          <a:pPr algn="just"/>
          <a:r>
            <a:rPr lang="en-US" sz="1600" dirty="0">
              <a:solidFill>
                <a:schemeClr val="tx1"/>
              </a:solidFill>
              <a:latin typeface="Arial" panose="020B0604020202020204" pitchFamily="34" charset="0"/>
              <a:cs typeface="Arial" panose="020B0604020202020204" pitchFamily="34" charset="0"/>
            </a:rPr>
            <a:t>(2) ineffective cooperation and communication of offerings.</a:t>
          </a:r>
        </a:p>
        <a:p>
          <a:pPr algn="just"/>
          <a:r>
            <a:rPr lang="en-US" sz="1600" dirty="0">
              <a:solidFill>
                <a:schemeClr val="tx1"/>
              </a:solidFill>
              <a:latin typeface="Arial" panose="020B0604020202020204" pitchFamily="34" charset="0"/>
              <a:cs typeface="Arial" panose="020B0604020202020204" pitchFamily="34" charset="0"/>
            </a:rPr>
            <a:t>(3) a lack of knowledge about services like care pathways.(Akpan, A., ET AL.,2018). </a:t>
          </a:r>
        </a:p>
      </dgm:t>
    </dgm:pt>
    <dgm:pt modelId="{528B3368-59A7-4DEF-8407-87FA63B840F6}" type="parTrans" cxnId="{2A066056-F6DB-4A54-A509-98EC59E4EA0C}">
      <dgm:prSet/>
      <dgm:spPr/>
      <dgm:t>
        <a:bodyPr/>
        <a:lstStyle/>
        <a:p>
          <a:endParaRPr lang="en-GB"/>
        </a:p>
      </dgm:t>
    </dgm:pt>
    <dgm:pt modelId="{6A799378-FCA3-4EB1-984A-8BBA391BF963}" type="sibTrans" cxnId="{2A066056-F6DB-4A54-A509-98EC59E4EA0C}">
      <dgm:prSet/>
      <dgm:spPr/>
      <dgm:t>
        <a:bodyPr/>
        <a:lstStyle/>
        <a:p>
          <a:endParaRPr lang="en-GB"/>
        </a:p>
      </dgm:t>
    </dgm:pt>
    <dgm:pt modelId="{DD306559-A8F3-49D8-A37A-DC28C77E4FD3}" type="pres">
      <dgm:prSet presAssocID="{48FF5442-6361-4196-A960-A664FE28FD31}" presName="outerComposite" presStyleCnt="0">
        <dgm:presLayoutVars>
          <dgm:chMax val="5"/>
          <dgm:dir/>
          <dgm:resizeHandles val="exact"/>
        </dgm:presLayoutVars>
      </dgm:prSet>
      <dgm:spPr/>
    </dgm:pt>
    <dgm:pt modelId="{12CD7129-B1AC-4417-8E31-140BEDA6A08B}" type="pres">
      <dgm:prSet presAssocID="{48FF5442-6361-4196-A960-A664FE28FD31}" presName="dummyMaxCanvas" presStyleCnt="0">
        <dgm:presLayoutVars/>
      </dgm:prSet>
      <dgm:spPr/>
    </dgm:pt>
    <dgm:pt modelId="{CF8C62B2-6B86-4E32-BFFC-B4AE0EDBEB0C}" type="pres">
      <dgm:prSet presAssocID="{48FF5442-6361-4196-A960-A664FE28FD31}" presName="ThreeNodes_1" presStyleLbl="node1" presStyleIdx="0" presStyleCnt="3" custLinFactNeighborY="-9274">
        <dgm:presLayoutVars>
          <dgm:bulletEnabled val="1"/>
        </dgm:presLayoutVars>
      </dgm:prSet>
      <dgm:spPr/>
    </dgm:pt>
    <dgm:pt modelId="{2947F360-FD82-4AB1-B022-28E5ACC12CA0}" type="pres">
      <dgm:prSet presAssocID="{48FF5442-6361-4196-A960-A664FE28FD31}" presName="ThreeNodes_2" presStyleLbl="node1" presStyleIdx="1" presStyleCnt="3" custLinFactNeighborY="2705">
        <dgm:presLayoutVars>
          <dgm:bulletEnabled val="1"/>
        </dgm:presLayoutVars>
      </dgm:prSet>
      <dgm:spPr/>
    </dgm:pt>
    <dgm:pt modelId="{C8BEE808-8F0E-488B-B80A-DB6974602E96}" type="pres">
      <dgm:prSet presAssocID="{48FF5442-6361-4196-A960-A664FE28FD31}" presName="ThreeNodes_3" presStyleLbl="node1" presStyleIdx="2" presStyleCnt="3" custLinFactNeighborY="-1218">
        <dgm:presLayoutVars>
          <dgm:bulletEnabled val="1"/>
        </dgm:presLayoutVars>
      </dgm:prSet>
      <dgm:spPr/>
    </dgm:pt>
    <dgm:pt modelId="{B1734078-BA72-4F42-B3FB-A4936B0E3FC7}" type="pres">
      <dgm:prSet presAssocID="{48FF5442-6361-4196-A960-A664FE28FD31}" presName="ThreeConn_1-2" presStyleLbl="fgAccFollowNode1" presStyleIdx="0" presStyleCnt="2">
        <dgm:presLayoutVars>
          <dgm:bulletEnabled val="1"/>
        </dgm:presLayoutVars>
      </dgm:prSet>
      <dgm:spPr/>
    </dgm:pt>
    <dgm:pt modelId="{8A840D6C-E488-44D8-ABB0-988E1E3BED2A}" type="pres">
      <dgm:prSet presAssocID="{48FF5442-6361-4196-A960-A664FE28FD31}" presName="ThreeConn_2-3" presStyleLbl="fgAccFollowNode1" presStyleIdx="1" presStyleCnt="2">
        <dgm:presLayoutVars>
          <dgm:bulletEnabled val="1"/>
        </dgm:presLayoutVars>
      </dgm:prSet>
      <dgm:spPr/>
    </dgm:pt>
    <dgm:pt modelId="{4E8130E8-8DFE-42BA-93FE-E7620A830E8C}" type="pres">
      <dgm:prSet presAssocID="{48FF5442-6361-4196-A960-A664FE28FD31}" presName="ThreeNodes_1_text" presStyleLbl="node1" presStyleIdx="2" presStyleCnt="3">
        <dgm:presLayoutVars>
          <dgm:bulletEnabled val="1"/>
        </dgm:presLayoutVars>
      </dgm:prSet>
      <dgm:spPr/>
    </dgm:pt>
    <dgm:pt modelId="{6147DAF9-0C90-41CB-AE80-E46305C885D3}" type="pres">
      <dgm:prSet presAssocID="{48FF5442-6361-4196-A960-A664FE28FD31}" presName="ThreeNodes_2_text" presStyleLbl="node1" presStyleIdx="2" presStyleCnt="3">
        <dgm:presLayoutVars>
          <dgm:bulletEnabled val="1"/>
        </dgm:presLayoutVars>
      </dgm:prSet>
      <dgm:spPr/>
    </dgm:pt>
    <dgm:pt modelId="{DAFD0293-84C0-4F4D-92C8-DE1590A39360}" type="pres">
      <dgm:prSet presAssocID="{48FF5442-6361-4196-A960-A664FE28FD31}" presName="ThreeNodes_3_text" presStyleLbl="node1" presStyleIdx="2" presStyleCnt="3">
        <dgm:presLayoutVars>
          <dgm:bulletEnabled val="1"/>
        </dgm:presLayoutVars>
      </dgm:prSet>
      <dgm:spPr/>
    </dgm:pt>
  </dgm:ptLst>
  <dgm:cxnLst>
    <dgm:cxn modelId="{2026FE04-9B3E-4A2C-9A67-4B15A5FACE2F}" type="presOf" srcId="{48FF5442-6361-4196-A960-A664FE28FD31}" destId="{DD306559-A8F3-49D8-A37A-DC28C77E4FD3}" srcOrd="0" destOrd="0" presId="urn:microsoft.com/office/officeart/2005/8/layout/vProcess5"/>
    <dgm:cxn modelId="{FFAD9A11-B428-40BE-AE47-C6F33144ED34}" type="presOf" srcId="{B4DA5491-058C-4362-840E-78057F2B40F4}" destId="{DAFD0293-84C0-4F4D-92C8-DE1590A39360}" srcOrd="1" destOrd="0" presId="urn:microsoft.com/office/officeart/2005/8/layout/vProcess5"/>
    <dgm:cxn modelId="{1E1E8B23-538E-4520-B760-9DC47F573B60}" type="presOf" srcId="{B4DA5491-058C-4362-840E-78057F2B40F4}" destId="{C8BEE808-8F0E-488B-B80A-DB6974602E96}" srcOrd="0" destOrd="0" presId="urn:microsoft.com/office/officeart/2005/8/layout/vProcess5"/>
    <dgm:cxn modelId="{4252CD27-4D7B-49D6-8E2B-64E6A396FAF6}" type="presOf" srcId="{F2285026-5664-4A3E-A6C9-DD066B1168CD}" destId="{8A840D6C-E488-44D8-ABB0-988E1E3BED2A}" srcOrd="0" destOrd="0" presId="urn:microsoft.com/office/officeart/2005/8/layout/vProcess5"/>
    <dgm:cxn modelId="{B25E773B-6775-4EDD-8BF7-3CFD97D13F98}" type="presOf" srcId="{432ED7F6-6E38-4553-BADA-52298E293F6D}" destId="{B1734078-BA72-4F42-B3FB-A4936B0E3FC7}" srcOrd="0" destOrd="0" presId="urn:microsoft.com/office/officeart/2005/8/layout/vProcess5"/>
    <dgm:cxn modelId="{D53A603C-74F5-462C-88BC-E91A8F617A8D}" type="presOf" srcId="{F5ACA2C9-D864-4ED1-BE2F-3DC4C80149D0}" destId="{4E8130E8-8DFE-42BA-93FE-E7620A830E8C}" srcOrd="1" destOrd="0" presId="urn:microsoft.com/office/officeart/2005/8/layout/vProcess5"/>
    <dgm:cxn modelId="{AC520073-C547-4FD2-8004-7C715B2AE79A}" srcId="{48FF5442-6361-4196-A960-A664FE28FD31}" destId="{1B55DDC5-E706-43A6-998D-088D76F57080}" srcOrd="1" destOrd="0" parTransId="{8EBCF324-03F2-4F5E-9D1F-24C25B3CA94E}" sibTransId="{F2285026-5664-4A3E-A6C9-DD066B1168CD}"/>
    <dgm:cxn modelId="{2A066056-F6DB-4A54-A509-98EC59E4EA0C}" srcId="{48FF5442-6361-4196-A960-A664FE28FD31}" destId="{B4DA5491-058C-4362-840E-78057F2B40F4}" srcOrd="2" destOrd="0" parTransId="{528B3368-59A7-4DEF-8407-87FA63B840F6}" sibTransId="{6A799378-FCA3-4EB1-984A-8BBA391BF963}"/>
    <dgm:cxn modelId="{45C5DE99-D30C-4D5E-A2C0-96321D1BA008}" srcId="{48FF5442-6361-4196-A960-A664FE28FD31}" destId="{F5ACA2C9-D864-4ED1-BE2F-3DC4C80149D0}" srcOrd="0" destOrd="0" parTransId="{4AF0C5A4-6F01-4E3A-8135-463C9A052A03}" sibTransId="{432ED7F6-6E38-4553-BADA-52298E293F6D}"/>
    <dgm:cxn modelId="{DE23EDAF-A9DA-4E40-9A03-EBF054F3EE33}" type="presOf" srcId="{1B55DDC5-E706-43A6-998D-088D76F57080}" destId="{6147DAF9-0C90-41CB-AE80-E46305C885D3}" srcOrd="1" destOrd="0" presId="urn:microsoft.com/office/officeart/2005/8/layout/vProcess5"/>
    <dgm:cxn modelId="{137BC5FB-F197-4B22-8604-D621B20D80CF}" type="presOf" srcId="{F5ACA2C9-D864-4ED1-BE2F-3DC4C80149D0}" destId="{CF8C62B2-6B86-4E32-BFFC-B4AE0EDBEB0C}" srcOrd="0" destOrd="0" presId="urn:microsoft.com/office/officeart/2005/8/layout/vProcess5"/>
    <dgm:cxn modelId="{25ED53FE-C355-4FE9-B661-17A751E5B05A}" type="presOf" srcId="{1B55DDC5-E706-43A6-998D-088D76F57080}" destId="{2947F360-FD82-4AB1-B022-28E5ACC12CA0}" srcOrd="0" destOrd="0" presId="urn:microsoft.com/office/officeart/2005/8/layout/vProcess5"/>
    <dgm:cxn modelId="{E77F596E-13D8-4419-87E7-3F0E5E332865}" type="presParOf" srcId="{DD306559-A8F3-49D8-A37A-DC28C77E4FD3}" destId="{12CD7129-B1AC-4417-8E31-140BEDA6A08B}" srcOrd="0" destOrd="0" presId="urn:microsoft.com/office/officeart/2005/8/layout/vProcess5"/>
    <dgm:cxn modelId="{23CC35A0-22CE-4AA2-8ECB-6F6D76EAC881}" type="presParOf" srcId="{DD306559-A8F3-49D8-A37A-DC28C77E4FD3}" destId="{CF8C62B2-6B86-4E32-BFFC-B4AE0EDBEB0C}" srcOrd="1" destOrd="0" presId="urn:microsoft.com/office/officeart/2005/8/layout/vProcess5"/>
    <dgm:cxn modelId="{4B9CAC4D-DECC-4927-9000-3C519D7407BF}" type="presParOf" srcId="{DD306559-A8F3-49D8-A37A-DC28C77E4FD3}" destId="{2947F360-FD82-4AB1-B022-28E5ACC12CA0}" srcOrd="2" destOrd="0" presId="urn:microsoft.com/office/officeart/2005/8/layout/vProcess5"/>
    <dgm:cxn modelId="{7E6F2D96-C644-4387-82B4-1FE4AB28693B}" type="presParOf" srcId="{DD306559-A8F3-49D8-A37A-DC28C77E4FD3}" destId="{C8BEE808-8F0E-488B-B80A-DB6974602E96}" srcOrd="3" destOrd="0" presId="urn:microsoft.com/office/officeart/2005/8/layout/vProcess5"/>
    <dgm:cxn modelId="{979A2C8C-814C-4ABB-9D73-E5AC27B0C8F0}" type="presParOf" srcId="{DD306559-A8F3-49D8-A37A-DC28C77E4FD3}" destId="{B1734078-BA72-4F42-B3FB-A4936B0E3FC7}" srcOrd="4" destOrd="0" presId="urn:microsoft.com/office/officeart/2005/8/layout/vProcess5"/>
    <dgm:cxn modelId="{CC701404-70B7-4658-B472-4A68346D8953}" type="presParOf" srcId="{DD306559-A8F3-49D8-A37A-DC28C77E4FD3}" destId="{8A840D6C-E488-44D8-ABB0-988E1E3BED2A}" srcOrd="5" destOrd="0" presId="urn:microsoft.com/office/officeart/2005/8/layout/vProcess5"/>
    <dgm:cxn modelId="{B8920A85-DFEB-47C3-9830-2F63DAD8540F}" type="presParOf" srcId="{DD306559-A8F3-49D8-A37A-DC28C77E4FD3}" destId="{4E8130E8-8DFE-42BA-93FE-E7620A830E8C}" srcOrd="6" destOrd="0" presId="urn:microsoft.com/office/officeart/2005/8/layout/vProcess5"/>
    <dgm:cxn modelId="{245AC308-D69D-41EE-BACA-96407CC017F7}" type="presParOf" srcId="{DD306559-A8F3-49D8-A37A-DC28C77E4FD3}" destId="{6147DAF9-0C90-41CB-AE80-E46305C885D3}" srcOrd="7" destOrd="0" presId="urn:microsoft.com/office/officeart/2005/8/layout/vProcess5"/>
    <dgm:cxn modelId="{487F26E6-1F21-4075-837A-5003CE11E9B3}" type="presParOf" srcId="{DD306559-A8F3-49D8-A37A-DC28C77E4FD3}" destId="{DAFD0293-84C0-4F4D-92C8-DE1590A39360}" srcOrd="8"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22C5D1-7469-4D4A-A57B-E62A147AEF02}" type="doc">
      <dgm:prSet loTypeId="urn:microsoft.com/office/officeart/2005/8/layout/hList1" loCatId="list" qsTypeId="urn:microsoft.com/office/officeart/2005/8/quickstyle/simple1" qsCatId="simple" csTypeId="urn:microsoft.com/office/officeart/2005/8/colors/accent0_3" csCatId="mainScheme" phldr="1"/>
      <dgm:spPr/>
      <dgm:t>
        <a:bodyPr/>
        <a:lstStyle/>
        <a:p>
          <a:endParaRPr lang="en-GB"/>
        </a:p>
      </dgm:t>
    </dgm:pt>
    <dgm:pt modelId="{09ACC588-EACF-4E69-817A-945E4916EF6C}">
      <dgm:prSet phldrT="[Text]" custT="1"/>
      <dgm:spPr/>
      <dgm:t>
        <a:bodyPr/>
        <a:lstStyle/>
        <a:p>
          <a:pPr algn="just"/>
          <a:endParaRPr lang="en-GB" sz="1600" dirty="0">
            <a:solidFill>
              <a:schemeClr val="tx1"/>
            </a:solidFill>
            <a:latin typeface="Arial" panose="020B0604020202020204" pitchFamily="34" charset="0"/>
            <a:cs typeface="Arial" panose="020B0604020202020204" pitchFamily="34" charset="0"/>
          </a:endParaRPr>
        </a:p>
      </dgm:t>
    </dgm:pt>
    <dgm:pt modelId="{13CED694-4B51-4316-ABBB-3BA94B7A8032}" type="parTrans" cxnId="{3891CCFB-25A5-42EE-87A4-23DD39158B2B}">
      <dgm:prSet/>
      <dgm:spPr/>
      <dgm:t>
        <a:bodyPr/>
        <a:lstStyle/>
        <a:p>
          <a:endParaRPr lang="en-GB"/>
        </a:p>
      </dgm:t>
    </dgm:pt>
    <dgm:pt modelId="{1535B0CC-3364-432D-9F22-688D7B465A57}" type="sibTrans" cxnId="{3891CCFB-25A5-42EE-87A4-23DD39158B2B}">
      <dgm:prSet/>
      <dgm:spPr/>
      <dgm:t>
        <a:bodyPr/>
        <a:lstStyle/>
        <a:p>
          <a:endParaRPr lang="en-GB"/>
        </a:p>
      </dgm:t>
    </dgm:pt>
    <dgm:pt modelId="{EB6547C1-9EBC-4417-B44C-1807DE0BBE70}">
      <dgm:prSet phldrT="[Text]" custT="1"/>
      <dgm:spPr/>
      <dgm:t>
        <a:bodyPr/>
        <a:lstStyle/>
        <a:p>
          <a:pPr algn="just"/>
          <a:r>
            <a:rPr lang="en-US" sz="1600" dirty="0">
              <a:latin typeface="Arial" panose="020B0604020202020204" pitchFamily="34" charset="0"/>
              <a:cs typeface="Arial" panose="020B0604020202020204" pitchFamily="34" charset="0"/>
            </a:rPr>
            <a:t> </a:t>
          </a:r>
          <a:r>
            <a:rPr lang="en-US" sz="1600" dirty="0">
              <a:solidFill>
                <a:schemeClr val="tx1"/>
              </a:solidFill>
              <a:latin typeface="Arial" panose="020B0604020202020204" pitchFamily="34" charset="0"/>
              <a:cs typeface="Arial" panose="020B0604020202020204" pitchFamily="34" charset="0"/>
            </a:rPr>
            <a:t>End of life care focuses on determining the requirements of people who are dealing with issues brought on by life-threatening illnesses from a comprehensive standpoint</a:t>
          </a:r>
          <a:endParaRPr lang="en-GB" sz="1600" dirty="0">
            <a:latin typeface="Arial" panose="020B0604020202020204" pitchFamily="34" charset="0"/>
            <a:cs typeface="Arial" panose="020B0604020202020204" pitchFamily="34" charset="0"/>
          </a:endParaRPr>
        </a:p>
      </dgm:t>
    </dgm:pt>
    <dgm:pt modelId="{EDB61857-3713-42EF-9CD0-60AD5BCFB523}" type="parTrans" cxnId="{E357BA69-0B98-4CE1-917B-3FD2A848FC13}">
      <dgm:prSet/>
      <dgm:spPr/>
      <dgm:t>
        <a:bodyPr/>
        <a:lstStyle/>
        <a:p>
          <a:endParaRPr lang="en-GB"/>
        </a:p>
      </dgm:t>
    </dgm:pt>
    <dgm:pt modelId="{347D89F8-B1F8-4747-97CA-507150ED1805}" type="sibTrans" cxnId="{E357BA69-0B98-4CE1-917B-3FD2A848FC13}">
      <dgm:prSet/>
      <dgm:spPr/>
      <dgm:t>
        <a:bodyPr/>
        <a:lstStyle/>
        <a:p>
          <a:endParaRPr lang="en-GB"/>
        </a:p>
      </dgm:t>
    </dgm:pt>
    <dgm:pt modelId="{03F29FA2-B871-4AE7-9CB1-E3855B67DB6F}">
      <dgm:prSet phldrT="[Text]" custT="1"/>
      <dgm:spPr/>
      <dgm:t>
        <a:bodyPr/>
        <a:lstStyle/>
        <a:p>
          <a:pPr algn="just"/>
          <a:r>
            <a:rPr lang="en-US" sz="1600" dirty="0">
              <a:solidFill>
                <a:srgbClr val="333333"/>
              </a:solidFill>
              <a:latin typeface="Arial" panose="020B0604020202020204" pitchFamily="34" charset="0"/>
              <a:cs typeface="Arial" panose="020B0604020202020204" pitchFamily="34" charset="0"/>
            </a:rPr>
            <a:t>Identification of unmet requirements and development of comprehensive documentation of end-of-life care would be aided using patient-reported outcome measures that include multiple symptoms or problems and a systematic documentation framework.</a:t>
          </a:r>
          <a:r>
            <a:rPr lang="en-US" sz="1600" dirty="0">
              <a:solidFill>
                <a:srgbClr val="333333"/>
              </a:solidFill>
              <a:latin typeface="Georgia" panose="02040502050405020303" pitchFamily="18" charset="0"/>
              <a:cs typeface="Arial" panose="020B0604020202020204" pitchFamily="34" charset="0"/>
            </a:rPr>
            <a:t> (Sjoburg,M., ET AL 2021).</a:t>
          </a:r>
          <a:endParaRPr lang="en-GB" sz="1600" dirty="0">
            <a:latin typeface="Arial" panose="020B0604020202020204" pitchFamily="34" charset="0"/>
            <a:cs typeface="Arial" panose="020B0604020202020204" pitchFamily="34" charset="0"/>
          </a:endParaRPr>
        </a:p>
      </dgm:t>
    </dgm:pt>
    <dgm:pt modelId="{DCCC737C-4F8F-4E9B-A2B1-006DC43751E7}" type="parTrans" cxnId="{22631CD8-39A1-417C-B190-E63EB97E5C49}">
      <dgm:prSet/>
      <dgm:spPr/>
      <dgm:t>
        <a:bodyPr/>
        <a:lstStyle/>
        <a:p>
          <a:endParaRPr lang="en-GB"/>
        </a:p>
      </dgm:t>
    </dgm:pt>
    <dgm:pt modelId="{45B4DC03-2041-4C9B-B950-05C8646EA079}" type="sibTrans" cxnId="{22631CD8-39A1-417C-B190-E63EB97E5C49}">
      <dgm:prSet/>
      <dgm:spPr/>
      <dgm:t>
        <a:bodyPr/>
        <a:lstStyle/>
        <a:p>
          <a:endParaRPr lang="en-GB"/>
        </a:p>
      </dgm:t>
    </dgm:pt>
    <dgm:pt modelId="{3C206A5F-62DE-44DB-A883-FF1B508847BB}">
      <dgm:prSet phldrT="[Text]" custT="1"/>
      <dgm:spPr/>
      <dgm:t>
        <a:bodyPr/>
        <a:lstStyle/>
        <a:p>
          <a:pPr algn="just"/>
          <a:endParaRPr lang="en-GB" sz="1600" dirty="0">
            <a:latin typeface="Arial" panose="020B0604020202020204" pitchFamily="34" charset="0"/>
            <a:cs typeface="Arial" panose="020B0604020202020204" pitchFamily="34" charset="0"/>
          </a:endParaRPr>
        </a:p>
      </dgm:t>
    </dgm:pt>
    <dgm:pt modelId="{6011559F-8588-426C-ADC5-84484F067792}" type="parTrans" cxnId="{2B5C3C43-899F-4DB8-8072-EA75258F88E1}">
      <dgm:prSet/>
      <dgm:spPr/>
      <dgm:t>
        <a:bodyPr/>
        <a:lstStyle/>
        <a:p>
          <a:endParaRPr lang="en-GB"/>
        </a:p>
      </dgm:t>
    </dgm:pt>
    <dgm:pt modelId="{38119EED-48E6-4637-BF61-8A405490BE10}" type="sibTrans" cxnId="{2B5C3C43-899F-4DB8-8072-EA75258F88E1}">
      <dgm:prSet/>
      <dgm:spPr/>
      <dgm:t>
        <a:bodyPr/>
        <a:lstStyle/>
        <a:p>
          <a:endParaRPr lang="en-GB"/>
        </a:p>
      </dgm:t>
    </dgm:pt>
    <dgm:pt modelId="{9C11B3C6-E8A0-4652-8A40-1019653DD55F}">
      <dgm:prSet phldrT="[Text]" custT="1"/>
      <dgm:spPr/>
      <dgm:t>
        <a:bodyPr/>
        <a:lstStyle/>
        <a:p>
          <a:pPr algn="just"/>
          <a:r>
            <a:rPr lang="en-US" sz="1600" dirty="0">
              <a:latin typeface="Arial" panose="020B0604020202020204" pitchFamily="34" charset="0"/>
              <a:cs typeface="Arial" panose="020B0604020202020204" pitchFamily="34" charset="0"/>
            </a:rPr>
            <a:t>Healthcare practitioners must recognize and record complicated challenges that older individuals may suffer as they near the close of their lives in their patients' medical records.</a:t>
          </a:r>
          <a:endParaRPr lang="en-GB" sz="1600" dirty="0">
            <a:latin typeface="Arial" panose="020B0604020202020204" pitchFamily="34" charset="0"/>
            <a:cs typeface="Arial" panose="020B0604020202020204" pitchFamily="34" charset="0"/>
          </a:endParaRPr>
        </a:p>
      </dgm:t>
    </dgm:pt>
    <dgm:pt modelId="{27B372E0-46C6-4EE5-BC57-D582EA2D282B}" type="parTrans" cxnId="{05BA3055-AA00-469D-8C25-C3C59E8E6963}">
      <dgm:prSet/>
      <dgm:spPr/>
      <dgm:t>
        <a:bodyPr/>
        <a:lstStyle/>
        <a:p>
          <a:endParaRPr lang="en-GB"/>
        </a:p>
      </dgm:t>
    </dgm:pt>
    <dgm:pt modelId="{87E38B3E-4AA7-49A3-802B-FD118FC8D946}" type="sibTrans" cxnId="{05BA3055-AA00-469D-8C25-C3C59E8E6963}">
      <dgm:prSet/>
      <dgm:spPr/>
      <dgm:t>
        <a:bodyPr/>
        <a:lstStyle/>
        <a:p>
          <a:endParaRPr lang="en-GB"/>
        </a:p>
      </dgm:t>
    </dgm:pt>
    <dgm:pt modelId="{420B910D-EB93-42AE-BE4C-FE1B04C9342A}">
      <dgm:prSet phldrT="[Text]" custT="1"/>
      <dgm:spPr/>
      <dgm:t>
        <a:bodyPr/>
        <a:lstStyle/>
        <a:p>
          <a:pPr algn="just"/>
          <a:endParaRPr lang="en-GB" sz="1600" dirty="0">
            <a:latin typeface="Arial" panose="020B0604020202020204" pitchFamily="34" charset="0"/>
            <a:cs typeface="Arial" panose="020B0604020202020204" pitchFamily="34" charset="0"/>
          </a:endParaRPr>
        </a:p>
      </dgm:t>
    </dgm:pt>
    <dgm:pt modelId="{C56F3AB8-435E-4D68-A74E-4EC6B24BDD40}" type="parTrans" cxnId="{3B770E57-2B23-49B7-ACE2-5FE09B0B4C29}">
      <dgm:prSet/>
      <dgm:spPr/>
      <dgm:t>
        <a:bodyPr/>
        <a:lstStyle/>
        <a:p>
          <a:endParaRPr lang="en-GB"/>
        </a:p>
      </dgm:t>
    </dgm:pt>
    <dgm:pt modelId="{5A851CB5-EE54-4957-A2DB-90165A7E13B1}" type="sibTrans" cxnId="{3B770E57-2B23-49B7-ACE2-5FE09B0B4C29}">
      <dgm:prSet/>
      <dgm:spPr/>
      <dgm:t>
        <a:bodyPr/>
        <a:lstStyle/>
        <a:p>
          <a:endParaRPr lang="en-GB"/>
        </a:p>
      </dgm:t>
    </dgm:pt>
    <dgm:pt modelId="{1A5CA882-CCCD-4AF5-BBBE-468A3DB281B0}" type="pres">
      <dgm:prSet presAssocID="{8F22C5D1-7469-4D4A-A57B-E62A147AEF02}" presName="Name0" presStyleCnt="0">
        <dgm:presLayoutVars>
          <dgm:dir/>
          <dgm:animLvl val="lvl"/>
          <dgm:resizeHandles val="exact"/>
        </dgm:presLayoutVars>
      </dgm:prSet>
      <dgm:spPr/>
    </dgm:pt>
    <dgm:pt modelId="{820ED388-414E-403A-8B64-C6E053B9E833}" type="pres">
      <dgm:prSet presAssocID="{09ACC588-EACF-4E69-817A-945E4916EF6C}" presName="composite" presStyleCnt="0"/>
      <dgm:spPr/>
    </dgm:pt>
    <dgm:pt modelId="{5510E0B9-7E3F-4D6B-8922-A4D55C5B39C0}" type="pres">
      <dgm:prSet presAssocID="{09ACC588-EACF-4E69-817A-945E4916EF6C}" presName="parTx" presStyleLbl="alignNode1" presStyleIdx="0" presStyleCnt="1" custAng="10800000" custFlipVert="1" custScaleY="100000" custLinFactNeighborX="-140" custLinFactNeighborY="-16530">
        <dgm:presLayoutVars>
          <dgm:chMax val="0"/>
          <dgm:chPref val="0"/>
          <dgm:bulletEnabled val="1"/>
        </dgm:presLayoutVars>
      </dgm:prSet>
      <dgm:spPr/>
    </dgm:pt>
    <dgm:pt modelId="{6740D932-77BE-401D-9FF6-67F4654BAF13}" type="pres">
      <dgm:prSet presAssocID="{09ACC588-EACF-4E69-817A-945E4916EF6C}" presName="desTx" presStyleLbl="alignAccFollowNode1" presStyleIdx="0" presStyleCnt="1" custScaleY="136040" custLinFactNeighborX="-140" custLinFactNeighborY="0">
        <dgm:presLayoutVars>
          <dgm:bulletEnabled val="1"/>
        </dgm:presLayoutVars>
      </dgm:prSet>
      <dgm:spPr/>
    </dgm:pt>
  </dgm:ptLst>
  <dgm:cxnLst>
    <dgm:cxn modelId="{19E2C23E-2A2B-4EE7-A4A2-2471979CEF9D}" type="presOf" srcId="{09ACC588-EACF-4E69-817A-945E4916EF6C}" destId="{5510E0B9-7E3F-4D6B-8922-A4D55C5B39C0}" srcOrd="0" destOrd="0" presId="urn:microsoft.com/office/officeart/2005/8/layout/hList1"/>
    <dgm:cxn modelId="{45BF975C-DD0C-461A-A6D3-1189299408C1}" type="presOf" srcId="{EB6547C1-9EBC-4417-B44C-1807DE0BBE70}" destId="{6740D932-77BE-401D-9FF6-67F4654BAF13}" srcOrd="0" destOrd="0" presId="urn:microsoft.com/office/officeart/2005/8/layout/hList1"/>
    <dgm:cxn modelId="{2B5C3C43-899F-4DB8-8072-EA75258F88E1}" srcId="{09ACC588-EACF-4E69-817A-945E4916EF6C}" destId="{3C206A5F-62DE-44DB-A883-FF1B508847BB}" srcOrd="3" destOrd="0" parTransId="{6011559F-8588-426C-ADC5-84484F067792}" sibTransId="{38119EED-48E6-4637-BF61-8A405490BE10}"/>
    <dgm:cxn modelId="{E357BA69-0B98-4CE1-917B-3FD2A848FC13}" srcId="{09ACC588-EACF-4E69-817A-945E4916EF6C}" destId="{EB6547C1-9EBC-4417-B44C-1807DE0BBE70}" srcOrd="0" destOrd="0" parTransId="{EDB61857-3713-42EF-9CD0-60AD5BCFB523}" sibTransId="{347D89F8-B1F8-4747-97CA-507150ED1805}"/>
    <dgm:cxn modelId="{05BA3055-AA00-469D-8C25-C3C59E8E6963}" srcId="{09ACC588-EACF-4E69-817A-945E4916EF6C}" destId="{9C11B3C6-E8A0-4652-8A40-1019653DD55F}" srcOrd="2" destOrd="0" parTransId="{27B372E0-46C6-4EE5-BC57-D582EA2D282B}" sibTransId="{87E38B3E-4AA7-49A3-802B-FD118FC8D946}"/>
    <dgm:cxn modelId="{3B770E57-2B23-49B7-ACE2-5FE09B0B4C29}" srcId="{09ACC588-EACF-4E69-817A-945E4916EF6C}" destId="{420B910D-EB93-42AE-BE4C-FE1B04C9342A}" srcOrd="1" destOrd="0" parTransId="{C56F3AB8-435E-4D68-A74E-4EC6B24BDD40}" sibTransId="{5A851CB5-EE54-4957-A2DB-90165A7E13B1}"/>
    <dgm:cxn modelId="{05F8F27B-3A86-4CD6-BCF5-6D4529259075}" type="presOf" srcId="{03F29FA2-B871-4AE7-9CB1-E3855B67DB6F}" destId="{6740D932-77BE-401D-9FF6-67F4654BAF13}" srcOrd="0" destOrd="4" presId="urn:microsoft.com/office/officeart/2005/8/layout/hList1"/>
    <dgm:cxn modelId="{CCDDD28D-4F46-4DF1-A0C4-13C9187BF537}" type="presOf" srcId="{9C11B3C6-E8A0-4652-8A40-1019653DD55F}" destId="{6740D932-77BE-401D-9FF6-67F4654BAF13}" srcOrd="0" destOrd="2" presId="urn:microsoft.com/office/officeart/2005/8/layout/hList1"/>
    <dgm:cxn modelId="{7B060EA7-2D50-4681-BA26-195D818883D0}" type="presOf" srcId="{8F22C5D1-7469-4D4A-A57B-E62A147AEF02}" destId="{1A5CA882-CCCD-4AF5-BBBE-468A3DB281B0}" srcOrd="0" destOrd="0" presId="urn:microsoft.com/office/officeart/2005/8/layout/hList1"/>
    <dgm:cxn modelId="{87ECDEB2-48D7-4B08-B5B7-AF3C0B0BF861}" type="presOf" srcId="{420B910D-EB93-42AE-BE4C-FE1B04C9342A}" destId="{6740D932-77BE-401D-9FF6-67F4654BAF13}" srcOrd="0" destOrd="1" presId="urn:microsoft.com/office/officeart/2005/8/layout/hList1"/>
    <dgm:cxn modelId="{6890BBC4-FEA3-48AC-BE0A-AB0E85ADAE11}" type="presOf" srcId="{3C206A5F-62DE-44DB-A883-FF1B508847BB}" destId="{6740D932-77BE-401D-9FF6-67F4654BAF13}" srcOrd="0" destOrd="3" presId="urn:microsoft.com/office/officeart/2005/8/layout/hList1"/>
    <dgm:cxn modelId="{22631CD8-39A1-417C-B190-E63EB97E5C49}" srcId="{09ACC588-EACF-4E69-817A-945E4916EF6C}" destId="{03F29FA2-B871-4AE7-9CB1-E3855B67DB6F}" srcOrd="4" destOrd="0" parTransId="{DCCC737C-4F8F-4E9B-A2B1-006DC43751E7}" sibTransId="{45B4DC03-2041-4C9B-B950-05C8646EA079}"/>
    <dgm:cxn modelId="{3891CCFB-25A5-42EE-87A4-23DD39158B2B}" srcId="{8F22C5D1-7469-4D4A-A57B-E62A147AEF02}" destId="{09ACC588-EACF-4E69-817A-945E4916EF6C}" srcOrd="0" destOrd="0" parTransId="{13CED694-4B51-4316-ABBB-3BA94B7A8032}" sibTransId="{1535B0CC-3364-432D-9F22-688D7B465A57}"/>
    <dgm:cxn modelId="{9895DAA4-E0C9-4AAA-A553-04CD9812F613}" type="presParOf" srcId="{1A5CA882-CCCD-4AF5-BBBE-468A3DB281B0}" destId="{820ED388-414E-403A-8B64-C6E053B9E833}" srcOrd="0" destOrd="0" presId="urn:microsoft.com/office/officeart/2005/8/layout/hList1"/>
    <dgm:cxn modelId="{0DB42CCD-114F-4B54-A513-E47341916E4B}" type="presParOf" srcId="{820ED388-414E-403A-8B64-C6E053B9E833}" destId="{5510E0B9-7E3F-4D6B-8922-A4D55C5B39C0}" srcOrd="0" destOrd="0" presId="urn:microsoft.com/office/officeart/2005/8/layout/hList1"/>
    <dgm:cxn modelId="{E02B596B-C558-4823-BF29-A0B93CA2FAD8}" type="presParOf" srcId="{820ED388-414E-403A-8B64-C6E053B9E833}" destId="{6740D932-77BE-401D-9FF6-67F4654BAF1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98BEBDD-8466-4D21-B697-CB27ECCA2F18}"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GB"/>
        </a:p>
      </dgm:t>
    </dgm:pt>
    <dgm:pt modelId="{989388F7-7099-410E-A0B8-A78C05C6677A}">
      <dgm:prSet phldrT="[Text]" custT="1"/>
      <dgm:spPr/>
      <dgm:t>
        <a:bodyPr/>
        <a:lstStyle/>
        <a:p>
          <a:pPr algn="just"/>
          <a:r>
            <a:rPr lang="en-US" sz="1400" dirty="0">
              <a:solidFill>
                <a:schemeClr val="tx1"/>
              </a:solidFill>
              <a:latin typeface="Arial" panose="020B0604020202020204" pitchFamily="34" charset="0"/>
              <a:cs typeface="Arial" panose="020B0604020202020204" pitchFamily="34" charset="0"/>
            </a:rPr>
            <a:t>The fundamental elements of the "daily encounters" structure included accountability, teamwork, knowledge and skills feelings, time and resources, and feelings.  The management of a terminally ill patient requires the nurse to deal with people who experience a variety of bodily symptoms, including pain, nausea, dyspnea, oedema, exhaustion, and constipation.( Wallerstedt, B., ET AL., 2007).</a:t>
          </a:r>
        </a:p>
        <a:p>
          <a:pPr algn="just"/>
          <a:endParaRPr lang="en-GB" sz="1400" dirty="0">
            <a:latin typeface="Arial" panose="020B0604020202020204" pitchFamily="34" charset="0"/>
            <a:cs typeface="Arial" panose="020B0604020202020204" pitchFamily="34" charset="0"/>
          </a:endParaRPr>
        </a:p>
      </dgm:t>
    </dgm:pt>
    <dgm:pt modelId="{F0A3E18B-305C-40C6-89DC-D3696AC25855}" type="parTrans" cxnId="{E52C481A-574B-4720-A8B2-2E76DB24E71C}">
      <dgm:prSet/>
      <dgm:spPr/>
      <dgm:t>
        <a:bodyPr/>
        <a:lstStyle/>
        <a:p>
          <a:endParaRPr lang="en-GB"/>
        </a:p>
      </dgm:t>
    </dgm:pt>
    <dgm:pt modelId="{CE327356-F8A5-48E4-A2F0-AEA4C68CC334}" type="sibTrans" cxnId="{E52C481A-574B-4720-A8B2-2E76DB24E71C}">
      <dgm:prSet/>
      <dgm:spPr/>
      <dgm:t>
        <a:bodyPr/>
        <a:lstStyle/>
        <a:p>
          <a:endParaRPr lang="en-GB"/>
        </a:p>
      </dgm:t>
    </dgm:pt>
    <dgm:pt modelId="{C444B4EA-47F3-4201-BD55-1D66AA99E3A2}">
      <dgm:prSet phldrT="[Text]" custT="1"/>
      <dgm:spPr/>
      <dgm:t>
        <a:bodyPr/>
        <a:lstStyle/>
        <a:p>
          <a:pPr algn="just"/>
          <a:r>
            <a:rPr lang="en-US" sz="1400" dirty="0">
              <a:solidFill>
                <a:schemeClr val="tx1"/>
              </a:solidFill>
              <a:latin typeface="Arial" panose="020B0604020202020204" pitchFamily="34" charset="0"/>
              <a:cs typeface="Arial" panose="020B0604020202020204" pitchFamily="34" charset="0"/>
            </a:rPr>
            <a:t>The fundamental elements of the "daily encounters" structure included accountability, teamwork, knowledge and skills feelings, time and resources, and feelings. </a:t>
          </a:r>
        </a:p>
        <a:p>
          <a:pPr algn="just"/>
          <a:r>
            <a:rPr lang="en-US" sz="1400" dirty="0">
              <a:solidFill>
                <a:schemeClr val="tx1"/>
              </a:solidFill>
              <a:latin typeface="Arial" panose="020B0604020202020204" pitchFamily="34" charset="0"/>
              <a:cs typeface="Arial" panose="020B0604020202020204" pitchFamily="34" charset="0"/>
            </a:rPr>
            <a:t>Through interactions with patients and their families, effective collaborative teamwork, and the knowledge, experience, and personal development the treatment had given them, they felt satisfied. (Mak, ET AL., 2013).</a:t>
          </a:r>
          <a:r>
            <a:rPr lang="en-US" sz="1400"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dgm:t>
    </dgm:pt>
    <dgm:pt modelId="{F058CE7D-49CD-4366-94C4-FF391141D332}" type="parTrans" cxnId="{F5F5F991-E6CF-47E9-9233-CC9B3CAB82E3}">
      <dgm:prSet/>
      <dgm:spPr/>
      <dgm:t>
        <a:bodyPr/>
        <a:lstStyle/>
        <a:p>
          <a:endParaRPr lang="en-GB"/>
        </a:p>
      </dgm:t>
    </dgm:pt>
    <dgm:pt modelId="{BCDF3DC4-6B5A-4470-BA12-83CFED1761EA}" type="sibTrans" cxnId="{F5F5F991-E6CF-47E9-9233-CC9B3CAB82E3}">
      <dgm:prSet/>
      <dgm:spPr/>
      <dgm:t>
        <a:bodyPr/>
        <a:lstStyle/>
        <a:p>
          <a:endParaRPr lang="en-GB"/>
        </a:p>
      </dgm:t>
    </dgm:pt>
    <dgm:pt modelId="{5E637353-188A-49B0-81CF-E346F5C62DA7}" type="pres">
      <dgm:prSet presAssocID="{D98BEBDD-8466-4D21-B697-CB27ECCA2F18}" presName="linear" presStyleCnt="0">
        <dgm:presLayoutVars>
          <dgm:dir/>
          <dgm:animLvl val="lvl"/>
          <dgm:resizeHandles val="exact"/>
        </dgm:presLayoutVars>
      </dgm:prSet>
      <dgm:spPr/>
    </dgm:pt>
    <dgm:pt modelId="{52A38344-C975-4589-99E4-46C5F65F604D}" type="pres">
      <dgm:prSet presAssocID="{989388F7-7099-410E-A0B8-A78C05C6677A}" presName="parentLin" presStyleCnt="0"/>
      <dgm:spPr/>
    </dgm:pt>
    <dgm:pt modelId="{52644859-E311-4FAA-82A8-63CCD480C2FA}" type="pres">
      <dgm:prSet presAssocID="{989388F7-7099-410E-A0B8-A78C05C6677A}" presName="parentLeftMargin" presStyleLbl="node1" presStyleIdx="0" presStyleCnt="2"/>
      <dgm:spPr/>
    </dgm:pt>
    <dgm:pt modelId="{F69C20BC-498A-4391-9805-BBD617E40891}" type="pres">
      <dgm:prSet presAssocID="{989388F7-7099-410E-A0B8-A78C05C6677A}" presName="parentText" presStyleLbl="node1" presStyleIdx="0" presStyleCnt="2" custScaleY="95428" custLinFactNeighborX="14026" custLinFactNeighborY="5915">
        <dgm:presLayoutVars>
          <dgm:chMax val="0"/>
          <dgm:bulletEnabled val="1"/>
        </dgm:presLayoutVars>
      </dgm:prSet>
      <dgm:spPr/>
    </dgm:pt>
    <dgm:pt modelId="{818CF04F-A2AC-48E8-A118-1786D5493FD1}" type="pres">
      <dgm:prSet presAssocID="{989388F7-7099-410E-A0B8-A78C05C6677A}" presName="negativeSpace" presStyleCnt="0"/>
      <dgm:spPr/>
    </dgm:pt>
    <dgm:pt modelId="{D8A46B6E-CEBB-4635-8122-BC9B858E7E2B}" type="pres">
      <dgm:prSet presAssocID="{989388F7-7099-410E-A0B8-A78C05C6677A}" presName="childText" presStyleLbl="conFgAcc1" presStyleIdx="0" presStyleCnt="2" custLinFactY="-12686" custLinFactNeighborX="-2204" custLinFactNeighborY="-100000">
        <dgm:presLayoutVars>
          <dgm:bulletEnabled val="1"/>
        </dgm:presLayoutVars>
      </dgm:prSet>
      <dgm:spPr/>
    </dgm:pt>
    <dgm:pt modelId="{84F1F3B5-457E-443E-AC0B-AFC8C2A4C353}" type="pres">
      <dgm:prSet presAssocID="{CE327356-F8A5-48E4-A2F0-AEA4C68CC334}" presName="spaceBetweenRectangles" presStyleCnt="0"/>
      <dgm:spPr/>
    </dgm:pt>
    <dgm:pt modelId="{74518A11-5B55-4600-9B2C-AF5023F6B0CC}" type="pres">
      <dgm:prSet presAssocID="{C444B4EA-47F3-4201-BD55-1D66AA99E3A2}" presName="parentLin" presStyleCnt="0"/>
      <dgm:spPr/>
    </dgm:pt>
    <dgm:pt modelId="{1BF917D4-3298-42DC-A8D5-A70FAB42E38C}" type="pres">
      <dgm:prSet presAssocID="{C444B4EA-47F3-4201-BD55-1D66AA99E3A2}" presName="parentLeftMargin" presStyleLbl="node1" presStyleIdx="0" presStyleCnt="2"/>
      <dgm:spPr/>
    </dgm:pt>
    <dgm:pt modelId="{F30B481A-F1D0-4DDD-B746-9D6535A4DC3C}" type="pres">
      <dgm:prSet presAssocID="{C444B4EA-47F3-4201-BD55-1D66AA99E3A2}" presName="parentText" presStyleLbl="node1" presStyleIdx="1" presStyleCnt="2" custLinFactX="27218" custLinFactNeighborX="100000" custLinFactNeighborY="10755">
        <dgm:presLayoutVars>
          <dgm:chMax val="0"/>
          <dgm:bulletEnabled val="1"/>
        </dgm:presLayoutVars>
      </dgm:prSet>
      <dgm:spPr/>
    </dgm:pt>
    <dgm:pt modelId="{B9D3D473-3EED-4A1D-807D-5B7F01C45C27}" type="pres">
      <dgm:prSet presAssocID="{C444B4EA-47F3-4201-BD55-1D66AA99E3A2}" presName="negativeSpace" presStyleCnt="0"/>
      <dgm:spPr/>
    </dgm:pt>
    <dgm:pt modelId="{206ACD6E-8EBC-4203-B4EA-BDD64FC24C9F}" type="pres">
      <dgm:prSet presAssocID="{C444B4EA-47F3-4201-BD55-1D66AA99E3A2}" presName="childText" presStyleLbl="conFgAcc1" presStyleIdx="1" presStyleCnt="2" custLinFactNeighborX="736" custLinFactNeighborY="-1059">
        <dgm:presLayoutVars>
          <dgm:bulletEnabled val="1"/>
        </dgm:presLayoutVars>
      </dgm:prSet>
      <dgm:spPr/>
    </dgm:pt>
  </dgm:ptLst>
  <dgm:cxnLst>
    <dgm:cxn modelId="{E52C481A-574B-4720-A8B2-2E76DB24E71C}" srcId="{D98BEBDD-8466-4D21-B697-CB27ECCA2F18}" destId="{989388F7-7099-410E-A0B8-A78C05C6677A}" srcOrd="0" destOrd="0" parTransId="{F0A3E18B-305C-40C6-89DC-D3696AC25855}" sibTransId="{CE327356-F8A5-48E4-A2F0-AEA4C68CC334}"/>
    <dgm:cxn modelId="{B6C55F69-43D5-4A93-A82F-9E61224115BE}" type="presOf" srcId="{C444B4EA-47F3-4201-BD55-1D66AA99E3A2}" destId="{F30B481A-F1D0-4DDD-B746-9D6535A4DC3C}" srcOrd="1" destOrd="0" presId="urn:microsoft.com/office/officeart/2005/8/layout/list1"/>
    <dgm:cxn modelId="{368F5779-7E01-4463-9649-B9EA00137311}" type="presOf" srcId="{D98BEBDD-8466-4D21-B697-CB27ECCA2F18}" destId="{5E637353-188A-49B0-81CF-E346F5C62DA7}" srcOrd="0" destOrd="0" presId="urn:microsoft.com/office/officeart/2005/8/layout/list1"/>
    <dgm:cxn modelId="{F79EE982-5058-4CC9-A1E0-E970671DDFA4}" type="presOf" srcId="{989388F7-7099-410E-A0B8-A78C05C6677A}" destId="{F69C20BC-498A-4391-9805-BBD617E40891}" srcOrd="1" destOrd="0" presId="urn:microsoft.com/office/officeart/2005/8/layout/list1"/>
    <dgm:cxn modelId="{56C7188D-A1AC-4A85-BAA1-324108012B84}" type="presOf" srcId="{C444B4EA-47F3-4201-BD55-1D66AA99E3A2}" destId="{1BF917D4-3298-42DC-A8D5-A70FAB42E38C}" srcOrd="0" destOrd="0" presId="urn:microsoft.com/office/officeart/2005/8/layout/list1"/>
    <dgm:cxn modelId="{F5F5F991-E6CF-47E9-9233-CC9B3CAB82E3}" srcId="{D98BEBDD-8466-4D21-B697-CB27ECCA2F18}" destId="{C444B4EA-47F3-4201-BD55-1D66AA99E3A2}" srcOrd="1" destOrd="0" parTransId="{F058CE7D-49CD-4366-94C4-FF391141D332}" sibTransId="{BCDF3DC4-6B5A-4470-BA12-83CFED1761EA}"/>
    <dgm:cxn modelId="{BC0BCBED-07C4-47EC-9A9B-61D0B9DE3ADF}" type="presOf" srcId="{989388F7-7099-410E-A0B8-A78C05C6677A}" destId="{52644859-E311-4FAA-82A8-63CCD480C2FA}" srcOrd="0" destOrd="0" presId="urn:microsoft.com/office/officeart/2005/8/layout/list1"/>
    <dgm:cxn modelId="{F1AA5A8D-217D-4A79-90A4-728097892A3E}" type="presParOf" srcId="{5E637353-188A-49B0-81CF-E346F5C62DA7}" destId="{52A38344-C975-4589-99E4-46C5F65F604D}" srcOrd="0" destOrd="0" presId="urn:microsoft.com/office/officeart/2005/8/layout/list1"/>
    <dgm:cxn modelId="{31377726-175B-499F-88BB-90BA4D700AE4}" type="presParOf" srcId="{52A38344-C975-4589-99E4-46C5F65F604D}" destId="{52644859-E311-4FAA-82A8-63CCD480C2FA}" srcOrd="0" destOrd="0" presId="urn:microsoft.com/office/officeart/2005/8/layout/list1"/>
    <dgm:cxn modelId="{4DF1F8CF-0B48-451E-9EC7-E821F7CA2559}" type="presParOf" srcId="{52A38344-C975-4589-99E4-46C5F65F604D}" destId="{F69C20BC-498A-4391-9805-BBD617E40891}" srcOrd="1" destOrd="0" presId="urn:microsoft.com/office/officeart/2005/8/layout/list1"/>
    <dgm:cxn modelId="{B58C52DA-C3F8-44CF-9456-4933AABC87D5}" type="presParOf" srcId="{5E637353-188A-49B0-81CF-E346F5C62DA7}" destId="{818CF04F-A2AC-48E8-A118-1786D5493FD1}" srcOrd="1" destOrd="0" presId="urn:microsoft.com/office/officeart/2005/8/layout/list1"/>
    <dgm:cxn modelId="{B624B942-8E43-4ADA-BA58-ECEE8639399B}" type="presParOf" srcId="{5E637353-188A-49B0-81CF-E346F5C62DA7}" destId="{D8A46B6E-CEBB-4635-8122-BC9B858E7E2B}" srcOrd="2" destOrd="0" presId="urn:microsoft.com/office/officeart/2005/8/layout/list1"/>
    <dgm:cxn modelId="{1AC66BF0-952E-45E8-B7E5-2FD53EF46EAB}" type="presParOf" srcId="{5E637353-188A-49B0-81CF-E346F5C62DA7}" destId="{84F1F3B5-457E-443E-AC0B-AFC8C2A4C353}" srcOrd="3" destOrd="0" presId="urn:microsoft.com/office/officeart/2005/8/layout/list1"/>
    <dgm:cxn modelId="{7A2CA251-47BA-460C-80A6-E887291E5971}" type="presParOf" srcId="{5E637353-188A-49B0-81CF-E346F5C62DA7}" destId="{74518A11-5B55-4600-9B2C-AF5023F6B0CC}" srcOrd="4" destOrd="0" presId="urn:microsoft.com/office/officeart/2005/8/layout/list1"/>
    <dgm:cxn modelId="{BA235245-CF21-4568-982C-8D2E29344A20}" type="presParOf" srcId="{74518A11-5B55-4600-9B2C-AF5023F6B0CC}" destId="{1BF917D4-3298-42DC-A8D5-A70FAB42E38C}" srcOrd="0" destOrd="0" presId="urn:microsoft.com/office/officeart/2005/8/layout/list1"/>
    <dgm:cxn modelId="{7BFEF409-DD9A-4559-BDE4-0D2A926ED5F8}" type="presParOf" srcId="{74518A11-5B55-4600-9B2C-AF5023F6B0CC}" destId="{F30B481A-F1D0-4DDD-B746-9D6535A4DC3C}" srcOrd="1" destOrd="0" presId="urn:microsoft.com/office/officeart/2005/8/layout/list1"/>
    <dgm:cxn modelId="{AE8CA34E-0161-48F5-81D0-728BA3D774DD}" type="presParOf" srcId="{5E637353-188A-49B0-81CF-E346F5C62DA7}" destId="{B9D3D473-3EED-4A1D-807D-5B7F01C45C27}" srcOrd="5" destOrd="0" presId="urn:microsoft.com/office/officeart/2005/8/layout/list1"/>
    <dgm:cxn modelId="{274E7645-7B53-458B-87B5-95F2EDD03326}" type="presParOf" srcId="{5E637353-188A-49B0-81CF-E346F5C62DA7}" destId="{206ACD6E-8EBC-4203-B4EA-BDD64FC24C9F}"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6CA7C98-D5CD-4A35-B54E-05130E123212}" type="doc">
      <dgm:prSet loTypeId="urn:microsoft.com/office/officeart/2005/8/layout/list1" loCatId="list" qsTypeId="urn:microsoft.com/office/officeart/2005/8/quickstyle/simple1" qsCatId="simple" csTypeId="urn:microsoft.com/office/officeart/2005/8/colors/accent0_2" csCatId="mainScheme" phldr="1"/>
      <dgm:spPr/>
      <dgm:t>
        <a:bodyPr/>
        <a:lstStyle/>
        <a:p>
          <a:endParaRPr lang="en-GB"/>
        </a:p>
      </dgm:t>
    </dgm:pt>
    <dgm:pt modelId="{814CEB07-98C0-4F76-A67A-681E3D2B8233}">
      <dgm:prSet phldrT="[Text]" custT="1"/>
      <dgm:spPr/>
      <dgm:t>
        <a:bodyPr/>
        <a:lstStyle/>
        <a:p>
          <a:r>
            <a:rPr lang="en-US" sz="1600" dirty="0">
              <a:solidFill>
                <a:schemeClr val="tx1"/>
              </a:solidFill>
              <a:latin typeface="Arial" panose="020B0604020202020204" pitchFamily="34" charset="0"/>
              <a:cs typeface="Arial" panose="020B0604020202020204" pitchFamily="34" charset="0"/>
            </a:rPr>
            <a:t>What is the best delivery model, when is the best time to refer, who needs a referral the most, and the amount of hospice care can specialists themselves be delivering are the questions that need to be answered instead as to whether supportive care should be provided.( Hui, ET AL., 2018</a:t>
          </a:r>
          <a:r>
            <a:rPr lang="en-US" sz="1100" dirty="0">
              <a:solidFill>
                <a:schemeClr val="tx1"/>
              </a:solidFill>
              <a:latin typeface="Arial" panose="020B0604020202020204" pitchFamily="34" charset="0"/>
              <a:cs typeface="Arial" panose="020B0604020202020204" pitchFamily="34" charset="0"/>
            </a:rPr>
            <a:t>).</a:t>
          </a:r>
          <a:endParaRPr lang="en-GB" sz="1100" dirty="0">
            <a:solidFill>
              <a:schemeClr val="tx1"/>
            </a:solidFill>
          </a:endParaRPr>
        </a:p>
      </dgm:t>
    </dgm:pt>
    <dgm:pt modelId="{D81BA01A-9292-4291-8352-375E94BE8166}" type="parTrans" cxnId="{F473B843-28D9-4E02-9258-92BA4B0ECF62}">
      <dgm:prSet/>
      <dgm:spPr/>
      <dgm:t>
        <a:bodyPr/>
        <a:lstStyle/>
        <a:p>
          <a:endParaRPr lang="en-GB"/>
        </a:p>
      </dgm:t>
    </dgm:pt>
    <dgm:pt modelId="{FE877110-6EA8-4FDB-BC2A-57C4DE900C05}" type="sibTrans" cxnId="{F473B843-28D9-4E02-9258-92BA4B0ECF62}">
      <dgm:prSet/>
      <dgm:spPr/>
      <dgm:t>
        <a:bodyPr/>
        <a:lstStyle/>
        <a:p>
          <a:endParaRPr lang="en-GB"/>
        </a:p>
      </dgm:t>
    </dgm:pt>
    <dgm:pt modelId="{A15706A3-F387-4DCF-85BD-AA5EC54B7DCC}">
      <dgm:prSet phldrT="[Text]" custT="1"/>
      <dgm:spPr/>
      <dgm:t>
        <a:bodyPr/>
        <a:lstStyle/>
        <a:p>
          <a:r>
            <a:rPr lang="en-US" sz="1600" dirty="0">
              <a:solidFill>
                <a:schemeClr val="tx1"/>
              </a:solidFill>
              <a:latin typeface="Arial" panose="020B0604020202020204" pitchFamily="34" charset="0"/>
              <a:cs typeface="Arial" panose="020B0604020202020204" pitchFamily="34" charset="0"/>
            </a:rPr>
            <a:t>No matter where they live, everyone in need of end-of-life care is regarded to have this right.to ensure the best possible rural end-of-life care. (Rainsford, ET AL., 2017).</a:t>
          </a:r>
          <a:endParaRPr lang="en-GB" sz="1600" dirty="0">
            <a:solidFill>
              <a:schemeClr val="tx1"/>
            </a:solidFill>
            <a:latin typeface="Arial" panose="020B0604020202020204" pitchFamily="34" charset="0"/>
            <a:cs typeface="Arial" panose="020B0604020202020204" pitchFamily="34" charset="0"/>
          </a:endParaRPr>
        </a:p>
      </dgm:t>
    </dgm:pt>
    <dgm:pt modelId="{FBAB25E2-7052-4744-A4DE-199F0B2BBBCB}" type="parTrans" cxnId="{3F234B81-48F3-499C-9CA3-8BA1F0B4E856}">
      <dgm:prSet/>
      <dgm:spPr/>
      <dgm:t>
        <a:bodyPr/>
        <a:lstStyle/>
        <a:p>
          <a:endParaRPr lang="en-GB"/>
        </a:p>
      </dgm:t>
    </dgm:pt>
    <dgm:pt modelId="{8A921C64-51B1-4C6A-9DD2-560E5AB636DB}" type="sibTrans" cxnId="{3F234B81-48F3-499C-9CA3-8BA1F0B4E856}">
      <dgm:prSet/>
      <dgm:spPr/>
      <dgm:t>
        <a:bodyPr/>
        <a:lstStyle/>
        <a:p>
          <a:endParaRPr lang="en-GB"/>
        </a:p>
      </dgm:t>
    </dgm:pt>
    <dgm:pt modelId="{A8BDD8E0-FFBE-464F-B932-7DA541424F95}" type="pres">
      <dgm:prSet presAssocID="{96CA7C98-D5CD-4A35-B54E-05130E123212}" presName="linear" presStyleCnt="0">
        <dgm:presLayoutVars>
          <dgm:dir/>
          <dgm:animLvl val="lvl"/>
          <dgm:resizeHandles val="exact"/>
        </dgm:presLayoutVars>
      </dgm:prSet>
      <dgm:spPr/>
    </dgm:pt>
    <dgm:pt modelId="{9E8DAF2A-A56C-482E-9188-41EBEF0BED8C}" type="pres">
      <dgm:prSet presAssocID="{814CEB07-98C0-4F76-A67A-681E3D2B8233}" presName="parentLin" presStyleCnt="0"/>
      <dgm:spPr/>
    </dgm:pt>
    <dgm:pt modelId="{A0CBE3B5-A2F5-4FF7-9C74-7F57F62090A9}" type="pres">
      <dgm:prSet presAssocID="{814CEB07-98C0-4F76-A67A-681E3D2B8233}" presName="parentLeftMargin" presStyleLbl="node1" presStyleIdx="0" presStyleCnt="2"/>
      <dgm:spPr/>
    </dgm:pt>
    <dgm:pt modelId="{41C4233D-5A41-48D8-86A4-3294A1C46103}" type="pres">
      <dgm:prSet presAssocID="{814CEB07-98C0-4F76-A67A-681E3D2B8233}" presName="parentText" presStyleLbl="node1" presStyleIdx="0" presStyleCnt="2" custScaleX="311213" custLinFactX="28851" custLinFactNeighborX="100000" custLinFactNeighborY="-5907">
        <dgm:presLayoutVars>
          <dgm:chMax val="0"/>
          <dgm:bulletEnabled val="1"/>
        </dgm:presLayoutVars>
      </dgm:prSet>
      <dgm:spPr/>
    </dgm:pt>
    <dgm:pt modelId="{575523BE-2600-4C86-989F-39903668494A}" type="pres">
      <dgm:prSet presAssocID="{814CEB07-98C0-4F76-A67A-681E3D2B8233}" presName="negativeSpace" presStyleCnt="0"/>
      <dgm:spPr/>
    </dgm:pt>
    <dgm:pt modelId="{67CA4E17-DFD8-4A01-B176-956DE4E95546}" type="pres">
      <dgm:prSet presAssocID="{814CEB07-98C0-4F76-A67A-681E3D2B8233}" presName="childText" presStyleLbl="conFgAcc1" presStyleIdx="0" presStyleCnt="2" custLinFactY="-41113" custLinFactNeighborX="21211" custLinFactNeighborY="-100000">
        <dgm:presLayoutVars>
          <dgm:bulletEnabled val="1"/>
        </dgm:presLayoutVars>
      </dgm:prSet>
      <dgm:spPr/>
    </dgm:pt>
    <dgm:pt modelId="{BCFFB437-CF53-4324-818A-682B4EA32BEC}" type="pres">
      <dgm:prSet presAssocID="{FE877110-6EA8-4FDB-BC2A-57C4DE900C05}" presName="spaceBetweenRectangles" presStyleCnt="0"/>
      <dgm:spPr/>
    </dgm:pt>
    <dgm:pt modelId="{B2B5DC54-5956-4F61-A8F7-8BFD115EBFA7}" type="pres">
      <dgm:prSet presAssocID="{A15706A3-F387-4DCF-85BD-AA5EC54B7DCC}" presName="parentLin" presStyleCnt="0"/>
      <dgm:spPr/>
    </dgm:pt>
    <dgm:pt modelId="{BA729268-EE5C-4D4D-935E-7AE0A87C6C5F}" type="pres">
      <dgm:prSet presAssocID="{A15706A3-F387-4DCF-85BD-AA5EC54B7DCC}" presName="parentLeftMargin" presStyleLbl="node1" presStyleIdx="0" presStyleCnt="2"/>
      <dgm:spPr/>
    </dgm:pt>
    <dgm:pt modelId="{E27FB9C9-2832-4F85-B5D8-595F84B9B273}" type="pres">
      <dgm:prSet presAssocID="{A15706A3-F387-4DCF-85BD-AA5EC54B7DCC}" presName="parentText" presStyleLbl="node1" presStyleIdx="1" presStyleCnt="2" custScaleX="714460" custScaleY="87910" custLinFactX="25099" custLinFactNeighborX="100000" custLinFactNeighborY="-10058">
        <dgm:presLayoutVars>
          <dgm:chMax val="0"/>
          <dgm:bulletEnabled val="1"/>
        </dgm:presLayoutVars>
      </dgm:prSet>
      <dgm:spPr/>
    </dgm:pt>
    <dgm:pt modelId="{5DA048FF-EE34-44CF-9E91-1C93F0520FBE}" type="pres">
      <dgm:prSet presAssocID="{A15706A3-F387-4DCF-85BD-AA5EC54B7DCC}" presName="negativeSpace" presStyleCnt="0"/>
      <dgm:spPr/>
    </dgm:pt>
    <dgm:pt modelId="{761F12E2-4C56-4182-8B7A-BAFBF40C7B85}" type="pres">
      <dgm:prSet presAssocID="{A15706A3-F387-4DCF-85BD-AA5EC54B7DCC}" presName="childText" presStyleLbl="conFgAcc1" presStyleIdx="1" presStyleCnt="2" custFlipVert="0" custScaleY="16942" custLinFactNeighborY="40623">
        <dgm:presLayoutVars>
          <dgm:bulletEnabled val="1"/>
        </dgm:presLayoutVars>
      </dgm:prSet>
      <dgm:spPr/>
    </dgm:pt>
  </dgm:ptLst>
  <dgm:cxnLst>
    <dgm:cxn modelId="{D95D0204-32FF-47FD-BFF5-E5E654A124F9}" type="presOf" srcId="{814CEB07-98C0-4F76-A67A-681E3D2B8233}" destId="{41C4233D-5A41-48D8-86A4-3294A1C46103}" srcOrd="1" destOrd="0" presId="urn:microsoft.com/office/officeart/2005/8/layout/list1"/>
    <dgm:cxn modelId="{F473B843-28D9-4E02-9258-92BA4B0ECF62}" srcId="{96CA7C98-D5CD-4A35-B54E-05130E123212}" destId="{814CEB07-98C0-4F76-A67A-681E3D2B8233}" srcOrd="0" destOrd="0" parTransId="{D81BA01A-9292-4291-8352-375E94BE8166}" sibTransId="{FE877110-6EA8-4FDB-BC2A-57C4DE900C05}"/>
    <dgm:cxn modelId="{E7E8E56E-64BF-4CF0-9FDB-38BD1B1698C0}" type="presOf" srcId="{A15706A3-F387-4DCF-85BD-AA5EC54B7DCC}" destId="{E27FB9C9-2832-4F85-B5D8-595F84B9B273}" srcOrd="1" destOrd="0" presId="urn:microsoft.com/office/officeart/2005/8/layout/list1"/>
    <dgm:cxn modelId="{FB1AC870-C93E-439C-BF7D-FF7E7D0BEBBA}" type="presOf" srcId="{814CEB07-98C0-4F76-A67A-681E3D2B8233}" destId="{A0CBE3B5-A2F5-4FF7-9C74-7F57F62090A9}" srcOrd="0" destOrd="0" presId="urn:microsoft.com/office/officeart/2005/8/layout/list1"/>
    <dgm:cxn modelId="{7B82267E-52E3-447C-8711-417B2810052F}" type="presOf" srcId="{A15706A3-F387-4DCF-85BD-AA5EC54B7DCC}" destId="{BA729268-EE5C-4D4D-935E-7AE0A87C6C5F}" srcOrd="0" destOrd="0" presId="urn:microsoft.com/office/officeart/2005/8/layout/list1"/>
    <dgm:cxn modelId="{3F234B81-48F3-499C-9CA3-8BA1F0B4E856}" srcId="{96CA7C98-D5CD-4A35-B54E-05130E123212}" destId="{A15706A3-F387-4DCF-85BD-AA5EC54B7DCC}" srcOrd="1" destOrd="0" parTransId="{FBAB25E2-7052-4744-A4DE-199F0B2BBBCB}" sibTransId="{8A921C64-51B1-4C6A-9DD2-560E5AB636DB}"/>
    <dgm:cxn modelId="{274080FA-9C9A-4E1E-BCCD-6DEFFA600E11}" type="presOf" srcId="{96CA7C98-D5CD-4A35-B54E-05130E123212}" destId="{A8BDD8E0-FFBE-464F-B932-7DA541424F95}" srcOrd="0" destOrd="0" presId="urn:microsoft.com/office/officeart/2005/8/layout/list1"/>
    <dgm:cxn modelId="{355B5141-537F-4B53-9309-996B5F9A4EDB}" type="presParOf" srcId="{A8BDD8E0-FFBE-464F-B932-7DA541424F95}" destId="{9E8DAF2A-A56C-482E-9188-41EBEF0BED8C}" srcOrd="0" destOrd="0" presId="urn:microsoft.com/office/officeart/2005/8/layout/list1"/>
    <dgm:cxn modelId="{C7EE198B-6F37-40E3-9B79-B8F1F2DECF8A}" type="presParOf" srcId="{9E8DAF2A-A56C-482E-9188-41EBEF0BED8C}" destId="{A0CBE3B5-A2F5-4FF7-9C74-7F57F62090A9}" srcOrd="0" destOrd="0" presId="urn:microsoft.com/office/officeart/2005/8/layout/list1"/>
    <dgm:cxn modelId="{F8C70389-15A2-40C9-A59E-C605CF55147A}" type="presParOf" srcId="{9E8DAF2A-A56C-482E-9188-41EBEF0BED8C}" destId="{41C4233D-5A41-48D8-86A4-3294A1C46103}" srcOrd="1" destOrd="0" presId="urn:microsoft.com/office/officeart/2005/8/layout/list1"/>
    <dgm:cxn modelId="{4E35C116-5020-4360-B4E6-5070795AFF1C}" type="presParOf" srcId="{A8BDD8E0-FFBE-464F-B932-7DA541424F95}" destId="{575523BE-2600-4C86-989F-39903668494A}" srcOrd="1" destOrd="0" presId="urn:microsoft.com/office/officeart/2005/8/layout/list1"/>
    <dgm:cxn modelId="{8C97180F-2666-4EDA-A2EB-770AF18F3DFE}" type="presParOf" srcId="{A8BDD8E0-FFBE-464F-B932-7DA541424F95}" destId="{67CA4E17-DFD8-4A01-B176-956DE4E95546}" srcOrd="2" destOrd="0" presId="urn:microsoft.com/office/officeart/2005/8/layout/list1"/>
    <dgm:cxn modelId="{52A2A7DA-53B5-4F70-9BAD-2C665943D566}" type="presParOf" srcId="{A8BDD8E0-FFBE-464F-B932-7DA541424F95}" destId="{BCFFB437-CF53-4324-818A-682B4EA32BEC}" srcOrd="3" destOrd="0" presId="urn:microsoft.com/office/officeart/2005/8/layout/list1"/>
    <dgm:cxn modelId="{AA1D219D-FEF1-4043-8607-BC1810A5C496}" type="presParOf" srcId="{A8BDD8E0-FFBE-464F-B932-7DA541424F95}" destId="{B2B5DC54-5956-4F61-A8F7-8BFD115EBFA7}" srcOrd="4" destOrd="0" presId="urn:microsoft.com/office/officeart/2005/8/layout/list1"/>
    <dgm:cxn modelId="{BDB07952-C235-42D4-878D-86EA48B7FAAC}" type="presParOf" srcId="{B2B5DC54-5956-4F61-A8F7-8BFD115EBFA7}" destId="{BA729268-EE5C-4D4D-935E-7AE0A87C6C5F}" srcOrd="0" destOrd="0" presId="urn:microsoft.com/office/officeart/2005/8/layout/list1"/>
    <dgm:cxn modelId="{683FACE5-4A4F-4773-9E5B-39DF4C40CF04}" type="presParOf" srcId="{B2B5DC54-5956-4F61-A8F7-8BFD115EBFA7}" destId="{E27FB9C9-2832-4F85-B5D8-595F84B9B273}" srcOrd="1" destOrd="0" presId="urn:microsoft.com/office/officeart/2005/8/layout/list1"/>
    <dgm:cxn modelId="{913E526C-9968-4487-B8B1-C94224482708}" type="presParOf" srcId="{A8BDD8E0-FFBE-464F-B932-7DA541424F95}" destId="{5DA048FF-EE34-44CF-9E91-1C93F0520FBE}" srcOrd="5" destOrd="0" presId="urn:microsoft.com/office/officeart/2005/8/layout/list1"/>
    <dgm:cxn modelId="{089C9F8E-3D95-48EB-8DD3-D73B2F584488}" type="presParOf" srcId="{A8BDD8E0-FFBE-464F-B932-7DA541424F95}" destId="{761F12E2-4C56-4182-8B7A-BAFBF40C7B85}"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80A85-3917-4632-B4A8-16129145A72C}">
      <dsp:nvSpPr>
        <dsp:cNvPr id="0" name=""/>
        <dsp:cNvSpPr/>
      </dsp:nvSpPr>
      <dsp:spPr>
        <a:xfrm>
          <a:off x="0" y="0"/>
          <a:ext cx="12192000" cy="326491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US" sz="1400" kern="1200" dirty="0">
              <a:solidFill>
                <a:schemeClr val="tx1"/>
              </a:solidFill>
              <a:latin typeface="Arial" panose="020B0604020202020204" pitchFamily="34" charset="0"/>
              <a:cs typeface="Arial" panose="020B0604020202020204" pitchFamily="34" charset="0"/>
            </a:rPr>
            <a:t>Healthy ageing is described by the World Health Organization (WHO) as the process of retaining functional ability to promote wellbeing in old age.</a:t>
          </a:r>
        </a:p>
        <a:p>
          <a:pPr marL="0" lvl="0" indent="0" algn="just" defTabSz="622300">
            <a:lnSpc>
              <a:spcPct val="90000"/>
            </a:lnSpc>
            <a:spcBef>
              <a:spcPct val="0"/>
            </a:spcBef>
            <a:spcAft>
              <a:spcPct val="35000"/>
            </a:spcAft>
            <a:buNone/>
          </a:pPr>
          <a:endParaRPr lang="en-US" sz="1400" kern="1200" dirty="0">
            <a:solidFill>
              <a:schemeClr val="tx1"/>
            </a:solidFill>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r>
            <a:rPr lang="en-US" sz="1400" kern="1200" dirty="0">
              <a:solidFill>
                <a:schemeClr val="tx1"/>
              </a:solidFill>
              <a:latin typeface="Arial" panose="020B0604020202020204" pitchFamily="34" charset="0"/>
              <a:cs typeface="Arial" panose="020B0604020202020204" pitchFamily="34" charset="0"/>
            </a:rPr>
            <a:t>The Decades of Healthy Aging 2020–2030 has been developed by the WHO, Member States, including Partnership for Sustainable Development Goals. (Rudnicka, ET AL., 2020). </a:t>
          </a:r>
        </a:p>
      </dsp:txBody>
      <dsp:txXfrm>
        <a:off x="2764891" y="0"/>
        <a:ext cx="9427108" cy="3264916"/>
      </dsp:txXfrm>
    </dsp:sp>
    <dsp:sp modelId="{988A0BFD-29A2-437D-81B2-742E24268947}">
      <dsp:nvSpPr>
        <dsp:cNvPr id="0" name=""/>
        <dsp:cNvSpPr/>
      </dsp:nvSpPr>
      <dsp:spPr>
        <a:xfrm>
          <a:off x="326491" y="326491"/>
          <a:ext cx="2438400" cy="2611933"/>
        </a:xfrm>
        <a:prstGeom prst="roundRect">
          <a:avLst>
            <a:gd name="adj" fmla="val 10000"/>
          </a:avLst>
        </a:prstGeom>
        <a:solidFill>
          <a:schemeClr val="dk2">
            <a:tint val="50000"/>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962F82-D20E-4A0F-B4A3-23E834232F43}">
      <dsp:nvSpPr>
        <dsp:cNvPr id="0" name=""/>
        <dsp:cNvSpPr/>
      </dsp:nvSpPr>
      <dsp:spPr>
        <a:xfrm>
          <a:off x="0" y="3591408"/>
          <a:ext cx="12192000" cy="326491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US" sz="1400" kern="1200" dirty="0">
              <a:solidFill>
                <a:schemeClr val="tx1"/>
              </a:solidFill>
              <a:latin typeface="Arial" panose="020B0604020202020204" pitchFamily="34" charset="0"/>
              <a:cs typeface="Arial" panose="020B0604020202020204" pitchFamily="34" charset="0"/>
            </a:rPr>
            <a:t>This is also including assisting national planning and action, improving global data collection and fostering investigations on healthy ageing, adjusting health systems to older people's needs, laying the groundwork and securing the human resources required for lengthy integrated care. </a:t>
          </a:r>
        </a:p>
        <a:p>
          <a:pPr marL="0" lvl="0" indent="0" algn="just" defTabSz="622300">
            <a:lnSpc>
              <a:spcPct val="90000"/>
            </a:lnSpc>
            <a:spcBef>
              <a:spcPct val="0"/>
            </a:spcBef>
            <a:spcAft>
              <a:spcPct val="35000"/>
            </a:spcAft>
            <a:buNone/>
          </a:pPr>
          <a:r>
            <a:rPr lang="en-US" sz="1400" kern="1200" dirty="0">
              <a:solidFill>
                <a:schemeClr val="tx1"/>
              </a:solidFill>
              <a:latin typeface="Arial" panose="020B0604020202020204" pitchFamily="34" charset="0"/>
              <a:cs typeface="Arial" panose="020B0604020202020204" pitchFamily="34" charset="0"/>
            </a:rPr>
            <a:t>(Boilard, ET AL., 2010).</a:t>
          </a:r>
        </a:p>
        <a:p>
          <a:pPr marL="0" lvl="0" indent="0" algn="just" defTabSz="622300">
            <a:lnSpc>
              <a:spcPct val="90000"/>
            </a:lnSpc>
            <a:spcBef>
              <a:spcPct val="0"/>
            </a:spcBef>
            <a:spcAft>
              <a:spcPct val="35000"/>
            </a:spcAft>
            <a:buNone/>
          </a:pPr>
          <a:endParaRPr lang="en-GB" sz="1100" kern="1200" dirty="0">
            <a:solidFill>
              <a:schemeClr val="tx1"/>
            </a:solidFill>
            <a:latin typeface="Arial" panose="020B0604020202020204" pitchFamily="34" charset="0"/>
            <a:cs typeface="Arial" panose="020B0604020202020204" pitchFamily="34" charset="0"/>
          </a:endParaRPr>
        </a:p>
      </dsp:txBody>
      <dsp:txXfrm>
        <a:off x="2764891" y="3591408"/>
        <a:ext cx="9427108" cy="3264916"/>
      </dsp:txXfrm>
    </dsp:sp>
    <dsp:sp modelId="{E02C6772-4D8F-4E5E-BB90-553DA9EB2765}">
      <dsp:nvSpPr>
        <dsp:cNvPr id="0" name=""/>
        <dsp:cNvSpPr/>
      </dsp:nvSpPr>
      <dsp:spPr>
        <a:xfrm>
          <a:off x="326491" y="3917899"/>
          <a:ext cx="2438400" cy="2611933"/>
        </a:xfrm>
        <a:prstGeom prst="roundRect">
          <a:avLst>
            <a:gd name="adj" fmla="val 10000"/>
          </a:avLst>
        </a:prstGeom>
        <a:solidFill>
          <a:schemeClr val="dk2">
            <a:tint val="50000"/>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8C62B2-6B86-4E32-BFFC-B4AE0EDBEB0C}">
      <dsp:nvSpPr>
        <dsp:cNvPr id="0" name=""/>
        <dsp:cNvSpPr/>
      </dsp:nvSpPr>
      <dsp:spPr>
        <a:xfrm>
          <a:off x="0" y="0"/>
          <a:ext cx="10363200" cy="2057400"/>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Guidelines for the implementation of the brand-new Healthcare Transformation for Elderly Folks (ICOPE) structure in 2017–2019 were been released by the World Health Organization's (WHO).</a:t>
          </a:r>
        </a:p>
        <a:p>
          <a:pPr marL="0" lvl="0" indent="0" algn="just" defTabSz="711200">
            <a:lnSpc>
              <a:spcPct val="90000"/>
            </a:lnSpc>
            <a:spcBef>
              <a:spcPct val="0"/>
            </a:spcBef>
            <a:spcAft>
              <a:spcPct val="35000"/>
            </a:spcAft>
            <a:buNone/>
          </a:pPr>
          <a:endParaRPr lang="en-US" sz="1600" kern="1200" dirty="0">
            <a:solidFill>
              <a:schemeClr val="tx1"/>
            </a:solidFill>
            <a:latin typeface="Arial" panose="020B0604020202020204" pitchFamily="34" charset="0"/>
            <a:cs typeface="Arial" panose="020B0604020202020204" pitchFamily="34" charset="0"/>
          </a:endParaRPr>
        </a:p>
        <a:p>
          <a:pPr marL="0" lvl="0" indent="0" algn="just" defTabSz="711200">
            <a:lnSpc>
              <a:spcPct val="9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 It refers to an integrated care system for the detection, evaluation, and treatment of declining intrinsic capacity.(Sum, et al 2023).</a:t>
          </a:r>
          <a:endParaRPr lang="en-GB" sz="1600" kern="1200" dirty="0">
            <a:solidFill>
              <a:schemeClr val="tx1"/>
            </a:solidFill>
            <a:latin typeface="Arial" panose="020B0604020202020204" pitchFamily="34" charset="0"/>
            <a:cs typeface="Arial" panose="020B0604020202020204" pitchFamily="34" charset="0"/>
          </a:endParaRPr>
        </a:p>
      </dsp:txBody>
      <dsp:txXfrm>
        <a:off x="60259" y="60259"/>
        <a:ext cx="8143105" cy="1936882"/>
      </dsp:txXfrm>
    </dsp:sp>
    <dsp:sp modelId="{2947F360-FD82-4AB1-B022-28E5ACC12CA0}">
      <dsp:nvSpPr>
        <dsp:cNvPr id="0" name=""/>
        <dsp:cNvSpPr/>
      </dsp:nvSpPr>
      <dsp:spPr>
        <a:xfrm>
          <a:off x="914399" y="2455952"/>
          <a:ext cx="10363200" cy="2057400"/>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One of the top critical public health issues is beginning to be the fulfilment of these unmet requirements.</a:t>
          </a:r>
        </a:p>
        <a:p>
          <a:pPr marL="0" lvl="0" indent="0" algn="l" defTabSz="711200">
            <a:lnSpc>
              <a:spcPct val="90000"/>
            </a:lnSpc>
            <a:spcBef>
              <a:spcPct val="0"/>
            </a:spcBef>
            <a:spcAft>
              <a:spcPct val="35000"/>
            </a:spcAft>
            <a:buNone/>
          </a:pPr>
          <a:endParaRPr lang="en-US" sz="1600" kern="1200" dirty="0">
            <a:solidFill>
              <a:schemeClr val="tx1"/>
            </a:solidFill>
            <a:latin typeface="Arial" panose="020B0604020202020204" pitchFamily="34" charset="0"/>
            <a:cs typeface="Arial" panose="020B0604020202020204" pitchFamily="34" charset="0"/>
          </a:endParaRPr>
        </a:p>
        <a:p>
          <a:pPr marL="0" lvl="0" indent="0" algn="l" defTabSz="711200">
            <a:lnSpc>
              <a:spcPct val="9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 Understanding the care and assistance requirements of older persons is crucial before developing efficient solutions to some of these demands.</a:t>
          </a:r>
        </a:p>
        <a:p>
          <a:pPr marL="0" lvl="0" indent="0" algn="l" defTabSz="711200">
            <a:lnSpc>
              <a:spcPct val="90000"/>
            </a:lnSpc>
            <a:spcBef>
              <a:spcPct val="0"/>
            </a:spcBef>
            <a:spcAft>
              <a:spcPct val="35000"/>
            </a:spcAft>
            <a:buNone/>
          </a:pPr>
          <a:endParaRPr lang="en-US" sz="1600" kern="1200" dirty="0">
            <a:solidFill>
              <a:schemeClr val="tx1"/>
            </a:solidFill>
            <a:latin typeface="Arial" panose="020B0604020202020204" pitchFamily="34" charset="0"/>
            <a:cs typeface="Arial" panose="020B0604020202020204" pitchFamily="34" charset="0"/>
          </a:endParaRPr>
        </a:p>
        <a:p>
          <a:pPr marL="0" lvl="0" indent="0" algn="l" defTabSz="711200">
            <a:lnSpc>
              <a:spcPct val="9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The final analysis includes  (1) Social interactions and relationships; (2) Mental health (3) Domestic duties, self-care, and mobility-related tasks.(Abdi., Et Al 2019)</a:t>
          </a:r>
          <a:endParaRPr lang="en-GB" sz="1600" kern="1200" dirty="0">
            <a:solidFill>
              <a:schemeClr val="tx1"/>
            </a:solidFill>
            <a:latin typeface="Arial" panose="020B0604020202020204" pitchFamily="34" charset="0"/>
            <a:cs typeface="Arial" panose="020B0604020202020204" pitchFamily="34" charset="0"/>
          </a:endParaRPr>
        </a:p>
      </dsp:txBody>
      <dsp:txXfrm>
        <a:off x="974658" y="2516211"/>
        <a:ext cx="7990972" cy="1936882"/>
      </dsp:txXfrm>
    </dsp:sp>
    <dsp:sp modelId="{C8BEE808-8F0E-488B-B80A-DB6974602E96}">
      <dsp:nvSpPr>
        <dsp:cNvPr id="0" name=""/>
        <dsp:cNvSpPr/>
      </dsp:nvSpPr>
      <dsp:spPr>
        <a:xfrm>
          <a:off x="1828799" y="4775540"/>
          <a:ext cx="10363200" cy="2057400"/>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The review also noted that several older people expressed a desire to manage their disease and maintain their independence, but that their efforts were thwarted by environmental factors, such as,</a:t>
          </a:r>
        </a:p>
        <a:p>
          <a:pPr marL="0" lvl="0" indent="0" algn="just" defTabSz="711200">
            <a:lnSpc>
              <a:spcPct val="90000"/>
            </a:lnSpc>
            <a:spcBef>
              <a:spcPct val="0"/>
            </a:spcBef>
            <a:spcAft>
              <a:spcPct val="35000"/>
            </a:spcAft>
            <a:buNone/>
          </a:pPr>
          <a:endParaRPr lang="en-US" sz="1600" kern="1200" dirty="0">
            <a:solidFill>
              <a:schemeClr val="tx1"/>
            </a:solidFill>
            <a:latin typeface="Arial" panose="020B0604020202020204" pitchFamily="34" charset="0"/>
            <a:cs typeface="Arial" panose="020B0604020202020204" pitchFamily="34" charset="0"/>
          </a:endParaRPr>
        </a:p>
        <a:p>
          <a:pPr marL="0" lvl="0" indent="0" algn="just" defTabSz="711200">
            <a:lnSpc>
              <a:spcPct val="9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(1) a lack of professional guidance on self-care techniques </a:t>
          </a:r>
        </a:p>
        <a:p>
          <a:pPr marL="0" lvl="0" indent="0" algn="just" defTabSz="711200">
            <a:lnSpc>
              <a:spcPct val="9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(2) ineffective cooperation and communication of offerings.</a:t>
          </a:r>
        </a:p>
        <a:p>
          <a:pPr marL="0" lvl="0" indent="0" algn="just" defTabSz="711200">
            <a:lnSpc>
              <a:spcPct val="9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(3) a lack of knowledge about services like care pathways.(Akpan, A., ET AL.,2018). </a:t>
          </a:r>
        </a:p>
      </dsp:txBody>
      <dsp:txXfrm>
        <a:off x="1889058" y="4835799"/>
        <a:ext cx="7990972" cy="1936882"/>
      </dsp:txXfrm>
    </dsp:sp>
    <dsp:sp modelId="{B1734078-BA72-4F42-B3FB-A4936B0E3FC7}">
      <dsp:nvSpPr>
        <dsp:cNvPr id="0" name=""/>
        <dsp:cNvSpPr/>
      </dsp:nvSpPr>
      <dsp:spPr>
        <a:xfrm>
          <a:off x="9025890" y="1560195"/>
          <a:ext cx="1337310" cy="1337310"/>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dk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9326785" y="1560195"/>
        <a:ext cx="735520" cy="1006326"/>
      </dsp:txXfrm>
    </dsp:sp>
    <dsp:sp modelId="{8A840D6C-E488-44D8-ABB0-988E1E3BED2A}">
      <dsp:nvSpPr>
        <dsp:cNvPr id="0" name=""/>
        <dsp:cNvSpPr/>
      </dsp:nvSpPr>
      <dsp:spPr>
        <a:xfrm>
          <a:off x="9940290" y="3946779"/>
          <a:ext cx="1337310" cy="1337310"/>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dk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10241185" y="3946779"/>
        <a:ext cx="735520" cy="10063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0E0B9-7E3F-4D6B-8922-A4D55C5B39C0}">
      <dsp:nvSpPr>
        <dsp:cNvPr id="0" name=""/>
        <dsp:cNvSpPr/>
      </dsp:nvSpPr>
      <dsp:spPr>
        <a:xfrm rot="10800000" flipV="1">
          <a:off x="0" y="0"/>
          <a:ext cx="10424160" cy="1872000"/>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just" defTabSz="711200">
            <a:lnSpc>
              <a:spcPct val="90000"/>
            </a:lnSpc>
            <a:spcBef>
              <a:spcPct val="0"/>
            </a:spcBef>
            <a:spcAft>
              <a:spcPct val="35000"/>
            </a:spcAft>
            <a:buNone/>
          </a:pPr>
          <a:endParaRPr lang="en-GB" sz="1600" kern="1200" dirty="0">
            <a:solidFill>
              <a:schemeClr val="tx1"/>
            </a:solidFill>
            <a:latin typeface="Arial" panose="020B0604020202020204" pitchFamily="34" charset="0"/>
            <a:cs typeface="Arial" panose="020B0604020202020204" pitchFamily="34" charset="0"/>
          </a:endParaRPr>
        </a:p>
      </dsp:txBody>
      <dsp:txXfrm rot="-10800000">
        <a:off x="0" y="0"/>
        <a:ext cx="10424160" cy="1872000"/>
      </dsp:txXfrm>
    </dsp:sp>
    <dsp:sp modelId="{6740D932-77BE-401D-9FF6-67F4654BAF13}">
      <dsp:nvSpPr>
        <dsp:cNvPr id="0" name=""/>
        <dsp:cNvSpPr/>
      </dsp:nvSpPr>
      <dsp:spPr>
        <a:xfrm>
          <a:off x="0" y="1667003"/>
          <a:ext cx="10424160" cy="3883669"/>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just"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 </a:t>
          </a:r>
          <a:r>
            <a:rPr lang="en-US" sz="1600" kern="1200" dirty="0">
              <a:solidFill>
                <a:schemeClr val="tx1"/>
              </a:solidFill>
              <a:latin typeface="Arial" panose="020B0604020202020204" pitchFamily="34" charset="0"/>
              <a:cs typeface="Arial" panose="020B0604020202020204" pitchFamily="34" charset="0"/>
            </a:rPr>
            <a:t>End of life care focuses on determining the requirements of people who are dealing with issues brought on by life-threatening illnesses from a comprehensive standpoint</a:t>
          </a:r>
          <a:endParaRPr lang="en-GB" sz="1600" kern="1200" dirty="0">
            <a:latin typeface="Arial" panose="020B0604020202020204" pitchFamily="34" charset="0"/>
            <a:cs typeface="Arial" panose="020B0604020202020204" pitchFamily="34" charset="0"/>
          </a:endParaRPr>
        </a:p>
        <a:p>
          <a:pPr marL="171450" lvl="1" indent="-171450" algn="just" defTabSz="711200">
            <a:lnSpc>
              <a:spcPct val="90000"/>
            </a:lnSpc>
            <a:spcBef>
              <a:spcPct val="0"/>
            </a:spcBef>
            <a:spcAft>
              <a:spcPct val="15000"/>
            </a:spcAft>
            <a:buChar char="•"/>
          </a:pPr>
          <a:endParaRPr lang="en-GB" sz="1600" kern="1200" dirty="0">
            <a:latin typeface="Arial" panose="020B0604020202020204" pitchFamily="34" charset="0"/>
            <a:cs typeface="Arial" panose="020B0604020202020204" pitchFamily="34" charset="0"/>
          </a:endParaRPr>
        </a:p>
        <a:p>
          <a:pPr marL="171450" lvl="1" indent="-171450" algn="just"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Healthcare practitioners must recognize and record complicated challenges that older individuals may suffer as they near the close of their lives in their patients' medical records.</a:t>
          </a:r>
          <a:endParaRPr lang="en-GB" sz="1600" kern="1200" dirty="0">
            <a:latin typeface="Arial" panose="020B0604020202020204" pitchFamily="34" charset="0"/>
            <a:cs typeface="Arial" panose="020B0604020202020204" pitchFamily="34" charset="0"/>
          </a:endParaRPr>
        </a:p>
        <a:p>
          <a:pPr marL="171450" lvl="1" indent="-171450" algn="just" defTabSz="711200">
            <a:lnSpc>
              <a:spcPct val="90000"/>
            </a:lnSpc>
            <a:spcBef>
              <a:spcPct val="0"/>
            </a:spcBef>
            <a:spcAft>
              <a:spcPct val="15000"/>
            </a:spcAft>
            <a:buChar char="•"/>
          </a:pPr>
          <a:endParaRPr lang="en-GB" sz="1600" kern="1200" dirty="0">
            <a:latin typeface="Arial" panose="020B0604020202020204" pitchFamily="34" charset="0"/>
            <a:cs typeface="Arial" panose="020B0604020202020204" pitchFamily="34" charset="0"/>
          </a:endParaRPr>
        </a:p>
        <a:p>
          <a:pPr marL="171450" lvl="1" indent="-171450" algn="just" defTabSz="711200">
            <a:lnSpc>
              <a:spcPct val="90000"/>
            </a:lnSpc>
            <a:spcBef>
              <a:spcPct val="0"/>
            </a:spcBef>
            <a:spcAft>
              <a:spcPct val="15000"/>
            </a:spcAft>
            <a:buChar char="•"/>
          </a:pPr>
          <a:r>
            <a:rPr lang="en-US" sz="1600" kern="1200" dirty="0">
              <a:solidFill>
                <a:srgbClr val="333333"/>
              </a:solidFill>
              <a:latin typeface="Arial" panose="020B0604020202020204" pitchFamily="34" charset="0"/>
              <a:cs typeface="Arial" panose="020B0604020202020204" pitchFamily="34" charset="0"/>
            </a:rPr>
            <a:t>Identification of unmet requirements and development of comprehensive documentation of end-of-life care would be aided using patient-reported outcome measures that include multiple symptoms or problems and a systematic documentation framework.</a:t>
          </a:r>
          <a:r>
            <a:rPr lang="en-US" sz="1600" kern="1200" dirty="0">
              <a:solidFill>
                <a:srgbClr val="333333"/>
              </a:solidFill>
              <a:latin typeface="Georgia" panose="02040502050405020303" pitchFamily="18" charset="0"/>
              <a:cs typeface="Arial" panose="020B0604020202020204" pitchFamily="34" charset="0"/>
            </a:rPr>
            <a:t> (Sjoburg,M., ET AL 2021).</a:t>
          </a:r>
          <a:endParaRPr lang="en-GB" sz="1600" kern="1200" dirty="0">
            <a:latin typeface="Arial" panose="020B0604020202020204" pitchFamily="34" charset="0"/>
            <a:cs typeface="Arial" panose="020B0604020202020204" pitchFamily="34" charset="0"/>
          </a:endParaRPr>
        </a:p>
      </dsp:txBody>
      <dsp:txXfrm>
        <a:off x="0" y="1667003"/>
        <a:ext cx="10424160" cy="38836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A46B6E-CEBB-4635-8122-BC9B858E7E2B}">
      <dsp:nvSpPr>
        <dsp:cNvPr id="0" name=""/>
        <dsp:cNvSpPr/>
      </dsp:nvSpPr>
      <dsp:spPr>
        <a:xfrm>
          <a:off x="0" y="350856"/>
          <a:ext cx="10141447" cy="16380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69C20BC-498A-4391-9805-BBD617E40891}">
      <dsp:nvSpPr>
        <dsp:cNvPr id="0" name=""/>
        <dsp:cNvSpPr/>
      </dsp:nvSpPr>
      <dsp:spPr>
        <a:xfrm>
          <a:off x="578194" y="151477"/>
          <a:ext cx="7099012" cy="1831072"/>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8326" tIns="0" rIns="268326" bIns="0" numCol="1" spcCol="1270" anchor="ctr" anchorCtr="0">
          <a:noAutofit/>
        </a:bodyPr>
        <a:lstStyle/>
        <a:p>
          <a:pPr marL="0" lvl="0" indent="0" algn="just" defTabSz="622300">
            <a:lnSpc>
              <a:spcPct val="90000"/>
            </a:lnSpc>
            <a:spcBef>
              <a:spcPct val="0"/>
            </a:spcBef>
            <a:spcAft>
              <a:spcPct val="35000"/>
            </a:spcAft>
            <a:buNone/>
          </a:pPr>
          <a:r>
            <a:rPr lang="en-US" sz="1400" kern="1200" dirty="0">
              <a:solidFill>
                <a:schemeClr val="tx1"/>
              </a:solidFill>
              <a:latin typeface="Arial" panose="020B0604020202020204" pitchFamily="34" charset="0"/>
              <a:cs typeface="Arial" panose="020B0604020202020204" pitchFamily="34" charset="0"/>
            </a:rPr>
            <a:t>The fundamental elements of the "daily encounters" structure included accountability, teamwork, knowledge and skills feelings, time and resources, and feelings.  The management of a terminally ill patient requires the nurse to deal with people who experience a variety of bodily symptoms, including pain, nausea, dyspnea, oedema, exhaustion, and constipation.( Wallerstedt, B., ET AL., 2007).</a:t>
          </a:r>
        </a:p>
        <a:p>
          <a:pPr marL="0" lvl="0" indent="0" algn="just" defTabSz="622300">
            <a:lnSpc>
              <a:spcPct val="90000"/>
            </a:lnSpc>
            <a:spcBef>
              <a:spcPct val="0"/>
            </a:spcBef>
            <a:spcAft>
              <a:spcPct val="35000"/>
            </a:spcAft>
            <a:buNone/>
          </a:pPr>
          <a:endParaRPr lang="en-GB" sz="1400" kern="1200" dirty="0">
            <a:latin typeface="Arial" panose="020B0604020202020204" pitchFamily="34" charset="0"/>
            <a:cs typeface="Arial" panose="020B0604020202020204" pitchFamily="34" charset="0"/>
          </a:endParaRPr>
        </a:p>
      </dsp:txBody>
      <dsp:txXfrm>
        <a:off x="667580" y="240863"/>
        <a:ext cx="6920240" cy="1652300"/>
      </dsp:txXfrm>
    </dsp:sp>
    <dsp:sp modelId="{206ACD6E-8EBC-4203-B4EA-BDD64FC24C9F}">
      <dsp:nvSpPr>
        <dsp:cNvPr id="0" name=""/>
        <dsp:cNvSpPr/>
      </dsp:nvSpPr>
      <dsp:spPr>
        <a:xfrm>
          <a:off x="0" y="3847893"/>
          <a:ext cx="10141447" cy="16380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30B481A-F1D0-4DDD-B746-9D6535A4DC3C}">
      <dsp:nvSpPr>
        <dsp:cNvPr id="0" name=""/>
        <dsp:cNvSpPr/>
      </dsp:nvSpPr>
      <dsp:spPr>
        <a:xfrm>
          <a:off x="2946354" y="3105020"/>
          <a:ext cx="7099012" cy="19188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8326" tIns="0" rIns="268326" bIns="0" numCol="1" spcCol="1270" anchor="ctr" anchorCtr="0">
          <a:noAutofit/>
        </a:bodyPr>
        <a:lstStyle/>
        <a:p>
          <a:pPr marL="0" lvl="0" indent="0" algn="just" defTabSz="622300">
            <a:lnSpc>
              <a:spcPct val="90000"/>
            </a:lnSpc>
            <a:spcBef>
              <a:spcPct val="0"/>
            </a:spcBef>
            <a:spcAft>
              <a:spcPct val="35000"/>
            </a:spcAft>
            <a:buNone/>
          </a:pPr>
          <a:r>
            <a:rPr lang="en-US" sz="1400" kern="1200" dirty="0">
              <a:solidFill>
                <a:schemeClr val="tx1"/>
              </a:solidFill>
              <a:latin typeface="Arial" panose="020B0604020202020204" pitchFamily="34" charset="0"/>
              <a:cs typeface="Arial" panose="020B0604020202020204" pitchFamily="34" charset="0"/>
            </a:rPr>
            <a:t>The fundamental elements of the "daily encounters" structure included accountability, teamwork, knowledge and skills feelings, time and resources, and feelings. </a:t>
          </a:r>
        </a:p>
        <a:p>
          <a:pPr marL="0" lvl="0" indent="0" algn="just" defTabSz="622300">
            <a:lnSpc>
              <a:spcPct val="90000"/>
            </a:lnSpc>
            <a:spcBef>
              <a:spcPct val="0"/>
            </a:spcBef>
            <a:spcAft>
              <a:spcPct val="35000"/>
            </a:spcAft>
            <a:buNone/>
          </a:pPr>
          <a:r>
            <a:rPr lang="en-US" sz="1400" kern="1200" dirty="0">
              <a:solidFill>
                <a:schemeClr val="tx1"/>
              </a:solidFill>
              <a:latin typeface="Arial" panose="020B0604020202020204" pitchFamily="34" charset="0"/>
              <a:cs typeface="Arial" panose="020B0604020202020204" pitchFamily="34" charset="0"/>
            </a:rPr>
            <a:t>Through interactions with patients and their families, effective collaborative teamwork, and the knowledge, experience, and personal development the treatment had given them, they felt satisfied. (Mak, ET AL., 2013).</a:t>
          </a:r>
          <a:r>
            <a:rPr lang="en-US" sz="1400" kern="1200" dirty="0">
              <a:latin typeface="Arial" panose="020B0604020202020204" pitchFamily="34" charset="0"/>
              <a:cs typeface="Arial" panose="020B0604020202020204" pitchFamily="34" charset="0"/>
            </a:rPr>
            <a:t> </a:t>
          </a:r>
          <a:endParaRPr lang="en-GB" sz="1400" kern="1200" dirty="0">
            <a:latin typeface="Arial" panose="020B0604020202020204" pitchFamily="34" charset="0"/>
            <a:cs typeface="Arial" panose="020B0604020202020204" pitchFamily="34" charset="0"/>
          </a:endParaRPr>
        </a:p>
      </dsp:txBody>
      <dsp:txXfrm>
        <a:off x="3040022" y="3198688"/>
        <a:ext cx="6911676" cy="17314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CA4E17-DFD8-4A01-B176-956DE4E95546}">
      <dsp:nvSpPr>
        <dsp:cNvPr id="0" name=""/>
        <dsp:cNvSpPr/>
      </dsp:nvSpPr>
      <dsp:spPr>
        <a:xfrm>
          <a:off x="0" y="478275"/>
          <a:ext cx="9452776" cy="1612800"/>
        </a:xfrm>
        <a:prstGeom prst="rect">
          <a:avLst/>
        </a:prstGeom>
        <a:solidFill>
          <a:schemeClr val="dk2">
            <a:alpha val="90000"/>
            <a:tint val="4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C4233D-5A41-48D8-86A4-3294A1C46103}">
      <dsp:nvSpPr>
        <dsp:cNvPr id="0" name=""/>
        <dsp:cNvSpPr/>
      </dsp:nvSpPr>
      <dsp:spPr>
        <a:xfrm>
          <a:off x="212164" y="430706"/>
          <a:ext cx="9240611" cy="188928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0105" tIns="0" rIns="250105" bIns="0" numCol="1" spcCol="1270" anchor="ctr" anchorCtr="0">
          <a:noAutofit/>
        </a:bodyPr>
        <a:lstStyle/>
        <a:p>
          <a:pPr marL="0" lvl="0" indent="0" algn="l" defTabSz="711200">
            <a:lnSpc>
              <a:spcPct val="9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What is the best delivery model, when is the best time to refer, who needs a referral the most, and the amount of hospice care can specialists themselves be delivering are the questions that need to be answered instead as to whether supportive care should be provided.( Hui, ET AL., 2018</a:t>
          </a:r>
          <a:r>
            <a:rPr lang="en-US" sz="1100" kern="1200" dirty="0">
              <a:solidFill>
                <a:schemeClr val="tx1"/>
              </a:solidFill>
              <a:latin typeface="Arial" panose="020B0604020202020204" pitchFamily="34" charset="0"/>
              <a:cs typeface="Arial" panose="020B0604020202020204" pitchFamily="34" charset="0"/>
            </a:rPr>
            <a:t>).</a:t>
          </a:r>
          <a:endParaRPr lang="en-GB" sz="1100" kern="1200" dirty="0">
            <a:solidFill>
              <a:schemeClr val="tx1"/>
            </a:solidFill>
          </a:endParaRPr>
        </a:p>
      </dsp:txBody>
      <dsp:txXfrm>
        <a:off x="304391" y="522933"/>
        <a:ext cx="9056157" cy="1704826"/>
      </dsp:txXfrm>
    </dsp:sp>
    <dsp:sp modelId="{761F12E2-4C56-4182-8B7A-BAFBF40C7B85}">
      <dsp:nvSpPr>
        <dsp:cNvPr id="0" name=""/>
        <dsp:cNvSpPr/>
      </dsp:nvSpPr>
      <dsp:spPr>
        <a:xfrm>
          <a:off x="0" y="4545313"/>
          <a:ext cx="9452776" cy="273240"/>
        </a:xfrm>
        <a:prstGeom prst="rect">
          <a:avLst/>
        </a:prstGeom>
        <a:solidFill>
          <a:schemeClr val="dk2">
            <a:alpha val="90000"/>
            <a:tint val="4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27FB9C9-2832-4F85-B5D8-595F84B9B273}">
      <dsp:nvSpPr>
        <dsp:cNvPr id="0" name=""/>
        <dsp:cNvSpPr/>
      </dsp:nvSpPr>
      <dsp:spPr>
        <a:xfrm>
          <a:off x="103878" y="3255322"/>
          <a:ext cx="9348897" cy="1660866"/>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0105" tIns="0" rIns="250105" bIns="0" numCol="1" spcCol="1270" anchor="ctr" anchorCtr="0">
          <a:noAutofit/>
        </a:bodyPr>
        <a:lstStyle/>
        <a:p>
          <a:pPr marL="0" lvl="0" indent="0" algn="l" defTabSz="711200">
            <a:lnSpc>
              <a:spcPct val="9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No matter where they live, everyone in need of end-of-life care is regarded to have this right.to ensure the best possible rural end-of-life care. (Rainsford, ET AL., 2017).</a:t>
          </a:r>
          <a:endParaRPr lang="en-GB" sz="1600" kern="1200" dirty="0">
            <a:solidFill>
              <a:schemeClr val="tx1"/>
            </a:solidFill>
            <a:latin typeface="Arial" panose="020B0604020202020204" pitchFamily="34" charset="0"/>
            <a:cs typeface="Arial" panose="020B0604020202020204" pitchFamily="34" charset="0"/>
          </a:endParaRPr>
        </a:p>
      </dsp:txBody>
      <dsp:txXfrm>
        <a:off x="184955" y="3336399"/>
        <a:ext cx="9186743" cy="1498712"/>
      </dsp:txXfrm>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2/21/2023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2/21/2023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4</a:t>
            </a:fld>
            <a:endParaRPr lang="en-US" dirty="0"/>
          </a:p>
        </p:txBody>
      </p:sp>
    </p:spTree>
    <p:extLst>
      <p:ext uri="{BB962C8B-B14F-4D97-AF65-F5344CB8AC3E}">
        <p14:creationId xmlns:p14="http://schemas.microsoft.com/office/powerpoint/2010/main" val="12428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4238044" y="1179576"/>
            <a:ext cx="3967701" cy="1088136"/>
          </a:xfrm>
        </p:spPr>
        <p:txBody>
          <a:bodyPr/>
          <a:lstStyle/>
          <a:p>
            <a:r>
              <a:rPr lang="en-US" dirty="0"/>
              <a:t>Elderly care</a:t>
            </a:r>
            <a:br>
              <a:rPr lang="en-US" dirty="0"/>
            </a:br>
            <a:r>
              <a:rPr lang="en-US" dirty="0"/>
              <a:t>End Of Life.</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p:txBody>
          <a:bodyPr/>
          <a:lstStyle/>
          <a:p>
            <a:r>
              <a:rPr lang="en-US" dirty="0"/>
              <a:t>​</a:t>
            </a:r>
          </a:p>
        </p:txBody>
      </p:sp>
      <p:sp>
        <p:nvSpPr>
          <p:cNvPr id="4" name="TextBox 3">
            <a:extLst>
              <a:ext uri="{FF2B5EF4-FFF2-40B4-BE49-F238E27FC236}">
                <a16:creationId xmlns:a16="http://schemas.microsoft.com/office/drawing/2014/main" id="{C842D1D2-18E7-9EA2-6649-97FBEE907DC7}"/>
              </a:ext>
            </a:extLst>
          </p:cNvPr>
          <p:cNvSpPr txBox="1"/>
          <p:nvPr/>
        </p:nvSpPr>
        <p:spPr>
          <a:xfrm>
            <a:off x="4707172" y="2951048"/>
            <a:ext cx="3967701" cy="1323439"/>
          </a:xfrm>
          <a:prstGeom prst="rect">
            <a:avLst/>
          </a:prstGeom>
          <a:noFill/>
        </p:spPr>
        <p:txBody>
          <a:bodyPr wrap="square" rtlCol="0">
            <a:spAutoFit/>
          </a:bodyPr>
          <a:lstStyle/>
          <a:p>
            <a:pPr marL="0" indent="0">
              <a:buNone/>
            </a:pPr>
            <a:r>
              <a:rPr lang="en-US" sz="2000" dirty="0">
                <a:solidFill>
                  <a:schemeClr val="accent2"/>
                </a:solidFill>
              </a:rPr>
              <a:t>Name: Karen Ruddock</a:t>
            </a:r>
          </a:p>
          <a:p>
            <a:pPr marL="0" indent="0">
              <a:buNone/>
            </a:pPr>
            <a:r>
              <a:rPr lang="en-US" sz="2000" dirty="0">
                <a:solidFill>
                  <a:schemeClr val="accent2"/>
                </a:solidFill>
              </a:rPr>
              <a:t>Student ID: 2015942</a:t>
            </a:r>
          </a:p>
          <a:p>
            <a:pPr marL="0" indent="0">
              <a:buNone/>
            </a:pPr>
            <a:r>
              <a:rPr lang="en-US" sz="2000" dirty="0">
                <a:solidFill>
                  <a:schemeClr val="accent2"/>
                </a:solidFill>
              </a:rPr>
              <a:t>Module Code: BMHP6009_BIRM</a:t>
            </a:r>
          </a:p>
          <a:p>
            <a:pPr marL="0" indent="0">
              <a:buNone/>
            </a:pPr>
            <a:r>
              <a:rPr lang="en-US" sz="2000" dirty="0">
                <a:solidFill>
                  <a:schemeClr val="accent2"/>
                </a:solidFill>
              </a:rPr>
              <a:t>Lecturer’s Name: Joanne Davis</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8249448" y="-1"/>
            <a:ext cx="3942552" cy="1210413"/>
          </a:xfrm>
        </p:spPr>
        <p:txBody>
          <a:bodyPr>
            <a:normAutofit/>
          </a:bodyPr>
          <a:lstStyle/>
          <a:p>
            <a:r>
              <a:rPr lang="en-US" dirty="0">
                <a:solidFill>
                  <a:schemeClr val="accent3"/>
                </a:solidFill>
                <a:latin typeface="Baskerville Old Face" panose="02020602080505020303" pitchFamily="18" charset="77"/>
                <a:cs typeface="Calibri Light"/>
              </a:rPr>
              <a:t>Content</a:t>
            </a:r>
            <a:r>
              <a:rPr lang="en-US" dirty="0">
                <a:latin typeface="Baskerville Old Face" panose="02020602080505020303" pitchFamily="18" charset="77"/>
                <a:cs typeface="Calibri Light"/>
              </a:rPr>
              <a:t>s Page</a:t>
            </a:r>
            <a:endParaRPr lang="en-US" dirty="0">
              <a:solidFill>
                <a:schemeClr val="accent3"/>
              </a:solidFill>
              <a:latin typeface="Baskerville Old Face" panose="02020602080505020303" pitchFamily="18" charset="77"/>
            </a:endParaRPr>
          </a:p>
        </p:txBody>
      </p:sp>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A</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8249448" y="1210413"/>
            <a:ext cx="3749040" cy="6120310"/>
          </a:xfrm>
        </p:spPr>
        <p:txBody>
          <a:bodyPr vert="horz" lIns="91440" tIns="45720" rIns="91440" bIns="45720" rtlCol="0" anchor="t">
            <a:normAutofit fontScale="40000" lnSpcReduction="20000"/>
          </a:bodyPr>
          <a:lstStyle/>
          <a:p>
            <a:r>
              <a:rPr lang="en-US" sz="2800" dirty="0">
                <a:solidFill>
                  <a:schemeClr val="tx1"/>
                </a:solidFill>
                <a:latin typeface="Arial" panose="020B0604020202020204" pitchFamily="34" charset="0"/>
                <a:cs typeface="Arial" panose="020B0604020202020204" pitchFamily="34" charset="0"/>
              </a:rPr>
              <a:t>Introduction</a:t>
            </a:r>
          </a:p>
          <a:p>
            <a:r>
              <a:rPr lang="en-US" sz="2800" dirty="0">
                <a:solidFill>
                  <a:schemeClr val="tx1"/>
                </a:solidFill>
                <a:latin typeface="Arial" panose="020B0604020202020204" pitchFamily="34" charset="0"/>
                <a:cs typeface="Arial" panose="020B0604020202020204" pitchFamily="34" charset="0"/>
              </a:rPr>
              <a:t>Evaluating Provisions, Current Initiatives &amp; Policies</a:t>
            </a:r>
          </a:p>
          <a:p>
            <a:r>
              <a:rPr lang="en-US" sz="2800" dirty="0">
                <a:solidFill>
                  <a:schemeClr val="tx1"/>
                </a:solidFill>
                <a:latin typeface="Arial" panose="020B0604020202020204" pitchFamily="34" charset="0"/>
                <a:cs typeface="Arial" panose="020B0604020202020204" pitchFamily="34" charset="0"/>
              </a:rPr>
              <a:t>End of Life (Palliative Care)</a:t>
            </a:r>
          </a:p>
          <a:p>
            <a:r>
              <a:rPr lang="en-US" sz="2800" dirty="0">
                <a:solidFill>
                  <a:schemeClr val="tx1"/>
                </a:solidFill>
                <a:latin typeface="Arial" panose="020B0604020202020204" pitchFamily="34" charset="0"/>
                <a:cs typeface="Arial" panose="020B0604020202020204" pitchFamily="34" charset="0"/>
              </a:rPr>
              <a:t>simplicity of use of Care</a:t>
            </a:r>
          </a:p>
          <a:p>
            <a:r>
              <a:rPr lang="en-US" sz="2800" dirty="0">
                <a:solidFill>
                  <a:schemeClr val="tx1"/>
                </a:solidFill>
                <a:latin typeface="Arial" panose="020B0604020202020204" pitchFamily="34" charset="0"/>
                <a:cs typeface="Arial" panose="020B0604020202020204" pitchFamily="34" charset="0"/>
              </a:rPr>
              <a:t>The Need &amp; Support of End of Life</a:t>
            </a:r>
          </a:p>
          <a:p>
            <a:r>
              <a:rPr lang="en-US" sz="2800" dirty="0">
                <a:solidFill>
                  <a:schemeClr val="tx1"/>
                </a:solidFill>
                <a:latin typeface="Arial" panose="020B0604020202020204" pitchFamily="34" charset="0"/>
                <a:cs typeface="Arial" panose="020B0604020202020204" pitchFamily="34" charset="0"/>
              </a:rPr>
              <a:t>Legislations, Policies &amp; Theories of aging</a:t>
            </a:r>
          </a:p>
          <a:p>
            <a:r>
              <a:rPr lang="en-US" sz="2800" dirty="0">
                <a:solidFill>
                  <a:schemeClr val="tx1"/>
                </a:solidFill>
                <a:latin typeface="Arial" panose="020B0604020202020204" pitchFamily="34" charset="0"/>
                <a:cs typeface="Arial" panose="020B0604020202020204" pitchFamily="34" charset="0"/>
              </a:rPr>
              <a:t>Human Rights Act</a:t>
            </a:r>
          </a:p>
          <a:p>
            <a:r>
              <a:rPr lang="en-US" sz="2800" dirty="0">
                <a:solidFill>
                  <a:schemeClr val="tx1"/>
                </a:solidFill>
                <a:latin typeface="Arial" panose="020B0604020202020204" pitchFamily="34" charset="0"/>
                <a:cs typeface="Arial" panose="020B0604020202020204" pitchFamily="34" charset="0"/>
              </a:rPr>
              <a:t>Care Act</a:t>
            </a:r>
          </a:p>
          <a:p>
            <a:r>
              <a:rPr lang="en-US" sz="2800" dirty="0">
                <a:solidFill>
                  <a:schemeClr val="tx1"/>
                </a:solidFill>
                <a:latin typeface="Arial" panose="020B0604020202020204" pitchFamily="34" charset="0"/>
                <a:cs typeface="Arial" panose="020B0604020202020204" pitchFamily="34" charset="0"/>
              </a:rPr>
              <a:t>Equality Act</a:t>
            </a:r>
          </a:p>
          <a:p>
            <a:r>
              <a:rPr lang="en-US" sz="2800" dirty="0">
                <a:solidFill>
                  <a:schemeClr val="tx1"/>
                </a:solidFill>
                <a:latin typeface="Arial" panose="020B0604020202020204" pitchFamily="34" charset="0"/>
                <a:cs typeface="Arial" panose="020B0604020202020204" pitchFamily="34" charset="0"/>
              </a:rPr>
              <a:t>Abraham Maslow</a:t>
            </a:r>
          </a:p>
          <a:p>
            <a:r>
              <a:rPr lang="en-US" sz="2800" dirty="0">
                <a:solidFill>
                  <a:schemeClr val="tx1"/>
                </a:solidFill>
                <a:latin typeface="Arial" panose="020B0604020202020204" pitchFamily="34" charset="0"/>
                <a:cs typeface="Arial" panose="020B0604020202020204" pitchFamily="34" charset="0"/>
              </a:rPr>
              <a:t>Legislation, Policies &amp; Theories Of Ageing </a:t>
            </a:r>
          </a:p>
          <a:p>
            <a:r>
              <a:rPr lang="en-US" sz="2800" dirty="0">
                <a:solidFill>
                  <a:schemeClr val="tx1"/>
                </a:solidFill>
                <a:latin typeface="Arial" panose="020B0604020202020204" pitchFamily="34" charset="0"/>
                <a:cs typeface="Arial" panose="020B0604020202020204" pitchFamily="34" charset="0"/>
              </a:rPr>
              <a:t>End of Life Plan</a:t>
            </a:r>
          </a:p>
          <a:p>
            <a:r>
              <a:rPr lang="en-US" sz="2800" dirty="0">
                <a:solidFill>
                  <a:schemeClr val="tx1"/>
                </a:solidFill>
                <a:latin typeface="Arial" panose="020B0604020202020204" pitchFamily="34" charset="0"/>
                <a:cs typeface="Arial" panose="020B0604020202020204" pitchFamily="34" charset="0"/>
              </a:rPr>
              <a:t>What is Euthanasia? / Assisted Suicide</a:t>
            </a:r>
          </a:p>
          <a:p>
            <a:r>
              <a:rPr lang="en-US" sz="2800" dirty="0">
                <a:solidFill>
                  <a:schemeClr val="tx1"/>
                </a:solidFill>
                <a:latin typeface="Arial" panose="020B0604020202020204" pitchFamily="34" charset="0"/>
                <a:cs typeface="Arial" panose="020B0604020202020204" pitchFamily="34" charset="0"/>
              </a:rPr>
              <a:t>Argument For Euthanasia/ Against</a:t>
            </a:r>
          </a:p>
          <a:p>
            <a:r>
              <a:rPr lang="en-US" sz="2800" dirty="0">
                <a:solidFill>
                  <a:schemeClr val="tx1"/>
                </a:solidFill>
                <a:latin typeface="Arial" panose="020B0604020202020204" pitchFamily="34" charset="0"/>
                <a:cs typeface="Arial" panose="020B0604020202020204" pitchFamily="34" charset="0"/>
              </a:rPr>
              <a:t>Conclusion</a:t>
            </a:r>
          </a:p>
          <a:p>
            <a:r>
              <a:rPr lang="en-US" sz="2800" dirty="0">
                <a:solidFill>
                  <a:schemeClr val="tx1"/>
                </a:solidFill>
                <a:latin typeface="Arial" panose="020B0604020202020204" pitchFamily="34" charset="0"/>
                <a:cs typeface="Arial" panose="020B0604020202020204" pitchFamily="34" charset="0"/>
              </a:rPr>
              <a:t>References</a:t>
            </a:r>
          </a:p>
          <a:p>
            <a:pPr marL="0" indent="0">
              <a:lnSpc>
                <a:spcPct val="150000"/>
              </a:lnSpc>
              <a:buNone/>
            </a:pPr>
            <a:endParaRPr lang="en-US" dirty="0">
              <a:solidFill>
                <a:schemeClr val="accent3"/>
              </a:solidFill>
              <a:latin typeface="Gill Sans Nova Light" panose="020B0302020104020203" pitchFamily="34" charset="0"/>
              <a:cs typeface="Calibri"/>
            </a:endParaRPr>
          </a:p>
        </p:txBody>
      </p:sp>
      <p:sp>
        <p:nvSpPr>
          <p:cNvPr id="5" name="Footer Placeholder 4">
            <a:extLst>
              <a:ext uri="{FF2B5EF4-FFF2-40B4-BE49-F238E27FC236}">
                <a16:creationId xmlns:a16="http://schemas.microsoft.com/office/drawing/2014/main" id="{4A947406-5839-A735-732D-5690E6315B95}"/>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2655-34DF-25F9-4640-B2CE5329AD1A}"/>
              </a:ext>
            </a:extLst>
          </p:cNvPr>
          <p:cNvSpPr>
            <a:spLocks noGrp="1"/>
          </p:cNvSpPr>
          <p:nvPr>
            <p:ph type="title"/>
          </p:nvPr>
        </p:nvSpPr>
        <p:spPr>
          <a:xfrm>
            <a:off x="3498574" y="1127495"/>
            <a:ext cx="5033175" cy="1325880"/>
          </a:xfrm>
        </p:spPr>
        <p:txBody>
          <a:bodyPr>
            <a:normAutofit/>
          </a:bodyPr>
          <a:lstStyle/>
          <a:p>
            <a:r>
              <a:rPr lang="en-US" sz="36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1A585715-2793-160B-269E-D9516C84D73A}"/>
              </a:ext>
            </a:extLst>
          </p:cNvPr>
          <p:cNvSpPr>
            <a:spLocks noGrp="1"/>
          </p:cNvSpPr>
          <p:nvPr>
            <p:ph idx="1"/>
          </p:nvPr>
        </p:nvSpPr>
        <p:spPr>
          <a:xfrm>
            <a:off x="2223516" y="2651760"/>
            <a:ext cx="7811030" cy="2697480"/>
          </a:xfrm>
        </p:spPr>
        <p:txBody>
          <a:bodyPr>
            <a:normAutofit/>
          </a:bodyPr>
          <a:lstStyle/>
          <a:p>
            <a:pPr algn="just"/>
            <a:r>
              <a:rPr lang="en-US" sz="1100" dirty="0">
                <a:latin typeface="Arial" panose="020B0604020202020204" pitchFamily="34" charset="0"/>
                <a:cs typeface="Arial" panose="020B0604020202020204" pitchFamily="34" charset="0"/>
              </a:rPr>
              <a:t>I</a:t>
            </a:r>
            <a:r>
              <a:rPr lang="en-US" sz="1400" dirty="0">
                <a:latin typeface="Arial" panose="020B0604020202020204" pitchFamily="34" charset="0"/>
                <a:cs typeface="Arial" panose="020B0604020202020204" pitchFamily="34" charset="0"/>
              </a:rPr>
              <a:t>n this presentation there will be a discussion about evaluating the provisions of polices what support that an elderly person can receive and gain support from the world health organization. Examining the future care of what help’s individuals who are elderly need for structure in their lives. This presentation will also give an insight on the legislations to help support with entitlement for a better quality of life. Everyone deserves a good life even when they are at the end of life with respect and dignity. This is when palliative comes into play to help individuals who are at the end of life. In this presentation there will also be a discussion about Euthanasia and assisted suicide. This will help gain a better understanding of the elderly end of life context on a whole.</a:t>
            </a:r>
            <a:endParaRPr lang="en-US" sz="1400" dirty="0"/>
          </a:p>
        </p:txBody>
      </p:sp>
      <p:sp>
        <p:nvSpPr>
          <p:cNvPr id="4" name="Footer Placeholder 3">
            <a:extLst>
              <a:ext uri="{FF2B5EF4-FFF2-40B4-BE49-F238E27FC236}">
                <a16:creationId xmlns:a16="http://schemas.microsoft.com/office/drawing/2014/main" id="{A3609A75-5E9A-C165-5A1D-764F9E96B722}"/>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108060B-6C9E-CFFF-55DE-F0D645C094DC}"/>
              </a:ext>
            </a:extLst>
          </p:cNvPr>
          <p:cNvSpPr>
            <a:spLocks noGrp="1"/>
          </p:cNvSpPr>
          <p:nvPr>
            <p:ph type="sldNum" sz="quarter" idx="11"/>
          </p:nvPr>
        </p:nvSpPr>
        <p:spPr/>
        <p:txBody>
          <a:bodyPr/>
          <a:lstStyle/>
          <a:p>
            <a:fld id="{294A09A9-5501-47C1-A89A-A340965A2BE2}" type="slidenum">
              <a:rPr lang="en-US" smtClean="0"/>
              <a:pPr/>
              <a:t>3</a:t>
            </a:fld>
            <a:endParaRPr lang="en-US" dirty="0"/>
          </a:p>
        </p:txBody>
      </p:sp>
    </p:spTree>
    <p:extLst>
      <p:ext uri="{BB962C8B-B14F-4D97-AF65-F5344CB8AC3E}">
        <p14:creationId xmlns:p14="http://schemas.microsoft.com/office/powerpoint/2010/main" val="1732999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1153668" y="3977640"/>
            <a:ext cx="9884664" cy="912412"/>
          </a:xfrm>
        </p:spPr>
        <p:txBody>
          <a:bodyPr>
            <a:noAutofit/>
          </a:bodyPr>
          <a:lstStyle/>
          <a:p>
            <a:r>
              <a:rPr lang="en-US" sz="3600" b="1" cap="all" spc="400" dirty="0">
                <a:solidFill>
                  <a:schemeClr val="tx1"/>
                </a:solidFill>
                <a:latin typeface="Arial" panose="020B0604020202020204" pitchFamily="34" charset="0"/>
                <a:cs typeface="Arial" panose="020B0604020202020204" pitchFamily="34" charset="0"/>
              </a:rPr>
              <a:t>Evaluating Provisions, current initiatives &amp; policies.</a:t>
            </a: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21D9DF05-D04B-F9CE-FC13-DEDFBD7A9507}"/>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7D56BD15-0727-BBF1-FBD8-0228EA23C767}"/>
              </a:ext>
            </a:extLst>
          </p:cNvPr>
          <p:cNvSpPr>
            <a:spLocks noGrp="1"/>
          </p:cNvSpPr>
          <p:nvPr>
            <p:ph type="sldNum" sz="quarter" idx="11"/>
          </p:nvPr>
        </p:nvSpPr>
        <p:spPr/>
        <p:txBody>
          <a:bodyPr/>
          <a:lstStyle/>
          <a:p>
            <a:fld id="{294A09A9-5501-47C1-A89A-A340965A2BE2}" type="slidenum">
              <a:rPr lang="en-US" smtClean="0"/>
              <a:pPr/>
              <a:t>5</a:t>
            </a:fld>
            <a:endParaRPr lang="en-US" dirty="0"/>
          </a:p>
        </p:txBody>
      </p:sp>
      <p:graphicFrame>
        <p:nvGraphicFramePr>
          <p:cNvPr id="9" name="Diagram 8">
            <a:extLst>
              <a:ext uri="{FF2B5EF4-FFF2-40B4-BE49-F238E27FC236}">
                <a16:creationId xmlns:a16="http://schemas.microsoft.com/office/drawing/2014/main" id="{F407E72C-86AD-EA87-483F-A46EAA4A3C48}"/>
              </a:ext>
            </a:extLst>
          </p:cNvPr>
          <p:cNvGraphicFramePr/>
          <p:nvPr>
            <p:extLst>
              <p:ext uri="{D42A27DB-BD31-4B8C-83A1-F6EECF244321}">
                <p14:modId xmlns:p14="http://schemas.microsoft.com/office/powerpoint/2010/main" val="35805759"/>
              </p:ext>
            </p:extLst>
          </p:nvPr>
        </p:nvGraphicFramePr>
        <p:xfrm>
          <a:off x="0" y="-19251"/>
          <a:ext cx="12192000" cy="6857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1015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06EA877-7EEC-9771-00CC-A041AE587265}"/>
              </a:ext>
            </a:extLst>
          </p:cNvPr>
          <p:cNvSpPr>
            <a:spLocks noGrp="1"/>
          </p:cNvSpPr>
          <p:nvPr>
            <p:ph type="title"/>
          </p:nvPr>
        </p:nvSpPr>
        <p:spPr>
          <a:xfrm>
            <a:off x="1154113" y="3978274"/>
            <a:ext cx="9883775" cy="1071245"/>
          </a:xfrm>
        </p:spPr>
        <p:txBody>
          <a:bodyPr>
            <a:normAutofit fontScale="90000"/>
          </a:bodyPr>
          <a:lstStyle/>
          <a:p>
            <a:r>
              <a:rPr lang="en-US" dirty="0">
                <a:latin typeface="Arial" panose="020B0604020202020204" pitchFamily="34" charset="0"/>
                <a:cs typeface="Arial" panose="020B0604020202020204" pitchFamily="34" charset="0"/>
              </a:rPr>
              <a:t>The Future Care of Elderly Care Settings</a:t>
            </a:r>
            <a:endParaRPr lang="en-US" dirty="0"/>
          </a:p>
        </p:txBody>
      </p:sp>
    </p:spTree>
    <p:extLst>
      <p:ext uri="{BB962C8B-B14F-4D97-AF65-F5344CB8AC3E}">
        <p14:creationId xmlns:p14="http://schemas.microsoft.com/office/powerpoint/2010/main" val="1887843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19143C50-6937-DD3E-B402-4ABB2469E63E}"/>
              </a:ext>
            </a:extLst>
          </p:cNvPr>
          <p:cNvSpPr>
            <a:spLocks noGrp="1"/>
          </p:cNvSpPr>
          <p:nvPr>
            <p:ph type="sldNum" sz="quarter" idx="11"/>
          </p:nvPr>
        </p:nvSpPr>
        <p:spPr/>
        <p:txBody>
          <a:bodyPr/>
          <a:lstStyle/>
          <a:p>
            <a:fld id="{294A09A9-5501-47C1-A89A-A340965A2BE2}" type="slidenum">
              <a:rPr lang="en-US" smtClean="0"/>
              <a:pPr/>
              <a:t>7</a:t>
            </a:fld>
            <a:endParaRPr lang="en-US" dirty="0"/>
          </a:p>
        </p:txBody>
      </p:sp>
      <p:graphicFrame>
        <p:nvGraphicFramePr>
          <p:cNvPr id="8" name="Content Placeholder 7">
            <a:extLst>
              <a:ext uri="{FF2B5EF4-FFF2-40B4-BE49-F238E27FC236}">
                <a16:creationId xmlns:a16="http://schemas.microsoft.com/office/drawing/2014/main" id="{23267208-CA0E-0AB5-2694-0C9F31C2FF55}"/>
              </a:ext>
            </a:extLst>
          </p:cNvPr>
          <p:cNvGraphicFramePr>
            <a:graphicFrameLocks noGrp="1"/>
          </p:cNvGraphicFramePr>
          <p:nvPr>
            <p:ph idx="1"/>
            <p:extLst>
              <p:ext uri="{D42A27DB-BD31-4B8C-83A1-F6EECF244321}">
                <p14:modId xmlns:p14="http://schemas.microsoft.com/office/powerpoint/2010/main" val="1380753919"/>
              </p:ext>
            </p:extLst>
          </p:nvPr>
        </p:nvGraphicFramePr>
        <p:xfrm>
          <a:off x="609600" y="1600200"/>
          <a:ext cx="109728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a:extLst>
              <a:ext uri="{FF2B5EF4-FFF2-40B4-BE49-F238E27FC236}">
                <a16:creationId xmlns:a16="http://schemas.microsoft.com/office/drawing/2014/main" id="{5161BC34-7B5F-D8A2-E612-1A1DE5F94C76}"/>
              </a:ext>
            </a:extLst>
          </p:cNvPr>
          <p:cNvGraphicFramePr/>
          <p:nvPr>
            <p:extLst>
              <p:ext uri="{D42A27DB-BD31-4B8C-83A1-F6EECF244321}">
                <p14:modId xmlns:p14="http://schemas.microsoft.com/office/powerpoint/2010/main" val="1564400344"/>
              </p:ext>
            </p:extLst>
          </p:nvPr>
        </p:nvGraphicFramePr>
        <p:xfrm>
          <a:off x="0" y="0"/>
          <a:ext cx="12192000" cy="6858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871201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C753343-82B8-838D-9717-1489C689634C}"/>
              </a:ext>
            </a:extLst>
          </p:cNvPr>
          <p:cNvSpPr>
            <a:spLocks noGrp="1"/>
          </p:cNvSpPr>
          <p:nvPr>
            <p:ph type="sldNum" sz="quarter" idx="11"/>
          </p:nvPr>
        </p:nvSpPr>
        <p:spPr/>
        <p:txBody>
          <a:bodyPr/>
          <a:lstStyle/>
          <a:p>
            <a:fld id="{294A09A9-5501-47C1-A89A-A340965A2BE2}" type="slidenum">
              <a:rPr lang="en-US" smtClean="0"/>
              <a:pPr/>
              <a:t>8</a:t>
            </a:fld>
            <a:endParaRPr lang="en-US" dirty="0"/>
          </a:p>
        </p:txBody>
      </p:sp>
      <p:graphicFrame>
        <p:nvGraphicFramePr>
          <p:cNvPr id="37" name="Diagram 36">
            <a:extLst>
              <a:ext uri="{FF2B5EF4-FFF2-40B4-BE49-F238E27FC236}">
                <a16:creationId xmlns:a16="http://schemas.microsoft.com/office/drawing/2014/main" id="{29A4ADD3-6927-C6FE-F42C-C99EF5F65A0F}"/>
              </a:ext>
            </a:extLst>
          </p:cNvPr>
          <p:cNvGraphicFramePr/>
          <p:nvPr>
            <p:extLst>
              <p:ext uri="{D42A27DB-BD31-4B8C-83A1-F6EECF244321}">
                <p14:modId xmlns:p14="http://schemas.microsoft.com/office/powerpoint/2010/main" val="909767416"/>
              </p:ext>
            </p:extLst>
          </p:nvPr>
        </p:nvGraphicFramePr>
        <p:xfrm>
          <a:off x="898497" y="-1"/>
          <a:ext cx="10424160" cy="58601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2" name="Title 1">
            <a:extLst>
              <a:ext uri="{FF2B5EF4-FFF2-40B4-BE49-F238E27FC236}">
                <a16:creationId xmlns:a16="http://schemas.microsoft.com/office/drawing/2014/main" id="{EF2CCDC0-0843-E896-FD88-CDA5BD7ACA48}"/>
              </a:ext>
            </a:extLst>
          </p:cNvPr>
          <p:cNvSpPr>
            <a:spLocks noGrp="1"/>
          </p:cNvSpPr>
          <p:nvPr>
            <p:ph type="title"/>
          </p:nvPr>
        </p:nvSpPr>
        <p:spPr>
          <a:xfrm>
            <a:off x="1153668" y="377778"/>
            <a:ext cx="9884664" cy="731520"/>
          </a:xfrm>
        </p:spPr>
        <p:txBody>
          <a:bodyPr/>
          <a:lstStyle/>
          <a:p>
            <a:r>
              <a:rPr lang="en-US" sz="4400" dirty="0">
                <a:latin typeface="Arial" panose="020B0604020202020204" pitchFamily="34" charset="0"/>
                <a:cs typeface="Arial" panose="020B0604020202020204" pitchFamily="34" charset="0"/>
              </a:rPr>
              <a:t>End of Life (Palliative Care)</a:t>
            </a:r>
            <a:endParaRPr lang="en-GB" dirty="0"/>
          </a:p>
        </p:txBody>
      </p:sp>
    </p:spTree>
    <p:extLst>
      <p:ext uri="{BB962C8B-B14F-4D97-AF65-F5344CB8AC3E}">
        <p14:creationId xmlns:p14="http://schemas.microsoft.com/office/powerpoint/2010/main" val="2276839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489AD152-7612-25F4-BA32-FE2316890C84}"/>
              </a:ext>
            </a:extLst>
          </p:cNvPr>
          <p:cNvSpPr>
            <a:spLocks noGrp="1"/>
          </p:cNvSpPr>
          <p:nvPr>
            <p:ph type="sldNum" sz="quarter" idx="11"/>
          </p:nvPr>
        </p:nvSpPr>
        <p:spPr/>
        <p:txBody>
          <a:bodyPr/>
          <a:lstStyle/>
          <a:p>
            <a:fld id="{294A09A9-5501-47C1-A89A-A340965A2BE2}" type="slidenum">
              <a:rPr lang="en-US" smtClean="0"/>
              <a:pPr/>
              <a:t>9</a:t>
            </a:fld>
            <a:endParaRPr lang="en-US" dirty="0"/>
          </a:p>
        </p:txBody>
      </p:sp>
      <p:sp>
        <p:nvSpPr>
          <p:cNvPr id="18" name="TextBox 17">
            <a:extLst>
              <a:ext uri="{FF2B5EF4-FFF2-40B4-BE49-F238E27FC236}">
                <a16:creationId xmlns:a16="http://schemas.microsoft.com/office/drawing/2014/main" id="{06B0832E-9646-7344-1B41-06DA0FE18374}"/>
              </a:ext>
            </a:extLst>
          </p:cNvPr>
          <p:cNvSpPr txBox="1"/>
          <p:nvPr/>
        </p:nvSpPr>
        <p:spPr>
          <a:xfrm>
            <a:off x="1153636" y="0"/>
            <a:ext cx="9884727" cy="2308324"/>
          </a:xfrm>
          <a:prstGeom prst="rect">
            <a:avLst/>
          </a:prstGeom>
          <a:noFill/>
        </p:spPr>
        <p:txBody>
          <a:bodyPr wrap="square" rtlCol="0">
            <a:spAutoFit/>
          </a:bodyPr>
          <a:lstStyle/>
          <a:p>
            <a:pPr marL="285750" lvl="0" indent="-285750" algn="just">
              <a:buFont typeface="Arial" panose="020B0604020202020204" pitchFamily="34" charset="0"/>
              <a:buChar char="•"/>
            </a:pPr>
            <a:endParaRPr lang="en-US" sz="18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latin typeface="Arial" panose="020B0604020202020204" pitchFamily="34" charset="0"/>
                <a:cs typeface="Arial" panose="020B0604020202020204" pitchFamily="34" charset="0"/>
              </a:rPr>
              <a:t>More patients who were given care in inpatient palliative units passed away by themselves.</a:t>
            </a:r>
            <a:endParaRPr lang="en-GB" sz="1800" dirty="0">
              <a:latin typeface="Arial" panose="020B0604020202020204" pitchFamily="34" charset="0"/>
              <a:cs typeface="Arial" panose="020B0604020202020204" pitchFamily="34" charset="0"/>
            </a:endParaRPr>
          </a:p>
          <a:p>
            <a:pPr marL="285750" lvl="0" indent="-285750" algn="just">
              <a:buFont typeface="Arial" panose="020B0604020202020204" pitchFamily="34" charset="0"/>
              <a:buChar char="•"/>
            </a:pPr>
            <a:endParaRPr lang="en-US" sz="18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333333"/>
                </a:solidFill>
                <a:latin typeface="Arial" panose="020B0604020202020204" pitchFamily="34" charset="0"/>
                <a:cs typeface="Arial" panose="020B0604020202020204" pitchFamily="34" charset="0"/>
              </a:rPr>
              <a:t>A method for applying a more all-encompassing perspective to end-of-life care could be to identify and record the complexity of issues in a more organized and planned manner. </a:t>
            </a:r>
            <a:endParaRPr lang="en-GB" sz="1800" dirty="0">
              <a:latin typeface="Arial" panose="020B0604020202020204" pitchFamily="34" charset="0"/>
              <a:cs typeface="Arial" panose="020B0604020202020204" pitchFamily="34" charset="0"/>
            </a:endParaRPr>
          </a:p>
          <a:p>
            <a:pPr marL="285750" lvl="0" indent="-285750" algn="just">
              <a:buFont typeface="Arial" panose="020B0604020202020204" pitchFamily="34" charset="0"/>
              <a:buChar char="•"/>
            </a:pPr>
            <a:endParaRPr lang="en-US" sz="1800" dirty="0">
              <a:solidFill>
                <a:schemeClr val="tx1"/>
              </a:solidFill>
              <a:latin typeface="Arial" panose="020B0604020202020204" pitchFamily="34" charset="0"/>
              <a:cs typeface="Arial" panose="020B0604020202020204" pitchFamily="34" charset="0"/>
            </a:endParaRPr>
          </a:p>
          <a:p>
            <a:pPr marL="285750" lvl="0" indent="-285750" algn="jus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lvl="0" indent="-285750" algn="just">
              <a:buFont typeface="Arial" panose="020B0604020202020204" pitchFamily="34" charset="0"/>
              <a:buChar char="•"/>
            </a:pPr>
            <a:endParaRPr lang="en-GB" sz="1800" dirty="0">
              <a:solidFill>
                <a:schemeClr val="tx1"/>
              </a:solidFill>
              <a:latin typeface="Arial" panose="020B0604020202020204" pitchFamily="34" charset="0"/>
              <a:cs typeface="Arial" panose="020B0604020202020204" pitchFamily="34" charset="0"/>
            </a:endParaRPr>
          </a:p>
        </p:txBody>
      </p:sp>
      <p:pic>
        <p:nvPicPr>
          <p:cNvPr id="19" name="Picture 2" descr="8 domains of palliative care">
            <a:extLst>
              <a:ext uri="{FF2B5EF4-FFF2-40B4-BE49-F238E27FC236}">
                <a16:creationId xmlns:a16="http://schemas.microsoft.com/office/drawing/2014/main" id="{FB3CDD2A-DA15-A40E-BE89-8897B84100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0962" y="1828800"/>
            <a:ext cx="8798646" cy="3618158"/>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C5E8AC29-DB64-9D54-6965-40CF126AA1F4}"/>
              </a:ext>
            </a:extLst>
          </p:cNvPr>
          <p:cNvSpPr txBox="1"/>
          <p:nvPr/>
        </p:nvSpPr>
        <p:spPr>
          <a:xfrm>
            <a:off x="1864787" y="5000623"/>
            <a:ext cx="2002536" cy="369332"/>
          </a:xfrm>
          <a:prstGeom prst="rect">
            <a:avLst/>
          </a:prstGeom>
          <a:noFill/>
        </p:spPr>
        <p:txBody>
          <a:bodyPr wrap="square" rtlCol="0">
            <a:spAutoFit/>
          </a:bodyPr>
          <a:lstStyle/>
          <a:p>
            <a:r>
              <a:rPr lang="en-GB" dirty="0"/>
              <a:t>(</a:t>
            </a:r>
            <a:r>
              <a:rPr lang="en-GB" dirty="0" err="1"/>
              <a:t>Sonof</a:t>
            </a:r>
            <a:r>
              <a:rPr lang="en-GB" dirty="0"/>
              <a:t>., 2020)</a:t>
            </a:r>
          </a:p>
        </p:txBody>
      </p:sp>
    </p:spTree>
    <p:extLst>
      <p:ext uri="{BB962C8B-B14F-4D97-AF65-F5344CB8AC3E}">
        <p14:creationId xmlns:p14="http://schemas.microsoft.com/office/powerpoint/2010/main" val="3094351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76">
            <a:extLst>
              <a:ext uri="{FF2B5EF4-FFF2-40B4-BE49-F238E27FC236}">
                <a16:creationId xmlns:a16="http://schemas.microsoft.com/office/drawing/2014/main" id="{8014C020-253E-157F-DF31-A26CD76040EA}"/>
              </a:ext>
            </a:extLst>
          </p:cNvPr>
          <p:cNvSpPr>
            <a:spLocks noGrp="1"/>
          </p:cNvSpPr>
          <p:nvPr>
            <p:ph type="title"/>
          </p:nvPr>
        </p:nvSpPr>
        <p:spPr>
          <a:xfrm>
            <a:off x="1154113" y="3978275"/>
            <a:ext cx="9883775" cy="730250"/>
          </a:xfrm>
        </p:spPr>
        <p:txBody>
          <a:bodyPr>
            <a:normAutofit/>
          </a:bodyPr>
          <a:lstStyle/>
          <a:p>
            <a:r>
              <a:rPr lang="en-US" sz="3600" dirty="0">
                <a:latin typeface="Arial" panose="020B0604020202020204" pitchFamily="34" charset="0"/>
                <a:cs typeface="Arial" panose="020B0604020202020204" pitchFamily="34" charset="0"/>
              </a:rPr>
              <a:t>Simplicity of use of Care</a:t>
            </a:r>
            <a:endParaRPr lang="en-US" sz="3600" dirty="0"/>
          </a:p>
        </p:txBody>
      </p:sp>
    </p:spTree>
    <p:extLst>
      <p:ext uri="{BB962C8B-B14F-4D97-AF65-F5344CB8AC3E}">
        <p14:creationId xmlns:p14="http://schemas.microsoft.com/office/powerpoint/2010/main" val="1505645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C753343-82B8-838D-9717-1489C689634C}"/>
              </a:ext>
            </a:extLst>
          </p:cNvPr>
          <p:cNvSpPr>
            <a:spLocks noGrp="1"/>
          </p:cNvSpPr>
          <p:nvPr>
            <p:ph type="sldNum" sz="quarter" idx="11"/>
          </p:nvPr>
        </p:nvSpPr>
        <p:spPr/>
        <p:txBody>
          <a:bodyPr/>
          <a:lstStyle/>
          <a:p>
            <a:fld id="{294A09A9-5501-47C1-A89A-A340965A2BE2}" type="slidenum">
              <a:rPr lang="en-US" smtClean="0"/>
              <a:pPr/>
              <a:t>11</a:t>
            </a:fld>
            <a:endParaRPr lang="en-US" dirty="0"/>
          </a:p>
        </p:txBody>
      </p:sp>
      <p:graphicFrame>
        <p:nvGraphicFramePr>
          <p:cNvPr id="78" name="Diagram 77">
            <a:extLst>
              <a:ext uri="{FF2B5EF4-FFF2-40B4-BE49-F238E27FC236}">
                <a16:creationId xmlns:a16="http://schemas.microsoft.com/office/drawing/2014/main" id="{0F569AC2-915F-05F7-8D1F-2D099343BF80}"/>
              </a:ext>
            </a:extLst>
          </p:cNvPr>
          <p:cNvGraphicFramePr/>
          <p:nvPr>
            <p:extLst>
              <p:ext uri="{D42A27DB-BD31-4B8C-83A1-F6EECF244321}">
                <p14:modId xmlns:p14="http://schemas.microsoft.com/office/powerpoint/2010/main" val="285034847"/>
              </p:ext>
            </p:extLst>
          </p:nvPr>
        </p:nvGraphicFramePr>
        <p:xfrm>
          <a:off x="950622" y="214686"/>
          <a:ext cx="10141447" cy="55340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19893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DC4AE-C2C4-A814-CC59-BD002AEF46FC}"/>
              </a:ext>
            </a:extLst>
          </p:cNvPr>
          <p:cNvSpPr>
            <a:spLocks noGrp="1"/>
          </p:cNvSpPr>
          <p:nvPr>
            <p:ph type="title"/>
          </p:nvPr>
        </p:nvSpPr>
        <p:spPr/>
        <p:txBody>
          <a:bodyPr/>
          <a:lstStyle/>
          <a:p>
            <a:r>
              <a:rPr lang="en-US" sz="4400" dirty="0">
                <a:latin typeface="Arial" panose="020B0604020202020204" pitchFamily="34" charset="0"/>
                <a:cs typeface="Arial" panose="020B0604020202020204" pitchFamily="34" charset="0"/>
              </a:rPr>
              <a:t>The need &amp; support of end of life</a:t>
            </a:r>
            <a:endParaRPr lang="en-US" dirty="0"/>
          </a:p>
        </p:txBody>
      </p:sp>
      <p:sp>
        <p:nvSpPr>
          <p:cNvPr id="5" name="Slide Number Placeholder 4">
            <a:extLst>
              <a:ext uri="{FF2B5EF4-FFF2-40B4-BE49-F238E27FC236}">
                <a16:creationId xmlns:a16="http://schemas.microsoft.com/office/drawing/2014/main" id="{C67CEE5A-421C-AB04-0186-6EC788070186}"/>
              </a:ext>
            </a:extLst>
          </p:cNvPr>
          <p:cNvSpPr>
            <a:spLocks noGrp="1"/>
          </p:cNvSpPr>
          <p:nvPr>
            <p:ph type="sldNum" sz="quarter" idx="11"/>
          </p:nvPr>
        </p:nvSpPr>
        <p:spPr>
          <a:xfrm>
            <a:off x="9067797" y="6356350"/>
            <a:ext cx="2743200" cy="365125"/>
          </a:xfrm>
        </p:spPr>
        <p:txBody>
          <a:bodyPr/>
          <a:lstStyle/>
          <a:p>
            <a:fld id="{294A09A9-5501-47C1-A89A-A340965A2BE2}" type="slidenum">
              <a:rPr lang="en-US" smtClean="0"/>
              <a:t>12</a:t>
            </a:fld>
            <a:endParaRPr lang="en-US" dirty="0"/>
          </a:p>
        </p:txBody>
      </p:sp>
      <p:graphicFrame>
        <p:nvGraphicFramePr>
          <p:cNvPr id="8" name="Diagram 7">
            <a:extLst>
              <a:ext uri="{FF2B5EF4-FFF2-40B4-BE49-F238E27FC236}">
                <a16:creationId xmlns:a16="http://schemas.microsoft.com/office/drawing/2014/main" id="{8E55423E-8429-FDC4-BAD6-6823EF92B603}"/>
              </a:ext>
            </a:extLst>
          </p:cNvPr>
          <p:cNvGraphicFramePr/>
          <p:nvPr>
            <p:extLst>
              <p:ext uri="{D42A27DB-BD31-4B8C-83A1-F6EECF244321}">
                <p14:modId xmlns:p14="http://schemas.microsoft.com/office/powerpoint/2010/main" val="2049728159"/>
              </p:ext>
            </p:extLst>
          </p:nvPr>
        </p:nvGraphicFramePr>
        <p:xfrm>
          <a:off x="721360" y="1899921"/>
          <a:ext cx="9452776" cy="56485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9058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CAE1096-C1D4-069C-74EA-5C823CD65BD8}"/>
              </a:ext>
            </a:extLst>
          </p:cNvPr>
          <p:cNvSpPr>
            <a:spLocks noGrp="1"/>
          </p:cNvSpPr>
          <p:nvPr>
            <p:ph sz="half" idx="2"/>
          </p:nvPr>
        </p:nvSpPr>
        <p:spPr>
          <a:xfrm>
            <a:off x="715397" y="2098261"/>
            <a:ext cx="4842123" cy="2910620"/>
          </a:xfrm>
        </p:spPr>
        <p:txBody>
          <a:bodyPr>
            <a:normAutofit/>
          </a:bodyPr>
          <a:lstStyle/>
          <a:p>
            <a:pPr algn="just">
              <a:buFont typeface="Wingdings" panose="05000000000000000000" pitchFamily="2" charset="2"/>
              <a:buChar char="Ø"/>
            </a:pPr>
            <a:r>
              <a:rPr lang="en-US" sz="1400" dirty="0">
                <a:latin typeface="Arial" panose="020B0604020202020204" pitchFamily="34" charset="0"/>
                <a:cs typeface="Arial" panose="020B0604020202020204" pitchFamily="34" charset="0"/>
              </a:rPr>
              <a:t>End-of-life care should ideally represent the intentions of the dying individuals in order to remain socially relevant. It is crucial to completely incorporate the geographical experiences and perspectives of those receiving care.. (Hui, D., 2015).</a:t>
            </a:r>
          </a:p>
          <a:p>
            <a:pPr algn="just">
              <a:buFont typeface="Wingdings" panose="05000000000000000000" pitchFamily="2" charset="2"/>
              <a:buChar char="Ø"/>
            </a:pPr>
            <a:endParaRPr lang="en-US" sz="14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1400" dirty="0">
                <a:latin typeface="Arial" panose="020B0604020202020204" pitchFamily="34" charset="0"/>
                <a:cs typeface="Arial" panose="020B0604020202020204" pitchFamily="34" charset="0"/>
              </a:rPr>
              <a:t>. To ensure the best possible rural end-of-life care, it is critical to fully include the regional experiences and views of those receiving care.(Rainsford, ET AL., 2017).</a:t>
            </a:r>
          </a:p>
          <a:p>
            <a:pPr algn="just">
              <a:buFont typeface="Wingdings" panose="05000000000000000000" pitchFamily="2" charset="2"/>
              <a:buChar char="Ø"/>
            </a:pPr>
            <a:endParaRPr lang="en-US" sz="1400" dirty="0">
              <a:latin typeface="Arial" panose="020B0604020202020204" pitchFamily="34" charset="0"/>
              <a:cs typeface="Arial" panose="020B0604020202020204" pitchFamily="34" charset="0"/>
            </a:endParaRPr>
          </a:p>
          <a:p>
            <a:pPr marL="0" indent="0">
              <a:buNone/>
            </a:pPr>
            <a:endParaRPr lang="en-GB" sz="1400" dirty="0"/>
          </a:p>
        </p:txBody>
      </p:sp>
      <p:sp>
        <p:nvSpPr>
          <p:cNvPr id="8" name="Slide Number Placeholder 7">
            <a:extLst>
              <a:ext uri="{FF2B5EF4-FFF2-40B4-BE49-F238E27FC236}">
                <a16:creationId xmlns:a16="http://schemas.microsoft.com/office/drawing/2014/main" id="{CB75B404-3A12-0E53-E760-882FA522E2FB}"/>
              </a:ext>
            </a:extLst>
          </p:cNvPr>
          <p:cNvSpPr>
            <a:spLocks noGrp="1"/>
          </p:cNvSpPr>
          <p:nvPr>
            <p:ph type="sldNum" sz="quarter" idx="12"/>
          </p:nvPr>
        </p:nvSpPr>
        <p:spPr/>
        <p:txBody>
          <a:bodyPr/>
          <a:lstStyle/>
          <a:p>
            <a:fld id="{294A09A9-5501-47C1-A89A-A340965A2BE2}" type="slidenum">
              <a:rPr lang="en-US" smtClean="0"/>
              <a:t>13</a:t>
            </a:fld>
            <a:endParaRPr lang="en-US" dirty="0"/>
          </a:p>
        </p:txBody>
      </p:sp>
      <p:sp>
        <p:nvSpPr>
          <p:cNvPr id="10" name="Content Placeholder 9">
            <a:extLst>
              <a:ext uri="{FF2B5EF4-FFF2-40B4-BE49-F238E27FC236}">
                <a16:creationId xmlns:a16="http://schemas.microsoft.com/office/drawing/2014/main" id="{6DDFFA6B-7BCE-32B0-0393-B0460370FA06}"/>
              </a:ext>
            </a:extLst>
          </p:cNvPr>
          <p:cNvSpPr>
            <a:spLocks noGrp="1"/>
          </p:cNvSpPr>
          <p:nvPr>
            <p:ph sz="quarter" idx="14"/>
          </p:nvPr>
        </p:nvSpPr>
        <p:spPr>
          <a:xfrm>
            <a:off x="6096000" y="2002182"/>
            <a:ext cx="5583803" cy="3291177"/>
          </a:xfrm>
        </p:spPr>
        <p:txBody>
          <a:bodyPr>
            <a:normAutofit/>
          </a:bodyPr>
          <a:lstStyle/>
          <a:p>
            <a:pPr algn="just">
              <a:buFont typeface="Wingdings" panose="05000000000000000000" pitchFamily="2" charset="2"/>
              <a:buChar char="Ø"/>
            </a:pPr>
            <a:r>
              <a:rPr lang="en-US" sz="1400" dirty="0">
                <a:latin typeface="Arial" panose="020B0604020202020204" pitchFamily="34" charset="0"/>
                <a:cs typeface="Arial" panose="020B0604020202020204" pitchFamily="34" charset="0"/>
              </a:rPr>
              <a:t>symptom control, patient and caregiver satisfaction, illness understanding, quality of end-of-life care, survival, and costs of care. Durand, ET AL., 1990</a:t>
            </a:r>
            <a:r>
              <a:rPr lang="en-US" sz="1500" dirty="0">
                <a:latin typeface="Arial" panose="020B0604020202020204" pitchFamily="34" charset="0"/>
                <a:cs typeface="Arial" panose="020B0604020202020204" pitchFamily="34" charset="0"/>
              </a:rPr>
              <a:t>).</a:t>
            </a:r>
          </a:p>
          <a:p>
            <a:pPr algn="just">
              <a:buFont typeface="Wingdings" panose="05000000000000000000" pitchFamily="2" charset="2"/>
              <a:buChar char="Ø"/>
            </a:pPr>
            <a:endParaRPr lang="en-US" sz="15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1400" dirty="0">
                <a:latin typeface="Arial" panose="020B0604020202020204" pitchFamily="34" charset="0"/>
                <a:cs typeface="Arial" panose="020B0604020202020204" pitchFamily="34" charset="0"/>
              </a:rPr>
              <a:t>Findings from multiple studies indicate that integrating palliative care early in the disease can result in improvements in quality of life, symptom control, patient and caregiver satisfaction, illness understanding, quality of end-of-life care, survival, and costs of care. (Hui, D., 2015</a:t>
            </a:r>
            <a:r>
              <a:rPr lang="en-US" sz="1600" dirty="0">
                <a:latin typeface="Arial" panose="020B0604020202020204" pitchFamily="34" charset="0"/>
                <a:cs typeface="Arial" panose="020B0604020202020204" pitchFamily="34" charset="0"/>
              </a:rPr>
              <a:t>).</a:t>
            </a:r>
          </a:p>
          <a:p>
            <a:pPr algn="just">
              <a:buFont typeface="Wingdings" panose="05000000000000000000" pitchFamily="2" charset="2"/>
              <a:buChar char="Ø"/>
            </a:pPr>
            <a:endParaRPr lang="en-US" sz="1500" dirty="0">
              <a:latin typeface="Arial" panose="020B0604020202020204" pitchFamily="34" charset="0"/>
              <a:cs typeface="Arial" panose="020B0604020202020204" pitchFamily="34" charset="0"/>
            </a:endParaRPr>
          </a:p>
          <a:p>
            <a:pPr marL="0" indent="0" algn="just">
              <a:buNone/>
            </a:pPr>
            <a:endParaRPr lang="en-US" sz="1500" dirty="0">
              <a:latin typeface="Arial" panose="020B0604020202020204" pitchFamily="34" charset="0"/>
              <a:cs typeface="Arial" panose="020B0604020202020204" pitchFamily="34" charset="0"/>
            </a:endParaRPr>
          </a:p>
          <a:p>
            <a:pPr marL="0" indent="0" algn="just">
              <a:buNone/>
            </a:pPr>
            <a:endParaRPr lang="en-US"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81775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A452446-FE03-1D55-C5DD-4F2CAD8F8355}"/>
              </a:ext>
            </a:extLst>
          </p:cNvPr>
          <p:cNvSpPr>
            <a:spLocks noGrp="1"/>
          </p:cNvSpPr>
          <p:nvPr>
            <p:ph type="title"/>
          </p:nvPr>
        </p:nvSpPr>
        <p:spPr>
          <a:xfrm>
            <a:off x="1154113" y="3978275"/>
            <a:ext cx="9883775" cy="730250"/>
          </a:xfrm>
        </p:spPr>
        <p:txBody>
          <a:bodyPr>
            <a:normAutofit/>
          </a:bodyPr>
          <a:lstStyle/>
          <a:p>
            <a:r>
              <a:rPr lang="en-US" sz="3600" dirty="0">
                <a:latin typeface="Arial" panose="020B0604020202020204" pitchFamily="34" charset="0"/>
                <a:cs typeface="Arial" panose="020B0604020202020204" pitchFamily="34" charset="0"/>
              </a:rPr>
              <a:t>Legislations, Policies &amp; Theories of ageing</a:t>
            </a:r>
            <a:r>
              <a:rPr lang="en-US" sz="3600" dirty="0">
                <a:solidFill>
                  <a:schemeClr val="accent3"/>
                </a:solidFill>
                <a:latin typeface="Arial" panose="020B0604020202020204" pitchFamily="34" charset="0"/>
                <a:cs typeface="Arial" panose="020B0604020202020204" pitchFamily="34" charset="0"/>
              </a:rPr>
              <a:t> </a:t>
            </a: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7299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A9B99-E18B-6AF1-7834-73BD48A922EF}"/>
              </a:ext>
            </a:extLst>
          </p:cNvPr>
          <p:cNvSpPr>
            <a:spLocks noGrp="1"/>
          </p:cNvSpPr>
          <p:nvPr>
            <p:ph type="title"/>
          </p:nvPr>
        </p:nvSpPr>
        <p:spPr/>
        <p:txBody>
          <a:bodyPr/>
          <a:lstStyle/>
          <a:p>
            <a:r>
              <a:rPr lang="en-GB" dirty="0"/>
              <a:t>The Human Rights Act (1998)</a:t>
            </a:r>
          </a:p>
        </p:txBody>
      </p:sp>
      <p:sp>
        <p:nvSpPr>
          <p:cNvPr id="8" name="Slide Number Placeholder 7">
            <a:extLst>
              <a:ext uri="{FF2B5EF4-FFF2-40B4-BE49-F238E27FC236}">
                <a16:creationId xmlns:a16="http://schemas.microsoft.com/office/drawing/2014/main" id="{3971ED37-6D84-68A1-E5F7-4BAD111311DE}"/>
              </a:ext>
            </a:extLst>
          </p:cNvPr>
          <p:cNvSpPr>
            <a:spLocks noGrp="1"/>
          </p:cNvSpPr>
          <p:nvPr>
            <p:ph type="sldNum" sz="quarter" idx="12"/>
          </p:nvPr>
        </p:nvSpPr>
        <p:spPr/>
        <p:txBody>
          <a:bodyPr/>
          <a:lstStyle/>
          <a:p>
            <a:fld id="{294A09A9-5501-47C1-A89A-A340965A2BE2}" type="slidenum">
              <a:rPr lang="en-US" smtClean="0"/>
              <a:t>15</a:t>
            </a:fld>
            <a:endParaRPr lang="en-US" dirty="0"/>
          </a:p>
        </p:txBody>
      </p:sp>
      <p:sp>
        <p:nvSpPr>
          <p:cNvPr id="12" name="TextBox 11">
            <a:extLst>
              <a:ext uri="{FF2B5EF4-FFF2-40B4-BE49-F238E27FC236}">
                <a16:creationId xmlns:a16="http://schemas.microsoft.com/office/drawing/2014/main" id="{3DA83003-8A11-FF7A-80E6-752712209183}"/>
              </a:ext>
            </a:extLst>
          </p:cNvPr>
          <p:cNvSpPr txBox="1"/>
          <p:nvPr/>
        </p:nvSpPr>
        <p:spPr>
          <a:xfrm>
            <a:off x="689113" y="2130949"/>
            <a:ext cx="3882887" cy="3416320"/>
          </a:xfrm>
          <a:prstGeom prst="rect">
            <a:avLst/>
          </a:prstGeom>
          <a:noFill/>
        </p:spPr>
        <p:txBody>
          <a:bodyPr wrap="square" rtlCol="0">
            <a:spAutoFit/>
          </a:bodyPr>
          <a:lstStyle/>
          <a:p>
            <a:pPr algn="just"/>
            <a:r>
              <a:rPr lang="en-US" sz="2400" dirty="0">
                <a:latin typeface="Arial" panose="020B0604020202020204" pitchFamily="34" charset="0"/>
                <a:cs typeface="Arial" panose="020B0604020202020204" pitchFamily="34" charset="0"/>
              </a:rPr>
              <a:t>Every human being on earth, from conception to death, is entitled to some fundamental freedoms and rights. These hold true no matter who you are, what you believe, or how you live your life.(EHAR,2019).</a:t>
            </a:r>
          </a:p>
          <a:p>
            <a:pPr algn="just"/>
            <a:endParaRPr lang="en-US" sz="24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71F37831-E4BA-083A-4F16-DF838E3F9A51}"/>
              </a:ext>
            </a:extLst>
          </p:cNvPr>
          <p:cNvPicPr>
            <a:picLocks noChangeAspect="1"/>
          </p:cNvPicPr>
          <p:nvPr/>
        </p:nvPicPr>
        <p:blipFill>
          <a:blip r:embed="rId2"/>
          <a:stretch>
            <a:fillRect/>
          </a:stretch>
        </p:blipFill>
        <p:spPr>
          <a:xfrm>
            <a:off x="5338114" y="2017761"/>
            <a:ext cx="6017274" cy="4011516"/>
          </a:xfrm>
          <a:prstGeom prst="rect">
            <a:avLst/>
          </a:prstGeom>
        </p:spPr>
      </p:pic>
      <p:sp>
        <p:nvSpPr>
          <p:cNvPr id="14" name="TextBox 13">
            <a:extLst>
              <a:ext uri="{FF2B5EF4-FFF2-40B4-BE49-F238E27FC236}">
                <a16:creationId xmlns:a16="http://schemas.microsoft.com/office/drawing/2014/main" id="{4B4D9BDA-023F-3FC6-8A6F-B457264C20C8}"/>
              </a:ext>
            </a:extLst>
          </p:cNvPr>
          <p:cNvSpPr txBox="1"/>
          <p:nvPr/>
        </p:nvSpPr>
        <p:spPr>
          <a:xfrm>
            <a:off x="5497033" y="5645888"/>
            <a:ext cx="2519916" cy="383389"/>
          </a:xfrm>
          <a:prstGeom prst="rect">
            <a:avLst/>
          </a:prstGeom>
          <a:noFill/>
        </p:spPr>
        <p:txBody>
          <a:bodyPr wrap="square" rtlCol="0">
            <a:spAutoFit/>
          </a:bodyPr>
          <a:lstStyle/>
          <a:p>
            <a:r>
              <a:rPr lang="en-GB" dirty="0"/>
              <a:t>(Dreamtimes, 2023)</a:t>
            </a:r>
          </a:p>
        </p:txBody>
      </p:sp>
    </p:spTree>
    <p:extLst>
      <p:ext uri="{BB962C8B-B14F-4D97-AF65-F5344CB8AC3E}">
        <p14:creationId xmlns:p14="http://schemas.microsoft.com/office/powerpoint/2010/main" val="3125649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57B1A-E12C-A185-2841-53D3DCE66C57}"/>
              </a:ext>
            </a:extLst>
          </p:cNvPr>
          <p:cNvSpPr>
            <a:spLocks noGrp="1"/>
          </p:cNvSpPr>
          <p:nvPr>
            <p:ph type="title"/>
          </p:nvPr>
        </p:nvSpPr>
        <p:spPr/>
        <p:txBody>
          <a:bodyPr/>
          <a:lstStyle/>
          <a:p>
            <a:r>
              <a:rPr lang="en-GB" dirty="0"/>
              <a:t>The Care Act (2014)</a:t>
            </a:r>
          </a:p>
        </p:txBody>
      </p:sp>
      <p:sp>
        <p:nvSpPr>
          <p:cNvPr id="8" name="Slide Number Placeholder 7">
            <a:extLst>
              <a:ext uri="{FF2B5EF4-FFF2-40B4-BE49-F238E27FC236}">
                <a16:creationId xmlns:a16="http://schemas.microsoft.com/office/drawing/2014/main" id="{DC959CFA-621C-BE5A-C0B8-32407E9B1F41}"/>
              </a:ext>
            </a:extLst>
          </p:cNvPr>
          <p:cNvSpPr>
            <a:spLocks noGrp="1"/>
          </p:cNvSpPr>
          <p:nvPr>
            <p:ph type="sldNum" sz="quarter" idx="12"/>
          </p:nvPr>
        </p:nvSpPr>
        <p:spPr/>
        <p:txBody>
          <a:bodyPr/>
          <a:lstStyle/>
          <a:p>
            <a:fld id="{294A09A9-5501-47C1-A89A-A340965A2BE2}" type="slidenum">
              <a:rPr lang="en-US" smtClean="0"/>
              <a:t>16</a:t>
            </a:fld>
            <a:endParaRPr lang="en-US" dirty="0"/>
          </a:p>
        </p:txBody>
      </p:sp>
      <p:sp>
        <p:nvSpPr>
          <p:cNvPr id="11" name="TextBox 10">
            <a:extLst>
              <a:ext uri="{FF2B5EF4-FFF2-40B4-BE49-F238E27FC236}">
                <a16:creationId xmlns:a16="http://schemas.microsoft.com/office/drawing/2014/main" id="{ACD01B87-CB3C-C97F-C12E-E7189D5BB7D8}"/>
              </a:ext>
            </a:extLst>
          </p:cNvPr>
          <p:cNvSpPr txBox="1"/>
          <p:nvPr/>
        </p:nvSpPr>
        <p:spPr>
          <a:xfrm>
            <a:off x="501025" y="2025271"/>
            <a:ext cx="4368687" cy="3108543"/>
          </a:xfrm>
          <a:prstGeom prst="rect">
            <a:avLst/>
          </a:prstGeom>
          <a:noFill/>
        </p:spPr>
        <p:txBody>
          <a:bodyPr wrap="square" rtlCol="0">
            <a:spAutoFit/>
          </a:bodyPr>
          <a:lstStyle/>
          <a:p>
            <a:pPr marL="285750" indent="-285750">
              <a:buFont typeface="Wingdings" panose="05000000000000000000" pitchFamily="2" charset="2"/>
              <a:buChar char="Ø"/>
            </a:pPr>
            <a:r>
              <a:rPr lang="en-GB" sz="2800" dirty="0">
                <a:latin typeface="Arial" panose="020B0604020202020204" pitchFamily="34" charset="0"/>
                <a:cs typeface="Arial" panose="020B0604020202020204" pitchFamily="34" charset="0"/>
              </a:rPr>
              <a:t>The Care Act (2014) says that every service user has the right to be involved in the planning and delivery of their care and should be able to choose </a:t>
            </a:r>
          </a:p>
        </p:txBody>
      </p:sp>
      <p:pic>
        <p:nvPicPr>
          <p:cNvPr id="12" name="Picture 11">
            <a:extLst>
              <a:ext uri="{FF2B5EF4-FFF2-40B4-BE49-F238E27FC236}">
                <a16:creationId xmlns:a16="http://schemas.microsoft.com/office/drawing/2014/main" id="{2AB51BBB-CB60-7618-3647-94C35328E421}"/>
              </a:ext>
            </a:extLst>
          </p:cNvPr>
          <p:cNvPicPr>
            <a:picLocks noChangeAspect="1"/>
          </p:cNvPicPr>
          <p:nvPr/>
        </p:nvPicPr>
        <p:blipFill>
          <a:blip r:embed="rId2"/>
          <a:stretch>
            <a:fillRect/>
          </a:stretch>
        </p:blipFill>
        <p:spPr>
          <a:xfrm>
            <a:off x="5415893" y="2017761"/>
            <a:ext cx="6017274" cy="4011516"/>
          </a:xfrm>
          <a:prstGeom prst="rect">
            <a:avLst/>
          </a:prstGeom>
        </p:spPr>
      </p:pic>
      <p:sp>
        <p:nvSpPr>
          <p:cNvPr id="13" name="TextBox 12">
            <a:extLst>
              <a:ext uri="{FF2B5EF4-FFF2-40B4-BE49-F238E27FC236}">
                <a16:creationId xmlns:a16="http://schemas.microsoft.com/office/drawing/2014/main" id="{3CD30390-3341-8573-31EE-F77FD8D31E5B}"/>
              </a:ext>
            </a:extLst>
          </p:cNvPr>
          <p:cNvSpPr txBox="1"/>
          <p:nvPr/>
        </p:nvSpPr>
        <p:spPr>
          <a:xfrm>
            <a:off x="5497033" y="5645888"/>
            <a:ext cx="2519916" cy="383389"/>
          </a:xfrm>
          <a:prstGeom prst="rect">
            <a:avLst/>
          </a:prstGeom>
          <a:noFill/>
        </p:spPr>
        <p:txBody>
          <a:bodyPr wrap="square" rtlCol="0">
            <a:spAutoFit/>
          </a:bodyPr>
          <a:lstStyle/>
          <a:p>
            <a:r>
              <a:rPr lang="en-GB" dirty="0"/>
              <a:t>(Dreamtimes, 2023)</a:t>
            </a:r>
          </a:p>
        </p:txBody>
      </p:sp>
    </p:spTree>
    <p:extLst>
      <p:ext uri="{BB962C8B-B14F-4D97-AF65-F5344CB8AC3E}">
        <p14:creationId xmlns:p14="http://schemas.microsoft.com/office/powerpoint/2010/main" val="3337851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5226E-F334-ADA1-7A99-0A9A000C3E6F}"/>
              </a:ext>
            </a:extLst>
          </p:cNvPr>
          <p:cNvSpPr>
            <a:spLocks noGrp="1"/>
          </p:cNvSpPr>
          <p:nvPr>
            <p:ph type="title"/>
          </p:nvPr>
        </p:nvSpPr>
        <p:spPr/>
        <p:txBody>
          <a:bodyPr/>
          <a:lstStyle/>
          <a:p>
            <a:r>
              <a:rPr lang="en-GB" dirty="0"/>
              <a:t>Equality Act</a:t>
            </a:r>
          </a:p>
        </p:txBody>
      </p:sp>
      <p:sp>
        <p:nvSpPr>
          <p:cNvPr id="8" name="Slide Number Placeholder 7">
            <a:extLst>
              <a:ext uri="{FF2B5EF4-FFF2-40B4-BE49-F238E27FC236}">
                <a16:creationId xmlns:a16="http://schemas.microsoft.com/office/drawing/2014/main" id="{B8801FD2-8547-D975-7EBE-5C072F222D63}"/>
              </a:ext>
            </a:extLst>
          </p:cNvPr>
          <p:cNvSpPr>
            <a:spLocks noGrp="1"/>
          </p:cNvSpPr>
          <p:nvPr>
            <p:ph type="sldNum" sz="quarter" idx="12"/>
          </p:nvPr>
        </p:nvSpPr>
        <p:spPr/>
        <p:txBody>
          <a:bodyPr/>
          <a:lstStyle/>
          <a:p>
            <a:fld id="{294A09A9-5501-47C1-A89A-A340965A2BE2}" type="slidenum">
              <a:rPr lang="en-US" smtClean="0"/>
              <a:t>17</a:t>
            </a:fld>
            <a:endParaRPr lang="en-US" dirty="0"/>
          </a:p>
        </p:txBody>
      </p:sp>
      <p:sp>
        <p:nvSpPr>
          <p:cNvPr id="11" name="TextBox 10">
            <a:extLst>
              <a:ext uri="{FF2B5EF4-FFF2-40B4-BE49-F238E27FC236}">
                <a16:creationId xmlns:a16="http://schemas.microsoft.com/office/drawing/2014/main" id="{BF903CDC-D7DD-1108-977F-D324409C883B}"/>
              </a:ext>
            </a:extLst>
          </p:cNvPr>
          <p:cNvSpPr txBox="1"/>
          <p:nvPr/>
        </p:nvSpPr>
        <p:spPr>
          <a:xfrm>
            <a:off x="508885" y="1855750"/>
            <a:ext cx="4360827" cy="4154984"/>
          </a:xfrm>
          <a:prstGeom prst="rect">
            <a:avLst/>
          </a:prstGeom>
          <a:noFill/>
        </p:spPr>
        <p:txBody>
          <a:bodyPr wrap="square" rtlCol="0">
            <a:spAutoFit/>
          </a:bodyPr>
          <a:lstStyle/>
          <a:p>
            <a:pPr algn="just">
              <a:buFont typeface="Wingdings" panose="05000000000000000000" pitchFamily="2" charset="2"/>
              <a:buChar char="Ø"/>
            </a:pPr>
            <a:endParaRPr lang="en-US" sz="2400" dirty="0">
              <a:highlight>
                <a:srgbClr val="FFFF00"/>
              </a:highlight>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2400" dirty="0">
                <a:latin typeface="Arial" panose="020B0604020202020204" pitchFamily="34" charset="0"/>
                <a:cs typeface="Arial" panose="020B0604020202020204" pitchFamily="34" charset="0"/>
              </a:rPr>
              <a:t>Age is a protected characteristic of the Equality Act</a:t>
            </a:r>
          </a:p>
          <a:p>
            <a:pPr algn="just">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2400" dirty="0">
                <a:latin typeface="Arial" panose="020B0604020202020204" pitchFamily="34" charset="0"/>
                <a:cs typeface="Arial" panose="020B0604020202020204" pitchFamily="34" charset="0"/>
              </a:rPr>
              <a:t>Disability is also- and an older person at the end of life could have a disability.</a:t>
            </a:r>
          </a:p>
          <a:p>
            <a:pPr algn="just">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pic>
        <p:nvPicPr>
          <p:cNvPr id="2050" name="Picture 2" descr="50,151 Legislation Photos - Free &amp; Royalty-Free Stock Photos from ...">
            <a:extLst>
              <a:ext uri="{FF2B5EF4-FFF2-40B4-BE49-F238E27FC236}">
                <a16:creationId xmlns:a16="http://schemas.microsoft.com/office/drawing/2014/main" id="{737E98AA-5899-E68D-BFC1-B2166E26F4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7360" y="1928486"/>
            <a:ext cx="6018028" cy="4009511"/>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697FCE90-9ADC-6C54-C635-91D1353BC12A}"/>
              </a:ext>
            </a:extLst>
          </p:cNvPr>
          <p:cNvSpPr txBox="1"/>
          <p:nvPr/>
        </p:nvSpPr>
        <p:spPr>
          <a:xfrm>
            <a:off x="5497033" y="5645888"/>
            <a:ext cx="2519916" cy="383389"/>
          </a:xfrm>
          <a:prstGeom prst="rect">
            <a:avLst/>
          </a:prstGeom>
          <a:noFill/>
        </p:spPr>
        <p:txBody>
          <a:bodyPr wrap="square" rtlCol="0">
            <a:spAutoFit/>
          </a:bodyPr>
          <a:lstStyle/>
          <a:p>
            <a:r>
              <a:rPr lang="en-GB" dirty="0"/>
              <a:t>(Dreamtimes, 2023)</a:t>
            </a:r>
          </a:p>
        </p:txBody>
      </p:sp>
    </p:spTree>
    <p:extLst>
      <p:ext uri="{BB962C8B-B14F-4D97-AF65-F5344CB8AC3E}">
        <p14:creationId xmlns:p14="http://schemas.microsoft.com/office/powerpoint/2010/main" val="30805707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6E8D6E8-969C-81F9-8B97-1B42ED901A78}"/>
              </a:ext>
            </a:extLst>
          </p:cNvPr>
          <p:cNvSpPr>
            <a:spLocks noGrp="1"/>
          </p:cNvSpPr>
          <p:nvPr>
            <p:ph type="sldNum" sz="quarter" idx="11"/>
          </p:nvPr>
        </p:nvSpPr>
        <p:spPr/>
        <p:txBody>
          <a:bodyPr/>
          <a:lstStyle/>
          <a:p>
            <a:fld id="{294A09A9-5501-47C1-A89A-A340965A2BE2}" type="slidenum">
              <a:rPr lang="en-US" smtClean="0"/>
              <a:pPr/>
              <a:t>18</a:t>
            </a:fld>
            <a:endParaRPr lang="en-US" dirty="0"/>
          </a:p>
        </p:txBody>
      </p:sp>
      <p:sp>
        <p:nvSpPr>
          <p:cNvPr id="6" name="Content Placeholder 5">
            <a:extLst>
              <a:ext uri="{FF2B5EF4-FFF2-40B4-BE49-F238E27FC236}">
                <a16:creationId xmlns:a16="http://schemas.microsoft.com/office/drawing/2014/main" id="{6061EBD0-EEC8-DD78-E675-0624AA7971EB}"/>
              </a:ext>
            </a:extLst>
          </p:cNvPr>
          <p:cNvSpPr>
            <a:spLocks noGrp="1"/>
          </p:cNvSpPr>
          <p:nvPr>
            <p:ph sz="quarter" idx="12"/>
          </p:nvPr>
        </p:nvSpPr>
        <p:spPr>
          <a:xfrm>
            <a:off x="0" y="2426589"/>
            <a:ext cx="5486400" cy="4431411"/>
          </a:xfrm>
        </p:spPr>
        <p:txBody>
          <a:bodyPr>
            <a:normAutofit/>
          </a:bodyPr>
          <a:lstStyle/>
          <a:p>
            <a:pPr algn="just">
              <a:buFont typeface="Wingdings" panose="05000000000000000000" pitchFamily="2" charset="2"/>
              <a:buChar char="Ø"/>
            </a:pPr>
            <a:r>
              <a:rPr lang="en-US" sz="1800" dirty="0">
                <a:latin typeface="Arial" panose="020B0604020202020204" pitchFamily="34" charset="0"/>
                <a:cs typeface="Arial" panose="020B0604020202020204" pitchFamily="34" charset="0"/>
              </a:rPr>
              <a:t>Abraham Maslow developed a concept of quality of life in 1962 with the publication of his work Toward that Psychology of Being, which is still regarded as a reliable concept of quality of life today.</a:t>
            </a:r>
          </a:p>
          <a:p>
            <a:pPr algn="just">
              <a:buFont typeface="Wingdings" panose="05000000000000000000" pitchFamily="2" charset="2"/>
              <a:buChar char="Ø"/>
            </a:pPr>
            <a:r>
              <a:rPr lang="en-US" sz="1800" dirty="0">
                <a:latin typeface="Arial" panose="020B0604020202020204" pitchFamily="34" charset="0"/>
                <a:cs typeface="Arial" panose="020B0604020202020204" pitchFamily="34" charset="0"/>
              </a:rPr>
              <a:t>Describe hierarchy briefly and say that a person at end of life should still have needs other than basic physiological needs met. Still need safety and security love and belonging and esteem. They may still be able to reach self actualization</a:t>
            </a:r>
          </a:p>
          <a:p>
            <a:pPr algn="just">
              <a:buFont typeface="Wingdings" panose="05000000000000000000" pitchFamily="2" charset="2"/>
              <a:buChar char="Ø"/>
            </a:pPr>
            <a:r>
              <a:rPr lang="en-US" sz="1800" dirty="0">
                <a:latin typeface="Arial" panose="020B0604020202020204" pitchFamily="34" charset="0"/>
                <a:cs typeface="Arial" panose="020B0604020202020204" pitchFamily="34" charset="0"/>
              </a:rPr>
              <a:t>It has a strong educational tradition in the UK that opposes any expansion of judicial authority in the area of human rights. The initial constitutes an intellectual opposition to abstract statements of rights in standard British legal and policing theory. (Ventigod, ET AL., 2003).</a:t>
            </a:r>
          </a:p>
          <a:p>
            <a:pPr algn="just">
              <a:buFont typeface="Wingdings" panose="05000000000000000000" pitchFamily="2" charset="2"/>
              <a:buChar char="Ø"/>
            </a:pPr>
            <a:endParaRPr lang="en-US" sz="1800" dirty="0">
              <a:highlight>
                <a:srgbClr val="00FFFF"/>
              </a:highlight>
              <a:latin typeface="Arial" panose="020B0604020202020204" pitchFamily="34" charset="0"/>
              <a:cs typeface="Arial" panose="020B0604020202020204" pitchFamily="34" charset="0"/>
            </a:endParaRPr>
          </a:p>
          <a:p>
            <a:pPr algn="just">
              <a:buFont typeface="Wingdings" panose="05000000000000000000" pitchFamily="2" charset="2"/>
              <a:buChar char="Ø"/>
            </a:pPr>
            <a:endParaRPr lang="en-US" sz="1800" dirty="0">
              <a:highlight>
                <a:srgbClr val="00FFFF"/>
              </a:highlight>
              <a:latin typeface="Arial" panose="020B0604020202020204" pitchFamily="34" charset="0"/>
              <a:cs typeface="Arial" panose="020B0604020202020204" pitchFamily="34" charset="0"/>
            </a:endParaRPr>
          </a:p>
          <a:p>
            <a:pPr marL="0" indent="0" algn="just">
              <a:buNone/>
            </a:pPr>
            <a:endParaRPr lang="en-US" sz="1100" dirty="0">
              <a:highlight>
                <a:srgbClr val="00FFFF"/>
              </a:highlight>
              <a:latin typeface="Arial" panose="020B0604020202020204" pitchFamily="34" charset="0"/>
              <a:cs typeface="Arial" panose="020B0604020202020204" pitchFamily="34" charset="0"/>
            </a:endParaRPr>
          </a:p>
          <a:p>
            <a:endParaRPr lang="en-US" sz="1800" dirty="0">
              <a:solidFill>
                <a:srgbClr val="222222"/>
              </a:solidFill>
              <a:effectLst/>
              <a:latin typeface="Arial" panose="020B0604020202020204" pitchFamily="34" charset="0"/>
              <a:ea typeface="DengXian" panose="02010600030101010101" pitchFamily="2" charset="-122"/>
            </a:endParaRPr>
          </a:p>
          <a:p>
            <a:endParaRPr lang="en-US" sz="1800" dirty="0">
              <a:solidFill>
                <a:srgbClr val="222222"/>
              </a:solidFill>
              <a:effectLst/>
              <a:latin typeface="Arial" panose="020B0604020202020204" pitchFamily="34" charset="0"/>
              <a:ea typeface="DengXian" panose="02010600030101010101" pitchFamily="2" charset="-122"/>
            </a:endParaRPr>
          </a:p>
          <a:p>
            <a:endParaRPr lang="en-GB" dirty="0"/>
          </a:p>
        </p:txBody>
      </p:sp>
      <p:sp>
        <p:nvSpPr>
          <p:cNvPr id="9" name="Title 8">
            <a:extLst>
              <a:ext uri="{FF2B5EF4-FFF2-40B4-BE49-F238E27FC236}">
                <a16:creationId xmlns:a16="http://schemas.microsoft.com/office/drawing/2014/main" id="{9D7C529F-80BB-7FDB-35B3-19DC25FBCAAF}"/>
              </a:ext>
            </a:extLst>
          </p:cNvPr>
          <p:cNvSpPr>
            <a:spLocks noGrp="1"/>
          </p:cNvSpPr>
          <p:nvPr>
            <p:ph type="title"/>
          </p:nvPr>
        </p:nvSpPr>
        <p:spPr/>
        <p:txBody>
          <a:bodyPr/>
          <a:lstStyle/>
          <a:p>
            <a:r>
              <a:rPr lang="en-US" sz="4400" dirty="0">
                <a:latin typeface="Arial" panose="020B0604020202020204" pitchFamily="34" charset="0"/>
                <a:cs typeface="Arial" panose="020B0604020202020204" pitchFamily="34" charset="0"/>
              </a:rPr>
              <a:t>Abraham Maslow</a:t>
            </a:r>
            <a:endParaRPr lang="en-GB" dirty="0"/>
          </a:p>
        </p:txBody>
      </p:sp>
      <p:pic>
        <p:nvPicPr>
          <p:cNvPr id="1026" name="Picture 2" descr="Maslow’s Hierarchy of Needs in Nursing: What Is It, Significance ...">
            <a:extLst>
              <a:ext uri="{FF2B5EF4-FFF2-40B4-BE49-F238E27FC236}">
                <a16:creationId xmlns:a16="http://schemas.microsoft.com/office/drawing/2014/main" id="{57F8BF3D-1729-6B0B-1015-2AC70F3BB0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0583" y="2457450"/>
            <a:ext cx="4514850" cy="401955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6569641-3DE1-B0BD-5C8E-6D05A3E89C9D}"/>
              </a:ext>
            </a:extLst>
          </p:cNvPr>
          <p:cNvSpPr txBox="1"/>
          <p:nvPr/>
        </p:nvSpPr>
        <p:spPr>
          <a:xfrm>
            <a:off x="6806692" y="5842000"/>
            <a:ext cx="2367280" cy="276999"/>
          </a:xfrm>
          <a:prstGeom prst="rect">
            <a:avLst/>
          </a:prstGeom>
          <a:noFill/>
        </p:spPr>
        <p:txBody>
          <a:bodyPr wrap="square" rtlCol="0">
            <a:spAutoFit/>
          </a:bodyPr>
          <a:lstStyle/>
          <a:p>
            <a:r>
              <a:rPr lang="en-GB" sz="1200" dirty="0"/>
              <a:t>(</a:t>
            </a:r>
            <a:r>
              <a:rPr lang="en-GB" sz="1200" dirty="0" err="1"/>
              <a:t>Emfietzoglou</a:t>
            </a:r>
            <a:r>
              <a:rPr lang="en-GB" sz="1200" dirty="0"/>
              <a:t>, 2023)</a:t>
            </a:r>
          </a:p>
        </p:txBody>
      </p:sp>
    </p:spTree>
    <p:extLst>
      <p:ext uri="{BB962C8B-B14F-4D97-AF65-F5344CB8AC3E}">
        <p14:creationId xmlns:p14="http://schemas.microsoft.com/office/powerpoint/2010/main" val="588937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74F99-8084-D77D-B542-BFFBEBB7262C}"/>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Legislations, Policies &amp; Theories of aging</a:t>
            </a:r>
            <a:r>
              <a:rPr lang="en-US" sz="4000" dirty="0">
                <a:solidFill>
                  <a:schemeClr val="accent3"/>
                </a:solidFill>
                <a:latin typeface="Arial" panose="020B0604020202020204" pitchFamily="34" charset="0"/>
                <a:cs typeface="Arial" panose="020B0604020202020204" pitchFamily="34" charset="0"/>
              </a:rPr>
              <a:t> </a:t>
            </a:r>
            <a:endParaRPr lang="en-GB" sz="4000" dirty="0"/>
          </a:p>
        </p:txBody>
      </p:sp>
      <p:sp>
        <p:nvSpPr>
          <p:cNvPr id="4" name="Slide Number Placeholder 3">
            <a:extLst>
              <a:ext uri="{FF2B5EF4-FFF2-40B4-BE49-F238E27FC236}">
                <a16:creationId xmlns:a16="http://schemas.microsoft.com/office/drawing/2014/main" id="{E08E94B3-6C31-76F6-2EC8-C90690169AED}"/>
              </a:ext>
            </a:extLst>
          </p:cNvPr>
          <p:cNvSpPr>
            <a:spLocks noGrp="1"/>
          </p:cNvSpPr>
          <p:nvPr>
            <p:ph type="sldNum" sz="quarter" idx="11"/>
          </p:nvPr>
        </p:nvSpPr>
        <p:spPr/>
        <p:txBody>
          <a:bodyPr/>
          <a:lstStyle/>
          <a:p>
            <a:fld id="{294A09A9-5501-47C1-A89A-A340965A2BE2}" type="slidenum">
              <a:rPr lang="en-US" smtClean="0"/>
              <a:pPr/>
              <a:t>19</a:t>
            </a:fld>
            <a:endParaRPr lang="en-US" dirty="0"/>
          </a:p>
        </p:txBody>
      </p:sp>
      <p:sp>
        <p:nvSpPr>
          <p:cNvPr id="5" name="Content Placeholder 4">
            <a:extLst>
              <a:ext uri="{FF2B5EF4-FFF2-40B4-BE49-F238E27FC236}">
                <a16:creationId xmlns:a16="http://schemas.microsoft.com/office/drawing/2014/main" id="{58A4BA4B-0903-7D5E-B452-A633A308D520}"/>
              </a:ext>
            </a:extLst>
          </p:cNvPr>
          <p:cNvSpPr>
            <a:spLocks noGrp="1"/>
          </p:cNvSpPr>
          <p:nvPr>
            <p:ph sz="quarter" idx="12"/>
          </p:nvPr>
        </p:nvSpPr>
        <p:spPr/>
        <p:txBody>
          <a:bodyPr>
            <a:normAutofit lnSpcReduction="10000"/>
          </a:bodyPr>
          <a:lstStyle/>
          <a:p>
            <a:pPr>
              <a:buFont typeface="Wingdings" panose="05000000000000000000" pitchFamily="2" charset="2"/>
              <a:buChar char="Ø"/>
            </a:pPr>
            <a:r>
              <a:rPr lang="en-US" sz="1800" dirty="0">
                <a:solidFill>
                  <a:srgbClr val="222222"/>
                </a:solidFill>
                <a:effectLst/>
                <a:latin typeface="Arial" panose="020B0604020202020204" pitchFamily="34" charset="0"/>
                <a:ea typeface="DengXian" panose="02010600030101010101" pitchFamily="2" charset="-122"/>
              </a:rPr>
              <a:t>It is acknowledged that providing high-quality end-of-life care is a healthcare issue that needs more attention.</a:t>
            </a:r>
            <a:r>
              <a:rPr lang="en-US" sz="1800" dirty="0">
                <a:latin typeface="Arial" panose="020B0604020202020204" pitchFamily="34" charset="0"/>
                <a:cs typeface="Arial" panose="020B0604020202020204" pitchFamily="34" charset="0"/>
              </a:rPr>
              <a:t> (Bengston, Setterson., 1994).</a:t>
            </a:r>
          </a:p>
          <a:p>
            <a:pPr>
              <a:buFont typeface="Wingdings" panose="05000000000000000000" pitchFamily="2" charset="2"/>
              <a:buChar char="Ø"/>
            </a:pPr>
            <a:endParaRPr lang="en-US" sz="1800" dirty="0">
              <a:solidFill>
                <a:srgbClr val="222222"/>
              </a:solidFill>
              <a:latin typeface="Arial" panose="020B0604020202020204" pitchFamily="34" charset="0"/>
              <a:ea typeface="DengXian" panose="02010600030101010101" pitchFamily="2" charset="-122"/>
            </a:endParaRPr>
          </a:p>
          <a:p>
            <a:pPr>
              <a:buFont typeface="Wingdings" panose="05000000000000000000" pitchFamily="2" charset="2"/>
              <a:buChar char="Ø"/>
            </a:pPr>
            <a:r>
              <a:rPr lang="en-US" sz="1800" dirty="0">
                <a:solidFill>
                  <a:srgbClr val="222222"/>
                </a:solidFill>
                <a:effectLst/>
                <a:latin typeface="Arial" panose="020B0604020202020204" pitchFamily="34" charset="0"/>
                <a:ea typeface="DengXian" panose="02010600030101010101" pitchFamily="2" charset="-122"/>
              </a:rPr>
              <a:t>The national Patient Self-Determination Act celebrates its fifth birthday in 1996. Medical facilities, care homes, and health plans were compelled by the Client Self-Determination Act to inquire about and document patients' advance instructions.</a:t>
            </a:r>
            <a:r>
              <a:rPr lang="en-US" sz="1800" dirty="0">
                <a:latin typeface="Arial" panose="020B0604020202020204" pitchFamily="34" charset="0"/>
                <a:cs typeface="Arial" panose="020B0604020202020204" pitchFamily="34" charset="0"/>
              </a:rPr>
              <a:t> ( Bengston, ET AL., 2000).</a:t>
            </a:r>
          </a:p>
          <a:p>
            <a:pPr>
              <a:buFont typeface="Wingdings" panose="05000000000000000000" pitchFamily="2" charset="2"/>
              <a:buChar char="Ø"/>
            </a:pPr>
            <a:endParaRPr lang="en-US" sz="1800" dirty="0">
              <a:solidFill>
                <a:srgbClr val="222222"/>
              </a:solidFill>
              <a:effectLst/>
              <a:latin typeface="Arial" panose="020B0604020202020204" pitchFamily="34" charset="0"/>
              <a:ea typeface="DengXian" panose="02010600030101010101" pitchFamily="2" charset="-122"/>
            </a:endParaRPr>
          </a:p>
          <a:p>
            <a:pPr>
              <a:buFont typeface="Wingdings" panose="05000000000000000000" pitchFamily="2" charset="2"/>
              <a:buChar char="Ø"/>
            </a:pPr>
            <a:r>
              <a:rPr lang="en-US" sz="1800" dirty="0">
                <a:latin typeface="Arial" panose="020B0604020202020204" pitchFamily="34" charset="0"/>
                <a:cs typeface="Arial" panose="020B0604020202020204" pitchFamily="34" charset="0"/>
              </a:rPr>
              <a:t>Legislations, Policies &amp; Theories of aging</a:t>
            </a:r>
            <a:r>
              <a:rPr lang="en-US" sz="1800" dirty="0">
                <a:solidFill>
                  <a:schemeClr val="accent3"/>
                </a:solidFill>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Legislations, Policies &amp; Theories</a:t>
            </a:r>
            <a:r>
              <a:rPr lang="en-US" sz="1800" dirty="0">
                <a:solidFill>
                  <a:srgbClr val="222222"/>
                </a:solidFill>
                <a:effectLst/>
                <a:latin typeface="Arial" panose="020B0604020202020204" pitchFamily="34" charset="0"/>
                <a:ea typeface="DengXian" panose="02010600030101010101" pitchFamily="2" charset="-122"/>
                <a:cs typeface="Arial" panose="020B0604020202020204" pitchFamily="34" charset="0"/>
              </a:rPr>
              <a:t>.(Martin, Singer., 2000).</a:t>
            </a:r>
            <a:endParaRPr lang="en-US" sz="1800" dirty="0">
              <a:solidFill>
                <a:srgbClr val="222222"/>
              </a:solidFill>
              <a:latin typeface="Arial" panose="020B0604020202020204" pitchFamily="34" charset="0"/>
              <a:ea typeface="DengXian" panose="02010600030101010101" pitchFamily="2" charset="-122"/>
            </a:endParaRPr>
          </a:p>
          <a:p>
            <a:pPr marL="0" indent="0">
              <a:buNone/>
            </a:pPr>
            <a:r>
              <a:rPr lang="en-US" sz="1800" dirty="0">
                <a:solidFill>
                  <a:srgbClr val="222222"/>
                </a:solidFill>
                <a:effectLst/>
                <a:latin typeface="Arial" panose="020B0604020202020204" pitchFamily="34" charset="0"/>
                <a:ea typeface="DengXian" panose="02010600030101010101" pitchFamily="2" charset="-122"/>
              </a:rPr>
              <a:t> </a:t>
            </a:r>
            <a:endParaRPr lang="en-US" sz="1800" dirty="0">
              <a:solidFill>
                <a:srgbClr val="222222"/>
              </a:solidFill>
              <a:latin typeface="Arial" panose="020B0604020202020204" pitchFamily="34" charset="0"/>
              <a:ea typeface="DengXian" panose="02010600030101010101" pitchFamily="2" charset="-122"/>
            </a:endParaRPr>
          </a:p>
          <a:p>
            <a:pPr>
              <a:buFont typeface="Wingdings" panose="05000000000000000000" pitchFamily="2" charset="2"/>
              <a:buChar char="Ø"/>
            </a:pPr>
            <a:r>
              <a:rPr lang="en-US" sz="1800" dirty="0">
                <a:solidFill>
                  <a:srgbClr val="222222"/>
                </a:solidFill>
                <a:effectLst/>
                <a:latin typeface="Arial" panose="020B0604020202020204" pitchFamily="34" charset="0"/>
                <a:ea typeface="DengXian" panose="02010600030101010101" pitchFamily="2" charset="-122"/>
              </a:rPr>
              <a:t>With a "long - lasting power of lawyer for health care.</a:t>
            </a:r>
            <a:r>
              <a:rPr lang="en-US" sz="1800" dirty="0">
                <a:latin typeface="Arial" panose="020B0604020202020204" pitchFamily="34" charset="0"/>
                <a:cs typeface="Arial" panose="020B0604020202020204" pitchFamily="34" charset="0"/>
              </a:rPr>
              <a:t> (Ventigod, ET AL., 2003).</a:t>
            </a:r>
          </a:p>
          <a:p>
            <a:pPr>
              <a:buFont typeface="Wingdings" panose="05000000000000000000" pitchFamily="2" charset="2"/>
              <a:buChar char="Ø"/>
            </a:pPr>
            <a:endParaRPr lang="en-GB" sz="1800" dirty="0"/>
          </a:p>
          <a:p>
            <a:pPr>
              <a:buFont typeface="Wingdings" panose="05000000000000000000" pitchFamily="2" charset="2"/>
              <a:buChar char="Ø"/>
            </a:pPr>
            <a:endParaRPr lang="en-GB" sz="1800" dirty="0"/>
          </a:p>
        </p:txBody>
      </p:sp>
    </p:spTree>
    <p:extLst>
      <p:ext uri="{BB962C8B-B14F-4D97-AF65-F5344CB8AC3E}">
        <p14:creationId xmlns:p14="http://schemas.microsoft.com/office/powerpoint/2010/main" val="730679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61DC154F-7FF3-DC9E-2FDF-922C71524BA0}"/>
              </a:ext>
            </a:extLst>
          </p:cNvPr>
          <p:cNvSpPr>
            <a:spLocks noGrp="1"/>
          </p:cNvSpPr>
          <p:nvPr>
            <p:ph type="sldNum" sz="quarter" idx="12"/>
          </p:nvPr>
        </p:nvSpPr>
        <p:spPr/>
        <p:txBody>
          <a:bodyPr/>
          <a:lstStyle/>
          <a:p>
            <a:fld id="{294A09A9-5501-47C1-A89A-A340965A2BE2}" type="slidenum">
              <a:rPr lang="en-US" smtClean="0"/>
              <a:t>20</a:t>
            </a:fld>
            <a:endParaRPr lang="en-US" dirty="0"/>
          </a:p>
        </p:txBody>
      </p:sp>
      <p:sp>
        <p:nvSpPr>
          <p:cNvPr id="11" name="Title 1">
            <a:extLst>
              <a:ext uri="{FF2B5EF4-FFF2-40B4-BE49-F238E27FC236}">
                <a16:creationId xmlns:a16="http://schemas.microsoft.com/office/drawing/2014/main" id="{46C924E4-AF55-8EC3-F5F6-96B290A6A347}"/>
              </a:ext>
            </a:extLst>
          </p:cNvPr>
          <p:cNvSpPr>
            <a:spLocks noGrp="1"/>
          </p:cNvSpPr>
          <p:nvPr>
            <p:ph type="title"/>
          </p:nvPr>
        </p:nvSpPr>
        <p:spPr>
          <a:xfrm>
            <a:off x="839788" y="365125"/>
            <a:ext cx="10515600" cy="1325563"/>
          </a:xfrm>
        </p:spPr>
        <p:txBody>
          <a:bodyPr/>
          <a:lstStyle/>
          <a:p>
            <a:r>
              <a:rPr lang="en-US" dirty="0"/>
              <a:t>End Of Life Plan</a:t>
            </a:r>
          </a:p>
        </p:txBody>
      </p:sp>
      <p:sp>
        <p:nvSpPr>
          <p:cNvPr id="13" name="TextBox 12">
            <a:extLst>
              <a:ext uri="{FF2B5EF4-FFF2-40B4-BE49-F238E27FC236}">
                <a16:creationId xmlns:a16="http://schemas.microsoft.com/office/drawing/2014/main" id="{9164BCDC-FB63-8A20-3B8D-271854F1404D}"/>
              </a:ext>
            </a:extLst>
          </p:cNvPr>
          <p:cNvSpPr txBox="1"/>
          <p:nvPr/>
        </p:nvSpPr>
        <p:spPr>
          <a:xfrm>
            <a:off x="888733" y="2042840"/>
            <a:ext cx="10414534" cy="3416320"/>
          </a:xfrm>
          <a:prstGeom prst="rect">
            <a:avLst/>
          </a:prstGeom>
          <a:noFill/>
        </p:spPr>
        <p:txBody>
          <a:bodyPr wrap="square">
            <a:spAutoFit/>
          </a:bodyPr>
          <a:lstStyle/>
          <a:p>
            <a:pPr algn="just">
              <a:buFont typeface="Wingdings" panose="05000000000000000000" pitchFamily="2" charset="2"/>
              <a:buChar char="Ø"/>
            </a:pPr>
            <a:r>
              <a:rPr lang="en-US" sz="1800" dirty="0">
                <a:latin typeface="Arial" panose="020B0604020202020204" pitchFamily="34" charset="0"/>
                <a:cs typeface="Arial" panose="020B0604020202020204" pitchFamily="34" charset="0"/>
              </a:rPr>
              <a:t>Wills -Understanding who makes use of financial arrangements may help explain why they are not widely accepted. their economic and health situation, how they use living wills, and the way they use medical services( Hanson,1996).</a:t>
            </a:r>
          </a:p>
          <a:p>
            <a:pPr algn="just">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lgn="just">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1800" dirty="0">
                <a:latin typeface="Arial" panose="020B0604020202020204" pitchFamily="34" charset="0"/>
                <a:cs typeface="Arial" panose="020B0604020202020204" pitchFamily="34" charset="0"/>
              </a:rPr>
              <a:t>DNR - Do-not-resuscitate (DNR) orders, comfort care plans, and recognition of the patient as terminal were the primary outcome indicators meaning an elderly person does not want to be brought back to life due the fact of suffering any more pain.</a:t>
            </a:r>
            <a:r>
              <a:rPr lang="en-GB" b="0" i="0" dirty="0">
                <a:solidFill>
                  <a:srgbClr val="222222"/>
                </a:solidFill>
                <a:effectLst/>
                <a:latin typeface="Arial" panose="020B0604020202020204" pitchFamily="34" charset="0"/>
              </a:rPr>
              <a:t> (Fins, J., ET.,AL,1999).</a:t>
            </a:r>
            <a:endParaRPr lang="en-US" dirty="0">
              <a:solidFill>
                <a:schemeClr val="accent3"/>
              </a:solidFill>
              <a:latin typeface="Arial" panose="020B0604020202020204" pitchFamily="34" charset="0"/>
              <a:ea typeface="+mn-lt"/>
              <a:cs typeface="Arial" panose="020B0604020202020204" pitchFamily="34" charset="0"/>
            </a:endParaRPr>
          </a:p>
          <a:p>
            <a:pPr algn="just">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lgn="just"/>
            <a:endParaRPr lang="en-US" sz="18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1800" dirty="0">
                <a:latin typeface="Arial" panose="020B0604020202020204" pitchFamily="34" charset="0"/>
                <a:cs typeface="Arial" panose="020B0604020202020204" pitchFamily="34" charset="0"/>
              </a:rPr>
              <a:t>end of life plan- The provision of high-quality end-of-life care is regarded as a healthcare issue that requires more focus and adaptable to the individual. Martin, ET., AL 2020).</a:t>
            </a:r>
            <a:endParaRPr lang="en-US" sz="1800" b="0" i="0"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3688369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F4D5B-3E14-1349-3E16-232AA74EEBAF}"/>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What is Euthanasia?/ Assisted Suicide </a:t>
            </a:r>
            <a:endParaRPr lang="en-US" sz="3600" dirty="0"/>
          </a:p>
        </p:txBody>
      </p:sp>
      <p:sp>
        <p:nvSpPr>
          <p:cNvPr id="4" name="Content Placeholder 3">
            <a:extLst>
              <a:ext uri="{FF2B5EF4-FFF2-40B4-BE49-F238E27FC236}">
                <a16:creationId xmlns:a16="http://schemas.microsoft.com/office/drawing/2014/main" id="{E336DC79-3EA6-7325-3D0B-C041B850142A}"/>
              </a:ext>
            </a:extLst>
          </p:cNvPr>
          <p:cNvSpPr>
            <a:spLocks noGrp="1"/>
          </p:cNvSpPr>
          <p:nvPr>
            <p:ph sz="half" idx="2"/>
          </p:nvPr>
        </p:nvSpPr>
        <p:spPr>
          <a:xfrm>
            <a:off x="839788" y="2464905"/>
            <a:ext cx="6403850" cy="2313829"/>
          </a:xfrm>
        </p:spPr>
        <p:txBody>
          <a:bodyPr>
            <a:normAutofit/>
          </a:bodyPr>
          <a:lstStyle/>
          <a:p>
            <a:pPr algn="just">
              <a:buFont typeface="Wingdings" panose="05000000000000000000" pitchFamily="2" charset="2"/>
              <a:buChar char="Ø"/>
            </a:pPr>
            <a:r>
              <a:rPr lang="en-US" sz="1800" dirty="0">
                <a:solidFill>
                  <a:schemeClr val="accent3"/>
                </a:solidFill>
                <a:latin typeface="Arial" panose="020B0604020202020204" pitchFamily="34" charset="0"/>
                <a:ea typeface="+mn-lt"/>
                <a:cs typeface="Arial" panose="020B0604020202020204" pitchFamily="34" charset="0"/>
              </a:rPr>
              <a:t>Euthanasia is the act of deliberately ending a person's life to relieve suffering.</a:t>
            </a:r>
            <a:r>
              <a:rPr lang="en-US" dirty="0">
                <a:latin typeface="Arial" panose="020B0604020202020204" pitchFamily="34" charset="0"/>
                <a:cs typeface="Arial" panose="020B0604020202020204" pitchFamily="34" charset="0"/>
              </a:rPr>
              <a:t>(Chappel, ET AL., 2006).</a:t>
            </a:r>
          </a:p>
          <a:p>
            <a:pPr algn="just">
              <a:buFont typeface="Wingdings" panose="05000000000000000000" pitchFamily="2" charset="2"/>
              <a:buChar char="Ø"/>
            </a:pPr>
            <a:endParaRPr lang="en-US" sz="1800" dirty="0">
              <a:solidFill>
                <a:schemeClr val="accent3"/>
              </a:solidFill>
              <a:latin typeface="Arial" panose="020B0604020202020204" pitchFamily="34" charset="0"/>
              <a:ea typeface="+mn-lt"/>
              <a:cs typeface="Arial" panose="020B0604020202020204" pitchFamily="34" charset="0"/>
            </a:endParaRPr>
          </a:p>
          <a:p>
            <a:pPr algn="just">
              <a:buFont typeface="Wingdings" panose="05000000000000000000" pitchFamily="2" charset="2"/>
              <a:buChar char="Ø"/>
            </a:pPr>
            <a:endParaRPr lang="en-US" sz="1400" dirty="0">
              <a:solidFill>
                <a:schemeClr val="accent3"/>
              </a:solidFill>
              <a:latin typeface="Arial" panose="020B0604020202020204" pitchFamily="34" charset="0"/>
              <a:ea typeface="+mn-lt"/>
              <a:cs typeface="Arial" panose="020B0604020202020204" pitchFamily="34" charset="0"/>
            </a:endParaRPr>
          </a:p>
          <a:p>
            <a:pPr algn="just">
              <a:buFont typeface="Wingdings" panose="05000000000000000000" pitchFamily="2" charset="2"/>
              <a:buChar char="Ø"/>
            </a:pPr>
            <a:r>
              <a:rPr lang="en-US" sz="1800" dirty="0">
                <a:solidFill>
                  <a:schemeClr val="accent3"/>
                </a:solidFill>
                <a:latin typeface="Arial" panose="020B0604020202020204" pitchFamily="34" charset="0"/>
                <a:ea typeface="+mn-lt"/>
                <a:cs typeface="Arial" panose="020B0604020202020204" pitchFamily="34" charset="0"/>
              </a:rPr>
              <a:t>Under English law, assisted suicide and euthanasia are both prohibited.</a:t>
            </a:r>
            <a:r>
              <a:rPr lang="en-GB" sz="1800" b="0" i="0" dirty="0">
                <a:solidFill>
                  <a:srgbClr val="222222"/>
                </a:solidFill>
                <a:effectLst/>
                <a:latin typeface="Arial" panose="020B0604020202020204" pitchFamily="34" charset="0"/>
              </a:rPr>
              <a:t> </a:t>
            </a:r>
            <a:r>
              <a:rPr lang="en-US" sz="1800" b="0" i="0" dirty="0">
                <a:effectLst/>
                <a:latin typeface="Arial" panose="020B0604020202020204" pitchFamily="34" charset="0"/>
                <a:ea typeface="+mn-lt"/>
                <a:cs typeface="Arial" panose="020B0604020202020204" pitchFamily="34" charset="0"/>
              </a:rPr>
              <a:t>(</a:t>
            </a:r>
            <a:r>
              <a:rPr lang="en-US" sz="1800" dirty="0">
                <a:solidFill>
                  <a:schemeClr val="accent3"/>
                </a:solidFill>
                <a:latin typeface="Arial" panose="020B0604020202020204" pitchFamily="34" charset="0"/>
                <a:ea typeface="+mn-lt"/>
                <a:cs typeface="Arial" panose="020B0604020202020204" pitchFamily="34" charset="0"/>
              </a:rPr>
              <a:t>Harris j. 2010).</a:t>
            </a:r>
          </a:p>
          <a:p>
            <a:pPr algn="just">
              <a:buFont typeface="Wingdings" panose="05000000000000000000" pitchFamily="2" charset="2"/>
              <a:buChar char="Ø"/>
            </a:pPr>
            <a:endParaRPr lang="en-US" sz="1400" dirty="0">
              <a:solidFill>
                <a:schemeClr val="accent3"/>
              </a:solidFill>
              <a:latin typeface="Arial" panose="020B0604020202020204" pitchFamily="34" charset="0"/>
              <a:ea typeface="+mn-lt"/>
              <a:cs typeface="Arial" panose="020B0604020202020204" pitchFamily="34" charset="0"/>
            </a:endParaRPr>
          </a:p>
        </p:txBody>
      </p:sp>
      <p:sp>
        <p:nvSpPr>
          <p:cNvPr id="8" name="Slide Number Placeholder 7">
            <a:extLst>
              <a:ext uri="{FF2B5EF4-FFF2-40B4-BE49-F238E27FC236}">
                <a16:creationId xmlns:a16="http://schemas.microsoft.com/office/drawing/2014/main" id="{7130094C-EC6A-E6F3-2E57-202E962AAC87}"/>
              </a:ext>
            </a:extLst>
          </p:cNvPr>
          <p:cNvSpPr>
            <a:spLocks noGrp="1"/>
          </p:cNvSpPr>
          <p:nvPr>
            <p:ph type="sldNum" sz="quarter" idx="12"/>
          </p:nvPr>
        </p:nvSpPr>
        <p:spPr/>
        <p:txBody>
          <a:bodyPr/>
          <a:lstStyle/>
          <a:p>
            <a:fld id="{294A09A9-5501-47C1-A89A-A340965A2BE2}" type="slidenum">
              <a:rPr lang="en-US" smtClean="0"/>
              <a:t>21</a:t>
            </a:fld>
            <a:endParaRPr lang="en-US" dirty="0"/>
          </a:p>
        </p:txBody>
      </p:sp>
    </p:spTree>
    <p:extLst>
      <p:ext uri="{BB962C8B-B14F-4D97-AF65-F5344CB8AC3E}">
        <p14:creationId xmlns:p14="http://schemas.microsoft.com/office/powerpoint/2010/main" val="20681211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58459-9CC3-3CB4-D0E4-E75890706F70}"/>
              </a:ext>
            </a:extLst>
          </p:cNvPr>
          <p:cNvSpPr>
            <a:spLocks noGrp="1"/>
          </p:cNvSpPr>
          <p:nvPr>
            <p:ph type="title"/>
          </p:nvPr>
        </p:nvSpPr>
        <p:spPr/>
        <p:txBody>
          <a:bodyPr/>
          <a:lstStyle/>
          <a:p>
            <a:r>
              <a:rPr lang="en-GB" dirty="0"/>
              <a:t>Arguments For Euthanasia</a:t>
            </a:r>
          </a:p>
        </p:txBody>
      </p:sp>
      <p:sp>
        <p:nvSpPr>
          <p:cNvPr id="8" name="Slide Number Placeholder 7">
            <a:extLst>
              <a:ext uri="{FF2B5EF4-FFF2-40B4-BE49-F238E27FC236}">
                <a16:creationId xmlns:a16="http://schemas.microsoft.com/office/drawing/2014/main" id="{EAADA0EA-8A1D-8222-79AD-A186964EB434}"/>
              </a:ext>
            </a:extLst>
          </p:cNvPr>
          <p:cNvSpPr>
            <a:spLocks noGrp="1"/>
          </p:cNvSpPr>
          <p:nvPr>
            <p:ph type="sldNum" sz="quarter" idx="12"/>
          </p:nvPr>
        </p:nvSpPr>
        <p:spPr/>
        <p:txBody>
          <a:bodyPr/>
          <a:lstStyle/>
          <a:p>
            <a:fld id="{294A09A9-5501-47C1-A89A-A340965A2BE2}" type="slidenum">
              <a:rPr lang="en-US" smtClean="0"/>
              <a:t>22</a:t>
            </a:fld>
            <a:endParaRPr lang="en-US" dirty="0"/>
          </a:p>
        </p:txBody>
      </p:sp>
      <p:sp>
        <p:nvSpPr>
          <p:cNvPr id="11" name="TextBox 10">
            <a:extLst>
              <a:ext uri="{FF2B5EF4-FFF2-40B4-BE49-F238E27FC236}">
                <a16:creationId xmlns:a16="http://schemas.microsoft.com/office/drawing/2014/main" id="{5589FBEC-69D5-307D-C2A9-60D43DAB5EDB}"/>
              </a:ext>
            </a:extLst>
          </p:cNvPr>
          <p:cNvSpPr txBox="1"/>
          <p:nvPr/>
        </p:nvSpPr>
        <p:spPr>
          <a:xfrm>
            <a:off x="839789" y="2190831"/>
            <a:ext cx="10872482" cy="2154436"/>
          </a:xfrm>
          <a:prstGeom prst="rect">
            <a:avLst/>
          </a:prstGeom>
          <a:noFill/>
        </p:spPr>
        <p:txBody>
          <a:bodyPr wrap="square" rtlCol="0">
            <a:spAutoFit/>
          </a:bodyPr>
          <a:lstStyle/>
          <a:p>
            <a:pPr marL="285750" indent="-285750" algn="just">
              <a:buFont typeface="Wingdings" panose="05000000000000000000" pitchFamily="2" charset="2"/>
              <a:buChar char="Ø"/>
            </a:pPr>
            <a:r>
              <a:rPr lang="en-US" sz="1600" dirty="0">
                <a:latin typeface="Arial" panose="020B0604020202020204" pitchFamily="34" charset="0"/>
                <a:ea typeface="+mn-lt"/>
                <a:cs typeface="Arial" panose="020B0604020202020204" pitchFamily="34" charset="0"/>
              </a:rPr>
              <a:t>Euthanasia is inextricably linked to how we perceive the worth of humanity.</a:t>
            </a:r>
          </a:p>
          <a:p>
            <a:pPr marL="285750" indent="-285750" algn="just">
              <a:buFont typeface="Wingdings" panose="05000000000000000000" pitchFamily="2" charset="2"/>
              <a:buChar char="Ø"/>
            </a:pPr>
            <a:endParaRPr lang="en-US" sz="1600" dirty="0">
              <a:solidFill>
                <a:schemeClr val="accent3"/>
              </a:solidFill>
              <a:latin typeface="Arial" panose="020B0604020202020204" pitchFamily="34" charset="0"/>
              <a:ea typeface="+mn-lt"/>
              <a:cs typeface="Arial" panose="020B0604020202020204" pitchFamily="34" charset="0"/>
            </a:endParaRP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For instance, if a doctor administered an overdose of sedatives or a muscle relaxant to a patient with a terminal illness with the express purpose of ending their life, that would be called euthanasia so its illegal in a lot of country's including Britain (NHS,2020).</a:t>
            </a:r>
          </a:p>
          <a:p>
            <a:pPr marL="285750" indent="-285750">
              <a:buFont typeface="Wingdings" panose="05000000000000000000" pitchFamily="2" charset="2"/>
              <a:buChar char="Ø"/>
            </a:pPr>
            <a:endParaRPr lang="en-US" sz="1800" dirty="0">
              <a:solidFill>
                <a:schemeClr val="accent3"/>
              </a:solidFill>
              <a:latin typeface="Arial" panose="020B0604020202020204" pitchFamily="34" charset="0"/>
              <a:ea typeface="+mn-lt"/>
              <a:cs typeface="Arial" panose="020B0604020202020204" pitchFamily="34" charset="0"/>
            </a:endParaRP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14255369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7DEC4-3AC6-776D-8E09-36242F73C21A}"/>
              </a:ext>
            </a:extLst>
          </p:cNvPr>
          <p:cNvSpPr>
            <a:spLocks noGrp="1"/>
          </p:cNvSpPr>
          <p:nvPr>
            <p:ph type="title"/>
          </p:nvPr>
        </p:nvSpPr>
        <p:spPr/>
        <p:txBody>
          <a:bodyPr/>
          <a:lstStyle/>
          <a:p>
            <a:r>
              <a:rPr lang="en-GB" dirty="0"/>
              <a:t>Against</a:t>
            </a:r>
          </a:p>
        </p:txBody>
      </p:sp>
      <p:sp>
        <p:nvSpPr>
          <p:cNvPr id="8" name="Slide Number Placeholder 7">
            <a:extLst>
              <a:ext uri="{FF2B5EF4-FFF2-40B4-BE49-F238E27FC236}">
                <a16:creationId xmlns:a16="http://schemas.microsoft.com/office/drawing/2014/main" id="{2B96CC29-5ABE-635F-3CED-6504D9991743}"/>
              </a:ext>
            </a:extLst>
          </p:cNvPr>
          <p:cNvSpPr>
            <a:spLocks noGrp="1"/>
          </p:cNvSpPr>
          <p:nvPr>
            <p:ph type="sldNum" sz="quarter" idx="12"/>
          </p:nvPr>
        </p:nvSpPr>
        <p:spPr/>
        <p:txBody>
          <a:bodyPr/>
          <a:lstStyle/>
          <a:p>
            <a:fld id="{294A09A9-5501-47C1-A89A-A340965A2BE2}" type="slidenum">
              <a:rPr lang="en-US" smtClean="0"/>
              <a:t>23</a:t>
            </a:fld>
            <a:endParaRPr lang="en-US" dirty="0"/>
          </a:p>
        </p:txBody>
      </p:sp>
      <p:sp>
        <p:nvSpPr>
          <p:cNvPr id="13" name="TextBox 12">
            <a:extLst>
              <a:ext uri="{FF2B5EF4-FFF2-40B4-BE49-F238E27FC236}">
                <a16:creationId xmlns:a16="http://schemas.microsoft.com/office/drawing/2014/main" id="{A00ACCDD-548D-3328-A597-83D09371526C}"/>
              </a:ext>
            </a:extLst>
          </p:cNvPr>
          <p:cNvSpPr txBox="1"/>
          <p:nvPr/>
        </p:nvSpPr>
        <p:spPr>
          <a:xfrm>
            <a:off x="586270" y="2100498"/>
            <a:ext cx="11087570" cy="5570756"/>
          </a:xfrm>
          <a:prstGeom prst="rect">
            <a:avLst/>
          </a:prstGeom>
          <a:noFill/>
        </p:spPr>
        <p:txBody>
          <a:bodyPr wrap="square" rtlCol="0">
            <a:spAutoFit/>
          </a:bodyPr>
          <a:lstStyle/>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  </a:t>
            </a:r>
            <a:r>
              <a:rPr lang="en-US" sz="1600" dirty="0">
                <a:solidFill>
                  <a:schemeClr val="accent3"/>
                </a:solidFill>
                <a:latin typeface="Arial" panose="020B0604020202020204" pitchFamily="34" charset="0"/>
                <a:ea typeface="+mn-lt"/>
                <a:cs typeface="Arial" panose="020B0604020202020204" pitchFamily="34" charset="0"/>
              </a:rPr>
              <a:t>Under English law, assisted suicide and euthanasia are both prohibited. Some argue that legalizing voluntary euthanasia would necessarily result in  becoming widespread. (Harris j. 2010.).</a:t>
            </a:r>
          </a:p>
          <a:p>
            <a:pPr marL="285750" indent="-285750" algn="just">
              <a:buFont typeface="Wingdings" panose="05000000000000000000" pitchFamily="2" charset="2"/>
              <a:buChar char="Ø"/>
            </a:pPr>
            <a:endParaRPr lang="en-US" sz="1600" dirty="0">
              <a:solidFill>
                <a:schemeClr val="accent3"/>
              </a:solidFill>
              <a:latin typeface="Arial" panose="020B0604020202020204" pitchFamily="34" charset="0"/>
              <a:ea typeface="+mn-lt"/>
              <a:cs typeface="Arial" panose="020B0604020202020204" pitchFamily="34" charset="0"/>
            </a:endParaRPr>
          </a:p>
          <a:p>
            <a:pPr marL="285750" indent="-285750" algn="just">
              <a:buFont typeface="Wingdings" panose="05000000000000000000" pitchFamily="2" charset="2"/>
              <a:buChar char="Ø"/>
            </a:pPr>
            <a:endParaRPr lang="en-US" sz="1600" dirty="0">
              <a:solidFill>
                <a:schemeClr val="accent3"/>
              </a:solidFill>
              <a:latin typeface="Arial" panose="020B0604020202020204" pitchFamily="34" charset="0"/>
              <a:ea typeface="+mn-lt"/>
              <a:cs typeface="Arial" panose="020B0604020202020204" pitchFamily="34" charset="0"/>
            </a:endParaRPr>
          </a:p>
          <a:p>
            <a:pPr marL="285750" indent="-285750" algn="just">
              <a:buFont typeface="Wingdings" panose="05000000000000000000" pitchFamily="2" charset="2"/>
              <a:buChar char="Ø"/>
            </a:pPr>
            <a:endParaRPr lang="en-US"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endParaRPr lang="en-US" sz="16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US" sz="1600" dirty="0">
                <a:solidFill>
                  <a:schemeClr val="accent3"/>
                </a:solidFill>
                <a:latin typeface="Arial" panose="020B0604020202020204" pitchFamily="34" charset="0"/>
                <a:ea typeface="+mn-lt"/>
                <a:cs typeface="Arial" panose="020B0604020202020204" pitchFamily="34" charset="0"/>
              </a:rPr>
              <a:t>Some argue that legalizing voluntary euthanasia would necessarily result in the practise becoming widespread. </a:t>
            </a:r>
            <a:r>
              <a:rPr lang="en-US" sz="1600" dirty="0">
                <a:latin typeface="Arial" panose="020B0604020202020204" pitchFamily="34" charset="0"/>
                <a:cs typeface="Arial" panose="020B0604020202020204" pitchFamily="34" charset="0"/>
              </a:rPr>
              <a:t>Most people firmly believed that the legislation in the UK should be modified to permit aid in dying or voluntary euthanasia.</a:t>
            </a:r>
            <a:r>
              <a:rPr lang="en-US" sz="1600" dirty="0">
                <a:solidFill>
                  <a:schemeClr val="accent3"/>
                </a:solidFill>
                <a:latin typeface="Arial" panose="020B0604020202020204" pitchFamily="34" charset="0"/>
                <a:ea typeface="+mn-lt"/>
                <a:cs typeface="Arial" panose="020B0604020202020204" pitchFamily="34" charset="0"/>
              </a:rPr>
              <a:t> Under English law, assisted suicide and euthanasia are both prohibited.(Harris j. 2010.).</a:t>
            </a:r>
          </a:p>
          <a:p>
            <a:pPr marL="285750" indent="-285750" algn="just">
              <a:buFont typeface="Wingdings" panose="05000000000000000000" pitchFamily="2" charset="2"/>
              <a:buChar char="Ø"/>
            </a:pPr>
            <a:endParaRPr lang="en-US" sz="1600" dirty="0">
              <a:solidFill>
                <a:schemeClr val="accent3"/>
              </a:solidFill>
              <a:latin typeface="Arial" panose="020B0604020202020204" pitchFamily="34" charset="0"/>
              <a:ea typeface="+mn-lt"/>
              <a:cs typeface="Arial" panose="020B0604020202020204" pitchFamily="34" charset="0"/>
            </a:endParaRPr>
          </a:p>
          <a:p>
            <a:pPr marL="285750" indent="-285750" algn="just">
              <a:buFont typeface="Wingdings" panose="05000000000000000000" pitchFamily="2" charset="2"/>
              <a:buChar char="Ø"/>
            </a:pPr>
            <a:endParaRPr lang="en-US" sz="1600" dirty="0">
              <a:solidFill>
                <a:schemeClr val="accent3"/>
              </a:solidFill>
              <a:latin typeface="Arial" panose="020B0604020202020204" pitchFamily="34" charset="0"/>
              <a:ea typeface="+mn-lt"/>
              <a:cs typeface="Arial" panose="020B0604020202020204" pitchFamily="34" charset="0"/>
            </a:endParaRPr>
          </a:p>
          <a:p>
            <a:pPr marL="285750" indent="-285750">
              <a:buFont typeface="Wingdings" panose="05000000000000000000" pitchFamily="2" charset="2"/>
              <a:buChar char="Ø"/>
            </a:pPr>
            <a:endParaRPr lang="en-US" sz="1800" dirty="0">
              <a:solidFill>
                <a:schemeClr val="accent3"/>
              </a:solidFill>
              <a:latin typeface="Arial" panose="020B0604020202020204" pitchFamily="34" charset="0"/>
              <a:ea typeface="+mn-lt"/>
              <a:cs typeface="Arial" panose="020B0604020202020204" pitchFamily="34" charset="0"/>
            </a:endParaRPr>
          </a:p>
          <a:p>
            <a:pPr marL="285750" indent="-285750">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US" sz="1800" dirty="0">
              <a:solidFill>
                <a:schemeClr val="accent3"/>
              </a:solidFill>
              <a:latin typeface="Arial" panose="020B0604020202020204" pitchFamily="34" charset="0"/>
              <a:ea typeface="+mn-lt"/>
              <a:cs typeface="Arial" panose="020B0604020202020204" pitchFamily="34" charset="0"/>
            </a:endParaRPr>
          </a:p>
          <a:p>
            <a:pPr marL="285750" indent="-285750">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39882287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A8A2-21B8-B82B-D40E-80696A8FBE9A}"/>
              </a:ext>
            </a:extLst>
          </p:cNvPr>
          <p:cNvSpPr>
            <a:spLocks noGrp="1"/>
          </p:cNvSpPr>
          <p:nvPr>
            <p:ph type="title"/>
          </p:nvPr>
        </p:nvSpPr>
        <p:spPr>
          <a:xfrm>
            <a:off x="1153668" y="4247147"/>
            <a:ext cx="9884664" cy="731520"/>
          </a:xfrm>
        </p:spPr>
        <p:txBody>
          <a:bodyPr>
            <a:normAutofit/>
          </a:bodyPr>
          <a:lstStyle/>
          <a:p>
            <a:r>
              <a:rPr lang="en-GB" sz="4400" dirty="0">
                <a:latin typeface="Arial" panose="020B0604020202020204" pitchFamily="34" charset="0"/>
                <a:cs typeface="Arial" panose="020B0604020202020204" pitchFamily="34" charset="0"/>
              </a:rPr>
              <a:t>Conclusion &amp; Recommendation</a:t>
            </a:r>
            <a:endParaRPr lang="en-GB" dirty="0"/>
          </a:p>
        </p:txBody>
      </p:sp>
    </p:spTree>
    <p:extLst>
      <p:ext uri="{BB962C8B-B14F-4D97-AF65-F5344CB8AC3E}">
        <p14:creationId xmlns:p14="http://schemas.microsoft.com/office/powerpoint/2010/main" val="30221668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9AC05D-560D-1665-8879-549C0B4EDE5C}"/>
              </a:ext>
            </a:extLst>
          </p:cNvPr>
          <p:cNvSpPr>
            <a:spLocks noGrp="1"/>
          </p:cNvSpPr>
          <p:nvPr>
            <p:ph idx="1"/>
          </p:nvPr>
        </p:nvSpPr>
        <p:spPr>
          <a:xfrm>
            <a:off x="1618488" y="1928662"/>
            <a:ext cx="8961120" cy="3000676"/>
          </a:xfrm>
        </p:spPr>
        <p:txBody>
          <a:bodyPr>
            <a:normAutofit fontScale="85000" lnSpcReduction="10000"/>
          </a:bodyPr>
          <a:lstStyle/>
          <a:p>
            <a:pPr algn="just"/>
            <a:r>
              <a:rPr lang="en-US" sz="2400" dirty="0">
                <a:solidFill>
                  <a:schemeClr val="tx1"/>
                </a:solidFill>
                <a:latin typeface="Arial" panose="020B0604020202020204" pitchFamily="34" charset="0"/>
                <a:cs typeface="Arial" panose="020B0604020202020204" pitchFamily="34" charset="0"/>
              </a:rPr>
              <a:t>The recommendation is that’s hospice care should be incorporated into oncology practise, according to a growing body of research that has developed over the previous ten years. Euthanasia should also be available across all nations as this can help people globally. Most care settings provide end-of-life care, albeit to varied degrees. This puts a lot of strain on businesses, employees, and family members</a:t>
            </a:r>
          </a:p>
          <a:p>
            <a:pPr lvl="0" algn="just"/>
            <a:r>
              <a:rPr lang="en-US" sz="2400" dirty="0">
                <a:solidFill>
                  <a:schemeClr val="tx1"/>
                </a:solidFill>
                <a:latin typeface="Arial" panose="020B0604020202020204" pitchFamily="34" charset="0"/>
                <a:cs typeface="Arial" panose="020B0604020202020204" pitchFamily="34" charset="0"/>
              </a:rPr>
              <a:t>The conclusion is that the management of a terminally ill patient requires the nurse to deal with people who experience a variety of bodily symptoms, including pain, nausea, dyspnea, oedema, exhaustion, and constipation. There should be care available for those </a:t>
            </a:r>
            <a:r>
              <a:rPr lang="en-US" sz="2400">
                <a:solidFill>
                  <a:schemeClr val="tx1"/>
                </a:solidFill>
                <a:latin typeface="Arial" panose="020B0604020202020204" pitchFamily="34" charset="0"/>
                <a:cs typeface="Arial" panose="020B0604020202020204" pitchFamily="34" charset="0"/>
              </a:rPr>
              <a:t>in distress. </a:t>
            </a:r>
            <a:endParaRPr lang="en-US" sz="2400" dirty="0">
              <a:solidFill>
                <a:schemeClr val="tx1"/>
              </a:solidFill>
              <a:latin typeface="Arial" panose="020B0604020202020204" pitchFamily="34" charset="0"/>
              <a:cs typeface="Arial" panose="020B0604020202020204" pitchFamily="34" charset="0"/>
            </a:endParaRPr>
          </a:p>
          <a:p>
            <a:pPr algn="just"/>
            <a:endParaRPr lang="en-US" sz="2000" dirty="0">
              <a:solidFill>
                <a:schemeClr val="tx1"/>
              </a:solidFill>
              <a:highlight>
                <a:srgbClr val="FFFF00"/>
              </a:highlight>
              <a:latin typeface="Arial" panose="020B0604020202020204" pitchFamily="34" charset="0"/>
              <a:cs typeface="Arial" panose="020B0604020202020204" pitchFamily="34" charset="0"/>
            </a:endParaRPr>
          </a:p>
          <a:p>
            <a:pPr algn="just"/>
            <a:endParaRPr lang="en-US" sz="2000" dirty="0">
              <a:solidFill>
                <a:schemeClr val="tx1"/>
              </a:solidFill>
              <a:highlight>
                <a:srgbClr val="FFFF00"/>
              </a:highlight>
              <a:latin typeface="Arial" panose="020B0604020202020204" pitchFamily="34" charset="0"/>
              <a:cs typeface="Arial" panose="020B0604020202020204" pitchFamily="34" charset="0"/>
            </a:endParaRPr>
          </a:p>
          <a:p>
            <a:pPr marL="0" indent="0" algn="just">
              <a:lnSpc>
                <a:spcPct val="100000"/>
              </a:lnSpc>
              <a:buNone/>
            </a:pPr>
            <a:endParaRPr lang="en-US" dirty="0">
              <a:solidFill>
                <a:schemeClr val="accent3"/>
              </a:solidFill>
              <a:cs typeface="Calibri"/>
            </a:endParaRPr>
          </a:p>
          <a:p>
            <a:pPr marL="0" indent="0" algn="just">
              <a:lnSpc>
                <a:spcPct val="100000"/>
              </a:lnSpc>
              <a:buNone/>
            </a:pPr>
            <a:endParaRPr lang="en-US" dirty="0">
              <a:solidFill>
                <a:schemeClr val="accent3"/>
              </a:solidFill>
              <a:cs typeface="Calibri"/>
            </a:endParaRPr>
          </a:p>
        </p:txBody>
      </p:sp>
      <p:sp>
        <p:nvSpPr>
          <p:cNvPr id="5" name="Slide Number Placeholder 4">
            <a:extLst>
              <a:ext uri="{FF2B5EF4-FFF2-40B4-BE49-F238E27FC236}">
                <a16:creationId xmlns:a16="http://schemas.microsoft.com/office/drawing/2014/main" id="{94026A48-6EF8-D4D0-2C6E-1F96935EA501}"/>
              </a:ext>
            </a:extLst>
          </p:cNvPr>
          <p:cNvSpPr>
            <a:spLocks noGrp="1"/>
          </p:cNvSpPr>
          <p:nvPr>
            <p:ph type="sldNum" sz="quarter" idx="11"/>
          </p:nvPr>
        </p:nvSpPr>
        <p:spPr/>
        <p:txBody>
          <a:bodyPr/>
          <a:lstStyle/>
          <a:p>
            <a:fld id="{294A09A9-5501-47C1-A89A-A340965A2BE2}" type="slidenum">
              <a:rPr lang="en-US" smtClean="0"/>
              <a:pPr/>
              <a:t>25</a:t>
            </a:fld>
            <a:endParaRPr lang="en-US" dirty="0"/>
          </a:p>
        </p:txBody>
      </p:sp>
    </p:spTree>
    <p:extLst>
      <p:ext uri="{BB962C8B-B14F-4D97-AF65-F5344CB8AC3E}">
        <p14:creationId xmlns:p14="http://schemas.microsoft.com/office/powerpoint/2010/main" val="5207005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C5F46CD1-7198-49A0-0B65-973D40C309F3}"/>
              </a:ext>
            </a:extLst>
          </p:cNvPr>
          <p:cNvSpPr>
            <a:spLocks noGrp="1"/>
          </p:cNvSpPr>
          <p:nvPr>
            <p:ph type="sldNum" sz="quarter" idx="12"/>
          </p:nvPr>
        </p:nvSpPr>
        <p:spPr/>
        <p:txBody>
          <a:bodyPr/>
          <a:lstStyle/>
          <a:p>
            <a:fld id="{294A09A9-5501-47C1-A89A-A340965A2BE2}" type="slidenum">
              <a:rPr lang="en-US" smtClean="0"/>
              <a:t>26</a:t>
            </a:fld>
            <a:endParaRPr lang="en-US" dirty="0"/>
          </a:p>
        </p:txBody>
      </p:sp>
      <p:sp>
        <p:nvSpPr>
          <p:cNvPr id="11" name="Title 1">
            <a:extLst>
              <a:ext uri="{FF2B5EF4-FFF2-40B4-BE49-F238E27FC236}">
                <a16:creationId xmlns:a16="http://schemas.microsoft.com/office/drawing/2014/main" id="{0EA87E5C-6B85-0BFF-0C75-7ED4C4DD2082}"/>
              </a:ext>
            </a:extLst>
          </p:cNvPr>
          <p:cNvSpPr>
            <a:spLocks noGrp="1"/>
          </p:cNvSpPr>
          <p:nvPr>
            <p:ph type="title"/>
          </p:nvPr>
        </p:nvSpPr>
        <p:spPr>
          <a:xfrm>
            <a:off x="839788" y="365125"/>
            <a:ext cx="10515600" cy="1325563"/>
          </a:xfrm>
        </p:spPr>
        <p:txBody>
          <a:bodyPr>
            <a:noAutofit/>
          </a:bodyPr>
          <a:lstStyle/>
          <a:p>
            <a:r>
              <a:rPr lang="en-US" sz="3600" dirty="0">
                <a:latin typeface="Arial" panose="020B0604020202020204" pitchFamily="34" charset="0"/>
                <a:cs typeface="Arial" panose="020B0604020202020204" pitchFamily="34" charset="0"/>
              </a:rPr>
              <a:t>References</a:t>
            </a:r>
            <a:endParaRPr lang="en-GB" sz="3600" dirty="0"/>
          </a:p>
        </p:txBody>
      </p:sp>
      <p:sp>
        <p:nvSpPr>
          <p:cNvPr id="12" name="TextBox 11">
            <a:extLst>
              <a:ext uri="{FF2B5EF4-FFF2-40B4-BE49-F238E27FC236}">
                <a16:creationId xmlns:a16="http://schemas.microsoft.com/office/drawing/2014/main" id="{38551B5A-38D9-F32C-D345-F4C7841DFCAB}"/>
              </a:ext>
            </a:extLst>
          </p:cNvPr>
          <p:cNvSpPr txBox="1"/>
          <p:nvPr/>
        </p:nvSpPr>
        <p:spPr>
          <a:xfrm flipH="1">
            <a:off x="421640" y="1985923"/>
            <a:ext cx="11348720" cy="4370427"/>
          </a:xfrm>
          <a:prstGeom prst="rect">
            <a:avLst/>
          </a:prstGeom>
          <a:noFill/>
        </p:spPr>
        <p:txBody>
          <a:bodyPr wrap="square" rtlCol="0">
            <a:spAutoFit/>
          </a:bodyPr>
          <a:lstStyle/>
          <a:p>
            <a:pPr algn="just"/>
            <a:r>
              <a:rPr lang="en-US" sz="1000" b="0" i="0" dirty="0">
                <a:effectLst/>
                <a:latin typeface="Arial" panose="020B0604020202020204" pitchFamily="34" charset="0"/>
              </a:rPr>
              <a:t>Sum, G., Lau, L.K., Jabbar, K.A., Lun, P., George, P.P., Munro, Y.L. and Ding, Y.Y., (2023). The World Health Organization (WHO) Integrated Care for Older People (ICOPE) Framework: A Narrative Review on Its Adoption Worldwide and Lessons Learnt. </a:t>
            </a:r>
            <a:r>
              <a:rPr lang="en-US" sz="1000" b="0" i="1" dirty="0">
                <a:effectLst/>
                <a:latin typeface="Arial" panose="020B0604020202020204" pitchFamily="34" charset="0"/>
              </a:rPr>
              <a:t>International Journal of Environmental Research and Public Health</a:t>
            </a:r>
            <a:r>
              <a:rPr lang="en-US" sz="1000" b="0" i="0" dirty="0">
                <a:effectLst/>
                <a:latin typeface="Arial" panose="020B0604020202020204" pitchFamily="34" charset="0"/>
              </a:rPr>
              <a:t>, </a:t>
            </a:r>
            <a:r>
              <a:rPr lang="en-US" sz="1000" b="0" i="1" dirty="0">
                <a:effectLst/>
                <a:latin typeface="Arial" panose="020B0604020202020204" pitchFamily="34" charset="0"/>
              </a:rPr>
              <a:t>20</a:t>
            </a:r>
            <a:r>
              <a:rPr lang="en-US" sz="1000" b="0" i="0" dirty="0">
                <a:effectLst/>
                <a:latin typeface="Arial" panose="020B0604020202020204" pitchFamily="34" charset="0"/>
              </a:rPr>
              <a:t>(1), p.154.</a:t>
            </a:r>
          </a:p>
          <a:p>
            <a:pPr algn="just"/>
            <a:endParaRPr lang="en-US" sz="1000" dirty="0">
              <a:latin typeface="Arial" panose="020B0604020202020204" pitchFamily="34" charset="0"/>
            </a:endParaRPr>
          </a:p>
          <a:p>
            <a:pPr algn="just"/>
            <a:r>
              <a:rPr lang="en-GB" sz="1000" b="0" i="0" dirty="0">
                <a:effectLst/>
                <a:latin typeface="Arial" panose="020B0604020202020204" pitchFamily="34" charset="0"/>
              </a:rPr>
              <a:t>Rudnicka, E., Napierała, P., Podfigurna, A., Męczekalski, B., Smolarczyk, R. and Grymowicz, M., (2020). The World Health Organization (WHO) approach to healthy ageing. </a:t>
            </a:r>
            <a:r>
              <a:rPr lang="en-GB" sz="1000" b="0" i="1" dirty="0">
                <a:effectLst/>
                <a:latin typeface="Arial" panose="020B0604020202020204" pitchFamily="34" charset="0"/>
              </a:rPr>
              <a:t>Maturitas</a:t>
            </a:r>
            <a:r>
              <a:rPr lang="en-GB" sz="1000" b="0" i="0" dirty="0">
                <a:effectLst/>
                <a:latin typeface="Arial" panose="020B0604020202020204" pitchFamily="34" charset="0"/>
              </a:rPr>
              <a:t>, </a:t>
            </a:r>
            <a:r>
              <a:rPr lang="en-GB" sz="1000" b="0" i="1" dirty="0">
                <a:effectLst/>
                <a:latin typeface="Arial" panose="020B0604020202020204" pitchFamily="34" charset="0"/>
              </a:rPr>
              <a:t>139</a:t>
            </a:r>
            <a:r>
              <a:rPr lang="en-GB" sz="1000" b="0" i="0" dirty="0">
                <a:effectLst/>
                <a:latin typeface="Arial" panose="020B0604020202020204" pitchFamily="34" charset="0"/>
              </a:rPr>
              <a:t>, pp.6-11.</a:t>
            </a:r>
          </a:p>
          <a:p>
            <a:pPr algn="just"/>
            <a:endParaRPr lang="en-GB" sz="1000" dirty="0">
              <a:latin typeface="Arial" panose="020B0604020202020204" pitchFamily="34" charset="0"/>
            </a:endParaRPr>
          </a:p>
          <a:p>
            <a:pPr algn="just"/>
            <a:r>
              <a:rPr lang="en-US" sz="1000" b="0" i="0" dirty="0">
                <a:effectLst/>
                <a:latin typeface="Arial" panose="020B0604020202020204" pitchFamily="34" charset="0"/>
              </a:rPr>
              <a:t>Rémillard-Boilard, S., Buffel, T. and Phillipson, C., (2021). Developing age-friendly cities and communities: Eleven case studies from around the world. </a:t>
            </a:r>
            <a:r>
              <a:rPr lang="en-US" sz="1000" b="0" i="1" dirty="0">
                <a:effectLst/>
                <a:latin typeface="Arial" panose="020B0604020202020204" pitchFamily="34" charset="0"/>
              </a:rPr>
              <a:t>International journal of environmental research and public health</a:t>
            </a:r>
            <a:r>
              <a:rPr lang="en-US" sz="1000" b="0" i="0" dirty="0">
                <a:effectLst/>
                <a:latin typeface="Arial" panose="020B0604020202020204" pitchFamily="34" charset="0"/>
              </a:rPr>
              <a:t>, </a:t>
            </a:r>
            <a:r>
              <a:rPr lang="en-US" sz="1000" b="0" i="1" dirty="0">
                <a:effectLst/>
                <a:latin typeface="Arial" panose="020B0604020202020204" pitchFamily="34" charset="0"/>
              </a:rPr>
              <a:t>18</a:t>
            </a:r>
            <a:r>
              <a:rPr lang="en-US" sz="1000" b="0" i="0" dirty="0">
                <a:effectLst/>
                <a:latin typeface="Arial" panose="020B0604020202020204" pitchFamily="34" charset="0"/>
              </a:rPr>
              <a:t>(1), p.133.</a:t>
            </a:r>
          </a:p>
          <a:p>
            <a:pPr algn="just"/>
            <a:endParaRPr lang="en-US" sz="1000" dirty="0">
              <a:latin typeface="Arial" panose="020B0604020202020204" pitchFamily="34" charset="0"/>
            </a:endParaRPr>
          </a:p>
          <a:p>
            <a:pPr algn="just"/>
            <a:r>
              <a:rPr lang="en-US" sz="1000" b="0" i="0" dirty="0">
                <a:effectLst/>
                <a:latin typeface="Arial" panose="020B0604020202020204" pitchFamily="34" charset="0"/>
              </a:rPr>
              <a:t>Abdi, S., Spann, A., Borilovic, J., de Witte, L. and Hawley, M., (2019). Understanding the care and support needs of older people: a scoping review and categorisation using the WHO international classification of functioning, disability and health framework (ICF). </a:t>
            </a:r>
            <a:r>
              <a:rPr lang="en-US" sz="1000" b="0" i="1" dirty="0">
                <a:effectLst/>
                <a:latin typeface="Arial" panose="020B0604020202020204" pitchFamily="34" charset="0"/>
              </a:rPr>
              <a:t>BMC geriatrics</a:t>
            </a:r>
            <a:r>
              <a:rPr lang="en-US" sz="1000" b="0" i="0" dirty="0">
                <a:effectLst/>
                <a:latin typeface="Arial" panose="020B0604020202020204" pitchFamily="34" charset="0"/>
              </a:rPr>
              <a:t>, </a:t>
            </a:r>
            <a:r>
              <a:rPr lang="en-US" sz="1000" b="0" i="1" dirty="0">
                <a:effectLst/>
                <a:latin typeface="Arial" panose="020B0604020202020204" pitchFamily="34" charset="0"/>
              </a:rPr>
              <a:t>19</a:t>
            </a:r>
            <a:r>
              <a:rPr lang="en-US" sz="1000" b="0" i="0" dirty="0">
                <a:effectLst/>
                <a:latin typeface="Arial" panose="020B0604020202020204" pitchFamily="34" charset="0"/>
              </a:rPr>
              <a:t>(1), pp.1-15.</a:t>
            </a:r>
          </a:p>
          <a:p>
            <a:pPr algn="just"/>
            <a:endParaRPr lang="en-US" sz="1000" dirty="0">
              <a:latin typeface="Arial" panose="020B0604020202020204" pitchFamily="34" charset="0"/>
            </a:endParaRPr>
          </a:p>
          <a:p>
            <a:pPr algn="just"/>
            <a:r>
              <a:rPr lang="en-GB" sz="1000" b="0" i="0" dirty="0">
                <a:effectLst/>
                <a:latin typeface="Arial" panose="020B0604020202020204" pitchFamily="34" charset="0"/>
              </a:rPr>
              <a:t>Akpan, A., Roberts, C., Bandeen-Roche, K., Batty, B., Bausewein, C., Bell, D., Bramley, D., Bynum, J., Cameron, I.D., Chen, L.K. and Ekdahl, A., (2018). Standard set of health outcome measures for older persons. </a:t>
            </a:r>
            <a:r>
              <a:rPr lang="en-GB" sz="1000" b="0" i="1" dirty="0">
                <a:effectLst/>
                <a:latin typeface="Arial" panose="020B0604020202020204" pitchFamily="34" charset="0"/>
              </a:rPr>
              <a:t>BMC geriatrics</a:t>
            </a:r>
            <a:r>
              <a:rPr lang="en-GB" sz="1000" b="0" i="0" dirty="0">
                <a:effectLst/>
                <a:latin typeface="Arial" panose="020B0604020202020204" pitchFamily="34" charset="0"/>
              </a:rPr>
              <a:t>, </a:t>
            </a:r>
            <a:r>
              <a:rPr lang="en-GB" sz="1000" b="0" i="1" dirty="0">
                <a:effectLst/>
                <a:latin typeface="Arial" panose="020B0604020202020204" pitchFamily="34" charset="0"/>
              </a:rPr>
              <a:t>18</a:t>
            </a:r>
            <a:r>
              <a:rPr lang="en-GB" sz="1000" b="0" i="0" dirty="0">
                <a:effectLst/>
                <a:latin typeface="Arial" panose="020B0604020202020204" pitchFamily="34" charset="0"/>
              </a:rPr>
              <a:t>, pp.1-10.</a:t>
            </a:r>
          </a:p>
          <a:p>
            <a:pPr algn="just"/>
            <a:endParaRPr lang="en-US" sz="1000" b="0" i="0" dirty="0">
              <a:effectLst/>
              <a:latin typeface="Arial" panose="020B0604020202020204" pitchFamily="34" charset="0"/>
            </a:endParaRPr>
          </a:p>
          <a:p>
            <a:pPr algn="just"/>
            <a:r>
              <a:rPr lang="en-GB" sz="1000" b="0" i="0" dirty="0">
                <a:effectLst/>
                <a:latin typeface="Arial" panose="020B0604020202020204" pitchFamily="34" charset="0"/>
              </a:rPr>
              <a:t>Akpan, A., Roberts, C., Bandeen-Roche, K., Batty, B., Bausewein, C., Bell, D., Bramley, D., Bynum, J., Cameron, I.D., Chen, L.K. and Ekdahl, A., (2018). Standard set of health outcome measures for older persons. </a:t>
            </a:r>
            <a:r>
              <a:rPr lang="en-GB" sz="1000" b="0" i="1" dirty="0">
                <a:effectLst/>
                <a:latin typeface="Arial" panose="020B0604020202020204" pitchFamily="34" charset="0"/>
              </a:rPr>
              <a:t>BMC geriatrics</a:t>
            </a:r>
            <a:r>
              <a:rPr lang="en-GB" sz="1000" b="0" i="0" dirty="0">
                <a:effectLst/>
                <a:latin typeface="Arial" panose="020B0604020202020204" pitchFamily="34" charset="0"/>
              </a:rPr>
              <a:t>, </a:t>
            </a:r>
            <a:r>
              <a:rPr lang="en-GB" sz="1000" b="0" i="1" dirty="0">
                <a:effectLst/>
                <a:latin typeface="Arial" panose="020B0604020202020204" pitchFamily="34" charset="0"/>
              </a:rPr>
              <a:t>18</a:t>
            </a:r>
            <a:r>
              <a:rPr lang="en-GB" sz="1000" b="0" i="0" dirty="0">
                <a:effectLst/>
                <a:latin typeface="Arial" panose="020B0604020202020204" pitchFamily="34" charset="0"/>
              </a:rPr>
              <a:t>, pp.1-10.</a:t>
            </a:r>
          </a:p>
          <a:p>
            <a:pPr algn="just"/>
            <a:endParaRPr lang="en-US" sz="1000" b="0" i="0" dirty="0">
              <a:effectLst/>
              <a:latin typeface="Arial" panose="020B0604020202020204" pitchFamily="34" charset="0"/>
            </a:endParaRPr>
          </a:p>
          <a:p>
            <a:pPr algn="just"/>
            <a:r>
              <a:rPr lang="en-US" sz="1000" b="0" i="0" dirty="0">
                <a:effectLst/>
                <a:latin typeface="Arial" panose="020B0604020202020204" pitchFamily="34" charset="0"/>
              </a:rPr>
              <a:t>Sjöberg, M., Edberg, A.K., Rasmussen, B.H. and Beck, I., (2021). Documentation of older people’s end-of-life care in the context of specialised palliative care: a retrospective review of patient records. </a:t>
            </a:r>
            <a:r>
              <a:rPr lang="en-US" sz="1000" b="0" i="1" dirty="0">
                <a:effectLst/>
                <a:latin typeface="Arial" panose="020B0604020202020204" pitchFamily="34" charset="0"/>
              </a:rPr>
              <a:t>BMC Palliative Care</a:t>
            </a:r>
            <a:r>
              <a:rPr lang="en-US" sz="1000" b="0" i="0" dirty="0">
                <a:effectLst/>
                <a:latin typeface="Arial" panose="020B0604020202020204" pitchFamily="34" charset="0"/>
              </a:rPr>
              <a:t>, </a:t>
            </a:r>
            <a:r>
              <a:rPr lang="en-US" sz="1000" b="0" i="1" dirty="0">
                <a:effectLst/>
                <a:latin typeface="Arial" panose="020B0604020202020204" pitchFamily="34" charset="0"/>
              </a:rPr>
              <a:t>20</a:t>
            </a:r>
            <a:r>
              <a:rPr lang="en-US" sz="1000" b="0" i="0" dirty="0">
                <a:effectLst/>
                <a:latin typeface="Arial" panose="020B0604020202020204" pitchFamily="34" charset="0"/>
              </a:rPr>
              <a:t>(1), p.91.</a:t>
            </a:r>
          </a:p>
          <a:p>
            <a:pPr algn="just"/>
            <a:endParaRPr lang="en-US" sz="1000" dirty="0">
              <a:latin typeface="Arial" panose="020B0604020202020204" pitchFamily="34" charset="0"/>
            </a:endParaRPr>
          </a:p>
          <a:p>
            <a:pPr algn="just"/>
            <a:r>
              <a:rPr lang="en-US" sz="1000" b="0" i="0" dirty="0">
                <a:effectLst/>
                <a:latin typeface="Arial" panose="020B0604020202020204" pitchFamily="34" charset="0"/>
              </a:rPr>
              <a:t>Wallerstedt, B. and Andershed, B., (2007). Caring for dying patients outside special palliative care settings: experiences from a nursing perspective. </a:t>
            </a:r>
            <a:r>
              <a:rPr lang="en-US" sz="1000" b="0" i="1" dirty="0">
                <a:effectLst/>
                <a:latin typeface="Arial" panose="020B0604020202020204" pitchFamily="34" charset="0"/>
              </a:rPr>
              <a:t>Scandinavian journal of caring sciences</a:t>
            </a:r>
            <a:r>
              <a:rPr lang="en-US" sz="1000" b="0" i="0" dirty="0">
                <a:effectLst/>
                <a:latin typeface="Arial" panose="020B0604020202020204" pitchFamily="34" charset="0"/>
              </a:rPr>
              <a:t>, </a:t>
            </a:r>
            <a:r>
              <a:rPr lang="en-US" sz="1000" b="0" i="1" dirty="0">
                <a:effectLst/>
                <a:latin typeface="Arial" panose="020B0604020202020204" pitchFamily="34" charset="0"/>
              </a:rPr>
              <a:t>21</a:t>
            </a:r>
            <a:r>
              <a:rPr lang="en-US" sz="1000" b="0" i="0" dirty="0">
                <a:effectLst/>
                <a:latin typeface="Arial" panose="020B0604020202020204" pitchFamily="34" charset="0"/>
              </a:rPr>
              <a:t>(1), pp.32-40.</a:t>
            </a:r>
          </a:p>
          <a:p>
            <a:pPr algn="just"/>
            <a:endParaRPr lang="en-US" sz="1000" dirty="0">
              <a:latin typeface="Arial" panose="020B0604020202020204" pitchFamily="34" charset="0"/>
            </a:endParaRPr>
          </a:p>
          <a:p>
            <a:pPr algn="just"/>
            <a:r>
              <a:rPr lang="en-US" sz="1000" b="0" i="0" dirty="0">
                <a:effectLst/>
                <a:latin typeface="Arial" panose="020B0604020202020204" pitchFamily="34" charset="0"/>
              </a:rPr>
              <a:t>Mak, Y.W., Lim Chiang, V.C. and Chui, W.T., (2013). Experiences and perceptions of nurses caring for dying patients and families in the acute medical admission setting. </a:t>
            </a:r>
            <a:r>
              <a:rPr lang="en-US" sz="1000" b="0" i="1" dirty="0">
                <a:effectLst/>
                <a:latin typeface="Arial" panose="020B0604020202020204" pitchFamily="34" charset="0"/>
              </a:rPr>
              <a:t>International journal of palliative nursing</a:t>
            </a:r>
            <a:r>
              <a:rPr lang="en-US" sz="1000" b="0" i="0" dirty="0">
                <a:effectLst/>
                <a:latin typeface="Arial" panose="020B0604020202020204" pitchFamily="34" charset="0"/>
              </a:rPr>
              <a:t>, </a:t>
            </a:r>
            <a:r>
              <a:rPr lang="en-US" sz="1000" b="0" i="1" dirty="0">
                <a:effectLst/>
                <a:latin typeface="Arial" panose="020B0604020202020204" pitchFamily="34" charset="0"/>
              </a:rPr>
              <a:t>19</a:t>
            </a:r>
            <a:r>
              <a:rPr lang="en-US" sz="1000" b="0" i="0" dirty="0">
                <a:effectLst/>
                <a:latin typeface="Arial" panose="020B0604020202020204" pitchFamily="34" charset="0"/>
              </a:rPr>
              <a:t>(9), pp.423-431.</a:t>
            </a:r>
          </a:p>
          <a:p>
            <a:pPr algn="just"/>
            <a:endParaRPr lang="en-US" sz="1000" dirty="0">
              <a:latin typeface="Arial" panose="020B0604020202020204" pitchFamily="34" charset="0"/>
            </a:endParaRPr>
          </a:p>
          <a:p>
            <a:endParaRPr lang="en-US" sz="1800" kern="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02213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530D-79BC-20CA-2D97-368D1BA4FC24}"/>
              </a:ext>
            </a:extLst>
          </p:cNvPr>
          <p:cNvSpPr>
            <a:spLocks noGrp="1"/>
          </p:cNvSpPr>
          <p:nvPr>
            <p:ph type="title"/>
          </p:nvPr>
        </p:nvSpPr>
        <p:spPr/>
        <p:txBody>
          <a:bodyPr/>
          <a:lstStyle/>
          <a:p>
            <a:r>
              <a:rPr lang="en-GB" dirty="0"/>
              <a:t>References</a:t>
            </a:r>
          </a:p>
        </p:txBody>
      </p:sp>
      <p:sp>
        <p:nvSpPr>
          <p:cNvPr id="8" name="Slide Number Placeholder 7">
            <a:extLst>
              <a:ext uri="{FF2B5EF4-FFF2-40B4-BE49-F238E27FC236}">
                <a16:creationId xmlns:a16="http://schemas.microsoft.com/office/drawing/2014/main" id="{514D036B-A88E-C729-AFB2-5E8AEF6E1C5B}"/>
              </a:ext>
            </a:extLst>
          </p:cNvPr>
          <p:cNvSpPr>
            <a:spLocks noGrp="1"/>
          </p:cNvSpPr>
          <p:nvPr>
            <p:ph type="sldNum" sz="quarter" idx="12"/>
          </p:nvPr>
        </p:nvSpPr>
        <p:spPr/>
        <p:txBody>
          <a:bodyPr/>
          <a:lstStyle/>
          <a:p>
            <a:fld id="{294A09A9-5501-47C1-A89A-A340965A2BE2}" type="slidenum">
              <a:rPr lang="en-US" smtClean="0"/>
              <a:t>27</a:t>
            </a:fld>
            <a:endParaRPr lang="en-US" dirty="0"/>
          </a:p>
        </p:txBody>
      </p:sp>
      <p:sp>
        <p:nvSpPr>
          <p:cNvPr id="12" name="TextBox 11">
            <a:extLst>
              <a:ext uri="{FF2B5EF4-FFF2-40B4-BE49-F238E27FC236}">
                <a16:creationId xmlns:a16="http://schemas.microsoft.com/office/drawing/2014/main" id="{8CEE41FC-F9C5-64D5-23E0-FF8EC2405356}"/>
              </a:ext>
            </a:extLst>
          </p:cNvPr>
          <p:cNvSpPr txBox="1"/>
          <p:nvPr/>
        </p:nvSpPr>
        <p:spPr>
          <a:xfrm>
            <a:off x="558800" y="2062480"/>
            <a:ext cx="11074400" cy="4724370"/>
          </a:xfrm>
          <a:prstGeom prst="rect">
            <a:avLst/>
          </a:prstGeom>
          <a:noFill/>
        </p:spPr>
        <p:txBody>
          <a:bodyPr wrap="square" rtlCol="0">
            <a:spAutoFit/>
          </a:bodyPr>
          <a:lstStyle/>
          <a:p>
            <a:pPr algn="just"/>
            <a:r>
              <a:rPr lang="en-US" sz="1000" b="0" i="0" dirty="0">
                <a:effectLst/>
                <a:latin typeface="Arial" panose="020B0604020202020204" pitchFamily="34" charset="0"/>
              </a:rPr>
              <a:t>Hui, D., Hannon, B.L., Zimmermann, C. and Bruera, E., (2018). Improving patient and caregiver outcomes in oncology: Team‐based, timely, and targeted palliative care. </a:t>
            </a:r>
            <a:r>
              <a:rPr lang="en-US" sz="1000" b="0" i="1" dirty="0">
                <a:effectLst/>
                <a:latin typeface="Arial" panose="020B0604020202020204" pitchFamily="34" charset="0"/>
              </a:rPr>
              <a:t>CA: a cancer journal for clinicians</a:t>
            </a:r>
            <a:r>
              <a:rPr lang="en-US" sz="1000" b="0" i="0" dirty="0">
                <a:effectLst/>
                <a:latin typeface="Arial" panose="020B0604020202020204" pitchFamily="34" charset="0"/>
              </a:rPr>
              <a:t>, </a:t>
            </a:r>
            <a:r>
              <a:rPr lang="en-US" sz="1000" b="0" i="1" dirty="0">
                <a:effectLst/>
                <a:latin typeface="Arial" panose="020B0604020202020204" pitchFamily="34" charset="0"/>
              </a:rPr>
              <a:t>68</a:t>
            </a:r>
            <a:r>
              <a:rPr lang="en-US" sz="1000" b="0" i="0" dirty="0">
                <a:effectLst/>
                <a:latin typeface="Arial" panose="020B0604020202020204" pitchFamily="34" charset="0"/>
              </a:rPr>
              <a:t>(5), pp.356-376.</a:t>
            </a:r>
          </a:p>
          <a:p>
            <a:pPr algn="just"/>
            <a:endParaRPr lang="en-US" sz="1000" dirty="0">
              <a:latin typeface="Arial" panose="020B0604020202020204" pitchFamily="34" charset="0"/>
            </a:endParaRPr>
          </a:p>
          <a:p>
            <a:pPr algn="just"/>
            <a:r>
              <a:rPr lang="en-US" sz="1000" b="0" i="0" dirty="0">
                <a:effectLst/>
                <a:latin typeface="Arial" panose="020B0604020202020204" pitchFamily="34" charset="0"/>
              </a:rPr>
              <a:t>Rainsford, S., MacLeod, R.D., Glasgow, N.J., Phillips, C.B., Wiles, R.B. and Wilson, D.M., (2017). Rural end-of-life care from the experiences and perspectives of patients and family caregivers: a systematic literature review. </a:t>
            </a:r>
            <a:r>
              <a:rPr lang="en-US" sz="1000" b="0" i="1" dirty="0">
                <a:effectLst/>
                <a:latin typeface="Arial" panose="020B0604020202020204" pitchFamily="34" charset="0"/>
              </a:rPr>
              <a:t>Palliative Medicine</a:t>
            </a:r>
            <a:r>
              <a:rPr lang="en-US" sz="1000" b="0" i="0" dirty="0">
                <a:effectLst/>
                <a:latin typeface="Arial" panose="020B0604020202020204" pitchFamily="34" charset="0"/>
              </a:rPr>
              <a:t>, </a:t>
            </a:r>
            <a:r>
              <a:rPr lang="en-US" sz="1000" b="0" i="1" dirty="0">
                <a:effectLst/>
                <a:latin typeface="Arial" panose="020B0604020202020204" pitchFamily="34" charset="0"/>
              </a:rPr>
              <a:t>31</a:t>
            </a:r>
            <a:r>
              <a:rPr lang="en-US" sz="1000" b="0" i="0" dirty="0">
                <a:effectLst/>
                <a:latin typeface="Arial" panose="020B0604020202020204" pitchFamily="34" charset="0"/>
              </a:rPr>
              <a:t>(10), pp.895-912.</a:t>
            </a:r>
          </a:p>
          <a:p>
            <a:pPr algn="just"/>
            <a:endParaRPr lang="en-US" sz="1000" b="0" i="0" dirty="0">
              <a:effectLst/>
              <a:latin typeface="Arial" panose="020B0604020202020204" pitchFamily="34" charset="0"/>
            </a:endParaRPr>
          </a:p>
          <a:p>
            <a:pPr algn="just"/>
            <a:r>
              <a:rPr lang="en-US" sz="1000" b="0" i="0" dirty="0">
                <a:effectLst/>
                <a:latin typeface="Arial" panose="020B0604020202020204" pitchFamily="34" charset="0"/>
              </a:rPr>
              <a:t>Hui, D., Hannon, B.L., Zimmermann, C. and Bruera, E.,(2018). Improving patient and caregiver outcomes in oncology: Team‐based, timely, and targeted palliative care. </a:t>
            </a:r>
            <a:r>
              <a:rPr lang="en-US" sz="1000" b="0" i="1" dirty="0">
                <a:effectLst/>
                <a:latin typeface="Arial" panose="020B0604020202020204" pitchFamily="34" charset="0"/>
              </a:rPr>
              <a:t>CA: a cancer journal for clinicians</a:t>
            </a:r>
            <a:r>
              <a:rPr lang="en-US" sz="1000" b="0" i="0" dirty="0">
                <a:effectLst/>
                <a:latin typeface="Arial" panose="020B0604020202020204" pitchFamily="34" charset="0"/>
              </a:rPr>
              <a:t>, </a:t>
            </a:r>
            <a:r>
              <a:rPr lang="en-US" sz="1000" b="0" i="1" dirty="0">
                <a:effectLst/>
                <a:latin typeface="Arial" panose="020B0604020202020204" pitchFamily="34" charset="0"/>
              </a:rPr>
              <a:t>68</a:t>
            </a:r>
            <a:r>
              <a:rPr lang="en-US" sz="1000" b="0" i="0" dirty="0">
                <a:effectLst/>
                <a:latin typeface="Arial" panose="020B0604020202020204" pitchFamily="34" charset="0"/>
              </a:rPr>
              <a:t>(5), pp.356-376.</a:t>
            </a:r>
            <a:endParaRPr lang="en-GB" sz="1000" b="0" i="0" dirty="0">
              <a:effectLst/>
              <a:latin typeface="Arial" panose="020B0604020202020204" pitchFamily="34" charset="0"/>
            </a:endParaRPr>
          </a:p>
          <a:p>
            <a:pPr algn="just"/>
            <a:endParaRPr lang="en-US" sz="1000" b="0" i="0" dirty="0">
              <a:effectLst/>
              <a:latin typeface="Arial" panose="020B0604020202020204" pitchFamily="34" charset="0"/>
            </a:endParaRPr>
          </a:p>
          <a:p>
            <a:pPr algn="just"/>
            <a:endParaRPr lang="en-US" sz="1000" dirty="0">
              <a:latin typeface="Arial" panose="020B0604020202020204" pitchFamily="34" charset="0"/>
            </a:endParaRPr>
          </a:p>
          <a:p>
            <a:pPr algn="just"/>
            <a:r>
              <a:rPr lang="en-US" sz="1000" b="0" i="0" dirty="0">
                <a:effectLst/>
                <a:latin typeface="Arial" panose="020B0604020202020204" pitchFamily="34" charset="0"/>
              </a:rPr>
              <a:t>Durand, R.P., Dickinson, G.E., Sumner, E.D. and Lancaster, C.J., (1990). Family physicians' attitudes toward death and the terminally-ill patient. </a:t>
            </a:r>
            <a:r>
              <a:rPr lang="en-US" sz="1000" b="0" i="1" dirty="0">
                <a:effectLst/>
                <a:latin typeface="Arial" panose="020B0604020202020204" pitchFamily="34" charset="0"/>
              </a:rPr>
              <a:t>Family Practice Research Journal</a:t>
            </a:r>
            <a:r>
              <a:rPr lang="en-US" sz="1000" b="0" i="0" dirty="0">
                <a:effectLst/>
                <a:latin typeface="Arial" panose="020B0604020202020204" pitchFamily="34" charset="0"/>
              </a:rPr>
              <a:t>.</a:t>
            </a:r>
          </a:p>
          <a:p>
            <a:pPr algn="just"/>
            <a:endParaRPr lang="en-US" sz="1000" b="0" i="0" dirty="0">
              <a:effectLst/>
              <a:latin typeface="Arial" panose="020B0604020202020204" pitchFamily="34" charset="0"/>
            </a:endParaRPr>
          </a:p>
          <a:p>
            <a:pPr algn="just"/>
            <a:endParaRPr lang="en-US" sz="1000" dirty="0">
              <a:latin typeface="Arial" panose="020B0604020202020204" pitchFamily="34" charset="0"/>
            </a:endParaRPr>
          </a:p>
          <a:p>
            <a:pPr algn="just"/>
            <a:r>
              <a:rPr lang="en-US" sz="1000" b="0" i="0" dirty="0">
                <a:effectLst/>
                <a:latin typeface="Arial" panose="020B0604020202020204" pitchFamily="34" charset="0"/>
              </a:rPr>
              <a:t>Hui, D., Hannon, B.L., Zimmermann, C. and Bruera, E., (2018). Improving patient and caregiver outcomes in oncology: Team‐based, timely, and targeted palliative care. </a:t>
            </a:r>
            <a:r>
              <a:rPr lang="en-US" sz="1000" b="0" i="1" dirty="0">
                <a:effectLst/>
                <a:latin typeface="Arial" panose="020B0604020202020204" pitchFamily="34" charset="0"/>
              </a:rPr>
              <a:t>CA: a cancer journal for clinicians</a:t>
            </a:r>
            <a:r>
              <a:rPr lang="en-US" sz="1000" b="0" i="0" dirty="0">
                <a:effectLst/>
                <a:latin typeface="Arial" panose="020B0604020202020204" pitchFamily="34" charset="0"/>
              </a:rPr>
              <a:t>, </a:t>
            </a:r>
            <a:r>
              <a:rPr lang="en-US" sz="1000" b="0" i="1" dirty="0">
                <a:effectLst/>
                <a:latin typeface="Arial" panose="020B0604020202020204" pitchFamily="34" charset="0"/>
              </a:rPr>
              <a:t>68</a:t>
            </a:r>
            <a:r>
              <a:rPr lang="en-US" sz="1000" b="0" i="0" dirty="0">
                <a:effectLst/>
                <a:latin typeface="Arial" panose="020B0604020202020204" pitchFamily="34" charset="0"/>
              </a:rPr>
              <a:t>(5), pp.356-376.</a:t>
            </a:r>
          </a:p>
          <a:p>
            <a:pPr algn="just"/>
            <a:endParaRPr lang="en-US" sz="1000" dirty="0">
              <a:latin typeface="Arial" panose="020B0604020202020204" pitchFamily="34" charset="0"/>
            </a:endParaRPr>
          </a:p>
          <a:p>
            <a:pPr algn="just"/>
            <a:r>
              <a:rPr lang="en-US" sz="1000" b="0" i="0" dirty="0">
                <a:effectLst/>
                <a:latin typeface="Arial" panose="020B0604020202020204" pitchFamily="34" charset="0"/>
              </a:rPr>
              <a:t>Rainsford, S., MacLeod, R.D., Glasgow, N.J., Phillips, C.B., Wiles, R.B. and Wilson, D.M., (2017). Rural end-of-life care from the experiences and perspectives of patients and family caregivers: a systematic literature review. </a:t>
            </a:r>
            <a:r>
              <a:rPr lang="en-US" sz="1000" b="0" i="1" dirty="0">
                <a:effectLst/>
                <a:latin typeface="Arial" panose="020B0604020202020204" pitchFamily="34" charset="0"/>
              </a:rPr>
              <a:t>Palliative Medicine</a:t>
            </a:r>
            <a:r>
              <a:rPr lang="en-US" sz="1000" b="0" i="0" dirty="0">
                <a:effectLst/>
                <a:latin typeface="Arial" panose="020B0604020202020204" pitchFamily="34" charset="0"/>
              </a:rPr>
              <a:t>, </a:t>
            </a:r>
            <a:r>
              <a:rPr lang="en-US" sz="1000" b="0" i="1" dirty="0">
                <a:effectLst/>
                <a:latin typeface="Arial" panose="020B0604020202020204" pitchFamily="34" charset="0"/>
              </a:rPr>
              <a:t>31</a:t>
            </a:r>
            <a:r>
              <a:rPr lang="en-US" sz="1000" b="0" i="0" dirty="0">
                <a:effectLst/>
                <a:latin typeface="Arial" panose="020B0604020202020204" pitchFamily="34" charset="0"/>
              </a:rPr>
              <a:t>(10), pp.895-912.</a:t>
            </a:r>
          </a:p>
          <a:p>
            <a:pPr algn="just"/>
            <a:endParaRPr lang="en-US" sz="1000" b="0" i="0" dirty="0">
              <a:effectLst/>
              <a:latin typeface="Arial" panose="020B0604020202020204" pitchFamily="34" charset="0"/>
            </a:endParaRPr>
          </a:p>
          <a:p>
            <a:pPr algn="just"/>
            <a:r>
              <a:rPr lang="en-US" sz="1000" b="0" i="0" dirty="0">
                <a:effectLst/>
                <a:latin typeface="Arial" panose="020B0604020202020204" pitchFamily="34" charset="0"/>
              </a:rPr>
              <a:t>Hui, D., Hannon, B.L., Zimmermann, C. and Bruera, E.,(2018). Improving patient and caregiver outcomes in oncology: Team‐based, timely, and targeted palliative care. </a:t>
            </a:r>
            <a:r>
              <a:rPr lang="en-US" sz="1000" b="0" i="1" dirty="0">
                <a:effectLst/>
                <a:latin typeface="Arial" panose="020B0604020202020204" pitchFamily="34" charset="0"/>
              </a:rPr>
              <a:t>CA: a cancer journal for clinicians</a:t>
            </a:r>
            <a:r>
              <a:rPr lang="en-US" sz="1000" b="0" i="0" dirty="0">
                <a:effectLst/>
                <a:latin typeface="Arial" panose="020B0604020202020204" pitchFamily="34" charset="0"/>
              </a:rPr>
              <a:t>, </a:t>
            </a:r>
            <a:r>
              <a:rPr lang="en-US" sz="1000" b="0" i="1" dirty="0">
                <a:effectLst/>
                <a:latin typeface="Arial" panose="020B0604020202020204" pitchFamily="34" charset="0"/>
              </a:rPr>
              <a:t>68</a:t>
            </a:r>
            <a:r>
              <a:rPr lang="en-US" sz="1000" b="0" i="0" dirty="0">
                <a:effectLst/>
                <a:latin typeface="Arial" panose="020B0604020202020204" pitchFamily="34" charset="0"/>
              </a:rPr>
              <a:t>(5), pp.356-376.</a:t>
            </a:r>
            <a:endParaRPr lang="en-GB" sz="1000" dirty="0">
              <a:latin typeface="Arial" panose="020B0604020202020204" pitchFamily="34" charset="0"/>
            </a:endParaRPr>
          </a:p>
          <a:p>
            <a:pPr algn="just"/>
            <a:endParaRPr lang="en-US" sz="1000" dirty="0">
              <a:latin typeface="Arial" panose="020B0604020202020204" pitchFamily="34" charset="0"/>
            </a:endParaRPr>
          </a:p>
          <a:p>
            <a:pPr algn="just"/>
            <a:r>
              <a:rPr lang="en-US" sz="1000" b="0" i="0" dirty="0">
                <a:effectLst/>
                <a:latin typeface="Arial" panose="020B0604020202020204" pitchFamily="34" charset="0"/>
              </a:rPr>
              <a:t>Durand, R.P., Dickinson, G.E., Sumner, E.D. and Lancaster, C.J., (1990). Family physicians' attitudes toward death and the terminally-ill patient. </a:t>
            </a:r>
            <a:r>
              <a:rPr lang="en-US" sz="1000" b="0" i="1" dirty="0">
                <a:effectLst/>
                <a:latin typeface="Arial" panose="020B0604020202020204" pitchFamily="34" charset="0"/>
              </a:rPr>
              <a:t>Family Practice Research Journal</a:t>
            </a:r>
            <a:r>
              <a:rPr lang="en-US" sz="1000" b="0" i="0" dirty="0">
                <a:effectLst/>
                <a:latin typeface="Arial" panose="020B0604020202020204" pitchFamily="34" charset="0"/>
              </a:rPr>
              <a:t>.</a:t>
            </a:r>
          </a:p>
          <a:p>
            <a:pPr algn="just"/>
            <a:endParaRPr lang="en-US" sz="1000" b="0" i="0" dirty="0">
              <a:effectLst/>
              <a:latin typeface="Arial" panose="020B0604020202020204" pitchFamily="34" charset="0"/>
            </a:endParaRPr>
          </a:p>
          <a:p>
            <a:r>
              <a:rPr lang="en-US" sz="1050" b="0" i="0" dirty="0">
                <a:effectLst/>
                <a:latin typeface="Arial" panose="020B0604020202020204" pitchFamily="34" charset="0"/>
              </a:rPr>
              <a:t>Bengtson, V.L. and Settersten Jr, R. eds., (2016). </a:t>
            </a:r>
            <a:r>
              <a:rPr lang="en-US" sz="1050" b="0" i="1" dirty="0">
                <a:effectLst/>
                <a:latin typeface="Arial" panose="020B0604020202020204" pitchFamily="34" charset="0"/>
              </a:rPr>
              <a:t>Handbook of theories of aging</a:t>
            </a:r>
            <a:r>
              <a:rPr lang="en-US" sz="1050" b="0" i="0" dirty="0">
                <a:effectLst/>
                <a:latin typeface="Arial" panose="020B0604020202020204" pitchFamily="34" charset="0"/>
              </a:rPr>
              <a:t>. Springer Publishing Company.</a:t>
            </a:r>
          </a:p>
          <a:p>
            <a:endParaRPr lang="en-US" sz="1050" dirty="0">
              <a:latin typeface="Arial" panose="020B0604020202020204" pitchFamily="34" charset="0"/>
            </a:endParaRPr>
          </a:p>
          <a:p>
            <a:pPr algn="just"/>
            <a:endParaRPr lang="en-GB" sz="1000" dirty="0">
              <a:latin typeface="Arial" panose="020B0604020202020204" pitchFamily="34" charset="0"/>
            </a:endParaRPr>
          </a:p>
          <a:p>
            <a:pPr algn="just"/>
            <a:endParaRPr lang="en-GB" sz="1000" b="0" i="0" dirty="0">
              <a:effectLst/>
              <a:latin typeface="Arial" panose="020B0604020202020204" pitchFamily="34" charset="0"/>
            </a:endParaRPr>
          </a:p>
          <a:p>
            <a:pPr algn="just"/>
            <a:endParaRPr lang="en-GB" sz="1000" dirty="0">
              <a:latin typeface="Arial" panose="020B0604020202020204" pitchFamily="34" charset="0"/>
            </a:endParaRPr>
          </a:p>
          <a:p>
            <a:endParaRPr lang="en-GB" sz="1000" dirty="0"/>
          </a:p>
        </p:txBody>
      </p:sp>
    </p:spTree>
    <p:extLst>
      <p:ext uri="{BB962C8B-B14F-4D97-AF65-F5344CB8AC3E}">
        <p14:creationId xmlns:p14="http://schemas.microsoft.com/office/powerpoint/2010/main" val="42937485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5E9A9-BA24-D387-9E75-6165192F3017}"/>
              </a:ext>
            </a:extLst>
          </p:cNvPr>
          <p:cNvSpPr>
            <a:spLocks noGrp="1"/>
          </p:cNvSpPr>
          <p:nvPr>
            <p:ph type="title"/>
          </p:nvPr>
        </p:nvSpPr>
        <p:spPr/>
        <p:txBody>
          <a:bodyPr/>
          <a:lstStyle/>
          <a:p>
            <a:r>
              <a:rPr lang="en-GB" dirty="0"/>
              <a:t>References</a:t>
            </a:r>
          </a:p>
        </p:txBody>
      </p:sp>
      <p:sp>
        <p:nvSpPr>
          <p:cNvPr id="8" name="Slide Number Placeholder 7">
            <a:extLst>
              <a:ext uri="{FF2B5EF4-FFF2-40B4-BE49-F238E27FC236}">
                <a16:creationId xmlns:a16="http://schemas.microsoft.com/office/drawing/2014/main" id="{B89FAD20-A564-1F17-CDC5-096DF0EF8187}"/>
              </a:ext>
            </a:extLst>
          </p:cNvPr>
          <p:cNvSpPr>
            <a:spLocks noGrp="1"/>
          </p:cNvSpPr>
          <p:nvPr>
            <p:ph type="sldNum" sz="quarter" idx="12"/>
          </p:nvPr>
        </p:nvSpPr>
        <p:spPr/>
        <p:txBody>
          <a:bodyPr/>
          <a:lstStyle/>
          <a:p>
            <a:fld id="{294A09A9-5501-47C1-A89A-A340965A2BE2}" type="slidenum">
              <a:rPr lang="en-US" smtClean="0"/>
              <a:t>28</a:t>
            </a:fld>
            <a:endParaRPr lang="en-US" dirty="0"/>
          </a:p>
        </p:txBody>
      </p:sp>
      <p:sp>
        <p:nvSpPr>
          <p:cNvPr id="12" name="TextBox 11">
            <a:extLst>
              <a:ext uri="{FF2B5EF4-FFF2-40B4-BE49-F238E27FC236}">
                <a16:creationId xmlns:a16="http://schemas.microsoft.com/office/drawing/2014/main" id="{E5AB2CB4-89D1-E26B-1A31-9AC6945EB973}"/>
              </a:ext>
            </a:extLst>
          </p:cNvPr>
          <p:cNvSpPr txBox="1"/>
          <p:nvPr/>
        </p:nvSpPr>
        <p:spPr>
          <a:xfrm>
            <a:off x="721360" y="2225040"/>
            <a:ext cx="11084560" cy="2708434"/>
          </a:xfrm>
          <a:prstGeom prst="rect">
            <a:avLst/>
          </a:prstGeom>
          <a:noFill/>
        </p:spPr>
        <p:txBody>
          <a:bodyPr wrap="square" rtlCol="0">
            <a:spAutoFit/>
          </a:bodyPr>
          <a:lstStyle/>
          <a:p>
            <a:pPr algn="just"/>
            <a:r>
              <a:rPr lang="en-US" sz="1000" b="0" i="0" dirty="0">
                <a:solidFill>
                  <a:srgbClr val="222222"/>
                </a:solidFill>
                <a:effectLst/>
                <a:latin typeface="Arial" panose="020B0604020202020204" pitchFamily="34" charset="0"/>
              </a:rPr>
              <a:t>Thornicroft, G., (1994). The NHS and Community Care Act, 1990: Recent government policy and legislation. </a:t>
            </a:r>
            <a:r>
              <a:rPr lang="en-US" sz="1000" b="0" i="1" dirty="0">
                <a:solidFill>
                  <a:srgbClr val="222222"/>
                </a:solidFill>
                <a:effectLst/>
                <a:latin typeface="Arial" panose="020B0604020202020204" pitchFamily="34" charset="0"/>
              </a:rPr>
              <a:t>Psychiatric Bulletin</a:t>
            </a:r>
            <a:r>
              <a:rPr lang="en-US" sz="1000" b="0" i="0" dirty="0">
                <a:solidFill>
                  <a:srgbClr val="222222"/>
                </a:solidFill>
                <a:effectLst/>
                <a:latin typeface="Arial" panose="020B0604020202020204" pitchFamily="34" charset="0"/>
              </a:rPr>
              <a:t>, </a:t>
            </a:r>
            <a:r>
              <a:rPr lang="en-US" sz="1000" b="0" i="1" dirty="0">
                <a:solidFill>
                  <a:srgbClr val="222222"/>
                </a:solidFill>
                <a:effectLst/>
                <a:latin typeface="Arial" panose="020B0604020202020204" pitchFamily="34" charset="0"/>
              </a:rPr>
              <a:t>18</a:t>
            </a:r>
            <a:r>
              <a:rPr lang="en-US" sz="1000" b="0" i="0" dirty="0">
                <a:solidFill>
                  <a:srgbClr val="222222"/>
                </a:solidFill>
                <a:effectLst/>
                <a:latin typeface="Arial" panose="020B0604020202020204" pitchFamily="34" charset="0"/>
              </a:rPr>
              <a:t>(1), pp.13-17.</a:t>
            </a:r>
          </a:p>
          <a:p>
            <a:pPr algn="just"/>
            <a:r>
              <a:rPr lang="en-US" sz="1000" b="0" i="0" dirty="0">
                <a:solidFill>
                  <a:srgbClr val="222222"/>
                </a:solidFill>
                <a:effectLst/>
                <a:latin typeface="Arial" panose="020B0604020202020204" pitchFamily="34" charset="0"/>
              </a:rPr>
              <a:t>Hepple, B., (2010). The new single equality act in Britain. </a:t>
            </a:r>
            <a:r>
              <a:rPr lang="en-US" sz="1000" b="0" i="1" dirty="0">
                <a:solidFill>
                  <a:srgbClr val="222222"/>
                </a:solidFill>
                <a:effectLst/>
                <a:latin typeface="Arial" panose="020B0604020202020204" pitchFamily="34" charset="0"/>
              </a:rPr>
              <a:t>The Equal Rights Review</a:t>
            </a:r>
            <a:r>
              <a:rPr lang="en-US" sz="1000" b="0" i="0" dirty="0">
                <a:solidFill>
                  <a:srgbClr val="222222"/>
                </a:solidFill>
                <a:effectLst/>
                <a:latin typeface="Arial" panose="020B0604020202020204" pitchFamily="34" charset="0"/>
              </a:rPr>
              <a:t>, </a:t>
            </a:r>
            <a:r>
              <a:rPr lang="en-US" sz="1000" b="0" i="1" dirty="0">
                <a:solidFill>
                  <a:srgbClr val="222222"/>
                </a:solidFill>
                <a:effectLst/>
                <a:latin typeface="Arial" panose="020B0604020202020204" pitchFamily="34" charset="0"/>
              </a:rPr>
              <a:t>5</a:t>
            </a:r>
            <a:r>
              <a:rPr lang="en-US" sz="1000" b="0" i="0" dirty="0">
                <a:solidFill>
                  <a:srgbClr val="222222"/>
                </a:solidFill>
                <a:effectLst/>
                <a:latin typeface="Arial" panose="020B0604020202020204" pitchFamily="34" charset="0"/>
              </a:rPr>
              <a:t>(1), pp.11-24.</a:t>
            </a:r>
          </a:p>
          <a:p>
            <a:pPr algn="just"/>
            <a:endParaRPr lang="en-US" sz="1000" dirty="0">
              <a:solidFill>
                <a:srgbClr val="222222"/>
              </a:solidFill>
              <a:latin typeface="Arial" panose="020B0604020202020204" pitchFamily="34" charset="0"/>
            </a:endParaRPr>
          </a:p>
          <a:p>
            <a:pPr algn="just"/>
            <a:r>
              <a:rPr lang="en-US" sz="1000" b="0" i="0" dirty="0">
                <a:solidFill>
                  <a:srgbClr val="222222"/>
                </a:solidFill>
                <a:effectLst/>
                <a:latin typeface="Arial" panose="020B0604020202020204" pitchFamily="34" charset="0"/>
              </a:rPr>
              <a:t>Hanson, L.C. and </a:t>
            </a:r>
            <a:r>
              <a:rPr lang="en-US" sz="1000" b="0" i="0" dirty="0" err="1">
                <a:solidFill>
                  <a:srgbClr val="222222"/>
                </a:solidFill>
                <a:effectLst/>
                <a:latin typeface="Arial" panose="020B0604020202020204" pitchFamily="34" charset="0"/>
              </a:rPr>
              <a:t>Rodgman</a:t>
            </a:r>
            <a:r>
              <a:rPr lang="en-US" sz="1000" b="0" i="0" dirty="0">
                <a:solidFill>
                  <a:srgbClr val="222222"/>
                </a:solidFill>
                <a:effectLst/>
                <a:latin typeface="Arial" panose="020B0604020202020204" pitchFamily="34" charset="0"/>
              </a:rPr>
              <a:t>, E., (1996). The use of living wills at the end of life: a national study. </a:t>
            </a:r>
            <a:r>
              <a:rPr lang="en-US" sz="1000" b="0" i="1" dirty="0">
                <a:solidFill>
                  <a:srgbClr val="222222"/>
                </a:solidFill>
                <a:effectLst/>
                <a:latin typeface="Arial" panose="020B0604020202020204" pitchFamily="34" charset="0"/>
              </a:rPr>
              <a:t>Archives of internal medicine</a:t>
            </a:r>
            <a:r>
              <a:rPr lang="en-US" sz="1000" b="0" i="0" dirty="0">
                <a:solidFill>
                  <a:srgbClr val="222222"/>
                </a:solidFill>
                <a:effectLst/>
                <a:latin typeface="Arial" panose="020B0604020202020204" pitchFamily="34" charset="0"/>
              </a:rPr>
              <a:t>, </a:t>
            </a:r>
            <a:r>
              <a:rPr lang="en-US" sz="1000" b="0" i="1" dirty="0">
                <a:solidFill>
                  <a:srgbClr val="222222"/>
                </a:solidFill>
                <a:effectLst/>
                <a:latin typeface="Arial" panose="020B0604020202020204" pitchFamily="34" charset="0"/>
              </a:rPr>
              <a:t>156</a:t>
            </a:r>
            <a:r>
              <a:rPr lang="en-US" sz="1000" b="0" i="0" dirty="0">
                <a:solidFill>
                  <a:srgbClr val="222222"/>
                </a:solidFill>
                <a:effectLst/>
                <a:latin typeface="Arial" panose="020B0604020202020204" pitchFamily="34" charset="0"/>
              </a:rPr>
              <a:t>(9), pp.1018-1022.</a:t>
            </a:r>
          </a:p>
          <a:p>
            <a:pPr algn="just"/>
            <a:endParaRPr lang="en-US" sz="1000" dirty="0">
              <a:solidFill>
                <a:srgbClr val="222222"/>
              </a:solidFill>
              <a:latin typeface="Arial" panose="020B0604020202020204" pitchFamily="34" charset="0"/>
            </a:endParaRPr>
          </a:p>
          <a:p>
            <a:pPr algn="just"/>
            <a:r>
              <a:rPr lang="en-GB" sz="1000" b="0" i="0" dirty="0">
                <a:solidFill>
                  <a:srgbClr val="222222"/>
                </a:solidFill>
                <a:effectLst/>
                <a:latin typeface="Arial" panose="020B0604020202020204" pitchFamily="34" charset="0"/>
              </a:rPr>
              <a:t>Fins, J.J., Miller, F.G., Acres, C.A., </a:t>
            </a:r>
            <a:r>
              <a:rPr lang="en-GB" sz="1000" b="0" i="0" dirty="0" err="1">
                <a:solidFill>
                  <a:srgbClr val="222222"/>
                </a:solidFill>
                <a:effectLst/>
                <a:latin typeface="Arial" panose="020B0604020202020204" pitchFamily="34" charset="0"/>
              </a:rPr>
              <a:t>Bacchetta</a:t>
            </a:r>
            <a:r>
              <a:rPr lang="en-GB" sz="1000" b="0" i="0" dirty="0">
                <a:solidFill>
                  <a:srgbClr val="222222"/>
                </a:solidFill>
                <a:effectLst/>
                <a:latin typeface="Arial" panose="020B0604020202020204" pitchFamily="34" charset="0"/>
              </a:rPr>
              <a:t>, M.D., </a:t>
            </a:r>
            <a:r>
              <a:rPr lang="en-GB" sz="1000" b="0" i="0" dirty="0" err="1">
                <a:solidFill>
                  <a:srgbClr val="222222"/>
                </a:solidFill>
                <a:effectLst/>
                <a:latin typeface="Arial" panose="020B0604020202020204" pitchFamily="34" charset="0"/>
              </a:rPr>
              <a:t>Huzzard</a:t>
            </a:r>
            <a:r>
              <a:rPr lang="en-GB" sz="1000" b="0" i="0" dirty="0">
                <a:solidFill>
                  <a:srgbClr val="222222"/>
                </a:solidFill>
                <a:effectLst/>
                <a:latin typeface="Arial" panose="020B0604020202020204" pitchFamily="34" charset="0"/>
              </a:rPr>
              <a:t>, L.L. and </a:t>
            </a:r>
            <a:r>
              <a:rPr lang="en-GB" sz="1000" b="0" i="0" dirty="0" err="1">
                <a:solidFill>
                  <a:srgbClr val="222222"/>
                </a:solidFill>
                <a:effectLst/>
                <a:latin typeface="Arial" panose="020B0604020202020204" pitchFamily="34" charset="0"/>
              </a:rPr>
              <a:t>Rapkin</a:t>
            </a:r>
            <a:r>
              <a:rPr lang="en-GB" sz="1000" b="0" i="0" dirty="0">
                <a:solidFill>
                  <a:srgbClr val="222222"/>
                </a:solidFill>
                <a:effectLst/>
                <a:latin typeface="Arial" panose="020B0604020202020204" pitchFamily="34" charset="0"/>
              </a:rPr>
              <a:t>, B.D., (1999). End-of-life decision-making in the hospital: current practice and future prospects. </a:t>
            </a:r>
            <a:r>
              <a:rPr lang="en-GB" sz="1000" b="0" i="1" dirty="0">
                <a:solidFill>
                  <a:srgbClr val="222222"/>
                </a:solidFill>
                <a:effectLst/>
                <a:latin typeface="Arial" panose="020B0604020202020204" pitchFamily="34" charset="0"/>
              </a:rPr>
              <a:t>Journal of pain and symptom management</a:t>
            </a:r>
            <a:r>
              <a:rPr lang="en-GB" sz="1000" b="0" i="0" dirty="0">
                <a:solidFill>
                  <a:srgbClr val="222222"/>
                </a:solidFill>
                <a:effectLst/>
                <a:latin typeface="Arial" panose="020B0604020202020204" pitchFamily="34" charset="0"/>
              </a:rPr>
              <a:t>, </a:t>
            </a:r>
            <a:r>
              <a:rPr lang="en-GB" sz="1000" b="0" i="1" dirty="0">
                <a:solidFill>
                  <a:srgbClr val="222222"/>
                </a:solidFill>
                <a:effectLst/>
                <a:latin typeface="Arial" panose="020B0604020202020204" pitchFamily="34" charset="0"/>
              </a:rPr>
              <a:t>17</a:t>
            </a:r>
            <a:r>
              <a:rPr lang="en-GB" sz="1000" b="0" i="0" dirty="0">
                <a:solidFill>
                  <a:srgbClr val="222222"/>
                </a:solidFill>
                <a:effectLst/>
                <a:latin typeface="Arial" panose="020B0604020202020204" pitchFamily="34" charset="0"/>
              </a:rPr>
              <a:t>(1), pp.6-15.</a:t>
            </a:r>
          </a:p>
          <a:p>
            <a:pPr algn="just"/>
            <a:endParaRPr lang="en-GB" sz="1000" dirty="0">
              <a:solidFill>
                <a:srgbClr val="222222"/>
              </a:solidFill>
              <a:latin typeface="Arial" panose="020B0604020202020204" pitchFamily="34" charset="0"/>
            </a:endParaRPr>
          </a:p>
          <a:p>
            <a:pPr algn="just"/>
            <a:endParaRPr lang="en-GB" sz="1000" dirty="0">
              <a:solidFill>
                <a:srgbClr val="222222"/>
              </a:solidFill>
              <a:latin typeface="Arial" panose="020B0604020202020204" pitchFamily="34" charset="0"/>
            </a:endParaRPr>
          </a:p>
          <a:p>
            <a:pPr algn="just"/>
            <a:r>
              <a:rPr lang="en-US" sz="1000" b="0" i="0" dirty="0">
                <a:solidFill>
                  <a:srgbClr val="222222"/>
                </a:solidFill>
                <a:effectLst/>
                <a:latin typeface="Arial" panose="020B0604020202020204" pitchFamily="34" charset="0"/>
              </a:rPr>
              <a:t>Martin, D.K., Emanuel, L.L. and Singer, P.A.,(2000). Planning for the end of life. </a:t>
            </a:r>
            <a:r>
              <a:rPr lang="en-US" sz="1000" b="0" i="1" dirty="0">
                <a:solidFill>
                  <a:srgbClr val="222222"/>
                </a:solidFill>
                <a:effectLst/>
                <a:latin typeface="Arial" panose="020B0604020202020204" pitchFamily="34" charset="0"/>
              </a:rPr>
              <a:t>The Lancet</a:t>
            </a:r>
            <a:r>
              <a:rPr lang="en-US" sz="1000" b="0" i="0" dirty="0">
                <a:solidFill>
                  <a:srgbClr val="222222"/>
                </a:solidFill>
                <a:effectLst/>
                <a:latin typeface="Arial" panose="020B0604020202020204" pitchFamily="34" charset="0"/>
              </a:rPr>
              <a:t>, </a:t>
            </a:r>
            <a:r>
              <a:rPr lang="en-US" sz="1000" b="0" i="1" dirty="0">
                <a:solidFill>
                  <a:srgbClr val="222222"/>
                </a:solidFill>
                <a:effectLst/>
                <a:latin typeface="Arial" panose="020B0604020202020204" pitchFamily="34" charset="0"/>
              </a:rPr>
              <a:t>356</a:t>
            </a:r>
            <a:r>
              <a:rPr lang="en-US" sz="1000" b="0" i="0" dirty="0">
                <a:solidFill>
                  <a:srgbClr val="222222"/>
                </a:solidFill>
                <a:effectLst/>
                <a:latin typeface="Arial" panose="020B0604020202020204" pitchFamily="34" charset="0"/>
              </a:rPr>
              <a:t>(9242), pp.1672-1676.</a:t>
            </a:r>
          </a:p>
          <a:p>
            <a:pPr algn="just"/>
            <a:endParaRPr lang="en-US" sz="1000" dirty="0">
              <a:solidFill>
                <a:srgbClr val="222222"/>
              </a:solidFill>
              <a:latin typeface="Arial" panose="020B0604020202020204" pitchFamily="34" charset="0"/>
            </a:endParaRPr>
          </a:p>
          <a:p>
            <a:pPr algn="just"/>
            <a:r>
              <a:rPr lang="en-US" sz="1000" b="0" i="0" dirty="0">
                <a:solidFill>
                  <a:srgbClr val="222222"/>
                </a:solidFill>
                <a:effectLst/>
                <a:latin typeface="Arial" panose="020B0604020202020204" pitchFamily="34" charset="0"/>
              </a:rPr>
              <a:t>Equality And  Human Rights Commision.,2019. The Human Rights Act.</a:t>
            </a:r>
          </a:p>
          <a:p>
            <a:pPr algn="just"/>
            <a:endParaRPr lang="en-US" sz="1000" dirty="0">
              <a:solidFill>
                <a:srgbClr val="222222"/>
              </a:solidFill>
              <a:latin typeface="Arial" panose="020B0604020202020204" pitchFamily="34" charset="0"/>
            </a:endParaRPr>
          </a:p>
          <a:p>
            <a:pPr algn="just"/>
            <a:r>
              <a:rPr lang="en-US" sz="1000" b="0" i="0" dirty="0" err="1">
                <a:solidFill>
                  <a:srgbClr val="222222"/>
                </a:solidFill>
                <a:effectLst/>
                <a:latin typeface="Arial" panose="020B0604020202020204" pitchFamily="34" charset="0"/>
              </a:rPr>
              <a:t>Emfietzoglou</a:t>
            </a:r>
            <a:r>
              <a:rPr lang="en-US" sz="1000" b="0" i="0" dirty="0">
                <a:solidFill>
                  <a:srgbClr val="222222"/>
                </a:solidFill>
                <a:effectLst/>
                <a:latin typeface="Arial" panose="020B0604020202020204" pitchFamily="34" charset="0"/>
              </a:rPr>
              <a:t>, M., 2023. Maslow’s Hierarchy of Needs in Nursin</a:t>
            </a:r>
            <a:r>
              <a:rPr lang="en-US" sz="1000" dirty="0">
                <a:solidFill>
                  <a:srgbClr val="222222"/>
                </a:solidFill>
                <a:latin typeface="Arial" panose="020B0604020202020204" pitchFamily="34" charset="0"/>
              </a:rPr>
              <a:t>g. </a:t>
            </a:r>
          </a:p>
          <a:p>
            <a:pPr algn="just"/>
            <a:endParaRPr lang="en-US" sz="1000" b="0" i="0" dirty="0">
              <a:solidFill>
                <a:srgbClr val="222222"/>
              </a:solidFill>
              <a:effectLst/>
              <a:latin typeface="Arial" panose="020B0604020202020204" pitchFamily="34" charset="0"/>
            </a:endParaRPr>
          </a:p>
          <a:p>
            <a:pPr algn="just"/>
            <a:endParaRPr lang="en-US" sz="1000" dirty="0">
              <a:solidFill>
                <a:srgbClr val="222222"/>
              </a:solidFill>
              <a:latin typeface="Arial" panose="020B0604020202020204" pitchFamily="34" charset="0"/>
            </a:endParaRPr>
          </a:p>
          <a:p>
            <a:pPr algn="just"/>
            <a:r>
              <a:rPr lang="en-US" sz="1000" b="0" i="0" dirty="0">
                <a:solidFill>
                  <a:srgbClr val="222222"/>
                </a:solidFill>
                <a:effectLst/>
                <a:latin typeface="Arial" panose="020B0604020202020204" pitchFamily="34" charset="0"/>
              </a:rPr>
              <a:t>Dreamtimes., 2023. Legislations.</a:t>
            </a:r>
          </a:p>
        </p:txBody>
      </p:sp>
    </p:spTree>
    <p:extLst>
      <p:ext uri="{BB962C8B-B14F-4D97-AF65-F5344CB8AC3E}">
        <p14:creationId xmlns:p14="http://schemas.microsoft.com/office/powerpoint/2010/main" val="1817781465"/>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{77BBD95E-DBF4-415D-8ED5-028B6A5785BB}tf56410444_win32</Template>
  <TotalTime>0</TotalTime>
  <Words>3236</Words>
  <Application>Microsoft Office PowerPoint</Application>
  <PresentationFormat>Widescreen</PresentationFormat>
  <Paragraphs>226</Paragraphs>
  <Slides>28</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Baskerville</vt:lpstr>
      <vt:lpstr>Gill Sans Light</vt:lpstr>
      <vt:lpstr>Arial</vt:lpstr>
      <vt:lpstr>Baskerville Old Face</vt:lpstr>
      <vt:lpstr>Calibri</vt:lpstr>
      <vt:lpstr>Georgia</vt:lpstr>
      <vt:lpstr>Gill Sans Nova</vt:lpstr>
      <vt:lpstr>Gill Sans Nova Light</vt:lpstr>
      <vt:lpstr>Wingdings</vt:lpstr>
      <vt:lpstr>Office Theme</vt:lpstr>
      <vt:lpstr>Elderly care End Of Life.</vt:lpstr>
      <vt:lpstr>Contents Page</vt:lpstr>
      <vt:lpstr>Introduction</vt:lpstr>
      <vt:lpstr>Evaluating Provisions, current initiatives &amp; policies.</vt:lpstr>
      <vt:lpstr>PowerPoint Presentation</vt:lpstr>
      <vt:lpstr>The Future Care of Elderly Care Settings</vt:lpstr>
      <vt:lpstr>PowerPoint Presentation</vt:lpstr>
      <vt:lpstr>End of Life (Palliative Care)</vt:lpstr>
      <vt:lpstr>PowerPoint Presentation</vt:lpstr>
      <vt:lpstr>Simplicity of use of Care</vt:lpstr>
      <vt:lpstr>PowerPoint Presentation</vt:lpstr>
      <vt:lpstr>The need &amp; support of end of life</vt:lpstr>
      <vt:lpstr>PowerPoint Presentation</vt:lpstr>
      <vt:lpstr>Legislations, Policies &amp; Theories of ageing </vt:lpstr>
      <vt:lpstr>The Human Rights Act (1998)</vt:lpstr>
      <vt:lpstr>The Care Act (2014)</vt:lpstr>
      <vt:lpstr>Equality Act</vt:lpstr>
      <vt:lpstr>Abraham Maslow</vt:lpstr>
      <vt:lpstr>Legislations, Policies &amp; Theories of aging </vt:lpstr>
      <vt:lpstr>End Of Life Plan</vt:lpstr>
      <vt:lpstr>What is Euthanasia?/ Assisted Suicide </vt:lpstr>
      <vt:lpstr>Arguments For Euthanasia</vt:lpstr>
      <vt:lpstr>Against</vt:lpstr>
      <vt:lpstr>Conclusion &amp; Recommendation</vt:lpstr>
      <vt:lpstr>PowerPoint Presentation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Karen Ruddock (2015942)</dc:creator>
  <cp:lastModifiedBy>Karen Ruddock (2015942)</cp:lastModifiedBy>
  <cp:revision>1</cp:revision>
  <dcterms:created xsi:type="dcterms:W3CDTF">2023-02-21T10:54:38Z</dcterms:created>
  <dcterms:modified xsi:type="dcterms:W3CDTF">2023-03-02T23:22:36Z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