
<file path=[Content_Types].xml><?xml version="1.0" encoding="utf-8"?>
<Types xmlns="http://schemas.openxmlformats.org/package/2006/content-types">
  <Override PartName="/_rels/.rels" ContentType="application/vnd.openxmlformats-package.relationships+xml"/>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_rels/slideMaster1.xml.rels" ContentType="application/vnd.openxmlformats-package.relationships+xml"/>
  <Override PartName="/ppt/theme/theme1.xml" ContentType="application/vnd.openxmlformats-officedocument.theme+xml"/>
  <Override PartName="/ppt/slideLayouts/slideLayout9.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xml.rels" ContentType="application/vnd.openxmlformats-package.relationships+xml"/>
  <Override PartName="/ppt/slideLayouts/_rels/slideLayout4.xml.rels" ContentType="application/vnd.openxmlformats-package.relationships+xml"/>
  <Override PartName="/ppt/slideLayouts/_rels/slideLayout5.xml.rels" ContentType="application/vnd.openxmlformats-package.relationships+xml"/>
  <Override PartName="/ppt/slideLayouts/_rels/slideLayout6.xml.rels" ContentType="application/vnd.openxmlformats-package.relationships+xml"/>
  <Override PartName="/ppt/slideLayouts/_rels/slideLayout7.xml.rels" ContentType="application/vnd.openxmlformats-package.relationships+xml"/>
  <Override PartName="/ppt/slideLayouts/_rels/slideLayout8.xml.rels" ContentType="application/vnd.openxmlformats-package.relationships+xml"/>
  <Override PartName="/ppt/slideLayouts/_rels/slideLayout10.xml.rels" ContentType="application/vnd.openxmlformats-package.relationships+xml"/>
  <Override PartName="/ppt/slideLayouts/_rels/slideLayout11.xml.rels" ContentType="application/vnd.openxmlformats-package.relationships+xml"/>
  <Override PartName="/ppt/slideLayouts/_rels/slideLayout12.xml.rels" ContentType="application/vnd.openxmlformats-package.relationships+xml"/>
  <Override PartName="/ppt/media/image1.png" ContentType="image/png"/>
  <Override PartName="/ppt/media/image2.png" ContentType="image/png"/>
  <Override PartName="/ppt/_rels/presentation.xml.rels" ContentType="application/vnd.openxmlformats-package.relationships+xml"/>
  <Override PartName="/ppt/slides/slide9.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10.xml" ContentType="application/vnd.openxmlformats-officedocument.presentationml.slide+xml"/>
  <Override PartName="/ppt/slides/_rels/slide9.xml.rels" ContentType="application/vnd.openxmlformats-package.relationships+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10.xml.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Lst>
  <p:sldIdLst>
    <p:sldId id="256" r:id="rId3"/>
    <p:sldId id="257" r:id="rId4"/>
    <p:sldId id="258" r:id="rId5"/>
    <p:sldId id="259" r:id="rId6"/>
    <p:sldId id="260" r:id="rId7"/>
    <p:sldId id="261" r:id="rId8"/>
    <p:sldId id="262" r:id="rId9"/>
    <p:sldId id="263" r:id="rId10"/>
    <p:sldId id="264" r:id="rId11"/>
    <p:sldId id="265" r:id="rId12"/>
  </p:sldIdLst>
  <p:sldSz cx="10080625" cy="7559675"/>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 Target="slides/slide1.xml"/><Relationship Id="rId4" Type="http://schemas.openxmlformats.org/officeDocument/2006/relationships/slide" Target="slides/slide2.xml"/><Relationship Id="rId5" Type="http://schemas.openxmlformats.org/officeDocument/2006/relationships/slide" Target="slides/slide3.xml"/><Relationship Id="rId6" Type="http://schemas.openxmlformats.org/officeDocument/2006/relationships/slide" Target="slides/slide4.xml"/><Relationship Id="rId7" Type="http://schemas.openxmlformats.org/officeDocument/2006/relationships/slide" Target="slides/slide5.xml"/><Relationship Id="rId8" Type="http://schemas.openxmlformats.org/officeDocument/2006/relationships/slide" Target="slides/slide6.xml"/><Relationship Id="rId9" Type="http://schemas.openxmlformats.org/officeDocument/2006/relationships/slide" Target="slides/slide7.xml"/><Relationship Id="rId10" Type="http://schemas.openxmlformats.org/officeDocument/2006/relationships/slide" Target="slides/slide8.xml"/><Relationship Id="rId11" Type="http://schemas.openxmlformats.org/officeDocument/2006/relationships/slide" Target="slides/slide9.xml"/><Relationship Id="rId12" Type="http://schemas.openxmlformats.org/officeDocument/2006/relationships/slide" Target="slides/slide10.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 Id="rId3" Type="http://schemas.openxmlformats.org/officeDocument/2006/relationships/image" Target="../media/image2.png"/>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6" name="PlaceHolder 2"/>
          <p:cNvSpPr>
            <a:spLocks noGrp="1"/>
          </p:cNvSpPr>
          <p:nvPr>
            <p:ph type="subTitle"/>
          </p:nvPr>
        </p:nvSpPr>
        <p:spPr>
          <a:xfrm>
            <a:off x="504000" y="1769040"/>
            <a:ext cx="9071640" cy="438444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8" name="PlaceHolder 2"/>
          <p:cNvSpPr>
            <a:spLocks noGrp="1"/>
          </p:cNvSpPr>
          <p:nvPr>
            <p:ph type="body"/>
          </p:nvPr>
        </p:nvSpPr>
        <p:spPr>
          <a:xfrm>
            <a:off x="504000" y="1769040"/>
            <a:ext cx="9071640" cy="43844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10" name="PlaceHolder 2"/>
          <p:cNvSpPr>
            <a:spLocks noGrp="1"/>
          </p:cNvSpPr>
          <p:nvPr>
            <p:ph type="body"/>
          </p:nvPr>
        </p:nvSpPr>
        <p:spPr>
          <a:xfrm>
            <a:off x="504000" y="1769040"/>
            <a:ext cx="4426920" cy="43844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11" name="PlaceHolder 3"/>
          <p:cNvSpPr>
            <a:spLocks noGrp="1"/>
          </p:cNvSpPr>
          <p:nvPr>
            <p:ph type="body"/>
          </p:nvPr>
        </p:nvSpPr>
        <p:spPr>
          <a:xfrm>
            <a:off x="5152680" y="1769040"/>
            <a:ext cx="4426920" cy="43844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504000" y="301320"/>
            <a:ext cx="9071640" cy="5851800"/>
          </a:xfrm>
          <a:prstGeom prst="rect">
            <a:avLst/>
          </a:prstGeom>
        </p:spPr>
        <p:txBody>
          <a:bodyPr lIns="0" rIns="0" tIns="0" bIns="0" anchor="ctr"/>
          <a:p>
            <a:pPr algn="ctr"/>
            <a:endParaRPr b="0" lang="en-GB" sz="3200" spc="-1" strike="noStrike">
              <a:solidFill>
                <a:srgbClr val="000000"/>
              </a:solidFill>
              <a:uFill>
                <a:solidFill>
                  <a:srgbClr val="ffffff"/>
                </a:solidFill>
              </a:uFill>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15" name="PlaceHolder 2"/>
          <p:cNvSpPr>
            <a:spLocks noGrp="1"/>
          </p:cNvSpPr>
          <p:nvPr>
            <p:ph type="body"/>
          </p:nvPr>
        </p:nvSpPr>
        <p:spPr>
          <a:xfrm>
            <a:off x="504000" y="176904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16" name="PlaceHolder 3"/>
          <p:cNvSpPr>
            <a:spLocks noGrp="1"/>
          </p:cNvSpPr>
          <p:nvPr>
            <p:ph type="body"/>
          </p:nvPr>
        </p:nvSpPr>
        <p:spPr>
          <a:xfrm>
            <a:off x="504000" y="405936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17" name="PlaceHolder 4"/>
          <p:cNvSpPr>
            <a:spLocks noGrp="1"/>
          </p:cNvSpPr>
          <p:nvPr>
            <p:ph type="body"/>
          </p:nvPr>
        </p:nvSpPr>
        <p:spPr>
          <a:xfrm>
            <a:off x="5152680" y="1769040"/>
            <a:ext cx="4426920" cy="43844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19" name="PlaceHolder 2"/>
          <p:cNvSpPr>
            <a:spLocks noGrp="1"/>
          </p:cNvSpPr>
          <p:nvPr>
            <p:ph type="body"/>
          </p:nvPr>
        </p:nvSpPr>
        <p:spPr>
          <a:xfrm>
            <a:off x="504000" y="1769040"/>
            <a:ext cx="4426920" cy="43844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20" name="PlaceHolder 3"/>
          <p:cNvSpPr>
            <a:spLocks noGrp="1"/>
          </p:cNvSpPr>
          <p:nvPr>
            <p:ph type="body"/>
          </p:nvPr>
        </p:nvSpPr>
        <p:spPr>
          <a:xfrm>
            <a:off x="5152680" y="176904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21" name="PlaceHolder 4"/>
          <p:cNvSpPr>
            <a:spLocks noGrp="1"/>
          </p:cNvSpPr>
          <p:nvPr>
            <p:ph type="body"/>
          </p:nvPr>
        </p:nvSpPr>
        <p:spPr>
          <a:xfrm>
            <a:off x="5152680" y="405936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23" name="PlaceHolder 2"/>
          <p:cNvSpPr>
            <a:spLocks noGrp="1"/>
          </p:cNvSpPr>
          <p:nvPr>
            <p:ph type="body"/>
          </p:nvPr>
        </p:nvSpPr>
        <p:spPr>
          <a:xfrm>
            <a:off x="504000" y="176904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24" name="PlaceHolder 3"/>
          <p:cNvSpPr>
            <a:spLocks noGrp="1"/>
          </p:cNvSpPr>
          <p:nvPr>
            <p:ph type="body"/>
          </p:nvPr>
        </p:nvSpPr>
        <p:spPr>
          <a:xfrm>
            <a:off x="5152680" y="176904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25" name="PlaceHolder 4"/>
          <p:cNvSpPr>
            <a:spLocks noGrp="1"/>
          </p:cNvSpPr>
          <p:nvPr>
            <p:ph type="body"/>
          </p:nvPr>
        </p:nvSpPr>
        <p:spPr>
          <a:xfrm>
            <a:off x="504000" y="4059360"/>
            <a:ext cx="907164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27" name="PlaceHolder 2"/>
          <p:cNvSpPr>
            <a:spLocks noGrp="1"/>
          </p:cNvSpPr>
          <p:nvPr>
            <p:ph type="body"/>
          </p:nvPr>
        </p:nvSpPr>
        <p:spPr>
          <a:xfrm>
            <a:off x="504000" y="1769040"/>
            <a:ext cx="907164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28" name="PlaceHolder 3"/>
          <p:cNvSpPr>
            <a:spLocks noGrp="1"/>
          </p:cNvSpPr>
          <p:nvPr>
            <p:ph type="body"/>
          </p:nvPr>
        </p:nvSpPr>
        <p:spPr>
          <a:xfrm>
            <a:off x="504000" y="4059360"/>
            <a:ext cx="907164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30" name="PlaceHolder 2"/>
          <p:cNvSpPr>
            <a:spLocks noGrp="1"/>
          </p:cNvSpPr>
          <p:nvPr>
            <p:ph type="body"/>
          </p:nvPr>
        </p:nvSpPr>
        <p:spPr>
          <a:xfrm>
            <a:off x="504000" y="176904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31" name="PlaceHolder 3"/>
          <p:cNvSpPr>
            <a:spLocks noGrp="1"/>
          </p:cNvSpPr>
          <p:nvPr>
            <p:ph type="body"/>
          </p:nvPr>
        </p:nvSpPr>
        <p:spPr>
          <a:xfrm>
            <a:off x="5152680" y="176904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32" name="PlaceHolder 4"/>
          <p:cNvSpPr>
            <a:spLocks noGrp="1"/>
          </p:cNvSpPr>
          <p:nvPr>
            <p:ph type="body"/>
          </p:nvPr>
        </p:nvSpPr>
        <p:spPr>
          <a:xfrm>
            <a:off x="5152680" y="405936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33" name="PlaceHolder 5"/>
          <p:cNvSpPr>
            <a:spLocks noGrp="1"/>
          </p:cNvSpPr>
          <p:nvPr>
            <p:ph type="body"/>
          </p:nvPr>
        </p:nvSpPr>
        <p:spPr>
          <a:xfrm>
            <a:off x="504000" y="4059360"/>
            <a:ext cx="4426920" cy="20912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504000" y="301320"/>
            <a:ext cx="9071640" cy="1262160"/>
          </a:xfrm>
          <a:prstGeom prst="rect">
            <a:avLst/>
          </a:prstGeom>
        </p:spPr>
        <p:txBody>
          <a:bodyPr lIns="0" rIns="0" tIns="0" bIns="0" anchor="ctr"/>
          <a:p>
            <a:pPr algn="ctr"/>
            <a:endParaRPr b="0" lang="en-GB" sz="4400" spc="-1" strike="noStrike">
              <a:solidFill>
                <a:srgbClr val="000000"/>
              </a:solidFill>
              <a:uFill>
                <a:solidFill>
                  <a:srgbClr val="ffffff"/>
                </a:solidFill>
              </a:uFill>
              <a:latin typeface="Arial"/>
            </a:endParaRPr>
          </a:p>
        </p:txBody>
      </p:sp>
      <p:sp>
        <p:nvSpPr>
          <p:cNvPr id="35" name="PlaceHolder 2"/>
          <p:cNvSpPr>
            <a:spLocks noGrp="1"/>
          </p:cNvSpPr>
          <p:nvPr>
            <p:ph type="body"/>
          </p:nvPr>
        </p:nvSpPr>
        <p:spPr>
          <a:xfrm>
            <a:off x="504000" y="1769040"/>
            <a:ext cx="9071640" cy="43844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sp>
        <p:nvSpPr>
          <p:cNvPr id="36" name="PlaceHolder 3"/>
          <p:cNvSpPr>
            <a:spLocks noGrp="1"/>
          </p:cNvSpPr>
          <p:nvPr>
            <p:ph type="body"/>
          </p:nvPr>
        </p:nvSpPr>
        <p:spPr>
          <a:xfrm>
            <a:off x="504000" y="1769040"/>
            <a:ext cx="9071640" cy="4384440"/>
          </a:xfrm>
          <a:prstGeom prst="rect">
            <a:avLst/>
          </a:prstGeom>
        </p:spPr>
        <p:txBody>
          <a:bodyPr lIns="0" rIns="0" tIns="0" bIns="0"/>
          <a:p>
            <a:endParaRPr b="0" lang="en-GB" sz="3200" spc="-1" strike="noStrike">
              <a:solidFill>
                <a:srgbClr val="000000"/>
              </a:solidFill>
              <a:uFill>
                <a:solidFill>
                  <a:srgbClr val="ffffff"/>
                </a:solidFill>
              </a:uFill>
              <a:latin typeface="Arial"/>
            </a:endParaRPr>
          </a:p>
        </p:txBody>
      </p:sp>
      <p:pic>
        <p:nvPicPr>
          <p:cNvPr id="37" name="" descr=""/>
          <p:cNvPicPr/>
          <p:nvPr/>
        </p:nvPicPr>
        <p:blipFill>
          <a:blip r:embed="rId2"/>
          <a:stretch/>
        </p:blipFill>
        <p:spPr>
          <a:xfrm>
            <a:off x="2292120" y="1768680"/>
            <a:ext cx="5495040" cy="4384440"/>
          </a:xfrm>
          <a:prstGeom prst="rect">
            <a:avLst/>
          </a:prstGeom>
          <a:ln>
            <a:noFill/>
          </a:ln>
        </p:spPr>
      </p:pic>
      <p:pic>
        <p:nvPicPr>
          <p:cNvPr id="38" name="" descr=""/>
          <p:cNvPicPr/>
          <p:nvPr/>
        </p:nvPicPr>
        <p:blipFill>
          <a:blip r:embed="rId3"/>
          <a:stretch/>
        </p:blipFill>
        <p:spPr>
          <a:xfrm>
            <a:off x="2292120" y="1768680"/>
            <a:ext cx="5495040" cy="4384440"/>
          </a:xfrm>
          <a:prstGeom prst="rect">
            <a:avLst/>
          </a:prstGeom>
          <a:ln>
            <a:noFill/>
          </a:ln>
        </p:spPr>
      </p:pic>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301320"/>
            <a:ext cx="9071640" cy="1262160"/>
          </a:xfrm>
          <a:prstGeom prst="rect">
            <a:avLst/>
          </a:prstGeom>
        </p:spPr>
        <p:txBody>
          <a:bodyPr lIns="0" rIns="0" tIns="0" bIns="0" anchor="ctr"/>
          <a:p>
            <a:pPr algn="ctr"/>
            <a:r>
              <a:rPr b="0" lang="en-GB" sz="4400" spc="-1" strike="noStrike">
                <a:solidFill>
                  <a:srgbClr val="000000"/>
                </a:solidFill>
                <a:uFill>
                  <a:solidFill>
                    <a:srgbClr val="ffffff"/>
                  </a:solidFill>
                </a:uFill>
                <a:latin typeface="Arial"/>
              </a:rPr>
              <a:t>Click to edit the title text format</a:t>
            </a:r>
            <a:endParaRPr b="0" lang="en-GB" sz="4400" spc="-1" strike="noStrike">
              <a:solidFill>
                <a:srgbClr val="000000"/>
              </a:solidFill>
              <a:uFill>
                <a:solidFill>
                  <a:srgbClr val="ffffff"/>
                </a:solidFill>
              </a:uFill>
              <a:latin typeface="Arial"/>
            </a:endParaRPr>
          </a:p>
        </p:txBody>
      </p:sp>
      <p:sp>
        <p:nvSpPr>
          <p:cNvPr id="1" name="PlaceHolder 2"/>
          <p:cNvSpPr>
            <a:spLocks noGrp="1"/>
          </p:cNvSpPr>
          <p:nvPr>
            <p:ph type="body"/>
          </p:nvPr>
        </p:nvSpPr>
        <p:spPr>
          <a:xfrm>
            <a:off x="504000" y="1769040"/>
            <a:ext cx="9071640" cy="4384440"/>
          </a:xfrm>
          <a:prstGeom prst="rect">
            <a:avLst/>
          </a:prstGeom>
        </p:spPr>
        <p:txBody>
          <a:bodyPr lIns="0" rIns="0" tIns="0" bIns="0"/>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Click to edit the outline text format</a:t>
            </a:r>
            <a:endParaRPr b="0" lang="en-GB" sz="3200" spc="-1" strike="noStrike">
              <a:solidFill>
                <a:srgbClr val="000000"/>
              </a:solidFill>
              <a:uFill>
                <a:solidFill>
                  <a:srgbClr val="ffffff"/>
                </a:solidFill>
              </a:uFill>
              <a:latin typeface="Arial"/>
            </a:endParaRPr>
          </a:p>
          <a:p>
            <a:pPr lvl="1" marL="864000" indent="-324000">
              <a:buClr>
                <a:srgbClr val="000000"/>
              </a:buClr>
              <a:buSzPct val="75000"/>
              <a:buFont typeface="Symbol" charset="2"/>
              <a:buChar char=""/>
            </a:pPr>
            <a:r>
              <a:rPr b="0" lang="en-GB" sz="2800" spc="-1" strike="noStrike">
                <a:solidFill>
                  <a:srgbClr val="000000"/>
                </a:solidFill>
                <a:uFill>
                  <a:solidFill>
                    <a:srgbClr val="ffffff"/>
                  </a:solidFill>
                </a:uFill>
                <a:latin typeface="Arial"/>
              </a:rPr>
              <a:t>Second Outline Level</a:t>
            </a:r>
            <a:endParaRPr b="0" lang="en-GB" sz="2800" spc="-1" strike="noStrike">
              <a:solidFill>
                <a:srgbClr val="000000"/>
              </a:solidFill>
              <a:uFill>
                <a:solidFill>
                  <a:srgbClr val="ffffff"/>
                </a:solidFill>
              </a:uFill>
              <a:latin typeface="Arial"/>
            </a:endParaRPr>
          </a:p>
          <a:p>
            <a:pPr lvl="2" marL="1296000" indent="-288000">
              <a:buClr>
                <a:srgbClr val="000000"/>
              </a:buClr>
              <a:buSzPct val="45000"/>
              <a:buFont typeface="Wingdings" charset="2"/>
              <a:buChar char=""/>
            </a:pPr>
            <a:r>
              <a:rPr b="0" lang="en-GB" sz="2400" spc="-1" strike="noStrike">
                <a:solidFill>
                  <a:srgbClr val="000000"/>
                </a:solidFill>
                <a:uFill>
                  <a:solidFill>
                    <a:srgbClr val="ffffff"/>
                  </a:solidFill>
                </a:uFill>
                <a:latin typeface="Arial"/>
              </a:rPr>
              <a:t>Third Outline Level</a:t>
            </a:r>
            <a:endParaRPr b="0" lang="en-GB" sz="2400" spc="-1" strike="noStrike">
              <a:solidFill>
                <a:srgbClr val="000000"/>
              </a:solidFill>
              <a:uFill>
                <a:solidFill>
                  <a:srgbClr val="ffffff"/>
                </a:solidFill>
              </a:uFill>
              <a:latin typeface="Arial"/>
            </a:endParaRPr>
          </a:p>
          <a:p>
            <a:pPr lvl="3" marL="1728000" indent="-216000">
              <a:buClr>
                <a:srgbClr val="000000"/>
              </a:buClr>
              <a:buSzPct val="75000"/>
              <a:buFont typeface="Symbol" charset="2"/>
              <a:buChar char=""/>
            </a:pPr>
            <a:r>
              <a:rPr b="0" lang="en-GB" sz="2000" spc="-1" strike="noStrike">
                <a:solidFill>
                  <a:srgbClr val="000000"/>
                </a:solidFill>
                <a:uFill>
                  <a:solidFill>
                    <a:srgbClr val="ffffff"/>
                  </a:solidFill>
                </a:uFill>
                <a:latin typeface="Arial"/>
              </a:rPr>
              <a:t>Fourth Outline Level</a:t>
            </a:r>
            <a:endParaRPr b="0" lang="en-GB" sz="2000" spc="-1" strike="noStrike">
              <a:solidFill>
                <a:srgbClr val="000000"/>
              </a:solidFill>
              <a:uFill>
                <a:solidFill>
                  <a:srgbClr val="ffffff"/>
                </a:solidFill>
              </a:uFill>
              <a:latin typeface="Arial"/>
            </a:endParaRPr>
          </a:p>
          <a:p>
            <a:pPr lvl="4" marL="2160000" indent="-216000">
              <a:buClr>
                <a:srgbClr val="000000"/>
              </a:buClr>
              <a:buSzPct val="45000"/>
              <a:buFont typeface="Wingdings" charset="2"/>
              <a:buChar char=""/>
            </a:pPr>
            <a:r>
              <a:rPr b="0" lang="en-GB" sz="2000" spc="-1" strike="noStrike">
                <a:solidFill>
                  <a:srgbClr val="000000"/>
                </a:solidFill>
                <a:uFill>
                  <a:solidFill>
                    <a:srgbClr val="ffffff"/>
                  </a:solidFill>
                </a:uFill>
                <a:latin typeface="Arial"/>
              </a:rPr>
              <a:t>Fifth Outline Level</a:t>
            </a:r>
            <a:endParaRPr b="0" lang="en-GB" sz="2000" spc="-1" strike="noStrike">
              <a:solidFill>
                <a:srgbClr val="000000"/>
              </a:solidFill>
              <a:uFill>
                <a:solidFill>
                  <a:srgbClr val="ffffff"/>
                </a:solidFill>
              </a:uFill>
              <a:latin typeface="Arial"/>
            </a:endParaRPr>
          </a:p>
          <a:p>
            <a:pPr lvl="5" marL="2592000" indent="-216000">
              <a:buClr>
                <a:srgbClr val="000000"/>
              </a:buClr>
              <a:buSzPct val="45000"/>
              <a:buFont typeface="Wingdings" charset="2"/>
              <a:buChar char=""/>
            </a:pPr>
            <a:r>
              <a:rPr b="0" lang="en-GB" sz="2000" spc="-1" strike="noStrike">
                <a:solidFill>
                  <a:srgbClr val="000000"/>
                </a:solidFill>
                <a:uFill>
                  <a:solidFill>
                    <a:srgbClr val="ffffff"/>
                  </a:solidFill>
                </a:uFill>
                <a:latin typeface="Arial"/>
              </a:rPr>
              <a:t>Sixth Outline Level</a:t>
            </a:r>
            <a:endParaRPr b="0" lang="en-GB" sz="2000" spc="-1" strike="noStrike">
              <a:solidFill>
                <a:srgbClr val="000000"/>
              </a:solidFill>
              <a:uFill>
                <a:solidFill>
                  <a:srgbClr val="ffffff"/>
                </a:solidFill>
              </a:uFill>
              <a:latin typeface="Arial"/>
            </a:endParaRPr>
          </a:p>
          <a:p>
            <a:pPr lvl="6" marL="3024000" indent="-216000">
              <a:buClr>
                <a:srgbClr val="000000"/>
              </a:buClr>
              <a:buSzPct val="45000"/>
              <a:buFont typeface="Wingdings" charset="2"/>
              <a:buChar char=""/>
            </a:pPr>
            <a:r>
              <a:rPr b="0" lang="en-GB" sz="2000" spc="-1" strike="noStrike">
                <a:solidFill>
                  <a:srgbClr val="000000"/>
                </a:solidFill>
                <a:uFill>
                  <a:solidFill>
                    <a:srgbClr val="ffffff"/>
                  </a:solidFill>
                </a:uFill>
                <a:latin typeface="Arial"/>
              </a:rPr>
              <a:t>Seventh Outline Level</a:t>
            </a:r>
            <a:endParaRPr b="0" lang="en-GB" sz="2000" spc="-1" strike="noStrike">
              <a:solidFill>
                <a:srgbClr val="000000"/>
              </a:solidFill>
              <a:uFill>
                <a:solidFill>
                  <a:srgbClr val="ffffff"/>
                </a:solidFill>
              </a:uFill>
              <a:latin typeface="Arial"/>
            </a:endParaRPr>
          </a:p>
        </p:txBody>
      </p:sp>
      <p:sp>
        <p:nvSpPr>
          <p:cNvPr id="2" name="PlaceHolder 3"/>
          <p:cNvSpPr>
            <a:spLocks noGrp="1"/>
          </p:cNvSpPr>
          <p:nvPr>
            <p:ph type="dt"/>
          </p:nvPr>
        </p:nvSpPr>
        <p:spPr>
          <a:xfrm>
            <a:off x="504000" y="6887160"/>
            <a:ext cx="2348280" cy="521280"/>
          </a:xfrm>
          <a:prstGeom prst="rect">
            <a:avLst/>
          </a:prstGeom>
        </p:spPr>
        <p:txBody>
          <a:bodyPr lIns="0" rIns="0" tIns="0" bIns="0"/>
          <a:p>
            <a:r>
              <a:rPr b="0" lang="en-GB" sz="1400" spc="-1" strike="noStrike">
                <a:solidFill>
                  <a:srgbClr val="000000"/>
                </a:solidFill>
                <a:uFill>
                  <a:solidFill>
                    <a:srgbClr val="ffffff"/>
                  </a:solidFill>
                </a:uFill>
                <a:latin typeface="Times New Roman"/>
              </a:rPr>
              <a:t>&lt;date/time&gt;</a:t>
            </a:r>
            <a:endParaRPr b="0" lang="en-GB" sz="1400" spc="-1" strike="noStrike">
              <a:solidFill>
                <a:srgbClr val="000000"/>
              </a:solidFill>
              <a:uFill>
                <a:solidFill>
                  <a:srgbClr val="ffffff"/>
                </a:solidFill>
              </a:uFill>
              <a:latin typeface="Times New Roman"/>
            </a:endParaRPr>
          </a:p>
        </p:txBody>
      </p:sp>
      <p:sp>
        <p:nvSpPr>
          <p:cNvPr id="3" name="PlaceHolder 4"/>
          <p:cNvSpPr>
            <a:spLocks noGrp="1"/>
          </p:cNvSpPr>
          <p:nvPr>
            <p:ph type="ftr"/>
          </p:nvPr>
        </p:nvSpPr>
        <p:spPr>
          <a:xfrm>
            <a:off x="3447360" y="6887160"/>
            <a:ext cx="3195000" cy="521280"/>
          </a:xfrm>
          <a:prstGeom prst="rect">
            <a:avLst/>
          </a:prstGeom>
        </p:spPr>
        <p:txBody>
          <a:bodyPr lIns="0" rIns="0" tIns="0" bIns="0"/>
          <a:p>
            <a:pPr algn="ctr"/>
            <a:r>
              <a:rPr b="0" lang="en-GB" sz="1400" spc="-1" strike="noStrike">
                <a:solidFill>
                  <a:srgbClr val="000000"/>
                </a:solidFill>
                <a:uFill>
                  <a:solidFill>
                    <a:srgbClr val="ffffff"/>
                  </a:solidFill>
                </a:uFill>
                <a:latin typeface="Times New Roman"/>
              </a:rPr>
              <a:t>&lt;footer&gt;</a:t>
            </a:r>
            <a:endParaRPr b="0" lang="en-GB" sz="1400" spc="-1" strike="noStrike">
              <a:solidFill>
                <a:srgbClr val="000000"/>
              </a:solidFill>
              <a:uFill>
                <a:solidFill>
                  <a:srgbClr val="ffffff"/>
                </a:solidFill>
              </a:uFill>
              <a:latin typeface="Times New Roman"/>
            </a:endParaRPr>
          </a:p>
        </p:txBody>
      </p:sp>
      <p:sp>
        <p:nvSpPr>
          <p:cNvPr id="4" name="PlaceHolder 5"/>
          <p:cNvSpPr>
            <a:spLocks noGrp="1"/>
          </p:cNvSpPr>
          <p:nvPr>
            <p:ph type="sldNum"/>
          </p:nvPr>
        </p:nvSpPr>
        <p:spPr>
          <a:xfrm>
            <a:off x="7227360" y="6887160"/>
            <a:ext cx="2348280" cy="521280"/>
          </a:xfrm>
          <a:prstGeom prst="rect">
            <a:avLst/>
          </a:prstGeom>
        </p:spPr>
        <p:txBody>
          <a:bodyPr lIns="0" rIns="0" tIns="0" bIns="0"/>
          <a:p>
            <a:pPr algn="r"/>
            <a:fld id="{EDD2E379-D6A6-46CE-9A0D-1CC053AFC311}" type="slidenum">
              <a:rPr b="0" lang="en-GB" sz="1400" spc="-1" strike="noStrike">
                <a:solidFill>
                  <a:srgbClr val="000000"/>
                </a:solidFill>
                <a:uFill>
                  <a:solidFill>
                    <a:srgbClr val="ffffff"/>
                  </a:solidFill>
                </a:uFill>
                <a:latin typeface="Times New Roman"/>
              </a:rPr>
              <a:t>&lt;number&gt;</a:t>
            </a:fld>
            <a:endParaRPr b="0" lang="en-GB" sz="1400" spc="-1" strike="noStrike">
              <a:solidFill>
                <a:srgbClr val="000000"/>
              </a:solidFill>
              <a:uFill>
                <a:solidFill>
                  <a:srgbClr val="ffffff"/>
                </a:solidFill>
              </a:uFill>
              <a:latin typeface="Times New Roman"/>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4.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8.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3.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3.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9"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Paragraph Structure</a:t>
            </a:r>
            <a:endParaRPr b="0" lang="en-GB" sz="4400" spc="-1" strike="noStrike">
              <a:solidFill>
                <a:srgbClr val="000000"/>
              </a:solidFill>
              <a:uFill>
                <a:solidFill>
                  <a:srgbClr val="ffffff"/>
                </a:solidFill>
              </a:uFill>
              <a:latin typeface="Arial"/>
            </a:endParaRPr>
          </a:p>
        </p:txBody>
      </p:sp>
      <p:sp>
        <p:nvSpPr>
          <p:cNvPr id="40" name="TextShape 2"/>
          <p:cNvSpPr txBox="1"/>
          <p:nvPr/>
        </p:nvSpPr>
        <p:spPr>
          <a:xfrm>
            <a:off x="504000" y="1769040"/>
            <a:ext cx="9071640" cy="4384440"/>
          </a:xfrm>
          <a:prstGeom prst="rect">
            <a:avLst/>
          </a:prstGeom>
          <a:noFill/>
          <a:ln>
            <a:noFill/>
          </a:ln>
        </p:spPr>
        <p:txBody>
          <a:bodyPr lIns="0" rIns="0" tIns="0" bIns="0" anchor="ctr"/>
          <a:p>
            <a:pPr algn="ctr"/>
            <a:r>
              <a:rPr b="0" lang="en-GB" sz="3200" spc="-1" strike="noStrike">
                <a:solidFill>
                  <a:srgbClr val="000000"/>
                </a:solidFill>
                <a:uFill>
                  <a:solidFill>
                    <a:srgbClr val="ffffff"/>
                  </a:solidFill>
                </a:uFill>
                <a:latin typeface="Arial"/>
              </a:rPr>
              <a:t>What is a paragraph?</a:t>
            </a:r>
            <a:endParaRPr b="0" lang="en-GB" sz="3200" spc="-1" strike="noStrike">
              <a:solidFill>
                <a:srgbClr val="000000"/>
              </a:solidFill>
              <a:uFill>
                <a:solidFill>
                  <a:srgbClr val="ffffff"/>
                </a:solidFill>
              </a:uFill>
              <a:latin typeface="Arial"/>
            </a:endParaRPr>
          </a:p>
        </p:txBody>
      </p:sp>
    </p:spTree>
  </p:cSld>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1"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What is a paragraph?</a:t>
            </a:r>
            <a:endParaRPr b="0" lang="en-GB" sz="4400" spc="-1" strike="noStrike">
              <a:solidFill>
                <a:srgbClr val="000000"/>
              </a:solidFill>
              <a:uFill>
                <a:solidFill>
                  <a:srgbClr val="ffffff"/>
                </a:solidFill>
              </a:uFill>
              <a:latin typeface="Arial"/>
            </a:endParaRPr>
          </a:p>
        </p:txBody>
      </p:sp>
      <p:sp>
        <p:nvSpPr>
          <p:cNvPr id="42"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A paragraph is a group of sentences about a single </a:t>
            </a:r>
            <a:r>
              <a:rPr b="1" lang="en-GB" sz="3200" spc="-1" strike="noStrike">
                <a:solidFill>
                  <a:srgbClr val="000000"/>
                </a:solidFill>
                <a:uFill>
                  <a:solidFill>
                    <a:srgbClr val="ffffff"/>
                  </a:solidFill>
                </a:uFill>
                <a:latin typeface="Arial"/>
              </a:rPr>
              <a:t>topic</a:t>
            </a:r>
            <a:r>
              <a:rPr b="0" lang="en-GB" sz="3200" spc="-1" strike="noStrike">
                <a:solidFill>
                  <a:srgbClr val="000000"/>
                </a:solidFill>
                <a:uFill>
                  <a:solidFill>
                    <a:srgbClr val="ffffff"/>
                  </a:solidFill>
                </a:uFill>
                <a:latin typeface="Arial"/>
              </a:rPr>
              <a:t>.</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Together, they explain one of the writer’s </a:t>
            </a:r>
            <a:r>
              <a:rPr b="1" lang="en-GB" sz="3200" spc="-1" strike="noStrike">
                <a:solidFill>
                  <a:srgbClr val="000000"/>
                </a:solidFill>
                <a:uFill>
                  <a:solidFill>
                    <a:srgbClr val="ffffff"/>
                  </a:solidFill>
                </a:uFill>
                <a:latin typeface="Arial"/>
              </a:rPr>
              <a:t>main ideas </a:t>
            </a:r>
            <a:r>
              <a:rPr b="0" lang="en-GB" sz="3200" spc="-1" strike="noStrike">
                <a:solidFill>
                  <a:srgbClr val="000000"/>
                </a:solidFill>
                <a:uFill>
                  <a:solidFill>
                    <a:srgbClr val="ffffff"/>
                  </a:solidFill>
                </a:uFill>
                <a:latin typeface="Arial"/>
              </a:rPr>
              <a:t>about the topic.</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1" lang="en-GB" sz="3200" spc="-1" strike="noStrike">
                <a:solidFill>
                  <a:srgbClr val="000000"/>
                </a:solidFill>
                <a:uFill>
                  <a:solidFill>
                    <a:srgbClr val="ffffff"/>
                  </a:solidFill>
                </a:uFill>
                <a:latin typeface="Arial"/>
              </a:rPr>
              <a:t>All</a:t>
            </a:r>
            <a:r>
              <a:rPr b="0" lang="en-GB" sz="3200" spc="-1" strike="noStrike">
                <a:solidFill>
                  <a:srgbClr val="000000"/>
                </a:solidFill>
                <a:uFill>
                  <a:solidFill>
                    <a:srgbClr val="ffffff"/>
                  </a:solidFill>
                </a:uFill>
                <a:latin typeface="Arial"/>
              </a:rPr>
              <a:t> the sentences in one paragraph </a:t>
            </a:r>
            <a:r>
              <a:rPr b="1" lang="en-GB" sz="3200" spc="-1" strike="noStrike">
                <a:solidFill>
                  <a:srgbClr val="000000"/>
                </a:solidFill>
                <a:uFill>
                  <a:solidFill>
                    <a:srgbClr val="ffffff"/>
                  </a:solidFill>
                </a:uFill>
                <a:latin typeface="Arial"/>
              </a:rPr>
              <a:t>relate to the same idea</a:t>
            </a:r>
            <a:r>
              <a:rPr b="0" lang="en-GB" sz="3200" spc="-1" strike="noStrike">
                <a:solidFill>
                  <a:srgbClr val="000000"/>
                </a:solidFill>
                <a:uFill>
                  <a:solidFill>
                    <a:srgbClr val="ffffff"/>
                  </a:solidFill>
                </a:uFill>
                <a:latin typeface="Arial"/>
              </a:rPr>
              <a:t>.</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Each paragraph discusses a </a:t>
            </a:r>
            <a:r>
              <a:rPr b="1" lang="en-GB" sz="3200" spc="-1" strike="noStrike">
                <a:solidFill>
                  <a:srgbClr val="000000"/>
                </a:solidFill>
                <a:uFill>
                  <a:solidFill>
                    <a:srgbClr val="ffffff"/>
                  </a:solidFill>
                </a:uFill>
                <a:latin typeface="Arial"/>
              </a:rPr>
              <a:t>different idea or a different aspect</a:t>
            </a:r>
            <a:r>
              <a:rPr b="0" lang="en-GB" sz="3200" spc="-1" strike="noStrike">
                <a:solidFill>
                  <a:srgbClr val="000000"/>
                </a:solidFill>
                <a:uFill>
                  <a:solidFill>
                    <a:srgbClr val="ffffff"/>
                  </a:solidFill>
                </a:uFill>
                <a:latin typeface="Arial"/>
              </a:rPr>
              <a:t> of the topic.</a:t>
            </a:r>
            <a:endParaRPr b="0" lang="en-GB" sz="3200" spc="-1" strike="noStrike">
              <a:solidFill>
                <a:srgbClr val="000000"/>
              </a:solidFill>
              <a:uFill>
                <a:solidFill>
                  <a:srgbClr val="ffffff"/>
                </a:solidFill>
              </a:uFill>
              <a:latin typeface="Arial"/>
            </a:endParaRPr>
          </a:p>
        </p:txBody>
      </p:sp>
    </p:spTree>
  </p:cSld>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3"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Analysing a paragraph</a:t>
            </a:r>
            <a:endParaRPr b="0" lang="en-GB" sz="4400" spc="-1" strike="noStrike">
              <a:solidFill>
                <a:srgbClr val="000000"/>
              </a:solidFill>
              <a:uFill>
                <a:solidFill>
                  <a:srgbClr val="ffffff"/>
                </a:solidFill>
              </a:uFill>
              <a:latin typeface="Arial"/>
            </a:endParaRPr>
          </a:p>
        </p:txBody>
      </p:sp>
      <p:sp>
        <p:nvSpPr>
          <p:cNvPr id="44"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Read the following paragraph and answer these questions about it -</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What is the topic of the paragraph?</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What is the main idea about the topic?</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What ideas help explain the main idea?</a:t>
            </a:r>
            <a:endParaRPr b="0" lang="en-GB" sz="3200" spc="-1" strike="noStrike">
              <a:solidFill>
                <a:srgbClr val="000000"/>
              </a:solidFill>
              <a:uFill>
                <a:solidFill>
                  <a:srgbClr val="ffffff"/>
                </a:solidFill>
              </a:uFill>
              <a:latin typeface="Arial"/>
            </a:endParaRPr>
          </a:p>
        </p:txBody>
      </p:sp>
    </p:spTree>
  </p:cSld>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5"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The paragraph</a:t>
            </a:r>
            <a:endParaRPr b="0" lang="en-GB" sz="4400" spc="-1" strike="noStrike">
              <a:solidFill>
                <a:srgbClr val="000000"/>
              </a:solidFill>
              <a:uFill>
                <a:solidFill>
                  <a:srgbClr val="ffffff"/>
                </a:solidFill>
              </a:uFill>
              <a:latin typeface="Arial"/>
            </a:endParaRPr>
          </a:p>
        </p:txBody>
      </p:sp>
      <p:sp>
        <p:nvSpPr>
          <p:cNvPr id="46"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2200" spc="-1" strike="noStrike">
                <a:solidFill>
                  <a:srgbClr val="000000"/>
                </a:solidFill>
                <a:uFill>
                  <a:solidFill>
                    <a:srgbClr val="ffffff"/>
                  </a:solidFill>
                </a:uFill>
                <a:latin typeface="Arial"/>
              </a:rPr>
              <a:t>If you dream of travelling to a country with beautiful mountains, delicious food, wonderful places to go sightseeing and polite people, you should visit Switzerland. If you look at a map, the first thing you notice is that Switzerland has many mountains, including some of the highest in Europe. Climbing or skiing down the mountains is great fun. Another thing you will notice is that Switzerland shares its borders with five different countries: France, Germany, Italy, Austria and Liechtenstein. In fact, there are four official languages in Switzerland: German, French, Italian and Romansch. All these groups of people make Swiss culture very interesting. Finally, Switzerland has many cities and interesting places to visit. Cities such as Bern have modern buildings like the Paul Klee Zentrum, yet the traditional alpine refuges in the mountains show that the country’s old traditions are still alive. All the people, places and things to see definitely make Switzerland a great place for a holiday.</a:t>
            </a:r>
            <a:endParaRPr b="0" lang="en-GB" sz="3200" spc="-1" strike="noStrike">
              <a:solidFill>
                <a:srgbClr val="000000"/>
              </a:solidFill>
              <a:uFill>
                <a:solidFill>
                  <a:srgbClr val="ffffff"/>
                </a:solidFill>
              </a:uFill>
              <a:latin typeface="Arial"/>
            </a:endParaRPr>
          </a:p>
        </p:txBody>
      </p:sp>
    </p:spTree>
  </p:cSld>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7"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Answers</a:t>
            </a:r>
            <a:endParaRPr b="0" lang="en-GB" sz="4400" spc="-1" strike="noStrike">
              <a:solidFill>
                <a:srgbClr val="000000"/>
              </a:solidFill>
              <a:uFill>
                <a:solidFill>
                  <a:srgbClr val="ffffff"/>
                </a:solidFill>
              </a:uFill>
              <a:latin typeface="Arial"/>
            </a:endParaRPr>
          </a:p>
        </p:txBody>
      </p:sp>
      <p:sp>
        <p:nvSpPr>
          <p:cNvPr id="48"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1) What is the topic? </a:t>
            </a:r>
            <a:r>
              <a:rPr b="1" lang="en-GB" sz="3200" spc="-1" strike="noStrike">
                <a:solidFill>
                  <a:srgbClr val="000000"/>
                </a:solidFill>
                <a:uFill>
                  <a:solidFill>
                    <a:srgbClr val="ffffff"/>
                  </a:solidFill>
                </a:uFill>
                <a:latin typeface="Arial"/>
              </a:rPr>
              <a:t>Switzerland</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2) What is the main idea? </a:t>
            </a:r>
            <a:r>
              <a:rPr b="1" lang="en-GB" sz="3200" spc="-1" strike="noStrike">
                <a:solidFill>
                  <a:srgbClr val="000000"/>
                </a:solidFill>
                <a:uFill>
                  <a:solidFill>
                    <a:srgbClr val="ffffff"/>
                  </a:solidFill>
                </a:uFill>
                <a:latin typeface="Arial"/>
              </a:rPr>
              <a:t>It’s a wonderful place to visit</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3) What ideas help explain the main idea?</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1" lang="en-GB" sz="3200" spc="-1" strike="noStrike">
                <a:solidFill>
                  <a:srgbClr val="000000"/>
                </a:solidFill>
                <a:uFill>
                  <a:solidFill>
                    <a:srgbClr val="ffffff"/>
                  </a:solidFill>
                </a:uFill>
                <a:latin typeface="Arial"/>
              </a:rPr>
              <a:t>Many mountains – fun to climb</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1" lang="en-GB" sz="3200" spc="-1" strike="noStrike">
                <a:solidFill>
                  <a:srgbClr val="000000"/>
                </a:solidFill>
                <a:uFill>
                  <a:solidFill>
                    <a:srgbClr val="ffffff"/>
                  </a:solidFill>
                </a:uFill>
                <a:latin typeface="Arial"/>
              </a:rPr>
              <a:t>4 languages make the culture interesting</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1" lang="en-GB" sz="3200" spc="-1" strike="noStrike">
                <a:solidFill>
                  <a:srgbClr val="000000"/>
                </a:solidFill>
                <a:uFill>
                  <a:solidFill>
                    <a:srgbClr val="ffffff"/>
                  </a:solidFill>
                </a:uFill>
                <a:latin typeface="Arial"/>
              </a:rPr>
              <a:t>Many cities and interesting places to visit  </a:t>
            </a:r>
            <a:endParaRPr b="0" lang="en-GB" sz="3200" spc="-1" strike="noStrike">
              <a:solidFill>
                <a:srgbClr val="000000"/>
              </a:solidFill>
              <a:uFill>
                <a:solidFill>
                  <a:srgbClr val="ffffff"/>
                </a:solidFill>
              </a:uFill>
              <a:latin typeface="Arial"/>
            </a:endParaRPr>
          </a:p>
        </p:txBody>
      </p:sp>
    </p:spTree>
  </p:cSld>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49"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Paragraph Organisation</a:t>
            </a:r>
            <a:endParaRPr b="0" lang="en-GB" sz="4400" spc="-1" strike="noStrike">
              <a:solidFill>
                <a:srgbClr val="000000"/>
              </a:solidFill>
              <a:uFill>
                <a:solidFill>
                  <a:srgbClr val="ffffff"/>
                </a:solidFill>
              </a:uFill>
              <a:latin typeface="Arial"/>
            </a:endParaRPr>
          </a:p>
        </p:txBody>
      </p:sp>
      <p:sp>
        <p:nvSpPr>
          <p:cNvPr id="50"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A paragraph usually has three basic parts -</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1" lang="en-GB" sz="3200" spc="-1" strike="noStrike">
                <a:solidFill>
                  <a:srgbClr val="000000"/>
                </a:solidFill>
                <a:uFill>
                  <a:solidFill>
                    <a:srgbClr val="ffffff"/>
                  </a:solidFill>
                </a:uFill>
                <a:latin typeface="Arial"/>
              </a:rPr>
              <a:t>The topic sentence</a:t>
            </a:r>
            <a:r>
              <a:rPr b="0" lang="en-GB" sz="3200" spc="-1" strike="noStrike">
                <a:solidFill>
                  <a:srgbClr val="000000"/>
                </a:solidFill>
                <a:uFill>
                  <a:solidFill>
                    <a:srgbClr val="ffffff"/>
                  </a:solidFill>
                </a:uFill>
                <a:latin typeface="Arial"/>
              </a:rPr>
              <a:t> – tells you the main idea of the paragraph</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1" lang="en-GB" sz="3200" spc="-1" strike="noStrike">
                <a:solidFill>
                  <a:srgbClr val="000000"/>
                </a:solidFill>
                <a:uFill>
                  <a:solidFill>
                    <a:srgbClr val="ffffff"/>
                  </a:solidFill>
                </a:uFill>
                <a:latin typeface="Arial"/>
              </a:rPr>
              <a:t>Supporting sentences</a:t>
            </a:r>
            <a:r>
              <a:rPr b="0" lang="en-GB" sz="3200" spc="-1" strike="noStrike">
                <a:solidFill>
                  <a:srgbClr val="000000"/>
                </a:solidFill>
                <a:uFill>
                  <a:solidFill>
                    <a:srgbClr val="ffffff"/>
                  </a:solidFill>
                </a:uFill>
                <a:latin typeface="Arial"/>
              </a:rPr>
              <a:t> – details about the main idea</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1" lang="en-GB" sz="3200" spc="-1" strike="noStrike">
                <a:solidFill>
                  <a:srgbClr val="000000"/>
                </a:solidFill>
                <a:uFill>
                  <a:solidFill>
                    <a:srgbClr val="ffffff"/>
                  </a:solidFill>
                </a:uFill>
                <a:latin typeface="Arial"/>
              </a:rPr>
              <a:t>Concluding sentence</a:t>
            </a:r>
            <a:r>
              <a:rPr b="0" lang="en-GB" sz="3200" spc="-1" strike="noStrike">
                <a:solidFill>
                  <a:srgbClr val="000000"/>
                </a:solidFill>
                <a:uFill>
                  <a:solidFill>
                    <a:srgbClr val="ffffff"/>
                  </a:solidFill>
                </a:uFill>
                <a:latin typeface="Arial"/>
              </a:rPr>
              <a:t> – repeats the main idea or summarises the paragraph</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(not all paragraphs contain all three parts)</a:t>
            </a:r>
            <a:endParaRPr b="0" lang="en-GB" sz="3200" spc="-1" strike="noStrike">
              <a:solidFill>
                <a:srgbClr val="000000"/>
              </a:solidFill>
              <a:uFill>
                <a:solidFill>
                  <a:srgbClr val="ffffff"/>
                </a:solidFill>
              </a:uFill>
              <a:latin typeface="Arial"/>
            </a:endParaRPr>
          </a:p>
        </p:txBody>
      </p:sp>
    </p:spTree>
  </p:cSld>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1"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Analyse the paragraph</a:t>
            </a:r>
            <a:endParaRPr b="0" lang="en-GB" sz="4400" spc="-1" strike="noStrike">
              <a:solidFill>
                <a:srgbClr val="000000"/>
              </a:solidFill>
              <a:uFill>
                <a:solidFill>
                  <a:srgbClr val="ffffff"/>
                </a:solidFill>
              </a:uFill>
              <a:latin typeface="Arial"/>
            </a:endParaRPr>
          </a:p>
        </p:txBody>
      </p:sp>
      <p:sp>
        <p:nvSpPr>
          <p:cNvPr id="52"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Now analyse the paragraph about Switzerland into these three parts -</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Circle the topic sentence</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Underline the supporting sentences</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3200" spc="-1" strike="noStrike">
                <a:solidFill>
                  <a:srgbClr val="000000"/>
                </a:solidFill>
                <a:uFill>
                  <a:solidFill>
                    <a:srgbClr val="ffffff"/>
                  </a:solidFill>
                </a:uFill>
                <a:latin typeface="Arial"/>
              </a:rPr>
              <a:t>Draw a box around the concluding sentence</a:t>
            </a:r>
            <a:endParaRPr b="0" lang="en-GB" sz="3200" spc="-1" strike="noStrike">
              <a:solidFill>
                <a:srgbClr val="000000"/>
              </a:solidFill>
              <a:uFill>
                <a:solidFill>
                  <a:srgbClr val="ffffff"/>
                </a:solidFill>
              </a:uFill>
              <a:latin typeface="Arial"/>
            </a:endParaRPr>
          </a:p>
        </p:txBody>
      </p:sp>
    </p:spTree>
  </p:cSld>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3"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Answers</a:t>
            </a:r>
            <a:endParaRPr b="0" lang="en-GB" sz="4400" spc="-1" strike="noStrike">
              <a:solidFill>
                <a:srgbClr val="000000"/>
              </a:solidFill>
              <a:uFill>
                <a:solidFill>
                  <a:srgbClr val="ffffff"/>
                </a:solidFill>
              </a:uFill>
              <a:latin typeface="Arial"/>
            </a:endParaRPr>
          </a:p>
        </p:txBody>
      </p:sp>
      <p:sp>
        <p:nvSpPr>
          <p:cNvPr id="54"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2200" spc="-1" strike="noStrike">
                <a:solidFill>
                  <a:srgbClr val="ff3333"/>
                </a:solidFill>
                <a:uFill>
                  <a:solidFill>
                    <a:srgbClr val="ffffff"/>
                  </a:solidFill>
                </a:uFill>
                <a:latin typeface="Arial"/>
              </a:rPr>
              <a:t>If you dream of travelling to a country with beautiful mountains, delicious food, wonderful places to go sightseeing and polite people, you should visit Switzerland.</a:t>
            </a:r>
            <a:r>
              <a:rPr b="0" lang="en-GB" sz="2200" spc="-1" strike="noStrike">
                <a:solidFill>
                  <a:srgbClr val="000000"/>
                </a:solidFill>
                <a:uFill>
                  <a:solidFill>
                    <a:srgbClr val="ffffff"/>
                  </a:solidFill>
                </a:uFill>
                <a:latin typeface="Arial"/>
              </a:rPr>
              <a:t> If you look at a map, the first thing you notice is that Switzerland has many mountains, including some of the highest in Europe. Climbing or skiing down the mountains is great fun. Another thing you will notice is that Switzerland shares its borders with five different countries: France, Germany, Italy, Austria and Liechtenstein. In fact, there are four official languages in Switzerland: German, French, Italian and Romansch. All these groups of people make Swiss culture very interesting. Finally, Switzerland has many cities and interesting places to visit. Cities such as Bern have modern buildings like the Paul Klee Zentrum, yet the traditional alpine refuges in the mountains show that the country’s old traditions are still alive. </a:t>
            </a:r>
            <a:r>
              <a:rPr b="0" lang="en-GB" sz="2200" spc="-1" strike="noStrike">
                <a:solidFill>
                  <a:srgbClr val="0066cc"/>
                </a:solidFill>
                <a:uFill>
                  <a:solidFill>
                    <a:srgbClr val="ffffff"/>
                  </a:solidFill>
                </a:uFill>
                <a:latin typeface="Arial"/>
              </a:rPr>
              <a:t>All the people, places and things to see definitely make Switzerland a great place for a holiday.</a:t>
            </a:r>
            <a:endParaRPr b="0" lang="en-GB" sz="3200" spc="-1" strike="noStrike">
              <a:solidFill>
                <a:srgbClr val="000000"/>
              </a:solidFill>
              <a:uFill>
                <a:solidFill>
                  <a:srgbClr val="ffffff"/>
                </a:solidFill>
              </a:uFill>
              <a:latin typeface="Arial"/>
            </a:endParaRPr>
          </a:p>
        </p:txBody>
      </p:sp>
    </p:spTree>
  </p:cSld>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5"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Review Exercise</a:t>
            </a:r>
            <a:endParaRPr b="0" lang="en-GB" sz="4400" spc="-1" strike="noStrike">
              <a:solidFill>
                <a:srgbClr val="000000"/>
              </a:solidFill>
              <a:uFill>
                <a:solidFill>
                  <a:srgbClr val="ffffff"/>
                </a:solidFill>
              </a:uFill>
              <a:latin typeface="Arial"/>
            </a:endParaRPr>
          </a:p>
        </p:txBody>
      </p:sp>
      <p:sp>
        <p:nvSpPr>
          <p:cNvPr id="56"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2400" spc="-1" strike="noStrike">
                <a:solidFill>
                  <a:srgbClr val="000000"/>
                </a:solidFill>
                <a:uFill>
                  <a:solidFill>
                    <a:srgbClr val="ffffff"/>
                  </a:solidFill>
                </a:uFill>
                <a:latin typeface="Arial"/>
              </a:rPr>
              <a:t>Put these sentences in the right order to make a paragraph -</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2400" spc="-1" strike="noStrike">
                <a:solidFill>
                  <a:srgbClr val="000000"/>
                </a:solidFill>
                <a:uFill>
                  <a:solidFill>
                    <a:srgbClr val="ffffff"/>
                  </a:solidFill>
                </a:uFill>
                <a:latin typeface="Arial"/>
              </a:rPr>
              <a:t>a) It wasn’t an easy decision, but for the reasons listed above, I have decided to study journalism.</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2400" spc="-1" strike="noStrike">
                <a:solidFill>
                  <a:srgbClr val="000000"/>
                </a:solidFill>
                <a:uFill>
                  <a:solidFill>
                    <a:srgbClr val="ffffff"/>
                  </a:solidFill>
                </a:uFill>
                <a:latin typeface="Arial"/>
              </a:rPr>
              <a:t>b) It can be difficult to choose a subject to study at university because there are so many choices, but by considering my skills and interests, I have decided to study journalism.</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2400" spc="-1" strike="noStrike">
                <a:solidFill>
                  <a:srgbClr val="000000"/>
                </a:solidFill>
                <a:uFill>
                  <a:solidFill>
                    <a:srgbClr val="ffffff"/>
                  </a:solidFill>
                </a:uFill>
                <a:latin typeface="Arial"/>
              </a:rPr>
              <a:t>c) 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a:t>
            </a:r>
            <a:endParaRPr b="0" lang="en-GB" sz="3200" spc="-1" strike="noStrike">
              <a:solidFill>
                <a:srgbClr val="000000"/>
              </a:solidFill>
              <a:uFill>
                <a:solidFill>
                  <a:srgbClr val="ffffff"/>
                </a:solidFill>
              </a:uFill>
              <a:latin typeface="Arial"/>
            </a:endParaRPr>
          </a:p>
        </p:txBody>
      </p:sp>
    </p:spTree>
  </p:cSld>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57" name="TextShape 1"/>
          <p:cNvSpPr txBox="1"/>
          <p:nvPr/>
        </p:nvSpPr>
        <p:spPr>
          <a:xfrm>
            <a:off x="504000" y="301320"/>
            <a:ext cx="9071640" cy="1262160"/>
          </a:xfrm>
          <a:prstGeom prst="rect">
            <a:avLst/>
          </a:prstGeom>
          <a:noFill/>
          <a:ln>
            <a:noFill/>
          </a:ln>
        </p:spPr>
        <p:txBody>
          <a:bodyPr lIns="0" rIns="0" tIns="0" bIns="0" anchor="ctr"/>
          <a:p>
            <a:pPr algn="ctr"/>
            <a:r>
              <a:rPr b="0" lang="en-GB" sz="4400" spc="-1" strike="noStrike">
                <a:solidFill>
                  <a:srgbClr val="000000"/>
                </a:solidFill>
                <a:uFill>
                  <a:solidFill>
                    <a:srgbClr val="ffffff"/>
                  </a:solidFill>
                </a:uFill>
                <a:latin typeface="Arial"/>
              </a:rPr>
              <a:t>Answer</a:t>
            </a:r>
            <a:endParaRPr b="0" lang="en-GB" sz="4400" spc="-1" strike="noStrike">
              <a:solidFill>
                <a:srgbClr val="000000"/>
              </a:solidFill>
              <a:uFill>
                <a:solidFill>
                  <a:srgbClr val="ffffff"/>
                </a:solidFill>
              </a:uFill>
              <a:latin typeface="Arial"/>
            </a:endParaRPr>
          </a:p>
        </p:txBody>
      </p:sp>
      <p:sp>
        <p:nvSpPr>
          <p:cNvPr id="58" name="TextShape 2"/>
          <p:cNvSpPr txBox="1"/>
          <p:nvPr/>
        </p:nvSpPr>
        <p:spPr>
          <a:xfrm>
            <a:off x="504000" y="1769040"/>
            <a:ext cx="9071640" cy="4384440"/>
          </a:xfrm>
          <a:prstGeom prst="rect">
            <a:avLst/>
          </a:prstGeom>
          <a:noFill/>
          <a:ln>
            <a:noFill/>
          </a:ln>
        </p:spPr>
        <p:txBody>
          <a:bodyPr lIns="0" rIns="0" tIns="0" bIns="0"/>
          <a:p>
            <a:pPr marL="432000" indent="-324000">
              <a:buClr>
                <a:srgbClr val="000000"/>
              </a:buClr>
              <a:buSzPct val="45000"/>
              <a:buFont typeface="Wingdings" charset="2"/>
              <a:buChar char=""/>
            </a:pPr>
            <a:r>
              <a:rPr b="0" lang="en-GB" sz="2400" spc="-1" strike="noStrike">
                <a:solidFill>
                  <a:srgbClr val="ff3333"/>
                </a:solidFill>
                <a:uFill>
                  <a:solidFill>
                    <a:srgbClr val="ffffff"/>
                  </a:solidFill>
                </a:uFill>
                <a:latin typeface="Arial"/>
              </a:rPr>
              <a:t>It can be difficult to choose a subject to study at university because there are so many choices, but by considering my skills and interests, I have decided to study journalism.</a:t>
            </a:r>
            <a:r>
              <a:rPr b="0" lang="en-GB" sz="2400" spc="-1" strike="noStrike">
                <a:solidFill>
                  <a:srgbClr val="000000"/>
                </a:solidFill>
                <a:uFill>
                  <a:solidFill>
                    <a:srgbClr val="ffffff"/>
                  </a:solidFill>
                </a:uFill>
                <a:latin typeface="Arial"/>
              </a:rPr>
              <a:t> I have always enjoyed writing, so it is sensible to choose a subject that involves writing. When I begin working, I would like to have the opportunity to travel, and travel is often an important part of a journalist’s job. Finally, I am also interested in photography, and pictures are very important in journalism. </a:t>
            </a:r>
            <a:r>
              <a:rPr b="0" lang="en-GB" sz="2400" spc="-1" strike="noStrike">
                <a:solidFill>
                  <a:srgbClr val="0066ff"/>
                </a:solidFill>
                <a:uFill>
                  <a:solidFill>
                    <a:srgbClr val="ffffff"/>
                  </a:solidFill>
                </a:uFill>
                <a:latin typeface="Arial"/>
              </a:rPr>
              <a:t>It wasn’t an easy decision, but for the reasons listed above, I have decided to study journalism.</a:t>
            </a:r>
            <a:endParaRPr b="0" lang="en-GB" sz="3200" spc="-1" strike="noStrike">
              <a:solidFill>
                <a:srgbClr val="000000"/>
              </a:solidFill>
              <a:uFill>
                <a:solidFill>
                  <a:srgbClr val="ffffff"/>
                </a:solidFill>
              </a:uFill>
              <a:latin typeface="Arial"/>
            </a:endParaRPr>
          </a:p>
          <a:p>
            <a:pPr marL="432000" indent="-324000" algn="ctr">
              <a:buClr>
                <a:srgbClr val="000000"/>
              </a:buClr>
              <a:buSzPct val="45000"/>
              <a:buFont typeface="Wingdings" charset="2"/>
              <a:buChar char=""/>
            </a:pPr>
            <a:r>
              <a:rPr b="0" lang="en-GB" sz="2400" spc="-1" strike="noStrike">
                <a:solidFill>
                  <a:srgbClr val="000000"/>
                </a:solidFill>
                <a:uFill>
                  <a:solidFill>
                    <a:srgbClr val="ffffff"/>
                  </a:solidFill>
                </a:uFill>
                <a:latin typeface="Arial"/>
              </a:rPr>
              <a:t>1 = b)    2 = c)    3 = a)</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2400" spc="-1" strike="noStrike">
                <a:solidFill>
                  <a:srgbClr val="000000"/>
                </a:solidFill>
                <a:uFill>
                  <a:solidFill>
                    <a:srgbClr val="ffffff"/>
                  </a:solidFill>
                </a:uFill>
                <a:latin typeface="Arial"/>
              </a:rPr>
              <a:t> </a:t>
            </a:r>
            <a:endParaRPr b="0" lang="en-GB" sz="3200" spc="-1" strike="noStrike">
              <a:solidFill>
                <a:srgbClr val="000000"/>
              </a:solidFill>
              <a:uFill>
                <a:solidFill>
                  <a:srgbClr val="ffffff"/>
                </a:solidFill>
              </a:uFill>
              <a:latin typeface="Arial"/>
            </a:endParaRPr>
          </a:p>
          <a:p>
            <a:pPr marL="432000" indent="-324000">
              <a:buClr>
                <a:srgbClr val="000000"/>
              </a:buClr>
              <a:buSzPct val="45000"/>
              <a:buFont typeface="Wingdings" charset="2"/>
              <a:buChar char=""/>
            </a:pPr>
            <a:r>
              <a:rPr b="0" lang="en-GB" sz="2400" spc="-1" strike="noStrike">
                <a:solidFill>
                  <a:srgbClr val="000000"/>
                </a:solidFill>
                <a:uFill>
                  <a:solidFill>
                    <a:srgbClr val="ffffff"/>
                  </a:solidFill>
                </a:uFill>
                <a:latin typeface="Arial"/>
              </a:rPr>
              <a:t> </a:t>
            </a:r>
            <a:endParaRPr b="0" lang="en-GB" sz="3200" spc="-1" strike="noStrike">
              <a:solidFill>
                <a:srgbClr val="000000"/>
              </a:solidFill>
              <a:uFill>
                <a:solidFill>
                  <a:srgbClr val="ffffff"/>
                </a:solidFill>
              </a:uFill>
              <a:latin typeface="Arial"/>
            </a:endParaRPr>
          </a:p>
        </p:txBody>
      </p:sp>
    </p:spTree>
  </p:cSld>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49</TotalTime>
  <Application>LibreOffice/5.1.5.2$Windows_x86 LibreOffice_project/7a864d8825610a8c07cfc3bc01dd4fce6a9447e5</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2017-03-07T10:25:34Z</dcterms:created>
  <dc:creator/>
  <dc:description/>
  <dc:language>en-GB</dc:language>
  <cp:lastModifiedBy/>
  <dcterms:modified xsi:type="dcterms:W3CDTF">2017-03-07T11:37:14Z</dcterms:modified>
  <cp:revision>16</cp:revision>
  <dc:subject/>
  <dc:title/>
</cp:coreProperties>
</file>