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84D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5000D0-6CB9-9BE0-4500-30CD797AB460}" v="105" dt="2022-11-18T00:17:04.9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Tajud Ali (2107638)" userId="S::2107638@student.uwtsd.ac.uk::53e1d06f-1120-42d9-89e3-4479f9615307" providerId="AD" clId="Web-{4B5000D0-6CB9-9BE0-4500-30CD797AB460}"/>
    <pc:docChg chg="addSld delSld modSld sldOrd addMainMaster delMainMaster">
      <pc:chgData name="Syed Tajud Ali (2107638)" userId="S::2107638@student.uwtsd.ac.uk::53e1d06f-1120-42d9-89e3-4479f9615307" providerId="AD" clId="Web-{4B5000D0-6CB9-9BE0-4500-30CD797AB460}" dt="2022-11-18T00:17:04.992" v="109" actId="20577"/>
      <pc:docMkLst>
        <pc:docMk/>
      </pc:docMkLst>
      <pc:sldChg chg="delSp mod modTransition modClrScheme delDesignElem chgLayout">
        <pc:chgData name="Syed Tajud Ali (2107638)" userId="S::2107638@student.uwtsd.ac.uk::53e1d06f-1120-42d9-89e3-4479f9615307" providerId="AD" clId="Web-{4B5000D0-6CB9-9BE0-4500-30CD797AB460}" dt="2022-11-18T00:11:46.392" v="83"/>
        <pc:sldMkLst>
          <pc:docMk/>
          <pc:sldMk cId="3107652371" sldId="257"/>
        </pc:sldMkLst>
        <pc:spChg chg="del">
          <ac:chgData name="Syed Tajud Ali (2107638)" userId="S::2107638@student.uwtsd.ac.uk::53e1d06f-1120-42d9-89e3-4479f9615307" providerId="AD" clId="Web-{4B5000D0-6CB9-9BE0-4500-30CD797AB460}" dt="2022-11-18T00:11:46.392" v="83"/>
          <ac:spMkLst>
            <pc:docMk/>
            <pc:sldMk cId="3107652371" sldId="257"/>
            <ac:spMk id="10" creationId="{D153EDB2-4AAD-43F4-AE78-4D326C813369}"/>
          </ac:spMkLst>
        </pc:spChg>
        <pc:grpChg chg="del">
          <ac:chgData name="Syed Tajud Ali (2107638)" userId="S::2107638@student.uwtsd.ac.uk::53e1d06f-1120-42d9-89e3-4479f9615307" providerId="AD" clId="Web-{4B5000D0-6CB9-9BE0-4500-30CD797AB460}" dt="2022-11-18T00:11:46.392" v="83"/>
          <ac:grpSpMkLst>
            <pc:docMk/>
            <pc:sldMk cId="3107652371" sldId="257"/>
            <ac:grpSpMk id="12" creationId="{A3CB7779-72E2-4E92-AE18-6BBC335DD881}"/>
          </ac:grpSpMkLst>
        </pc:grpChg>
      </pc:sldChg>
      <pc:sldChg chg="addSp delSp modSp new mod ord modTransition setBg modClrScheme chgLayout">
        <pc:chgData name="Syed Tajud Ali (2107638)" userId="S::2107638@student.uwtsd.ac.uk::53e1d06f-1120-42d9-89e3-4479f9615307" providerId="AD" clId="Web-{4B5000D0-6CB9-9BE0-4500-30CD797AB460}" dt="2022-11-18T00:17:04.992" v="109" actId="20577"/>
        <pc:sldMkLst>
          <pc:docMk/>
          <pc:sldMk cId="3759680331" sldId="258"/>
        </pc:sldMkLst>
        <pc:spChg chg="mod ord">
          <ac:chgData name="Syed Tajud Ali (2107638)" userId="S::2107638@student.uwtsd.ac.uk::53e1d06f-1120-42d9-89e3-4479f9615307" providerId="AD" clId="Web-{4B5000D0-6CB9-9BE0-4500-30CD797AB460}" dt="2022-11-18T00:14:24.015" v="108"/>
          <ac:spMkLst>
            <pc:docMk/>
            <pc:sldMk cId="3759680331" sldId="258"/>
            <ac:spMk id="2" creationId="{48922E8F-6169-0D2B-EA4A-5169E2524B33}"/>
          </ac:spMkLst>
        </pc:spChg>
        <pc:spChg chg="mod ord">
          <ac:chgData name="Syed Tajud Ali (2107638)" userId="S::2107638@student.uwtsd.ac.uk::53e1d06f-1120-42d9-89e3-4479f9615307" providerId="AD" clId="Web-{4B5000D0-6CB9-9BE0-4500-30CD797AB460}" dt="2022-11-18T00:17:04.992" v="109" actId="20577"/>
          <ac:spMkLst>
            <pc:docMk/>
            <pc:sldMk cId="3759680331" sldId="258"/>
            <ac:spMk id="3" creationId="{2B036C0E-492F-5A26-1E92-129543B86F61}"/>
          </ac:spMkLst>
        </pc:spChg>
        <pc:spChg chg="add del">
          <ac:chgData name="Syed Tajud Ali (2107638)" userId="S::2107638@student.uwtsd.ac.uk::53e1d06f-1120-42d9-89e3-4479f9615307" providerId="AD" clId="Web-{4B5000D0-6CB9-9BE0-4500-30CD797AB460}" dt="2022-11-18T00:12:35.476" v="85"/>
          <ac:spMkLst>
            <pc:docMk/>
            <pc:sldMk cId="3759680331" sldId="258"/>
            <ac:spMk id="8" creationId="{5DB23C2B-2054-4D8B-9E98-9190F8E05EAD}"/>
          </ac:spMkLst>
        </pc:spChg>
        <pc:spChg chg="add del">
          <ac:chgData name="Syed Tajud Ali (2107638)" userId="S::2107638@student.uwtsd.ac.uk::53e1d06f-1120-42d9-89e3-4479f9615307" providerId="AD" clId="Web-{4B5000D0-6CB9-9BE0-4500-30CD797AB460}" dt="2022-11-18T00:12:35.476" v="85"/>
          <ac:spMkLst>
            <pc:docMk/>
            <pc:sldMk cId="3759680331" sldId="258"/>
            <ac:spMk id="10" creationId="{8797B5BC-9873-45F9-97D6-298FB5AF08FF}"/>
          </ac:spMkLst>
        </pc:spChg>
        <pc:spChg chg="add del">
          <ac:chgData name="Syed Tajud Ali (2107638)" userId="S::2107638@student.uwtsd.ac.uk::53e1d06f-1120-42d9-89e3-4479f9615307" providerId="AD" clId="Web-{4B5000D0-6CB9-9BE0-4500-30CD797AB460}" dt="2022-11-18T00:12:35.476" v="85"/>
          <ac:spMkLst>
            <pc:docMk/>
            <pc:sldMk cId="3759680331" sldId="258"/>
            <ac:spMk id="12" creationId="{665C2FCD-09A4-4B4B-AA73-F330DFE91799}"/>
          </ac:spMkLst>
        </pc:spChg>
        <pc:spChg chg="add del">
          <ac:chgData name="Syed Tajud Ali (2107638)" userId="S::2107638@student.uwtsd.ac.uk::53e1d06f-1120-42d9-89e3-4479f9615307" providerId="AD" clId="Web-{4B5000D0-6CB9-9BE0-4500-30CD797AB460}" dt="2022-11-18T00:12:55.478" v="87"/>
          <ac:spMkLst>
            <pc:docMk/>
            <pc:sldMk cId="3759680331" sldId="258"/>
            <ac:spMk id="14" creationId="{9A206779-5C74-4555-94BC-5845C92EC3A8}"/>
          </ac:spMkLst>
        </pc:spChg>
        <pc:spChg chg="add del">
          <ac:chgData name="Syed Tajud Ali (2107638)" userId="S::2107638@student.uwtsd.ac.uk::53e1d06f-1120-42d9-89e3-4479f9615307" providerId="AD" clId="Web-{4B5000D0-6CB9-9BE0-4500-30CD797AB460}" dt="2022-11-18T00:12:55.478" v="87"/>
          <ac:spMkLst>
            <pc:docMk/>
            <pc:sldMk cId="3759680331" sldId="258"/>
            <ac:spMk id="15" creationId="{80516254-1D9F-4F3A-9870-3A3280BE2BFE}"/>
          </ac:spMkLst>
        </pc:spChg>
        <pc:spChg chg="add del">
          <ac:chgData name="Syed Tajud Ali (2107638)" userId="S::2107638@student.uwtsd.ac.uk::53e1d06f-1120-42d9-89e3-4479f9615307" providerId="AD" clId="Web-{4B5000D0-6CB9-9BE0-4500-30CD797AB460}" dt="2022-11-18T00:12:55.478" v="87"/>
          <ac:spMkLst>
            <pc:docMk/>
            <pc:sldMk cId="3759680331" sldId="258"/>
            <ac:spMk id="16" creationId="{FC14672B-27A5-4CDA-ABAF-5E4CF4B41C23}"/>
          </ac:spMkLst>
        </pc:spChg>
        <pc:spChg chg="add del">
          <ac:chgData name="Syed Tajud Ali (2107638)" userId="S::2107638@student.uwtsd.ac.uk::53e1d06f-1120-42d9-89e3-4479f9615307" providerId="AD" clId="Web-{4B5000D0-6CB9-9BE0-4500-30CD797AB460}" dt="2022-11-18T00:14:24.015" v="108"/>
          <ac:spMkLst>
            <pc:docMk/>
            <pc:sldMk cId="3759680331" sldId="258"/>
            <ac:spMk id="19" creationId="{5DB23C2B-2054-4D8B-9E98-9190F8E05EAD}"/>
          </ac:spMkLst>
        </pc:spChg>
        <pc:spChg chg="add del">
          <ac:chgData name="Syed Tajud Ali (2107638)" userId="S::2107638@student.uwtsd.ac.uk::53e1d06f-1120-42d9-89e3-4479f9615307" providerId="AD" clId="Web-{4B5000D0-6CB9-9BE0-4500-30CD797AB460}" dt="2022-11-18T00:14:24.015" v="108"/>
          <ac:spMkLst>
            <pc:docMk/>
            <pc:sldMk cId="3759680331" sldId="258"/>
            <ac:spMk id="20" creationId="{665C2FCD-09A4-4B4B-AA73-F330DFE91799}"/>
          </ac:spMkLst>
        </pc:spChg>
        <pc:spChg chg="add del">
          <ac:chgData name="Syed Tajud Ali (2107638)" userId="S::2107638@student.uwtsd.ac.uk::53e1d06f-1120-42d9-89e3-4479f9615307" providerId="AD" clId="Web-{4B5000D0-6CB9-9BE0-4500-30CD797AB460}" dt="2022-11-18T00:14:24.015" v="108"/>
          <ac:spMkLst>
            <pc:docMk/>
            <pc:sldMk cId="3759680331" sldId="258"/>
            <ac:spMk id="21" creationId="{8797B5BC-9873-45F9-97D6-298FB5AF08FF}"/>
          </ac:spMkLst>
        </pc:spChg>
        <pc:spChg chg="add">
          <ac:chgData name="Syed Tajud Ali (2107638)" userId="S::2107638@student.uwtsd.ac.uk::53e1d06f-1120-42d9-89e3-4479f9615307" providerId="AD" clId="Web-{4B5000D0-6CB9-9BE0-4500-30CD797AB460}" dt="2022-11-18T00:14:24.015" v="108"/>
          <ac:spMkLst>
            <pc:docMk/>
            <pc:sldMk cId="3759680331" sldId="258"/>
            <ac:spMk id="26" creationId="{80516254-1D9F-4F3A-9870-3A3280BE2BFE}"/>
          </ac:spMkLst>
        </pc:spChg>
        <pc:spChg chg="add">
          <ac:chgData name="Syed Tajud Ali (2107638)" userId="S::2107638@student.uwtsd.ac.uk::53e1d06f-1120-42d9-89e3-4479f9615307" providerId="AD" clId="Web-{4B5000D0-6CB9-9BE0-4500-30CD797AB460}" dt="2022-11-18T00:14:24.015" v="108"/>
          <ac:spMkLst>
            <pc:docMk/>
            <pc:sldMk cId="3759680331" sldId="258"/>
            <ac:spMk id="28" creationId="{FC14672B-27A5-4CDA-ABAF-5E4CF4B41C23}"/>
          </ac:spMkLst>
        </pc:spChg>
        <pc:spChg chg="add">
          <ac:chgData name="Syed Tajud Ali (2107638)" userId="S::2107638@student.uwtsd.ac.uk::53e1d06f-1120-42d9-89e3-4479f9615307" providerId="AD" clId="Web-{4B5000D0-6CB9-9BE0-4500-30CD797AB460}" dt="2022-11-18T00:14:24.015" v="108"/>
          <ac:spMkLst>
            <pc:docMk/>
            <pc:sldMk cId="3759680331" sldId="258"/>
            <ac:spMk id="32" creationId="{9A206779-5C74-4555-94BC-5845C92EC3A8}"/>
          </ac:spMkLst>
        </pc:spChg>
        <pc:cxnChg chg="add del">
          <ac:chgData name="Syed Tajud Ali (2107638)" userId="S::2107638@student.uwtsd.ac.uk::53e1d06f-1120-42d9-89e3-4479f9615307" providerId="AD" clId="Web-{4B5000D0-6CB9-9BE0-4500-30CD797AB460}" dt="2022-11-18T00:12:55.478" v="87"/>
          <ac:cxnSpMkLst>
            <pc:docMk/>
            <pc:sldMk cId="3759680331" sldId="258"/>
            <ac:cxnSpMk id="17" creationId="{8D89589C-2C90-4407-A995-05EC3DD7AB14}"/>
          </ac:cxnSpMkLst>
        </pc:cxnChg>
        <pc:cxnChg chg="add">
          <ac:chgData name="Syed Tajud Ali (2107638)" userId="S::2107638@student.uwtsd.ac.uk::53e1d06f-1120-42d9-89e3-4479f9615307" providerId="AD" clId="Web-{4B5000D0-6CB9-9BE0-4500-30CD797AB460}" dt="2022-11-18T00:14:24.015" v="108"/>
          <ac:cxnSpMkLst>
            <pc:docMk/>
            <pc:sldMk cId="3759680331" sldId="258"/>
            <ac:cxnSpMk id="30" creationId="{8D89589C-2C90-4407-A995-05EC3DD7AB14}"/>
          </ac:cxnSpMkLst>
        </pc:cxnChg>
      </pc:sldChg>
      <pc:sldChg chg="add del replId">
        <pc:chgData name="Syed Tajud Ali (2107638)" userId="S::2107638@student.uwtsd.ac.uk::53e1d06f-1120-42d9-89e3-4479f9615307" providerId="AD" clId="Web-{4B5000D0-6CB9-9BE0-4500-30CD797AB460}" dt="2022-11-18T00:03:03.761" v="2"/>
        <pc:sldMkLst>
          <pc:docMk/>
          <pc:sldMk cId="3125928826" sldId="259"/>
        </pc:sldMkLst>
      </pc:sldChg>
      <pc:sldMasterChg chg="del delSldLayout">
        <pc:chgData name="Syed Tajud Ali (2107638)" userId="S::2107638@student.uwtsd.ac.uk::53e1d06f-1120-42d9-89e3-4479f9615307" providerId="AD" clId="Web-{4B5000D0-6CB9-9BE0-4500-30CD797AB460}" dt="2022-11-18T00:11:46.392" v="83"/>
        <pc:sldMasterMkLst>
          <pc:docMk/>
          <pc:sldMasterMk cId="1768882" sldId="2147483648"/>
        </pc:sldMasterMkLst>
        <pc:sldLayoutChg chg="del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1768882" sldId="2147483648"/>
            <pc:sldLayoutMk cId="4166113956" sldId="2147483649"/>
          </pc:sldLayoutMkLst>
        </pc:sldLayoutChg>
        <pc:sldLayoutChg chg="del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1768882" sldId="2147483648"/>
            <pc:sldLayoutMk cId="938013851" sldId="2147483650"/>
          </pc:sldLayoutMkLst>
        </pc:sldLayoutChg>
        <pc:sldLayoutChg chg="del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1768882" sldId="2147483648"/>
            <pc:sldLayoutMk cId="1653621232" sldId="2147483651"/>
          </pc:sldLayoutMkLst>
        </pc:sldLayoutChg>
        <pc:sldLayoutChg chg="del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1768882" sldId="2147483648"/>
            <pc:sldLayoutMk cId="2872056772" sldId="2147483652"/>
          </pc:sldLayoutMkLst>
        </pc:sldLayoutChg>
        <pc:sldLayoutChg chg="del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1768882" sldId="2147483648"/>
            <pc:sldLayoutMk cId="3804850423" sldId="2147483653"/>
          </pc:sldLayoutMkLst>
        </pc:sldLayoutChg>
        <pc:sldLayoutChg chg="del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1768882" sldId="2147483648"/>
            <pc:sldLayoutMk cId="3846831180" sldId="2147483654"/>
          </pc:sldLayoutMkLst>
        </pc:sldLayoutChg>
        <pc:sldLayoutChg chg="del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1768882" sldId="2147483648"/>
            <pc:sldLayoutMk cId="3934480290" sldId="2147483655"/>
          </pc:sldLayoutMkLst>
        </pc:sldLayoutChg>
        <pc:sldLayoutChg chg="del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1768882" sldId="2147483648"/>
            <pc:sldLayoutMk cId="3960744068" sldId="2147483656"/>
          </pc:sldLayoutMkLst>
        </pc:sldLayoutChg>
        <pc:sldLayoutChg chg="del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1768882" sldId="2147483648"/>
            <pc:sldLayoutMk cId="1072515692" sldId="2147483657"/>
          </pc:sldLayoutMkLst>
        </pc:sldLayoutChg>
        <pc:sldLayoutChg chg="del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1768882" sldId="2147483648"/>
            <pc:sldLayoutMk cId="1112645153" sldId="2147483658"/>
          </pc:sldLayoutMkLst>
        </pc:sldLayoutChg>
        <pc:sldLayoutChg chg="del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1768882" sldId="2147483648"/>
            <pc:sldLayoutMk cId="3024331951" sldId="2147483659"/>
          </pc:sldLayoutMkLst>
        </pc:sldLayoutChg>
      </pc:sldMasterChg>
      <pc:sldMasterChg chg="add addSldLayout modSldLayout">
        <pc:chgData name="Syed Tajud Ali (2107638)" userId="S::2107638@student.uwtsd.ac.uk::53e1d06f-1120-42d9-89e3-4479f9615307" providerId="AD" clId="Web-{4B5000D0-6CB9-9BE0-4500-30CD797AB460}" dt="2022-11-18T00:11:46.392" v="83"/>
        <pc:sldMasterMkLst>
          <pc:docMk/>
          <pc:sldMasterMk cId="2086157611" sldId="2147483660"/>
        </pc:sldMasterMkLst>
        <pc:sldLayoutChg chg="add mod replId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2086157611" sldId="2147483660"/>
            <pc:sldLayoutMk cId="348527265" sldId="2147483661"/>
          </pc:sldLayoutMkLst>
        </pc:sldLayoutChg>
        <pc:sldLayoutChg chg="add mod replId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2086157611" sldId="2147483660"/>
            <pc:sldLayoutMk cId="3509739063" sldId="2147483662"/>
          </pc:sldLayoutMkLst>
        </pc:sldLayoutChg>
        <pc:sldLayoutChg chg="add mod replId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2086157611" sldId="2147483660"/>
            <pc:sldLayoutMk cId="522335536" sldId="2147483663"/>
          </pc:sldLayoutMkLst>
        </pc:sldLayoutChg>
        <pc:sldLayoutChg chg="add mod replId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2086157611" sldId="2147483660"/>
            <pc:sldLayoutMk cId="4090431760" sldId="2147483664"/>
          </pc:sldLayoutMkLst>
        </pc:sldLayoutChg>
        <pc:sldLayoutChg chg="add mod replId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2086157611" sldId="2147483660"/>
            <pc:sldLayoutMk cId="4100931676" sldId="2147483665"/>
          </pc:sldLayoutMkLst>
        </pc:sldLayoutChg>
        <pc:sldLayoutChg chg="add mod replId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2086157611" sldId="2147483660"/>
            <pc:sldLayoutMk cId="3818080148" sldId="2147483666"/>
          </pc:sldLayoutMkLst>
        </pc:sldLayoutChg>
        <pc:sldLayoutChg chg="add mod replId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2086157611" sldId="2147483660"/>
            <pc:sldLayoutMk cId="4085595416" sldId="2147483667"/>
          </pc:sldLayoutMkLst>
        </pc:sldLayoutChg>
        <pc:sldLayoutChg chg="add mod replId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2086157611" sldId="2147483660"/>
            <pc:sldLayoutMk cId="3336941615" sldId="2147483668"/>
          </pc:sldLayoutMkLst>
        </pc:sldLayoutChg>
        <pc:sldLayoutChg chg="add mod replId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2086157611" sldId="2147483660"/>
            <pc:sldLayoutMk cId="3628261892" sldId="2147483669"/>
          </pc:sldLayoutMkLst>
        </pc:sldLayoutChg>
        <pc:sldLayoutChg chg="add mod replId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2086157611" sldId="2147483660"/>
            <pc:sldLayoutMk cId="2124449181" sldId="2147483670"/>
          </pc:sldLayoutMkLst>
        </pc:sldLayoutChg>
        <pc:sldLayoutChg chg="add mod replId">
          <pc:chgData name="Syed Tajud Ali (2107638)" userId="S::2107638@student.uwtsd.ac.uk::53e1d06f-1120-42d9-89e3-4479f9615307" providerId="AD" clId="Web-{4B5000D0-6CB9-9BE0-4500-30CD797AB460}" dt="2022-11-18T00:11:46.392" v="83"/>
          <pc:sldLayoutMkLst>
            <pc:docMk/>
            <pc:sldMasterMk cId="2086157611" sldId="2147483660"/>
            <pc:sldLayoutMk cId="386127298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27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739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335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431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931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080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595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941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8261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449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1272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157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22E8F-6169-0D2B-EA4A-5169E2524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Foreign Languages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36C0E-492F-5A26-1E92-129543B86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400" b="1" i="1" dirty="0">
                <a:cs typeface="Calibri"/>
              </a:rPr>
              <a:t>Syed </a:t>
            </a:r>
            <a:r>
              <a:rPr lang="en-GB" sz="2400" b="1" i="1" dirty="0" err="1">
                <a:cs typeface="Calibri"/>
              </a:rPr>
              <a:t>Tajud</a:t>
            </a:r>
            <a:r>
              <a:rPr lang="en-GB" sz="2400" b="1" i="1" dirty="0">
                <a:cs typeface="Calibri"/>
              </a:rPr>
              <a:t> Ali</a:t>
            </a:r>
            <a:endParaRPr lang="en-US" sz="2400" b="1" i="1">
              <a:cs typeface="Calibri" panose="020F0502020204030204"/>
            </a:endParaRPr>
          </a:p>
          <a:p>
            <a:pPr marL="0" indent="0">
              <a:buNone/>
            </a:pPr>
            <a:endParaRPr lang="en-GB" sz="2400" b="1" i="1" dirty="0">
              <a:cs typeface="Calibri"/>
            </a:endParaRPr>
          </a:p>
          <a:p>
            <a:pPr marL="0" indent="0">
              <a:buNone/>
            </a:pPr>
            <a:r>
              <a:rPr lang="en-GB" sz="2400" b="1" i="1" dirty="0">
                <a:cs typeface="Calibri"/>
              </a:rPr>
              <a:t>2107638</a:t>
            </a:r>
          </a:p>
          <a:p>
            <a:pPr marL="0" indent="0">
              <a:buNone/>
            </a:pPr>
            <a:endParaRPr lang="en-GB" sz="2400" b="1" i="1" dirty="0">
              <a:cs typeface="Calibri"/>
            </a:endParaRPr>
          </a:p>
          <a:p>
            <a:pPr marL="0" indent="0">
              <a:buNone/>
            </a:pPr>
            <a:r>
              <a:rPr lang="en-GB" sz="2400" b="1" i="1" dirty="0">
                <a:cs typeface="Calibri"/>
              </a:rPr>
              <a:t>Foreign Languages &amp; Cultural Awareness</a:t>
            </a:r>
          </a:p>
          <a:p>
            <a:pPr marL="0" indent="0">
              <a:buNone/>
            </a:pPr>
            <a:r>
              <a:rPr lang="en-GB" sz="2400" b="1" i="1" dirty="0">
                <a:cs typeface="Calibri"/>
              </a:rPr>
              <a:t>(BMIH5003)</a:t>
            </a:r>
          </a:p>
          <a:p>
            <a:pPr marL="0" indent="0">
              <a:buNone/>
            </a:pPr>
            <a:endParaRPr lang="en-GB" sz="2400" b="1" i="1" dirty="0">
              <a:cs typeface="Calibri"/>
            </a:endParaRPr>
          </a:p>
          <a:p>
            <a:pPr marL="0" indent="0">
              <a:buNone/>
            </a:pPr>
            <a:r>
              <a:rPr lang="en-GB" sz="2400" b="1" i="1" dirty="0">
                <a:cs typeface="Calibri"/>
              </a:rPr>
              <a:t>Rodrigo F. Aguilera</a:t>
            </a:r>
          </a:p>
          <a:p>
            <a:endParaRPr lang="en-GB" b="1" i="1">
              <a:cs typeface="Calibri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68033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tree, outdoor, sign&#10;&#10;Description automatically generated">
            <a:extLst>
              <a:ext uri="{FF2B5EF4-FFF2-40B4-BE49-F238E27FC236}">
                <a16:creationId xmlns:a16="http://schemas.microsoft.com/office/drawing/2014/main" id="{A110ADF2-D1E1-6F4A-DDF0-DBDC348E31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3239" y="-140050"/>
            <a:ext cx="12673965" cy="6998050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4018EEA-0411-E814-9567-57B4088FD6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5497128"/>
              </p:ext>
            </p:extLst>
          </p:nvPr>
        </p:nvGraphicFramePr>
        <p:xfrm>
          <a:off x="0" y="1300481"/>
          <a:ext cx="10749281" cy="5406590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7975600">
                  <a:extLst>
                    <a:ext uri="{9D8B030D-6E8A-4147-A177-3AD203B41FA5}">
                      <a16:colId xmlns:a16="http://schemas.microsoft.com/office/drawing/2014/main" val="3081619271"/>
                    </a:ext>
                  </a:extLst>
                </a:gridCol>
                <a:gridCol w="1442721">
                  <a:extLst>
                    <a:ext uri="{9D8B030D-6E8A-4147-A177-3AD203B41FA5}">
                      <a16:colId xmlns:a16="http://schemas.microsoft.com/office/drawing/2014/main" val="2026384727"/>
                    </a:ext>
                  </a:extLst>
                </a:gridCol>
                <a:gridCol w="1330960">
                  <a:extLst>
                    <a:ext uri="{9D8B030D-6E8A-4147-A177-3AD203B41FA5}">
                      <a16:colId xmlns:a16="http://schemas.microsoft.com/office/drawing/2014/main" val="3436579704"/>
                    </a:ext>
                  </a:extLst>
                </a:gridCol>
              </a:tblGrid>
              <a:tr h="566024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Cocina y salón Montagu</a:t>
                      </a:r>
                      <a:endParaRPr lang="es-ES" sz="14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 (no miembros)</a:t>
                      </a:r>
                      <a:endParaRPr lang="es-ES" sz="14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 (miembros)</a:t>
                      </a:r>
                      <a:endParaRPr lang="es-ES" sz="140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9242069"/>
                  </a:ext>
                </a:extLst>
              </a:tr>
              <a:tr h="495143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Rebozado crujiente de pescado y papas fritas </a:t>
                      </a:r>
                      <a:r>
                        <a:rPr lang="es-ES" sz="1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Rosette</a:t>
                      </a:r>
                      <a:endParaRPr lang="es-ES" sz="14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£45.00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£35.00</a:t>
                      </a:r>
                      <a:endParaRPr lang="es-ES" sz="140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9869048"/>
                  </a:ext>
                </a:extLst>
              </a:tr>
              <a:tr h="811556">
                <a:tc>
                  <a:txBody>
                    <a:bodyPr/>
                    <a:lstStyle/>
                    <a:p>
                      <a:r>
                        <a:rPr lang="en-GB" sz="1400" b="0" i="0" kern="1200" dirty="0" err="1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Venado</a:t>
                      </a:r>
                      <a:r>
                        <a:rPr lang="en-GB" sz="1400" b="0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de </a:t>
                      </a:r>
                      <a:r>
                        <a:rPr lang="en-GB" sz="1400" b="0" i="0" kern="1200" dirty="0" err="1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Packington</a:t>
                      </a:r>
                      <a:r>
                        <a:rPr lang="en-GB" sz="1400" b="0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Estate</a:t>
                      </a:r>
                    </a:p>
                    <a:p>
                      <a:r>
                        <a:rPr lang="en-GB" sz="1400" b="0" i="0" kern="1200" dirty="0" err="1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Apionabo</a:t>
                      </a:r>
                      <a:r>
                        <a:rPr lang="en-GB" sz="1400" b="0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400" b="0" i="0" kern="1200" dirty="0" err="1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Trufa</a:t>
                      </a:r>
                      <a:r>
                        <a:rPr lang="en-GB" sz="1400" b="0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De </a:t>
                      </a:r>
                      <a:r>
                        <a:rPr lang="en-GB" sz="1400" b="0" i="0" kern="1200" dirty="0" err="1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Invierno</a:t>
                      </a:r>
                      <a:r>
                        <a:rPr lang="en-GB" sz="1400" b="0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400" b="0" i="0" kern="1200" dirty="0" err="1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Escarola</a:t>
                      </a:r>
                      <a:r>
                        <a:rPr lang="en-GB" sz="1400" b="0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b="0" i="0" kern="1200" dirty="0" err="1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Roja</a:t>
                      </a:r>
                      <a:r>
                        <a:rPr lang="en-GB" sz="1400" b="0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400" b="0" i="0" kern="1200" dirty="0" err="1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Mouli</a:t>
                      </a:r>
                      <a:r>
                        <a:rPr lang="en-GB" sz="1400" b="0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Judo De Vino Tinto</a:t>
                      </a:r>
                      <a:br>
                        <a:rPr lang="en-GB" sz="1400" b="0" i="0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endParaRPr lang="en-GB" sz="1400" b="0" i="0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£95.00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£85.00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6983273"/>
                  </a:ext>
                </a:extLst>
              </a:tr>
              <a:tr h="566024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John Dory de Cornualles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Col </a:t>
                      </a:r>
                      <a:r>
                        <a:rPr lang="es-ES" sz="1400" dirty="0" err="1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Hispy</a:t>
                      </a:r>
                      <a:r>
                        <a:rPr lang="es-ES" sz="14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, Pimiento Rojo, Salsifí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£95.00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£85.99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0714719"/>
                  </a:ext>
                </a:extLst>
              </a:tr>
              <a:tr h="855455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Remolacha Patrimonio Orgánico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Ensalada De Remolacha Marinada, Aderezo Balsámico De 8 Años Y Hojas De Capuchina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£159.00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£145.00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9778825"/>
                  </a:ext>
                </a:extLst>
              </a:tr>
              <a:tr h="566024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Selección de quesos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Con Uvas, Galletas Saladas, Chutney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£79.99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£65.59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592309"/>
                  </a:ext>
                </a:extLst>
              </a:tr>
              <a:tr h="428360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b="1" u="sng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Colección de bebidas</a:t>
                      </a: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 gridSpan="2"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3204196"/>
                  </a:ext>
                </a:extLst>
              </a:tr>
              <a:tr h="276593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Copa de champán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£110.00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£95.00</a:t>
                      </a: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6213677"/>
                  </a:ext>
                </a:extLst>
              </a:tr>
              <a:tr h="276593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Maridaje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£135.00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£125.00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4312406"/>
                  </a:ext>
                </a:extLst>
              </a:tr>
              <a:tr h="276593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Refrescos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£95.50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£83.00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3005890"/>
                  </a:ext>
                </a:extLst>
              </a:tr>
              <a:tr h="276593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Flujo De Vinos Espumosos Y De La Casa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£135.99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40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£130.99</a:t>
                      </a:r>
                      <a:endParaRPr lang="es-ES" sz="1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150011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3576409-C8F5-8EE0-7B62-3A16908C39C0}"/>
              </a:ext>
            </a:extLst>
          </p:cNvPr>
          <p:cNvSpPr txBox="1"/>
          <p:nvPr/>
        </p:nvSpPr>
        <p:spPr>
          <a:xfrm>
            <a:off x="-137538" y="676457"/>
            <a:ext cx="7056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sv-SE" sz="2400" b="0" i="0" u="sng" strike="noStrike" kern="1200" cap="none" spc="0" baseline="0" dirty="0">
                <a:solidFill>
                  <a:schemeClr val="bg1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Menú del hotel Hyatt Regency</a:t>
            </a:r>
            <a:endParaRPr lang="es-ES" sz="2400" b="0" i="0" u="sng" strike="noStrike" kern="1200" cap="none" spc="0" baseline="0" dirty="0">
              <a:solidFill>
                <a:schemeClr val="bg1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7652371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138</Words>
  <Application>Microsoft Office PowerPoint</Application>
  <PresentationFormat>Widescreen</PresentationFormat>
  <Paragraphs>38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Frame</vt:lpstr>
      <vt:lpstr>Foreign Languages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Eiman Hussien</dc:creator>
  <cp:lastModifiedBy>Syed Ali</cp:lastModifiedBy>
  <cp:revision>54</cp:revision>
  <dcterms:created xsi:type="dcterms:W3CDTF">2022-11-16T22:54:10Z</dcterms:created>
  <dcterms:modified xsi:type="dcterms:W3CDTF">2022-11-18T00:17:15Z</dcterms:modified>
</cp:coreProperties>
</file>