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80" r:id="rId2"/>
    <p:sldId id="277" r:id="rId3"/>
    <p:sldId id="278" r:id="rId4"/>
    <p:sldId id="279" r:id="rId5"/>
    <p:sldId id="283" r:id="rId6"/>
    <p:sldId id="284" r:id="rId7"/>
    <p:sldId id="285" r:id="rId8"/>
    <p:sldId id="286" r:id="rId9"/>
    <p:sldId id="272" r:id="rId10"/>
    <p:sldId id="291" r:id="rId11"/>
    <p:sldId id="292" r:id="rId12"/>
    <p:sldId id="293" r:id="rId13"/>
    <p:sldId id="288" r:id="rId14"/>
    <p:sldId id="270" r:id="rId15"/>
    <p:sldId id="290" r:id="rId16"/>
    <p:sldId id="256" r:id="rId17"/>
    <p:sldId id="264" r:id="rId18"/>
    <p:sldId id="274" r:id="rId19"/>
    <p:sldId id="273" r:id="rId20"/>
    <p:sldId id="287" r:id="rId21"/>
    <p:sldId id="28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A7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D7E026-7407-1B88-A3B0-1ACCF7B78EA4}" v="13" dt="2025-12-17T16:03:28.9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63424" autoAdjust="0"/>
  </p:normalViewPr>
  <p:slideViewPr>
    <p:cSldViewPr snapToGrid="0">
      <p:cViewPr varScale="1">
        <p:scale>
          <a:sx n="35" d="100"/>
          <a:sy n="35" d="100"/>
        </p:scale>
        <p:origin x="1212" y="264"/>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Kelman" userId="2d5c3e90a1275ffc" providerId="Windows Live" clId="Web-{97D7E026-7407-1B88-A3B0-1ACCF7B78EA4}"/>
    <pc:docChg chg="modSld sldOrd">
      <pc:chgData name="Ellie Kelman" userId="2d5c3e90a1275ffc" providerId="Windows Live" clId="Web-{97D7E026-7407-1B88-A3B0-1ACCF7B78EA4}" dt="2025-12-17T16:03:28.945" v="58"/>
      <pc:docMkLst>
        <pc:docMk/>
      </pc:docMkLst>
      <pc:sldChg chg="modNotes">
        <pc:chgData name="Ellie Kelman" userId="2d5c3e90a1275ffc" providerId="Windows Live" clId="Web-{97D7E026-7407-1B88-A3B0-1ACCF7B78EA4}" dt="2025-12-17T15:48:29.697" v="43"/>
        <pc:sldMkLst>
          <pc:docMk/>
          <pc:sldMk cId="3969267915" sldId="277"/>
        </pc:sldMkLst>
      </pc:sldChg>
      <pc:sldChg chg="modNotes">
        <pc:chgData name="Ellie Kelman" userId="2d5c3e90a1275ffc" providerId="Windows Live" clId="Web-{97D7E026-7407-1B88-A3B0-1ACCF7B78EA4}" dt="2025-12-17T15:53:30.571" v="44"/>
        <pc:sldMkLst>
          <pc:docMk/>
          <pc:sldMk cId="144493283" sldId="279"/>
        </pc:sldMkLst>
      </pc:sldChg>
      <pc:sldChg chg="modNotes">
        <pc:chgData name="Ellie Kelman" userId="2d5c3e90a1275ffc" providerId="Windows Live" clId="Web-{97D7E026-7407-1B88-A3B0-1ACCF7B78EA4}" dt="2025-12-17T15:55:56.711" v="46"/>
        <pc:sldMkLst>
          <pc:docMk/>
          <pc:sldMk cId="150784244" sldId="284"/>
        </pc:sldMkLst>
      </pc:sldChg>
      <pc:sldChg chg="modNotes">
        <pc:chgData name="Ellie Kelman" userId="2d5c3e90a1275ffc" providerId="Windows Live" clId="Web-{97D7E026-7407-1B88-A3B0-1ACCF7B78EA4}" dt="2025-12-17T15:59:38.289" v="48"/>
        <pc:sldMkLst>
          <pc:docMk/>
          <pc:sldMk cId="3854067330" sldId="285"/>
        </pc:sldMkLst>
      </pc:sldChg>
      <pc:sldChg chg="modSp modNotes">
        <pc:chgData name="Ellie Kelman" userId="2d5c3e90a1275ffc" providerId="Windows Live" clId="Web-{97D7E026-7407-1B88-A3B0-1ACCF7B78EA4}" dt="2025-12-17T16:03:26.430" v="57"/>
        <pc:sldMkLst>
          <pc:docMk/>
          <pc:sldMk cId="4087401842" sldId="286"/>
        </pc:sldMkLst>
        <pc:spChg chg="mod">
          <ac:chgData name="Ellie Kelman" userId="2d5c3e90a1275ffc" providerId="Windows Live" clId="Web-{97D7E026-7407-1B88-A3B0-1ACCF7B78EA4}" dt="2025-12-17T16:02:51.555" v="55" actId="20577"/>
          <ac:spMkLst>
            <pc:docMk/>
            <pc:sldMk cId="4087401842" sldId="286"/>
            <ac:spMk id="12" creationId="{2179B61F-047D-C0E7-536C-65B531854BCB}"/>
          </ac:spMkLst>
        </pc:spChg>
      </pc:sldChg>
      <pc:sldChg chg="ord">
        <pc:chgData name="Ellie Kelman" userId="2d5c3e90a1275ffc" providerId="Windows Live" clId="Web-{97D7E026-7407-1B88-A3B0-1ACCF7B78EA4}" dt="2025-12-17T16:03:28.945" v="58"/>
        <pc:sldMkLst>
          <pc:docMk/>
          <pc:sldMk cId="3245858970" sldId="289"/>
        </pc:sldMkLst>
      </pc:sldChg>
    </pc:docChg>
  </pc:docChgLst>
  <pc:docChgLst>
    <pc:chgData name="Ellie Kelman" userId="2d5c3e90a1275ffc" providerId="Windows Live" clId="Web-{3EAFD703-D1B9-71FE-9829-55D89A5AD528}"/>
    <pc:docChg chg="addSld modSld">
      <pc:chgData name="Ellie Kelman" userId="2d5c3e90a1275ffc" providerId="Windows Live" clId="Web-{3EAFD703-D1B9-71FE-9829-55D89A5AD528}" dt="2025-11-19T12:24:36.650" v="37" actId="1076"/>
      <pc:docMkLst>
        <pc:docMk/>
      </pc:docMkLst>
      <pc:sldChg chg="mod modShow">
        <pc:chgData name="Ellie Kelman" userId="2d5c3e90a1275ffc" providerId="Windows Live" clId="Web-{3EAFD703-D1B9-71FE-9829-55D89A5AD528}" dt="2025-11-19T12:23:44.291" v="26"/>
        <pc:sldMkLst>
          <pc:docMk/>
          <pc:sldMk cId="1377159651" sldId="264"/>
        </pc:sldMkLst>
      </pc:sldChg>
      <pc:sldChg chg="modSp">
        <pc:chgData name="Ellie Kelman" userId="2d5c3e90a1275ffc" providerId="Windows Live" clId="Web-{3EAFD703-D1B9-71FE-9829-55D89A5AD528}" dt="2025-11-18T17:23:17.787" v="8" actId="20577"/>
        <pc:sldMkLst>
          <pc:docMk/>
          <pc:sldMk cId="1876555854" sldId="270"/>
        </pc:sldMkLst>
        <pc:spChg chg="mod">
          <ac:chgData name="Ellie Kelman" userId="2d5c3e90a1275ffc" providerId="Windows Live" clId="Web-{3EAFD703-D1B9-71FE-9829-55D89A5AD528}" dt="2025-11-18T17:23:17.787" v="8" actId="20577"/>
          <ac:spMkLst>
            <pc:docMk/>
            <pc:sldMk cId="1876555854" sldId="270"/>
            <ac:spMk id="3" creationId="{220C4379-78C2-A24B-1437-4AFAC18A583E}"/>
          </ac:spMkLst>
        </pc:spChg>
      </pc:sldChg>
      <pc:sldChg chg="delSp modSp">
        <pc:chgData name="Ellie Kelman" userId="2d5c3e90a1275ffc" providerId="Windows Live" clId="Web-{3EAFD703-D1B9-71FE-9829-55D89A5AD528}" dt="2025-11-19T12:23:52.697" v="29"/>
        <pc:sldMkLst>
          <pc:docMk/>
          <pc:sldMk cId="1214356784" sldId="274"/>
        </pc:sldMkLst>
      </pc:sldChg>
    </pc:docChg>
  </pc:docChgLst>
  <pc:docChgLst>
    <pc:chgData name="Ellie Kelman" userId="2d5c3e90a1275ffc" providerId="Windows Live" clId="Web-{74270328-3685-E565-4E79-2EFF8182225D}"/>
    <pc:docChg chg="addSld delSld modSld sldOrd">
      <pc:chgData name="Ellie Kelman" userId="2d5c3e90a1275ffc" providerId="Windows Live" clId="Web-{74270328-3685-E565-4E79-2EFF8182225D}" dt="2025-11-17T14:43:04.961" v="1315"/>
      <pc:docMkLst>
        <pc:docMk/>
      </pc:docMkLst>
      <pc:sldChg chg="modSp">
        <pc:chgData name="Ellie Kelman" userId="2d5c3e90a1275ffc" providerId="Windows Live" clId="Web-{74270328-3685-E565-4E79-2EFF8182225D}" dt="2025-11-17T09:52:40.369" v="14" actId="1076"/>
        <pc:sldMkLst>
          <pc:docMk/>
          <pc:sldMk cId="109857222" sldId="256"/>
        </pc:sldMkLst>
        <pc:spChg chg="mod">
          <ac:chgData name="Ellie Kelman" userId="2d5c3e90a1275ffc" providerId="Windows Live" clId="Web-{74270328-3685-E565-4E79-2EFF8182225D}" dt="2025-11-17T09:52:36.822" v="13" actId="1076"/>
          <ac:spMkLst>
            <pc:docMk/>
            <pc:sldMk cId="109857222" sldId="256"/>
            <ac:spMk id="2" creationId="{00000000-0000-0000-0000-000000000000}"/>
          </ac:spMkLst>
        </pc:spChg>
        <pc:spChg chg="mod">
          <ac:chgData name="Ellie Kelman" userId="2d5c3e90a1275ffc" providerId="Windows Live" clId="Web-{74270328-3685-E565-4E79-2EFF8182225D}" dt="2025-11-17T09:52:34.791" v="12" actId="1076"/>
          <ac:spMkLst>
            <pc:docMk/>
            <pc:sldMk cId="109857222" sldId="256"/>
            <ac:spMk id="3" creationId="{00000000-0000-0000-0000-000000000000}"/>
          </ac:spMkLst>
        </pc:spChg>
        <pc:picChg chg="mod">
          <ac:chgData name="Ellie Kelman" userId="2d5c3e90a1275ffc" providerId="Windows Live" clId="Web-{74270328-3685-E565-4E79-2EFF8182225D}" dt="2025-11-17T09:52:40.369" v="14" actId="1076"/>
          <ac:picMkLst>
            <pc:docMk/>
            <pc:sldMk cId="109857222" sldId="256"/>
            <ac:picMk id="5" creationId="{5CC0AC4E-3DBA-DC31-F865-B188748472D8}"/>
          </ac:picMkLst>
        </pc:picChg>
      </pc:sldChg>
      <pc:sldChg chg="addSp delSp modSp mod setBg modNotes">
        <pc:chgData name="Ellie Kelman" userId="2d5c3e90a1275ffc" providerId="Windows Live" clId="Web-{74270328-3685-E565-4E79-2EFF8182225D}" dt="2025-11-17T10:29:33.895" v="404"/>
        <pc:sldMkLst>
          <pc:docMk/>
          <pc:sldMk cId="1377159651" sldId="264"/>
        </pc:sldMkLst>
        <pc:spChg chg="add mod">
          <ac:chgData name="Ellie Kelman" userId="2d5c3e90a1275ffc" providerId="Windows Live" clId="Web-{74270328-3685-E565-4E79-2EFF8182225D}" dt="2025-11-17T10:29:24.613" v="402"/>
          <ac:spMkLst>
            <pc:docMk/>
            <pc:sldMk cId="1377159651" sldId="264"/>
            <ac:spMk id="2" creationId="{3C278AF2-4B6B-984D-C8A7-5E4E8DE28C93}"/>
          </ac:spMkLst>
        </pc:spChg>
        <pc:spChg chg="add mod">
          <ac:chgData name="Ellie Kelman" userId="2d5c3e90a1275ffc" providerId="Windows Live" clId="Web-{74270328-3685-E565-4E79-2EFF8182225D}" dt="2025-11-17T10:26:01" v="361" actId="20577"/>
          <ac:spMkLst>
            <pc:docMk/>
            <pc:sldMk cId="1377159651" sldId="264"/>
            <ac:spMk id="6" creationId="{4768B66D-9CA0-4EF7-681E-5E755E7F1C7B}"/>
          </ac:spMkLst>
        </pc:spChg>
        <pc:spChg chg="mod">
          <ac:chgData name="Ellie Kelman" userId="2d5c3e90a1275ffc" providerId="Windows Live" clId="Web-{74270328-3685-E565-4E79-2EFF8182225D}" dt="2025-11-17T10:29:16.707" v="399" actId="1076"/>
          <ac:spMkLst>
            <pc:docMk/>
            <pc:sldMk cId="1377159651" sldId="264"/>
            <ac:spMk id="11" creationId="{A8750024-7CE5-5207-1E7A-B0FA98BD7A9B}"/>
          </ac:spMkLst>
        </pc:spChg>
        <pc:spChg chg="mod">
          <ac:chgData name="Ellie Kelman" userId="2d5c3e90a1275ffc" providerId="Windows Live" clId="Web-{74270328-3685-E565-4E79-2EFF8182225D}" dt="2025-11-17T10:29:33.895" v="404"/>
          <ac:spMkLst>
            <pc:docMk/>
            <pc:sldMk cId="1377159651" sldId="264"/>
            <ac:spMk id="19" creationId="{B5DDDB71-CCF3-755E-1E4F-4E8DBF64AD00}"/>
          </ac:spMkLst>
        </pc:spChg>
        <pc:picChg chg="mod">
          <ac:chgData name="Ellie Kelman" userId="2d5c3e90a1275ffc" providerId="Windows Live" clId="Web-{74270328-3685-E565-4E79-2EFF8182225D}" dt="2025-11-17T10:27:37.862" v="385" actId="1076"/>
          <ac:picMkLst>
            <pc:docMk/>
            <pc:sldMk cId="1377159651" sldId="264"/>
            <ac:picMk id="5" creationId="{E3A852CD-4679-D892-F5C7-772C9DA3E5EE}"/>
          </ac:picMkLst>
        </pc:picChg>
      </pc:sldChg>
      <pc:sldChg chg="addSp delSp modSp">
        <pc:chgData name="Ellie Kelman" userId="2d5c3e90a1275ffc" providerId="Windows Live" clId="Web-{74270328-3685-E565-4E79-2EFF8182225D}" dt="2025-11-17T13:07:15.200" v="1251" actId="20577"/>
        <pc:sldMkLst>
          <pc:docMk/>
          <pc:sldMk cId="1876555854" sldId="270"/>
        </pc:sldMkLst>
        <pc:spChg chg="add mod">
          <ac:chgData name="Ellie Kelman" userId="2d5c3e90a1275ffc" providerId="Windows Live" clId="Web-{74270328-3685-E565-4E79-2EFF8182225D}" dt="2025-11-17T13:07:15.200" v="1251" actId="20577"/>
          <ac:spMkLst>
            <pc:docMk/>
            <pc:sldMk cId="1876555854" sldId="270"/>
            <ac:spMk id="3" creationId="{220C4379-78C2-A24B-1437-4AFAC18A583E}"/>
          </ac:spMkLst>
        </pc:spChg>
      </pc:sldChg>
      <pc:sldChg chg="addSp delSp modSp add mod ord replId modShow">
        <pc:chgData name="Ellie Kelman" userId="2d5c3e90a1275ffc" providerId="Windows Live" clId="Web-{74270328-3685-E565-4E79-2EFF8182225D}" dt="2025-11-17T12:45:40.817" v="950"/>
        <pc:sldMkLst>
          <pc:docMk/>
          <pc:sldMk cId="3104673328" sldId="273"/>
        </pc:sldMkLst>
        <pc:picChg chg="add mod">
          <ac:chgData name="Ellie Kelman" userId="2d5c3e90a1275ffc" providerId="Windows Live" clId="Web-{74270328-3685-E565-4E79-2EFF8182225D}" dt="2025-11-17T10:33:49.976" v="412" actId="1076"/>
          <ac:picMkLst>
            <pc:docMk/>
            <pc:sldMk cId="3104673328" sldId="273"/>
            <ac:picMk id="7" creationId="{FF7A4411-3003-5625-0342-DFB5AD84A9E5}"/>
          </ac:picMkLst>
        </pc:picChg>
      </pc:sldChg>
      <pc:sldChg chg="addSp delSp modSp add replId modNotes">
        <pc:chgData name="Ellie Kelman" userId="2d5c3e90a1275ffc" providerId="Windows Live" clId="Web-{74270328-3685-E565-4E79-2EFF8182225D}" dt="2025-11-17T14:28:36.550" v="1279" actId="20577"/>
        <pc:sldMkLst>
          <pc:docMk/>
          <pc:sldMk cId="1214356784" sldId="274"/>
        </pc:sldMkLst>
        <pc:spChg chg="mod">
          <ac:chgData name="Ellie Kelman" userId="2d5c3e90a1275ffc" providerId="Windows Live" clId="Web-{74270328-3685-E565-4E79-2EFF8182225D}" dt="2025-11-17T10:37:23.459" v="446" actId="14100"/>
          <ac:spMkLst>
            <pc:docMk/>
            <pc:sldMk cId="1214356784" sldId="274"/>
            <ac:spMk id="2" creationId="{53C3C096-8BFF-C577-47EC-8EE4D158785C}"/>
          </ac:spMkLst>
        </pc:spChg>
        <pc:spChg chg="add mod">
          <ac:chgData name="Ellie Kelman" userId="2d5c3e90a1275ffc" providerId="Windows Live" clId="Web-{74270328-3685-E565-4E79-2EFF8182225D}" dt="2025-11-17T10:37:53.554" v="460" actId="1076"/>
          <ac:spMkLst>
            <pc:docMk/>
            <pc:sldMk cId="1214356784" sldId="274"/>
            <ac:spMk id="3" creationId="{992A61F9-7117-B69A-D704-12D812EB80FA}"/>
          </ac:spMkLst>
        </pc:spChg>
        <pc:spChg chg="add mod">
          <ac:chgData name="Ellie Kelman" userId="2d5c3e90a1275ffc" providerId="Windows Live" clId="Web-{74270328-3685-E565-4E79-2EFF8182225D}" dt="2025-11-17T10:39:07.777" v="477" actId="20577"/>
          <ac:spMkLst>
            <pc:docMk/>
            <pc:sldMk cId="1214356784" sldId="274"/>
            <ac:spMk id="8" creationId="{B2C29FE2-5606-267A-EE3E-3A04C7B237C5}"/>
          </ac:spMkLst>
        </pc:spChg>
        <pc:spChg chg="ord">
          <ac:chgData name="Ellie Kelman" userId="2d5c3e90a1275ffc" providerId="Windows Live" clId="Web-{74270328-3685-E565-4E79-2EFF8182225D}" dt="2025-11-17T10:35:04.135" v="422"/>
          <ac:spMkLst>
            <pc:docMk/>
            <pc:sldMk cId="1214356784" sldId="274"/>
            <ac:spMk id="10" creationId="{02BB6A7B-8E5C-A6BD-36D9-B60870DEFFE5}"/>
          </ac:spMkLst>
        </pc:spChg>
        <pc:spChg chg="mod">
          <ac:chgData name="Ellie Kelman" userId="2d5c3e90a1275ffc" providerId="Windows Live" clId="Web-{74270328-3685-E565-4E79-2EFF8182225D}" dt="2025-11-17T10:37:58.680" v="461" actId="1076"/>
          <ac:spMkLst>
            <pc:docMk/>
            <pc:sldMk cId="1214356784" sldId="274"/>
            <ac:spMk id="19" creationId="{DDBEF542-7D16-1B47-2C20-456E2B588755}"/>
          </ac:spMkLst>
        </pc:spChg>
        <pc:picChg chg="mod modCrop">
          <ac:chgData name="Ellie Kelman" userId="2d5c3e90a1275ffc" providerId="Windows Live" clId="Web-{74270328-3685-E565-4E79-2EFF8182225D}" dt="2025-11-17T10:36:28.033" v="440" actId="14100"/>
          <ac:picMkLst>
            <pc:docMk/>
            <pc:sldMk cId="1214356784" sldId="274"/>
            <ac:picMk id="5" creationId="{07DE3EB4-3B5D-C5E5-15DB-B5744BFD77CF}"/>
          </ac:picMkLst>
        </pc:picChg>
        <pc:picChg chg="mod ord modCrop">
          <ac:chgData name="Ellie Kelman" userId="2d5c3e90a1275ffc" providerId="Windows Live" clId="Web-{74270328-3685-E565-4E79-2EFF8182225D}" dt="2025-11-17T10:36:11.923" v="435"/>
          <ac:picMkLst>
            <pc:docMk/>
            <pc:sldMk cId="1214356784" sldId="274"/>
            <ac:picMk id="7" creationId="{BBD3CDF8-C341-1D1C-3902-894185FD2AD9}"/>
          </ac:picMkLst>
        </pc:picChg>
      </pc:sldChg>
    </pc:docChg>
  </pc:docChgLst>
  <pc:docChgLst>
    <pc:chgData name="Ellie Kelman" userId="2d5c3e90a1275ffc" providerId="Windows Live" clId="Web-{DDAD4BB1-2DDA-6824-05D8-F4B688DC1134}"/>
    <pc:docChg chg="modSld">
      <pc:chgData name="Ellie Kelman" userId="2d5c3e90a1275ffc" providerId="Windows Live" clId="Web-{DDAD4BB1-2DDA-6824-05D8-F4B688DC1134}" dt="2025-11-27T14:57:35.439" v="75"/>
      <pc:docMkLst>
        <pc:docMk/>
      </pc:docMkLst>
      <pc:sldChg chg="modSp">
        <pc:chgData name="Ellie Kelman" userId="2d5c3e90a1275ffc" providerId="Windows Live" clId="Web-{DDAD4BB1-2DDA-6824-05D8-F4B688DC1134}" dt="2025-11-27T14:34:44.746" v="71" actId="1076"/>
        <pc:sldMkLst>
          <pc:docMk/>
          <pc:sldMk cId="144493283" sldId="279"/>
        </pc:sldMkLst>
        <pc:spChg chg="mod">
          <ac:chgData name="Ellie Kelman" userId="2d5c3e90a1275ffc" providerId="Windows Live" clId="Web-{DDAD4BB1-2DDA-6824-05D8-F4B688DC1134}" dt="2025-11-27T14:34:44.746" v="71" actId="1076"/>
          <ac:spMkLst>
            <pc:docMk/>
            <pc:sldMk cId="144493283" sldId="279"/>
            <ac:spMk id="2" creationId="{6FA2A4AD-835B-820D-0EF8-952B9DA9B570}"/>
          </ac:spMkLst>
        </pc:spChg>
        <pc:spChg chg="mod">
          <ac:chgData name="Ellie Kelman" userId="2d5c3e90a1275ffc" providerId="Windows Live" clId="Web-{DDAD4BB1-2DDA-6824-05D8-F4B688DC1134}" dt="2025-11-27T14:34:02.963" v="65"/>
          <ac:spMkLst>
            <pc:docMk/>
            <pc:sldMk cId="144493283" sldId="279"/>
            <ac:spMk id="12" creationId="{89CD6ECD-69BD-C7AE-62F9-369964D67BD0}"/>
          </ac:spMkLst>
        </pc:spChg>
      </pc:sldChg>
      <pc:sldChg chg="addSp delSp modSp modNotes">
        <pc:chgData name="Ellie Kelman" userId="2d5c3e90a1275ffc" providerId="Windows Live" clId="Web-{DDAD4BB1-2DDA-6824-05D8-F4B688DC1134}" dt="2025-11-27T14:57:35.439" v="75"/>
        <pc:sldMkLst>
          <pc:docMk/>
          <pc:sldMk cId="3657766940" sldId="283"/>
        </pc:sldMkLst>
        <pc:spChg chg="mod">
          <ac:chgData name="Ellie Kelman" userId="2d5c3e90a1275ffc" providerId="Windows Live" clId="Web-{DDAD4BB1-2DDA-6824-05D8-F4B688DC1134}" dt="2025-11-27T13:12:25.421" v="26"/>
          <ac:spMkLst>
            <pc:docMk/>
            <pc:sldMk cId="3657766940" sldId="283"/>
            <ac:spMk id="3" creationId="{624D09B9-FE2B-B382-6CC9-752B7A199836}"/>
          </ac:spMkLst>
        </pc:spChg>
        <pc:spChg chg="mod">
          <ac:chgData name="Ellie Kelman" userId="2d5c3e90a1275ffc" providerId="Windows Live" clId="Web-{DDAD4BB1-2DDA-6824-05D8-F4B688DC1134}" dt="2025-11-27T13:12:29.421" v="27" actId="1076"/>
          <ac:spMkLst>
            <pc:docMk/>
            <pc:sldMk cId="3657766940" sldId="283"/>
            <ac:spMk id="10" creationId="{F8AC12AC-811D-B326-C26E-65BDB738B4E5}"/>
          </ac:spMkLst>
        </pc:spChg>
        <pc:picChg chg="mod">
          <ac:chgData name="Ellie Kelman" userId="2d5c3e90a1275ffc" providerId="Windows Live" clId="Web-{DDAD4BB1-2DDA-6824-05D8-F4B688DC1134}" dt="2025-11-27T13:07:33.323" v="3" actId="1076"/>
          <ac:picMkLst>
            <pc:docMk/>
            <pc:sldMk cId="3657766940" sldId="283"/>
            <ac:picMk id="4" creationId="{7AEEF2D5-4A7A-475D-6C07-07DE2CF9A87E}"/>
          </ac:picMkLst>
        </pc:picChg>
        <pc:picChg chg="add mod">
          <ac:chgData name="Ellie Kelman" userId="2d5c3e90a1275ffc" providerId="Windows Live" clId="Web-{DDAD4BB1-2DDA-6824-05D8-F4B688DC1134}" dt="2025-11-27T13:11:47.546" v="14" actId="1076"/>
          <ac:picMkLst>
            <pc:docMk/>
            <pc:sldMk cId="3657766940" sldId="283"/>
            <ac:picMk id="5" creationId="{540D380D-16D0-9A57-8FC6-BBA2C0F7ECB8}"/>
          </ac:picMkLst>
        </pc:picChg>
        <pc:picChg chg="mod">
          <ac:chgData name="Ellie Kelman" userId="2d5c3e90a1275ffc" providerId="Windows Live" clId="Web-{DDAD4BB1-2DDA-6824-05D8-F4B688DC1134}" dt="2025-11-27T13:12:13.860" v="22" actId="1076"/>
          <ac:picMkLst>
            <pc:docMk/>
            <pc:sldMk cId="3657766940" sldId="283"/>
            <ac:picMk id="6" creationId="{1059E245-777F-8A1D-EBF0-9B9C8CD19161}"/>
          </ac:picMkLst>
        </pc:picChg>
      </pc:sldChg>
      <pc:sldChg chg="modSp">
        <pc:chgData name="Ellie Kelman" userId="2d5c3e90a1275ffc" providerId="Windows Live" clId="Web-{DDAD4BB1-2DDA-6824-05D8-F4B688DC1134}" dt="2025-11-27T13:14:04.844" v="64" actId="20577"/>
        <pc:sldMkLst>
          <pc:docMk/>
          <pc:sldMk cId="3886144465" sldId="288"/>
        </pc:sldMkLst>
        <pc:spChg chg="mod">
          <ac:chgData name="Ellie Kelman" userId="2d5c3e90a1275ffc" providerId="Windows Live" clId="Web-{DDAD4BB1-2DDA-6824-05D8-F4B688DC1134}" dt="2025-11-27T13:14:04.844" v="64" actId="20577"/>
          <ac:spMkLst>
            <pc:docMk/>
            <pc:sldMk cId="3886144465" sldId="288"/>
            <ac:spMk id="3" creationId="{87F72879-60C2-8A2F-3C3F-3A7F59C8C8B2}"/>
          </ac:spMkLst>
        </pc:spChg>
      </pc:sldChg>
    </pc:docChg>
  </pc:docChgLst>
  <pc:docChgLst>
    <pc:chgData name="Ellie Kelman" userId="2d5c3e90a1275ffc" providerId="Windows Live" clId="Web-{A03E10AC-6A62-9206-7262-E419CFB4849E}"/>
    <pc:docChg chg="modSld">
      <pc:chgData name="Ellie Kelman" userId="2d5c3e90a1275ffc" providerId="Windows Live" clId="Web-{A03E10AC-6A62-9206-7262-E419CFB4849E}" dt="2025-12-12T13:05:53.298" v="1332"/>
      <pc:docMkLst>
        <pc:docMk/>
      </pc:docMkLst>
      <pc:sldChg chg="modNotes">
        <pc:chgData name="Ellie Kelman" userId="2d5c3e90a1275ffc" providerId="Windows Live" clId="Web-{A03E10AC-6A62-9206-7262-E419CFB4849E}" dt="2025-12-12T12:47:45.298" v="669"/>
        <pc:sldMkLst>
          <pc:docMk/>
          <pc:sldMk cId="3657766940" sldId="283"/>
        </pc:sldMkLst>
      </pc:sldChg>
      <pc:sldChg chg="addSp modSp modNotes">
        <pc:chgData name="Ellie Kelman" userId="2d5c3e90a1275ffc" providerId="Windows Live" clId="Web-{A03E10AC-6A62-9206-7262-E419CFB4849E}" dt="2025-12-12T12:57:31.369" v="1064"/>
        <pc:sldMkLst>
          <pc:docMk/>
          <pc:sldMk cId="150784244" sldId="284"/>
        </pc:sldMkLst>
        <pc:picChg chg="mod">
          <ac:chgData name="Ellie Kelman" userId="2d5c3e90a1275ffc" providerId="Windows Live" clId="Web-{A03E10AC-6A62-9206-7262-E419CFB4849E}" dt="2025-12-12T12:51:33.835" v="807" actId="1076"/>
          <ac:picMkLst>
            <pc:docMk/>
            <pc:sldMk cId="150784244" sldId="284"/>
            <ac:picMk id="2" creationId="{F5EA0259-4BA7-89FA-92A3-EFFE9D75DC0A}"/>
          </ac:picMkLst>
        </pc:picChg>
        <pc:picChg chg="add mod">
          <ac:chgData name="Ellie Kelman" userId="2d5c3e90a1275ffc" providerId="Windows Live" clId="Web-{A03E10AC-6A62-9206-7262-E419CFB4849E}" dt="2025-12-12T12:51:31.835" v="806" actId="1076"/>
          <ac:picMkLst>
            <pc:docMk/>
            <pc:sldMk cId="150784244" sldId="284"/>
            <ac:picMk id="8" creationId="{B3C7A867-B806-6BE2-ACFD-EDB9F248E793}"/>
          </ac:picMkLst>
        </pc:picChg>
      </pc:sldChg>
      <pc:sldChg chg="delSp modSp modNotes">
        <pc:chgData name="Ellie Kelman" userId="2d5c3e90a1275ffc" providerId="Windows Live" clId="Web-{A03E10AC-6A62-9206-7262-E419CFB4849E}" dt="2025-12-12T13:05:53.298" v="1332"/>
        <pc:sldMkLst>
          <pc:docMk/>
          <pc:sldMk cId="3854067330" sldId="285"/>
        </pc:sldMkLst>
        <pc:picChg chg="mod">
          <ac:chgData name="Ellie Kelman" userId="2d5c3e90a1275ffc" providerId="Windows Live" clId="Web-{A03E10AC-6A62-9206-7262-E419CFB4849E}" dt="2025-12-12T12:58:12.947" v="1075" actId="14100"/>
          <ac:picMkLst>
            <pc:docMk/>
            <pc:sldMk cId="3854067330" sldId="285"/>
            <ac:picMk id="2" creationId="{DF655001-F3B5-774B-D673-785FA7056A1C}"/>
          </ac:picMkLst>
        </pc:picChg>
        <pc:picChg chg="mod">
          <ac:chgData name="Ellie Kelman" userId="2d5c3e90a1275ffc" providerId="Windows Live" clId="Web-{A03E10AC-6A62-9206-7262-E419CFB4849E}" dt="2025-12-12T12:59:18.401" v="1095" actId="1076"/>
          <ac:picMkLst>
            <pc:docMk/>
            <pc:sldMk cId="3854067330" sldId="285"/>
            <ac:picMk id="7" creationId="{454F47EB-50EE-D136-B9F2-7D2C9F95326E}"/>
          </ac:picMkLst>
        </pc:picChg>
        <pc:picChg chg="mod">
          <ac:chgData name="Ellie Kelman" userId="2d5c3e90a1275ffc" providerId="Windows Live" clId="Web-{A03E10AC-6A62-9206-7262-E419CFB4849E}" dt="2025-12-12T12:59:08.026" v="1091" actId="1076"/>
          <ac:picMkLst>
            <pc:docMk/>
            <pc:sldMk cId="3854067330" sldId="285"/>
            <ac:picMk id="9" creationId="{61FFAA90-4030-3755-23ED-3B15571A8E98}"/>
          </ac:picMkLst>
        </pc:picChg>
        <pc:picChg chg="mod">
          <ac:chgData name="Ellie Kelman" userId="2d5c3e90a1275ffc" providerId="Windows Live" clId="Web-{A03E10AC-6A62-9206-7262-E419CFB4849E}" dt="2025-12-12T12:58:23.572" v="1080" actId="1076"/>
          <ac:picMkLst>
            <pc:docMk/>
            <pc:sldMk cId="3854067330" sldId="285"/>
            <ac:picMk id="12" creationId="{FB6D0635-6802-C789-FAAE-2555F8F22D91}"/>
          </ac:picMkLst>
        </pc:picChg>
        <pc:picChg chg="mod">
          <ac:chgData name="Ellie Kelman" userId="2d5c3e90a1275ffc" providerId="Windows Live" clId="Web-{A03E10AC-6A62-9206-7262-E419CFB4849E}" dt="2025-12-12T12:59:04.338" v="1089" actId="1076"/>
          <ac:picMkLst>
            <pc:docMk/>
            <pc:sldMk cId="3854067330" sldId="285"/>
            <ac:picMk id="15" creationId="{E2DB5A7E-CFB9-C07B-BAD3-7ACE3392AEC6}"/>
          </ac:picMkLst>
        </pc:picChg>
        <pc:picChg chg="mod">
          <ac:chgData name="Ellie Kelman" userId="2d5c3e90a1275ffc" providerId="Windows Live" clId="Web-{A03E10AC-6A62-9206-7262-E419CFB4849E}" dt="2025-12-12T12:59:06.088" v="1090" actId="1076"/>
          <ac:picMkLst>
            <pc:docMk/>
            <pc:sldMk cId="3854067330" sldId="285"/>
            <ac:picMk id="1026" creationId="{4DADB5F6-9B6C-6119-86E1-1CAED83A2626}"/>
          </ac:picMkLst>
        </pc:picChg>
      </pc:sldChg>
      <pc:sldChg chg="mod modShow">
        <pc:chgData name="Ellie Kelman" userId="2d5c3e90a1275ffc" providerId="Windows Live" clId="Web-{A03E10AC-6A62-9206-7262-E419CFB4849E}" dt="2025-12-12T12:48:09.969" v="670"/>
        <pc:sldMkLst>
          <pc:docMk/>
          <pc:sldMk cId="3245858970" sldId="289"/>
        </pc:sldMkLst>
      </pc:sldChg>
    </pc:docChg>
  </pc:docChgLst>
  <pc:docChgLst>
    <pc:chgData name="Ellie Kelman" userId="2d5c3e90a1275ffc" providerId="Windows Live" clId="Web-{451F97B7-1C89-A472-F7EC-7D9CD59ADEDF}"/>
    <pc:docChg chg="modSld">
      <pc:chgData name="Ellie Kelman" userId="2d5c3e90a1275ffc" providerId="Windows Live" clId="Web-{451F97B7-1C89-A472-F7EC-7D9CD59ADEDF}" dt="2025-12-12T17:26:25.728" v="103"/>
      <pc:docMkLst>
        <pc:docMk/>
      </pc:docMkLst>
      <pc:sldChg chg="modSp addAnim">
        <pc:chgData name="Ellie Kelman" userId="2d5c3e90a1275ffc" providerId="Windows Live" clId="Web-{451F97B7-1C89-A472-F7EC-7D9CD59ADEDF}" dt="2025-12-12T16:49:40.849" v="56"/>
        <pc:sldMkLst>
          <pc:docMk/>
          <pc:sldMk cId="3969267915" sldId="277"/>
        </pc:sldMkLst>
        <pc:spChg chg="mod">
          <ac:chgData name="Ellie Kelman" userId="2d5c3e90a1275ffc" providerId="Windows Live" clId="Web-{451F97B7-1C89-A472-F7EC-7D9CD59ADEDF}" dt="2025-12-12T16:48:29.270" v="53"/>
          <ac:spMkLst>
            <pc:docMk/>
            <pc:sldMk cId="3969267915" sldId="277"/>
            <ac:spMk id="16" creationId="{45F9D7C9-D549-28B1-B2E2-57FD9E082F36}"/>
          </ac:spMkLst>
        </pc:spChg>
        <pc:spChg chg="mod">
          <ac:chgData name="Ellie Kelman" userId="2d5c3e90a1275ffc" providerId="Windows Live" clId="Web-{451F97B7-1C89-A472-F7EC-7D9CD59ADEDF}" dt="2025-12-12T16:49:12.286" v="54" actId="1076"/>
          <ac:spMkLst>
            <pc:docMk/>
            <pc:sldMk cId="3969267915" sldId="277"/>
            <ac:spMk id="22" creationId="{EDDC5AF8-2D16-1843-4739-6E78474908E4}"/>
          </ac:spMkLst>
        </pc:spChg>
      </pc:sldChg>
      <pc:sldChg chg="addSp modSp addAnim delAnim modNotes">
        <pc:chgData name="Ellie Kelman" userId="2d5c3e90a1275ffc" providerId="Windows Live" clId="Web-{451F97B7-1C89-A472-F7EC-7D9CD59ADEDF}" dt="2025-12-12T17:20:10.205" v="87"/>
        <pc:sldMkLst>
          <pc:docMk/>
          <pc:sldMk cId="203862748" sldId="278"/>
        </pc:sldMkLst>
        <pc:spChg chg="mod">
          <ac:chgData name="Ellie Kelman" userId="2d5c3e90a1275ffc" providerId="Windows Live" clId="Web-{451F97B7-1C89-A472-F7EC-7D9CD59ADEDF}" dt="2025-12-12T16:38:46.135" v="3" actId="1076"/>
          <ac:spMkLst>
            <pc:docMk/>
            <pc:sldMk cId="203862748" sldId="278"/>
            <ac:spMk id="5" creationId="{F1017E77-6464-F039-7559-A5D54E89D6B5}"/>
          </ac:spMkLst>
        </pc:spChg>
        <pc:spChg chg="add mod">
          <ac:chgData name="Ellie Kelman" userId="2d5c3e90a1275ffc" providerId="Windows Live" clId="Web-{451F97B7-1C89-A472-F7EC-7D9CD59ADEDF}" dt="2025-12-12T17:17:47.450" v="81" actId="20577"/>
          <ac:spMkLst>
            <pc:docMk/>
            <pc:sldMk cId="203862748" sldId="278"/>
            <ac:spMk id="23" creationId="{8BC3FE41-DC5C-ACB0-6AFA-0E2B273F09A5}"/>
          </ac:spMkLst>
        </pc:spChg>
        <pc:spChg chg="mod">
          <ac:chgData name="Ellie Kelman" userId="2d5c3e90a1275ffc" providerId="Windows Live" clId="Web-{451F97B7-1C89-A472-F7EC-7D9CD59ADEDF}" dt="2025-12-12T16:44:43.904" v="34" actId="1076"/>
          <ac:spMkLst>
            <pc:docMk/>
            <pc:sldMk cId="203862748" sldId="278"/>
            <ac:spMk id="32" creationId="{E884B848-DFC4-D718-28C3-F5A41D72AD48}"/>
          </ac:spMkLst>
        </pc:spChg>
      </pc:sldChg>
      <pc:sldChg chg="addAnim delAnim">
        <pc:chgData name="Ellie Kelman" userId="2d5c3e90a1275ffc" providerId="Windows Live" clId="Web-{451F97B7-1C89-A472-F7EC-7D9CD59ADEDF}" dt="2025-12-12T16:50:37.100" v="60"/>
        <pc:sldMkLst>
          <pc:docMk/>
          <pc:sldMk cId="144493283" sldId="279"/>
        </pc:sldMkLst>
      </pc:sldChg>
      <pc:sldChg chg="modSp modNotes">
        <pc:chgData name="Ellie Kelman" userId="2d5c3e90a1275ffc" providerId="Windows Live" clId="Web-{451F97B7-1C89-A472-F7EC-7D9CD59ADEDF}" dt="2025-12-12T17:26:00.368" v="97"/>
        <pc:sldMkLst>
          <pc:docMk/>
          <pc:sldMk cId="3657766940" sldId="283"/>
        </pc:sldMkLst>
        <pc:spChg chg="mod">
          <ac:chgData name="Ellie Kelman" userId="2d5c3e90a1275ffc" providerId="Windows Live" clId="Web-{451F97B7-1C89-A472-F7EC-7D9CD59ADEDF}" dt="2025-12-12T17:07:04.475" v="63" actId="20577"/>
          <ac:spMkLst>
            <pc:docMk/>
            <pc:sldMk cId="3657766940" sldId="283"/>
            <ac:spMk id="3" creationId="{624D09B9-FE2B-B382-6CC9-752B7A199836}"/>
          </ac:spMkLst>
        </pc:spChg>
        <pc:spChg chg="mod">
          <ac:chgData name="Ellie Kelman" userId="2d5c3e90a1275ffc" providerId="Windows Live" clId="Web-{451F97B7-1C89-A472-F7EC-7D9CD59ADEDF}" dt="2025-12-12T17:07:30.960" v="67" actId="14100"/>
          <ac:spMkLst>
            <pc:docMk/>
            <pc:sldMk cId="3657766940" sldId="283"/>
            <ac:spMk id="10" creationId="{F8AC12AC-811D-B326-C26E-65BDB738B4E5}"/>
          </ac:spMkLst>
        </pc:spChg>
        <pc:picChg chg="mod">
          <ac:chgData name="Ellie Kelman" userId="2d5c3e90a1275ffc" providerId="Windows Live" clId="Web-{451F97B7-1C89-A472-F7EC-7D9CD59ADEDF}" dt="2025-12-12T17:06:25.662" v="61" actId="14100"/>
          <ac:picMkLst>
            <pc:docMk/>
            <pc:sldMk cId="3657766940" sldId="283"/>
            <ac:picMk id="5" creationId="{540D380D-16D0-9A57-8FC6-BBA2C0F7ECB8}"/>
          </ac:picMkLst>
        </pc:picChg>
        <pc:picChg chg="mod">
          <ac:chgData name="Ellie Kelman" userId="2d5c3e90a1275ffc" providerId="Windows Live" clId="Web-{451F97B7-1C89-A472-F7EC-7D9CD59ADEDF}" dt="2025-12-12T17:07:13.507" v="65" actId="14100"/>
          <ac:picMkLst>
            <pc:docMk/>
            <pc:sldMk cId="3657766940" sldId="283"/>
            <ac:picMk id="8" creationId="{04D764AF-D33D-AE1A-0957-BE0FFB0BED53}"/>
          </ac:picMkLst>
        </pc:picChg>
      </pc:sldChg>
      <pc:sldChg chg="modNotes">
        <pc:chgData name="Ellie Kelman" userId="2d5c3e90a1275ffc" providerId="Windows Live" clId="Web-{451F97B7-1C89-A472-F7EC-7D9CD59ADEDF}" dt="2025-12-12T17:26:25.728" v="103"/>
        <pc:sldMkLst>
          <pc:docMk/>
          <pc:sldMk cId="3245858970" sldId="289"/>
        </pc:sldMkLst>
      </pc:sldChg>
    </pc:docChg>
  </pc:docChgLst>
  <pc:docChgLst>
    <pc:chgData name="Ellie Kelman" userId="2d5c3e90a1275ffc" providerId="Windows Live" clId="Web-{3F01B9B4-B0C3-DB69-3DFA-060886EE0B04}"/>
    <pc:docChg chg="addSld modSld">
      <pc:chgData name="Ellie Kelman" userId="2d5c3e90a1275ffc" providerId="Windows Live" clId="Web-{3F01B9B4-B0C3-DB69-3DFA-060886EE0B04}" dt="2025-11-24T10:59:58.555" v="197"/>
      <pc:docMkLst>
        <pc:docMk/>
      </pc:docMkLst>
      <pc:sldChg chg="addSp delSp modSp">
        <pc:chgData name="Ellie Kelman" userId="2d5c3e90a1275ffc" providerId="Windows Live" clId="Web-{3F01B9B4-B0C3-DB69-3DFA-060886EE0B04}" dt="2025-11-24T10:53:42.055" v="168"/>
        <pc:sldMkLst>
          <pc:docMk/>
          <pc:sldMk cId="203862748" sldId="278"/>
        </pc:sldMkLst>
        <pc:spChg chg="mod">
          <ac:chgData name="Ellie Kelman" userId="2d5c3e90a1275ffc" providerId="Windows Live" clId="Web-{3F01B9B4-B0C3-DB69-3DFA-060886EE0B04}" dt="2025-11-24T10:42:16.484" v="7" actId="1076"/>
          <ac:spMkLst>
            <pc:docMk/>
            <pc:sldMk cId="203862748" sldId="278"/>
            <ac:spMk id="5" creationId="{F1017E77-6464-F039-7559-A5D54E89D6B5}"/>
          </ac:spMkLst>
        </pc:spChg>
        <pc:spChg chg="mod">
          <ac:chgData name="Ellie Kelman" userId="2d5c3e90a1275ffc" providerId="Windows Live" clId="Web-{3F01B9B4-B0C3-DB69-3DFA-060886EE0B04}" dt="2025-11-24T10:44:14.096" v="26" actId="1076"/>
          <ac:spMkLst>
            <pc:docMk/>
            <pc:sldMk cId="203862748" sldId="278"/>
            <ac:spMk id="19" creationId="{780DF697-29D8-ACE3-95A7-5F6538807DDD}"/>
          </ac:spMkLst>
        </pc:spChg>
        <pc:spChg chg="add mod">
          <ac:chgData name="Ellie Kelman" userId="2d5c3e90a1275ffc" providerId="Windows Live" clId="Web-{3F01B9B4-B0C3-DB69-3DFA-060886EE0B04}" dt="2025-11-24T10:53:38.617" v="167" actId="1076"/>
          <ac:spMkLst>
            <pc:docMk/>
            <pc:sldMk cId="203862748" sldId="278"/>
            <ac:spMk id="28" creationId="{07A3C1C7-ABE1-2D83-961B-2125DCD7DF42}"/>
          </ac:spMkLst>
        </pc:spChg>
        <pc:spChg chg="mod">
          <ac:chgData name="Ellie Kelman" userId="2d5c3e90a1275ffc" providerId="Windows Live" clId="Web-{3F01B9B4-B0C3-DB69-3DFA-060886EE0B04}" dt="2025-11-24T10:41:22.622" v="4" actId="1076"/>
          <ac:spMkLst>
            <pc:docMk/>
            <pc:sldMk cId="203862748" sldId="278"/>
            <ac:spMk id="30" creationId="{3D548127-B6C4-80A2-5CB2-E40566BDD223}"/>
          </ac:spMkLst>
        </pc:spChg>
        <pc:spChg chg="mod">
          <ac:chgData name="Ellie Kelman" userId="2d5c3e90a1275ffc" providerId="Windows Live" clId="Web-{3F01B9B4-B0C3-DB69-3DFA-060886EE0B04}" dt="2025-11-24T10:41:27.341" v="5" actId="1076"/>
          <ac:spMkLst>
            <pc:docMk/>
            <pc:sldMk cId="203862748" sldId="278"/>
            <ac:spMk id="31" creationId="{071AAE77-5235-ED47-B62A-DD4554EBB9E5}"/>
          </ac:spMkLst>
        </pc:spChg>
        <pc:spChg chg="add mod">
          <ac:chgData name="Ellie Kelman" userId="2d5c3e90a1275ffc" providerId="Windows Live" clId="Web-{3F01B9B4-B0C3-DB69-3DFA-060886EE0B04}" dt="2025-11-24T10:46:35.318" v="71" actId="14100"/>
          <ac:spMkLst>
            <pc:docMk/>
            <pc:sldMk cId="203862748" sldId="278"/>
            <ac:spMk id="32" creationId="{E884B848-DFC4-D718-28C3-F5A41D72AD48}"/>
          </ac:spMkLst>
        </pc:spChg>
        <pc:spChg chg="add mod">
          <ac:chgData name="Ellie Kelman" userId="2d5c3e90a1275ffc" providerId="Windows Live" clId="Web-{3F01B9B4-B0C3-DB69-3DFA-060886EE0B04}" dt="2025-11-24T10:53:29.116" v="165" actId="1076"/>
          <ac:spMkLst>
            <pc:docMk/>
            <pc:sldMk cId="203862748" sldId="278"/>
            <ac:spMk id="33" creationId="{69E8848B-FC64-DBE2-6878-2CC84C86950A}"/>
          </ac:spMkLst>
        </pc:spChg>
        <pc:spChg chg="add mod">
          <ac:chgData name="Ellie Kelman" userId="2d5c3e90a1275ffc" providerId="Windows Live" clId="Web-{3F01B9B4-B0C3-DB69-3DFA-060886EE0B04}" dt="2025-11-24T10:45:40.801" v="55" actId="14100"/>
          <ac:spMkLst>
            <pc:docMk/>
            <pc:sldMk cId="203862748" sldId="278"/>
            <ac:spMk id="34" creationId="{9E352311-8CC6-93F0-8F04-BDF93FA6E384}"/>
          </ac:spMkLst>
        </pc:spChg>
        <pc:spChg chg="add mod">
          <ac:chgData name="Ellie Kelman" userId="2d5c3e90a1275ffc" providerId="Windows Live" clId="Web-{3F01B9B4-B0C3-DB69-3DFA-060886EE0B04}" dt="2025-11-24T10:46:02.036" v="62" actId="14100"/>
          <ac:spMkLst>
            <pc:docMk/>
            <pc:sldMk cId="203862748" sldId="278"/>
            <ac:spMk id="35" creationId="{2605AC87-B9BA-EA17-BF22-879ABBB0FA7B}"/>
          </ac:spMkLst>
        </pc:spChg>
        <pc:spChg chg="add mod">
          <ac:chgData name="Ellie Kelman" userId="2d5c3e90a1275ffc" providerId="Windows Live" clId="Web-{3F01B9B4-B0C3-DB69-3DFA-060886EE0B04}" dt="2025-11-24T10:53:25.523" v="163" actId="1076"/>
          <ac:spMkLst>
            <pc:docMk/>
            <pc:sldMk cId="203862748" sldId="278"/>
            <ac:spMk id="36" creationId="{DA1D987A-8139-57AB-511B-DB6628E43C56}"/>
          </ac:spMkLst>
        </pc:spChg>
        <pc:spChg chg="add mod">
          <ac:chgData name="Ellie Kelman" userId="2d5c3e90a1275ffc" providerId="Windows Live" clId="Web-{3F01B9B4-B0C3-DB69-3DFA-060886EE0B04}" dt="2025-11-24T10:48:03.022" v="84"/>
          <ac:spMkLst>
            <pc:docMk/>
            <pc:sldMk cId="203862748" sldId="278"/>
            <ac:spMk id="38" creationId="{2299594D-80C8-2E4C-BDA6-DD73EE60F004}"/>
          </ac:spMkLst>
        </pc:spChg>
        <pc:spChg chg="add mod">
          <ac:chgData name="Ellie Kelman" userId="2d5c3e90a1275ffc" providerId="Windows Live" clId="Web-{3F01B9B4-B0C3-DB69-3DFA-060886EE0B04}" dt="2025-11-24T10:48:14.366" v="87" actId="1076"/>
          <ac:spMkLst>
            <pc:docMk/>
            <pc:sldMk cId="203862748" sldId="278"/>
            <ac:spMk id="39" creationId="{43458905-9A65-69CC-1A50-F8745857409D}"/>
          </ac:spMkLst>
        </pc:spChg>
        <pc:spChg chg="add mod">
          <ac:chgData name="Ellie Kelman" userId="2d5c3e90a1275ffc" providerId="Windows Live" clId="Web-{3F01B9B4-B0C3-DB69-3DFA-060886EE0B04}" dt="2025-11-24T10:48:18.616" v="89" actId="1076"/>
          <ac:spMkLst>
            <pc:docMk/>
            <pc:sldMk cId="203862748" sldId="278"/>
            <ac:spMk id="40" creationId="{2E4B3D6A-D77A-D55D-81F2-C7FE3E0E32C3}"/>
          </ac:spMkLst>
        </pc:spChg>
        <pc:picChg chg="mod">
          <ac:chgData name="Ellie Kelman" userId="2d5c3e90a1275ffc" providerId="Windows Live" clId="Web-{3F01B9B4-B0C3-DB69-3DFA-060886EE0B04}" dt="2025-11-24T10:45:51.598" v="58" actId="1076"/>
          <ac:picMkLst>
            <pc:docMk/>
            <pc:sldMk cId="203862748" sldId="278"/>
            <ac:picMk id="4" creationId="{453AEB8F-69B5-D978-841F-D63744EC4220}"/>
          </ac:picMkLst>
        </pc:picChg>
        <pc:picChg chg="mod">
          <ac:chgData name="Ellie Kelman" userId="2d5c3e90a1275ffc" providerId="Windows Live" clId="Web-{3F01B9B4-B0C3-DB69-3DFA-060886EE0B04}" dt="2025-11-24T10:45:01.300" v="41" actId="1076"/>
          <ac:picMkLst>
            <pc:docMk/>
            <pc:sldMk cId="203862748" sldId="278"/>
            <ac:picMk id="8" creationId="{00F58C60-4D3A-A822-A206-5DEBFD64ACB8}"/>
          </ac:picMkLst>
        </pc:picChg>
        <pc:picChg chg="mod">
          <ac:chgData name="Ellie Kelman" userId="2d5c3e90a1275ffc" providerId="Windows Live" clId="Web-{3F01B9B4-B0C3-DB69-3DFA-060886EE0B04}" dt="2025-11-24T10:46:05.442" v="64" actId="1076"/>
          <ac:picMkLst>
            <pc:docMk/>
            <pc:sldMk cId="203862748" sldId="278"/>
            <ac:picMk id="17" creationId="{593AD63A-1FD2-EEE4-C842-8534F6D1C88B}"/>
          </ac:picMkLst>
        </pc:picChg>
        <pc:picChg chg="mod">
          <ac:chgData name="Ellie Kelman" userId="2d5c3e90a1275ffc" providerId="Windows Live" clId="Web-{3F01B9B4-B0C3-DB69-3DFA-060886EE0B04}" dt="2025-11-24T10:48:21.882" v="90" actId="1076"/>
          <ac:picMkLst>
            <pc:docMk/>
            <pc:sldMk cId="203862748" sldId="278"/>
            <ac:picMk id="27" creationId="{25CED57F-66AE-D8E1-3F66-532B2755E103}"/>
          </ac:picMkLst>
        </pc:picChg>
      </pc:sldChg>
      <pc:sldChg chg="addSp delSp modSp add replId">
        <pc:chgData name="Ellie Kelman" userId="2d5c3e90a1275ffc" providerId="Windows Live" clId="Web-{3F01B9B4-B0C3-DB69-3DFA-060886EE0B04}" dt="2025-11-24T10:59:58.555" v="197"/>
        <pc:sldMkLst>
          <pc:docMk/>
          <pc:sldMk cId="3985493670" sldId="287"/>
        </pc:sldMkLst>
        <pc:spChg chg="mod">
          <ac:chgData name="Ellie Kelman" userId="2d5c3e90a1275ffc" providerId="Windows Live" clId="Web-{3F01B9B4-B0C3-DB69-3DFA-060886EE0B04}" dt="2025-11-24T10:54:14.760" v="175" actId="1076"/>
          <ac:spMkLst>
            <pc:docMk/>
            <pc:sldMk cId="3985493670" sldId="287"/>
            <ac:spMk id="5" creationId="{67358CF6-A4DC-0895-5D2A-0EF75C7D6246}"/>
          </ac:spMkLst>
        </pc:spChg>
        <pc:spChg chg="mod">
          <ac:chgData name="Ellie Kelman" userId="2d5c3e90a1275ffc" providerId="Windows Live" clId="Web-{3F01B9B4-B0C3-DB69-3DFA-060886EE0B04}" dt="2025-11-24T10:52:36.128" v="149" actId="1076"/>
          <ac:spMkLst>
            <pc:docMk/>
            <pc:sldMk cId="3985493670" sldId="287"/>
            <ac:spMk id="9" creationId="{BF625B60-6B2E-E908-DC3F-720E7EC13F93}"/>
          </ac:spMkLst>
        </pc:spChg>
        <pc:spChg chg="mod">
          <ac:chgData name="Ellie Kelman" userId="2d5c3e90a1275ffc" providerId="Windows Live" clId="Web-{3F01B9B4-B0C3-DB69-3DFA-060886EE0B04}" dt="2025-11-24T10:52:55.036" v="156" actId="1076"/>
          <ac:spMkLst>
            <pc:docMk/>
            <pc:sldMk cId="3985493670" sldId="287"/>
            <ac:spMk id="10" creationId="{44686B1D-8EAE-794B-6538-2F121A1D40F7}"/>
          </ac:spMkLst>
        </pc:spChg>
        <pc:spChg chg="mod">
          <ac:chgData name="Ellie Kelman" userId="2d5c3e90a1275ffc" providerId="Windows Live" clId="Web-{3F01B9B4-B0C3-DB69-3DFA-060886EE0B04}" dt="2025-11-24T10:51:22.871" v="146" actId="1076"/>
          <ac:spMkLst>
            <pc:docMk/>
            <pc:sldMk cId="3985493670" sldId="287"/>
            <ac:spMk id="16" creationId="{F3A14C83-BDBB-981E-8EF5-F7C4C257D315}"/>
          </ac:spMkLst>
        </pc:spChg>
        <pc:spChg chg="add mod">
          <ac:chgData name="Ellie Kelman" userId="2d5c3e90a1275ffc" providerId="Windows Live" clId="Web-{3F01B9B4-B0C3-DB69-3DFA-060886EE0B04}" dt="2025-11-24T10:59:35.414" v="194" actId="1076"/>
          <ac:spMkLst>
            <pc:docMk/>
            <pc:sldMk cId="3985493670" sldId="287"/>
            <ac:spMk id="23" creationId="{C9F52A53-60AB-265B-614D-AD55D97DAF80}"/>
          </ac:spMkLst>
        </pc:spChg>
        <pc:spChg chg="mod">
          <ac:chgData name="Ellie Kelman" userId="2d5c3e90a1275ffc" providerId="Windows Live" clId="Web-{3F01B9B4-B0C3-DB69-3DFA-060886EE0B04}" dt="2025-11-24T10:48:53.492" v="97" actId="1076"/>
          <ac:spMkLst>
            <pc:docMk/>
            <pc:sldMk cId="3985493670" sldId="287"/>
            <ac:spMk id="41" creationId="{93883F19-5F4F-2B27-D45C-01A237013E10}"/>
          </ac:spMkLst>
        </pc:spChg>
        <pc:spChg chg="add mod">
          <ac:chgData name="Ellie Kelman" userId="2d5c3e90a1275ffc" providerId="Windows Live" clId="Web-{3F01B9B4-B0C3-DB69-3DFA-060886EE0B04}" dt="2025-11-24T10:53:06.474" v="160" actId="1076"/>
          <ac:spMkLst>
            <pc:docMk/>
            <pc:sldMk cId="3985493670" sldId="287"/>
            <ac:spMk id="43" creationId="{580A2B98-947B-AB1A-7DDE-1C428117DE8B}"/>
          </ac:spMkLst>
        </pc:spChg>
        <pc:spChg chg="add mod">
          <ac:chgData name="Ellie Kelman" userId="2d5c3e90a1275ffc" providerId="Windows Live" clId="Web-{3F01B9B4-B0C3-DB69-3DFA-060886EE0B04}" dt="2025-11-24T10:49:51.367" v="116" actId="1076"/>
          <ac:spMkLst>
            <pc:docMk/>
            <pc:sldMk cId="3985493670" sldId="287"/>
            <ac:spMk id="45" creationId="{8564FB86-0D07-7532-97C1-DD938360A2C0}"/>
          </ac:spMkLst>
        </pc:spChg>
        <pc:spChg chg="add mod">
          <ac:chgData name="Ellie Kelman" userId="2d5c3e90a1275ffc" providerId="Windows Live" clId="Web-{3F01B9B4-B0C3-DB69-3DFA-060886EE0B04}" dt="2025-11-24T10:53:01.333" v="159" actId="1076"/>
          <ac:spMkLst>
            <pc:docMk/>
            <pc:sldMk cId="3985493670" sldId="287"/>
            <ac:spMk id="49" creationId="{C5E37B69-0D36-008F-F365-3F4DC8F57F94}"/>
          </ac:spMkLst>
        </pc:spChg>
        <pc:spChg chg="add mod">
          <ac:chgData name="Ellie Kelman" userId="2d5c3e90a1275ffc" providerId="Windows Live" clId="Web-{3F01B9B4-B0C3-DB69-3DFA-060886EE0B04}" dt="2025-11-24T10:52:49.207" v="154" actId="1076"/>
          <ac:spMkLst>
            <pc:docMk/>
            <pc:sldMk cId="3985493670" sldId="287"/>
            <ac:spMk id="51" creationId="{CE503E27-A445-EC37-324A-EA19549E2741}"/>
          </ac:spMkLst>
        </pc:spChg>
        <pc:spChg chg="add mod">
          <ac:chgData name="Ellie Kelman" userId="2d5c3e90a1275ffc" providerId="Windows Live" clId="Web-{3F01B9B4-B0C3-DB69-3DFA-060886EE0B04}" dt="2025-11-24T10:52:38.097" v="150" actId="1076"/>
          <ac:spMkLst>
            <pc:docMk/>
            <pc:sldMk cId="3985493670" sldId="287"/>
            <ac:spMk id="53" creationId="{4718F391-90D6-33E7-7A6B-DE9540653A9D}"/>
          </ac:spMkLst>
        </pc:spChg>
        <pc:picChg chg="mod">
          <ac:chgData name="Ellie Kelman" userId="2d5c3e90a1275ffc" providerId="Windows Live" clId="Web-{3F01B9B4-B0C3-DB69-3DFA-060886EE0B04}" dt="2025-11-24T10:58:27.287" v="187"/>
          <ac:picMkLst>
            <pc:docMk/>
            <pc:sldMk cId="3985493670" sldId="287"/>
            <ac:picMk id="3" creationId="{25487A18-6A1F-B714-4DC1-D13B27F7DC15}"/>
          </ac:picMkLst>
        </pc:picChg>
        <pc:picChg chg="mod">
          <ac:chgData name="Ellie Kelman" userId="2d5c3e90a1275ffc" providerId="Windows Live" clId="Web-{3F01B9B4-B0C3-DB69-3DFA-060886EE0B04}" dt="2025-11-24T10:52:44.925" v="153" actId="1076"/>
          <ac:picMkLst>
            <pc:docMk/>
            <pc:sldMk cId="3985493670" sldId="287"/>
            <ac:picMk id="4" creationId="{92306C47-F62D-3946-0817-61A6E165D7F2}"/>
          </ac:picMkLst>
        </pc:picChg>
        <pc:picChg chg="mod">
          <ac:chgData name="Ellie Kelman" userId="2d5c3e90a1275ffc" providerId="Windows Live" clId="Web-{3F01B9B4-B0C3-DB69-3DFA-060886EE0B04}" dt="2025-11-24T10:52:52.020" v="155" actId="1076"/>
          <ac:picMkLst>
            <pc:docMk/>
            <pc:sldMk cId="3985493670" sldId="287"/>
            <ac:picMk id="7" creationId="{5C59697E-1AB4-437C-22CC-9368697A7E7A}"/>
          </ac:picMkLst>
        </pc:picChg>
        <pc:picChg chg="mod">
          <ac:chgData name="Ellie Kelman" userId="2d5c3e90a1275ffc" providerId="Windows Live" clId="Web-{3F01B9B4-B0C3-DB69-3DFA-060886EE0B04}" dt="2025-11-24T10:58:14.958" v="186"/>
          <ac:picMkLst>
            <pc:docMk/>
            <pc:sldMk cId="3985493670" sldId="287"/>
            <ac:picMk id="8" creationId="{DA325B13-B774-7518-B162-F32088F2B458}"/>
          </ac:picMkLst>
        </pc:picChg>
        <pc:picChg chg="mod">
          <ac:chgData name="Ellie Kelman" userId="2d5c3e90a1275ffc" providerId="Windows Live" clId="Web-{3F01B9B4-B0C3-DB69-3DFA-060886EE0B04}" dt="2025-11-24T10:53:07.865" v="161" actId="1076"/>
          <ac:picMkLst>
            <pc:docMk/>
            <pc:sldMk cId="3985493670" sldId="287"/>
            <ac:picMk id="15" creationId="{04902EDE-CB23-9E7E-1E26-3D9B21C3C84A}"/>
          </ac:picMkLst>
        </pc:picChg>
        <pc:picChg chg="mod">
          <ac:chgData name="Ellie Kelman" userId="2d5c3e90a1275ffc" providerId="Windows Live" clId="Web-{3F01B9B4-B0C3-DB69-3DFA-060886EE0B04}" dt="2025-11-24T10:52:40.503" v="151" actId="1076"/>
          <ac:picMkLst>
            <pc:docMk/>
            <pc:sldMk cId="3985493670" sldId="287"/>
            <ac:picMk id="17" creationId="{BA73998E-423F-45DB-1407-4D128BEBBCE3}"/>
          </ac:picMkLst>
        </pc:picChg>
        <pc:picChg chg="mod">
          <ac:chgData name="Ellie Kelman" userId="2d5c3e90a1275ffc" providerId="Windows Live" clId="Web-{3F01B9B4-B0C3-DB69-3DFA-060886EE0B04}" dt="2025-11-24T10:59:31.898" v="193"/>
          <ac:picMkLst>
            <pc:docMk/>
            <pc:sldMk cId="3985493670" sldId="287"/>
            <ac:picMk id="21" creationId="{87180EF9-2662-270D-58B9-AF041956C797}"/>
          </ac:picMkLst>
        </pc:picChg>
        <pc:picChg chg="mod modCrop">
          <ac:chgData name="Ellie Kelman" userId="2d5c3e90a1275ffc" providerId="Windows Live" clId="Web-{3F01B9B4-B0C3-DB69-3DFA-060886EE0B04}" dt="2025-11-24T10:58:33.646" v="188"/>
          <ac:picMkLst>
            <pc:docMk/>
            <pc:sldMk cId="3985493670" sldId="287"/>
            <ac:picMk id="24" creationId="{A6BB758C-2ECD-A0D5-0F09-5A4245DFFFAA}"/>
          </ac:picMkLst>
        </pc:picChg>
        <pc:picChg chg="mod">
          <ac:chgData name="Ellie Kelman" userId="2d5c3e90a1275ffc" providerId="Windows Live" clId="Web-{3F01B9B4-B0C3-DB69-3DFA-060886EE0B04}" dt="2025-11-24T10:59:58.555" v="197"/>
          <ac:picMkLst>
            <pc:docMk/>
            <pc:sldMk cId="3985493670" sldId="287"/>
            <ac:picMk id="27" creationId="{B178203F-AFAC-ADB1-A831-45201CDD817C}"/>
          </ac:picMkLst>
        </pc:picChg>
      </pc:sldChg>
    </pc:docChg>
  </pc:docChgLst>
  <pc:docChgLst>
    <pc:chgData name="Ellie Kelman" userId="2d5c3e90a1275ffc" providerId="Windows Live" clId="Web-{0350B0DD-B5C4-67C5-C771-74153BC912C8}"/>
    <pc:docChg chg="modSld">
      <pc:chgData name="Ellie Kelman" userId="2d5c3e90a1275ffc" providerId="Windows Live" clId="Web-{0350B0DD-B5C4-67C5-C771-74153BC912C8}" dt="2025-12-11T09:39:20.834" v="204"/>
      <pc:docMkLst>
        <pc:docMk/>
      </pc:docMkLst>
      <pc:sldChg chg="addSp delSp modSp modNotes">
        <pc:chgData name="Ellie Kelman" userId="2d5c3e90a1275ffc" providerId="Windows Live" clId="Web-{0350B0DD-B5C4-67C5-C771-74153BC912C8}" dt="2025-12-11T09:39:20.834" v="204"/>
        <pc:sldMkLst>
          <pc:docMk/>
          <pc:sldMk cId="3854067330" sldId="285"/>
        </pc:sldMkLst>
        <pc:picChg chg="add mod">
          <ac:chgData name="Ellie Kelman" userId="2d5c3e90a1275ffc" providerId="Windows Live" clId="Web-{0350B0DD-B5C4-67C5-C771-74153BC912C8}" dt="2025-12-11T09:31:27.896" v="7" actId="1076"/>
          <ac:picMkLst>
            <pc:docMk/>
            <pc:sldMk cId="3854067330" sldId="285"/>
            <ac:picMk id="2" creationId="{DF655001-F3B5-774B-D673-785FA7056A1C}"/>
          </ac:picMkLst>
        </pc:picChg>
        <pc:picChg chg="add mod">
          <ac:chgData name="Ellie Kelman" userId="2d5c3e90a1275ffc" providerId="Windows Live" clId="Web-{0350B0DD-B5C4-67C5-C771-74153BC912C8}" dt="2025-12-11T09:31:53.661" v="14" actId="1076"/>
          <ac:picMkLst>
            <pc:docMk/>
            <pc:sldMk cId="3854067330" sldId="285"/>
            <ac:picMk id="9" creationId="{61FFAA90-4030-3755-23ED-3B15571A8E98}"/>
          </ac:picMkLst>
        </pc:picChg>
        <pc:picChg chg="mod">
          <ac:chgData name="Ellie Kelman" userId="2d5c3e90a1275ffc" providerId="Windows Live" clId="Web-{0350B0DD-B5C4-67C5-C771-74153BC912C8}" dt="2025-12-11T09:31:48.739" v="12" actId="1076"/>
          <ac:picMkLst>
            <pc:docMk/>
            <pc:sldMk cId="3854067330" sldId="285"/>
            <ac:picMk id="1026" creationId="{4DADB5F6-9B6C-6119-86E1-1CAED83A2626}"/>
          </ac:picMkLst>
        </pc:picChg>
      </pc:sldChg>
    </pc:docChg>
  </pc:docChgLst>
  <pc:docChgLst>
    <pc:chgData name="Ellie Kelman" userId="2d5c3e90a1275ffc" providerId="Windows Live" clId="Web-{A8FA756A-6ACB-19E8-4865-65A39CFCF1D2}"/>
    <pc:docChg chg="addSld delSld modSld sldOrd">
      <pc:chgData name="Ellie Kelman" userId="2d5c3e90a1275ffc" providerId="Windows Live" clId="Web-{A8FA756A-6ACB-19E8-4865-65A39CFCF1D2}" dt="2025-11-20T16:28:19.758" v="94" actId="1076"/>
      <pc:docMkLst>
        <pc:docMk/>
      </pc:docMkLst>
      <pc:sldChg chg="ord">
        <pc:chgData name="Ellie Kelman" userId="2d5c3e90a1275ffc" providerId="Windows Live" clId="Web-{A8FA756A-6ACB-19E8-4865-65A39CFCF1D2}" dt="2025-11-20T16:04:17.139" v="36"/>
        <pc:sldMkLst>
          <pc:docMk/>
          <pc:sldMk cId="3104673328" sldId="273"/>
        </pc:sldMkLst>
      </pc:sldChg>
      <pc:sldChg chg="delSp modSp ord modNotes">
        <pc:chgData name="Ellie Kelman" userId="2d5c3e90a1275ffc" providerId="Windows Live" clId="Web-{A8FA756A-6ACB-19E8-4865-65A39CFCF1D2}" dt="2025-11-20T16:18:06.543" v="92"/>
        <pc:sldMkLst>
          <pc:docMk/>
          <pc:sldMk cId="3969267915" sldId="277"/>
        </pc:sldMkLst>
        <pc:spChg chg="mod">
          <ac:chgData name="Ellie Kelman" userId="2d5c3e90a1275ffc" providerId="Windows Live" clId="Web-{A8FA756A-6ACB-19E8-4865-65A39CFCF1D2}" dt="2025-11-20T16:18:01.230" v="91" actId="1076"/>
          <ac:spMkLst>
            <pc:docMk/>
            <pc:sldMk cId="3969267915" sldId="277"/>
            <ac:spMk id="16" creationId="{45F9D7C9-D549-28B1-B2E2-57FD9E082F36}"/>
          </ac:spMkLst>
        </pc:spChg>
        <pc:spChg chg="mod">
          <ac:chgData name="Ellie Kelman" userId="2d5c3e90a1275ffc" providerId="Windows Live" clId="Web-{A8FA756A-6ACB-19E8-4865-65A39CFCF1D2}" dt="2025-11-20T16:17:52.418" v="90" actId="1076"/>
          <ac:spMkLst>
            <pc:docMk/>
            <pc:sldMk cId="3969267915" sldId="277"/>
            <ac:spMk id="22" creationId="{EDDC5AF8-2D16-1843-4739-6E78474908E4}"/>
          </ac:spMkLst>
        </pc:spChg>
        <pc:picChg chg="mod">
          <ac:chgData name="Ellie Kelman" userId="2d5c3e90a1275ffc" providerId="Windows Live" clId="Web-{A8FA756A-6ACB-19E8-4865-65A39CFCF1D2}" dt="2025-11-20T16:17:43.808" v="89" actId="1076"/>
          <ac:picMkLst>
            <pc:docMk/>
            <pc:sldMk cId="3969267915" sldId="277"/>
            <ac:picMk id="14" creationId="{24E9E9E5-5317-1653-30DC-202D0DCFF456}"/>
          </ac:picMkLst>
        </pc:picChg>
      </pc:sldChg>
      <pc:sldChg chg="addSp modSp ord">
        <pc:chgData name="Ellie Kelman" userId="2d5c3e90a1275ffc" providerId="Windows Live" clId="Web-{A8FA756A-6ACB-19E8-4865-65A39CFCF1D2}" dt="2025-11-20T16:28:19.758" v="94" actId="1076"/>
        <pc:sldMkLst>
          <pc:docMk/>
          <pc:sldMk cId="203862748" sldId="278"/>
        </pc:sldMkLst>
        <pc:picChg chg="mod">
          <ac:chgData name="Ellie Kelman" userId="2d5c3e90a1275ffc" providerId="Windows Live" clId="Web-{A8FA756A-6ACB-19E8-4865-65A39CFCF1D2}" dt="2025-11-20T16:28:19.758" v="94" actId="1076"/>
          <ac:picMkLst>
            <pc:docMk/>
            <pc:sldMk cId="203862748" sldId="278"/>
            <ac:picMk id="4" creationId="{453AEB8F-69B5-D978-841F-D63744EC4220}"/>
          </ac:picMkLst>
        </pc:picChg>
      </pc:sldChg>
      <pc:sldChg chg="addSp delSp modSp ord">
        <pc:chgData name="Ellie Kelman" userId="2d5c3e90a1275ffc" providerId="Windows Live" clId="Web-{A8FA756A-6ACB-19E8-4865-65A39CFCF1D2}" dt="2025-11-20T16:06:22.173" v="76" actId="14100"/>
        <pc:sldMkLst>
          <pc:docMk/>
          <pc:sldMk cId="1012826602" sldId="280"/>
        </pc:sldMkLst>
        <pc:spChg chg="add del mod">
          <ac:chgData name="Ellie Kelman" userId="2d5c3e90a1275ffc" providerId="Windows Live" clId="Web-{A8FA756A-6ACB-19E8-4865-65A39CFCF1D2}" dt="2025-11-20T16:06:22.173" v="76" actId="14100"/>
          <ac:spMkLst>
            <pc:docMk/>
            <pc:sldMk cId="1012826602" sldId="280"/>
            <ac:spMk id="10" creationId="{58181D1A-CAA3-2D1F-A5B2-AA7BE54C8E0B}"/>
          </ac:spMkLst>
        </pc:spChg>
        <pc:picChg chg="mod">
          <ac:chgData name="Ellie Kelman" userId="2d5c3e90a1275ffc" providerId="Windows Live" clId="Web-{A8FA756A-6ACB-19E8-4865-65A39CFCF1D2}" dt="2025-11-20T16:06:00.171" v="56" actId="1076"/>
          <ac:picMkLst>
            <pc:docMk/>
            <pc:sldMk cId="1012826602" sldId="280"/>
            <ac:picMk id="4" creationId="{1D9EF584-9D47-EC13-1EBA-40E5BEF465D1}"/>
          </ac:picMkLst>
        </pc:picChg>
        <pc:picChg chg="mod">
          <ac:chgData name="Ellie Kelman" userId="2d5c3e90a1275ffc" providerId="Windows Live" clId="Web-{A8FA756A-6ACB-19E8-4865-65A39CFCF1D2}" dt="2025-11-20T16:04:59.655" v="42" actId="14100"/>
          <ac:picMkLst>
            <pc:docMk/>
            <pc:sldMk cId="1012826602" sldId="280"/>
            <ac:picMk id="6" creationId="{93356BFC-A59D-061C-DCF1-25CEE2DC2C6A}"/>
          </ac:picMkLst>
        </pc:picChg>
      </pc:sldChg>
    </pc:docChg>
  </pc:docChgLst>
  <pc:docChgLst>
    <pc:chgData name="Ellie Kelman" userId="2d5c3e90a1275ffc" providerId="Windows Live" clId="Web-{F390C9B7-046F-D708-46B5-3B2A73967A95}"/>
    <pc:docChg chg="addSld delSld modSld sldOrd">
      <pc:chgData name="Ellie Kelman" userId="2d5c3e90a1275ffc" providerId="Windows Live" clId="Web-{F390C9B7-046F-D708-46B5-3B2A73967A95}" dt="2025-11-21T14:59:58.088" v="53" actId="20577"/>
      <pc:docMkLst>
        <pc:docMk/>
      </pc:docMkLst>
      <pc:sldChg chg="ord">
        <pc:chgData name="Ellie Kelman" userId="2d5c3e90a1275ffc" providerId="Windows Live" clId="Web-{F390C9B7-046F-D708-46B5-3B2A73967A95}" dt="2025-11-21T14:59:39.103" v="50"/>
        <pc:sldMkLst>
          <pc:docMk/>
          <pc:sldMk cId="1377159651" sldId="264"/>
        </pc:sldMkLst>
      </pc:sldChg>
      <pc:sldChg chg="ord">
        <pc:chgData name="Ellie Kelman" userId="2d5c3e90a1275ffc" providerId="Windows Live" clId="Web-{F390C9B7-046F-D708-46B5-3B2A73967A95}" dt="2025-11-21T14:59:39.103" v="48"/>
        <pc:sldMkLst>
          <pc:docMk/>
          <pc:sldMk cId="3104673328" sldId="273"/>
        </pc:sldMkLst>
      </pc:sldChg>
      <pc:sldChg chg="ord">
        <pc:chgData name="Ellie Kelman" userId="2d5c3e90a1275ffc" providerId="Windows Live" clId="Web-{F390C9B7-046F-D708-46B5-3B2A73967A95}" dt="2025-11-21T14:59:39.103" v="49"/>
        <pc:sldMkLst>
          <pc:docMk/>
          <pc:sldMk cId="1214356784" sldId="274"/>
        </pc:sldMkLst>
      </pc:sldChg>
      <pc:sldChg chg="modSp ord">
        <pc:chgData name="Ellie Kelman" userId="2d5c3e90a1275ffc" providerId="Windows Live" clId="Web-{F390C9B7-046F-D708-46B5-3B2A73967A95}" dt="2025-11-21T14:59:58.088" v="53" actId="20577"/>
        <pc:sldMkLst>
          <pc:docMk/>
          <pc:sldMk cId="144493283" sldId="279"/>
        </pc:sldMkLst>
        <pc:spChg chg="mod">
          <ac:chgData name="Ellie Kelman" userId="2d5c3e90a1275ffc" providerId="Windows Live" clId="Web-{F390C9B7-046F-D708-46B5-3B2A73967A95}" dt="2025-11-21T14:59:58.088" v="53" actId="20577"/>
          <ac:spMkLst>
            <pc:docMk/>
            <pc:sldMk cId="144493283" sldId="279"/>
            <ac:spMk id="5" creationId="{01493897-4109-4250-74FE-C4EB88AE3442}"/>
          </ac:spMkLst>
        </pc:spChg>
      </pc:sldChg>
      <pc:sldChg chg="addSp modSp add replId">
        <pc:chgData name="Ellie Kelman" userId="2d5c3e90a1275ffc" providerId="Windows Live" clId="Web-{F390C9B7-046F-D708-46B5-3B2A73967A95}" dt="2025-11-21T14:57:09.207" v="12"/>
        <pc:sldMkLst>
          <pc:docMk/>
          <pc:sldMk cId="3657766940" sldId="283"/>
        </pc:sldMkLst>
        <pc:spChg chg="add">
          <ac:chgData name="Ellie Kelman" userId="2d5c3e90a1275ffc" providerId="Windows Live" clId="Web-{F390C9B7-046F-D708-46B5-3B2A73967A95}" dt="2025-11-21T14:57:09.207" v="12"/>
          <ac:spMkLst>
            <pc:docMk/>
            <pc:sldMk cId="3657766940" sldId="283"/>
            <ac:spMk id="3" creationId="{624D09B9-FE2B-B382-6CC9-752B7A199836}"/>
          </ac:spMkLst>
        </pc:spChg>
        <pc:spChg chg="mod">
          <ac:chgData name="Ellie Kelman" userId="2d5c3e90a1275ffc" providerId="Windows Live" clId="Web-{F390C9B7-046F-D708-46B5-3B2A73967A95}" dt="2025-11-21T14:56:55.597" v="11" actId="20577"/>
          <ac:spMkLst>
            <pc:docMk/>
            <pc:sldMk cId="3657766940" sldId="283"/>
            <ac:spMk id="10" creationId="{F8AC12AC-811D-B326-C26E-65BDB738B4E5}"/>
          </ac:spMkLst>
        </pc:spChg>
      </pc:sldChg>
      <pc:sldChg chg="addSp modSp add replId">
        <pc:chgData name="Ellie Kelman" userId="2d5c3e90a1275ffc" providerId="Windows Live" clId="Web-{F390C9B7-046F-D708-46B5-3B2A73967A95}" dt="2025-11-21T14:57:59.568" v="32" actId="20577"/>
        <pc:sldMkLst>
          <pc:docMk/>
          <pc:sldMk cId="150784244" sldId="284"/>
        </pc:sldMkLst>
        <pc:spChg chg="add">
          <ac:chgData name="Ellie Kelman" userId="2d5c3e90a1275ffc" providerId="Windows Live" clId="Web-{F390C9B7-046F-D708-46B5-3B2A73967A95}" dt="2025-11-21T14:57:33.770" v="16"/>
          <ac:spMkLst>
            <pc:docMk/>
            <pc:sldMk cId="150784244" sldId="284"/>
            <ac:spMk id="3" creationId="{B329F2B8-9D0C-C696-B929-AF587DC771A4}"/>
          </ac:spMkLst>
        </pc:spChg>
        <pc:spChg chg="mod">
          <ac:chgData name="Ellie Kelman" userId="2d5c3e90a1275ffc" providerId="Windows Live" clId="Web-{F390C9B7-046F-D708-46B5-3B2A73967A95}" dt="2025-11-21T14:57:59.568" v="32" actId="20577"/>
          <ac:spMkLst>
            <pc:docMk/>
            <pc:sldMk cId="150784244" sldId="284"/>
            <ac:spMk id="10" creationId="{F507CA50-6E42-AABA-C7F0-D965C81B361C}"/>
          </ac:spMkLst>
        </pc:spChg>
      </pc:sldChg>
      <pc:sldChg chg="addSp modSp add replId">
        <pc:chgData name="Ellie Kelman" userId="2d5c3e90a1275ffc" providerId="Windows Live" clId="Web-{F390C9B7-046F-D708-46B5-3B2A73967A95}" dt="2025-11-21T14:58:47.976" v="42"/>
        <pc:sldMkLst>
          <pc:docMk/>
          <pc:sldMk cId="3854067330" sldId="285"/>
        </pc:sldMkLst>
        <pc:spChg chg="add">
          <ac:chgData name="Ellie Kelman" userId="2d5c3e90a1275ffc" providerId="Windows Live" clId="Web-{F390C9B7-046F-D708-46B5-3B2A73967A95}" dt="2025-11-21T14:58:47.976" v="42"/>
          <ac:spMkLst>
            <pc:docMk/>
            <pc:sldMk cId="3854067330" sldId="285"/>
            <ac:spMk id="3" creationId="{60FF87E6-BD1F-9824-2C15-F15ED268AEBF}"/>
          </ac:spMkLst>
        </pc:spChg>
        <pc:spChg chg="mod">
          <ac:chgData name="Ellie Kelman" userId="2d5c3e90a1275ffc" providerId="Windows Live" clId="Web-{F390C9B7-046F-D708-46B5-3B2A73967A95}" dt="2025-11-21T14:58:21.304" v="39" actId="14100"/>
          <ac:spMkLst>
            <pc:docMk/>
            <pc:sldMk cId="3854067330" sldId="285"/>
            <ac:spMk id="10" creationId="{EDF9104A-C31A-A7B2-810F-D081278FC60B}"/>
          </ac:spMkLst>
        </pc:spChg>
      </pc:sldChg>
      <pc:sldChg chg="add replId">
        <pc:chgData name="Ellie Kelman" userId="2d5c3e90a1275ffc" providerId="Windows Live" clId="Web-{F390C9B7-046F-D708-46B5-3B2A73967A95}" dt="2025-11-21T14:58:07.022" v="33"/>
        <pc:sldMkLst>
          <pc:docMk/>
          <pc:sldMk cId="4087401842" sldId="286"/>
        </pc:sldMkLst>
      </pc:sldChg>
    </pc:docChg>
  </pc:docChgLst>
  <pc:docChgLst>
    <pc:chgData name="Ellie Kelman" userId="2d5c3e90a1275ffc" providerId="Windows Live" clId="Web-{9861EB08-6818-08CD-C87F-26D6AC4ECB93}"/>
    <pc:docChg chg="addSld modSld sldOrd">
      <pc:chgData name="Ellie Kelman" userId="2d5c3e90a1275ffc" providerId="Windows Live" clId="Web-{9861EB08-6818-08CD-C87F-26D6AC4ECB93}" dt="2025-11-19T20:57:01.031" v="411" actId="1076"/>
      <pc:docMkLst>
        <pc:docMk/>
      </pc:docMkLst>
      <pc:sldChg chg="addSp delSp modSp">
        <pc:chgData name="Ellie Kelman" userId="2d5c3e90a1275ffc" providerId="Windows Live" clId="Web-{9861EB08-6818-08CD-C87F-26D6AC4ECB93}" dt="2025-11-19T20:46:43.106" v="390" actId="20577"/>
        <pc:sldMkLst>
          <pc:docMk/>
          <pc:sldMk cId="2498311418" sldId="272"/>
        </pc:sldMkLst>
        <pc:spChg chg="mod">
          <ac:chgData name="Ellie Kelman" userId="2d5c3e90a1275ffc" providerId="Windows Live" clId="Web-{9861EB08-6818-08CD-C87F-26D6AC4ECB93}" dt="2025-11-19T20:07:13.741" v="83" actId="20577"/>
          <ac:spMkLst>
            <pc:docMk/>
            <pc:sldMk cId="2498311418" sldId="272"/>
            <ac:spMk id="2" creationId="{2FFF0EB8-47E7-803A-D729-1BC28243AEA7}"/>
          </ac:spMkLst>
        </pc:spChg>
        <pc:spChg chg="add mod">
          <ac:chgData name="Ellie Kelman" userId="2d5c3e90a1275ffc" providerId="Windows Live" clId="Web-{9861EB08-6818-08CD-C87F-26D6AC4ECB93}" dt="2025-11-19T20:46:43.106" v="390" actId="20577"/>
          <ac:spMkLst>
            <pc:docMk/>
            <pc:sldMk cId="2498311418" sldId="272"/>
            <ac:spMk id="4" creationId="{DF6EB0A5-2BB5-17A7-0E12-A44582E2FAE8}"/>
          </ac:spMkLst>
        </pc:spChg>
      </pc:sldChg>
      <pc:sldChg chg="mod modShow">
        <pc:chgData name="Ellie Kelman" userId="2d5c3e90a1275ffc" providerId="Windows Live" clId="Web-{9861EB08-6818-08CD-C87F-26D6AC4ECB93}" dt="2025-11-19T20:16:35.783" v="253"/>
        <pc:sldMkLst>
          <pc:docMk/>
          <pc:sldMk cId="1214356784" sldId="274"/>
        </pc:sldMkLst>
      </pc:sldChg>
      <pc:sldChg chg="addSp delSp modSp new mod ord setBg">
        <pc:chgData name="Ellie Kelman" userId="2d5c3e90a1275ffc" providerId="Windows Live" clId="Web-{9861EB08-6818-08CD-C87F-26D6AC4ECB93}" dt="2025-11-19T20:18:12.658" v="257"/>
        <pc:sldMkLst>
          <pc:docMk/>
          <pc:sldMk cId="3969267915" sldId="277"/>
        </pc:sldMkLst>
        <pc:spChg chg="add mod">
          <ac:chgData name="Ellie Kelman" userId="2d5c3e90a1275ffc" providerId="Windows Live" clId="Web-{9861EB08-6818-08CD-C87F-26D6AC4ECB93}" dt="2025-11-19T20:13:18.905" v="232" actId="1076"/>
          <ac:spMkLst>
            <pc:docMk/>
            <pc:sldMk cId="3969267915" sldId="277"/>
            <ac:spMk id="10" creationId="{1B4F06E6-0855-8A33-BBF4-DA6D1EBB9A5D}"/>
          </ac:spMkLst>
        </pc:spChg>
        <pc:spChg chg="add">
          <ac:chgData name="Ellie Kelman" userId="2d5c3e90a1275ffc" providerId="Windows Live" clId="Web-{9861EB08-6818-08CD-C87F-26D6AC4ECB93}" dt="2025-11-19T20:01:38.198" v="47"/>
          <ac:spMkLst>
            <pc:docMk/>
            <pc:sldMk cId="3969267915" sldId="277"/>
            <ac:spMk id="11" creationId="{04812C46-200A-4DEB-A05E-3ED6C68C2387}"/>
          </ac:spMkLst>
        </pc:spChg>
        <pc:spChg chg="add">
          <ac:chgData name="Ellie Kelman" userId="2d5c3e90a1275ffc" providerId="Windows Live" clId="Web-{9861EB08-6818-08CD-C87F-26D6AC4ECB93}" dt="2025-11-19T20:01:38.198" v="47"/>
          <ac:spMkLst>
            <pc:docMk/>
            <pc:sldMk cId="3969267915" sldId="277"/>
            <ac:spMk id="13" creationId="{D1EA859B-E555-4109-94F3-6700E046E008}"/>
          </ac:spMkLst>
        </pc:spChg>
        <pc:spChg chg="add mod">
          <ac:chgData name="Ellie Kelman" userId="2d5c3e90a1275ffc" providerId="Windows Live" clId="Web-{9861EB08-6818-08CD-C87F-26D6AC4ECB93}" dt="2025-11-19T20:15:25.766" v="249" actId="1076"/>
          <ac:spMkLst>
            <pc:docMk/>
            <pc:sldMk cId="3969267915" sldId="277"/>
            <ac:spMk id="16" creationId="{45F9D7C9-D549-28B1-B2E2-57FD9E082F36}"/>
          </ac:spMkLst>
        </pc:spChg>
        <pc:spChg chg="add mod">
          <ac:chgData name="Ellie Kelman" userId="2d5c3e90a1275ffc" providerId="Windows Live" clId="Web-{9861EB08-6818-08CD-C87F-26D6AC4ECB93}" dt="2025-11-19T20:15:49.173" v="252"/>
          <ac:spMkLst>
            <pc:docMk/>
            <pc:sldMk cId="3969267915" sldId="277"/>
            <ac:spMk id="18" creationId="{E0566C46-8DC0-664E-822A-8B4E44D69CDE}"/>
          </ac:spMkLst>
        </pc:spChg>
        <pc:spChg chg="add mod">
          <ac:chgData name="Ellie Kelman" userId="2d5c3e90a1275ffc" providerId="Windows Live" clId="Web-{9861EB08-6818-08CD-C87F-26D6AC4ECB93}" dt="2025-11-19T20:15:41.454" v="251" actId="1076"/>
          <ac:spMkLst>
            <pc:docMk/>
            <pc:sldMk cId="3969267915" sldId="277"/>
            <ac:spMk id="20" creationId="{85EBDD8A-06B1-AFB7-EA91-0032D14F2FC1}"/>
          </ac:spMkLst>
        </pc:spChg>
        <pc:spChg chg="add mod">
          <ac:chgData name="Ellie Kelman" userId="2d5c3e90a1275ffc" providerId="Windows Live" clId="Web-{9861EB08-6818-08CD-C87F-26D6AC4ECB93}" dt="2025-11-19T20:15:31.876" v="250" actId="1076"/>
          <ac:spMkLst>
            <pc:docMk/>
            <pc:sldMk cId="3969267915" sldId="277"/>
            <ac:spMk id="22" creationId="{EDDC5AF8-2D16-1843-4739-6E78474908E4}"/>
          </ac:spMkLst>
        </pc:spChg>
        <pc:picChg chg="add mod ord">
          <ac:chgData name="Ellie Kelman" userId="2d5c3e90a1275ffc" providerId="Windows Live" clId="Web-{9861EB08-6818-08CD-C87F-26D6AC4ECB93}" dt="2025-11-19T20:18:12.658" v="257"/>
          <ac:picMkLst>
            <pc:docMk/>
            <pc:sldMk cId="3969267915" sldId="277"/>
            <ac:picMk id="4" creationId="{19AA8346-E3EC-90A7-7F9D-87F88AD71F2C}"/>
          </ac:picMkLst>
        </pc:picChg>
        <pc:picChg chg="add mod">
          <ac:chgData name="Ellie Kelman" userId="2d5c3e90a1275ffc" providerId="Windows Live" clId="Web-{9861EB08-6818-08CD-C87F-26D6AC4ECB93}" dt="2025-11-19T20:14:24.781" v="238" actId="14100"/>
          <ac:picMkLst>
            <pc:docMk/>
            <pc:sldMk cId="3969267915" sldId="277"/>
            <ac:picMk id="14" creationId="{24E9E9E5-5317-1653-30DC-202D0DCFF456}"/>
          </ac:picMkLst>
        </pc:picChg>
      </pc:sldChg>
      <pc:sldChg chg="addSp delSp modSp add mod replId setBg">
        <pc:chgData name="Ellie Kelman" userId="2d5c3e90a1275ffc" providerId="Windows Live" clId="Web-{9861EB08-6818-08CD-C87F-26D6AC4ECB93}" dt="2025-11-19T20:57:01.031" v="411" actId="1076"/>
        <pc:sldMkLst>
          <pc:docMk/>
          <pc:sldMk cId="203862748" sldId="278"/>
        </pc:sldMkLst>
        <pc:spChg chg="add mod">
          <ac:chgData name="Ellie Kelman" userId="2d5c3e90a1275ffc" providerId="Windows Live" clId="Web-{9861EB08-6818-08CD-C87F-26D6AC4ECB93}" dt="2025-11-19T20:11:25.373" v="209" actId="1076"/>
          <ac:spMkLst>
            <pc:docMk/>
            <pc:sldMk cId="203862748" sldId="278"/>
            <ac:spMk id="5" creationId="{F1017E77-6464-F039-7559-A5D54E89D6B5}"/>
          </ac:spMkLst>
        </pc:spChg>
        <pc:spChg chg="mod">
          <ac:chgData name="Ellie Kelman" userId="2d5c3e90a1275ffc" providerId="Windows Live" clId="Web-{9861EB08-6818-08CD-C87F-26D6AC4ECB93}" dt="2025-11-19T20:41:43.131" v="345" actId="1076"/>
          <ac:spMkLst>
            <pc:docMk/>
            <pc:sldMk cId="203862748" sldId="278"/>
            <ac:spMk id="9" creationId="{EFFA7BC0-EE6D-DF30-ADEA-3FF1C04C725F}"/>
          </ac:spMkLst>
        </pc:spChg>
        <pc:spChg chg="add mod">
          <ac:chgData name="Ellie Kelman" userId="2d5c3e90a1275ffc" providerId="Windows Live" clId="Web-{9861EB08-6818-08CD-C87F-26D6AC4ECB93}" dt="2025-11-19T20:41:14.583" v="338" actId="1076"/>
          <ac:spMkLst>
            <pc:docMk/>
            <pc:sldMk cId="203862748" sldId="278"/>
            <ac:spMk id="10" creationId="{6D6C52B5-B2E4-4F42-85DC-5F1B508FBD5D}"/>
          </ac:spMkLst>
        </pc:spChg>
        <pc:spChg chg="add mod">
          <ac:chgData name="Ellie Kelman" userId="2d5c3e90a1275ffc" providerId="Windows Live" clId="Web-{9861EB08-6818-08CD-C87F-26D6AC4ECB93}" dt="2025-11-19T20:54:07.649" v="398" actId="1076"/>
          <ac:spMkLst>
            <pc:docMk/>
            <pc:sldMk cId="203862748" sldId="278"/>
            <ac:spMk id="14" creationId="{899DDA3F-F512-24D1-22D3-71A5AF5D8018}"/>
          </ac:spMkLst>
        </pc:spChg>
        <pc:spChg chg="add mod">
          <ac:chgData name="Ellie Kelman" userId="2d5c3e90a1275ffc" providerId="Windows Live" clId="Web-{9861EB08-6818-08CD-C87F-26D6AC4ECB93}" dt="2025-11-19T20:55:09.167" v="407" actId="20577"/>
          <ac:spMkLst>
            <pc:docMk/>
            <pc:sldMk cId="203862748" sldId="278"/>
            <ac:spMk id="16" creationId="{6C7E12E2-E05E-5C8A-E2E0-550DC4E74B01}"/>
          </ac:spMkLst>
        </pc:spChg>
        <pc:picChg chg="add del mod">
          <ac:chgData name="Ellie Kelman" userId="2d5c3e90a1275ffc" providerId="Windows Live" clId="Web-{9861EB08-6818-08CD-C87F-26D6AC4ECB93}" dt="2025-11-19T20:57:01.031" v="411" actId="1076"/>
          <ac:picMkLst>
            <pc:docMk/>
            <pc:sldMk cId="203862748" sldId="278"/>
            <ac:picMk id="4" creationId="{453AEB8F-69B5-D978-841F-D63744EC4220}"/>
          </ac:picMkLst>
        </pc:picChg>
        <pc:picChg chg="add mod modCrop">
          <ac:chgData name="Ellie Kelman" userId="2d5c3e90a1275ffc" providerId="Windows Live" clId="Web-{9861EB08-6818-08CD-C87F-26D6AC4ECB93}" dt="2025-11-19T20:41:08.505" v="337" actId="1076"/>
          <ac:picMkLst>
            <pc:docMk/>
            <pc:sldMk cId="203862748" sldId="278"/>
            <ac:picMk id="7" creationId="{47C34478-D333-7CCB-6438-643E3B19CEC7}"/>
          </ac:picMkLst>
        </pc:picChg>
        <pc:picChg chg="add mod">
          <ac:chgData name="Ellie Kelman" userId="2d5c3e90a1275ffc" providerId="Windows Live" clId="Web-{9861EB08-6818-08CD-C87F-26D6AC4ECB93}" dt="2025-11-19T20:54:07.649" v="397" actId="1076"/>
          <ac:picMkLst>
            <pc:docMk/>
            <pc:sldMk cId="203862748" sldId="278"/>
            <ac:picMk id="12" creationId="{6C33F1F8-8DFE-8669-ECD7-B2EFAA08BD4B}"/>
          </ac:picMkLst>
        </pc:picChg>
        <pc:picChg chg="add mod">
          <ac:chgData name="Ellie Kelman" userId="2d5c3e90a1275ffc" providerId="Windows Live" clId="Web-{9861EB08-6818-08CD-C87F-26D6AC4ECB93}" dt="2025-11-19T20:54:36.087" v="400" actId="1076"/>
          <ac:picMkLst>
            <pc:docMk/>
            <pc:sldMk cId="203862748" sldId="278"/>
            <ac:picMk id="15" creationId="{1EFD4CD0-007C-BCF8-9573-603B0BFF0102}"/>
          </ac:picMkLst>
        </pc:picChg>
        <pc:picChg chg="add mod">
          <ac:chgData name="Ellie Kelman" userId="2d5c3e90a1275ffc" providerId="Windows Live" clId="Web-{9861EB08-6818-08CD-C87F-26D6AC4ECB93}" dt="2025-11-19T20:56:44.546" v="410" actId="1076"/>
          <ac:picMkLst>
            <pc:docMk/>
            <pc:sldMk cId="203862748" sldId="278"/>
            <ac:picMk id="17" creationId="{593AD63A-1FD2-EEE4-C842-8534F6D1C88B}"/>
          </ac:picMkLst>
        </pc:picChg>
      </pc:sldChg>
      <pc:sldChg chg="add replId">
        <pc:chgData name="Ellie Kelman" userId="2d5c3e90a1275ffc" providerId="Windows Live" clId="Web-{9861EB08-6818-08CD-C87F-26D6AC4ECB93}" dt="2025-11-19T20:12:14.733" v="210"/>
        <pc:sldMkLst>
          <pc:docMk/>
          <pc:sldMk cId="144493283" sldId="279"/>
        </pc:sldMkLst>
      </pc:sldChg>
      <pc:sldChg chg="delSp modSp add replId">
        <pc:chgData name="Ellie Kelman" userId="2d5c3e90a1275ffc" providerId="Windows Live" clId="Web-{9861EB08-6818-08CD-C87F-26D6AC4ECB93}" dt="2025-11-19T20:23:17.684" v="279"/>
        <pc:sldMkLst>
          <pc:docMk/>
          <pc:sldMk cId="1012826602" sldId="280"/>
        </pc:sldMkLst>
        <pc:spChg chg="mod">
          <ac:chgData name="Ellie Kelman" userId="2d5c3e90a1275ffc" providerId="Windows Live" clId="Web-{9861EB08-6818-08CD-C87F-26D6AC4ECB93}" dt="2025-11-19T20:22:23.260" v="266" actId="20577"/>
          <ac:spMkLst>
            <pc:docMk/>
            <pc:sldMk cId="1012826602" sldId="280"/>
            <ac:spMk id="10" creationId="{58181D1A-CAA3-2D1F-A5B2-AA7BE54C8E0B}"/>
          </ac:spMkLst>
        </pc:spChg>
        <pc:spChg chg="mod">
          <ac:chgData name="Ellie Kelman" userId="2d5c3e90a1275ffc" providerId="Windows Live" clId="Web-{9861EB08-6818-08CD-C87F-26D6AC4ECB93}" dt="2025-11-19T20:22:56.464" v="277"/>
          <ac:spMkLst>
            <pc:docMk/>
            <pc:sldMk cId="1012826602" sldId="280"/>
            <ac:spMk id="16" creationId="{AF7C7490-1B10-0295-BE76-157A64663BD5}"/>
          </ac:spMkLst>
        </pc:spChg>
      </pc:sldChg>
    </pc:docChg>
  </pc:docChgLst>
  <pc:docChgLst>
    <pc:chgData name="Ellie Kelman" userId="2d5c3e90a1275ffc" providerId="Windows Live" clId="Web-{DB006D69-6CA7-FE10-A7D7-5FE332C89733}"/>
    <pc:docChg chg="modSld">
      <pc:chgData name="Ellie Kelman" userId="2d5c3e90a1275ffc" providerId="Windows Live" clId="Web-{DB006D69-6CA7-FE10-A7D7-5FE332C89733}" dt="2025-11-28T14:27:52.584" v="79" actId="1076"/>
      <pc:docMkLst>
        <pc:docMk/>
      </pc:docMkLst>
      <pc:sldChg chg="addSp modSp modNotes">
        <pc:chgData name="Ellie Kelman" userId="2d5c3e90a1275ffc" providerId="Windows Live" clId="Web-{DB006D69-6CA7-FE10-A7D7-5FE332C89733}" dt="2025-11-28T14:24:58.942" v="60" actId="1076"/>
        <pc:sldMkLst>
          <pc:docMk/>
          <pc:sldMk cId="150784244" sldId="284"/>
        </pc:sldMkLst>
        <pc:spChg chg="mod">
          <ac:chgData name="Ellie Kelman" userId="2d5c3e90a1275ffc" providerId="Windows Live" clId="Web-{DB006D69-6CA7-FE10-A7D7-5FE332C89733}" dt="2025-11-28T14:24:50.942" v="58" actId="20577"/>
          <ac:spMkLst>
            <pc:docMk/>
            <pc:sldMk cId="150784244" sldId="284"/>
            <ac:spMk id="3" creationId="{B329F2B8-9D0C-C696-B929-AF587DC771A4}"/>
          </ac:spMkLst>
        </pc:spChg>
        <pc:picChg chg="add mod">
          <ac:chgData name="Ellie Kelman" userId="2d5c3e90a1275ffc" providerId="Windows Live" clId="Web-{DB006D69-6CA7-FE10-A7D7-5FE332C89733}" dt="2025-11-28T14:24:58.942" v="60" actId="1076"/>
          <ac:picMkLst>
            <pc:docMk/>
            <pc:sldMk cId="150784244" sldId="284"/>
            <ac:picMk id="2" creationId="{F5EA0259-4BA7-89FA-92A3-EFFE9D75DC0A}"/>
          </ac:picMkLst>
        </pc:picChg>
      </pc:sldChg>
      <pc:sldChg chg="addSp delSp modSp">
        <pc:chgData name="Ellie Kelman" userId="2d5c3e90a1275ffc" providerId="Windows Live" clId="Web-{DB006D69-6CA7-FE10-A7D7-5FE332C89733}" dt="2025-11-28T14:27:52.584" v="79" actId="1076"/>
        <pc:sldMkLst>
          <pc:docMk/>
          <pc:sldMk cId="3854067330" sldId="285"/>
        </pc:sldMkLst>
        <pc:spChg chg="mod">
          <ac:chgData name="Ellie Kelman" userId="2d5c3e90a1275ffc" providerId="Windows Live" clId="Web-{DB006D69-6CA7-FE10-A7D7-5FE332C89733}" dt="2025-11-28T14:27:52.584" v="79" actId="1076"/>
          <ac:spMkLst>
            <pc:docMk/>
            <pc:sldMk cId="3854067330" sldId="285"/>
            <ac:spMk id="3" creationId="{60FF87E6-BD1F-9824-2C15-F15ED268AEBF}"/>
          </ac:spMkLst>
        </pc:spChg>
        <pc:spChg chg="mod">
          <ac:chgData name="Ellie Kelman" userId="2d5c3e90a1275ffc" providerId="Windows Live" clId="Web-{DB006D69-6CA7-FE10-A7D7-5FE332C89733}" dt="2025-11-28T14:26:18.068" v="70" actId="1076"/>
          <ac:spMkLst>
            <pc:docMk/>
            <pc:sldMk cId="3854067330" sldId="285"/>
            <ac:spMk id="10" creationId="{EDF9104A-C31A-A7B2-810F-D081278FC60B}"/>
          </ac:spMkLst>
        </pc:spChg>
        <pc:picChg chg="mod">
          <ac:chgData name="Ellie Kelman" userId="2d5c3e90a1275ffc" providerId="Windows Live" clId="Web-{DB006D69-6CA7-FE10-A7D7-5FE332C89733}" dt="2025-11-28T14:26:54.115" v="78" actId="1076"/>
          <ac:picMkLst>
            <pc:docMk/>
            <pc:sldMk cId="3854067330" sldId="285"/>
            <ac:picMk id="4" creationId="{8451E214-CF42-18E8-0485-C52A394386F2}"/>
          </ac:picMkLst>
        </pc:picChg>
        <pc:picChg chg="add mod">
          <ac:chgData name="Ellie Kelman" userId="2d5c3e90a1275ffc" providerId="Windows Live" clId="Web-{DB006D69-6CA7-FE10-A7D7-5FE332C89733}" dt="2025-11-28T14:26:49.880" v="77" actId="1076"/>
          <ac:picMkLst>
            <pc:docMk/>
            <pc:sldMk cId="3854067330" sldId="285"/>
            <ac:picMk id="7" creationId="{454F47EB-50EE-D136-B9F2-7D2C9F95326E}"/>
          </ac:picMkLst>
        </pc:picChg>
      </pc:sldChg>
    </pc:docChg>
  </pc:docChgLst>
  <pc:docChgLst>
    <pc:chgData name="Ellie Kelman" userId="2d5c3e90a1275ffc" providerId="Windows Live" clId="Web-{78C0A05B-ED96-D398-61E0-A9DA016170E3}"/>
    <pc:docChg chg="modSld sldOrd">
      <pc:chgData name="Ellie Kelman" userId="2d5c3e90a1275ffc" providerId="Windows Live" clId="Web-{78C0A05B-ED96-D398-61E0-A9DA016170E3}" dt="2025-11-24T09:54:21.523" v="521"/>
      <pc:docMkLst>
        <pc:docMk/>
      </pc:docMkLst>
      <pc:sldChg chg="ord">
        <pc:chgData name="Ellie Kelman" userId="2d5c3e90a1275ffc" providerId="Windows Live" clId="Web-{78C0A05B-ED96-D398-61E0-A9DA016170E3}" dt="2025-11-24T09:15:45.955" v="2"/>
        <pc:sldMkLst>
          <pc:docMk/>
          <pc:sldMk cId="109857222" sldId="256"/>
        </pc:sldMkLst>
      </pc:sldChg>
      <pc:sldChg chg="modSp">
        <pc:chgData name="Ellie Kelman" userId="2d5c3e90a1275ffc" providerId="Windows Live" clId="Web-{78C0A05B-ED96-D398-61E0-A9DA016170E3}" dt="2025-11-24T09:36:11.193" v="435" actId="20577"/>
        <pc:sldMkLst>
          <pc:docMk/>
          <pc:sldMk cId="1876555854" sldId="270"/>
        </pc:sldMkLst>
        <pc:spChg chg="mod">
          <ac:chgData name="Ellie Kelman" userId="2d5c3e90a1275ffc" providerId="Windows Live" clId="Web-{78C0A05B-ED96-D398-61E0-A9DA016170E3}" dt="2025-11-24T09:36:11.193" v="435" actId="20577"/>
          <ac:spMkLst>
            <pc:docMk/>
            <pc:sldMk cId="1876555854" sldId="270"/>
            <ac:spMk id="3" creationId="{220C4379-78C2-A24B-1437-4AFAC18A583E}"/>
          </ac:spMkLst>
        </pc:spChg>
      </pc:sldChg>
      <pc:sldChg chg="addSp modSp modNotes">
        <pc:chgData name="Ellie Kelman" userId="2d5c3e90a1275ffc" providerId="Windows Live" clId="Web-{78C0A05B-ED96-D398-61E0-A9DA016170E3}" dt="2025-11-24T09:54:21.523" v="521"/>
        <pc:sldMkLst>
          <pc:docMk/>
          <pc:sldMk cId="203862748" sldId="278"/>
        </pc:sldMkLst>
        <pc:spChg chg="mod">
          <ac:chgData name="Ellie Kelman" userId="2d5c3e90a1275ffc" providerId="Windows Live" clId="Web-{78C0A05B-ED96-D398-61E0-A9DA016170E3}" dt="2025-11-24T09:36:22.928" v="438" actId="1076"/>
          <ac:spMkLst>
            <pc:docMk/>
            <pc:sldMk cId="203862748" sldId="278"/>
            <ac:spMk id="2" creationId="{11513FCB-5EEB-38B2-BA88-28B3985946F3}"/>
          </ac:spMkLst>
        </pc:spChg>
        <pc:spChg chg="mod">
          <ac:chgData name="Ellie Kelman" userId="2d5c3e90a1275ffc" providerId="Windows Live" clId="Web-{78C0A05B-ED96-D398-61E0-A9DA016170E3}" dt="2025-11-24T09:53:54.085" v="482" actId="20577"/>
          <ac:spMkLst>
            <pc:docMk/>
            <pc:sldMk cId="203862748" sldId="278"/>
            <ac:spMk id="10" creationId="{6D6C52B5-B2E4-4F42-85DC-5F1B508FBD5D}"/>
          </ac:spMkLst>
        </pc:spChg>
        <pc:spChg chg="mod">
          <ac:chgData name="Ellie Kelman" userId="2d5c3e90a1275ffc" providerId="Windows Live" clId="Web-{78C0A05B-ED96-D398-61E0-A9DA016170E3}" dt="2025-11-24T09:40:35.529" v="467" actId="1076"/>
          <ac:spMkLst>
            <pc:docMk/>
            <pc:sldMk cId="203862748" sldId="278"/>
            <ac:spMk id="16" creationId="{6C7E12E2-E05E-5C8A-E2E0-550DC4E74B01}"/>
          </ac:spMkLst>
        </pc:spChg>
        <pc:spChg chg="mod">
          <ac:chgData name="Ellie Kelman" userId="2d5c3e90a1275ffc" providerId="Windows Live" clId="Web-{78C0A05B-ED96-D398-61E0-A9DA016170E3}" dt="2025-11-24T09:36:38.741" v="446" actId="1076"/>
          <ac:spMkLst>
            <pc:docMk/>
            <pc:sldMk cId="203862748" sldId="278"/>
            <ac:spMk id="18" creationId="{40116590-3373-DB5F-751E-D7A86F83FC77}"/>
          </ac:spMkLst>
        </pc:spChg>
        <pc:spChg chg="add mod">
          <ac:chgData name="Ellie Kelman" userId="2d5c3e90a1275ffc" providerId="Windows Live" clId="Web-{78C0A05B-ED96-D398-61E0-A9DA016170E3}" dt="2025-11-24T09:40:08.372" v="462" actId="20577"/>
          <ac:spMkLst>
            <pc:docMk/>
            <pc:sldMk cId="203862748" sldId="278"/>
            <ac:spMk id="22" creationId="{C7B28DDC-B0F4-8AE9-5576-C4796433CAFD}"/>
          </ac:spMkLst>
        </pc:spChg>
        <pc:spChg chg="mod">
          <ac:chgData name="Ellie Kelman" userId="2d5c3e90a1275ffc" providerId="Windows Live" clId="Web-{78C0A05B-ED96-D398-61E0-A9DA016170E3}" dt="2025-11-24T09:16:32.346" v="5" actId="20577"/>
          <ac:spMkLst>
            <pc:docMk/>
            <pc:sldMk cId="203862748" sldId="278"/>
            <ac:spMk id="25" creationId="{3462F660-E44F-75C0-373C-B648B61105B6}"/>
          </ac:spMkLst>
        </pc:spChg>
        <pc:spChg chg="mod">
          <ac:chgData name="Ellie Kelman" userId="2d5c3e90a1275ffc" providerId="Windows Live" clId="Web-{78C0A05B-ED96-D398-61E0-A9DA016170E3}" dt="2025-11-24T09:17:28.597" v="8" actId="20577"/>
          <ac:spMkLst>
            <pc:docMk/>
            <pc:sldMk cId="203862748" sldId="278"/>
            <ac:spMk id="29" creationId="{CD1E635E-BBDE-1983-5BC1-6E9FB59BCE1D}"/>
          </ac:spMkLst>
        </pc:spChg>
        <pc:picChg chg="mod">
          <ac:chgData name="Ellie Kelman" userId="2d5c3e90a1275ffc" providerId="Windows Live" clId="Web-{78C0A05B-ED96-D398-61E0-A9DA016170E3}" dt="2025-11-24T09:36:24.147" v="439" actId="1076"/>
          <ac:picMkLst>
            <pc:docMk/>
            <pc:sldMk cId="203862748" sldId="278"/>
            <ac:picMk id="3" creationId="{F965956B-986D-D7BB-570A-4AA6850F1327}"/>
          </ac:picMkLst>
        </pc:picChg>
        <pc:picChg chg="mod">
          <ac:chgData name="Ellie Kelman" userId="2d5c3e90a1275ffc" providerId="Windows Live" clId="Web-{78C0A05B-ED96-D398-61E0-A9DA016170E3}" dt="2025-11-24T09:36:40.959" v="447" actId="1076"/>
          <ac:picMkLst>
            <pc:docMk/>
            <pc:sldMk cId="203862748" sldId="278"/>
            <ac:picMk id="8" creationId="{00F58C60-4D3A-A822-A206-5DEBFD64ACB8}"/>
          </ac:picMkLst>
        </pc:picChg>
        <pc:picChg chg="mod">
          <ac:chgData name="Ellie Kelman" userId="2d5c3e90a1275ffc" providerId="Windows Live" clId="Web-{78C0A05B-ED96-D398-61E0-A9DA016170E3}" dt="2025-11-24T09:40:36.748" v="468" actId="1076"/>
          <ac:picMkLst>
            <pc:docMk/>
            <pc:sldMk cId="203862748" sldId="278"/>
            <ac:picMk id="15" creationId="{1EFD4CD0-007C-BCF8-9573-603B0BFF0102}"/>
          </ac:picMkLst>
        </pc:picChg>
        <pc:picChg chg="add mod">
          <ac:chgData name="Ellie Kelman" userId="2d5c3e90a1275ffc" providerId="Windows Live" clId="Web-{78C0A05B-ED96-D398-61E0-A9DA016170E3}" dt="2025-11-24T09:38:11.681" v="457" actId="14100"/>
          <ac:picMkLst>
            <pc:docMk/>
            <pc:sldMk cId="203862748" sldId="278"/>
            <ac:picMk id="21" creationId="{E4CDAEC5-42B1-EBC6-A274-EA261AC7CE47}"/>
          </ac:picMkLst>
        </pc:picChg>
      </pc:sldChg>
      <pc:sldChg chg="modSp">
        <pc:chgData name="Ellie Kelman" userId="2d5c3e90a1275ffc" providerId="Windows Live" clId="Web-{78C0A05B-ED96-D398-61E0-A9DA016170E3}" dt="2025-11-24T09:16:10.440" v="3" actId="1076"/>
        <pc:sldMkLst>
          <pc:docMk/>
          <pc:sldMk cId="3657766940" sldId="283"/>
        </pc:sldMkLst>
        <pc:spChg chg="mod">
          <ac:chgData name="Ellie Kelman" userId="2d5c3e90a1275ffc" providerId="Windows Live" clId="Web-{78C0A05B-ED96-D398-61E0-A9DA016170E3}" dt="2025-11-24T09:16:10.440" v="3" actId="1076"/>
          <ac:spMkLst>
            <pc:docMk/>
            <pc:sldMk cId="3657766940" sldId="283"/>
            <ac:spMk id="3" creationId="{624D09B9-FE2B-B382-6CC9-752B7A199836}"/>
          </ac:spMkLst>
        </pc:spChg>
      </pc:sldChg>
    </pc:docChg>
  </pc:docChgLst>
  <pc:docChgLst>
    <pc:chgData name="Ellie Kelman" userId="2d5c3e90a1275ffc" providerId="LiveId" clId="{A159C5A8-A768-4D54-833D-BEAD6FF69D24}"/>
    <pc:docChg chg="undo custSel addSld modSld">
      <pc:chgData name="Ellie Kelman" userId="2d5c3e90a1275ffc" providerId="LiveId" clId="{A159C5A8-A768-4D54-833D-BEAD6FF69D24}" dt="2025-11-29T18:08:19.145" v="8510" actId="14861"/>
      <pc:docMkLst>
        <pc:docMk/>
      </pc:docMkLst>
      <pc:sldChg chg="modSp mod">
        <pc:chgData name="Ellie Kelman" userId="2d5c3e90a1275ffc" providerId="LiveId" clId="{A159C5A8-A768-4D54-833D-BEAD6FF69D24}" dt="2025-11-23T16:58:13.111" v="150" actId="20577"/>
        <pc:sldMkLst>
          <pc:docMk/>
          <pc:sldMk cId="1876555854" sldId="270"/>
        </pc:sldMkLst>
        <pc:spChg chg="mod">
          <ac:chgData name="Ellie Kelman" userId="2d5c3e90a1275ffc" providerId="LiveId" clId="{A159C5A8-A768-4D54-833D-BEAD6FF69D24}" dt="2025-11-23T16:58:13.111" v="150" actId="20577"/>
          <ac:spMkLst>
            <pc:docMk/>
            <pc:sldMk cId="1876555854" sldId="270"/>
            <ac:spMk id="3" creationId="{220C4379-78C2-A24B-1437-4AFAC18A583E}"/>
          </ac:spMkLst>
        </pc:spChg>
      </pc:sldChg>
      <pc:sldChg chg="modSp mod">
        <pc:chgData name="Ellie Kelman" userId="2d5c3e90a1275ffc" providerId="LiveId" clId="{A159C5A8-A768-4D54-833D-BEAD6FF69D24}" dt="2025-11-29T18:04:48.200" v="8486"/>
        <pc:sldMkLst>
          <pc:docMk/>
          <pc:sldMk cId="2498311418" sldId="272"/>
        </pc:sldMkLst>
        <pc:spChg chg="mod">
          <ac:chgData name="Ellie Kelman" userId="2d5c3e90a1275ffc" providerId="LiveId" clId="{A159C5A8-A768-4D54-833D-BEAD6FF69D24}" dt="2025-11-29T18:04:48.200" v="8486"/>
          <ac:spMkLst>
            <pc:docMk/>
            <pc:sldMk cId="2498311418" sldId="272"/>
            <ac:spMk id="4" creationId="{DF6EB0A5-2BB5-17A7-0E12-A44582E2FAE8}"/>
          </ac:spMkLst>
        </pc:spChg>
      </pc:sldChg>
      <pc:sldChg chg="modSp mod modNotesTx">
        <pc:chgData name="Ellie Kelman" userId="2d5c3e90a1275ffc" providerId="LiveId" clId="{A159C5A8-A768-4D54-833D-BEAD6FF69D24}" dt="2025-11-29T17:47:03.073" v="7302" actId="20577"/>
        <pc:sldMkLst>
          <pc:docMk/>
          <pc:sldMk cId="3969267915" sldId="277"/>
        </pc:sldMkLst>
        <pc:spChg chg="mod">
          <ac:chgData name="Ellie Kelman" userId="2d5c3e90a1275ffc" providerId="LiveId" clId="{A159C5A8-A768-4D54-833D-BEAD6FF69D24}" dt="2025-11-29T17:27:40.108" v="4740" actId="1076"/>
          <ac:spMkLst>
            <pc:docMk/>
            <pc:sldMk cId="3969267915" sldId="277"/>
            <ac:spMk id="16" creationId="{45F9D7C9-D549-28B1-B2E2-57FD9E082F36}"/>
          </ac:spMkLst>
        </pc:spChg>
        <pc:spChg chg="mod">
          <ac:chgData name="Ellie Kelman" userId="2d5c3e90a1275ffc" providerId="LiveId" clId="{A159C5A8-A768-4D54-833D-BEAD6FF69D24}" dt="2025-11-29T17:26:19.322" v="4672" actId="1037"/>
          <ac:spMkLst>
            <pc:docMk/>
            <pc:sldMk cId="3969267915" sldId="277"/>
            <ac:spMk id="18" creationId="{E0566C46-8DC0-664E-822A-8B4E44D69CDE}"/>
          </ac:spMkLst>
        </pc:spChg>
        <pc:spChg chg="mod">
          <ac:chgData name="Ellie Kelman" userId="2d5c3e90a1275ffc" providerId="LiveId" clId="{A159C5A8-A768-4D54-833D-BEAD6FF69D24}" dt="2025-11-29T17:27:13.535" v="4731" actId="403"/>
          <ac:spMkLst>
            <pc:docMk/>
            <pc:sldMk cId="3969267915" sldId="277"/>
            <ac:spMk id="20" creationId="{85EBDD8A-06B1-AFB7-EA91-0032D14F2FC1}"/>
          </ac:spMkLst>
        </pc:spChg>
        <pc:spChg chg="mod">
          <ac:chgData name="Ellie Kelman" userId="2d5c3e90a1275ffc" providerId="LiveId" clId="{A159C5A8-A768-4D54-833D-BEAD6FF69D24}" dt="2025-11-29T17:26:43.772" v="4678" actId="403"/>
          <ac:spMkLst>
            <pc:docMk/>
            <pc:sldMk cId="3969267915" sldId="277"/>
            <ac:spMk id="22" creationId="{EDDC5AF8-2D16-1843-4739-6E78474908E4}"/>
          </ac:spMkLst>
        </pc:spChg>
        <pc:picChg chg="mod">
          <ac:chgData name="Ellie Kelman" userId="2d5c3e90a1275ffc" providerId="LiveId" clId="{A159C5A8-A768-4D54-833D-BEAD6FF69D24}" dt="2025-11-29T17:26:25.945" v="4673" actId="1076"/>
          <ac:picMkLst>
            <pc:docMk/>
            <pc:sldMk cId="3969267915" sldId="277"/>
            <ac:picMk id="4" creationId="{19AA8346-E3EC-90A7-7F9D-87F88AD71F2C}"/>
          </ac:picMkLst>
        </pc:picChg>
        <pc:picChg chg="mod">
          <ac:chgData name="Ellie Kelman" userId="2d5c3e90a1275ffc" providerId="LiveId" clId="{A159C5A8-A768-4D54-833D-BEAD6FF69D24}" dt="2025-11-29T17:26:58.851" v="4711" actId="1037"/>
          <ac:picMkLst>
            <pc:docMk/>
            <pc:sldMk cId="3969267915" sldId="277"/>
            <ac:picMk id="14" creationId="{24E9E9E5-5317-1653-30DC-202D0DCFF456}"/>
          </ac:picMkLst>
        </pc:picChg>
      </pc:sldChg>
      <pc:sldChg chg="addSp delSp modSp mod modNotesTx">
        <pc:chgData name="Ellie Kelman" userId="2d5c3e90a1275ffc" providerId="LiveId" clId="{A159C5A8-A768-4D54-833D-BEAD6FF69D24}" dt="2025-11-23T17:37:27.635" v="1325" actId="20577"/>
        <pc:sldMkLst>
          <pc:docMk/>
          <pc:sldMk cId="203862748" sldId="278"/>
        </pc:sldMkLst>
        <pc:spChg chg="mod">
          <ac:chgData name="Ellie Kelman" userId="2d5c3e90a1275ffc" providerId="LiveId" clId="{A159C5A8-A768-4D54-833D-BEAD6FF69D24}" dt="2025-11-23T17:27:52.235" v="1094" actId="1076"/>
          <ac:spMkLst>
            <pc:docMk/>
            <pc:sldMk cId="203862748" sldId="278"/>
            <ac:spMk id="2" creationId="{11513FCB-5EEB-38B2-BA88-28B3985946F3}"/>
          </ac:spMkLst>
        </pc:spChg>
        <pc:spChg chg="mod">
          <ac:chgData name="Ellie Kelman" userId="2d5c3e90a1275ffc" providerId="LiveId" clId="{A159C5A8-A768-4D54-833D-BEAD6FF69D24}" dt="2025-11-23T17:26:56.086" v="1085" actId="1076"/>
          <ac:spMkLst>
            <pc:docMk/>
            <pc:sldMk cId="203862748" sldId="278"/>
            <ac:spMk id="14" creationId="{899DDA3F-F512-24D1-22D3-71A5AF5D8018}"/>
          </ac:spMkLst>
        </pc:spChg>
        <pc:spChg chg="mod">
          <ac:chgData name="Ellie Kelman" userId="2d5c3e90a1275ffc" providerId="LiveId" clId="{A159C5A8-A768-4D54-833D-BEAD6FF69D24}" dt="2025-11-23T17:27:22.215" v="1088" actId="1076"/>
          <ac:spMkLst>
            <pc:docMk/>
            <pc:sldMk cId="203862748" sldId="278"/>
            <ac:spMk id="16" creationId="{6C7E12E2-E05E-5C8A-E2E0-550DC4E74B01}"/>
          </ac:spMkLst>
        </pc:spChg>
        <pc:spChg chg="mod">
          <ac:chgData name="Ellie Kelman" userId="2d5c3e90a1275ffc" providerId="LiveId" clId="{A159C5A8-A768-4D54-833D-BEAD6FF69D24}" dt="2025-11-23T17:27:30.038" v="1090" actId="1076"/>
          <ac:spMkLst>
            <pc:docMk/>
            <pc:sldMk cId="203862748" sldId="278"/>
            <ac:spMk id="18" creationId="{40116590-3373-DB5F-751E-D7A86F83FC77}"/>
          </ac:spMkLst>
        </pc:spChg>
        <pc:spChg chg="add mod">
          <ac:chgData name="Ellie Kelman" userId="2d5c3e90a1275ffc" providerId="LiveId" clId="{A159C5A8-A768-4D54-833D-BEAD6FF69D24}" dt="2025-11-23T17:27:58.050" v="1096" actId="1076"/>
          <ac:spMkLst>
            <pc:docMk/>
            <pc:sldMk cId="203862748" sldId="278"/>
            <ac:spMk id="25" creationId="{3462F660-E44F-75C0-373C-B648B61105B6}"/>
          </ac:spMkLst>
        </pc:spChg>
        <pc:spChg chg="add mod">
          <ac:chgData name="Ellie Kelman" userId="2d5c3e90a1275ffc" providerId="LiveId" clId="{A159C5A8-A768-4D54-833D-BEAD6FF69D24}" dt="2025-11-23T17:28:06.310" v="1099" actId="1076"/>
          <ac:spMkLst>
            <pc:docMk/>
            <pc:sldMk cId="203862748" sldId="278"/>
            <ac:spMk id="29" creationId="{CD1E635E-BBDE-1983-5BC1-6E9FB59BCE1D}"/>
          </ac:spMkLst>
        </pc:spChg>
        <pc:spChg chg="add mod">
          <ac:chgData name="Ellie Kelman" userId="2d5c3e90a1275ffc" providerId="LiveId" clId="{A159C5A8-A768-4D54-833D-BEAD6FF69D24}" dt="2025-11-23T17:30:14.311" v="1167" actId="14100"/>
          <ac:spMkLst>
            <pc:docMk/>
            <pc:sldMk cId="203862748" sldId="278"/>
            <ac:spMk id="30" creationId="{3D548127-B6C4-80A2-5CB2-E40566BDD223}"/>
          </ac:spMkLst>
        </pc:spChg>
        <pc:spChg chg="add mod">
          <ac:chgData name="Ellie Kelman" userId="2d5c3e90a1275ffc" providerId="LiveId" clId="{A159C5A8-A768-4D54-833D-BEAD6FF69D24}" dt="2025-11-23T17:30:04.118" v="1166" actId="207"/>
          <ac:spMkLst>
            <pc:docMk/>
            <pc:sldMk cId="203862748" sldId="278"/>
            <ac:spMk id="31" creationId="{071AAE77-5235-ED47-B62A-DD4554EBB9E5}"/>
          </ac:spMkLst>
        </pc:spChg>
        <pc:picChg chg="mod">
          <ac:chgData name="Ellie Kelman" userId="2d5c3e90a1275ffc" providerId="LiveId" clId="{A159C5A8-A768-4D54-833D-BEAD6FF69D24}" dt="2025-11-23T17:27:47.749" v="1093" actId="1076"/>
          <ac:picMkLst>
            <pc:docMk/>
            <pc:sldMk cId="203862748" sldId="278"/>
            <ac:picMk id="3" creationId="{F965956B-986D-D7BB-570A-4AA6850F1327}"/>
          </ac:picMkLst>
        </pc:picChg>
        <pc:picChg chg="mod">
          <ac:chgData name="Ellie Kelman" userId="2d5c3e90a1275ffc" providerId="LiveId" clId="{A159C5A8-A768-4D54-833D-BEAD6FF69D24}" dt="2025-11-23T17:27:24.687" v="1089" actId="1076"/>
          <ac:picMkLst>
            <pc:docMk/>
            <pc:sldMk cId="203862748" sldId="278"/>
            <ac:picMk id="8" creationId="{00F58C60-4D3A-A822-A206-5DEBFD64ACB8}"/>
          </ac:picMkLst>
        </pc:picChg>
        <pc:picChg chg="mod">
          <ac:chgData name="Ellie Kelman" userId="2d5c3e90a1275ffc" providerId="LiveId" clId="{A159C5A8-A768-4D54-833D-BEAD6FF69D24}" dt="2025-11-23T17:27:01.161" v="1086" actId="1076"/>
          <ac:picMkLst>
            <pc:docMk/>
            <pc:sldMk cId="203862748" sldId="278"/>
            <ac:picMk id="12" creationId="{6C33F1F8-8DFE-8669-ECD7-B2EFAA08BD4B}"/>
          </ac:picMkLst>
        </pc:picChg>
        <pc:picChg chg="mod">
          <ac:chgData name="Ellie Kelman" userId="2d5c3e90a1275ffc" providerId="LiveId" clId="{A159C5A8-A768-4D54-833D-BEAD6FF69D24}" dt="2025-11-23T17:27:18.639" v="1087" actId="1076"/>
          <ac:picMkLst>
            <pc:docMk/>
            <pc:sldMk cId="203862748" sldId="278"/>
            <ac:picMk id="15" creationId="{1EFD4CD0-007C-BCF8-9573-603B0BFF0102}"/>
          </ac:picMkLst>
        </pc:picChg>
        <pc:picChg chg="add del mod">
          <ac:chgData name="Ellie Kelman" userId="2d5c3e90a1275ffc" providerId="LiveId" clId="{A159C5A8-A768-4D54-833D-BEAD6FF69D24}" dt="2025-11-23T17:27:54.445" v="1095" actId="1076"/>
          <ac:picMkLst>
            <pc:docMk/>
            <pc:sldMk cId="203862748" sldId="278"/>
            <ac:picMk id="24" creationId="{B26DC12F-EFA4-BADD-81DC-3D1B01210DA4}"/>
          </ac:picMkLst>
        </pc:picChg>
        <pc:picChg chg="add mod">
          <ac:chgData name="Ellie Kelman" userId="2d5c3e90a1275ffc" providerId="LiveId" clId="{A159C5A8-A768-4D54-833D-BEAD6FF69D24}" dt="2025-11-23T17:28:03.319" v="1098" actId="1076"/>
          <ac:picMkLst>
            <pc:docMk/>
            <pc:sldMk cId="203862748" sldId="278"/>
            <ac:picMk id="27" creationId="{25CED57F-66AE-D8E1-3F66-532B2755E103}"/>
          </ac:picMkLst>
        </pc:picChg>
      </pc:sldChg>
      <pc:sldChg chg="addSp modSp mod modNotesTx">
        <pc:chgData name="Ellie Kelman" userId="2d5c3e90a1275ffc" providerId="LiveId" clId="{A159C5A8-A768-4D54-833D-BEAD6FF69D24}" dt="2025-11-29T18:03:54.466" v="8421" actId="20577"/>
        <pc:sldMkLst>
          <pc:docMk/>
          <pc:sldMk cId="144493283" sldId="279"/>
        </pc:sldMkLst>
        <pc:spChg chg="mod">
          <ac:chgData name="Ellie Kelman" userId="2d5c3e90a1275ffc" providerId="LiveId" clId="{A159C5A8-A768-4D54-833D-BEAD6FF69D24}" dt="2025-11-29T17:39:41.129" v="6935" actId="1035"/>
          <ac:spMkLst>
            <pc:docMk/>
            <pc:sldMk cId="144493283" sldId="279"/>
            <ac:spMk id="2" creationId="{6FA2A4AD-835B-820D-0EF8-952B9DA9B570}"/>
          </ac:spMkLst>
        </pc:spChg>
        <pc:picChg chg="add mod">
          <ac:chgData name="Ellie Kelman" userId="2d5c3e90a1275ffc" providerId="LiveId" clId="{A159C5A8-A768-4D54-833D-BEAD6FF69D24}" dt="2025-11-29T18:03:39.785" v="8403" actId="1076"/>
          <ac:picMkLst>
            <pc:docMk/>
            <pc:sldMk cId="144493283" sldId="279"/>
            <ac:picMk id="2050" creationId="{F53A6581-DEA5-F724-5ADE-35E1D87B7AB7}"/>
          </ac:picMkLst>
        </pc:picChg>
      </pc:sldChg>
      <pc:sldChg chg="modSp mod">
        <pc:chgData name="Ellie Kelman" userId="2d5c3e90a1275ffc" providerId="LiveId" clId="{A159C5A8-A768-4D54-833D-BEAD6FF69D24}" dt="2025-11-23T15:56:22.052" v="79" actId="1076"/>
        <pc:sldMkLst>
          <pc:docMk/>
          <pc:sldMk cId="1012826602" sldId="280"/>
        </pc:sldMkLst>
        <pc:spChg chg="mod">
          <ac:chgData name="Ellie Kelman" userId="2d5c3e90a1275ffc" providerId="LiveId" clId="{A159C5A8-A768-4D54-833D-BEAD6FF69D24}" dt="2025-11-23T15:54:11.439" v="58" actId="1076"/>
          <ac:spMkLst>
            <pc:docMk/>
            <pc:sldMk cId="1012826602" sldId="280"/>
            <ac:spMk id="10" creationId="{58181D1A-CAA3-2D1F-A5B2-AA7BE54C8E0B}"/>
          </ac:spMkLst>
        </pc:spChg>
        <pc:spChg chg="mod">
          <ac:chgData name="Ellie Kelman" userId="2d5c3e90a1275ffc" providerId="LiveId" clId="{A159C5A8-A768-4D54-833D-BEAD6FF69D24}" dt="2025-11-23T15:54:23.510" v="61" actId="1076"/>
          <ac:spMkLst>
            <pc:docMk/>
            <pc:sldMk cId="1012826602" sldId="280"/>
            <ac:spMk id="16" creationId="{AF7C7490-1B10-0295-BE76-157A64663BD5}"/>
          </ac:spMkLst>
        </pc:spChg>
        <pc:picChg chg="mod">
          <ac:chgData name="Ellie Kelman" userId="2d5c3e90a1275ffc" providerId="LiveId" clId="{A159C5A8-A768-4D54-833D-BEAD6FF69D24}" dt="2025-11-23T15:56:22.052" v="79" actId="1076"/>
          <ac:picMkLst>
            <pc:docMk/>
            <pc:sldMk cId="1012826602" sldId="280"/>
            <ac:picMk id="6" creationId="{93356BFC-A59D-061C-DCF1-25CEE2DC2C6A}"/>
          </ac:picMkLst>
        </pc:picChg>
      </pc:sldChg>
      <pc:sldChg chg="modNotesTx">
        <pc:chgData name="Ellie Kelman" userId="2d5c3e90a1275ffc" providerId="LiveId" clId="{A159C5A8-A768-4D54-833D-BEAD6FF69D24}" dt="2025-11-23T17:41:31.820" v="1422" actId="20577"/>
        <pc:sldMkLst>
          <pc:docMk/>
          <pc:sldMk cId="3657766940" sldId="283"/>
        </pc:sldMkLst>
      </pc:sldChg>
      <pc:sldChg chg="modSp mod">
        <pc:chgData name="Ellie Kelman" userId="2d5c3e90a1275ffc" providerId="LiveId" clId="{A159C5A8-A768-4D54-833D-BEAD6FF69D24}" dt="2025-11-29T18:06:44.434" v="8492" actId="1076"/>
        <pc:sldMkLst>
          <pc:docMk/>
          <pc:sldMk cId="150784244" sldId="284"/>
        </pc:sldMkLst>
        <pc:spChg chg="mod">
          <ac:chgData name="Ellie Kelman" userId="2d5c3e90a1275ffc" providerId="LiveId" clId="{A159C5A8-A768-4D54-833D-BEAD6FF69D24}" dt="2025-11-29T16:16:04.142" v="1515" actId="1036"/>
          <ac:spMkLst>
            <pc:docMk/>
            <pc:sldMk cId="150784244" sldId="284"/>
            <ac:spMk id="3" creationId="{B329F2B8-9D0C-C696-B929-AF587DC771A4}"/>
          </ac:spMkLst>
        </pc:spChg>
        <pc:picChg chg="mod">
          <ac:chgData name="Ellie Kelman" userId="2d5c3e90a1275ffc" providerId="LiveId" clId="{A159C5A8-A768-4D54-833D-BEAD6FF69D24}" dt="2025-11-29T18:06:44.434" v="8492" actId="1076"/>
          <ac:picMkLst>
            <pc:docMk/>
            <pc:sldMk cId="150784244" sldId="284"/>
            <ac:picMk id="2" creationId="{F5EA0259-4BA7-89FA-92A3-EFFE9D75DC0A}"/>
          </ac:picMkLst>
        </pc:picChg>
      </pc:sldChg>
      <pc:sldChg chg="addSp delSp modSp mod modNotesTx">
        <pc:chgData name="Ellie Kelman" userId="2d5c3e90a1275ffc" providerId="LiveId" clId="{A159C5A8-A768-4D54-833D-BEAD6FF69D24}" dt="2025-11-29T18:08:19.145" v="8510" actId="14861"/>
        <pc:sldMkLst>
          <pc:docMk/>
          <pc:sldMk cId="3854067330" sldId="285"/>
        </pc:sldMkLst>
        <pc:spChg chg="mod">
          <ac:chgData name="Ellie Kelman" userId="2d5c3e90a1275ffc" providerId="LiveId" clId="{A159C5A8-A768-4D54-833D-BEAD6FF69D24}" dt="2025-11-29T17:07:09.139" v="4211" actId="20577"/>
          <ac:spMkLst>
            <pc:docMk/>
            <pc:sldMk cId="3854067330" sldId="285"/>
            <ac:spMk id="3" creationId="{60FF87E6-BD1F-9824-2C15-F15ED268AEBF}"/>
          </ac:spMkLst>
        </pc:spChg>
        <pc:spChg chg="mod">
          <ac:chgData name="Ellie Kelman" userId="2d5c3e90a1275ffc" providerId="LiveId" clId="{A159C5A8-A768-4D54-833D-BEAD6FF69D24}" dt="2025-11-29T16:18:29.355" v="1715" actId="1036"/>
          <ac:spMkLst>
            <pc:docMk/>
            <pc:sldMk cId="3854067330" sldId="285"/>
            <ac:spMk id="10" creationId="{EDF9104A-C31A-A7B2-810F-D081278FC60B}"/>
          </ac:spMkLst>
        </pc:spChg>
        <pc:picChg chg="mod">
          <ac:chgData name="Ellie Kelman" userId="2d5c3e90a1275ffc" providerId="LiveId" clId="{A159C5A8-A768-4D54-833D-BEAD6FF69D24}" dt="2025-11-29T18:07:59.708" v="8507" actId="14861"/>
          <ac:picMkLst>
            <pc:docMk/>
            <pc:sldMk cId="3854067330" sldId="285"/>
            <ac:picMk id="6" creationId="{8640AE82-5117-3822-69EB-76987C3DC3B5}"/>
          </ac:picMkLst>
        </pc:picChg>
        <pc:picChg chg="mod">
          <ac:chgData name="Ellie Kelman" userId="2d5c3e90a1275ffc" providerId="LiveId" clId="{A159C5A8-A768-4D54-833D-BEAD6FF69D24}" dt="2025-11-29T18:07:24.246" v="8501" actId="14861"/>
          <ac:picMkLst>
            <pc:docMk/>
            <pc:sldMk cId="3854067330" sldId="285"/>
            <ac:picMk id="7" creationId="{454F47EB-50EE-D136-B9F2-7D2C9F95326E}"/>
          </ac:picMkLst>
        </pc:picChg>
        <pc:picChg chg="add mod">
          <ac:chgData name="Ellie Kelman" userId="2d5c3e90a1275ffc" providerId="LiveId" clId="{A159C5A8-A768-4D54-833D-BEAD6FF69D24}" dt="2025-11-29T18:07:48.879" v="8505" actId="14861"/>
          <ac:picMkLst>
            <pc:docMk/>
            <pc:sldMk cId="3854067330" sldId="285"/>
            <ac:picMk id="8" creationId="{85A48DFD-2E2A-57C9-CB50-CFC19CB7C241}"/>
          </ac:picMkLst>
        </pc:picChg>
        <pc:picChg chg="add mod">
          <ac:chgData name="Ellie Kelman" userId="2d5c3e90a1275ffc" providerId="LiveId" clId="{A159C5A8-A768-4D54-833D-BEAD6FF69D24}" dt="2025-11-29T18:08:19.145" v="8510" actId="14861"/>
          <ac:picMkLst>
            <pc:docMk/>
            <pc:sldMk cId="3854067330" sldId="285"/>
            <ac:picMk id="12" creationId="{FB6D0635-6802-C789-FAAE-2555F8F22D91}"/>
          </ac:picMkLst>
        </pc:picChg>
        <pc:picChg chg="add mod">
          <ac:chgData name="Ellie Kelman" userId="2d5c3e90a1275ffc" providerId="LiveId" clId="{A159C5A8-A768-4D54-833D-BEAD6FF69D24}" dt="2025-11-29T18:08:06.559" v="8508" actId="14861"/>
          <ac:picMkLst>
            <pc:docMk/>
            <pc:sldMk cId="3854067330" sldId="285"/>
            <ac:picMk id="15" creationId="{E2DB5A7E-CFB9-C07B-BAD3-7ACE3392AEC6}"/>
          </ac:picMkLst>
        </pc:picChg>
        <pc:picChg chg="add mod">
          <ac:chgData name="Ellie Kelman" userId="2d5c3e90a1275ffc" providerId="LiveId" clId="{A159C5A8-A768-4D54-833D-BEAD6FF69D24}" dt="2025-11-29T17:05:23.081" v="4147" actId="1076"/>
          <ac:picMkLst>
            <pc:docMk/>
            <pc:sldMk cId="3854067330" sldId="285"/>
            <ac:picMk id="1026" creationId="{4DADB5F6-9B6C-6119-86E1-1CAED83A2626}"/>
          </ac:picMkLst>
        </pc:picChg>
      </pc:sldChg>
      <pc:sldChg chg="modSp mod modNotesTx">
        <pc:chgData name="Ellie Kelman" userId="2d5c3e90a1275ffc" providerId="LiveId" clId="{A159C5A8-A768-4D54-833D-BEAD6FF69D24}" dt="2025-11-29T17:23:59.757" v="4654" actId="20577"/>
        <pc:sldMkLst>
          <pc:docMk/>
          <pc:sldMk cId="4087401842" sldId="286"/>
        </pc:sldMkLst>
        <pc:spChg chg="mod">
          <ac:chgData name="Ellie Kelman" userId="2d5c3e90a1275ffc" providerId="LiveId" clId="{A159C5A8-A768-4D54-833D-BEAD6FF69D24}" dt="2025-11-29T16:17:37.027" v="1571" actId="1036"/>
          <ac:spMkLst>
            <pc:docMk/>
            <pc:sldMk cId="4087401842" sldId="286"/>
            <ac:spMk id="10" creationId="{3FC67550-65E5-4A80-0D06-ABE110B10756}"/>
          </ac:spMkLst>
        </pc:spChg>
      </pc:sldChg>
      <pc:sldChg chg="modSp mod">
        <pc:chgData name="Ellie Kelman" userId="2d5c3e90a1275ffc" providerId="LiveId" clId="{A159C5A8-A768-4D54-833D-BEAD6FF69D24}" dt="2025-11-29T17:20:20.079" v="4653" actId="20577"/>
        <pc:sldMkLst>
          <pc:docMk/>
          <pc:sldMk cId="3886144465" sldId="288"/>
        </pc:sldMkLst>
        <pc:spChg chg="mod">
          <ac:chgData name="Ellie Kelman" userId="2d5c3e90a1275ffc" providerId="LiveId" clId="{A159C5A8-A768-4D54-833D-BEAD6FF69D24}" dt="2025-11-29T17:20:20.079" v="4653" actId="20577"/>
          <ac:spMkLst>
            <pc:docMk/>
            <pc:sldMk cId="3886144465" sldId="288"/>
            <ac:spMk id="2" creationId="{2A47A0D0-F36B-F08E-E826-2C80E191C653}"/>
          </ac:spMkLst>
        </pc:spChg>
        <pc:spChg chg="mod">
          <ac:chgData name="Ellie Kelman" userId="2d5c3e90a1275ffc" providerId="LiveId" clId="{A159C5A8-A768-4D54-833D-BEAD6FF69D24}" dt="2025-11-29T17:19:27.897" v="4642" actId="27636"/>
          <ac:spMkLst>
            <pc:docMk/>
            <pc:sldMk cId="3886144465" sldId="288"/>
            <ac:spMk id="3" creationId="{87F72879-60C2-8A2F-3C3F-3A7F59C8C8B2}"/>
          </ac:spMkLst>
        </pc:spChg>
      </pc:sldChg>
      <pc:sldChg chg="modSp new mod">
        <pc:chgData name="Ellie Kelman" userId="2d5c3e90a1275ffc" providerId="LiveId" clId="{A159C5A8-A768-4D54-833D-BEAD6FF69D24}" dt="2025-11-29T17:42:27.844" v="7006"/>
        <pc:sldMkLst>
          <pc:docMk/>
          <pc:sldMk cId="3957695891" sldId="290"/>
        </pc:sldMkLst>
        <pc:spChg chg="mod">
          <ac:chgData name="Ellie Kelman" userId="2d5c3e90a1275ffc" providerId="LiveId" clId="{A159C5A8-A768-4D54-833D-BEAD6FF69D24}" dt="2025-11-29T17:42:27.844" v="7006"/>
          <ac:spMkLst>
            <pc:docMk/>
            <pc:sldMk cId="3957695891" sldId="290"/>
            <ac:spMk id="3" creationId="{70C2DF9C-9A8F-646D-098D-21EA150D85E3}"/>
          </ac:spMkLst>
        </pc:spChg>
      </pc:sldChg>
    </pc:docChg>
  </pc:docChgLst>
  <pc:docChgLst>
    <pc:chgData name="Ellie Kelman" userId="2d5c3e90a1275ffc" providerId="Windows Live" clId="Web-{FAD2FA3A-5676-7D82-C1A9-9170CF234BAE}"/>
    <pc:docChg chg="modSld">
      <pc:chgData name="Ellie Kelman" userId="2d5c3e90a1275ffc" providerId="Windows Live" clId="Web-{FAD2FA3A-5676-7D82-C1A9-9170CF234BAE}" dt="2025-12-03T13:09:00.100" v="1865" actId="1076"/>
      <pc:docMkLst>
        <pc:docMk/>
      </pc:docMkLst>
      <pc:sldChg chg="modSp">
        <pc:chgData name="Ellie Kelman" userId="2d5c3e90a1275ffc" providerId="Windows Live" clId="Web-{FAD2FA3A-5676-7D82-C1A9-9170CF234BAE}" dt="2025-12-03T12:29:48.016" v="839" actId="14100"/>
        <pc:sldMkLst>
          <pc:docMk/>
          <pc:sldMk cId="1876555854" sldId="270"/>
        </pc:sldMkLst>
        <pc:spChg chg="mod">
          <ac:chgData name="Ellie Kelman" userId="2d5c3e90a1275ffc" providerId="Windows Live" clId="Web-{FAD2FA3A-5676-7D82-C1A9-9170CF234BAE}" dt="2025-12-03T12:29:48.016" v="839" actId="14100"/>
          <ac:spMkLst>
            <pc:docMk/>
            <pc:sldMk cId="1876555854" sldId="270"/>
            <ac:spMk id="3" creationId="{220C4379-78C2-A24B-1437-4AFAC18A583E}"/>
          </ac:spMkLst>
        </pc:spChg>
      </pc:sldChg>
      <pc:sldChg chg="modSp">
        <pc:chgData name="Ellie Kelman" userId="2d5c3e90a1275ffc" providerId="Windows Live" clId="Web-{FAD2FA3A-5676-7D82-C1A9-9170CF234BAE}" dt="2025-12-03T12:41:00.782" v="1019" actId="20577"/>
        <pc:sldMkLst>
          <pc:docMk/>
          <pc:sldMk cId="2498311418" sldId="272"/>
        </pc:sldMkLst>
        <pc:spChg chg="mod">
          <ac:chgData name="Ellie Kelman" userId="2d5c3e90a1275ffc" providerId="Windows Live" clId="Web-{FAD2FA3A-5676-7D82-C1A9-9170CF234BAE}" dt="2025-12-03T12:41:00.782" v="1019" actId="20577"/>
          <ac:spMkLst>
            <pc:docMk/>
            <pc:sldMk cId="2498311418" sldId="272"/>
            <ac:spMk id="4" creationId="{DF6EB0A5-2BB5-17A7-0E12-A44582E2FAE8}"/>
          </ac:spMkLst>
        </pc:spChg>
      </pc:sldChg>
      <pc:sldChg chg="addSp modSp modNotes">
        <pc:chgData name="Ellie Kelman" userId="2d5c3e90a1275ffc" providerId="Windows Live" clId="Web-{FAD2FA3A-5676-7D82-C1A9-9170CF234BAE}" dt="2025-12-03T12:41:40.142" v="1025" actId="1076"/>
        <pc:sldMkLst>
          <pc:docMk/>
          <pc:sldMk cId="144493283" sldId="279"/>
        </pc:sldMkLst>
        <pc:picChg chg="add mod">
          <ac:chgData name="Ellie Kelman" userId="2d5c3e90a1275ffc" providerId="Windows Live" clId="Web-{FAD2FA3A-5676-7D82-C1A9-9170CF234BAE}" dt="2025-12-03T12:41:35.627" v="1023" actId="1076"/>
          <ac:picMkLst>
            <pc:docMk/>
            <pc:sldMk cId="144493283" sldId="279"/>
            <ac:picMk id="10" creationId="{B05C9894-F8BB-B406-F0BD-6BD02C2BA17D}"/>
          </ac:picMkLst>
        </pc:picChg>
        <pc:picChg chg="add mod">
          <ac:chgData name="Ellie Kelman" userId="2d5c3e90a1275ffc" providerId="Windows Live" clId="Web-{FAD2FA3A-5676-7D82-C1A9-9170CF234BAE}" dt="2025-12-03T12:41:40.142" v="1025" actId="1076"/>
          <ac:picMkLst>
            <pc:docMk/>
            <pc:sldMk cId="144493283" sldId="279"/>
            <ac:picMk id="15" creationId="{C6EB40AC-44DE-3814-8F8E-B5600DC99EBC}"/>
          </ac:picMkLst>
        </pc:picChg>
      </pc:sldChg>
      <pc:sldChg chg="addSp delSp modSp modNotes">
        <pc:chgData name="Ellie Kelman" userId="2d5c3e90a1275ffc" providerId="Windows Live" clId="Web-{FAD2FA3A-5676-7D82-C1A9-9170CF234BAE}" dt="2025-12-03T13:09:00.100" v="1865" actId="1076"/>
        <pc:sldMkLst>
          <pc:docMk/>
          <pc:sldMk cId="4087401842" sldId="286"/>
        </pc:sldMkLst>
        <pc:spChg chg="mod">
          <ac:chgData name="Ellie Kelman" userId="2d5c3e90a1275ffc" providerId="Windows Live" clId="Web-{FAD2FA3A-5676-7D82-C1A9-9170CF234BAE}" dt="2025-12-03T11:34:25.472" v="1" actId="20577"/>
          <ac:spMkLst>
            <pc:docMk/>
            <pc:sldMk cId="4087401842" sldId="286"/>
            <ac:spMk id="10" creationId="{3FC67550-65E5-4A80-0D06-ABE110B10756}"/>
          </ac:spMkLst>
        </pc:spChg>
        <pc:spChg chg="add mod">
          <ac:chgData name="Ellie Kelman" userId="2d5c3e90a1275ffc" providerId="Windows Live" clId="Web-{FAD2FA3A-5676-7D82-C1A9-9170CF234BAE}" dt="2025-12-03T12:58:30.843" v="1169" actId="20577"/>
          <ac:spMkLst>
            <pc:docMk/>
            <pc:sldMk cId="4087401842" sldId="286"/>
            <ac:spMk id="12" creationId="{2179B61F-047D-C0E7-536C-65B531854BCB}"/>
          </ac:spMkLst>
        </pc:spChg>
        <pc:picChg chg="add mod">
          <ac:chgData name="Ellie Kelman" userId="2d5c3e90a1275ffc" providerId="Windows Live" clId="Web-{FAD2FA3A-5676-7D82-C1A9-9170CF234BAE}" dt="2025-12-03T11:35:30.708" v="6" actId="1076"/>
          <ac:picMkLst>
            <pc:docMk/>
            <pc:sldMk cId="4087401842" sldId="286"/>
            <ac:picMk id="2" creationId="{6B9CA62A-FBDF-542A-76A9-ED95E21C4CBB}"/>
          </ac:picMkLst>
        </pc:picChg>
        <pc:picChg chg="add mod modCrop">
          <ac:chgData name="Ellie Kelman" userId="2d5c3e90a1275ffc" providerId="Windows Live" clId="Web-{FAD2FA3A-5676-7D82-C1A9-9170CF234BAE}" dt="2025-12-03T12:15:23.132" v="834" actId="1076"/>
          <ac:picMkLst>
            <pc:docMk/>
            <pc:sldMk cId="4087401842" sldId="286"/>
            <ac:picMk id="3" creationId="{D975BB82-3787-550C-C254-84D84C68743E}"/>
          </ac:picMkLst>
        </pc:picChg>
        <pc:picChg chg="mod">
          <ac:chgData name="Ellie Kelman" userId="2d5c3e90a1275ffc" providerId="Windows Live" clId="Web-{FAD2FA3A-5676-7D82-C1A9-9170CF234BAE}" dt="2025-12-03T12:56:40.764" v="1143" actId="1076"/>
          <ac:picMkLst>
            <pc:docMk/>
            <pc:sldMk cId="4087401842" sldId="286"/>
            <ac:picMk id="4" creationId="{49FBE77B-AB14-AF9D-25CC-09DD8C0503C8}"/>
          </ac:picMkLst>
        </pc:picChg>
        <pc:picChg chg="add mod">
          <ac:chgData name="Ellie Kelman" userId="2d5c3e90a1275ffc" providerId="Windows Live" clId="Web-{FAD2FA3A-5676-7D82-C1A9-9170CF234BAE}" dt="2025-12-03T13:08:57.146" v="1864" actId="1076"/>
          <ac:picMkLst>
            <pc:docMk/>
            <pc:sldMk cId="4087401842" sldId="286"/>
            <ac:picMk id="7" creationId="{7D36D8D3-ABAC-1108-FE92-99AF89DB3CD0}"/>
          </ac:picMkLst>
        </pc:picChg>
        <pc:picChg chg="add mod">
          <ac:chgData name="Ellie Kelman" userId="2d5c3e90a1275ffc" providerId="Windows Live" clId="Web-{FAD2FA3A-5676-7D82-C1A9-9170CF234BAE}" dt="2025-12-03T13:09:00.100" v="1865" actId="1076"/>
          <ac:picMkLst>
            <pc:docMk/>
            <pc:sldMk cId="4087401842" sldId="286"/>
            <ac:picMk id="9" creationId="{1CBDE6F4-B844-DBC1-9065-271803C0D66A}"/>
          </ac:picMkLst>
        </pc:picChg>
        <pc:picChg chg="add mod">
          <ac:chgData name="Ellie Kelman" userId="2d5c3e90a1275ffc" providerId="Windows Live" clId="Web-{FAD2FA3A-5676-7D82-C1A9-9170CF234BAE}" dt="2025-12-03T12:59:11.078" v="1176" actId="1076"/>
          <ac:picMkLst>
            <pc:docMk/>
            <pc:sldMk cId="4087401842" sldId="286"/>
            <ac:picMk id="15" creationId="{A9C09143-FEE8-F297-D0BE-B688EB634AB9}"/>
          </ac:picMkLst>
        </pc:picChg>
      </pc:sldChg>
      <pc:sldChg chg="modSp">
        <pc:chgData name="Ellie Kelman" userId="2d5c3e90a1275ffc" providerId="Windows Live" clId="Web-{FAD2FA3A-5676-7D82-C1A9-9170CF234BAE}" dt="2025-12-03T12:07:15.095" v="448" actId="20577"/>
        <pc:sldMkLst>
          <pc:docMk/>
          <pc:sldMk cId="3957695891" sldId="290"/>
        </pc:sldMkLst>
        <pc:spChg chg="mod">
          <ac:chgData name="Ellie Kelman" userId="2d5c3e90a1275ffc" providerId="Windows Live" clId="Web-{FAD2FA3A-5676-7D82-C1A9-9170CF234BAE}" dt="2025-12-03T12:07:15.095" v="448" actId="20577"/>
          <ac:spMkLst>
            <pc:docMk/>
            <pc:sldMk cId="3957695891" sldId="290"/>
            <ac:spMk id="3" creationId="{70C2DF9C-9A8F-646D-098D-21EA150D85E3}"/>
          </ac:spMkLst>
        </pc:spChg>
      </pc:sldChg>
    </pc:docChg>
  </pc:docChgLst>
  <pc:docChgLst>
    <pc:chgData name="Ellie Kelman" userId="2d5c3e90a1275ffc" providerId="Windows Live" clId="Web-{349C17E2-02DD-4F82-3987-64C09965D760}"/>
    <pc:docChg chg="modSld">
      <pc:chgData name="Ellie Kelman" userId="2d5c3e90a1275ffc" providerId="Windows Live" clId="Web-{349C17E2-02DD-4F82-3987-64C09965D760}" dt="2025-11-20T14:37:04.210" v="684"/>
      <pc:docMkLst>
        <pc:docMk/>
      </pc:docMkLst>
      <pc:sldChg chg="modSp">
        <pc:chgData name="Ellie Kelman" userId="2d5c3e90a1275ffc" providerId="Windows Live" clId="Web-{349C17E2-02DD-4F82-3987-64C09965D760}" dt="2025-11-20T12:59:02.800" v="525" actId="20577"/>
        <pc:sldMkLst>
          <pc:docMk/>
          <pc:sldMk cId="2498311418" sldId="272"/>
        </pc:sldMkLst>
        <pc:spChg chg="mod">
          <ac:chgData name="Ellie Kelman" userId="2d5c3e90a1275ffc" providerId="Windows Live" clId="Web-{349C17E2-02DD-4F82-3987-64C09965D760}" dt="2025-11-20T12:59:02.800" v="525" actId="20577"/>
          <ac:spMkLst>
            <pc:docMk/>
            <pc:sldMk cId="2498311418" sldId="272"/>
            <ac:spMk id="4" creationId="{DF6EB0A5-2BB5-17A7-0E12-A44582E2FAE8}"/>
          </ac:spMkLst>
        </pc:spChg>
      </pc:sldChg>
      <pc:sldChg chg="addSp delSp modSp modNotes">
        <pc:chgData name="Ellie Kelman" userId="2d5c3e90a1275ffc" providerId="Windows Live" clId="Web-{349C17E2-02DD-4F82-3987-64C09965D760}" dt="2025-11-20T14:37:04.210" v="684"/>
        <pc:sldMkLst>
          <pc:docMk/>
          <pc:sldMk cId="203862748" sldId="278"/>
        </pc:sldMkLst>
        <pc:spChg chg="add mod">
          <ac:chgData name="Ellie Kelman" userId="2d5c3e90a1275ffc" providerId="Windows Live" clId="Web-{349C17E2-02DD-4F82-3987-64C09965D760}" dt="2025-11-20T12:07:19.784" v="432" actId="14100"/>
          <ac:spMkLst>
            <pc:docMk/>
            <pc:sldMk cId="203862748" sldId="278"/>
            <ac:spMk id="2" creationId="{11513FCB-5EEB-38B2-BA88-28B3985946F3}"/>
          </ac:spMkLst>
        </pc:spChg>
        <pc:spChg chg="add mod">
          <ac:chgData name="Ellie Kelman" userId="2d5c3e90a1275ffc" providerId="Windows Live" clId="Web-{349C17E2-02DD-4F82-3987-64C09965D760}" dt="2025-11-20T12:12:03.470" v="485" actId="1076"/>
          <ac:spMkLst>
            <pc:docMk/>
            <pc:sldMk cId="203862748" sldId="278"/>
            <ac:spMk id="18" creationId="{40116590-3373-DB5F-751E-D7A86F83FC77}"/>
          </ac:spMkLst>
        </pc:spChg>
        <pc:spChg chg="add mod">
          <ac:chgData name="Ellie Kelman" userId="2d5c3e90a1275ffc" providerId="Windows Live" clId="Web-{349C17E2-02DD-4F82-3987-64C09965D760}" dt="2025-11-20T14:36:32.100" v="674"/>
          <ac:spMkLst>
            <pc:docMk/>
            <pc:sldMk cId="203862748" sldId="278"/>
            <ac:spMk id="19" creationId="{780DF697-29D8-ACE3-95A7-5F6538807DDD}"/>
          </ac:spMkLst>
        </pc:spChg>
        <pc:picChg chg="add mod modCrop">
          <ac:chgData name="Ellie Kelman" userId="2d5c3e90a1275ffc" providerId="Windows Live" clId="Web-{349C17E2-02DD-4F82-3987-64C09965D760}" dt="2025-11-20T12:08:28.315" v="437" actId="1076"/>
          <ac:picMkLst>
            <pc:docMk/>
            <pc:sldMk cId="203862748" sldId="278"/>
            <ac:picMk id="3" creationId="{F965956B-986D-D7BB-570A-4AA6850F1327}"/>
          </ac:picMkLst>
        </pc:picChg>
        <pc:picChg chg="add mod">
          <ac:chgData name="Ellie Kelman" userId="2d5c3e90a1275ffc" providerId="Windows Live" clId="Web-{349C17E2-02DD-4F82-3987-64C09965D760}" dt="2025-11-20T12:59:29.425" v="531" actId="1076"/>
          <ac:picMkLst>
            <pc:docMk/>
            <pc:sldMk cId="203862748" sldId="278"/>
            <ac:picMk id="8" creationId="{00F58C60-4D3A-A822-A206-5DEBFD64ACB8}"/>
          </ac:picMkLst>
        </pc:picChg>
      </pc:sldChg>
    </pc:docChg>
  </pc:docChgLst>
  <pc:docChgLst>
    <pc:chgData name="Ellie Kelman" userId="2d5c3e90a1275ffc" providerId="Windows Live" clId="Web-{0DCCEB78-2EBC-F14F-8E9F-98ACDEA50390}"/>
    <pc:docChg chg="addSld delSld modSld">
      <pc:chgData name="Ellie Kelman" userId="2d5c3e90a1275ffc" providerId="Windows Live" clId="Web-{0DCCEB78-2EBC-F14F-8E9F-98ACDEA50390}" dt="2025-11-24T14:59:56.982" v="507"/>
      <pc:docMkLst>
        <pc:docMk/>
      </pc:docMkLst>
      <pc:sldChg chg="modSp">
        <pc:chgData name="Ellie Kelman" userId="2d5c3e90a1275ffc" providerId="Windows Live" clId="Web-{0DCCEB78-2EBC-F14F-8E9F-98ACDEA50390}" dt="2025-11-24T14:59:24.482" v="501" actId="20577"/>
        <pc:sldMkLst>
          <pc:docMk/>
          <pc:sldMk cId="2498311418" sldId="272"/>
        </pc:sldMkLst>
        <pc:spChg chg="mod">
          <ac:chgData name="Ellie Kelman" userId="2d5c3e90a1275ffc" providerId="Windows Live" clId="Web-{0DCCEB78-2EBC-F14F-8E9F-98ACDEA50390}" dt="2025-11-24T14:59:24.482" v="501" actId="20577"/>
          <ac:spMkLst>
            <pc:docMk/>
            <pc:sldMk cId="2498311418" sldId="272"/>
            <ac:spMk id="4" creationId="{DF6EB0A5-2BB5-17A7-0E12-A44582E2FAE8}"/>
          </ac:spMkLst>
        </pc:spChg>
      </pc:sldChg>
      <pc:sldChg chg="addSp modSp">
        <pc:chgData name="Ellie Kelman" userId="2d5c3e90a1275ffc" providerId="Windows Live" clId="Web-{0DCCEB78-2EBC-F14F-8E9F-98ACDEA50390}" dt="2025-11-24T14:10:39.178" v="3" actId="1076"/>
        <pc:sldMkLst>
          <pc:docMk/>
          <pc:sldMk cId="203862748" sldId="278"/>
        </pc:sldMkLst>
        <pc:spChg chg="add mod">
          <ac:chgData name="Ellie Kelman" userId="2d5c3e90a1275ffc" providerId="Windows Live" clId="Web-{0DCCEB78-2EBC-F14F-8E9F-98ACDEA50390}" dt="2025-11-24T14:10:39.178" v="3" actId="1076"/>
          <ac:spMkLst>
            <pc:docMk/>
            <pc:sldMk cId="203862748" sldId="278"/>
            <ac:spMk id="20" creationId="{13896307-A77E-DB93-CE66-8E2361430AC4}"/>
          </ac:spMkLst>
        </pc:spChg>
      </pc:sldChg>
      <pc:sldChg chg="addSp delSp modSp modNotes">
        <pc:chgData name="Ellie Kelman" userId="2d5c3e90a1275ffc" providerId="Windows Live" clId="Web-{0DCCEB78-2EBC-F14F-8E9F-98ACDEA50390}" dt="2025-11-24T14:59:34.654" v="503"/>
        <pc:sldMkLst>
          <pc:docMk/>
          <pc:sldMk cId="144493283" sldId="279"/>
        </pc:sldMkLst>
        <pc:spChg chg="add mod">
          <ac:chgData name="Ellie Kelman" userId="2d5c3e90a1275ffc" providerId="Windows Live" clId="Web-{0DCCEB78-2EBC-F14F-8E9F-98ACDEA50390}" dt="2025-11-24T14:26:42.272" v="95" actId="20577"/>
          <ac:spMkLst>
            <pc:docMk/>
            <pc:sldMk cId="144493283" sldId="279"/>
            <ac:spMk id="2" creationId="{6FA2A4AD-835B-820D-0EF8-952B9DA9B570}"/>
          </ac:spMkLst>
        </pc:spChg>
        <pc:spChg chg="add del mod">
          <ac:chgData name="Ellie Kelman" userId="2d5c3e90a1275ffc" providerId="Windows Live" clId="Web-{0DCCEB78-2EBC-F14F-8E9F-98ACDEA50390}" dt="2025-11-24T14:21:56.225" v="21" actId="14100"/>
          <ac:spMkLst>
            <pc:docMk/>
            <pc:sldMk cId="144493283" sldId="279"/>
            <ac:spMk id="5" creationId="{01493897-4109-4250-74FE-C4EB88AE3442}"/>
          </ac:spMkLst>
        </pc:spChg>
        <pc:picChg chg="mod">
          <ac:chgData name="Ellie Kelman" userId="2d5c3e90a1275ffc" providerId="Windows Live" clId="Web-{0DCCEB78-2EBC-F14F-8E9F-98ACDEA50390}" dt="2025-11-24T14:52:42.027" v="430" actId="1076"/>
          <ac:picMkLst>
            <pc:docMk/>
            <pc:sldMk cId="144493283" sldId="279"/>
            <ac:picMk id="4" creationId="{C3BFB5EE-B22D-0F5B-64DD-AD6B9285EC81}"/>
          </ac:picMkLst>
        </pc:picChg>
        <pc:picChg chg="add mod">
          <ac:chgData name="Ellie Kelman" userId="2d5c3e90a1275ffc" providerId="Windows Live" clId="Web-{0DCCEB78-2EBC-F14F-8E9F-98ACDEA50390}" dt="2025-11-24T14:27:11.584" v="104" actId="1076"/>
          <ac:picMkLst>
            <pc:docMk/>
            <pc:sldMk cId="144493283" sldId="279"/>
            <ac:picMk id="7" creationId="{8C31E30A-ED80-ECDC-8991-D63FCB61648F}"/>
          </ac:picMkLst>
        </pc:picChg>
      </pc:sldChg>
      <pc:sldChg chg="addSp modSp">
        <pc:chgData name="Ellie Kelman" userId="2d5c3e90a1275ffc" providerId="Windows Live" clId="Web-{0DCCEB78-2EBC-F14F-8E9F-98ACDEA50390}" dt="2025-11-24T14:59:41.232" v="505" actId="1076"/>
        <pc:sldMkLst>
          <pc:docMk/>
          <pc:sldMk cId="3657766940" sldId="283"/>
        </pc:sldMkLst>
      </pc:sldChg>
      <pc:sldChg chg="modSp">
        <pc:chgData name="Ellie Kelman" userId="2d5c3e90a1275ffc" providerId="Windows Live" clId="Web-{0DCCEB78-2EBC-F14F-8E9F-98ACDEA50390}" dt="2025-11-24T14:12:23.178" v="9"/>
        <pc:sldMkLst>
          <pc:docMk/>
          <pc:sldMk cId="3985493670" sldId="287"/>
        </pc:sldMkLst>
        <pc:picChg chg="mod">
          <ac:chgData name="Ellie Kelman" userId="2d5c3e90a1275ffc" providerId="Windows Live" clId="Web-{0DCCEB78-2EBC-F14F-8E9F-98ACDEA50390}" dt="2025-11-24T14:12:23.178" v="9"/>
          <ac:picMkLst>
            <pc:docMk/>
            <pc:sldMk cId="3985493670" sldId="287"/>
            <ac:picMk id="8" creationId="{DA325B13-B774-7518-B162-F32088F2B458}"/>
          </ac:picMkLst>
        </pc:picChg>
        <pc:picChg chg="mod">
          <ac:chgData name="Ellie Kelman" userId="2d5c3e90a1275ffc" providerId="Windows Live" clId="Web-{0DCCEB78-2EBC-F14F-8E9F-98ACDEA50390}" dt="2025-11-24T14:11:34.131" v="4"/>
          <ac:picMkLst>
            <pc:docMk/>
            <pc:sldMk cId="3985493670" sldId="287"/>
            <ac:picMk id="24" creationId="{A6BB758C-2ECD-A0D5-0F09-5A4245DFFFAA}"/>
          </ac:picMkLst>
        </pc:picChg>
      </pc:sldChg>
      <pc:sldChg chg="modSp new">
        <pc:chgData name="Ellie Kelman" userId="2d5c3e90a1275ffc" providerId="Windows Live" clId="Web-{0DCCEB78-2EBC-F14F-8E9F-98ACDEA50390}" dt="2025-11-24T14:52:09.808" v="427" actId="20577"/>
        <pc:sldMkLst>
          <pc:docMk/>
          <pc:sldMk cId="3886144465" sldId="288"/>
        </pc:sldMkLst>
        <pc:spChg chg="mod">
          <ac:chgData name="Ellie Kelman" userId="2d5c3e90a1275ffc" providerId="Windows Live" clId="Web-{0DCCEB78-2EBC-F14F-8E9F-98ACDEA50390}" dt="2025-11-24T14:52:09.808" v="427" actId="20577"/>
          <ac:spMkLst>
            <pc:docMk/>
            <pc:sldMk cId="3886144465" sldId="288"/>
            <ac:spMk id="3" creationId="{87F72879-60C2-8A2F-3C3F-3A7F59C8C8B2}"/>
          </ac:spMkLst>
        </pc:spChg>
      </pc:sldChg>
    </pc:docChg>
  </pc:docChgLst>
  <pc:docChgLst>
    <pc:chgData name="Ellie Kelman" userId="2d5c3e90a1275ffc" providerId="Windows Live" clId="Web-{8C0B7284-FA3F-543A-E8AA-9F8CFB086D4D}"/>
    <pc:docChg chg="modSld">
      <pc:chgData name="Ellie Kelman" userId="2d5c3e90a1275ffc" providerId="Windows Live" clId="Web-{8C0B7284-FA3F-543A-E8AA-9F8CFB086D4D}" dt="2025-12-12T10:56:14.813" v="1163"/>
      <pc:docMkLst>
        <pc:docMk/>
      </pc:docMkLst>
      <pc:sldChg chg="modSp modNotes">
        <pc:chgData name="Ellie Kelman" userId="2d5c3e90a1275ffc" providerId="Windows Live" clId="Web-{8C0B7284-FA3F-543A-E8AA-9F8CFB086D4D}" dt="2025-12-12T09:40:33.034" v="254"/>
        <pc:sldMkLst>
          <pc:docMk/>
          <pc:sldMk cId="3969267915" sldId="277"/>
        </pc:sldMkLst>
        <pc:picChg chg="mod">
          <ac:chgData name="Ellie Kelman" userId="2d5c3e90a1275ffc" providerId="Windows Live" clId="Web-{8C0B7284-FA3F-543A-E8AA-9F8CFB086D4D}" dt="2025-12-12T09:33:37.986" v="98" actId="14100"/>
          <ac:picMkLst>
            <pc:docMk/>
            <pc:sldMk cId="3969267915" sldId="277"/>
            <ac:picMk id="14" creationId="{24E9E9E5-5317-1653-30DC-202D0DCFF456}"/>
          </ac:picMkLst>
        </pc:picChg>
      </pc:sldChg>
      <pc:sldChg chg="modSp modNotes">
        <pc:chgData name="Ellie Kelman" userId="2d5c3e90a1275ffc" providerId="Windows Live" clId="Web-{8C0B7284-FA3F-543A-E8AA-9F8CFB086D4D}" dt="2025-12-12T10:56:14.813" v="1163"/>
        <pc:sldMkLst>
          <pc:docMk/>
          <pc:sldMk cId="203862748" sldId="278"/>
        </pc:sldMkLst>
        <pc:spChg chg="mod">
          <ac:chgData name="Ellie Kelman" userId="2d5c3e90a1275ffc" providerId="Windows Live" clId="Web-{8C0B7284-FA3F-543A-E8AA-9F8CFB086D4D}" dt="2025-12-12T09:51:28.785" v="501" actId="14100"/>
          <ac:spMkLst>
            <pc:docMk/>
            <pc:sldMk cId="203862748" sldId="278"/>
            <ac:spMk id="2" creationId="{11513FCB-5EEB-38B2-BA88-28B3985946F3}"/>
          </ac:spMkLst>
        </pc:spChg>
        <pc:spChg chg="mod">
          <ac:chgData name="Ellie Kelman" userId="2d5c3e90a1275ffc" providerId="Windows Live" clId="Web-{8C0B7284-FA3F-543A-E8AA-9F8CFB086D4D}" dt="2025-12-12T10:30:59.364" v="725" actId="20577"/>
          <ac:spMkLst>
            <pc:docMk/>
            <pc:sldMk cId="203862748" sldId="278"/>
            <ac:spMk id="16" creationId="{6C7E12E2-E05E-5C8A-E2E0-550DC4E74B01}"/>
          </ac:spMkLst>
        </pc:spChg>
      </pc:sldChg>
      <pc:sldChg chg="modSp">
        <pc:chgData name="Ellie Kelman" userId="2d5c3e90a1275ffc" providerId="Windows Live" clId="Web-{8C0B7284-FA3F-543A-E8AA-9F8CFB086D4D}" dt="2025-12-12T09:41:06.206" v="258" actId="1076"/>
        <pc:sldMkLst>
          <pc:docMk/>
          <pc:sldMk cId="1012826602" sldId="280"/>
        </pc:sldMkLst>
        <pc:spChg chg="mod">
          <ac:chgData name="Ellie Kelman" userId="2d5c3e90a1275ffc" providerId="Windows Live" clId="Web-{8C0B7284-FA3F-543A-E8AA-9F8CFB086D4D}" dt="2025-12-12T09:41:06.206" v="258" actId="1076"/>
          <ac:spMkLst>
            <pc:docMk/>
            <pc:sldMk cId="1012826602" sldId="280"/>
            <ac:spMk id="16" creationId="{AF7C7490-1B10-0295-BE76-157A64663BD5}"/>
          </ac:spMkLst>
        </pc:spChg>
        <pc:picChg chg="mod">
          <ac:chgData name="Ellie Kelman" userId="2d5c3e90a1275ffc" providerId="Windows Live" clId="Web-{8C0B7284-FA3F-543A-E8AA-9F8CFB086D4D}" dt="2025-12-12T09:41:02.128" v="257" actId="1076"/>
          <ac:picMkLst>
            <pc:docMk/>
            <pc:sldMk cId="1012826602" sldId="280"/>
            <ac:picMk id="6" creationId="{93356BFC-A59D-061C-DCF1-25CEE2DC2C6A}"/>
          </ac:picMkLst>
        </pc:picChg>
      </pc:sldChg>
      <pc:sldChg chg="modSp">
        <pc:chgData name="Ellie Kelman" userId="2d5c3e90a1275ffc" providerId="Windows Live" clId="Web-{8C0B7284-FA3F-543A-E8AA-9F8CFB086D4D}" dt="2025-12-12T10:41:59.993" v="892" actId="20577"/>
        <pc:sldMkLst>
          <pc:docMk/>
          <pc:sldMk cId="3957695891" sldId="290"/>
        </pc:sldMkLst>
        <pc:spChg chg="mod">
          <ac:chgData name="Ellie Kelman" userId="2d5c3e90a1275ffc" providerId="Windows Live" clId="Web-{8C0B7284-FA3F-543A-E8AA-9F8CFB086D4D}" dt="2025-12-12T10:41:59.993" v="892" actId="20577"/>
          <ac:spMkLst>
            <pc:docMk/>
            <pc:sldMk cId="3957695891" sldId="290"/>
            <ac:spMk id="3" creationId="{70C2DF9C-9A8F-646D-098D-21EA150D85E3}"/>
          </ac:spMkLst>
        </pc:spChg>
      </pc:sldChg>
    </pc:docChg>
  </pc:docChgLst>
  <pc:docChgLst>
    <pc:chgData name="Ellie Kelman" userId="2d5c3e90a1275ffc" providerId="Windows Live" clId="Web-{AE1659AD-284A-5F82-0AC1-D5055951CD83}"/>
    <pc:docChg chg="modSld">
      <pc:chgData name="Ellie Kelman" userId="2d5c3e90a1275ffc" providerId="Windows Live" clId="Web-{AE1659AD-284A-5F82-0AC1-D5055951CD83}" dt="2025-11-28T12:18:04.312" v="1223" actId="1076"/>
      <pc:docMkLst>
        <pc:docMk/>
      </pc:docMkLst>
      <pc:sldChg chg="modSp">
        <pc:chgData name="Ellie Kelman" userId="2d5c3e90a1275ffc" providerId="Windows Live" clId="Web-{AE1659AD-284A-5F82-0AC1-D5055951CD83}" dt="2025-11-28T09:55:25.680" v="541" actId="20577"/>
        <pc:sldMkLst>
          <pc:docMk/>
          <pc:sldMk cId="2498311418" sldId="272"/>
        </pc:sldMkLst>
        <pc:spChg chg="mod">
          <ac:chgData name="Ellie Kelman" userId="2d5c3e90a1275ffc" providerId="Windows Live" clId="Web-{AE1659AD-284A-5F82-0AC1-D5055951CD83}" dt="2025-11-28T09:55:25.680" v="541" actId="20577"/>
          <ac:spMkLst>
            <pc:docMk/>
            <pc:sldMk cId="2498311418" sldId="272"/>
            <ac:spMk id="4" creationId="{DF6EB0A5-2BB5-17A7-0E12-A44582E2FAE8}"/>
          </ac:spMkLst>
        </pc:spChg>
      </pc:sldChg>
      <pc:sldChg chg="addSp delSp modSp modNotes">
        <pc:chgData name="Ellie Kelman" userId="2d5c3e90a1275ffc" providerId="Windows Live" clId="Web-{AE1659AD-284A-5F82-0AC1-D5055951CD83}" dt="2025-11-28T09:54:32.662" v="520" actId="14100"/>
        <pc:sldMkLst>
          <pc:docMk/>
          <pc:sldMk cId="3657766940" sldId="283"/>
        </pc:sldMkLst>
        <pc:spChg chg="mod">
          <ac:chgData name="Ellie Kelman" userId="2d5c3e90a1275ffc" providerId="Windows Live" clId="Web-{AE1659AD-284A-5F82-0AC1-D5055951CD83}" dt="2025-11-28T09:46:23.838" v="460" actId="1076"/>
          <ac:spMkLst>
            <pc:docMk/>
            <pc:sldMk cId="3657766940" sldId="283"/>
            <ac:spMk id="3" creationId="{624D09B9-FE2B-B382-6CC9-752B7A199836}"/>
          </ac:spMkLst>
        </pc:spChg>
        <pc:picChg chg="mod">
          <ac:chgData name="Ellie Kelman" userId="2d5c3e90a1275ffc" providerId="Windows Live" clId="Web-{AE1659AD-284A-5F82-0AC1-D5055951CD83}" dt="2025-11-28T09:20:59.038" v="0" actId="14100"/>
          <ac:picMkLst>
            <pc:docMk/>
            <pc:sldMk cId="3657766940" sldId="283"/>
            <ac:picMk id="5" creationId="{540D380D-16D0-9A57-8FC6-BBA2C0F7ECB8}"/>
          </ac:picMkLst>
        </pc:picChg>
        <pc:picChg chg="add mod">
          <ac:chgData name="Ellie Kelman" userId="2d5c3e90a1275ffc" providerId="Windows Live" clId="Web-{AE1659AD-284A-5F82-0AC1-D5055951CD83}" dt="2025-11-28T09:54:32.662" v="520" actId="14100"/>
          <ac:picMkLst>
            <pc:docMk/>
            <pc:sldMk cId="3657766940" sldId="283"/>
            <ac:picMk id="8" creationId="{04D764AF-D33D-AE1A-0957-BE0FFB0BED53}"/>
          </ac:picMkLst>
        </pc:picChg>
      </pc:sldChg>
      <pc:sldChg chg="addSp delSp modSp modNotes">
        <pc:chgData name="Ellie Kelman" userId="2d5c3e90a1275ffc" providerId="Windows Live" clId="Web-{AE1659AD-284A-5F82-0AC1-D5055951CD83}" dt="2025-11-28T12:17:55.546" v="1220"/>
        <pc:sldMkLst>
          <pc:docMk/>
          <pc:sldMk cId="150784244" sldId="284"/>
        </pc:sldMkLst>
        <pc:spChg chg="mod">
          <ac:chgData name="Ellie Kelman" userId="2d5c3e90a1275ffc" providerId="Windows Live" clId="Web-{AE1659AD-284A-5F82-0AC1-D5055951CD83}" dt="2025-11-28T12:07:53.334" v="1042" actId="1076"/>
          <ac:spMkLst>
            <pc:docMk/>
            <pc:sldMk cId="150784244" sldId="284"/>
            <ac:spMk id="3" creationId="{B329F2B8-9D0C-C696-B929-AF587DC771A4}"/>
          </ac:spMkLst>
        </pc:spChg>
        <pc:picChg chg="add mod modCrop">
          <ac:chgData name="Ellie Kelman" userId="2d5c3e90a1275ffc" providerId="Windows Live" clId="Web-{AE1659AD-284A-5F82-0AC1-D5055951CD83}" dt="2025-11-28T11:55:13.071" v="752" actId="1076"/>
          <ac:picMkLst>
            <pc:docMk/>
            <pc:sldMk cId="150784244" sldId="284"/>
            <ac:picMk id="5" creationId="{CCAEA7DC-2817-6B97-5E10-0A6D19F15466}"/>
          </ac:picMkLst>
        </pc:picChg>
      </pc:sldChg>
      <pc:sldChg chg="addSp modSp modNotes">
        <pc:chgData name="Ellie Kelman" userId="2d5c3e90a1275ffc" providerId="Windows Live" clId="Web-{AE1659AD-284A-5F82-0AC1-D5055951CD83}" dt="2025-11-28T12:18:04.312" v="1223" actId="1076"/>
        <pc:sldMkLst>
          <pc:docMk/>
          <pc:sldMk cId="3854067330" sldId="285"/>
        </pc:sldMkLst>
      </pc:sldChg>
      <pc:sldChg chg="addSp delSp modSp modNotes">
        <pc:chgData name="Ellie Kelman" userId="2d5c3e90a1275ffc" providerId="Windows Live" clId="Web-{AE1659AD-284A-5F82-0AC1-D5055951CD83}" dt="2025-11-28T11:49:21.095" v="742"/>
        <pc:sldMkLst>
          <pc:docMk/>
          <pc:sldMk cId="3245858970" sldId="289"/>
        </pc:sldMkLst>
        <pc:spChg chg="mod">
          <ac:chgData name="Ellie Kelman" userId="2d5c3e90a1275ffc" providerId="Windows Live" clId="Web-{AE1659AD-284A-5F82-0AC1-D5055951CD83}" dt="2025-11-28T09:51:53.310" v="507" actId="14100"/>
          <ac:spMkLst>
            <pc:docMk/>
            <pc:sldMk cId="3245858970" sldId="289"/>
            <ac:spMk id="10" creationId="{F3A60443-4636-DB70-628C-10C9895EE0ED}"/>
          </ac:spMkLst>
        </pc:spChg>
        <pc:picChg chg="add mod">
          <ac:chgData name="Ellie Kelman" userId="2d5c3e90a1275ffc" providerId="Windows Live" clId="Web-{AE1659AD-284A-5F82-0AC1-D5055951CD83}" dt="2025-11-28T09:51:48.716" v="506" actId="1076"/>
          <ac:picMkLst>
            <pc:docMk/>
            <pc:sldMk cId="3245858970" sldId="289"/>
            <ac:picMk id="5" creationId="{E4A86DDE-C176-6C8E-0D70-33C34DD33924}"/>
          </ac:picMkLst>
        </pc:picChg>
        <pc:picChg chg="mod">
          <ac:chgData name="Ellie Kelman" userId="2d5c3e90a1275ffc" providerId="Windows Live" clId="Web-{AE1659AD-284A-5F82-0AC1-D5055951CD83}" dt="2025-11-28T09:48:23.652" v="492" actId="1076"/>
          <ac:picMkLst>
            <pc:docMk/>
            <pc:sldMk cId="3245858970" sldId="289"/>
            <ac:picMk id="6" creationId="{15C5F445-CA54-B748-A5C3-56549DD42759}"/>
          </ac:picMkLst>
        </pc:picChg>
      </pc:sldChg>
    </pc:docChg>
  </pc:docChgLst>
  <pc:docChgLst>
    <pc:chgData name="Ellie Kelman" userId="2d5c3e90a1275ffc" providerId="Windows Live" clId="Web-{5AFBF6CD-7810-F2F6-AFDF-6077023FE564}"/>
    <pc:docChg chg="modSld">
      <pc:chgData name="Ellie Kelman" userId="2d5c3e90a1275ffc" providerId="Windows Live" clId="Web-{5AFBF6CD-7810-F2F6-AFDF-6077023FE564}" dt="2025-11-27T12:17:39.867" v="43"/>
      <pc:docMkLst>
        <pc:docMk/>
      </pc:docMkLst>
      <pc:sldChg chg="addSp delSp modSp">
        <pc:chgData name="Ellie Kelman" userId="2d5c3e90a1275ffc" providerId="Windows Live" clId="Web-{5AFBF6CD-7810-F2F6-AFDF-6077023FE564}" dt="2025-11-27T12:17:39.867" v="43"/>
        <pc:sldMkLst>
          <pc:docMk/>
          <pc:sldMk cId="144493283" sldId="279"/>
        </pc:sldMkLst>
        <pc:spChg chg="add mod ord">
          <ac:chgData name="Ellie Kelman" userId="2d5c3e90a1275ffc" providerId="Windows Live" clId="Web-{5AFBF6CD-7810-F2F6-AFDF-6077023FE564}" dt="2025-11-27T12:16:33.755" v="30"/>
          <ac:spMkLst>
            <pc:docMk/>
            <pc:sldMk cId="144493283" sldId="279"/>
            <ac:spMk id="9" creationId="{EC7B1F7B-A7F6-72CA-2013-AB428457A0D4}"/>
          </ac:spMkLst>
        </pc:spChg>
        <pc:spChg chg="add mod">
          <ac:chgData name="Ellie Kelman" userId="2d5c3e90a1275ffc" providerId="Windows Live" clId="Web-{5AFBF6CD-7810-F2F6-AFDF-6077023FE564}" dt="2025-11-27T12:17:39.867" v="43"/>
          <ac:spMkLst>
            <pc:docMk/>
            <pc:sldMk cId="144493283" sldId="279"/>
            <ac:spMk id="12" creationId="{89CD6ECD-69BD-C7AE-62F9-369964D67BD0}"/>
          </ac:spMkLst>
        </pc:spChg>
      </pc:sldChg>
    </pc:docChg>
  </pc:docChgLst>
  <pc:docChgLst>
    <pc:chgData name="Ellie Kelman" userId="2d5c3e90a1275ffc" providerId="Windows Live" clId="Web-{21E10FA2-0195-BA80-E914-6B2C5B6AF798}"/>
    <pc:docChg chg="modSld">
      <pc:chgData name="Ellie Kelman" userId="2d5c3e90a1275ffc" providerId="Windows Live" clId="Web-{21E10FA2-0195-BA80-E914-6B2C5B6AF798}" dt="2025-12-11T23:11:40.176" v="22" actId="14100"/>
      <pc:docMkLst>
        <pc:docMk/>
      </pc:docMkLst>
      <pc:sldChg chg="modSp">
        <pc:chgData name="Ellie Kelman" userId="2d5c3e90a1275ffc" providerId="Windows Live" clId="Web-{21E10FA2-0195-BA80-E914-6B2C5B6AF798}" dt="2025-12-11T23:11:40.176" v="22" actId="14100"/>
        <pc:sldMkLst>
          <pc:docMk/>
          <pc:sldMk cId="3854067330" sldId="285"/>
        </pc:sldMkLst>
        <pc:spChg chg="mod">
          <ac:chgData name="Ellie Kelman" userId="2d5c3e90a1275ffc" providerId="Windows Live" clId="Web-{21E10FA2-0195-BA80-E914-6B2C5B6AF798}" dt="2025-12-11T23:11:40.176" v="22" actId="14100"/>
          <ac:spMkLst>
            <pc:docMk/>
            <pc:sldMk cId="3854067330" sldId="285"/>
            <ac:spMk id="10" creationId="{EDF9104A-C31A-A7B2-810F-D081278FC60B}"/>
          </ac:spMkLst>
        </pc:spChg>
      </pc:sldChg>
    </pc:docChg>
  </pc:docChgLst>
  <pc:docChgLst>
    <pc:chgData name="Ellie Kelman" userId="2d5c3e90a1275ffc" providerId="Windows Live" clId="Web-{67B1E576-73C0-BA9A-6FF9-53DC50240B04}"/>
    <pc:docChg chg="addSld modSld sldOrd">
      <pc:chgData name="Ellie Kelman" userId="2d5c3e90a1275ffc" providerId="Windows Live" clId="Web-{67B1E576-73C0-BA9A-6FF9-53DC50240B04}" dt="2025-12-12T15:20:42.339" v="47" actId="20577"/>
      <pc:docMkLst>
        <pc:docMk/>
      </pc:docMkLst>
      <pc:sldChg chg="ord">
        <pc:chgData name="Ellie Kelman" userId="2d5c3e90a1275ffc" providerId="Windows Live" clId="Web-{67B1E576-73C0-BA9A-6FF9-53DC50240B04}" dt="2025-12-12T15:17:54.591" v="11"/>
        <pc:sldMkLst>
          <pc:docMk/>
          <pc:sldMk cId="1876555854" sldId="270"/>
        </pc:sldMkLst>
      </pc:sldChg>
      <pc:sldChg chg="mod modShow">
        <pc:chgData name="Ellie Kelman" userId="2d5c3e90a1275ffc" providerId="Windows Live" clId="Web-{67B1E576-73C0-BA9A-6FF9-53DC50240B04}" dt="2025-12-12T15:09:27.999" v="7"/>
        <pc:sldMkLst>
          <pc:docMk/>
          <pc:sldMk cId="2498311418" sldId="272"/>
        </pc:sldMkLst>
      </pc:sldChg>
      <pc:sldChg chg="addSp delSp modSp add replId">
        <pc:chgData name="Ellie Kelman" userId="2d5c3e90a1275ffc" providerId="Windows Live" clId="Web-{67B1E576-73C0-BA9A-6FF9-53DC50240B04}" dt="2025-12-12T15:08:56.592" v="6" actId="14100"/>
        <pc:sldMkLst>
          <pc:docMk/>
          <pc:sldMk cId="3605973567" sldId="291"/>
        </pc:sldMkLst>
        <pc:spChg chg="add mod">
          <ac:chgData name="Ellie Kelman" userId="2d5c3e90a1275ffc" providerId="Windows Live" clId="Web-{67B1E576-73C0-BA9A-6FF9-53DC50240B04}" dt="2025-12-12T15:08:56.592" v="6" actId="14100"/>
          <ac:spMkLst>
            <pc:docMk/>
            <pc:sldMk cId="3605973567" sldId="291"/>
            <ac:spMk id="3" creationId="{6A25DD17-71D3-424A-D766-B5B224401626}"/>
          </ac:spMkLst>
        </pc:spChg>
      </pc:sldChg>
      <pc:sldChg chg="addSp delSp modSp add replId">
        <pc:chgData name="Ellie Kelman" userId="2d5c3e90a1275ffc" providerId="Windows Live" clId="Web-{67B1E576-73C0-BA9A-6FF9-53DC50240B04}" dt="2025-12-12T15:20:30.120" v="44" actId="14100"/>
        <pc:sldMkLst>
          <pc:docMk/>
          <pc:sldMk cId="1408715624" sldId="292"/>
        </pc:sldMkLst>
        <pc:spChg chg="add mod">
          <ac:chgData name="Ellie Kelman" userId="2d5c3e90a1275ffc" providerId="Windows Live" clId="Web-{67B1E576-73C0-BA9A-6FF9-53DC50240B04}" dt="2025-12-12T15:20:30.120" v="44" actId="14100"/>
          <ac:spMkLst>
            <pc:docMk/>
            <pc:sldMk cId="1408715624" sldId="292"/>
            <ac:spMk id="6" creationId="{8D2B5B36-0022-7E70-244C-1908CBAD847C}"/>
          </ac:spMkLst>
        </pc:spChg>
      </pc:sldChg>
      <pc:sldChg chg="addSp modSp add replId">
        <pc:chgData name="Ellie Kelman" userId="2d5c3e90a1275ffc" providerId="Windows Live" clId="Web-{67B1E576-73C0-BA9A-6FF9-53DC50240B04}" dt="2025-12-12T15:20:42.339" v="47" actId="20577"/>
        <pc:sldMkLst>
          <pc:docMk/>
          <pc:sldMk cId="440697510" sldId="293"/>
        </pc:sldMkLst>
        <pc:spChg chg="add mod">
          <ac:chgData name="Ellie Kelman" userId="2d5c3e90a1275ffc" providerId="Windows Live" clId="Web-{67B1E576-73C0-BA9A-6FF9-53DC50240B04}" dt="2025-12-12T15:20:42.339" v="47" actId="20577"/>
          <ac:spMkLst>
            <pc:docMk/>
            <pc:sldMk cId="440697510" sldId="293"/>
            <ac:spMk id="3" creationId="{96EDA128-BF84-673B-E755-1F473893C659}"/>
          </ac:spMkLst>
        </pc:spChg>
      </pc:sldChg>
    </pc:docChg>
  </pc:docChgLst>
  <pc:docChgLst>
    <pc:chgData clId="Web-{3EAFD703-D1B9-71FE-9829-55D89A5AD528}"/>
    <pc:docChg chg="modSld">
      <pc:chgData name="" userId="" providerId="" clId="Web-{3EAFD703-D1B9-71FE-9829-55D89A5AD528}" dt="2025-11-18T16:13:32.648" v="1" actId="20577"/>
      <pc:docMkLst>
        <pc:docMk/>
      </pc:docMkLst>
      <pc:sldChg chg="modSp">
        <pc:chgData name="" userId="" providerId="" clId="Web-{3EAFD703-D1B9-71FE-9829-55D89A5AD528}" dt="2025-11-18T16:13:32.648" v="1" actId="20577"/>
        <pc:sldMkLst>
          <pc:docMk/>
          <pc:sldMk cId="1214356784" sldId="274"/>
        </pc:sldMkLst>
      </pc:sldChg>
    </pc:docChg>
  </pc:docChgLst>
  <pc:docChgLst>
    <pc:chgData name="Ellie Kelman" userId="2d5c3e90a1275ffc" providerId="Windows Live" clId="Web-{1FE521D2-B5E0-0F8E-8351-EB1BEB8CD9A4}"/>
    <pc:docChg chg="modSld">
      <pc:chgData name="Ellie Kelman" userId="2d5c3e90a1275ffc" providerId="Windows Live" clId="Web-{1FE521D2-B5E0-0F8E-8351-EB1BEB8CD9A4}" dt="2025-12-01T12:03:29.872" v="43" actId="1076"/>
      <pc:docMkLst>
        <pc:docMk/>
      </pc:docMkLst>
      <pc:sldChg chg="modSp">
        <pc:chgData name="Ellie Kelman" userId="2d5c3e90a1275ffc" providerId="Windows Live" clId="Web-{1FE521D2-B5E0-0F8E-8351-EB1BEB8CD9A4}" dt="2025-12-01T12:03:29.872" v="43" actId="1076"/>
        <pc:sldMkLst>
          <pc:docMk/>
          <pc:sldMk cId="3969267915" sldId="277"/>
        </pc:sldMkLst>
        <pc:spChg chg="mod">
          <ac:chgData name="Ellie Kelman" userId="2d5c3e90a1275ffc" providerId="Windows Live" clId="Web-{1FE521D2-B5E0-0F8E-8351-EB1BEB8CD9A4}" dt="2025-12-01T12:03:29.872" v="43" actId="1076"/>
          <ac:spMkLst>
            <pc:docMk/>
            <pc:sldMk cId="3969267915" sldId="277"/>
            <ac:spMk id="16" creationId="{45F9D7C9-D549-28B1-B2E2-57FD9E082F36}"/>
          </ac:spMkLst>
        </pc:spChg>
      </pc:sldChg>
      <pc:sldChg chg="modSp">
        <pc:chgData name="Ellie Kelman" userId="2d5c3e90a1275ffc" providerId="Windows Live" clId="Web-{1FE521D2-B5E0-0F8E-8351-EB1BEB8CD9A4}" dt="2025-12-01T12:03:17.809" v="42" actId="20577"/>
        <pc:sldMkLst>
          <pc:docMk/>
          <pc:sldMk cId="1012826602" sldId="280"/>
        </pc:sldMkLst>
        <pc:spChg chg="mod">
          <ac:chgData name="Ellie Kelman" userId="2d5c3e90a1275ffc" providerId="Windows Live" clId="Web-{1FE521D2-B5E0-0F8E-8351-EB1BEB8CD9A4}" dt="2025-12-01T12:03:17.809" v="42" actId="20577"/>
          <ac:spMkLst>
            <pc:docMk/>
            <pc:sldMk cId="1012826602" sldId="280"/>
            <ac:spMk id="10" creationId="{58181D1A-CAA3-2D1F-A5B2-AA7BE54C8E0B}"/>
          </ac:spMkLst>
        </pc:spChg>
      </pc:sldChg>
    </pc:docChg>
  </pc:docChgLst>
  <pc:docChgLst>
    <pc:chgData name="Ellie Kelman" userId="2d5c3e90a1275ffc" providerId="Windows Live" clId="Web-{6F059577-C4B9-62F5-21A5-965013F463A1}"/>
    <pc:docChg chg="addSld modSld">
      <pc:chgData name="Ellie Kelman" userId="2d5c3e90a1275ffc" providerId="Windows Live" clId="Web-{6F059577-C4B9-62F5-21A5-965013F463A1}" dt="2025-11-27T15:29:16.302" v="17" actId="1076"/>
      <pc:docMkLst>
        <pc:docMk/>
      </pc:docMkLst>
      <pc:sldChg chg="delSp modSp">
        <pc:chgData name="Ellie Kelman" userId="2d5c3e90a1275ffc" providerId="Windows Live" clId="Web-{6F059577-C4B9-62F5-21A5-965013F463A1}" dt="2025-11-27T15:29:16.302" v="17" actId="1076"/>
        <pc:sldMkLst>
          <pc:docMk/>
          <pc:sldMk cId="3657766940" sldId="283"/>
        </pc:sldMkLst>
        <pc:picChg chg="mod">
          <ac:chgData name="Ellie Kelman" userId="2d5c3e90a1275ffc" providerId="Windows Live" clId="Web-{6F059577-C4B9-62F5-21A5-965013F463A1}" dt="2025-11-27T15:29:09.005" v="15" actId="1076"/>
          <ac:picMkLst>
            <pc:docMk/>
            <pc:sldMk cId="3657766940" sldId="283"/>
            <ac:picMk id="4" creationId="{7AEEF2D5-4A7A-475D-6C07-07DE2CF9A87E}"/>
          </ac:picMkLst>
        </pc:picChg>
        <pc:picChg chg="mod">
          <ac:chgData name="Ellie Kelman" userId="2d5c3e90a1275ffc" providerId="Windows Live" clId="Web-{6F059577-C4B9-62F5-21A5-965013F463A1}" dt="2025-11-27T15:29:12.599" v="16" actId="1076"/>
          <ac:picMkLst>
            <pc:docMk/>
            <pc:sldMk cId="3657766940" sldId="283"/>
            <ac:picMk id="5" creationId="{540D380D-16D0-9A57-8FC6-BBA2C0F7ECB8}"/>
          </ac:picMkLst>
        </pc:picChg>
        <pc:picChg chg="mod">
          <ac:chgData name="Ellie Kelman" userId="2d5c3e90a1275ffc" providerId="Windows Live" clId="Web-{6F059577-C4B9-62F5-21A5-965013F463A1}" dt="2025-11-27T15:29:16.302" v="17" actId="1076"/>
          <ac:picMkLst>
            <pc:docMk/>
            <pc:sldMk cId="3657766940" sldId="283"/>
            <ac:picMk id="6" creationId="{1059E245-777F-8A1D-EBF0-9B9C8CD19161}"/>
          </ac:picMkLst>
        </pc:picChg>
      </pc:sldChg>
      <pc:sldChg chg="delSp modSp add replId">
        <pc:chgData name="Ellie Kelman" userId="2d5c3e90a1275ffc" providerId="Windows Live" clId="Web-{6F059577-C4B9-62F5-21A5-965013F463A1}" dt="2025-11-27T15:28:48.380" v="10" actId="1076"/>
        <pc:sldMkLst>
          <pc:docMk/>
          <pc:sldMk cId="3245858970" sldId="289"/>
        </pc:sldMkLst>
        <pc:spChg chg="mod">
          <ac:chgData name="Ellie Kelman" userId="2d5c3e90a1275ffc" providerId="Windows Live" clId="Web-{6F059577-C4B9-62F5-21A5-965013F463A1}" dt="2025-11-27T15:28:45.223" v="9" actId="1076"/>
          <ac:spMkLst>
            <pc:docMk/>
            <pc:sldMk cId="3245858970" sldId="289"/>
            <ac:spMk id="10" creationId="{F3A60443-4636-DB70-628C-10C9895EE0ED}"/>
          </ac:spMkLst>
        </pc:spChg>
        <pc:picChg chg="mod">
          <ac:chgData name="Ellie Kelman" userId="2d5c3e90a1275ffc" providerId="Windows Live" clId="Web-{6F059577-C4B9-62F5-21A5-965013F463A1}" dt="2025-11-27T15:28:41.708" v="8" actId="1076"/>
          <ac:picMkLst>
            <pc:docMk/>
            <pc:sldMk cId="3245858970" sldId="289"/>
            <ac:picMk id="4" creationId="{56CF8123-89C4-6DED-0E8E-15DA98DC0FC9}"/>
          </ac:picMkLst>
        </pc:picChg>
        <pc:picChg chg="mod">
          <ac:chgData name="Ellie Kelman" userId="2d5c3e90a1275ffc" providerId="Windows Live" clId="Web-{6F059577-C4B9-62F5-21A5-965013F463A1}" dt="2025-11-27T15:28:35.161" v="4" actId="1076"/>
          <ac:picMkLst>
            <pc:docMk/>
            <pc:sldMk cId="3245858970" sldId="289"/>
            <ac:picMk id="6" creationId="{15C5F445-CA54-B748-A5C3-56549DD42759}"/>
          </ac:picMkLst>
        </pc:picChg>
      </pc:sldChg>
    </pc:docChg>
  </pc:docChgLst>
  <pc:docChgLst>
    <pc:chgData name="Ellie Kelman" userId="2d5c3e90a1275ffc" providerId="Windows Live" clId="Web-{24EE22D8-6972-EF32-2B90-411FF0659C82}"/>
    <pc:docChg chg="modSld">
      <pc:chgData name="Ellie Kelman" userId="2d5c3e90a1275ffc" providerId="Windows Live" clId="Web-{24EE22D8-6972-EF32-2B90-411FF0659C82}" dt="2025-12-03T15:34:59.280" v="590" actId="1076"/>
      <pc:docMkLst>
        <pc:docMk/>
      </pc:docMkLst>
      <pc:sldChg chg="mod modShow">
        <pc:chgData name="Ellie Kelman" userId="2d5c3e90a1275ffc" providerId="Windows Live" clId="Web-{24EE22D8-6972-EF32-2B90-411FF0659C82}" dt="2025-12-03T15:34:09.920" v="586"/>
        <pc:sldMkLst>
          <pc:docMk/>
          <pc:sldMk cId="109857222" sldId="256"/>
        </pc:sldMkLst>
      </pc:sldChg>
      <pc:sldChg chg="modSp">
        <pc:chgData name="Ellie Kelman" userId="2d5c3e90a1275ffc" providerId="Windows Live" clId="Web-{24EE22D8-6972-EF32-2B90-411FF0659C82}" dt="2025-12-03T14:40:45.605" v="304" actId="20577"/>
        <pc:sldMkLst>
          <pc:docMk/>
          <pc:sldMk cId="1876555854" sldId="270"/>
        </pc:sldMkLst>
        <pc:spChg chg="mod">
          <ac:chgData name="Ellie Kelman" userId="2d5c3e90a1275ffc" providerId="Windows Live" clId="Web-{24EE22D8-6972-EF32-2B90-411FF0659C82}" dt="2025-12-03T14:40:45.605" v="304" actId="20577"/>
          <ac:spMkLst>
            <pc:docMk/>
            <pc:sldMk cId="1876555854" sldId="270"/>
            <ac:spMk id="3" creationId="{220C4379-78C2-A24B-1437-4AFAC18A583E}"/>
          </ac:spMkLst>
        </pc:spChg>
      </pc:sldChg>
      <pc:sldChg chg="modSp">
        <pc:chgData name="Ellie Kelman" userId="2d5c3e90a1275ffc" providerId="Windows Live" clId="Web-{24EE22D8-6972-EF32-2B90-411FF0659C82}" dt="2025-12-03T15:34:59.280" v="590" actId="1076"/>
        <pc:sldMkLst>
          <pc:docMk/>
          <pc:sldMk cId="1012826602" sldId="280"/>
        </pc:sldMkLst>
        <pc:spChg chg="mod">
          <ac:chgData name="Ellie Kelman" userId="2d5c3e90a1275ffc" providerId="Windows Live" clId="Web-{24EE22D8-6972-EF32-2B90-411FF0659C82}" dt="2025-12-03T15:34:56.374" v="589" actId="20577"/>
          <ac:spMkLst>
            <pc:docMk/>
            <pc:sldMk cId="1012826602" sldId="280"/>
            <ac:spMk id="10" creationId="{58181D1A-CAA3-2D1F-A5B2-AA7BE54C8E0B}"/>
          </ac:spMkLst>
        </pc:spChg>
        <pc:spChg chg="mod">
          <ac:chgData name="Ellie Kelman" userId="2d5c3e90a1275ffc" providerId="Windows Live" clId="Web-{24EE22D8-6972-EF32-2B90-411FF0659C82}" dt="2025-12-03T15:34:59.280" v="590" actId="1076"/>
          <ac:spMkLst>
            <pc:docMk/>
            <pc:sldMk cId="1012826602" sldId="280"/>
            <ac:spMk id="16" creationId="{AF7C7490-1B10-0295-BE76-157A64663BD5}"/>
          </ac:spMkLst>
        </pc:spChg>
      </pc:sldChg>
      <pc:sldChg chg="modNotes">
        <pc:chgData name="Ellie Kelman" userId="2d5c3e90a1275ffc" providerId="Windows Live" clId="Web-{24EE22D8-6972-EF32-2B90-411FF0659C82}" dt="2025-12-03T14:17:51.913" v="3"/>
        <pc:sldMkLst>
          <pc:docMk/>
          <pc:sldMk cId="150784244" sldId="284"/>
        </pc:sldMkLst>
      </pc:sldChg>
    </pc:docChg>
  </pc:docChgLst>
  <pc:docChgLst>
    <pc:chgData name="Ellie Kelman" userId="2d5c3e90a1275ffc" providerId="Windows Live" clId="Web-{48E3886B-C2ED-ED31-B3E6-C89E55FE8DB4}"/>
    <pc:docChg chg="modSld sldOrd">
      <pc:chgData name="Ellie Kelman" userId="2d5c3e90a1275ffc" providerId="Windows Live" clId="Web-{48E3886B-C2ED-ED31-B3E6-C89E55FE8DB4}" dt="2025-11-26T16:01:45.979" v="86"/>
      <pc:docMkLst>
        <pc:docMk/>
      </pc:docMkLst>
      <pc:sldChg chg="modSp">
        <pc:chgData name="Ellie Kelman" userId="2d5c3e90a1275ffc" providerId="Windows Live" clId="Web-{48E3886B-C2ED-ED31-B3E6-C89E55FE8DB4}" dt="2025-11-26T15:50:56.441" v="67" actId="20577"/>
        <pc:sldMkLst>
          <pc:docMk/>
          <pc:sldMk cId="2498311418" sldId="272"/>
        </pc:sldMkLst>
        <pc:spChg chg="mod">
          <ac:chgData name="Ellie Kelman" userId="2d5c3e90a1275ffc" providerId="Windows Live" clId="Web-{48E3886B-C2ED-ED31-B3E6-C89E55FE8DB4}" dt="2025-11-26T15:50:56.441" v="67" actId="20577"/>
          <ac:spMkLst>
            <pc:docMk/>
            <pc:sldMk cId="2498311418" sldId="272"/>
            <ac:spMk id="4" creationId="{DF6EB0A5-2BB5-17A7-0E12-A44582E2FAE8}"/>
          </ac:spMkLst>
        </pc:spChg>
      </pc:sldChg>
      <pc:sldChg chg="modSp">
        <pc:chgData name="Ellie Kelman" userId="2d5c3e90a1275ffc" providerId="Windows Live" clId="Web-{48E3886B-C2ED-ED31-B3E6-C89E55FE8DB4}" dt="2025-11-26T15:29:22.041" v="0" actId="1076"/>
        <pc:sldMkLst>
          <pc:docMk/>
          <pc:sldMk cId="150784244" sldId="284"/>
        </pc:sldMkLst>
        <pc:spChg chg="mod">
          <ac:chgData name="Ellie Kelman" userId="2d5c3e90a1275ffc" providerId="Windows Live" clId="Web-{48E3886B-C2ED-ED31-B3E6-C89E55FE8DB4}" dt="2025-11-26T15:29:22.041" v="0" actId="1076"/>
          <ac:spMkLst>
            <pc:docMk/>
            <pc:sldMk cId="150784244" sldId="284"/>
            <ac:spMk id="3" creationId="{B329F2B8-9D0C-C696-B929-AF587DC771A4}"/>
          </ac:spMkLst>
        </pc:spChg>
      </pc:sldChg>
      <pc:sldChg chg="modSp mod ord modShow modNotes">
        <pc:chgData name="Ellie Kelman" userId="2d5c3e90a1275ffc" providerId="Windows Live" clId="Web-{48E3886B-C2ED-ED31-B3E6-C89E55FE8DB4}" dt="2025-11-26T16:01:45.979" v="86"/>
        <pc:sldMkLst>
          <pc:docMk/>
          <pc:sldMk cId="3985493670" sldId="287"/>
        </pc:sldMkLst>
        <pc:picChg chg="mod">
          <ac:chgData name="Ellie Kelman" userId="2d5c3e90a1275ffc" providerId="Windows Live" clId="Web-{48E3886B-C2ED-ED31-B3E6-C89E55FE8DB4}" dt="2025-11-26T15:55:33.179" v="70" actId="1076"/>
          <ac:picMkLst>
            <pc:docMk/>
            <pc:sldMk cId="3985493670" sldId="287"/>
            <ac:picMk id="8" creationId="{DA325B13-B774-7518-B162-F32088F2B45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7DEB7D-0880-4A8F-BFB0-7DEE461BC26A}" type="datetimeFigureOut">
              <a:t>12/17/2025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CE524E-EF31-4106-8FEF-5058D3BBCD76}" type="slidenum">
              <a:t>‹#›</a:t>
            </a:fld>
            <a:endParaRPr lang="en-US"/>
          </a:p>
        </p:txBody>
      </p:sp>
    </p:spTree>
    <p:extLst>
      <p:ext uri="{BB962C8B-B14F-4D97-AF65-F5344CB8AC3E}">
        <p14:creationId xmlns:p14="http://schemas.microsoft.com/office/powerpoint/2010/main" val="2310092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elsh-lovespoons.co.uk/symbols"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bc.co.uk/aboutthebbc/cymruwales/about/history/" TargetMode="External"/><Relationship Id="rId7" Type="http://schemas.openxmlformats.org/officeDocument/2006/relationships/hyperlink" Target="https://en.wikipedia.org/wiki/Timeline_of_S4C"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www.s4c.cymru/en/about-us/introducing-s4c/page/17280/introducing-s4c/" TargetMode="External"/><Relationship Id="rId5" Type="http://schemas.openxmlformats.org/officeDocument/2006/relationships/hyperlink" Target="https://theconversation.com/100-years-of-the-bbc-in-wales-an-uneasy-start-and-unclear-future-197828" TargetMode="External"/><Relationship Id="rId4" Type="http://schemas.openxmlformats.org/officeDocument/2006/relationships/hyperlink" Target="https://www.bbc.com/historyofthebbc/timelines/1920s"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s4c.cymru/en/press/post/s4c-launches-new-strategy-with-the-first-welsh-language-vertical-tiktok-drama-broadcast"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bbc.co.uk/aboutthebbc/governance/s4c" TargetMode="External"/><Relationship Id="rId5" Type="http://schemas.openxmlformats.org/officeDocument/2006/relationships/hyperlink" Target="https://www.bbc.co.uk/programmes/p08vnws3" TargetMode="External"/><Relationship Id="rId4" Type="http://schemas.openxmlformats.org/officeDocument/2006/relationships/hyperlink" Target="https://walesguidebook.com/famous/tv-and-movies/"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4c.cymru/media/media_assets/Report_-_Assessment_of_S4Cs_Economic_and_Social_Impact_2022-23.pdf"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s4c.cymru/en/press/post/38084/education-pack-which-includes-100-teaching-hours-is-launched-to-accompany-s4c-childrens-history-seri/"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hwb.gov.wales/adnoddau/sianel-ffrydio-s4c/" TargetMode="External"/><Relationship Id="rId4" Type="http://schemas.openxmlformats.org/officeDocument/2006/relationships/hyperlink" Target="https://businessnewswales.com/new-strategy-from-adnodd-sets-out-vision-for-educational-resource-development/" TargetMode="Externa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s://www.s4c.cymru/en/press/post/s4c-launches-three-teen-focused-youtube-channels" TargetMode="External"/><Relationship Id="rId3" Type="http://schemas.openxmlformats.org/officeDocument/2006/relationships/hyperlink" Target="https://businessnewswales.com/new-strategy-from-adnodd-sets-out-vision-for-educational-resource-development/" TargetMode="External"/><Relationship Id="rId7" Type="http://schemas.openxmlformats.org/officeDocument/2006/relationships/hyperlink" Target="https://www.s4c.cymru/en/press/post/47905/s4c-clic-reaches-250000-registrations/"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www.s4c.cymru/en/entertainment/hansh/" TargetMode="External"/><Relationship Id="rId5" Type="http://schemas.openxmlformats.org/officeDocument/2006/relationships/hyperlink" Target="https://www.s4c.cymru/en/stwnsh/" TargetMode="External"/><Relationship Id="rId4" Type="http://schemas.openxmlformats.org/officeDocument/2006/relationships/hyperlink" Target="https://cyw.cymru/en/"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gov.uk/government/news/the-future-of-s4c"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gov.wales/sites/default/files/publications/2018-12/cymraeg-2050-welsh-language-strategy.pdf" TargetMode="External"/><Relationship Id="rId5" Type="http://schemas.openxmlformats.org/officeDocument/2006/relationships/hyperlink" Target="https://www.gov.wales/sites/default/files/publications/2023-02/memorandum-of-understanding-between-cymraeg-2050-and-S4C.pdf" TargetMode="External"/><Relationship Id="rId4" Type="http://schemas.openxmlformats.org/officeDocument/2006/relationships/hyperlink" Target="https://www.c21media.net/news/welsh-pubcaster-s4c-reveals-new-digital-first-five-year-vision/"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bbc.co.uk/aboutthebbc/cymruwales/about/history/"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s://theconversation.com/100-years-of-the-bbc-in-wales-an-uneasy-start-and-unclear-future-197828" TargetMode="External"/><Relationship Id="rId4" Type="http://schemas.openxmlformats.org/officeDocument/2006/relationships/hyperlink" Target="https://www.bbc.com/historyofthebbc/timelines/1920s"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333333"/>
                </a:solidFill>
              </a:rPr>
              <a:t>The Welsh language evolved from Brythonic or Common Brittonic, a Celtic language spoken by the Ancient Britons beginning sometime between the Bronze Age and the Iron Age. Making it one of oldest language in what we now call the British Isles.</a:t>
            </a:r>
            <a:endParaRPr lang="en-US" dirty="0">
              <a:solidFill>
                <a:srgbClr val="444444"/>
              </a:solidFill>
            </a:endParaRPr>
          </a:p>
          <a:p>
            <a:r>
              <a:rPr lang="en-US" dirty="0">
                <a:solidFill>
                  <a:srgbClr val="333333"/>
                </a:solidFill>
              </a:rPr>
              <a:t>This is where we get our strong links to culture and traditions.</a:t>
            </a:r>
          </a:p>
          <a:p>
            <a:r>
              <a:rPr lang="en-US" dirty="0">
                <a:solidFill>
                  <a:srgbClr val="333333"/>
                </a:solidFill>
              </a:rPr>
              <a:t>Welsh is not just a language it's our culture, and sense of belonging. It is that fuzzy warm feeling you get when your all '</a:t>
            </a:r>
            <a:r>
              <a:rPr lang="en-US" dirty="0" err="1">
                <a:solidFill>
                  <a:srgbClr val="333333"/>
                </a:solidFill>
              </a:rPr>
              <a:t>cwtched</a:t>
            </a:r>
            <a:r>
              <a:rPr lang="en-US" dirty="0">
                <a:solidFill>
                  <a:srgbClr val="333333"/>
                </a:solidFill>
              </a:rPr>
              <a:t>' up at home with your family. Its home, happiness and pride for our culture and traditions. </a:t>
            </a:r>
          </a:p>
          <a:p>
            <a:r>
              <a:rPr lang="en-US" dirty="0">
                <a:solidFill>
                  <a:srgbClr val="333333"/>
                </a:solidFill>
              </a:rPr>
              <a:t>Such traditions as our wooden spoons, traditionally given as wedding gifts with signs and symbols on that signify, love, happiness, togetherness, loyalty and protection. </a:t>
            </a:r>
            <a:r>
              <a:rPr lang="en-GB" dirty="0">
                <a:hlinkClick r:id="rId3"/>
              </a:rPr>
              <a:t>Symbols &amp; Meanings :</a:t>
            </a:r>
            <a:endParaRPr lang="en-US" dirty="0">
              <a:solidFill>
                <a:srgbClr val="333333"/>
              </a:solidFill>
            </a:endParaRPr>
          </a:p>
          <a:p>
            <a:r>
              <a:rPr lang="en-US" dirty="0">
                <a:solidFill>
                  <a:srgbClr val="333333"/>
                </a:solidFill>
              </a:rPr>
              <a:t>Our leeks. These came from a battle in St. Davids, where the soldiers were told to attach them to their helmets to help camouflage them. The battle took place in a field where leeks were growing. A battle they won. </a:t>
            </a:r>
            <a:endParaRPr lang="en-US" dirty="0">
              <a:solidFill>
                <a:srgbClr val="333333"/>
              </a:solidFill>
              <a:ea typeface="Calibri"/>
              <a:cs typeface="Calibri"/>
            </a:endParaRPr>
          </a:p>
          <a:p>
            <a:r>
              <a:rPr lang="en-US" dirty="0">
                <a:solidFill>
                  <a:srgbClr val="333333"/>
                </a:solidFill>
              </a:rPr>
              <a:t>From this, the tradition of the daffodil appeared, in Welsh they sound very similar and its thought the confusion of the 2 words is where it started from. They are also one of the only flowers, at the time, that were in Wales in full bloom on St Davids Day. (don’t eat </a:t>
            </a:r>
            <a:r>
              <a:rPr lang="en-US">
                <a:solidFill>
                  <a:srgbClr val="333333"/>
                </a:solidFill>
              </a:rPr>
              <a:t>daffodil</a:t>
            </a:r>
            <a:r>
              <a:rPr lang="en-US" dirty="0">
                <a:solidFill>
                  <a:srgbClr val="333333"/>
                </a:solidFill>
              </a:rPr>
              <a:t> they are poisonous to people and dogs) </a:t>
            </a:r>
            <a:endParaRPr lang="en-US" dirty="0"/>
          </a:p>
          <a:p>
            <a:r>
              <a:rPr lang="en-US" dirty="0">
                <a:solidFill>
                  <a:srgbClr val="333333"/>
                </a:solidFill>
              </a:rPr>
              <a:t>Our Castles. We have so many castles in Wales, each one unique withs its own fascinating story to tell, a true sign of how our love, protection and loyalty for our </a:t>
            </a:r>
            <a:r>
              <a:rPr lang="en-US" dirty="0" err="1">
                <a:solidFill>
                  <a:srgbClr val="333333"/>
                </a:solidFill>
              </a:rPr>
              <a:t>counrty</a:t>
            </a:r>
            <a:r>
              <a:rPr lang="en-US" dirty="0">
                <a:solidFill>
                  <a:srgbClr val="333333"/>
                </a:solidFill>
              </a:rPr>
              <a:t>.</a:t>
            </a:r>
            <a:endParaRPr lang="en-US" dirty="0">
              <a:solidFill>
                <a:srgbClr val="333333"/>
              </a:solidFill>
              <a:ea typeface="Calibri"/>
              <a:cs typeface="Calibri"/>
            </a:endParaRPr>
          </a:p>
          <a:p>
            <a:endParaRPr lang="en-US" dirty="0">
              <a:solidFill>
                <a:srgbClr val="333333"/>
              </a:solidFill>
            </a:endParaRPr>
          </a:p>
          <a:p>
            <a:r>
              <a:rPr lang="en-US" dirty="0">
                <a:solidFill>
                  <a:srgbClr val="333333"/>
                </a:solidFill>
              </a:rPr>
              <a:t>The harp, originally from Italy. The harp was introduced to Britain in the court of King Charles the 1</a:t>
            </a:r>
            <a:r>
              <a:rPr lang="en-US" baseline="30000" dirty="0">
                <a:solidFill>
                  <a:srgbClr val="333333"/>
                </a:solidFill>
              </a:rPr>
              <a:t>st</a:t>
            </a:r>
            <a:r>
              <a:rPr lang="en-US" dirty="0">
                <a:solidFill>
                  <a:srgbClr val="333333"/>
                </a:solidFill>
              </a:rPr>
              <a:t>. The 3 string harp was loved by the Welsh in London at the time and brought back to our home land. The 3 string harp quickly fell our of fashion, in other countries but not in Wales, where it is still played today. In England, and many parts of the world now, they only play a 1 string lined harp.</a:t>
            </a:r>
            <a:endParaRPr lang="en-US" dirty="0">
              <a:solidFill>
                <a:srgbClr val="333333"/>
              </a:solidFill>
              <a:ea typeface="Calibri"/>
              <a:cs typeface="Calibri"/>
            </a:endParaRPr>
          </a:p>
          <a:p>
            <a:r>
              <a:rPr lang="en-US" dirty="0">
                <a:solidFill>
                  <a:srgbClr val="333333"/>
                </a:solidFill>
              </a:rPr>
              <a:t>Our world famous rugby. We are a nation that wears our heart on our sleeve, especially when it comes to rugby. We may not be playing our best game at the minute, however fans as still as passionate when we score a try when loosing as they are when we win the world cup, the signing of the national anthem in the stadium is one of the loudest and proudest anthems you will ever hear. It’s the power of our culture, passion and traditions that makes our country so strong. </a:t>
            </a:r>
            <a:endParaRPr lang="en-US" dirty="0">
              <a:solidFill>
                <a:srgbClr val="333333"/>
              </a:solidFill>
              <a:ea typeface="Calibri"/>
              <a:cs typeface="Calibri"/>
            </a:endParaRPr>
          </a:p>
          <a:p>
            <a:endParaRPr lang="en-US" dirty="0">
              <a:solidFill>
                <a:srgbClr val="333333"/>
              </a:solidFill>
            </a:endParaRPr>
          </a:p>
          <a:p>
            <a:r>
              <a:rPr lang="en-US" dirty="0">
                <a:solidFill>
                  <a:srgbClr val="333333"/>
                </a:solidFill>
              </a:rPr>
              <a:t>This shows the passion, culture and strong sense of belonging that Wales has , as a nation for the Welsh language. </a:t>
            </a:r>
            <a:endParaRPr lang="en-US" dirty="0">
              <a:solidFill>
                <a:srgbClr val="000000"/>
              </a:solidFill>
            </a:endParaRPr>
          </a:p>
          <a:p>
            <a:endParaRPr lang="en-US" dirty="0">
              <a:solidFill>
                <a:srgbClr val="333333"/>
              </a:solidFill>
            </a:endParaRPr>
          </a:p>
          <a:p>
            <a:endParaRPr lang="en-US" dirty="0">
              <a:solidFill>
                <a:srgbClr val="333333"/>
              </a:solidFill>
              <a:ea typeface="Calibri"/>
              <a:cs typeface="Calibri"/>
            </a:endParaRPr>
          </a:p>
        </p:txBody>
      </p:sp>
      <p:sp>
        <p:nvSpPr>
          <p:cNvPr id="4" name="Slide Number Placeholder 3"/>
          <p:cNvSpPr>
            <a:spLocks noGrp="1"/>
          </p:cNvSpPr>
          <p:nvPr>
            <p:ph type="sldNum" sz="quarter" idx="5"/>
          </p:nvPr>
        </p:nvSpPr>
        <p:spPr/>
        <p:txBody>
          <a:bodyPr/>
          <a:lstStyle/>
          <a:p>
            <a:fld id="{30CE524E-EF31-4106-8FEF-5058D3BBCD76}" type="slidenum">
              <a:rPr lang="en-US"/>
              <a:t>2</a:t>
            </a:fld>
            <a:endParaRPr lang="en-US"/>
          </a:p>
        </p:txBody>
      </p:sp>
    </p:spTree>
    <p:extLst>
      <p:ext uri="{BB962C8B-B14F-4D97-AF65-F5344CB8AC3E}">
        <p14:creationId xmlns:p14="http://schemas.microsoft.com/office/powerpoint/2010/main" val="2026254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1920 A group of Welsh nationalist called </a:t>
            </a:r>
            <a:r>
              <a:rPr lang="en-US" dirty="0" err="1">
                <a:ea typeface="Calibri"/>
                <a:cs typeface="Calibri"/>
              </a:rPr>
              <a:t>Cylch</a:t>
            </a:r>
            <a:r>
              <a:rPr lang="en-US" dirty="0">
                <a:ea typeface="Calibri"/>
                <a:cs typeface="Calibri"/>
              </a:rPr>
              <a:t> Dewi, were campaigning for Wales, to have our language and culture acknowledged. That Wales is a </a:t>
            </a:r>
            <a:r>
              <a:rPr lang="en-US" dirty="0" err="1">
                <a:ea typeface="Calibri"/>
                <a:cs typeface="Calibri"/>
              </a:rPr>
              <a:t>stand alone</a:t>
            </a:r>
            <a:r>
              <a:rPr lang="en-US" dirty="0">
                <a:ea typeface="Calibri"/>
                <a:cs typeface="Calibri"/>
              </a:rPr>
              <a:t> country, not part of  England.  </a:t>
            </a:r>
            <a:endParaRPr lang="en-US" dirty="0"/>
          </a:p>
          <a:p>
            <a:endParaRPr lang="en-US" dirty="0">
              <a:ea typeface="Calibri"/>
              <a:cs typeface="Calibri"/>
            </a:endParaRPr>
          </a:p>
          <a:p>
            <a:r>
              <a:rPr lang="en-US" dirty="0">
                <a:ea typeface="Calibri"/>
                <a:cs typeface="Calibri"/>
              </a:rPr>
              <a:t>1923 3months after the first radio broadcast, Wales had their language heard on the radio for the very first time.</a:t>
            </a:r>
            <a:r>
              <a:rPr lang="en-US" dirty="0"/>
              <a:t> At 9pm on 13th </a:t>
            </a:r>
            <a:r>
              <a:rPr lang="en-US" dirty="0" err="1"/>
              <a:t>Feburary</a:t>
            </a:r>
            <a:r>
              <a:rPr lang="en-US" dirty="0"/>
              <a:t> 1923, the first </a:t>
            </a:r>
            <a:r>
              <a:rPr lang="en-US" dirty="0" err="1"/>
              <a:t>welsh</a:t>
            </a:r>
            <a:r>
              <a:rPr lang="en-US" dirty="0"/>
              <a:t> language song was sung on the radio by Mostyn Thomas</a:t>
            </a:r>
            <a:r>
              <a:rPr lang="en-US" dirty="0">
                <a:ea typeface="Calibri"/>
                <a:cs typeface="Calibri"/>
              </a:rPr>
              <a:t> from a newly opened </a:t>
            </a:r>
            <a:r>
              <a:rPr lang="en-US" dirty="0" err="1">
                <a:ea typeface="Calibri"/>
                <a:cs typeface="Calibri"/>
              </a:rPr>
              <a:t>sation</a:t>
            </a:r>
            <a:r>
              <a:rPr lang="en-US" dirty="0">
                <a:ea typeface="Calibri"/>
                <a:cs typeface="Calibri"/>
              </a:rPr>
              <a:t> in Cardiff.  Just over a year later a Swansea station was opened. However, these were still classed as the west </a:t>
            </a:r>
            <a:r>
              <a:rPr lang="en-US" dirty="0" err="1">
                <a:ea typeface="Calibri"/>
                <a:cs typeface="Calibri"/>
              </a:rPr>
              <a:t>reigion</a:t>
            </a:r>
            <a:r>
              <a:rPr lang="en-US" dirty="0">
                <a:ea typeface="Calibri"/>
                <a:cs typeface="Calibri"/>
              </a:rPr>
              <a:t>. </a:t>
            </a:r>
            <a:r>
              <a:rPr lang="en-GB" dirty="0">
                <a:hlinkClick r:id="rId3"/>
              </a:rPr>
              <a:t>History of the BBC in Wales</a:t>
            </a:r>
            <a:r>
              <a:rPr lang="en-US" dirty="0"/>
              <a:t> . </a:t>
            </a:r>
            <a:endParaRPr lang="en-US" dirty="0">
              <a:ea typeface="Calibri"/>
              <a:cs typeface="Calibri"/>
            </a:endParaRPr>
          </a:p>
          <a:p>
            <a:endParaRPr lang="en-US" dirty="0">
              <a:ea typeface="Calibri"/>
              <a:cs typeface="Calibri"/>
            </a:endParaRPr>
          </a:p>
          <a:p>
            <a:r>
              <a:rPr lang="en-US" dirty="0">
                <a:ea typeface="Calibri"/>
                <a:cs typeface="Calibri"/>
              </a:rPr>
              <a:t>John </a:t>
            </a:r>
            <a:r>
              <a:rPr lang="en-US" dirty="0" err="1">
                <a:ea typeface="Calibri"/>
                <a:cs typeface="Calibri"/>
              </a:rPr>
              <a:t>Logie</a:t>
            </a:r>
            <a:r>
              <a:rPr lang="en-US" dirty="0">
                <a:ea typeface="Calibri"/>
                <a:cs typeface="Calibri"/>
              </a:rPr>
              <a:t> Baird ,  done wonders with the radio station in London. Transmissions from London town to </a:t>
            </a:r>
            <a:r>
              <a:rPr lang="en-US" dirty="0" err="1">
                <a:ea typeface="Calibri"/>
                <a:cs typeface="Calibri"/>
              </a:rPr>
              <a:t>nation wide</a:t>
            </a:r>
            <a:r>
              <a:rPr lang="en-US" dirty="0">
                <a:ea typeface="Calibri"/>
                <a:cs typeface="Calibri"/>
              </a:rPr>
              <a:t> radio. He then moved from radio station to broadcasting images. He started the very first transmissions on Television in 1929. </a:t>
            </a:r>
            <a:r>
              <a:rPr lang="en-GB" dirty="0">
                <a:hlinkClick r:id="rId4"/>
              </a:rPr>
              <a:t>1920s</a:t>
            </a:r>
            <a:endParaRPr lang="en-US" dirty="0">
              <a:ea typeface="Calibri"/>
              <a:cs typeface="Calibri"/>
            </a:endParaRPr>
          </a:p>
          <a:p>
            <a:endParaRPr lang="en-GB" dirty="0">
              <a:ea typeface="Calibri"/>
              <a:cs typeface="Calibri"/>
            </a:endParaRPr>
          </a:p>
          <a:p>
            <a:r>
              <a:rPr lang="en-US" dirty="0">
                <a:ea typeface="Calibri"/>
                <a:cs typeface="Calibri"/>
              </a:rPr>
              <a:t>1930, </a:t>
            </a:r>
            <a:r>
              <a:rPr lang="en-US" dirty="0"/>
              <a:t>Wales wanted to see a separate Welsh Region, providing </a:t>
            </a:r>
            <a:r>
              <a:rPr lang="en-US" dirty="0" err="1"/>
              <a:t>programmes</a:t>
            </a:r>
            <a:r>
              <a:rPr lang="en-US" dirty="0"/>
              <a:t> in both English and Welsh languages for the Welsh audience. After a lengthy campaign, the transmitter in </a:t>
            </a:r>
            <a:r>
              <a:rPr lang="en-US" dirty="0" err="1"/>
              <a:t>Penmon</a:t>
            </a:r>
            <a:r>
              <a:rPr lang="en-US" dirty="0"/>
              <a:t> was opened in February 1937, signaling the beginning of the Welsh Region </a:t>
            </a:r>
            <a:r>
              <a:rPr lang="en-US" dirty="0">
                <a:hlinkClick r:id="rId3"/>
              </a:rPr>
              <a:t>History of the BBC in Wales</a:t>
            </a:r>
          </a:p>
          <a:p>
            <a:endParaRPr lang="en-US" dirty="0">
              <a:ea typeface="Calibri"/>
              <a:cs typeface="Calibri"/>
            </a:endParaRPr>
          </a:p>
          <a:p>
            <a:r>
              <a:rPr lang="en-US" dirty="0">
                <a:ea typeface="Calibri"/>
                <a:cs typeface="Calibri"/>
              </a:rPr>
              <a:t>1952-  Wales had its own Radio station thanks to the support from John Davies, this radio station is still going strong today and helped pave the way for our own television region. Since 1952 "the BBC have played a major part in Welsh life, where it informed, educated and entertained in Welsh and English </a:t>
            </a:r>
            <a:r>
              <a:rPr lang="en-US">
                <a:ea typeface="Calibri"/>
                <a:cs typeface="Calibri"/>
              </a:rPr>
              <a:t>initially</a:t>
            </a:r>
            <a:r>
              <a:rPr lang="en-US" dirty="0">
                <a:ea typeface="Calibri"/>
                <a:cs typeface="Calibri"/>
              </a:rPr>
              <a:t> on the radio but also television from 1952."</a:t>
            </a:r>
            <a:r>
              <a:rPr lang="en-US" dirty="0">
                <a:hlinkClick r:id="rId5"/>
              </a:rPr>
              <a:t>100 years of the BBC in Wales: an u neasy start and unclear future</a:t>
            </a:r>
            <a:endParaRPr lang="en-US" dirty="0">
              <a:ea typeface="Calibri"/>
              <a:cs typeface="Calibri"/>
            </a:endParaRPr>
          </a:p>
          <a:p>
            <a:endParaRPr lang="en-US" dirty="0">
              <a:ea typeface="Calibri"/>
              <a:cs typeface="Calibri"/>
            </a:endParaRPr>
          </a:p>
          <a:p>
            <a:r>
              <a:rPr lang="en-US" dirty="0">
                <a:ea typeface="Calibri"/>
                <a:cs typeface="Calibri"/>
              </a:rPr>
              <a:t>1964, BBC Wales was born, no longer being part of BBC west region, Wales now has its own region. However it was only allowed 7 hours a day of Welsh language and 5 hours of English.  Although this is a great start to the Welsh </a:t>
            </a:r>
            <a:r>
              <a:rPr lang="en-US" dirty="0" err="1">
                <a:ea typeface="Calibri"/>
                <a:cs typeface="Calibri"/>
              </a:rPr>
              <a:t>langauge</a:t>
            </a:r>
            <a:r>
              <a:rPr lang="en-US" dirty="0">
                <a:ea typeface="Calibri"/>
                <a:cs typeface="Calibri"/>
              </a:rPr>
              <a:t> change over, it was still not enough...</a:t>
            </a:r>
          </a:p>
          <a:p>
            <a:endParaRPr lang="en-US" dirty="0">
              <a:ea typeface="Calibri"/>
              <a:cs typeface="Calibri"/>
            </a:endParaRPr>
          </a:p>
          <a:p>
            <a:r>
              <a:rPr lang="en-US" dirty="0">
                <a:ea typeface="Calibri"/>
                <a:cs typeface="Calibri"/>
              </a:rPr>
              <a:t>1980s, Gwynfor Evans, a patriot politician who famously became the first MP for Plaid Cymru back in 1962, He won the election, in Carmarthenshire, where the famous photo of the day he won, is still outside the old court house in Carmarthen.  In 1980, Gwynfor Evans, went on a hunger strike due to the government not holding up their side of the bargain with Wales having their own TV channel. This is the man, who managed to get the Iron lady herself to change her mind, and give Wales their own channel, not sharing one with channel 4. </a:t>
            </a:r>
          </a:p>
          <a:p>
            <a:endParaRPr lang="en-US" dirty="0">
              <a:ea typeface="Calibri"/>
              <a:cs typeface="Calibri"/>
            </a:endParaRPr>
          </a:p>
          <a:p>
            <a:r>
              <a:rPr lang="en-US" dirty="0">
                <a:ea typeface="Calibri"/>
                <a:cs typeface="Calibri"/>
              </a:rPr>
              <a:t>On the 1st of November 1982, at 6pm, S4C was born. S4C broadcasted 22 hours of Welsh </a:t>
            </a:r>
            <a:r>
              <a:rPr lang="en-US" dirty="0" err="1">
                <a:ea typeface="Calibri"/>
                <a:cs typeface="Calibri"/>
              </a:rPr>
              <a:t>progrmms</a:t>
            </a:r>
            <a:r>
              <a:rPr lang="en-US" dirty="0">
                <a:ea typeface="Calibri"/>
                <a:cs typeface="Calibri"/>
              </a:rPr>
              <a:t> a week, alongside English programs from Channel 4. </a:t>
            </a:r>
            <a:r>
              <a:rPr lang="en-US" dirty="0">
                <a:hlinkClick r:id="rId6"/>
              </a:rPr>
              <a:t>Introducing S4C | S4C</a:t>
            </a:r>
            <a:r>
              <a:rPr lang="en-US" dirty="0"/>
              <a:t> Wales finally has its own Welsh language television channel. </a:t>
            </a:r>
            <a:endParaRPr lang="en-US" dirty="0">
              <a:ea typeface="Calibri"/>
              <a:cs typeface="Calibri"/>
            </a:endParaRPr>
          </a:p>
          <a:p>
            <a:endParaRPr lang="en-US" dirty="0">
              <a:ea typeface="Calibri"/>
              <a:cs typeface="Calibri"/>
            </a:endParaRPr>
          </a:p>
          <a:p>
            <a:r>
              <a:rPr lang="en-US" dirty="0">
                <a:ea typeface="Calibri"/>
                <a:cs typeface="Calibri"/>
              </a:rPr>
              <a:t>1990s  2nds Welsh language soap Rownd a </a:t>
            </a:r>
            <a:r>
              <a:rPr lang="en-US" dirty="0" err="1">
                <a:ea typeface="Calibri"/>
                <a:cs typeface="Calibri"/>
              </a:rPr>
              <a:t>rownd</a:t>
            </a:r>
            <a:r>
              <a:rPr lang="en-US" dirty="0">
                <a:ea typeface="Calibri"/>
                <a:cs typeface="Calibri"/>
              </a:rPr>
              <a:t> started, </a:t>
            </a:r>
            <a:r>
              <a:rPr lang="en-US" dirty="0" err="1">
                <a:ea typeface="Calibri"/>
                <a:cs typeface="Calibri"/>
              </a:rPr>
              <a:t>anlogng</a:t>
            </a:r>
            <a:r>
              <a:rPr lang="en-US" dirty="0">
                <a:ea typeface="Calibri"/>
                <a:cs typeface="Calibri"/>
              </a:rPr>
              <a:t> with Clwb </a:t>
            </a:r>
            <a:r>
              <a:rPr lang="en-US" dirty="0" err="1">
                <a:ea typeface="Calibri"/>
                <a:cs typeface="Calibri"/>
              </a:rPr>
              <a:t>Rugbi</a:t>
            </a:r>
            <a:r>
              <a:rPr lang="en-US" dirty="0">
                <a:ea typeface="Calibri"/>
                <a:cs typeface="Calibri"/>
              </a:rPr>
              <a:t> a </a:t>
            </a:r>
            <a:r>
              <a:rPr lang="en-US" dirty="0" err="1">
                <a:ea typeface="Calibri"/>
                <a:cs typeface="Calibri"/>
              </a:rPr>
              <a:t>welsh</a:t>
            </a:r>
            <a:r>
              <a:rPr lang="en-US" dirty="0">
                <a:ea typeface="Calibri"/>
                <a:cs typeface="Calibri"/>
              </a:rPr>
              <a:t> language rugby union program, and in 1999 the S4c Broadcast the national </a:t>
            </a:r>
            <a:r>
              <a:rPr lang="en-US" dirty="0" err="1">
                <a:ea typeface="Calibri"/>
                <a:cs typeface="Calibri"/>
              </a:rPr>
              <a:t>Eisteddod</a:t>
            </a:r>
            <a:r>
              <a:rPr lang="en-US" dirty="0">
                <a:ea typeface="Calibri"/>
                <a:cs typeface="Calibri"/>
              </a:rPr>
              <a:t>  of Wales, the </a:t>
            </a:r>
            <a:r>
              <a:rPr lang="en-US" dirty="0" err="1">
                <a:ea typeface="Calibri"/>
                <a:cs typeface="Calibri"/>
              </a:rPr>
              <a:t>Urdd</a:t>
            </a:r>
            <a:r>
              <a:rPr lang="en-US" dirty="0">
                <a:ea typeface="Calibri"/>
                <a:cs typeface="Calibri"/>
              </a:rPr>
              <a:t> and the Royal </a:t>
            </a:r>
            <a:r>
              <a:rPr lang="en-US" dirty="0" err="1">
                <a:ea typeface="Calibri"/>
                <a:cs typeface="Calibri"/>
              </a:rPr>
              <a:t>welsh</a:t>
            </a:r>
            <a:r>
              <a:rPr lang="en-US" dirty="0">
                <a:ea typeface="Calibri"/>
                <a:cs typeface="Calibri"/>
              </a:rPr>
              <a:t> show. </a:t>
            </a:r>
            <a:r>
              <a:rPr lang="en-US" dirty="0">
                <a:hlinkClick r:id="rId7"/>
              </a:rPr>
              <a:t>Timeline of S4C - Wikipedia</a:t>
            </a:r>
          </a:p>
          <a:p>
            <a:endParaRPr lang="en-US" dirty="0">
              <a:ea typeface="Calibri"/>
              <a:cs typeface="Calibri"/>
            </a:endParaRPr>
          </a:p>
          <a:p>
            <a:r>
              <a:rPr lang="en-US" dirty="0">
                <a:ea typeface="Calibri"/>
                <a:cs typeface="Calibri"/>
              </a:rPr>
              <a:t>2020-2050 Now, S4C has more than 115 hours of Welsh programs a week and is working </a:t>
            </a:r>
            <a:r>
              <a:rPr lang="en-US" dirty="0" err="1">
                <a:ea typeface="Calibri"/>
                <a:cs typeface="Calibri"/>
              </a:rPr>
              <a:t>along side</a:t>
            </a:r>
            <a:r>
              <a:rPr lang="en-US" dirty="0">
                <a:ea typeface="Calibri"/>
                <a:cs typeface="Calibri"/>
              </a:rPr>
              <a:t> the Welsh government to reach the million Welsh speakers by 2050.</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0CE524E-EF31-4106-8FEF-5058D3BBCD76}" type="slidenum">
              <a:rPr lang="en-US"/>
              <a:t>3</a:t>
            </a:fld>
            <a:endParaRPr lang="en-US"/>
          </a:p>
        </p:txBody>
      </p:sp>
    </p:spTree>
    <p:extLst>
      <p:ext uri="{BB962C8B-B14F-4D97-AF65-F5344CB8AC3E}">
        <p14:creationId xmlns:p14="http://schemas.microsoft.com/office/powerpoint/2010/main" val="2593248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the launch of S4C in 1982, BBC Cymru has provided a wide range of programs and content for transmission on S4C, including news, and Pobol y Cwm. The current arrangements are for the BBC to provide a minimum of 520 hours of programs per year.</a:t>
            </a:r>
          </a:p>
          <a:p>
            <a:r>
              <a:rPr lang="en-US" dirty="0"/>
              <a:t>Since 2013, the BBC has been responsible for providing funding, from the </a:t>
            </a:r>
            <a:r>
              <a:rPr lang="en-US" dirty="0" err="1"/>
              <a:t>licence</a:t>
            </a:r>
            <a:r>
              <a:rPr lang="en-US" dirty="0"/>
              <a:t> fee, to support the public funding for S4C. This arrangement will continue until the end of the current Royal Charter in 2028. This funding and sharing broadcasting sites through out Wales is really supporting not only our Welsh language but the economy as well. The BBC uses our Cardiff </a:t>
            </a:r>
            <a:r>
              <a:rPr lang="en-US" dirty="0" err="1"/>
              <a:t>Roath</a:t>
            </a:r>
            <a:r>
              <a:rPr lang="en-US" dirty="0"/>
              <a:t> studios, putting  more money into Wales, this  highlights that the BBC are more inclusive of our work, heritage and lifestyle, with more </a:t>
            </a:r>
            <a:r>
              <a:rPr lang="en-US" dirty="0" err="1"/>
              <a:t>nation wide</a:t>
            </a:r>
            <a:r>
              <a:rPr lang="en-US" dirty="0"/>
              <a:t> TV programs being based in Wales such as ‘the way’ Hinterland, originally in Welsh then dubbed over in English. Keeping Faith, again an original for S4C which was then re filmed with the same actors in English. Not forgetting our most famous of all Gavin and Stacey. Although this is not in the Welsh language, the show put Barry Island back on the map. </a:t>
            </a:r>
            <a:endParaRPr lang="en-US" dirty="0">
              <a:ea typeface="Calibri"/>
              <a:cs typeface="Calibri"/>
            </a:endParaRPr>
          </a:p>
          <a:p>
            <a:endParaRPr lang="en-US" dirty="0">
              <a:ea typeface="Calibri"/>
              <a:cs typeface="Calibri"/>
            </a:endParaRPr>
          </a:p>
          <a:p>
            <a:r>
              <a:rPr lang="en-US" dirty="0">
                <a:ea typeface="Calibri"/>
                <a:cs typeface="Calibri"/>
              </a:rPr>
              <a:t>The BBC also support with interactive viewing through BBC I player, as you can see on the graph. S4C is blue, </a:t>
            </a:r>
            <a:r>
              <a:rPr lang="en-US" dirty="0" err="1">
                <a:ea typeface="Calibri"/>
                <a:cs typeface="Calibri"/>
              </a:rPr>
              <a:t>Iplayer</a:t>
            </a:r>
            <a:r>
              <a:rPr lang="en-US" dirty="0">
                <a:ea typeface="Calibri"/>
                <a:cs typeface="Calibri"/>
              </a:rPr>
              <a:t> is pink, green is other sources, this graph shows data from 2010 to 2017 to show viewing sessions of S4C. You can clearly see an increase of volume over time where I player, known all of the world, suddenly has an influx in those accessing S4C through it. Although </a:t>
            </a:r>
            <a:r>
              <a:rPr lang="en-US" dirty="0" err="1">
                <a:ea typeface="Calibri"/>
                <a:cs typeface="Calibri"/>
              </a:rPr>
              <a:t>clic</a:t>
            </a:r>
            <a:r>
              <a:rPr lang="en-US" dirty="0">
                <a:ea typeface="Calibri"/>
                <a:cs typeface="Calibri"/>
              </a:rPr>
              <a:t> is still popular only decreasing to just under 3 million on 2016. The use of </a:t>
            </a:r>
            <a:r>
              <a:rPr lang="en-US" dirty="0" err="1">
                <a:ea typeface="Calibri"/>
                <a:cs typeface="Calibri"/>
              </a:rPr>
              <a:t>welsh</a:t>
            </a:r>
            <a:r>
              <a:rPr lang="en-US" dirty="0">
                <a:ea typeface="Calibri"/>
                <a:cs typeface="Calibri"/>
              </a:rPr>
              <a:t> </a:t>
            </a:r>
            <a:r>
              <a:rPr lang="en-US" dirty="0" err="1">
                <a:ea typeface="Calibri"/>
                <a:cs typeface="Calibri"/>
              </a:rPr>
              <a:t>langauage</a:t>
            </a:r>
            <a:r>
              <a:rPr lang="en-US" dirty="0">
                <a:ea typeface="Calibri"/>
                <a:cs typeface="Calibri"/>
              </a:rPr>
              <a:t> online and stream programs online has increased overall by 6 million viewers in 6 years. 14% of all S4C viewing hours comes from BBC I player S4C </a:t>
            </a:r>
            <a:r>
              <a:rPr lang="en-US" dirty="0" err="1">
                <a:ea typeface="Calibri"/>
                <a:cs typeface="Calibri"/>
              </a:rPr>
              <a:t>clic</a:t>
            </a:r>
            <a:r>
              <a:rPr lang="en-US" dirty="0">
                <a:ea typeface="Calibri"/>
                <a:cs typeface="Calibri"/>
              </a:rPr>
              <a:t> and you tube this is increasing annually. This is a of people aged 16-44 already </a:t>
            </a:r>
            <a:r>
              <a:rPr lang="en-US" dirty="0" err="1">
                <a:ea typeface="Calibri"/>
                <a:cs typeface="Calibri"/>
              </a:rPr>
              <a:t>wsatchign</a:t>
            </a:r>
            <a:r>
              <a:rPr lang="en-US" dirty="0">
                <a:ea typeface="Calibri"/>
                <a:cs typeface="Calibri"/>
              </a:rPr>
              <a:t> S4C  through digital platforms. </a:t>
            </a:r>
            <a:r>
              <a:rPr lang="en-US" dirty="0">
                <a:hlinkClick r:id="rId3"/>
              </a:rPr>
              <a:t>S4C launches new strategy with the first Welsh-language vertical TikTok drama broadcast | Press | S4C</a:t>
            </a:r>
          </a:p>
          <a:p>
            <a:endParaRPr lang="en-US" dirty="0"/>
          </a:p>
          <a:p>
            <a:r>
              <a:rPr lang="en-US" dirty="0"/>
              <a:t> </a:t>
            </a:r>
            <a:r>
              <a:rPr lang="en-GB" dirty="0">
                <a:hlinkClick r:id="rId4"/>
              </a:rPr>
              <a:t>19 TV Shows and Movies Filmed in Wales</a:t>
            </a:r>
            <a:endParaRPr lang="en-GB" dirty="0"/>
          </a:p>
          <a:p>
            <a:endParaRPr lang="en-GB" dirty="0"/>
          </a:p>
          <a:p>
            <a:r>
              <a:rPr lang="en-GB" dirty="0" err="1"/>
              <a:t>Unbroe</a:t>
            </a:r>
            <a:r>
              <a:rPr lang="en-GB" dirty="0"/>
              <a:t> </a:t>
            </a:r>
            <a:r>
              <a:rPr lang="en-GB" dirty="0" err="1"/>
              <a:t>mercher</a:t>
            </a:r>
            <a:r>
              <a:rPr lang="en-GB" dirty="0"/>
              <a:t> </a:t>
            </a:r>
            <a:r>
              <a:rPr lang="en-GB" dirty="0">
                <a:hlinkClick r:id="rId5"/>
              </a:rPr>
              <a:t>S4C - Un Bore Mercher, Cyfres 2020, Pennod 1</a:t>
            </a:r>
            <a:endParaRPr lang="en-US" dirty="0"/>
          </a:p>
          <a:p>
            <a:r>
              <a:rPr lang="en-US" dirty="0">
                <a:ea typeface="Calibri"/>
                <a:cs typeface="Calibri"/>
              </a:rPr>
              <a:t>From 2019, the BBC and S4C have also </a:t>
            </a:r>
            <a:r>
              <a:rPr lang="en-US" dirty="0" err="1">
                <a:ea typeface="Calibri"/>
                <a:cs typeface="Calibri"/>
              </a:rPr>
              <a:t>colate</a:t>
            </a:r>
            <a:r>
              <a:rPr lang="en-US" dirty="0">
                <a:ea typeface="Calibri"/>
                <a:cs typeface="Calibri"/>
              </a:rPr>
              <a:t> and share </a:t>
            </a:r>
            <a:r>
              <a:rPr lang="en-US" dirty="0" err="1">
                <a:ea typeface="Calibri"/>
                <a:cs typeface="Calibri"/>
              </a:rPr>
              <a:t>techinal</a:t>
            </a:r>
            <a:r>
              <a:rPr lang="en-US" dirty="0">
                <a:ea typeface="Calibri"/>
                <a:cs typeface="Calibri"/>
              </a:rPr>
              <a:t> broadcasting </a:t>
            </a:r>
            <a:r>
              <a:rPr lang="en-US" dirty="0" err="1">
                <a:ea typeface="Calibri"/>
                <a:cs typeface="Calibri"/>
              </a:rPr>
              <a:t>equipmwentr</a:t>
            </a:r>
            <a:r>
              <a:rPr lang="en-US" dirty="0">
                <a:ea typeface="Calibri"/>
                <a:cs typeface="Calibri"/>
              </a:rPr>
              <a:t> from the broadcasting Center in Cardiff.  </a:t>
            </a:r>
            <a:r>
              <a:rPr lang="en-US" dirty="0">
                <a:hlinkClick r:id="rId6"/>
              </a:rPr>
              <a:t>BBC/S4C strategic agreement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30CE524E-EF31-4106-8FEF-5058D3BBCD76}" type="slidenum">
              <a:rPr lang="en-US"/>
              <a:t>4</a:t>
            </a:fld>
            <a:endParaRPr lang="en-US"/>
          </a:p>
        </p:txBody>
      </p:sp>
    </p:spTree>
    <p:extLst>
      <p:ext uri="{BB962C8B-B14F-4D97-AF65-F5344CB8AC3E}">
        <p14:creationId xmlns:p14="http://schemas.microsoft.com/office/powerpoint/2010/main" val="3826656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30000" dirty="0">
                <a:hlinkClick r:id="rId3"/>
              </a:rPr>
              <a:t>Report_-_Assessment_of_S4Cs_Economic_and_Social_Impact_2022-23.pdfReport_-_Assessment_of_S4Cs_Economic_and_Social_Impact_2022-23.pdf</a:t>
            </a:r>
            <a:endParaRPr lang="en-US">
              <a:ea typeface="Calibri" panose="020F0502020204030204"/>
              <a:cs typeface="Calibri" panose="020F0502020204030204"/>
            </a:endParaRPr>
          </a:p>
          <a:p>
            <a:endParaRPr lang="en-GB" baseline="30000" dirty="0">
              <a:ea typeface="Calibri"/>
              <a:cs typeface="Calibri"/>
            </a:endParaRPr>
          </a:p>
          <a:p>
            <a:r>
              <a:rPr lang="en-GB" baseline="30000" dirty="0">
                <a:ea typeface="Calibri"/>
                <a:cs typeface="Calibri"/>
              </a:rPr>
              <a:t>The S4C supports the Welsh economy in many different ways, as you can see from this graphic of the </a:t>
            </a:r>
            <a:r>
              <a:rPr lang="en-GB" baseline="30000" dirty="0" err="1">
                <a:ea typeface="Calibri"/>
                <a:cs typeface="Calibri"/>
              </a:rPr>
              <a:t>Econimical</a:t>
            </a:r>
            <a:r>
              <a:rPr lang="en-GB" baseline="30000" dirty="0">
                <a:ea typeface="Calibri"/>
                <a:cs typeface="Calibri"/>
              </a:rPr>
              <a:t> and Social impact of 2022/23 by </a:t>
            </a:r>
            <a:r>
              <a:rPr lang="en-GB" baseline="30000" dirty="0" err="1">
                <a:ea typeface="Calibri"/>
                <a:cs typeface="Calibri"/>
              </a:rPr>
              <a:t>Wavenhill</a:t>
            </a:r>
            <a:r>
              <a:rPr lang="en-GB" baseline="30000" dirty="0">
                <a:ea typeface="Calibri"/>
                <a:cs typeface="Calibri"/>
              </a:rPr>
              <a:t>.</a:t>
            </a:r>
          </a:p>
          <a:p>
            <a:r>
              <a:rPr lang="en-GB" baseline="30000" dirty="0">
                <a:ea typeface="Calibri"/>
                <a:cs typeface="Calibri"/>
              </a:rPr>
              <a:t>S4C supports local jobs within Wales, with 118 full time positions in 2022/23/ They also try and support everything local using 658 Welsh suppliers within the same year. Of this 52% was outside of the Cardiff area. This has the added value of over £135.6 million economic contribution to Wales. </a:t>
            </a:r>
          </a:p>
          <a:p>
            <a:r>
              <a:rPr lang="en-GB" baseline="30000" dirty="0">
                <a:ea typeface="Calibri"/>
                <a:cs typeface="Calibri"/>
              </a:rPr>
              <a:t>S4c is not only supporting the economy but our local culture too. Supporting creative arts and entertainment, sports and recreation, and working very closely with the WRU, our world famous rugby team. Helping and supporting them, with their website to ensure bilingualism, giving staff free </a:t>
            </a:r>
            <a:r>
              <a:rPr lang="en-GB" baseline="30000" dirty="0" err="1">
                <a:ea typeface="Calibri"/>
                <a:cs typeface="Calibri"/>
              </a:rPr>
              <a:t>welsh</a:t>
            </a:r>
            <a:r>
              <a:rPr lang="en-GB" baseline="30000" dirty="0">
                <a:ea typeface="Calibri"/>
                <a:cs typeface="Calibri"/>
              </a:rPr>
              <a:t> lessons as well as supporting the lower level clubs to ensure the </a:t>
            </a:r>
            <a:r>
              <a:rPr lang="en-GB" baseline="30000" dirty="0" err="1">
                <a:ea typeface="Calibri"/>
                <a:cs typeface="Calibri"/>
              </a:rPr>
              <a:t>welsh</a:t>
            </a:r>
            <a:r>
              <a:rPr lang="en-GB" baseline="30000" dirty="0">
                <a:ea typeface="Calibri"/>
                <a:cs typeface="Calibri"/>
              </a:rPr>
              <a:t> language, culture, and tradition is not forgotten. </a:t>
            </a:r>
          </a:p>
          <a:p>
            <a:endParaRPr lang="en-GB" baseline="30000" dirty="0">
              <a:ea typeface="Calibri"/>
              <a:cs typeface="Calibri"/>
            </a:endParaRPr>
          </a:p>
          <a:p>
            <a:r>
              <a:rPr lang="en-GB" baseline="30000" dirty="0">
                <a:ea typeface="Calibri"/>
                <a:cs typeface="Calibri"/>
              </a:rPr>
              <a:t>Within the Ravenhill report on </a:t>
            </a:r>
            <a:r>
              <a:rPr lang="en-GB" baseline="30000" dirty="0" err="1">
                <a:ea typeface="Calibri"/>
                <a:cs typeface="Calibri"/>
              </a:rPr>
              <a:t>Econmic</a:t>
            </a:r>
            <a:r>
              <a:rPr lang="en-GB" baseline="30000" dirty="0">
                <a:ea typeface="Calibri"/>
                <a:cs typeface="Calibri"/>
              </a:rPr>
              <a:t> and Social impact, it states that </a:t>
            </a:r>
            <a:r>
              <a:rPr lang="en-GB" baseline="30000" dirty="0"/>
              <a:t> "A survey conducted among S4C's direct suppliers revealed that Welsh language skills are essential for 75% of their workforce", showing how vital the </a:t>
            </a:r>
            <a:r>
              <a:rPr lang="en-GB" baseline="30000" dirty="0" err="1"/>
              <a:t>welsh</a:t>
            </a:r>
            <a:r>
              <a:rPr lang="en-GB" baseline="30000" dirty="0"/>
              <a:t> language is to their local business, how the bond of the historical Welsh language is what is still keeping the country strong, building up the economy to this day.</a:t>
            </a:r>
            <a:endParaRPr lang="en-GB" baseline="30000" dirty="0">
              <a:ea typeface="Calibri"/>
              <a:cs typeface="Calibri"/>
            </a:endParaRPr>
          </a:p>
          <a:p>
            <a:endParaRPr lang="en-GB" baseline="30000" dirty="0">
              <a:ea typeface="Calibri"/>
              <a:cs typeface="Calibri"/>
            </a:endParaRPr>
          </a:p>
          <a:p>
            <a:r>
              <a:rPr lang="en-GB" baseline="30000" dirty="0">
                <a:ea typeface="Calibri"/>
                <a:cs typeface="Calibri"/>
              </a:rPr>
              <a:t>i</a:t>
            </a:r>
            <a:r>
              <a:rPr lang="en-GB" strike="sngStrike" baseline="30000" dirty="0">
                <a:ea typeface="Calibri"/>
                <a:cs typeface="Calibri"/>
              </a:rPr>
              <a:t>ncluding help with their website. Encouraging that the Welsh language section is accessible and up to date. S4C are also supporting them with Welsh lessons and ensuring that all games have a </a:t>
            </a:r>
            <a:r>
              <a:rPr lang="en-GB" strike="sngStrike" baseline="30000" err="1">
                <a:ea typeface="Calibri"/>
                <a:cs typeface="Calibri"/>
              </a:rPr>
              <a:t>welsh</a:t>
            </a:r>
            <a:r>
              <a:rPr lang="en-GB" strike="sngStrike" baseline="30000" dirty="0">
                <a:ea typeface="Calibri"/>
                <a:cs typeface="Calibri"/>
              </a:rPr>
              <a:t> language option commentary.</a:t>
            </a:r>
            <a:endParaRPr lang="en-GB" strike="sngStrike">
              <a:ea typeface="Calibri"/>
              <a:cs typeface="Calibri"/>
            </a:endParaRPr>
          </a:p>
        </p:txBody>
      </p:sp>
      <p:sp>
        <p:nvSpPr>
          <p:cNvPr id="4" name="Slide Number Placeholder 3"/>
          <p:cNvSpPr>
            <a:spLocks noGrp="1"/>
          </p:cNvSpPr>
          <p:nvPr>
            <p:ph type="sldNum" sz="quarter" idx="5"/>
          </p:nvPr>
        </p:nvSpPr>
        <p:spPr/>
        <p:txBody>
          <a:bodyPr/>
          <a:lstStyle/>
          <a:p>
            <a:fld id="{30CE524E-EF31-4106-8FEF-5058D3BBCD76}" type="slidenum">
              <a:rPr lang="en-GB" smtClean="0"/>
              <a:t>5</a:t>
            </a:fld>
            <a:endParaRPr lang="en-GB"/>
          </a:p>
        </p:txBody>
      </p:sp>
    </p:spTree>
    <p:extLst>
      <p:ext uri="{BB962C8B-B14F-4D97-AF65-F5344CB8AC3E}">
        <p14:creationId xmlns:p14="http://schemas.microsoft.com/office/powerpoint/2010/main" val="2422148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Here you can see a screen shot from the BBC bitesize page, where S4C and BBC are working together on ensuring an inclusive education for all. All GCSE subjects can be accessed through the medium of Welsh. This is over seen by the S4C to ensure that all language and information is correct. Following in line with Curriculum </a:t>
            </a:r>
            <a:r>
              <a:rPr lang="en-US" dirty="0" err="1">
                <a:ea typeface="Calibri"/>
                <a:cs typeface="Calibri"/>
              </a:rPr>
              <a:t>Cymreag</a:t>
            </a:r>
            <a:r>
              <a:rPr lang="en-US" dirty="0">
                <a:ea typeface="Calibri"/>
                <a:cs typeface="Calibri"/>
              </a:rPr>
              <a:t>.</a:t>
            </a:r>
          </a:p>
          <a:p>
            <a:r>
              <a:rPr lang="en-US" dirty="0">
                <a:ea typeface="Calibri"/>
                <a:cs typeface="Calibri"/>
              </a:rPr>
              <a:t>S4C have also created a number of their own teaching materials including over 100 hours of history of Wales. </a:t>
            </a:r>
            <a:r>
              <a:rPr lang="en-US" dirty="0"/>
              <a:t>The online education pack, is based on the history series </a:t>
            </a:r>
            <a:r>
              <a:rPr lang="en-US" b="1" dirty="0"/>
              <a:t>Amser Maith, Maith </a:t>
            </a:r>
            <a:r>
              <a:rPr lang="en-US" b="1" dirty="0" err="1"/>
              <a:t>yn</a:t>
            </a:r>
            <a:r>
              <a:rPr lang="en-US" b="1" dirty="0"/>
              <a:t> </a:t>
            </a:r>
            <a:r>
              <a:rPr lang="en-US" b="1" dirty="0" err="1"/>
              <a:t>Ôl</a:t>
            </a:r>
            <a:r>
              <a:rPr lang="en-US" dirty="0"/>
              <a:t> contains 100 teaching hours for children aged 5 to 9. Supporting the existing curriculum and the new educational curriculum that was formally introduced to classes in 2022. This is the first time that such an education pack has been produced in Welsh with support from </a:t>
            </a:r>
            <a:r>
              <a:rPr lang="en-US" dirty="0" err="1"/>
              <a:t>Canolfan</a:t>
            </a:r>
            <a:r>
              <a:rPr lang="en-US" dirty="0"/>
              <a:t> </a:t>
            </a:r>
            <a:r>
              <a:rPr lang="en-US" dirty="0" err="1"/>
              <a:t>Peniarth</a:t>
            </a:r>
            <a:r>
              <a:rPr lang="en-US" dirty="0"/>
              <a:t>. working </a:t>
            </a:r>
            <a:r>
              <a:rPr lang="en-US" dirty="0" err="1"/>
              <a:t>alsong</a:t>
            </a:r>
            <a:r>
              <a:rPr lang="en-US" dirty="0"/>
              <a:t> side the S4C.  </a:t>
            </a:r>
            <a:r>
              <a:rPr lang="en-US" dirty="0">
                <a:hlinkClick r:id="rId3"/>
              </a:rPr>
              <a:t>Education pack which includes 100 teaching hours is launched to accompany S4C children’s history series | Press | S4C</a:t>
            </a:r>
            <a:endParaRPr lang="en-US" dirty="0">
              <a:ea typeface="Calibri"/>
              <a:cs typeface="Calibri"/>
            </a:endParaRPr>
          </a:p>
          <a:p>
            <a:r>
              <a:rPr lang="en-US" dirty="0">
                <a:ea typeface="Calibri"/>
                <a:cs typeface="Calibri"/>
              </a:rPr>
              <a:t> </a:t>
            </a:r>
            <a:r>
              <a:rPr lang="en-US" dirty="0" err="1">
                <a:ea typeface="Calibri"/>
                <a:cs typeface="Calibri"/>
              </a:rPr>
              <a:t>Adnodd</a:t>
            </a:r>
            <a:r>
              <a:rPr lang="en-US" dirty="0">
                <a:ea typeface="Calibri"/>
                <a:cs typeface="Calibri"/>
              </a:rPr>
              <a:t> is another </a:t>
            </a:r>
            <a:r>
              <a:rPr lang="en-US" dirty="0" err="1">
                <a:ea typeface="Calibri"/>
                <a:cs typeface="Calibri"/>
              </a:rPr>
              <a:t>goverement</a:t>
            </a:r>
            <a:r>
              <a:rPr lang="en-US" dirty="0">
                <a:ea typeface="Calibri"/>
                <a:cs typeface="Calibri"/>
              </a:rPr>
              <a:t> run activity, that focuses on the Welsh language in education and for supporting ALN. </a:t>
            </a:r>
            <a:r>
              <a:rPr lang="en-US" dirty="0" err="1">
                <a:ea typeface="Calibri"/>
                <a:cs typeface="Calibri"/>
              </a:rPr>
              <a:t>HIt</a:t>
            </a:r>
            <a:r>
              <a:rPr lang="en-US" dirty="0">
                <a:ea typeface="Calibri"/>
                <a:cs typeface="Calibri"/>
              </a:rPr>
              <a:t> works on how to integrate the Welsh language and has three</a:t>
            </a:r>
            <a:r>
              <a:rPr lang="en-US" dirty="0"/>
              <a:t> key focus areas that guide </a:t>
            </a:r>
            <a:r>
              <a:rPr lang="en-US" dirty="0" err="1"/>
              <a:t>Adnodd’s</a:t>
            </a:r>
            <a:r>
              <a:rPr lang="en-US" dirty="0"/>
              <a:t> work: Literacy, Equality &amp; Anti-racism, and Well-being. These focus areas are designed to ensure that every resource commissioned makes a meaningful, lasting contribution to addressing the biggest challenges facing learners and educators today — from falling literacy levels to entrenched inequalities and the mental health crisis affecting children and young people in Welas. </a:t>
            </a:r>
            <a:r>
              <a:rPr lang="en-US" dirty="0">
                <a:hlinkClick r:id="rId4"/>
              </a:rPr>
              <a:t>New Strategy from Adnodd Sets Out Vision for Educational Resource Development</a:t>
            </a:r>
            <a:r>
              <a:rPr lang="en-US" dirty="0"/>
              <a:t> </a:t>
            </a:r>
            <a:endParaRPr lang="en-US" dirty="0">
              <a:ea typeface="Calibri"/>
              <a:cs typeface="Calibri"/>
            </a:endParaRPr>
          </a:p>
          <a:p>
            <a:r>
              <a:rPr lang="en-US" dirty="0">
                <a:ea typeface="Calibri"/>
                <a:cs typeface="Calibri"/>
              </a:rPr>
              <a:t>Our new generation needs a new way of learning and with this new bilingual resources created by </a:t>
            </a:r>
            <a:r>
              <a:rPr lang="en-US" dirty="0" err="1">
                <a:ea typeface="Calibri"/>
                <a:cs typeface="Calibri"/>
              </a:rPr>
              <a:t>Adnodd</a:t>
            </a:r>
            <a:r>
              <a:rPr lang="en-US" dirty="0">
                <a:ea typeface="Calibri"/>
                <a:cs typeface="Calibri"/>
              </a:rPr>
              <a:t>, Welsh education and </a:t>
            </a:r>
            <a:r>
              <a:rPr lang="en-US" dirty="0" err="1">
                <a:ea typeface="Calibri"/>
                <a:cs typeface="Calibri"/>
              </a:rPr>
              <a:t>bilingulaism</a:t>
            </a:r>
            <a:r>
              <a:rPr lang="en-US" dirty="0">
                <a:ea typeface="Calibri"/>
                <a:cs typeface="Calibri"/>
              </a:rPr>
              <a:t> will no longer be held back, creating a new, fun, up to date, technology based learning tool. Finally bringing Welsh learning into the 21st century. </a:t>
            </a:r>
          </a:p>
          <a:p>
            <a:r>
              <a:rPr lang="en-US" dirty="0">
                <a:ea typeface="Calibri"/>
                <a:cs typeface="Calibri"/>
              </a:rPr>
              <a:t>Hwb have also done some creative work with </a:t>
            </a:r>
            <a:r>
              <a:rPr lang="en-US" dirty="0">
                <a:solidFill>
                  <a:srgbClr val="1F1F1F"/>
                </a:solidFill>
                <a:ea typeface="Calibri"/>
                <a:cs typeface="Calibri"/>
              </a:rPr>
              <a:t>S4C</a:t>
            </a:r>
            <a:r>
              <a:rPr lang="en-US" dirty="0">
                <a:solidFill>
                  <a:srgbClr val="1F1F1F"/>
                </a:solidFill>
              </a:rPr>
              <a:t>, WJEC and the Welsh Government, working together on a streaming channel that hosts over 80 hours of </a:t>
            </a:r>
            <a:r>
              <a:rPr lang="en-US" dirty="0" err="1">
                <a:solidFill>
                  <a:srgbClr val="1F1F1F"/>
                </a:solidFill>
              </a:rPr>
              <a:t>programms</a:t>
            </a:r>
            <a:r>
              <a:rPr lang="en-US" dirty="0">
                <a:solidFill>
                  <a:srgbClr val="1F1F1F"/>
                </a:solidFill>
              </a:rPr>
              <a:t> on </a:t>
            </a:r>
            <a:r>
              <a:rPr lang="en-US" dirty="0" err="1">
                <a:solidFill>
                  <a:srgbClr val="1F1F1F"/>
                </a:solidFill>
              </a:rPr>
              <a:t>hwb</a:t>
            </a:r>
            <a:r>
              <a:rPr lang="en-US" dirty="0">
                <a:solidFill>
                  <a:srgbClr val="1F1F1F"/>
                </a:solidFill>
              </a:rPr>
              <a:t>.  You must be able to long onto </a:t>
            </a:r>
            <a:r>
              <a:rPr lang="en-US" dirty="0" err="1">
                <a:solidFill>
                  <a:srgbClr val="1F1F1F"/>
                </a:solidFill>
              </a:rPr>
              <a:t>hwb</a:t>
            </a:r>
            <a:r>
              <a:rPr lang="en-US" dirty="0">
                <a:solidFill>
                  <a:srgbClr val="1F1F1F"/>
                </a:solidFill>
              </a:rPr>
              <a:t> to access these. There are two different areas of lez\</a:t>
            </a:r>
            <a:r>
              <a:rPr lang="en-US" dirty="0" err="1">
                <a:solidFill>
                  <a:srgbClr val="1F1F1F"/>
                </a:solidFill>
              </a:rPr>
              <a:t>arning</a:t>
            </a:r>
            <a:r>
              <a:rPr lang="en-US" dirty="0">
                <a:solidFill>
                  <a:srgbClr val="1F1F1F"/>
                </a:solidFill>
              </a:rPr>
              <a:t> here. One for Secondary school and another for post 16 learners only. This is continuously being updated by S4C on Hwb.  </a:t>
            </a:r>
            <a:r>
              <a:rPr lang="en-US" dirty="0">
                <a:solidFill>
                  <a:srgbClr val="1F1F1F"/>
                </a:solidFill>
                <a:hlinkClick r:id="rId5"/>
              </a:rPr>
              <a:t>S4C streaming channel - Hwb</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0CE524E-EF31-4106-8FEF-5058D3BBCD76}" type="slidenum">
              <a:rPr lang="en-US"/>
              <a:t>7</a:t>
            </a:fld>
            <a:endParaRPr lang="en-US"/>
          </a:p>
        </p:txBody>
      </p:sp>
    </p:spTree>
    <p:extLst>
      <p:ext uri="{BB962C8B-B14F-4D97-AF65-F5344CB8AC3E}">
        <p14:creationId xmlns:p14="http://schemas.microsoft.com/office/powerpoint/2010/main" val="1346463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trike="sngStrike" dirty="0">
                <a:solidFill>
                  <a:srgbClr val="444444"/>
                </a:solidFill>
                <a:ea typeface="Calibri"/>
                <a:cs typeface="Calibri"/>
              </a:rPr>
              <a:t> </a:t>
            </a:r>
          </a:p>
          <a:p>
            <a:r>
              <a:rPr lang="en-US" strike="sngStrike" err="1">
                <a:solidFill>
                  <a:srgbClr val="000000"/>
                </a:solidFill>
                <a:ea typeface="Calibri"/>
                <a:cs typeface="Calibri"/>
              </a:rPr>
              <a:t>Adnodd</a:t>
            </a:r>
            <a:r>
              <a:rPr lang="en-US" strike="sngStrike" dirty="0">
                <a:solidFill>
                  <a:srgbClr val="000000"/>
                </a:solidFill>
                <a:ea typeface="Calibri"/>
                <a:cs typeface="Calibri"/>
              </a:rPr>
              <a:t> is another </a:t>
            </a:r>
            <a:r>
              <a:rPr lang="en-US" strike="sngStrike" err="1">
                <a:solidFill>
                  <a:srgbClr val="000000"/>
                </a:solidFill>
                <a:ea typeface="Calibri"/>
                <a:cs typeface="Calibri"/>
              </a:rPr>
              <a:t>goverement</a:t>
            </a:r>
            <a:r>
              <a:rPr lang="en-US" strike="sngStrike" dirty="0">
                <a:solidFill>
                  <a:srgbClr val="000000"/>
                </a:solidFill>
                <a:ea typeface="Calibri"/>
                <a:cs typeface="Calibri"/>
              </a:rPr>
              <a:t> run </a:t>
            </a:r>
            <a:r>
              <a:rPr lang="en-US" strike="sngStrike" err="1">
                <a:solidFill>
                  <a:srgbClr val="000000"/>
                </a:solidFill>
                <a:ea typeface="Calibri"/>
                <a:cs typeface="Calibri"/>
              </a:rPr>
              <a:t>actiovity</a:t>
            </a:r>
            <a:r>
              <a:rPr lang="en-US" strike="sngStrike" dirty="0">
                <a:solidFill>
                  <a:srgbClr val="000000"/>
                </a:solidFill>
                <a:ea typeface="Calibri"/>
                <a:cs typeface="Calibri"/>
              </a:rPr>
              <a:t> that focuses on the </a:t>
            </a:r>
            <a:r>
              <a:rPr lang="en-US" strike="sngStrike" err="1">
                <a:solidFill>
                  <a:srgbClr val="000000"/>
                </a:solidFill>
                <a:ea typeface="Calibri"/>
                <a:cs typeface="Calibri"/>
              </a:rPr>
              <a:t>welsh</a:t>
            </a:r>
            <a:r>
              <a:rPr lang="en-US" strike="sngStrike" dirty="0">
                <a:solidFill>
                  <a:srgbClr val="000000"/>
                </a:solidFill>
                <a:ea typeface="Calibri"/>
                <a:cs typeface="Calibri"/>
              </a:rPr>
              <a:t> language in education and ALN. How to </a:t>
            </a:r>
            <a:r>
              <a:rPr lang="en-US" strike="sngStrike" err="1">
                <a:solidFill>
                  <a:srgbClr val="000000"/>
                </a:solidFill>
                <a:ea typeface="Calibri"/>
                <a:cs typeface="Calibri"/>
              </a:rPr>
              <a:t>intergrate</a:t>
            </a:r>
            <a:r>
              <a:rPr lang="en-US" strike="sngStrike" dirty="0">
                <a:solidFill>
                  <a:srgbClr val="000000"/>
                </a:solidFill>
                <a:ea typeface="Calibri"/>
                <a:cs typeface="Calibri"/>
              </a:rPr>
              <a:t> the </a:t>
            </a:r>
            <a:r>
              <a:rPr lang="en-US" strike="sngStrike" err="1">
                <a:solidFill>
                  <a:srgbClr val="000000"/>
                </a:solidFill>
                <a:ea typeface="Calibri"/>
                <a:cs typeface="Calibri"/>
              </a:rPr>
              <a:t>welsh</a:t>
            </a:r>
            <a:r>
              <a:rPr lang="en-US" strike="sngStrike" dirty="0">
                <a:solidFill>
                  <a:srgbClr val="000000"/>
                </a:solidFill>
                <a:ea typeface="Calibri"/>
                <a:cs typeface="Calibri"/>
              </a:rPr>
              <a:t> language.</a:t>
            </a:r>
            <a:endParaRPr lang="en-US" strike="sngStrike" dirty="0">
              <a:solidFill>
                <a:srgbClr val="444444"/>
              </a:solidFill>
              <a:ea typeface="Calibri"/>
              <a:cs typeface="Calibri"/>
            </a:endParaRPr>
          </a:p>
          <a:p>
            <a:r>
              <a:rPr lang="en-US" strike="sngStrike" dirty="0">
                <a:solidFill>
                  <a:srgbClr val="000000"/>
                </a:solidFill>
                <a:ea typeface="Calibri"/>
                <a:cs typeface="Calibri"/>
              </a:rPr>
              <a:t>three key focus areas that will guide </a:t>
            </a:r>
            <a:r>
              <a:rPr lang="en-US" strike="sngStrike" err="1">
                <a:solidFill>
                  <a:srgbClr val="000000"/>
                </a:solidFill>
                <a:ea typeface="Calibri"/>
                <a:cs typeface="Calibri"/>
              </a:rPr>
              <a:t>Adnodd’s</a:t>
            </a:r>
            <a:r>
              <a:rPr lang="en-US" strike="sngStrike" dirty="0">
                <a:solidFill>
                  <a:srgbClr val="000000"/>
                </a:solidFill>
                <a:ea typeface="Calibri"/>
                <a:cs typeface="Calibri"/>
              </a:rPr>
              <a:t> work: Literacy, Equity &amp; Anti-racism, and Well-being. These focus areas are designed to ensure that every resource commissioned makes a meaningful, lasting contribution to addressing the biggest challenges facing learners and educators today — from falling literacy levels to entrenched inequalities and the mental health crisis affecting children and young people. </a:t>
            </a:r>
            <a:r>
              <a:rPr lang="en-US" strike="sngStrike" dirty="0">
                <a:solidFill>
                  <a:srgbClr val="444444"/>
                </a:solidFill>
                <a:ea typeface="Calibri"/>
                <a:cs typeface="Calibri"/>
                <a:hlinkClick r:id="rId3"/>
              </a:rPr>
              <a:t>New Strategy from Adnodd Sets Out Vision for Educational Resource Development</a:t>
            </a:r>
            <a:r>
              <a:rPr lang="en-US" strike="sngStrike" dirty="0">
                <a:solidFill>
                  <a:srgbClr val="000000"/>
                </a:solidFill>
                <a:ea typeface="Calibri"/>
                <a:cs typeface="Calibri"/>
              </a:rPr>
              <a:t> </a:t>
            </a:r>
            <a:endParaRPr lang="en-US" strike="sngStrike" dirty="0">
              <a:solidFill>
                <a:srgbClr val="444444"/>
              </a:solidFill>
              <a:ea typeface="Calibri"/>
              <a:cs typeface="Calibri"/>
            </a:endParaRPr>
          </a:p>
          <a:p>
            <a:r>
              <a:rPr lang="en-US" dirty="0"/>
              <a:t>Our new generation need a new way of learning and with this new bilingual resources created by </a:t>
            </a:r>
            <a:r>
              <a:rPr lang="en-US" dirty="0" err="1"/>
              <a:t>Adnodd</a:t>
            </a:r>
            <a:r>
              <a:rPr lang="en-US" dirty="0"/>
              <a:t>, Welsh education and </a:t>
            </a:r>
            <a:r>
              <a:rPr lang="en-US" dirty="0" err="1"/>
              <a:t>bilingulaism</a:t>
            </a:r>
            <a:r>
              <a:rPr lang="en-US" dirty="0"/>
              <a:t> will no longer be held back, creating a new, fun, up to date, technology based learning tool. This is the way most pupils now like to learn and communicate with others.  Finally bringing Welsh learning into the 21st century. </a:t>
            </a:r>
          </a:p>
          <a:p>
            <a:endParaRPr lang="en-US" dirty="0">
              <a:ea typeface="Calibri"/>
              <a:cs typeface="Calibri"/>
            </a:endParaRPr>
          </a:p>
          <a:p>
            <a:r>
              <a:rPr lang="en-US" dirty="0" err="1">
                <a:ea typeface="Calibri"/>
                <a:cs typeface="Calibri"/>
              </a:rPr>
              <a:t>Cyw</a:t>
            </a:r>
            <a:r>
              <a:rPr lang="en-US" dirty="0">
                <a:ea typeface="Calibri"/>
                <a:cs typeface="Calibri"/>
              </a:rPr>
              <a:t>, is designed for babies up to the age of 7. This is not just TV shows but also an interactive website, where they have songs, games, a creative tab where you can </a:t>
            </a:r>
            <a:r>
              <a:rPr lang="en-US" dirty="0" err="1">
                <a:ea typeface="Calibri"/>
                <a:cs typeface="Calibri"/>
              </a:rPr>
              <a:t>colour</a:t>
            </a:r>
            <a:r>
              <a:rPr lang="en-US" dirty="0">
                <a:ea typeface="Calibri"/>
                <a:cs typeface="Calibri"/>
              </a:rPr>
              <a:t> and draw out your thoughts and feelings as well as a </a:t>
            </a:r>
            <a:r>
              <a:rPr lang="en-US" dirty="0" err="1">
                <a:ea typeface="Calibri"/>
                <a:cs typeface="Calibri"/>
              </a:rPr>
              <a:t>a</a:t>
            </a:r>
            <a:r>
              <a:rPr lang="en-US" dirty="0">
                <a:ea typeface="Calibri"/>
                <a:cs typeface="Calibri"/>
              </a:rPr>
              <a:t> very important birthdays page, where you can upload a photo and message for a little ones special day that may then be shown on TV. </a:t>
            </a:r>
            <a:r>
              <a:rPr lang="en-GB" dirty="0">
                <a:hlinkClick r:id="rId4"/>
              </a:rPr>
              <a:t>Gwefan Cyw | S4C</a:t>
            </a:r>
            <a:endParaRPr lang="en-GB" dirty="0"/>
          </a:p>
          <a:p>
            <a:r>
              <a:rPr lang="en-GB" dirty="0" err="1">
                <a:ea typeface="Calibri"/>
                <a:cs typeface="Calibri"/>
              </a:rPr>
              <a:t>Stwnsh</a:t>
            </a:r>
            <a:r>
              <a:rPr lang="en-GB" dirty="0">
                <a:ea typeface="Calibri"/>
                <a:cs typeface="Calibri"/>
              </a:rPr>
              <a:t>, shown as the S and plus sign, is designed for children </a:t>
            </a:r>
            <a:r>
              <a:rPr lang="en-GB" dirty="0" err="1">
                <a:ea typeface="Calibri"/>
                <a:cs typeface="Calibri"/>
              </a:rPr>
              <a:t>ageed</a:t>
            </a:r>
            <a:r>
              <a:rPr lang="en-GB" dirty="0">
                <a:ea typeface="Calibri"/>
                <a:cs typeface="Calibri"/>
              </a:rPr>
              <a:t> between 7 to 14. Again not just Tv </a:t>
            </a:r>
            <a:r>
              <a:rPr lang="en-GB" dirty="0" err="1">
                <a:ea typeface="Calibri"/>
                <a:cs typeface="Calibri"/>
              </a:rPr>
              <a:t>progamms</a:t>
            </a:r>
            <a:r>
              <a:rPr lang="en-GB" dirty="0">
                <a:ea typeface="Calibri"/>
                <a:cs typeface="Calibri"/>
              </a:rPr>
              <a:t> they also have their very own you tube channel, something the new generation are fascinated with! Along with this, they have online with games, </a:t>
            </a:r>
            <a:r>
              <a:rPr lang="en-GB" dirty="0" err="1">
                <a:ea typeface="Calibri"/>
                <a:cs typeface="Calibri"/>
              </a:rPr>
              <a:t>competeions</a:t>
            </a:r>
            <a:r>
              <a:rPr lang="en-GB" dirty="0">
                <a:ea typeface="Calibri"/>
                <a:cs typeface="Calibri"/>
              </a:rPr>
              <a:t> and such a verity of programs all based in Wales, covering everything from the daily news to the most extreme challenges in Wild Wales! </a:t>
            </a:r>
            <a:r>
              <a:rPr lang="en-GB" dirty="0"/>
              <a:t>Very </a:t>
            </a:r>
            <a:r>
              <a:rPr lang="en-GB" dirty="0" err="1"/>
              <a:t>enterating</a:t>
            </a:r>
            <a:r>
              <a:rPr lang="en-GB" dirty="0"/>
              <a:t> with this age group, </a:t>
            </a:r>
            <a:r>
              <a:rPr lang="en-GB" dirty="0" err="1"/>
              <a:t>almopst</a:t>
            </a:r>
            <a:r>
              <a:rPr lang="en-GB" dirty="0"/>
              <a:t> like a </a:t>
            </a:r>
            <a:r>
              <a:rPr lang="en-GB" dirty="0" err="1"/>
              <a:t>welsh</a:t>
            </a:r>
            <a:r>
              <a:rPr lang="en-GB" dirty="0"/>
              <a:t> </a:t>
            </a:r>
            <a:r>
              <a:rPr lang="en-GB" dirty="0" err="1"/>
              <a:t>verson</a:t>
            </a:r>
            <a:r>
              <a:rPr lang="en-GB" dirty="0"/>
              <a:t> if </a:t>
            </a:r>
            <a:r>
              <a:rPr lang="en-GB" dirty="0" err="1"/>
              <a:t>Im</a:t>
            </a:r>
            <a:r>
              <a:rPr lang="en-GB" dirty="0"/>
              <a:t> a </a:t>
            </a:r>
            <a:r>
              <a:rPr lang="en-GB" dirty="0" err="1"/>
              <a:t>celebruity</a:t>
            </a:r>
            <a:r>
              <a:rPr lang="en-GB" dirty="0"/>
              <a:t> get ee out of here.  </a:t>
            </a:r>
            <a:r>
              <a:rPr lang="en-GB" dirty="0">
                <a:hlinkClick r:id="rId5"/>
              </a:rPr>
              <a:t>Stwnsh | S4C</a:t>
            </a:r>
            <a:endParaRPr lang="en-GB" dirty="0"/>
          </a:p>
          <a:p>
            <a:r>
              <a:rPr lang="en-GB" dirty="0">
                <a:ea typeface="Calibri"/>
                <a:cs typeface="Calibri"/>
              </a:rPr>
              <a:t>Hansh is designed for our teenagers and young adults. Again available online, but also </a:t>
            </a:r>
            <a:r>
              <a:rPr lang="en-GB" dirty="0" err="1">
                <a:ea typeface="Calibri"/>
                <a:cs typeface="Calibri"/>
              </a:rPr>
              <a:t>tictock</a:t>
            </a:r>
            <a:r>
              <a:rPr lang="en-GB" dirty="0">
                <a:ea typeface="Calibri"/>
                <a:cs typeface="Calibri"/>
              </a:rPr>
              <a:t>, Instagram and </a:t>
            </a:r>
            <a:r>
              <a:rPr lang="en-GB" dirty="0" err="1">
                <a:ea typeface="Calibri"/>
                <a:cs typeface="Calibri"/>
              </a:rPr>
              <a:t>facebook</a:t>
            </a:r>
            <a:r>
              <a:rPr lang="en-GB" dirty="0">
                <a:ea typeface="Calibri"/>
                <a:cs typeface="Calibri"/>
              </a:rPr>
              <a:t> to name a few. Here you have your more grown up programs such as reality shows, or  celebrity ones,  even with bar Hansh, which on a first look seems to be a Welsh version of </a:t>
            </a:r>
            <a:r>
              <a:rPr lang="en-GB" dirty="0" err="1">
                <a:ea typeface="Calibri"/>
                <a:cs typeface="Calibri"/>
              </a:rPr>
              <a:t>Beindorm</a:t>
            </a:r>
            <a:r>
              <a:rPr lang="en-GB" dirty="0">
                <a:ea typeface="Calibri"/>
                <a:cs typeface="Calibri"/>
              </a:rPr>
              <a:t>. Everything is available to access online as well as on S4C channel itself.   </a:t>
            </a:r>
            <a:r>
              <a:rPr lang="en-GB" dirty="0">
                <a:hlinkClick r:id="rId6"/>
              </a:rPr>
              <a:t>Hansh | S4C</a:t>
            </a:r>
            <a:r>
              <a:rPr lang="en-GB" dirty="0"/>
              <a:t> S4C also use you tube to target the teenage audience, with exclusive shows on you tube as well as tick </a:t>
            </a:r>
            <a:r>
              <a:rPr lang="en-GB" dirty="0" err="1"/>
              <a:t>tok</a:t>
            </a:r>
            <a:r>
              <a:rPr lang="en-GB" dirty="0"/>
              <a:t>,  which are not available anywhere else. </a:t>
            </a:r>
            <a:endParaRPr lang="en-GB" dirty="0">
              <a:ea typeface="Calibri"/>
              <a:cs typeface="Calibri"/>
            </a:endParaRPr>
          </a:p>
          <a:p>
            <a:r>
              <a:rPr lang="en-GB" dirty="0">
                <a:ea typeface="Calibri"/>
                <a:cs typeface="Calibri"/>
              </a:rPr>
              <a:t>S4C is also available through its very own app, which ahs had over 250,000 subscriptions since it started. </a:t>
            </a:r>
            <a:r>
              <a:rPr lang="en-GB" dirty="0"/>
              <a:t>“</a:t>
            </a:r>
            <a:r>
              <a:rPr lang="en-GB" sz="1200" b="0" i="0" kern="1200" dirty="0">
                <a:solidFill>
                  <a:schemeClr val="tx1"/>
                </a:solidFill>
                <a:effectLst/>
                <a:latin typeface="+mn-lt"/>
                <a:ea typeface="+mn-ea"/>
                <a:cs typeface="+mn-cs"/>
              </a:rPr>
              <a:t>S4C </a:t>
            </a:r>
            <a:r>
              <a:rPr lang="en-GB" sz="1200" b="0" i="0" kern="1200" dirty="0" err="1">
                <a:solidFill>
                  <a:schemeClr val="tx1"/>
                </a:solidFill>
                <a:effectLst/>
                <a:latin typeface="+mn-lt"/>
                <a:ea typeface="+mn-ea"/>
                <a:cs typeface="+mn-cs"/>
              </a:rPr>
              <a:t>Clic</a:t>
            </a:r>
            <a:r>
              <a:rPr lang="en-GB" sz="1200" b="0" i="0" kern="1200" dirty="0">
                <a:solidFill>
                  <a:schemeClr val="tx1"/>
                </a:solidFill>
                <a:effectLst/>
                <a:latin typeface="+mn-lt"/>
                <a:ea typeface="+mn-ea"/>
                <a:cs typeface="+mn-cs"/>
              </a:rPr>
              <a:t> is the place to watch S4C's programmes on demand and since developing its subscription model in May 2019, the service has considerably enhanced its provision.</a:t>
            </a:r>
          </a:p>
          <a:p>
            <a:r>
              <a:rPr lang="en-GB" sz="1200" b="0" i="0" kern="1200" dirty="0">
                <a:solidFill>
                  <a:schemeClr val="tx1"/>
                </a:solidFill>
                <a:effectLst/>
                <a:latin typeface="+mn-lt"/>
                <a:ea typeface="+mn-ea"/>
                <a:cs typeface="+mn-cs"/>
              </a:rPr>
              <a:t>In addition to streaming new and classic drama series, S4C </a:t>
            </a:r>
            <a:r>
              <a:rPr lang="en-GB" sz="1200" b="0" i="0" kern="1200" dirty="0" err="1">
                <a:solidFill>
                  <a:schemeClr val="tx1"/>
                </a:solidFill>
                <a:effectLst/>
                <a:latin typeface="+mn-lt"/>
                <a:ea typeface="+mn-ea"/>
                <a:cs typeface="+mn-cs"/>
              </a:rPr>
              <a:t>Clic</a:t>
            </a:r>
            <a:r>
              <a:rPr lang="en-GB" sz="1200" b="0" i="0" kern="1200" dirty="0">
                <a:solidFill>
                  <a:schemeClr val="tx1"/>
                </a:solidFill>
                <a:effectLst/>
                <a:latin typeface="+mn-lt"/>
                <a:ea typeface="+mn-ea"/>
                <a:cs typeface="+mn-cs"/>
              </a:rPr>
              <a:t> now offers exclusive live sport, including rugby from the Indigo Group Premiership and Welsh Schools and Colleges League, as well as dedicated content for children, young people and Welsh learners” </a:t>
            </a:r>
            <a:r>
              <a:rPr lang="en-GB" dirty="0">
                <a:hlinkClick r:id="rId7"/>
              </a:rPr>
              <a:t>S4C Clic reaches 250,000 registrations | Press | S4C</a:t>
            </a:r>
            <a:endParaRPr lang="en-GB" dirty="0"/>
          </a:p>
          <a:p>
            <a:r>
              <a:rPr lang="en-GB" dirty="0">
                <a:ea typeface="Calibri"/>
                <a:cs typeface="Calibri"/>
              </a:rPr>
              <a:t>Thanks to the links S4C has with the BBC, you can also access S4C through BBC </a:t>
            </a:r>
            <a:r>
              <a:rPr lang="en-GB" dirty="0" err="1">
                <a:ea typeface="Calibri"/>
                <a:cs typeface="Calibri"/>
              </a:rPr>
              <a:t>Iplayer</a:t>
            </a:r>
            <a:r>
              <a:rPr lang="en-GB" dirty="0">
                <a:ea typeface="Calibri"/>
                <a:cs typeface="Calibri"/>
              </a:rPr>
              <a:t>. </a:t>
            </a:r>
          </a:p>
          <a:p>
            <a:endParaRPr lang="en-GB" dirty="0">
              <a:ea typeface="Calibri"/>
              <a:cs typeface="Calibri"/>
            </a:endParaRPr>
          </a:p>
          <a:p>
            <a:endParaRPr lang="en-GB" dirty="0">
              <a:ea typeface="Calibri"/>
              <a:cs typeface="Calibri"/>
            </a:endParaRPr>
          </a:p>
          <a:p>
            <a:r>
              <a:rPr lang="en-GB" dirty="0">
                <a:hlinkClick r:id="rId8"/>
              </a:rPr>
              <a:t>S4C launches three teen-focused YouTube channels | Press | S4C</a:t>
            </a:r>
            <a:endParaRPr lang="en-GB"/>
          </a:p>
        </p:txBody>
      </p:sp>
      <p:sp>
        <p:nvSpPr>
          <p:cNvPr id="4" name="Slide Number Placeholder 3"/>
          <p:cNvSpPr>
            <a:spLocks noGrp="1"/>
          </p:cNvSpPr>
          <p:nvPr>
            <p:ph type="sldNum" sz="quarter" idx="5"/>
          </p:nvPr>
        </p:nvSpPr>
        <p:spPr/>
        <p:txBody>
          <a:bodyPr/>
          <a:lstStyle/>
          <a:p>
            <a:fld id="{30CE524E-EF31-4106-8FEF-5058D3BBCD76}" type="slidenum">
              <a:rPr lang="en-US"/>
              <a:t>8</a:t>
            </a:fld>
            <a:endParaRPr lang="en-US"/>
          </a:p>
        </p:txBody>
      </p:sp>
    </p:spTree>
    <p:extLst>
      <p:ext uri="{BB962C8B-B14F-4D97-AF65-F5344CB8AC3E}">
        <p14:creationId xmlns:p14="http://schemas.microsoft.com/office/powerpoint/2010/main" val="3264662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S4c will be hosted the Semi-final round of judging the 2025 international </a:t>
            </a:r>
            <a:r>
              <a:rPr lang="en-GB" err="1"/>
              <a:t>Emey</a:t>
            </a:r>
            <a:r>
              <a:rPr lang="en-GB" dirty="0"/>
              <a:t> awards in our iconic Cardiff Castle on the 30th June 2025. An international celebration of the </a:t>
            </a:r>
            <a:r>
              <a:rPr lang="en-GB" err="1"/>
              <a:t>televison</a:t>
            </a:r>
            <a:r>
              <a:rPr lang="en-GB" dirty="0"/>
              <a:t> Arts and Science in </a:t>
            </a:r>
            <a:r>
              <a:rPr lang="en-GB" err="1"/>
              <a:t>Animantion</a:t>
            </a:r>
            <a:r>
              <a:rPr lang="en-GB" dirty="0"/>
              <a:t>, celebrating the greatest of  the </a:t>
            </a:r>
            <a:r>
              <a:rPr lang="en-GB" err="1"/>
              <a:t>fim</a:t>
            </a:r>
            <a:r>
              <a:rPr lang="en-GB" dirty="0"/>
              <a:t> and </a:t>
            </a:r>
            <a:r>
              <a:rPr lang="en-GB" err="1"/>
              <a:t>televsoin</a:t>
            </a:r>
            <a:r>
              <a:rPr lang="en-GB" dirty="0"/>
              <a:t> industry outside of the US. The final of this event will be in in New York on the 24th of November 2025. </a:t>
            </a:r>
            <a:endParaRPr lang="en-US" dirty="0"/>
          </a:p>
          <a:p>
            <a:r>
              <a:rPr lang="en-GB" dirty="0">
                <a:ea typeface="Calibri"/>
                <a:cs typeface="Calibri"/>
              </a:rPr>
              <a:t>As the only Welsh language </a:t>
            </a:r>
            <a:r>
              <a:rPr lang="en-GB" dirty="0" err="1">
                <a:ea typeface="Calibri"/>
                <a:cs typeface="Calibri"/>
              </a:rPr>
              <a:t>telvsion</a:t>
            </a:r>
            <a:r>
              <a:rPr lang="en-GB" dirty="0">
                <a:ea typeface="Calibri"/>
                <a:cs typeface="Calibri"/>
              </a:rPr>
              <a:t> </a:t>
            </a:r>
            <a:r>
              <a:rPr lang="en-GB" dirty="0" err="1">
                <a:ea typeface="Calibri"/>
                <a:cs typeface="Calibri"/>
              </a:rPr>
              <a:t>breadcaster</a:t>
            </a:r>
            <a:r>
              <a:rPr lang="en-GB" dirty="0">
                <a:ea typeface="Calibri"/>
                <a:cs typeface="Calibri"/>
              </a:rPr>
              <a:t>, BBC and the government is working </a:t>
            </a:r>
            <a:r>
              <a:rPr lang="en-GB" dirty="0" err="1">
                <a:ea typeface="Calibri"/>
                <a:cs typeface="Calibri"/>
              </a:rPr>
              <a:t>inpartnership</a:t>
            </a:r>
            <a:r>
              <a:rPr lang="en-GB" dirty="0">
                <a:ea typeface="Calibri"/>
                <a:cs typeface="Calibri"/>
              </a:rPr>
              <a:t> with S4C with annual funding of £6.72 million. The </a:t>
            </a:r>
            <a:r>
              <a:rPr lang="en-GB" dirty="0" err="1">
                <a:ea typeface="Calibri"/>
                <a:cs typeface="Calibri"/>
              </a:rPr>
              <a:t>secatary</a:t>
            </a:r>
            <a:r>
              <a:rPr lang="en-GB" dirty="0">
                <a:ea typeface="Calibri"/>
                <a:cs typeface="Calibri"/>
              </a:rPr>
              <a:t> of state for </a:t>
            </a:r>
            <a:r>
              <a:rPr lang="en-GB" dirty="0" err="1">
                <a:ea typeface="Calibri"/>
                <a:cs typeface="Calibri"/>
              </a:rPr>
              <a:t>wales</a:t>
            </a:r>
            <a:r>
              <a:rPr lang="en-GB" dirty="0">
                <a:ea typeface="Calibri"/>
                <a:cs typeface="Calibri"/>
              </a:rPr>
              <a:t> Alun Cairns stated " </a:t>
            </a:r>
            <a:r>
              <a:rPr lang="en-GB" dirty="0">
                <a:solidFill>
                  <a:srgbClr val="0B0C0C"/>
                </a:solidFill>
              </a:rPr>
              <a:t>S4C undeniably makes an enormous contribution towards the creative industries in Wales, and crucially, to promoting the Welsh language and our culture around the world."</a:t>
            </a:r>
            <a:r>
              <a:rPr lang="en-GB" dirty="0">
                <a:solidFill>
                  <a:srgbClr val="0B0C0C"/>
                </a:solidFill>
                <a:ea typeface="Calibri"/>
                <a:cs typeface="Calibri"/>
              </a:rPr>
              <a:t> This how s how important the channel is, and how the channel can be seen all over the world as it is now. </a:t>
            </a:r>
            <a:r>
              <a:rPr lang="en-GB" dirty="0">
                <a:solidFill>
                  <a:srgbClr val="0B0C0C"/>
                </a:solidFill>
                <a:hlinkClick r:id="rId3"/>
              </a:rPr>
              <a:t>The future of S4C - GOV.UK</a:t>
            </a:r>
            <a:endParaRPr lang="en-GB" dirty="0">
              <a:solidFill>
                <a:srgbClr val="000000"/>
              </a:solidFill>
            </a:endParaRPr>
          </a:p>
          <a:p>
            <a:r>
              <a:rPr lang="en-GB" dirty="0">
                <a:solidFill>
                  <a:srgbClr val="0B0C0C"/>
                </a:solidFill>
                <a:ea typeface="Calibri"/>
                <a:cs typeface="Calibri"/>
              </a:rPr>
              <a:t>This shows how the channel has </a:t>
            </a:r>
            <a:r>
              <a:rPr lang="en-GB" dirty="0" err="1">
                <a:solidFill>
                  <a:srgbClr val="0B0C0C"/>
                </a:solidFill>
                <a:ea typeface="Calibri"/>
                <a:cs typeface="Calibri"/>
              </a:rPr>
              <a:t>eveolved</a:t>
            </a:r>
            <a:r>
              <a:rPr lang="en-GB" dirty="0">
                <a:solidFill>
                  <a:srgbClr val="0B0C0C"/>
                </a:solidFill>
                <a:ea typeface="Calibri"/>
                <a:cs typeface="Calibri"/>
              </a:rPr>
              <a:t> and moving forward with the 21st century. Having the channel digitalised, making it more than just a </a:t>
            </a:r>
            <a:r>
              <a:rPr lang="en-GB" dirty="0" err="1">
                <a:solidFill>
                  <a:srgbClr val="0B0C0C"/>
                </a:solidFill>
                <a:ea typeface="Calibri"/>
                <a:cs typeface="Calibri"/>
              </a:rPr>
              <a:t>welsh</a:t>
            </a:r>
            <a:r>
              <a:rPr lang="en-GB" dirty="0">
                <a:solidFill>
                  <a:srgbClr val="0B0C0C"/>
                </a:solidFill>
                <a:ea typeface="Calibri"/>
                <a:cs typeface="Calibri"/>
              </a:rPr>
              <a:t> channel is really pushing the S4C forward. As stated by </a:t>
            </a:r>
            <a:r>
              <a:rPr lang="en-GB" dirty="0" err="1">
                <a:solidFill>
                  <a:srgbClr val="0B0C0C"/>
                </a:solidFill>
                <a:ea typeface="Calibri"/>
                <a:cs typeface="Calibri"/>
              </a:rPr>
              <a:t>Gariant</a:t>
            </a:r>
            <a:r>
              <a:rPr lang="en-GB" dirty="0">
                <a:solidFill>
                  <a:srgbClr val="0B0C0C"/>
                </a:solidFill>
                <a:ea typeface="Calibri"/>
                <a:cs typeface="Calibri"/>
              </a:rPr>
              <a:t> Evans, chief executive of S4C. As part of this, </a:t>
            </a:r>
            <a:r>
              <a:rPr lang="en-GB" dirty="0">
                <a:solidFill>
                  <a:srgbClr val="555555"/>
                </a:solidFill>
              </a:rPr>
              <a:t>Yr </a:t>
            </a:r>
            <a:r>
              <a:rPr lang="en-GB" dirty="0" err="1">
                <a:solidFill>
                  <a:srgbClr val="555555"/>
                </a:solidFill>
              </a:rPr>
              <a:t>Alwad</a:t>
            </a:r>
            <a:r>
              <a:rPr lang="en-GB" dirty="0">
                <a:solidFill>
                  <a:srgbClr val="555555"/>
                </a:solidFill>
              </a:rPr>
              <a:t> (The Call) was commissioned by S4C for youth service Hansh’s presence on TikTok. Produced by Mojo Productions, the drama about homophobic bullying also highlights the dangers faced by young people when out socialising. It launched on TikTok on September 8, with all seven episodes now available on S4C’s TikTok playlist. </a:t>
            </a:r>
            <a:r>
              <a:rPr lang="en-GB" dirty="0">
                <a:solidFill>
                  <a:srgbClr val="555555"/>
                </a:solidFill>
                <a:hlinkClick r:id="rId4"/>
              </a:rPr>
              <a:t>Welsh pubcaster S4C reveals new digital-first five-year vision | News | C21Media</a:t>
            </a:r>
            <a:r>
              <a:rPr lang="en-GB" dirty="0">
                <a:solidFill>
                  <a:srgbClr val="000000"/>
                </a:solidFill>
              </a:rPr>
              <a:t> This new way of broadcasting is not only </a:t>
            </a:r>
            <a:r>
              <a:rPr lang="en-GB" dirty="0" err="1">
                <a:solidFill>
                  <a:srgbClr val="000000"/>
                </a:solidFill>
              </a:rPr>
              <a:t>supprotin</a:t>
            </a:r>
            <a:r>
              <a:rPr lang="en-GB" dirty="0">
                <a:solidFill>
                  <a:srgbClr val="000000"/>
                </a:solidFill>
              </a:rPr>
              <a:t> g mental health and wellbeing by theses shows but also the promotion of the </a:t>
            </a:r>
            <a:r>
              <a:rPr lang="en-GB" dirty="0" err="1">
                <a:solidFill>
                  <a:srgbClr val="000000"/>
                </a:solidFill>
              </a:rPr>
              <a:t>welsh</a:t>
            </a:r>
            <a:r>
              <a:rPr lang="en-GB" dirty="0">
                <a:solidFill>
                  <a:srgbClr val="000000"/>
                </a:solidFill>
              </a:rPr>
              <a:t> language in the world of the </a:t>
            </a:r>
            <a:r>
              <a:rPr lang="en-GB" dirty="0" err="1">
                <a:solidFill>
                  <a:srgbClr val="000000"/>
                </a:solidFill>
              </a:rPr>
              <a:t>newst</a:t>
            </a:r>
            <a:r>
              <a:rPr lang="en-GB" dirty="0">
                <a:solidFill>
                  <a:srgbClr val="000000"/>
                </a:solidFill>
              </a:rPr>
              <a:t> generation, in a </a:t>
            </a:r>
            <a:r>
              <a:rPr lang="en-GB" dirty="0" err="1">
                <a:solidFill>
                  <a:srgbClr val="000000"/>
                </a:solidFill>
              </a:rPr>
              <a:t>supprotive</a:t>
            </a:r>
            <a:r>
              <a:rPr lang="en-GB" dirty="0">
                <a:solidFill>
                  <a:srgbClr val="000000"/>
                </a:solidFill>
              </a:rPr>
              <a:t> way </a:t>
            </a:r>
            <a:r>
              <a:rPr lang="en-GB" dirty="0" err="1">
                <a:solidFill>
                  <a:srgbClr val="000000"/>
                </a:solidFill>
              </a:rPr>
              <a:t>dealthing</a:t>
            </a:r>
            <a:r>
              <a:rPr lang="en-GB" dirty="0">
                <a:solidFill>
                  <a:srgbClr val="000000"/>
                </a:solidFill>
              </a:rPr>
              <a:t> with current issues that many </a:t>
            </a:r>
            <a:r>
              <a:rPr lang="en-GB" dirty="0" err="1">
                <a:solidFill>
                  <a:srgbClr val="000000"/>
                </a:solidFill>
              </a:rPr>
              <a:t>teenagerswe</a:t>
            </a:r>
            <a:r>
              <a:rPr lang="en-GB" dirty="0">
                <a:solidFill>
                  <a:srgbClr val="000000"/>
                </a:solidFill>
              </a:rPr>
              <a:t> will be struggling with. </a:t>
            </a:r>
            <a:r>
              <a:rPr lang="en-GB" dirty="0" err="1">
                <a:solidFill>
                  <a:srgbClr val="000000"/>
                </a:solidFill>
              </a:rPr>
              <a:t>Thaving</a:t>
            </a:r>
            <a:r>
              <a:rPr lang="en-GB" dirty="0">
                <a:solidFill>
                  <a:srgbClr val="000000"/>
                </a:solidFill>
              </a:rPr>
              <a:t> this on </a:t>
            </a:r>
            <a:r>
              <a:rPr lang="en-GB" dirty="0" err="1">
                <a:solidFill>
                  <a:srgbClr val="000000"/>
                </a:solidFill>
              </a:rPr>
              <a:t>Tictok</a:t>
            </a:r>
            <a:r>
              <a:rPr lang="en-GB" dirty="0">
                <a:solidFill>
                  <a:srgbClr val="000000"/>
                </a:solidFill>
              </a:rPr>
              <a:t>, </a:t>
            </a:r>
            <a:r>
              <a:rPr lang="en-GB" dirty="0" err="1">
                <a:solidFill>
                  <a:srgbClr val="000000"/>
                </a:solidFill>
              </a:rPr>
              <a:t>on</a:t>
            </a:r>
            <a:r>
              <a:rPr lang="en-GB" dirty="0">
                <a:solidFill>
                  <a:srgbClr val="000000"/>
                </a:solidFill>
              </a:rPr>
              <a:t> of the newest and well known social media </a:t>
            </a:r>
            <a:r>
              <a:rPr lang="en-GB" dirty="0" err="1">
                <a:solidFill>
                  <a:srgbClr val="000000"/>
                </a:solidFill>
              </a:rPr>
              <a:t>platorms</a:t>
            </a:r>
            <a:r>
              <a:rPr lang="en-GB" dirty="0">
                <a:solidFill>
                  <a:srgbClr val="000000"/>
                </a:solidFill>
              </a:rPr>
              <a:t>, sows how they push forward into the new </a:t>
            </a:r>
            <a:r>
              <a:rPr lang="en-GB" dirty="0" err="1">
                <a:solidFill>
                  <a:srgbClr val="000000"/>
                </a:solidFill>
              </a:rPr>
              <a:t>digiatal</a:t>
            </a:r>
            <a:r>
              <a:rPr lang="en-GB" dirty="0">
                <a:solidFill>
                  <a:srgbClr val="000000"/>
                </a:solidFill>
              </a:rPr>
              <a:t> </a:t>
            </a:r>
            <a:r>
              <a:rPr lang="en-GB" dirty="0" err="1">
                <a:solidFill>
                  <a:srgbClr val="000000"/>
                </a:solidFill>
              </a:rPr>
              <a:t>eria</a:t>
            </a:r>
            <a:r>
              <a:rPr lang="en-GB" dirty="0">
                <a:solidFill>
                  <a:srgbClr val="000000"/>
                </a:solidFill>
              </a:rPr>
              <a:t>, not being just a </a:t>
            </a:r>
            <a:r>
              <a:rPr lang="en-GB" dirty="0" err="1">
                <a:solidFill>
                  <a:srgbClr val="000000"/>
                </a:solidFill>
              </a:rPr>
              <a:t>televison</a:t>
            </a:r>
            <a:r>
              <a:rPr lang="en-GB" dirty="0">
                <a:solidFill>
                  <a:srgbClr val="000000"/>
                </a:solidFill>
              </a:rPr>
              <a:t> program. </a:t>
            </a:r>
            <a:r>
              <a:rPr lang="en-GB" dirty="0">
                <a:solidFill>
                  <a:srgbClr val="000000"/>
                </a:solidFill>
                <a:hlinkClick r:id="rId4"/>
              </a:rPr>
              <a:t>Welsh pubcaster S4C reveals new digital-first five-year vision | News | C21Media</a:t>
            </a:r>
            <a:r>
              <a:rPr lang="en-GB" dirty="0">
                <a:solidFill>
                  <a:srgbClr val="000000"/>
                </a:solidFill>
              </a:rPr>
              <a:t> </a:t>
            </a:r>
            <a:endParaRPr lang="en-GB" dirty="0">
              <a:solidFill>
                <a:srgbClr val="000000"/>
              </a:solidFill>
              <a:ea typeface="Calibri"/>
              <a:cs typeface="Calibri"/>
            </a:endParaRPr>
          </a:p>
          <a:p>
            <a:r>
              <a:rPr lang="en-GB" dirty="0">
                <a:solidFill>
                  <a:srgbClr val="000000"/>
                </a:solidFill>
                <a:ea typeface="Calibri"/>
                <a:cs typeface="Calibri"/>
              </a:rPr>
              <a:t>The S4C memorandum shows </a:t>
            </a:r>
            <a:r>
              <a:rPr lang="en-GB" dirty="0" err="1">
                <a:solidFill>
                  <a:srgbClr val="000000"/>
                </a:solidFill>
                <a:ea typeface="Calibri"/>
                <a:cs typeface="Calibri"/>
              </a:rPr>
              <a:t>upport</a:t>
            </a:r>
            <a:r>
              <a:rPr lang="en-GB" dirty="0">
                <a:solidFill>
                  <a:srgbClr val="000000"/>
                </a:solidFill>
                <a:ea typeface="Calibri"/>
                <a:cs typeface="Calibri"/>
              </a:rPr>
              <a:t> to the Welsh </a:t>
            </a:r>
            <a:r>
              <a:rPr lang="en-GB" dirty="0" err="1">
                <a:solidFill>
                  <a:srgbClr val="000000"/>
                </a:solidFill>
                <a:ea typeface="Calibri"/>
                <a:cs typeface="Calibri"/>
              </a:rPr>
              <a:t>governemnt</a:t>
            </a:r>
            <a:r>
              <a:rPr lang="en-GB" dirty="0">
                <a:solidFill>
                  <a:srgbClr val="000000"/>
                </a:solidFill>
                <a:ea typeface="Calibri"/>
                <a:cs typeface="Calibri"/>
              </a:rPr>
              <a:t> and how they are looking at working together to help create 1 million </a:t>
            </a:r>
            <a:r>
              <a:rPr lang="en-GB" dirty="0" err="1">
                <a:solidFill>
                  <a:srgbClr val="000000"/>
                </a:solidFill>
                <a:ea typeface="Calibri"/>
                <a:cs typeface="Calibri"/>
              </a:rPr>
              <a:t>welsh</a:t>
            </a:r>
            <a:r>
              <a:rPr lang="en-GB" dirty="0">
                <a:solidFill>
                  <a:srgbClr val="000000"/>
                </a:solidFill>
                <a:ea typeface="Calibri"/>
                <a:cs typeface="Calibri"/>
              </a:rPr>
              <a:t> speakers by 2025. S4C, have changed the way we look at the </a:t>
            </a:r>
            <a:r>
              <a:rPr lang="en-GB" dirty="0" err="1">
                <a:solidFill>
                  <a:srgbClr val="000000"/>
                </a:solidFill>
                <a:ea typeface="Calibri"/>
                <a:cs typeface="Calibri"/>
              </a:rPr>
              <a:t>welsh</a:t>
            </a:r>
            <a:r>
              <a:rPr lang="en-GB" dirty="0">
                <a:solidFill>
                  <a:srgbClr val="000000"/>
                </a:solidFill>
                <a:ea typeface="Calibri"/>
                <a:cs typeface="Calibri"/>
              </a:rPr>
              <a:t> language, making it fun, </a:t>
            </a:r>
            <a:r>
              <a:rPr lang="en-GB" dirty="0" err="1">
                <a:solidFill>
                  <a:srgbClr val="000000"/>
                </a:solidFill>
                <a:ea typeface="Calibri"/>
                <a:cs typeface="Calibri"/>
              </a:rPr>
              <a:t>accessable</a:t>
            </a:r>
            <a:r>
              <a:rPr lang="en-GB" dirty="0">
                <a:solidFill>
                  <a:srgbClr val="000000"/>
                </a:solidFill>
                <a:ea typeface="Calibri"/>
                <a:cs typeface="Calibri"/>
              </a:rPr>
              <a:t> and easy to learn at any time. Bringing in the use of </a:t>
            </a:r>
            <a:r>
              <a:rPr lang="en-GB" dirty="0" err="1">
                <a:solidFill>
                  <a:srgbClr val="000000"/>
                </a:solidFill>
                <a:ea typeface="Calibri"/>
                <a:cs typeface="Calibri"/>
              </a:rPr>
              <a:t>pccaional</a:t>
            </a:r>
            <a:r>
              <a:rPr lang="en-GB" dirty="0">
                <a:solidFill>
                  <a:srgbClr val="000000"/>
                </a:solidFill>
                <a:ea typeface="Calibri"/>
                <a:cs typeface="Calibri"/>
              </a:rPr>
              <a:t> Welsh, bringing </a:t>
            </a:r>
            <a:r>
              <a:rPr lang="en-GB" dirty="0" err="1">
                <a:solidFill>
                  <a:srgbClr val="000000"/>
                </a:solidFill>
                <a:ea typeface="Calibri"/>
                <a:cs typeface="Calibri"/>
              </a:rPr>
              <a:t>welsh</a:t>
            </a:r>
            <a:r>
              <a:rPr lang="en-GB" dirty="0">
                <a:solidFill>
                  <a:srgbClr val="000000"/>
                </a:solidFill>
                <a:ea typeface="Calibri"/>
                <a:cs typeface="Calibri"/>
              </a:rPr>
              <a:t> back out into the communities, just a few words to start a </a:t>
            </a:r>
            <a:r>
              <a:rPr lang="en-GB" dirty="0" err="1">
                <a:solidFill>
                  <a:srgbClr val="000000"/>
                </a:solidFill>
                <a:ea typeface="Calibri"/>
                <a:cs typeface="Calibri"/>
              </a:rPr>
              <a:t>converstion</a:t>
            </a:r>
            <a:r>
              <a:rPr lang="en-GB" dirty="0">
                <a:solidFill>
                  <a:srgbClr val="000000"/>
                </a:solidFill>
                <a:ea typeface="Calibri"/>
                <a:cs typeface="Calibri"/>
              </a:rPr>
              <a:t> and then change </a:t>
            </a:r>
            <a:r>
              <a:rPr lang="en-GB" dirty="0" err="1">
                <a:solidFill>
                  <a:srgbClr val="000000"/>
                </a:solidFill>
                <a:ea typeface="Calibri"/>
                <a:cs typeface="Calibri"/>
              </a:rPr>
              <a:t>toenglish</a:t>
            </a:r>
            <a:r>
              <a:rPr lang="en-GB" dirty="0">
                <a:solidFill>
                  <a:srgbClr val="000000"/>
                </a:solidFill>
                <a:ea typeface="Calibri"/>
                <a:cs typeface="Calibri"/>
              </a:rPr>
              <a:t>, </a:t>
            </a:r>
            <a:r>
              <a:rPr lang="en-GB" dirty="0" err="1">
                <a:solidFill>
                  <a:srgbClr val="000000"/>
                </a:solidFill>
                <a:ea typeface="Calibri"/>
                <a:cs typeface="Calibri"/>
              </a:rPr>
              <a:t>encouarging</a:t>
            </a:r>
            <a:r>
              <a:rPr lang="en-GB" dirty="0">
                <a:solidFill>
                  <a:srgbClr val="000000"/>
                </a:solidFill>
                <a:ea typeface="Calibri"/>
                <a:cs typeface="Calibri"/>
              </a:rPr>
              <a:t> this s a great start to building up the confidence in new </a:t>
            </a:r>
            <a:r>
              <a:rPr lang="en-GB" dirty="0" err="1">
                <a:solidFill>
                  <a:srgbClr val="000000"/>
                </a:solidFill>
                <a:ea typeface="Calibri"/>
                <a:cs typeface="Calibri"/>
              </a:rPr>
              <a:t>welsh</a:t>
            </a:r>
            <a:r>
              <a:rPr lang="en-GB" dirty="0">
                <a:solidFill>
                  <a:srgbClr val="000000"/>
                </a:solidFill>
                <a:ea typeface="Calibri"/>
                <a:cs typeface="Calibri"/>
              </a:rPr>
              <a:t> learners to try and speak </a:t>
            </a:r>
            <a:r>
              <a:rPr lang="en-GB" dirty="0" err="1">
                <a:solidFill>
                  <a:srgbClr val="000000"/>
                </a:solidFill>
                <a:ea typeface="Calibri"/>
                <a:cs typeface="Calibri"/>
              </a:rPr>
              <a:t>welsh</a:t>
            </a:r>
            <a:r>
              <a:rPr lang="en-GB" dirty="0">
                <a:solidFill>
                  <a:srgbClr val="000000"/>
                </a:solidFill>
                <a:ea typeface="Calibri"/>
                <a:cs typeface="Calibri"/>
              </a:rPr>
              <a:t>. S4C </a:t>
            </a:r>
            <a:r>
              <a:rPr lang="en-GB" dirty="0" err="1">
                <a:solidFill>
                  <a:srgbClr val="000000"/>
                </a:solidFill>
                <a:ea typeface="Calibri"/>
                <a:cs typeface="Calibri"/>
              </a:rPr>
              <a:t>aslo</a:t>
            </a:r>
            <a:r>
              <a:rPr lang="en-GB" dirty="0">
                <a:solidFill>
                  <a:srgbClr val="000000"/>
                </a:solidFill>
                <a:ea typeface="Calibri"/>
                <a:cs typeface="Calibri"/>
              </a:rPr>
              <a:t> have so many new interactive programs where you can opt for English </a:t>
            </a:r>
            <a:r>
              <a:rPr lang="en-GB" dirty="0" err="1">
                <a:solidFill>
                  <a:srgbClr val="000000"/>
                </a:solidFill>
                <a:ea typeface="Calibri"/>
                <a:cs typeface="Calibri"/>
              </a:rPr>
              <a:t>subtitiles</a:t>
            </a:r>
            <a:r>
              <a:rPr lang="en-GB" dirty="0">
                <a:solidFill>
                  <a:srgbClr val="000000"/>
                </a:solidFill>
                <a:ea typeface="Calibri"/>
                <a:cs typeface="Calibri"/>
              </a:rPr>
              <a:t>, to interactive on line ready to learn </a:t>
            </a:r>
            <a:r>
              <a:rPr lang="en-GB" dirty="0" err="1">
                <a:solidFill>
                  <a:srgbClr val="000000"/>
                </a:solidFill>
                <a:ea typeface="Calibri"/>
                <a:cs typeface="Calibri"/>
              </a:rPr>
              <a:t>welsh</a:t>
            </a:r>
            <a:r>
              <a:rPr lang="en-GB" dirty="0">
                <a:solidFill>
                  <a:srgbClr val="000000"/>
                </a:solidFill>
                <a:ea typeface="Calibri"/>
                <a:cs typeface="Calibri"/>
              </a:rPr>
              <a:t> lessons that you can </a:t>
            </a:r>
            <a:r>
              <a:rPr lang="en-GB" dirty="0" err="1">
                <a:solidFill>
                  <a:srgbClr val="000000"/>
                </a:solidFill>
                <a:ea typeface="Calibri"/>
                <a:cs typeface="Calibri"/>
              </a:rPr>
              <a:t>aceess</a:t>
            </a:r>
            <a:r>
              <a:rPr lang="en-GB" dirty="0">
                <a:solidFill>
                  <a:srgbClr val="000000"/>
                </a:solidFill>
                <a:ea typeface="Calibri"/>
                <a:cs typeface="Calibri"/>
              </a:rPr>
              <a:t> </a:t>
            </a:r>
            <a:r>
              <a:rPr lang="en-GB" dirty="0" err="1">
                <a:solidFill>
                  <a:srgbClr val="000000"/>
                </a:solidFill>
                <a:ea typeface="Calibri"/>
                <a:cs typeface="Calibri"/>
              </a:rPr>
              <a:t>fo</a:t>
            </a:r>
            <a:r>
              <a:rPr lang="en-GB" dirty="0">
                <a:solidFill>
                  <a:srgbClr val="000000"/>
                </a:solidFill>
                <a:ea typeface="Calibri"/>
                <a:cs typeface="Calibri"/>
              </a:rPr>
              <a:t> free at any time. </a:t>
            </a:r>
            <a:r>
              <a:rPr lang="en-GB" dirty="0">
                <a:solidFill>
                  <a:srgbClr val="000000"/>
                </a:solidFill>
              </a:rPr>
              <a:t>This </a:t>
            </a:r>
            <a:r>
              <a:rPr lang="en-GB" dirty="0" err="1">
                <a:solidFill>
                  <a:srgbClr val="000000"/>
                </a:solidFill>
              </a:rPr>
              <a:t>memonrandum</a:t>
            </a:r>
            <a:r>
              <a:rPr lang="en-GB" dirty="0">
                <a:solidFill>
                  <a:srgbClr val="000000"/>
                </a:solidFill>
              </a:rPr>
              <a:t> is working well by increasing the </a:t>
            </a:r>
            <a:r>
              <a:rPr lang="en-GB" dirty="0" err="1">
                <a:solidFill>
                  <a:srgbClr val="000000"/>
                </a:solidFill>
              </a:rPr>
              <a:t>infrastrucutre</a:t>
            </a:r>
            <a:r>
              <a:rPr lang="en-GB" dirty="0">
                <a:solidFill>
                  <a:srgbClr val="000000"/>
                </a:solidFill>
              </a:rPr>
              <a:t> </a:t>
            </a:r>
            <a:r>
              <a:rPr lang="en-GB" dirty="0" err="1">
                <a:solidFill>
                  <a:srgbClr val="000000"/>
                </a:solidFill>
              </a:rPr>
              <a:t>aond</a:t>
            </a:r>
            <a:r>
              <a:rPr lang="en-GB" dirty="0">
                <a:solidFill>
                  <a:srgbClr val="000000"/>
                </a:solidFill>
              </a:rPr>
              <a:t> context of the </a:t>
            </a:r>
            <a:r>
              <a:rPr lang="en-GB" dirty="0" err="1">
                <a:solidFill>
                  <a:srgbClr val="000000"/>
                </a:solidFill>
              </a:rPr>
              <a:t>welsh</a:t>
            </a:r>
            <a:r>
              <a:rPr lang="en-GB" dirty="0">
                <a:solidFill>
                  <a:srgbClr val="000000"/>
                </a:solidFill>
              </a:rPr>
              <a:t> language, which in turn increases the use of the </a:t>
            </a:r>
            <a:r>
              <a:rPr lang="en-GB" dirty="0" err="1">
                <a:solidFill>
                  <a:srgbClr val="000000"/>
                </a:solidFill>
              </a:rPr>
              <a:t>welsh</a:t>
            </a:r>
            <a:r>
              <a:rPr lang="en-GB" dirty="0">
                <a:solidFill>
                  <a:srgbClr val="000000"/>
                </a:solidFill>
              </a:rPr>
              <a:t> </a:t>
            </a:r>
            <a:r>
              <a:rPr lang="en-GB" dirty="0" err="1">
                <a:solidFill>
                  <a:srgbClr val="000000"/>
                </a:solidFill>
              </a:rPr>
              <a:t>langaugae</a:t>
            </a:r>
            <a:r>
              <a:rPr lang="en-GB" dirty="0">
                <a:solidFill>
                  <a:srgbClr val="000000"/>
                </a:solidFill>
              </a:rPr>
              <a:t> to a way that views want. </a:t>
            </a:r>
          </a:p>
          <a:p>
            <a:r>
              <a:rPr lang="en-GB" dirty="0">
                <a:solidFill>
                  <a:srgbClr val="000000"/>
                </a:solidFill>
                <a:hlinkClick r:id="rId5"/>
              </a:rPr>
              <a:t>Memorandum of Understanding between S4C and Cymraeg 2050</a:t>
            </a:r>
            <a:endParaRPr lang="en-GB" dirty="0">
              <a:solidFill>
                <a:srgbClr val="000000"/>
              </a:solidFill>
              <a:ea typeface="Calibri"/>
              <a:cs typeface="Calibri"/>
            </a:endParaRPr>
          </a:p>
          <a:p>
            <a:r>
              <a:rPr lang="en-GB" dirty="0">
                <a:solidFill>
                  <a:srgbClr val="000000"/>
                </a:solidFill>
                <a:ea typeface="Calibri"/>
                <a:cs typeface="Calibri"/>
              </a:rPr>
              <a:t>With</a:t>
            </a:r>
            <a:r>
              <a:rPr lang="en-GB" dirty="0">
                <a:ea typeface="Calibri"/>
                <a:cs typeface="Calibri"/>
              </a:rPr>
              <a:t> most of the funding coming from the BBSC this has helped secure the future for the broadcasting channel. </a:t>
            </a:r>
            <a:endParaRPr lang="en-GB"/>
          </a:p>
          <a:p>
            <a:r>
              <a:rPr lang="en-GB" dirty="0"/>
              <a:t>  WG million </a:t>
            </a:r>
            <a:r>
              <a:rPr lang="en-GB" dirty="0" err="1"/>
              <a:t>welsh</a:t>
            </a:r>
            <a:r>
              <a:rPr lang="en-GB" dirty="0"/>
              <a:t> speakers by 2050 </a:t>
            </a:r>
            <a:r>
              <a:rPr lang="en-GB" dirty="0">
                <a:hlinkClick r:id="rId6"/>
              </a:rPr>
              <a:t>Cymraeg 2050: A million Welsh speakers</a:t>
            </a:r>
          </a:p>
          <a:p>
            <a:r>
              <a:rPr lang="en-GB" dirty="0"/>
              <a:t>Working with sports and </a:t>
            </a:r>
            <a:r>
              <a:rPr lang="en-GB" dirty="0" err="1"/>
              <a:t>welsh</a:t>
            </a:r>
            <a:r>
              <a:rPr lang="en-GB" dirty="0"/>
              <a:t> language</a:t>
            </a:r>
          </a:p>
          <a:p>
            <a:r>
              <a:rPr lang="en-GB" dirty="0"/>
              <a:t>BBC Tv licencing </a:t>
            </a:r>
          </a:p>
          <a:p>
            <a:r>
              <a:rPr lang="en-GB" dirty="0"/>
              <a:t>Welsh lessons online for free</a:t>
            </a:r>
          </a:p>
          <a:p>
            <a:r>
              <a:rPr lang="en-GB" dirty="0" err="1"/>
              <a:t>Adnodd</a:t>
            </a:r>
            <a:r>
              <a:rPr lang="en-GB" dirty="0"/>
              <a:t>  supporting mental health and wellbeing as well as education </a:t>
            </a:r>
          </a:p>
          <a:p>
            <a:r>
              <a:rPr lang="en-GB" dirty="0"/>
              <a:t>working with education system supporting primary schools with programs and activities all based around the curriculum</a:t>
            </a:r>
          </a:p>
          <a:p>
            <a:r>
              <a:rPr lang="en-GB" dirty="0"/>
              <a:t>Not just a tv channel…  it's our history, our culture, our language, our future, its ours.</a:t>
            </a:r>
            <a:endParaRPr lang="en-GB" dirty="0">
              <a:ea typeface="Calibri"/>
              <a:cs typeface="Calibri"/>
            </a:endParaRPr>
          </a:p>
          <a:p>
            <a:endParaRPr lang="en-GB" dirty="0"/>
          </a:p>
          <a:p>
            <a:endParaRPr lang="en-GB" dirty="0"/>
          </a:p>
        </p:txBody>
      </p:sp>
      <p:sp>
        <p:nvSpPr>
          <p:cNvPr id="4" name="Slide Number Placeholder 3"/>
          <p:cNvSpPr>
            <a:spLocks noGrp="1"/>
          </p:cNvSpPr>
          <p:nvPr>
            <p:ph type="sldNum" sz="quarter" idx="5"/>
          </p:nvPr>
        </p:nvSpPr>
        <p:spPr/>
        <p:txBody>
          <a:bodyPr/>
          <a:lstStyle/>
          <a:p>
            <a:fld id="{30CE524E-EF31-4106-8FEF-5058D3BBCD76}" type="slidenum">
              <a:rPr lang="en-GB" smtClean="0"/>
              <a:t>9</a:t>
            </a:fld>
            <a:endParaRPr lang="en-GB"/>
          </a:p>
        </p:txBody>
      </p:sp>
    </p:spTree>
    <p:extLst>
      <p:ext uri="{BB962C8B-B14F-4D97-AF65-F5344CB8AC3E}">
        <p14:creationId xmlns:p14="http://schemas.microsoft.com/office/powerpoint/2010/main" val="1413912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333333"/>
                </a:solidFill>
              </a:rPr>
              <a:t>The Welsh language evolved from Brythonic or Common Brittonic, a Celtic language spoken by the Ancient Britons beginning sometime between the Bronze Age and the Iron Age. Making it the oldest language in what we now call the British Isles.</a:t>
            </a:r>
          </a:p>
          <a:p>
            <a:r>
              <a:rPr lang="en-US" dirty="0">
                <a:solidFill>
                  <a:srgbClr val="333333"/>
                </a:solidFill>
                <a:ea typeface="Calibri"/>
                <a:cs typeface="Calibri"/>
              </a:rPr>
              <a:t>This is where we get our strong links to culture and traditions.</a:t>
            </a:r>
          </a:p>
        </p:txBody>
      </p:sp>
      <p:sp>
        <p:nvSpPr>
          <p:cNvPr id="4" name="Slide Number Placeholder 3"/>
          <p:cNvSpPr>
            <a:spLocks noGrp="1"/>
          </p:cNvSpPr>
          <p:nvPr>
            <p:ph type="sldNum" sz="quarter" idx="5"/>
          </p:nvPr>
        </p:nvSpPr>
        <p:spPr/>
        <p:txBody>
          <a:bodyPr/>
          <a:lstStyle/>
          <a:p>
            <a:fld id="{30CE524E-EF31-4106-8FEF-5058D3BBCD76}" type="slidenum">
              <a:rPr lang="en-US"/>
              <a:t>18</a:t>
            </a:fld>
            <a:endParaRPr lang="en-US"/>
          </a:p>
        </p:txBody>
      </p:sp>
    </p:spTree>
    <p:extLst>
      <p:ext uri="{BB962C8B-B14F-4D97-AF65-F5344CB8AC3E}">
        <p14:creationId xmlns:p14="http://schemas.microsoft.com/office/powerpoint/2010/main" val="153375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8037C-76E0-1804-74C6-68BF64D588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1A13DA-F201-D8C1-283C-AAFF317CD5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1FFB39-0E3C-B527-9264-708344F490D0}"/>
              </a:ext>
            </a:extLst>
          </p:cNvPr>
          <p:cNvSpPr>
            <a:spLocks noGrp="1"/>
          </p:cNvSpPr>
          <p:nvPr>
            <p:ph type="body" idx="1"/>
          </p:nvPr>
        </p:nvSpPr>
        <p:spPr/>
        <p:txBody>
          <a:bodyPr/>
          <a:lstStyle/>
          <a:p>
            <a:r>
              <a:rPr lang="en-US" dirty="0">
                <a:solidFill>
                  <a:srgbClr val="333333"/>
                </a:solidFill>
              </a:rPr>
              <a:t>The Welsh language evolved from Brythonic or Common Brittonic, a Celtic language spoken by the Ancient Britons beginning sometime between the Bronze Age and the Iron Age. Making it the oldest language in what we now call the British Isles.</a:t>
            </a:r>
          </a:p>
          <a:p>
            <a:r>
              <a:rPr lang="en-US" dirty="0">
                <a:solidFill>
                  <a:srgbClr val="333333"/>
                </a:solidFill>
                <a:ea typeface="Calibri"/>
                <a:cs typeface="Calibri"/>
              </a:rPr>
              <a:t>This is where we get our strong links to culture and traditions. </a:t>
            </a:r>
          </a:p>
          <a:p>
            <a:r>
              <a:rPr lang="en-US" dirty="0">
                <a:solidFill>
                  <a:srgbClr val="333333"/>
                </a:solidFill>
                <a:ea typeface="Calibri"/>
                <a:cs typeface="Calibri"/>
              </a:rPr>
              <a:t>Such as our language, our history of our Prices in their castles, our mountains and agriculture historic presence of farming.</a:t>
            </a:r>
          </a:p>
          <a:p>
            <a:r>
              <a:rPr lang="en-US" dirty="0">
                <a:solidFill>
                  <a:srgbClr val="333333"/>
                </a:solidFill>
                <a:ea typeface="Calibri"/>
                <a:cs typeface="Calibri"/>
              </a:rPr>
              <a:t>The </a:t>
            </a:r>
            <a:r>
              <a:rPr lang="en-US" dirty="0" err="1">
                <a:solidFill>
                  <a:srgbClr val="333333"/>
                </a:solidFill>
                <a:ea typeface="Calibri"/>
                <a:cs typeface="Calibri"/>
              </a:rPr>
              <a:t>welsh</a:t>
            </a:r>
            <a:r>
              <a:rPr lang="en-US" dirty="0">
                <a:solidFill>
                  <a:srgbClr val="333333"/>
                </a:solidFill>
                <a:ea typeface="Calibri"/>
                <a:cs typeface="Calibri"/>
              </a:rPr>
              <a:t> leek, is </a:t>
            </a:r>
            <a:r>
              <a:rPr lang="en-US" dirty="0" err="1">
                <a:solidFill>
                  <a:srgbClr val="333333"/>
                </a:solidFill>
                <a:ea typeface="Calibri"/>
                <a:cs typeface="Calibri"/>
              </a:rPr>
              <a:t>know</a:t>
            </a:r>
            <a:r>
              <a:rPr lang="en-US" dirty="0">
                <a:solidFill>
                  <a:srgbClr val="333333"/>
                </a:solidFill>
                <a:ea typeface="Calibri"/>
                <a:cs typeface="Calibri"/>
              </a:rPr>
              <a:t> in history from a battle against the Saxons where St David ordered them to wear them on their helmets. This battle took place in a field full of leeks. Shakespeare also mentions the 'Ancient </a:t>
            </a:r>
            <a:r>
              <a:rPr lang="en-US" dirty="0" err="1">
                <a:solidFill>
                  <a:srgbClr val="333333"/>
                </a:solidFill>
                <a:ea typeface="Calibri"/>
                <a:cs typeface="Calibri"/>
              </a:rPr>
              <a:t>tradtion</a:t>
            </a:r>
            <a:r>
              <a:rPr lang="en-US" dirty="0">
                <a:solidFill>
                  <a:srgbClr val="333333"/>
                </a:solidFill>
                <a:ea typeface="Calibri"/>
                <a:cs typeface="Calibri"/>
              </a:rPr>
              <a:t>' </a:t>
            </a:r>
            <a:r>
              <a:rPr lang="en-US" dirty="0">
                <a:solidFill>
                  <a:srgbClr val="000000"/>
                </a:solidFill>
              </a:rPr>
              <a:t>, and his character Henry V tells Fluellen that he is wearing a leek “for I am Welsh, you know, good countryman.”  </a:t>
            </a:r>
            <a:endParaRPr lang="en-US" dirty="0">
              <a:solidFill>
                <a:srgbClr val="000000"/>
              </a:solidFill>
              <a:ea typeface="Calibri"/>
              <a:cs typeface="Calibri"/>
            </a:endParaRPr>
          </a:p>
          <a:p>
            <a:r>
              <a:rPr lang="en-US" dirty="0">
                <a:solidFill>
                  <a:srgbClr val="000000"/>
                </a:solidFill>
                <a:ea typeface="Calibri"/>
                <a:cs typeface="Calibri"/>
              </a:rPr>
              <a:t>Since the 19th century the daffodil has been a national symbol, </a:t>
            </a:r>
            <a:r>
              <a:rPr lang="en-US" dirty="0">
                <a:solidFill>
                  <a:srgbClr val="000000"/>
                </a:solidFill>
              </a:rPr>
              <a:t>th</a:t>
            </a:r>
            <a:r>
              <a:rPr lang="en-US" dirty="0">
                <a:solidFill>
                  <a:srgbClr val="282828"/>
                </a:solidFill>
              </a:rPr>
              <a:t>e Welsh word for daffodil is ‘</a:t>
            </a:r>
            <a:r>
              <a:rPr lang="en-US" dirty="0" err="1">
                <a:solidFill>
                  <a:srgbClr val="282828"/>
                </a:solidFill>
              </a:rPr>
              <a:t>Cenhinen</a:t>
            </a:r>
            <a:r>
              <a:rPr lang="en-US" dirty="0">
                <a:solidFill>
                  <a:srgbClr val="282828"/>
                </a:solidFill>
              </a:rPr>
              <a:t> </a:t>
            </a:r>
            <a:r>
              <a:rPr lang="en-US" dirty="0" err="1">
                <a:solidFill>
                  <a:srgbClr val="282828"/>
                </a:solidFill>
              </a:rPr>
              <a:t>Bedr</a:t>
            </a:r>
            <a:r>
              <a:rPr lang="en-US" dirty="0">
                <a:solidFill>
                  <a:srgbClr val="282828"/>
                </a:solidFill>
              </a:rPr>
              <a:t>’. The literal translation of this is ‘Peter’s Leek’ which relates to one of the other emblems of Wales, the leek. Some suggest that this closely related name could have caused confusion and led to the use of a daffodil instead of a leek.</a:t>
            </a:r>
            <a:endParaRPr lang="en-US" dirty="0">
              <a:solidFill>
                <a:srgbClr val="000000"/>
              </a:solidFill>
            </a:endParaRPr>
          </a:p>
          <a:p>
            <a:r>
              <a:rPr lang="en-US" dirty="0">
                <a:solidFill>
                  <a:srgbClr val="333333"/>
                </a:solidFill>
                <a:ea typeface="Calibri"/>
                <a:cs typeface="Calibri"/>
              </a:rPr>
              <a:t>Our music and song, with our Welsh harp. Originated from Italy, the 3 string harp </a:t>
            </a:r>
            <a:r>
              <a:rPr lang="en-US" dirty="0" err="1">
                <a:solidFill>
                  <a:srgbClr val="333333"/>
                </a:solidFill>
                <a:ea typeface="Calibri"/>
                <a:cs typeface="Calibri"/>
              </a:rPr>
              <a:t>wqas</a:t>
            </a:r>
            <a:r>
              <a:rPr lang="en-US" dirty="0">
                <a:solidFill>
                  <a:srgbClr val="333333"/>
                </a:solidFill>
                <a:ea typeface="Calibri"/>
                <a:cs typeface="Calibri"/>
              </a:rPr>
              <a:t> brought over for a performance for King Charles the first. This was then adopted by the Welsh who live in Londan and quickly spread as a favorite through Welsh culture. The 3 stringed harp is now imbedded within the culture of Wales. </a:t>
            </a:r>
          </a:p>
          <a:p>
            <a:r>
              <a:rPr lang="en-US" dirty="0">
                <a:solidFill>
                  <a:srgbClr val="333333"/>
                </a:solidFill>
                <a:ea typeface="Calibri"/>
                <a:cs typeface="Calibri"/>
              </a:rPr>
              <a:t>So what </a:t>
            </a:r>
            <a:r>
              <a:rPr lang="en-US" dirty="0" err="1">
                <a:solidFill>
                  <a:srgbClr val="333333"/>
                </a:solidFill>
                <a:ea typeface="Calibri"/>
                <a:cs typeface="Calibri"/>
              </a:rPr>
              <a:t>dose</a:t>
            </a:r>
            <a:r>
              <a:rPr lang="en-US" dirty="0">
                <a:solidFill>
                  <a:srgbClr val="333333"/>
                </a:solidFill>
                <a:ea typeface="Calibri"/>
                <a:cs typeface="Calibri"/>
              </a:rPr>
              <a:t> this have </a:t>
            </a:r>
            <a:r>
              <a:rPr lang="en-US" dirty="0" err="1">
                <a:solidFill>
                  <a:srgbClr val="333333"/>
                </a:solidFill>
                <a:ea typeface="Calibri"/>
                <a:cs typeface="Calibri"/>
              </a:rPr>
              <a:t>incommon</a:t>
            </a:r>
            <a:r>
              <a:rPr lang="en-US" dirty="0">
                <a:solidFill>
                  <a:srgbClr val="333333"/>
                </a:solidFill>
                <a:ea typeface="Calibri"/>
                <a:cs typeface="Calibri"/>
              </a:rPr>
              <a:t> with S4C? This is the reason for S4C, what it stands for and its </a:t>
            </a:r>
            <a:r>
              <a:rPr lang="en-US" dirty="0" err="1">
                <a:solidFill>
                  <a:srgbClr val="333333"/>
                </a:solidFill>
                <a:ea typeface="Calibri"/>
                <a:cs typeface="Calibri"/>
              </a:rPr>
              <a:t>heratige</a:t>
            </a:r>
            <a:r>
              <a:rPr lang="en-US" dirty="0">
                <a:solidFill>
                  <a:srgbClr val="333333"/>
                </a:solidFill>
                <a:ea typeface="Calibri"/>
                <a:cs typeface="Calibri"/>
              </a:rPr>
              <a:t>, all based on the </a:t>
            </a:r>
            <a:r>
              <a:rPr lang="en-US" dirty="0" err="1">
                <a:solidFill>
                  <a:srgbClr val="333333"/>
                </a:solidFill>
                <a:ea typeface="Calibri"/>
                <a:cs typeface="Calibri"/>
              </a:rPr>
              <a:t>welsh</a:t>
            </a:r>
            <a:r>
              <a:rPr lang="en-US" dirty="0">
                <a:solidFill>
                  <a:srgbClr val="333333"/>
                </a:solidFill>
                <a:ea typeface="Calibri"/>
                <a:cs typeface="Calibri"/>
              </a:rPr>
              <a:t> language and culture of </a:t>
            </a:r>
            <a:r>
              <a:rPr lang="en-US" dirty="0" err="1">
                <a:solidFill>
                  <a:srgbClr val="333333"/>
                </a:solidFill>
                <a:ea typeface="Calibri"/>
                <a:cs typeface="Calibri"/>
              </a:rPr>
              <a:t>wales</a:t>
            </a:r>
            <a:r>
              <a:rPr lang="en-US" dirty="0">
                <a:solidFill>
                  <a:srgbClr val="333333"/>
                </a:solidFill>
                <a:ea typeface="Calibri"/>
                <a:cs typeface="Calibri"/>
              </a:rPr>
              <a:t> the feeling </a:t>
            </a:r>
            <a:r>
              <a:rPr lang="en-US" dirty="0" err="1">
                <a:solidFill>
                  <a:srgbClr val="333333"/>
                </a:solidFill>
                <a:ea typeface="Calibri"/>
                <a:cs typeface="Calibri"/>
              </a:rPr>
              <a:t>og</a:t>
            </a:r>
            <a:r>
              <a:rPr lang="en-US" dirty="0">
                <a:solidFill>
                  <a:srgbClr val="333333"/>
                </a:solidFill>
                <a:ea typeface="Calibri"/>
                <a:cs typeface="Calibri"/>
              </a:rPr>
              <a:t> </a:t>
            </a:r>
            <a:r>
              <a:rPr lang="en-US" dirty="0" err="1">
                <a:solidFill>
                  <a:srgbClr val="333333"/>
                </a:solidFill>
                <a:ea typeface="Calibri"/>
                <a:cs typeface="Calibri"/>
              </a:rPr>
              <a:t>belonoing</a:t>
            </a:r>
            <a:r>
              <a:rPr lang="en-US" dirty="0">
                <a:solidFill>
                  <a:srgbClr val="333333"/>
                </a:solidFill>
                <a:ea typeface="Calibri"/>
                <a:cs typeface="Calibri"/>
              </a:rPr>
              <a:t>. The S4c also brought </a:t>
            </a:r>
            <a:r>
              <a:rPr lang="en-US" dirty="0" err="1">
                <a:solidFill>
                  <a:srgbClr val="333333"/>
                </a:solidFill>
                <a:ea typeface="Calibri"/>
                <a:cs typeface="Calibri"/>
              </a:rPr>
              <a:t>itn</a:t>
            </a:r>
            <a:r>
              <a:rPr lang="en-US" dirty="0">
                <a:solidFill>
                  <a:srgbClr val="333333"/>
                </a:solidFill>
                <a:ea typeface="Calibri"/>
                <a:cs typeface="Calibri"/>
              </a:rPr>
              <a:t> </a:t>
            </a:r>
          </a:p>
          <a:p>
            <a:endParaRPr lang="en-US" dirty="0">
              <a:solidFill>
                <a:srgbClr val="333333"/>
              </a:solidFill>
              <a:ea typeface="Calibri"/>
              <a:cs typeface="Calibri"/>
            </a:endParaRPr>
          </a:p>
          <a:p>
            <a:endParaRPr lang="en-US" dirty="0">
              <a:solidFill>
                <a:srgbClr val="333333"/>
              </a:solidFill>
              <a:ea typeface="Calibri"/>
              <a:cs typeface="Calibri"/>
            </a:endParaRPr>
          </a:p>
          <a:p>
            <a:endParaRPr lang="en-US" dirty="0">
              <a:solidFill>
                <a:srgbClr val="333333"/>
              </a:solidFill>
              <a:ea typeface="Calibri"/>
              <a:cs typeface="Calibri"/>
            </a:endParaRPr>
          </a:p>
          <a:p>
            <a:r>
              <a:rPr lang="en-US" dirty="0">
                <a:solidFill>
                  <a:srgbClr val="000000"/>
                </a:solidFill>
                <a:ea typeface="Calibri"/>
                <a:cs typeface="Calibri"/>
              </a:rPr>
              <a:t>Food with our leeks, </a:t>
            </a:r>
            <a:r>
              <a:rPr lang="en-US" err="1">
                <a:solidFill>
                  <a:srgbClr val="000000"/>
                </a:solidFill>
                <a:ea typeface="Calibri"/>
                <a:cs typeface="Calibri"/>
              </a:rPr>
              <a:t>cawl</a:t>
            </a:r>
            <a:r>
              <a:rPr lang="en-US" dirty="0">
                <a:solidFill>
                  <a:srgbClr val="000000"/>
                </a:solidFill>
                <a:ea typeface="Calibri"/>
                <a:cs typeface="Calibri"/>
              </a:rPr>
              <a:t> and our world famous Welsh lamb. </a:t>
            </a:r>
          </a:p>
          <a:p>
            <a:r>
              <a:rPr lang="en-US" dirty="0">
                <a:solidFill>
                  <a:srgbClr val="000000"/>
                </a:solidFill>
                <a:ea typeface="Calibri"/>
                <a:cs typeface="Calibri"/>
              </a:rPr>
              <a:t>Our national flower of the daffodil and our beautiful Celtic </a:t>
            </a:r>
            <a:r>
              <a:rPr lang="en-US" dirty="0" err="1">
                <a:solidFill>
                  <a:srgbClr val="000000"/>
                </a:solidFill>
                <a:ea typeface="Calibri"/>
                <a:cs typeface="Calibri"/>
              </a:rPr>
              <a:t>welsh</a:t>
            </a:r>
            <a:r>
              <a:rPr lang="en-US" dirty="0">
                <a:solidFill>
                  <a:srgbClr val="000000"/>
                </a:solidFill>
                <a:ea typeface="Calibri"/>
                <a:cs typeface="Calibri"/>
              </a:rPr>
              <a:t> love spoons </a:t>
            </a:r>
          </a:p>
        </p:txBody>
      </p:sp>
      <p:sp>
        <p:nvSpPr>
          <p:cNvPr id="4" name="Slide Number Placeholder 3">
            <a:extLst>
              <a:ext uri="{FF2B5EF4-FFF2-40B4-BE49-F238E27FC236}">
                <a16:creationId xmlns:a16="http://schemas.microsoft.com/office/drawing/2014/main" id="{DFE47401-3D2F-EE18-5958-99B0A4E1F2F2}"/>
              </a:ext>
            </a:extLst>
          </p:cNvPr>
          <p:cNvSpPr>
            <a:spLocks noGrp="1"/>
          </p:cNvSpPr>
          <p:nvPr>
            <p:ph type="sldNum" sz="quarter" idx="5"/>
          </p:nvPr>
        </p:nvSpPr>
        <p:spPr/>
        <p:txBody>
          <a:bodyPr/>
          <a:lstStyle/>
          <a:p>
            <a:fld id="{30CE524E-EF31-4106-8FEF-5058D3BBCD76}" type="slidenum">
              <a:rPr lang="en-US"/>
              <a:t>19</a:t>
            </a:fld>
            <a:endParaRPr lang="en-US"/>
          </a:p>
        </p:txBody>
      </p:sp>
    </p:spTree>
    <p:extLst>
      <p:ext uri="{BB962C8B-B14F-4D97-AF65-F5344CB8AC3E}">
        <p14:creationId xmlns:p14="http://schemas.microsoft.com/office/powerpoint/2010/main" val="3225048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A8FB1-21F9-FF11-2FAD-DB7653BD5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D25110-0AAC-E300-5D8D-E5E28B8AC7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FEABB2-E926-03D7-5C07-FABFCEA6EEE0}"/>
              </a:ext>
            </a:extLst>
          </p:cNvPr>
          <p:cNvSpPr>
            <a:spLocks noGrp="1"/>
          </p:cNvSpPr>
          <p:nvPr>
            <p:ph type="body" idx="1"/>
          </p:nvPr>
        </p:nvSpPr>
        <p:spPr/>
        <p:txBody>
          <a:bodyPr/>
          <a:lstStyle/>
          <a:p>
            <a:r>
              <a:rPr lang="en-US" dirty="0">
                <a:solidFill>
                  <a:srgbClr val="333333"/>
                </a:solidFill>
              </a:rPr>
              <a:t>The Welsh language evolved from Brythonic or Common Brittonic, a Celtic language spoken by the Ancient Britons beginning sometime between the Bronze Age and the Iron Age. Making it the oldest language in what we now call the British Isles.</a:t>
            </a:r>
          </a:p>
          <a:p>
            <a:r>
              <a:rPr lang="en-US" dirty="0">
                <a:solidFill>
                  <a:srgbClr val="333333"/>
                </a:solidFill>
                <a:ea typeface="Calibri"/>
                <a:cs typeface="Calibri"/>
              </a:rPr>
              <a:t>This is where we get our strong links to culture and traditions.</a:t>
            </a:r>
          </a:p>
        </p:txBody>
      </p:sp>
      <p:sp>
        <p:nvSpPr>
          <p:cNvPr id="4" name="Slide Number Placeholder 3">
            <a:extLst>
              <a:ext uri="{FF2B5EF4-FFF2-40B4-BE49-F238E27FC236}">
                <a16:creationId xmlns:a16="http://schemas.microsoft.com/office/drawing/2014/main" id="{7F0B0C6D-6418-2FE6-2082-1A7FDD1238DE}"/>
              </a:ext>
            </a:extLst>
          </p:cNvPr>
          <p:cNvSpPr>
            <a:spLocks noGrp="1"/>
          </p:cNvSpPr>
          <p:nvPr>
            <p:ph type="sldNum" sz="quarter" idx="5"/>
          </p:nvPr>
        </p:nvSpPr>
        <p:spPr/>
        <p:txBody>
          <a:bodyPr/>
          <a:lstStyle/>
          <a:p>
            <a:fld id="{30CE524E-EF31-4106-8FEF-5058D3BBCD76}" type="slidenum">
              <a:rPr lang="en-US"/>
              <a:t>20</a:t>
            </a:fld>
            <a:endParaRPr lang="en-US"/>
          </a:p>
        </p:txBody>
      </p:sp>
    </p:spTree>
    <p:extLst>
      <p:ext uri="{BB962C8B-B14F-4D97-AF65-F5344CB8AC3E}">
        <p14:creationId xmlns:p14="http://schemas.microsoft.com/office/powerpoint/2010/main" val="2862520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54EB0-334D-CAC4-1C8E-F43CBFAFA0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640CC8-C847-C435-DE1C-3B966BC856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6B19B5-18D3-2F4E-A3A5-00BB81A7E4C6}"/>
              </a:ext>
            </a:extLst>
          </p:cNvPr>
          <p:cNvSpPr>
            <a:spLocks noGrp="1"/>
          </p:cNvSpPr>
          <p:nvPr>
            <p:ph type="body" idx="1"/>
          </p:nvPr>
        </p:nvSpPr>
        <p:spPr/>
        <p:txBody>
          <a:bodyPr/>
          <a:lstStyle/>
          <a:p>
            <a:r>
              <a:rPr lang="en-US" dirty="0">
                <a:ea typeface="Calibri"/>
                <a:cs typeface="Calibri"/>
              </a:rPr>
              <a:t>1920 A group of Welsh nationalist called </a:t>
            </a:r>
            <a:r>
              <a:rPr lang="en-US" dirty="0" err="1">
                <a:ea typeface="Calibri"/>
                <a:cs typeface="Calibri"/>
              </a:rPr>
              <a:t>Cylch</a:t>
            </a:r>
            <a:r>
              <a:rPr lang="en-US" dirty="0">
                <a:ea typeface="Calibri"/>
                <a:cs typeface="Calibri"/>
              </a:rPr>
              <a:t> Dewi, were campaigning for Welsh language to have its </a:t>
            </a:r>
            <a:r>
              <a:rPr lang="en-US" dirty="0" err="1">
                <a:ea typeface="Calibri"/>
                <a:cs typeface="Calibri"/>
              </a:rPr>
              <a:t>onen</a:t>
            </a:r>
            <a:r>
              <a:rPr lang="en-US" dirty="0">
                <a:ea typeface="Calibri"/>
                <a:cs typeface="Calibri"/>
              </a:rPr>
              <a:t>  broadcasting service. </a:t>
            </a:r>
          </a:p>
          <a:p>
            <a:endParaRPr lang="en-US" dirty="0">
              <a:ea typeface="Calibri"/>
              <a:cs typeface="Calibri"/>
            </a:endParaRPr>
          </a:p>
          <a:p>
            <a:r>
              <a:rPr lang="en-US" dirty="0">
                <a:ea typeface="Calibri"/>
                <a:cs typeface="Calibri"/>
              </a:rPr>
              <a:t>1923 3months after the first radio broadcast, Wales had their very own.  13</a:t>
            </a:r>
            <a:r>
              <a:rPr lang="en-US" baseline="30000" dirty="0">
                <a:ea typeface="Calibri"/>
                <a:cs typeface="Calibri"/>
              </a:rPr>
              <a:t>th</a:t>
            </a:r>
            <a:r>
              <a:rPr lang="en-US" dirty="0">
                <a:ea typeface="Calibri"/>
                <a:cs typeface="Calibri"/>
              </a:rPr>
              <a:t> February 1923 a Sation in Cardiff was opened.  Just over a year later a Swansea station was opened. However, these were still classed as the west </a:t>
            </a:r>
            <a:r>
              <a:rPr lang="en-US" dirty="0" err="1">
                <a:ea typeface="Calibri"/>
                <a:cs typeface="Calibri"/>
              </a:rPr>
              <a:t>reigion</a:t>
            </a:r>
            <a:r>
              <a:rPr lang="en-US" dirty="0">
                <a:ea typeface="Calibri"/>
                <a:cs typeface="Calibri"/>
              </a:rPr>
              <a:t>. </a:t>
            </a:r>
            <a:r>
              <a:rPr lang="en-GB" dirty="0">
                <a:hlinkClick r:id="rId3"/>
              </a:rPr>
              <a:t>History of the BBC in Wales</a:t>
            </a:r>
            <a:r>
              <a:rPr lang="en-US" dirty="0"/>
              <a:t> . At 9pm on 13th </a:t>
            </a:r>
            <a:r>
              <a:rPr lang="en-US" dirty="0" err="1"/>
              <a:t>Feburary</a:t>
            </a:r>
            <a:r>
              <a:rPr lang="en-US" dirty="0"/>
              <a:t> 1923, the first </a:t>
            </a:r>
            <a:r>
              <a:rPr lang="en-US" dirty="0" err="1"/>
              <a:t>welsh</a:t>
            </a:r>
            <a:r>
              <a:rPr lang="en-US" dirty="0"/>
              <a:t> language song was sung on the radio by Mostyn Thomas</a:t>
            </a:r>
            <a:endParaRPr lang="en-US" dirty="0">
              <a:ea typeface="Calibri"/>
              <a:cs typeface="Calibri"/>
            </a:endParaRPr>
          </a:p>
          <a:p>
            <a:endParaRPr lang="en-US" dirty="0">
              <a:ea typeface="Calibri"/>
              <a:cs typeface="Calibri"/>
            </a:endParaRPr>
          </a:p>
          <a:p>
            <a:r>
              <a:rPr lang="en-US" dirty="0">
                <a:ea typeface="Calibri"/>
                <a:cs typeface="Calibri"/>
              </a:rPr>
              <a:t>1927 John </a:t>
            </a:r>
            <a:r>
              <a:rPr lang="en-US" dirty="0" err="1">
                <a:ea typeface="Calibri"/>
                <a:cs typeface="Calibri"/>
              </a:rPr>
              <a:t>Logie</a:t>
            </a:r>
            <a:r>
              <a:rPr lang="en-US" dirty="0">
                <a:ea typeface="Calibri"/>
                <a:cs typeface="Calibri"/>
              </a:rPr>
              <a:t> Baird ,  done wonders with the radio station in London. Transporting got form London town to nation wide. He then moved from radio station to broadcasting images. He stared the very first </a:t>
            </a:r>
            <a:r>
              <a:rPr lang="en-US" dirty="0" err="1">
                <a:ea typeface="Calibri"/>
                <a:cs typeface="Calibri"/>
              </a:rPr>
              <a:t>transmisstion</a:t>
            </a:r>
            <a:r>
              <a:rPr lang="en-US" dirty="0">
                <a:ea typeface="Calibri"/>
                <a:cs typeface="Calibri"/>
              </a:rPr>
              <a:t> on </a:t>
            </a:r>
            <a:r>
              <a:rPr lang="en-US" dirty="0" err="1">
                <a:ea typeface="Calibri"/>
                <a:cs typeface="Calibri"/>
              </a:rPr>
              <a:t>Telision</a:t>
            </a:r>
            <a:r>
              <a:rPr lang="en-US" dirty="0">
                <a:ea typeface="Calibri"/>
                <a:cs typeface="Calibri"/>
              </a:rPr>
              <a:t>. </a:t>
            </a:r>
            <a:r>
              <a:rPr lang="en-GB" dirty="0">
                <a:hlinkClick r:id="rId4"/>
              </a:rPr>
              <a:t>1920s</a:t>
            </a:r>
            <a:endParaRPr lang="en-US" dirty="0">
              <a:ea typeface="Calibri"/>
              <a:cs typeface="Calibri"/>
            </a:endParaRPr>
          </a:p>
          <a:p>
            <a:endParaRPr lang="en-GB" dirty="0">
              <a:ea typeface="Calibri"/>
              <a:cs typeface="Calibri"/>
            </a:endParaRPr>
          </a:p>
          <a:p>
            <a:r>
              <a:rPr lang="en-US" dirty="0">
                <a:ea typeface="Calibri"/>
                <a:cs typeface="Calibri"/>
              </a:rPr>
              <a:t>1930, 3months after tv had started </a:t>
            </a:r>
            <a:r>
              <a:rPr lang="en-US" dirty="0" err="1">
                <a:ea typeface="Calibri"/>
                <a:cs typeface="Calibri"/>
              </a:rPr>
              <a:t>welsh</a:t>
            </a:r>
            <a:r>
              <a:rPr lang="en-US" dirty="0">
                <a:ea typeface="Calibri"/>
                <a:cs typeface="Calibri"/>
              </a:rPr>
              <a:t> </a:t>
            </a:r>
            <a:r>
              <a:rPr lang="en-US" dirty="0" err="1">
                <a:ea typeface="Calibri"/>
                <a:cs typeface="Calibri"/>
              </a:rPr>
              <a:t>lanuage</a:t>
            </a:r>
            <a:r>
              <a:rPr lang="en-US" dirty="0">
                <a:ea typeface="Calibri"/>
                <a:cs typeface="Calibri"/>
              </a:rPr>
              <a:t> was on TV</a:t>
            </a:r>
          </a:p>
          <a:p>
            <a:endParaRPr lang="en-US" dirty="0">
              <a:ea typeface="Calibri"/>
              <a:cs typeface="Calibri"/>
            </a:endParaRPr>
          </a:p>
          <a:p>
            <a:r>
              <a:rPr lang="en-US" dirty="0">
                <a:ea typeface="Calibri"/>
                <a:cs typeface="Calibri"/>
              </a:rPr>
              <a:t>1952-  Wales had its own Radion station thanks to the support </a:t>
            </a:r>
            <a:r>
              <a:rPr lang="en-US" dirty="0" err="1">
                <a:ea typeface="Calibri"/>
                <a:cs typeface="Calibri"/>
              </a:rPr>
              <a:t>form</a:t>
            </a:r>
            <a:r>
              <a:rPr lang="en-US" dirty="0">
                <a:ea typeface="Calibri"/>
                <a:cs typeface="Calibri"/>
              </a:rPr>
              <a:t> John Davies, this radio station is still going strong today and helped pave the way for our own </a:t>
            </a:r>
            <a:r>
              <a:rPr lang="en-US" dirty="0" err="1">
                <a:ea typeface="Calibri"/>
                <a:cs typeface="Calibri"/>
              </a:rPr>
              <a:t>telisivion</a:t>
            </a:r>
            <a:r>
              <a:rPr lang="en-US" dirty="0">
                <a:ea typeface="Calibri"/>
                <a:cs typeface="Calibri"/>
              </a:rPr>
              <a:t> region. As Davies states that </a:t>
            </a:r>
            <a:r>
              <a:rPr lang="en-US" dirty="0" err="1">
                <a:ea typeface="Calibri"/>
                <a:cs typeface="Calibri"/>
              </a:rPr>
              <a:t>wghat</a:t>
            </a:r>
            <a:r>
              <a:rPr lang="en-US" dirty="0">
                <a:ea typeface="Calibri"/>
                <a:cs typeface="Calibri"/>
              </a:rPr>
              <a:t> was being broadcast was alien to our </a:t>
            </a:r>
            <a:r>
              <a:rPr lang="en-US" dirty="0" err="1">
                <a:ea typeface="Calibri"/>
                <a:cs typeface="Calibri"/>
              </a:rPr>
              <a:t>trations</a:t>
            </a:r>
            <a:r>
              <a:rPr lang="en-US" dirty="0">
                <a:ea typeface="Calibri"/>
                <a:cs typeface="Calibri"/>
              </a:rPr>
              <a:t>, language and culture"</a:t>
            </a:r>
            <a:r>
              <a:rPr lang="en-US" dirty="0">
                <a:hlinkClick r:id="rId5"/>
              </a:rPr>
              <a:t>100 years of the BBC in Wales: an uneasy start and unclear future</a:t>
            </a:r>
            <a:endParaRPr lang="en-US" dirty="0">
              <a:ea typeface="Calibri"/>
              <a:cs typeface="Calibri"/>
            </a:endParaRPr>
          </a:p>
          <a:p>
            <a:endParaRPr lang="en-US" dirty="0">
              <a:ea typeface="Calibri"/>
              <a:cs typeface="Calibri"/>
            </a:endParaRPr>
          </a:p>
          <a:p>
            <a:r>
              <a:rPr lang="en-US" dirty="0">
                <a:ea typeface="Calibri"/>
                <a:cs typeface="Calibri"/>
              </a:rPr>
              <a:t>1964, BBC Wales was born, however it was only allowed 7 hours a day of </a:t>
            </a:r>
            <a:r>
              <a:rPr lang="en-US" dirty="0" err="1">
                <a:ea typeface="Calibri"/>
                <a:cs typeface="Calibri"/>
              </a:rPr>
              <a:t>welsh</a:t>
            </a:r>
            <a:r>
              <a:rPr lang="en-US" dirty="0">
                <a:ea typeface="Calibri"/>
                <a:cs typeface="Calibri"/>
              </a:rPr>
              <a:t> language and 5 hours of English. We are now do not share a </a:t>
            </a:r>
            <a:r>
              <a:rPr lang="en-US" dirty="0" err="1">
                <a:ea typeface="Calibri"/>
                <a:cs typeface="Calibri"/>
              </a:rPr>
              <a:t>regeion</a:t>
            </a:r>
            <a:r>
              <a:rPr lang="en-US" dirty="0">
                <a:ea typeface="Calibri"/>
                <a:cs typeface="Calibri"/>
              </a:rPr>
              <a:t> with England. Where we used to be part of BBC West, Wales not has its own channel. Although this is a great start to the </a:t>
            </a:r>
            <a:r>
              <a:rPr lang="en-US" dirty="0" err="1">
                <a:ea typeface="Calibri"/>
                <a:cs typeface="Calibri"/>
              </a:rPr>
              <a:t>welsh</a:t>
            </a:r>
            <a:r>
              <a:rPr lang="en-US" dirty="0">
                <a:ea typeface="Calibri"/>
                <a:cs typeface="Calibri"/>
              </a:rPr>
              <a:t> </a:t>
            </a:r>
            <a:r>
              <a:rPr lang="en-US" dirty="0" err="1">
                <a:ea typeface="Calibri"/>
                <a:cs typeface="Calibri"/>
              </a:rPr>
              <a:t>langauge</a:t>
            </a:r>
            <a:r>
              <a:rPr lang="en-US" dirty="0">
                <a:ea typeface="Calibri"/>
                <a:cs typeface="Calibri"/>
              </a:rPr>
              <a:t>.</a:t>
            </a:r>
          </a:p>
          <a:p>
            <a:endParaRPr lang="en-US" dirty="0">
              <a:ea typeface="Calibri"/>
              <a:cs typeface="Calibri"/>
            </a:endParaRPr>
          </a:p>
          <a:p>
            <a:r>
              <a:rPr lang="en-US" dirty="0">
                <a:ea typeface="Calibri"/>
                <a:cs typeface="Calibri"/>
              </a:rPr>
              <a:t>1980, Gwynfor Evans, a patriot politician who famously became the first MP for Plaid Cymru back in 1962, HE was voted on, in Carmarthenshire, where the famous photo of the day he won, is still outside the court house in Carmarthen.  In 1980, Gwynfor Evans, went on a hunger strike die to the government not holding up their side of the bargain with Wales having their own TV channel. The man who managed to get the Iron lady herself to change her mind, and give Wales their own channel, not sharing one with channel 4. </a:t>
            </a:r>
          </a:p>
          <a:p>
            <a:endParaRPr lang="en-US" dirty="0">
              <a:ea typeface="Calibri"/>
              <a:cs typeface="Calibri"/>
            </a:endParaRPr>
          </a:p>
          <a:p>
            <a:r>
              <a:rPr lang="en-US" dirty="0">
                <a:ea typeface="Calibri"/>
                <a:cs typeface="Calibri"/>
              </a:rPr>
              <a:t>1990s  2nd </a:t>
            </a:r>
            <a:r>
              <a:rPr lang="en-US" dirty="0" err="1">
                <a:ea typeface="Calibri"/>
                <a:cs typeface="Calibri"/>
              </a:rPr>
              <a:t>welsh</a:t>
            </a:r>
            <a:r>
              <a:rPr lang="en-US" dirty="0">
                <a:ea typeface="Calibri"/>
                <a:cs typeface="Calibri"/>
              </a:rPr>
              <a:t> </a:t>
            </a:r>
            <a:r>
              <a:rPr lang="en-US" dirty="0" err="1">
                <a:ea typeface="Calibri"/>
                <a:cs typeface="Calibri"/>
              </a:rPr>
              <a:t>langauge</a:t>
            </a:r>
            <a:r>
              <a:rPr lang="en-US" dirty="0">
                <a:ea typeface="Calibri"/>
                <a:cs typeface="Calibri"/>
              </a:rPr>
              <a:t> soap, kids tv </a:t>
            </a:r>
            <a:r>
              <a:rPr lang="en-US" dirty="0" err="1">
                <a:ea typeface="Calibri"/>
                <a:cs typeface="Calibri"/>
              </a:rPr>
              <a:t>rebrandinf</a:t>
            </a:r>
            <a:r>
              <a:rPr lang="en-US" dirty="0">
                <a:ea typeface="Calibri"/>
                <a:cs typeface="Calibri"/>
              </a:rPr>
              <a:t> </a:t>
            </a:r>
          </a:p>
          <a:p>
            <a:endParaRPr lang="en-US" dirty="0">
              <a:ea typeface="Calibri"/>
              <a:cs typeface="Calibri"/>
            </a:endParaRPr>
          </a:p>
          <a:p>
            <a:r>
              <a:rPr lang="en-US" dirty="0">
                <a:ea typeface="Calibri"/>
                <a:cs typeface="Calibri"/>
              </a:rPr>
              <a:t>2020-2050</a:t>
            </a: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BB59D428-C7B2-A82B-FD62-218FAB34692F}"/>
              </a:ext>
            </a:extLst>
          </p:cNvPr>
          <p:cNvSpPr>
            <a:spLocks noGrp="1"/>
          </p:cNvSpPr>
          <p:nvPr>
            <p:ph type="sldNum" sz="quarter" idx="5"/>
          </p:nvPr>
        </p:nvSpPr>
        <p:spPr/>
        <p:txBody>
          <a:bodyPr/>
          <a:lstStyle/>
          <a:p>
            <a:fld id="{30CE524E-EF31-4106-8FEF-5058D3BBCD76}" type="slidenum">
              <a:rPr lang="en-US"/>
              <a:t>21</a:t>
            </a:fld>
            <a:endParaRPr lang="en-US"/>
          </a:p>
        </p:txBody>
      </p:sp>
    </p:spTree>
    <p:extLst>
      <p:ext uri="{BB962C8B-B14F-4D97-AF65-F5344CB8AC3E}">
        <p14:creationId xmlns:p14="http://schemas.microsoft.com/office/powerpoint/2010/main" val="3285510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A45B1-11D0-0EB8-93B1-E5D4D7D710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9F5DB-6E92-DF09-3D15-FC4B73F79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E5F705-C0A3-5FB4-5374-6F85940E63BF}"/>
              </a:ext>
            </a:extLst>
          </p:cNvPr>
          <p:cNvSpPr>
            <a:spLocks noGrp="1"/>
          </p:cNvSpPr>
          <p:nvPr>
            <p:ph type="body" idx="1"/>
          </p:nvPr>
        </p:nvSpPr>
        <p:spPr/>
        <p:txBody>
          <a:bodyPr/>
          <a:lstStyle/>
          <a:p>
            <a:endParaRPr lang="en-GB" baseline="30000" dirty="0">
              <a:ea typeface="Calibri"/>
              <a:cs typeface="Calibri"/>
            </a:endParaRPr>
          </a:p>
        </p:txBody>
      </p:sp>
      <p:sp>
        <p:nvSpPr>
          <p:cNvPr id="4" name="Slide Number Placeholder 3">
            <a:extLst>
              <a:ext uri="{FF2B5EF4-FFF2-40B4-BE49-F238E27FC236}">
                <a16:creationId xmlns:a16="http://schemas.microsoft.com/office/drawing/2014/main" id="{11142921-5929-D15C-3830-A0672702948B}"/>
              </a:ext>
            </a:extLst>
          </p:cNvPr>
          <p:cNvSpPr>
            <a:spLocks noGrp="1"/>
          </p:cNvSpPr>
          <p:nvPr>
            <p:ph type="sldNum" sz="quarter" idx="5"/>
          </p:nvPr>
        </p:nvSpPr>
        <p:spPr/>
        <p:txBody>
          <a:bodyPr/>
          <a:lstStyle/>
          <a:p>
            <a:fld id="{30CE524E-EF31-4106-8FEF-5058D3BBCD76}" type="slidenum">
              <a:rPr lang="en-GB" smtClean="0"/>
              <a:t>6</a:t>
            </a:fld>
            <a:endParaRPr lang="en-GB"/>
          </a:p>
        </p:txBody>
      </p:sp>
    </p:spTree>
    <p:extLst>
      <p:ext uri="{BB962C8B-B14F-4D97-AF65-F5344CB8AC3E}">
        <p14:creationId xmlns:p14="http://schemas.microsoft.com/office/powerpoint/2010/main" val="3593995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hyperlink" Target="https://theconversation.com/100-years-of-the-bbc-in-wales-an-uneasy-start-and-unclear-future-197828" TargetMode="External"/><Relationship Id="rId10" Type="http://schemas.openxmlformats.org/officeDocument/2006/relationships/image" Target="../media/image10.jpeg"/><Relationship Id="rId4" Type="http://schemas.microsoft.com/office/2007/relationships/hdphoto" Target="../media/hdphoto1.wdp"/><Relationship Id="rId9" Type="http://schemas.openxmlformats.org/officeDocument/2006/relationships/image" Target="../media/image9.jpe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10" Type="http://schemas.openxmlformats.org/officeDocument/2006/relationships/image" Target="../media/image21.png"/><Relationship Id="rId4" Type="http://schemas.openxmlformats.org/officeDocument/2006/relationships/image" Target="../media/image5.png"/><Relationship Id="rId9"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5.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5.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png"/><Relationship Id="rId7" Type="http://schemas.openxmlformats.org/officeDocument/2006/relationships/image" Target="../media/image28.png"/><Relationship Id="rId12"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1.jpeg"/><Relationship Id="rId5" Type="http://schemas.openxmlformats.org/officeDocument/2006/relationships/image" Target="../media/image5.png"/><Relationship Id="rId10" Type="http://schemas.openxmlformats.org/officeDocument/2006/relationships/image" Target="../media/image20.jpeg"/><Relationship Id="rId4" Type="http://schemas.microsoft.com/office/2007/relationships/hdphoto" Target="../media/hdphoto1.wdp"/><Relationship Id="rId9" Type="http://schemas.openxmlformats.org/officeDocument/2006/relationships/image" Target="../media/image30.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pn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5.png"/><Relationship Id="rId10" Type="http://schemas.openxmlformats.org/officeDocument/2006/relationships/image" Target="../media/image36.png"/><Relationship Id="rId4" Type="http://schemas.microsoft.com/office/2007/relationships/hdphoto" Target="../media/hdphoto1.wdp"/><Relationship Id="rId9" Type="http://schemas.openxmlformats.org/officeDocument/2006/relationships/image" Target="../media/image35.png"/></Relationships>
</file>

<file path=ppt/slides/_rels/slide9.xml.rels><?xml version="1.0" encoding="UTF-8" standalone="yes"?>
<Relationships xmlns="http://schemas.openxmlformats.org/package/2006/relationships"><Relationship Id="rId8" Type="http://schemas.openxmlformats.org/officeDocument/2006/relationships/hyperlink" Target="https://www.orbem.co.uk/bh32/bh32_i.htm" TargetMode="External"/><Relationship Id="rId13" Type="http://schemas.openxmlformats.org/officeDocument/2006/relationships/hyperlink" Target="https://senalnews.com/en/events/wales-s4c-to-host-2025-international-emmy-semi-finals-in-animation" TargetMode="External"/><Relationship Id="rId3" Type="http://schemas.openxmlformats.org/officeDocument/2006/relationships/hyperlink" Target="https://www.bbc.co.uk/" TargetMode="External"/><Relationship Id="rId7" Type="http://schemas.openxmlformats.org/officeDocument/2006/relationships/hyperlink" Target="https://famouspeople.wales/famous-people/gwynfor-evans/" TargetMode="External"/><Relationship Id="rId12" Type="http://schemas.openxmlformats.org/officeDocument/2006/relationships/hyperlink" Target="https://www.bbc.co.uk/programmes/p08vnws3"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seeklogo.com/free-vector-logos/s4c" TargetMode="External"/><Relationship Id="rId11" Type="http://schemas.openxmlformats.org/officeDocument/2006/relationships/hyperlink" Target="https://www.gilbertrugby.com/products/wru-g-tr3000-training-ball?variant=32206113144887&amp;currency=GBP&amp;gad_source=1&amp;gad_campaignid=22796468816&amp;gclid=EAIaIQobChMIxuepvMmUkQMVgpBQBh2NvCPJEAQYASABEgLwhfD_BwE" TargetMode="External"/><Relationship Id="rId5" Type="http://schemas.openxmlformats.org/officeDocument/2006/relationships/hyperlink" Target="https://www.s4c.cymru/clic/programme/895509537" TargetMode="External"/><Relationship Id="rId10" Type="http://schemas.openxmlformats.org/officeDocument/2006/relationships/hyperlink" Target="https://eastieoaks.com/2021/02/15/pobol-y-cwm-spoilers-monday-15-february-2021/" TargetMode="External"/><Relationship Id="rId4" Type="http://schemas.openxmlformats.org/officeDocument/2006/relationships/hyperlink" Target="https://www.bbc.co.uk/iplayer" TargetMode="External"/><Relationship Id="rId9" Type="http://schemas.openxmlformats.org/officeDocument/2006/relationships/hyperlink" Target="https://www.facebook.com/TheHistoryOfWales/posts/on-this-day-1964-bbc-cymru-wales-was-launched-to-provide-a-service-specific-for-/3505477696239554/"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bbc.co.uk/" TargetMode="External"/><Relationship Id="rId13" Type="http://schemas.openxmlformats.org/officeDocument/2006/relationships/hyperlink" Target="https://www.bbc.co.uk/programmes/p08vnws3" TargetMode="External"/><Relationship Id="rId3" Type="http://schemas.openxmlformats.org/officeDocument/2006/relationships/hyperlink" Target="https://www.facebook.com/TheHistoryOfWales/posts/on-this-day-1964-bbc-cymru-wales-was-launched-to-provide-a-service-specific-for-/3505477696239554/" TargetMode="External"/><Relationship Id="rId7" Type="http://schemas.openxmlformats.org/officeDocument/2006/relationships/hyperlink" Target="https://www.bbc.co.uk/iplayer" TargetMode="External"/><Relationship Id="rId12" Type="http://schemas.openxmlformats.org/officeDocument/2006/relationships/hyperlink" Target="https://www.gilbertrugby.com/products/wru-g-tr3000-training-ball?variant=32206113144887&amp;currency=GBP&amp;gad_source=1&amp;gad_campaignid=22796468816&amp;gclid=EAIaIQobChMIxuepvMmUkQMVgpBQBh2NvCPJEAQYASABEgLwhfD_BwE"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www.orbem.co.uk/bh32/bh32_i.htm" TargetMode="External"/><Relationship Id="rId11" Type="http://schemas.openxmlformats.org/officeDocument/2006/relationships/hyperlink" Target="https://eastieoaks.com/2021/02/15/pobol-y-cwm-spoilers-monday-15-february-2021/" TargetMode="External"/><Relationship Id="rId5" Type="http://schemas.openxmlformats.org/officeDocument/2006/relationships/hyperlink" Target="https://senalnews.com/en/events/wales-s4c-to-host-2025-international-emmy-semi-finals-in-animation" TargetMode="External"/><Relationship Id="rId10" Type="http://schemas.openxmlformats.org/officeDocument/2006/relationships/hyperlink" Target="https://famouspeople.wales/famous-people/gwynfor-evans/" TargetMode="External"/><Relationship Id="rId4" Type="http://schemas.openxmlformats.org/officeDocument/2006/relationships/hyperlink" Target="https://seeklogo.com/free-vector-logos/s4c" TargetMode="External"/><Relationship Id="rId9" Type="http://schemas.openxmlformats.org/officeDocument/2006/relationships/hyperlink" Target="https://www.s4c.cymru/clic/programme/895509537"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nation.cymru/news/s4c-contributed-150-3-million-to-the-welsh-economy-last-year-new-report/" TargetMode="External"/><Relationship Id="rId13" Type="http://schemas.openxmlformats.org/officeDocument/2006/relationships/hyperlink" Target="https://www.s4c.cymru/en/stwnsh/" TargetMode="External"/><Relationship Id="rId3" Type="http://schemas.openxmlformats.org/officeDocument/2006/relationships/hyperlink" Target="https://www.c21media.net/news/welsh-pubcaster-s4c-reveals-new-digital-first-five-year-vision/" TargetMode="External"/><Relationship Id="rId7" Type="http://schemas.openxmlformats.org/officeDocument/2006/relationships/hyperlink" Target="https://jconradfantasy.com/is-welsh-the-oldest-language-in-europe/" TargetMode="External"/><Relationship Id="rId12" Type="http://schemas.openxmlformats.org/officeDocument/2006/relationships/hyperlink" Target="https://www.s4c.cymru/en/entertainment/hansh/"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assets.publishing.service.gov.uk/media/5abbcdaf40f0b67d64e21b9e/Building_an_S4C_for_the_Future_English_Accessible.pdf" TargetMode="External"/><Relationship Id="rId11" Type="http://schemas.openxmlformats.org/officeDocument/2006/relationships/hyperlink" Target="https://cyw.cymru/en/" TargetMode="External"/><Relationship Id="rId5" Type="http://schemas.openxmlformats.org/officeDocument/2006/relationships/hyperlink" Target="https://theconversation.com/100-years-of-the-bbc-in-wales-an-uneasy-start-and-unclear-future-197828" TargetMode="External"/><Relationship Id="rId10" Type="http://schemas.openxmlformats.org/officeDocument/2006/relationships/hyperlink" Target="https://www.s4c.cymru/en/press/post/47905/s4c-clic-reaches-250000-registrations/" TargetMode="External"/><Relationship Id="rId4" Type="http://schemas.openxmlformats.org/officeDocument/2006/relationships/hyperlink" Target="https://www.bbc.co.uk/aboutthebbc/governance/s4c" TargetMode="External"/><Relationship Id="rId9" Type="http://schemas.openxmlformats.org/officeDocument/2006/relationships/hyperlink" Target="https://www.s4c.cymru/en/about-us/introducing-s4c/page/17280/introducing-s4c/"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welsh-lovespoons.co.uk/symbols" TargetMode="External"/><Relationship Id="rId3" Type="http://schemas.openxmlformats.org/officeDocument/2006/relationships/hyperlink" Target="https://www.gov.uk/government/news/the-future-of-s4c" TargetMode="External"/><Relationship Id="rId7" Type="http://schemas.openxmlformats.org/officeDocument/2006/relationships/hyperlink" Target="https://jconradfantasy.com/is-welsh-the-oldest-language-in-europe/"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www.twinkl.co.uk/blog/10-fascinating-welsh-language-facts?sign_in=1" TargetMode="External"/><Relationship Id="rId5" Type="http://schemas.openxmlformats.org/officeDocument/2006/relationships/hyperlink" Target="https://x.com/AmgueddfaCymru/status/1625074882877825024?ref_src=twsrc%5Etfw%7Ctwcamp%5Etweetembed%7Ctwterm%5E1625074882877825024%7Ctwgr%5Efad619e7d454886ae69c5f6df41db70b866fd79b%7Ctwcon%5Es1_&amp;ref_url=https%3A%2F%2Ftheconversation.com%2F100-years-of-the-bbc-in-wales-an-uneasy-start-and-unclear-future-197828" TargetMode="External"/><Relationship Id="rId4" Type="http://schemas.openxmlformats.org/officeDocument/2006/relationships/hyperlink" Target="https://www.wales.com/culture-and-sport/music-and-performance/welsh-harp-our-national-instrument" TargetMode="External"/><Relationship Id="rId9" Type="http://schemas.openxmlformats.org/officeDocument/2006/relationships/hyperlink" Target="https://www.s4c.cymru/media/media_assets/Report_-_Assessment_of_S4Cs_Economic_and_Social_Impact_2022-23.pdf"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s4c.cymru/en/press/post/47905/s4c-clic-reaches-250000-registrations/" TargetMode="External"/><Relationship Id="rId7" Type="http://schemas.openxmlformats.org/officeDocument/2006/relationships/hyperlink" Target="https://www.s4c.cymru/media/media_assets/Report_-_Assessment_of_S4Cs_Economic_and_Social_Impact_2022-23.pdf" TargetMode="External"/><Relationship Id="rId2" Type="http://schemas.openxmlformats.org/officeDocument/2006/relationships/hyperlink" Target="https://www.bbc.co.uk/aboutthebbc/governance/s4c" TargetMode="External"/><Relationship Id="rId1" Type="http://schemas.openxmlformats.org/officeDocument/2006/relationships/slideLayout" Target="../slideLayouts/slideLayout2.xml"/><Relationship Id="rId6" Type="http://schemas.openxmlformats.org/officeDocument/2006/relationships/hyperlink" Target="https://www.s4c.cymru/en/stwnsh/" TargetMode="External"/><Relationship Id="rId5" Type="http://schemas.openxmlformats.org/officeDocument/2006/relationships/hyperlink" Target="https://www.s4c.cymru/en/entertainment/hansh/" TargetMode="External"/><Relationship Id="rId4" Type="http://schemas.openxmlformats.org/officeDocument/2006/relationships/hyperlink" Target="https://cyw.cymru/en/"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x.com/AmgueddfaCymru/status/1625074882877825024?ref_src=twsrc%5Etfw%7Ctwcamp%5Etweetembed%7Ctwterm%5E1625074882877825024%7Ctwgr%5Efad619e7d454886ae69c5f6df41db70b866fd79b%7Ctwcon%5Es1_&amp;ref_url=https%3A%2F%2Ftheconversation.com%2F100-years-of-the-bbc-in-wales-an-uneasy-start-and-unclear-future-197828" TargetMode="External"/><Relationship Id="rId3" Type="http://schemas.openxmlformats.org/officeDocument/2006/relationships/hyperlink" Target="https://www.c21media.net/news/welsh-pubcaster-s4c-reveals-new-digital-first-five-year-vision/" TargetMode="External"/><Relationship Id="rId7" Type="http://schemas.openxmlformats.org/officeDocument/2006/relationships/hyperlink" Target="https://theconversation.com/100-years-of-the-bbc-in-wales-an-uneasy-start-and-unclear-future-197828" TargetMode="Externa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hyperlink" Target="https://www.twinkl.co.uk/blog/10-fascinating-welsh-language-facts?sign_in=1" TargetMode="External"/><Relationship Id="rId5" Type="http://schemas.openxmlformats.org/officeDocument/2006/relationships/hyperlink" Target="https://assets.publishing.service.gov.uk/media/5abbcdaf40f0b67d64e21b9e/Building_an_S4C_for_the_Future_English_Accessible.pdf" TargetMode="External"/><Relationship Id="rId10" Type="http://schemas.openxmlformats.org/officeDocument/2006/relationships/hyperlink" Target="https://nation.cymru/news/s4c-contributed-150-3-million-to-the-welsh-economy-last-year-new-report/" TargetMode="External"/><Relationship Id="rId4" Type="http://schemas.openxmlformats.org/officeDocument/2006/relationships/hyperlink" Target="https://jconradfantasy.com/is-welsh-the-oldest-language-in-europe/" TargetMode="External"/><Relationship Id="rId9" Type="http://schemas.openxmlformats.org/officeDocument/2006/relationships/hyperlink" Target="https://www.wales.com/culture-and-sport/music-and-performance/welsh-harp-our-national-instrumen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news/the-future-of-s4c" TargetMode="External"/><Relationship Id="rId2" Type="http://schemas.openxmlformats.org/officeDocument/2006/relationships/hyperlink" Target="https://www.welsh-lovespoons.co.uk/symbols" TargetMode="External"/><Relationship Id="rId1" Type="http://schemas.openxmlformats.org/officeDocument/2006/relationships/slideLayout" Target="../slideLayouts/slideLayout2.xml"/><Relationship Id="rId4" Type="http://schemas.openxmlformats.org/officeDocument/2006/relationships/hyperlink" Target="https://www.s4c.cymru/en/about-us/introducing-s4c/page/17280/introducing-s4c/"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s://englisharound.blogspot.com/2008/03/" TargetMode="External"/><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jpeg"/><Relationship Id="rId4" Type="http://schemas.microsoft.com/office/2007/relationships/hdphoto" Target="../media/hdphoto1.wdp"/><Relationship Id="rId9" Type="http://schemas.openxmlformats.org/officeDocument/2006/relationships/image" Target="../media/image9.jpeg"/><Relationship Id="rId1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5.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0F9469-1B5A-3899-9337-2BDD00344966}"/>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375A1C4-AAAF-46BC-77FA-E09395E25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1D9EF584-9D47-EC13-1EBA-40E5BEF465D1}"/>
              </a:ext>
            </a:extLst>
          </p:cNvPr>
          <p:cNvPicPr>
            <a:picLocks noChangeAspect="1"/>
          </p:cNvPicPr>
          <p:nvPr/>
        </p:nvPicPr>
        <p:blipFill>
          <a:blip r:embed="rId2">
            <a:alphaModFix amt="99000"/>
            <a:extLst>
              <a:ext uri="{BEBA8EAE-BF5A-486C-A8C5-ECC9F3942E4B}">
                <a14:imgProps xmlns:a14="http://schemas.microsoft.com/office/drawing/2010/main">
                  <a14:imgLayer r:embed="rId3">
                    <a14:imgEffect>
                      <a14:saturation sat="69000"/>
                    </a14:imgEffect>
                    <a14:imgEffect>
                      <a14:brightnessContrast bright="19000"/>
                    </a14:imgEffect>
                  </a14:imgLayer>
                </a14:imgProps>
              </a:ext>
            </a:extLst>
          </a:blip>
          <a:srcRect r="243" b="-1"/>
          <a:stretch>
            <a:fillRect/>
          </a:stretch>
        </p:blipFill>
        <p:spPr>
          <a:xfrm>
            <a:off x="-460285" y="-258782"/>
            <a:ext cx="10129717" cy="7116782"/>
          </a:xfrm>
          <a:prstGeom prst="rect">
            <a:avLst/>
          </a:prstGeom>
        </p:spPr>
      </p:pic>
      <p:sp>
        <p:nvSpPr>
          <p:cNvPr id="13" name="Rectangle 12">
            <a:extLst>
              <a:ext uri="{FF2B5EF4-FFF2-40B4-BE49-F238E27FC236}">
                <a16:creationId xmlns:a16="http://schemas.microsoft.com/office/drawing/2014/main" id="{44BBC84A-8DE1-6A1A-9C5F-7ED73B337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93356BFC-A59D-061C-DCF1-25CEE2DC2C6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443" b="91022" l="3800" r="99200">
                        <a14:foregroundMark x1="16500" y1="20433" x2="7000" y2="12384"/>
                        <a14:foregroundMark x1="7000" y1="12384" x2="8050" y2="41486"/>
                        <a14:foregroundMark x1="8050" y1="41486" x2="16950" y2="65325"/>
                        <a14:foregroundMark x1="16950" y1="65325" x2="10950" y2="90712"/>
                        <a14:foregroundMark x1="10950" y1="90712" x2="3800" y2="80805"/>
                        <a14:foregroundMark x1="40400" y1="11300" x2="40400" y2="11300"/>
                        <a14:foregroundMark x1="38050" y1="14087" x2="27800" y2="49845"/>
                        <a14:foregroundMark x1="27800" y1="49845" x2="26550" y2="70743"/>
                        <a14:foregroundMark x1="26550" y1="70743" x2="45400" y2="74303"/>
                        <a14:foregroundMark x1="39500" y1="9443" x2="41550" y2="69814"/>
                        <a14:foregroundMark x1="71350" y1="17802" x2="60350" y2="17337"/>
                        <a14:foregroundMark x1="60350" y1="17337" x2="53950" y2="42570"/>
                        <a14:foregroundMark x1="53950" y1="42570" x2="55400" y2="75232"/>
                        <a14:foregroundMark x1="55400" y1="75232" x2="64350" y2="91331"/>
                        <a14:foregroundMark x1="64350" y1="91331" x2="72250" y2="86223"/>
                        <a14:foregroundMark x1="78150" y1="36068" x2="88900" y2="32353"/>
                        <a14:foregroundMark x1="88900" y1="32353" x2="89650" y2="32353"/>
                        <a14:foregroundMark x1="73450" y1="36068" x2="73450" y2="36068"/>
                        <a14:foregroundMark x1="73750" y1="37771" x2="73750" y2="37771"/>
                        <a14:foregroundMark x1="73150" y1="37771" x2="73150" y2="37771"/>
                        <a14:foregroundMark x1="90850" y1="28638" x2="97600" y2="26006"/>
                        <a14:foregroundMark x1="93200" y1="41796" x2="93200" y2="41796"/>
                        <a14:foregroundMark x1="99200" y1="22446" x2="99200" y2="22446"/>
                        <a14:foregroundMark x1="98900" y1="21517" x2="98900" y2="21517"/>
                        <a14:foregroundMark x1="72400" y1="39628" x2="72400" y2="39628"/>
                      </a14:backgroundRemoval>
                    </a14:imgEffect>
                  </a14:imgLayer>
                </a14:imgProps>
              </a:ext>
            </a:extLst>
          </a:blip>
          <a:stretch>
            <a:fillRect/>
          </a:stretch>
        </p:blipFill>
        <p:spPr>
          <a:xfrm>
            <a:off x="7604967" y="5136087"/>
            <a:ext cx="4397270" cy="1420503"/>
          </a:xfrm>
          <a:prstGeom prst="rect">
            <a:avLst/>
          </a:prstGeom>
        </p:spPr>
      </p:pic>
      <p:sp>
        <p:nvSpPr>
          <p:cNvPr id="10" name="TextBox 9">
            <a:extLst>
              <a:ext uri="{FF2B5EF4-FFF2-40B4-BE49-F238E27FC236}">
                <a16:creationId xmlns:a16="http://schemas.microsoft.com/office/drawing/2014/main" id="{58181D1A-CAA3-2D1F-A5B2-AA7BE54C8E0B}"/>
              </a:ext>
            </a:extLst>
          </p:cNvPr>
          <p:cNvSpPr txBox="1"/>
          <p:nvPr/>
        </p:nvSpPr>
        <p:spPr>
          <a:xfrm>
            <a:off x="3420044" y="2143526"/>
            <a:ext cx="8017693"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Historic Welsh Event And The Impact On The Role Of Welsh Language In Education</a:t>
            </a:r>
            <a:endParaRPr lang="en-US" dirty="0"/>
          </a:p>
          <a:p>
            <a:pPr algn="r"/>
            <a:r>
              <a:rPr lang="en-US" sz="3600" dirty="0">
                <a:solidFill>
                  <a:srgbClr val="0E2841"/>
                </a:solidFill>
                <a:latin typeface="Aptos Display"/>
              </a:rPr>
              <a:t>  </a:t>
            </a:r>
            <a:endParaRPr lang="en-US"/>
          </a:p>
          <a:p>
            <a:pPr algn="r"/>
            <a:r>
              <a:rPr lang="en-US" sz="3200" dirty="0">
                <a:solidFill>
                  <a:srgbClr val="0E2841"/>
                </a:solidFill>
                <a:latin typeface="Aptos Display"/>
              </a:rPr>
              <a:t>ECIE5004 </a:t>
            </a:r>
            <a:endParaRPr lang="en-US" sz="3200" dirty="0"/>
          </a:p>
        </p:txBody>
      </p:sp>
      <p:sp>
        <p:nvSpPr>
          <p:cNvPr id="16" name="Content Placeholder 2">
            <a:extLst>
              <a:ext uri="{FF2B5EF4-FFF2-40B4-BE49-F238E27FC236}">
                <a16:creationId xmlns:a16="http://schemas.microsoft.com/office/drawing/2014/main" id="{AF7C7490-1B10-0295-BE76-157A64663BD5}"/>
              </a:ext>
            </a:extLst>
          </p:cNvPr>
          <p:cNvSpPr txBox="1">
            <a:spLocks/>
          </p:cNvSpPr>
          <p:nvPr/>
        </p:nvSpPr>
        <p:spPr>
          <a:xfrm>
            <a:off x="8259273" y="807258"/>
            <a:ext cx="3063445" cy="637032"/>
          </a:xfrm>
          <a:prstGeom prst="rect">
            <a:avLst/>
          </a:prstGeom>
        </p:spPr>
        <p:txBody>
          <a:bodyPr vert="horz" lIns="91440" tIns="45720" rIns="91440" bIns="45720" rtlCol="0" anchor="ctr">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US" sz="2000" dirty="0">
                <a:solidFill>
                  <a:schemeClr val="tx2"/>
                </a:solidFill>
                <a:latin typeface="Montserrat"/>
              </a:rPr>
              <a:t>2300218 </a:t>
            </a:r>
          </a:p>
          <a:p>
            <a:pPr algn="r"/>
            <a:r>
              <a:rPr lang="en-US" sz="2000" dirty="0">
                <a:solidFill>
                  <a:schemeClr val="tx2"/>
                </a:solidFill>
                <a:latin typeface="Montserrat"/>
              </a:rPr>
              <a:t>Ellie Kelman</a:t>
            </a:r>
          </a:p>
        </p:txBody>
      </p:sp>
    </p:spTree>
    <p:extLst>
      <p:ext uri="{BB962C8B-B14F-4D97-AF65-F5344CB8AC3E}">
        <p14:creationId xmlns:p14="http://schemas.microsoft.com/office/powerpoint/2010/main" val="1012826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19AA8346-E3EC-90A7-7F9D-87F88AD71F2C}"/>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165519" y="-258782"/>
            <a:ext cx="10129717" cy="7116782"/>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1B4F06E6-0855-8A33-BBF4-DA6D1EBB9A5D}"/>
              </a:ext>
            </a:extLst>
          </p:cNvPr>
          <p:cNvSpPr txBox="1"/>
          <p:nvPr/>
        </p:nvSpPr>
        <p:spPr>
          <a:xfrm>
            <a:off x="7461849" y="237226"/>
            <a:ext cx="428445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Why the</a:t>
            </a:r>
            <a:r>
              <a:rPr lang="en-US" sz="3600" baseline="0" dirty="0">
                <a:solidFill>
                  <a:srgbClr val="0E2841"/>
                </a:solidFill>
                <a:latin typeface="Aptos Display"/>
              </a:rPr>
              <a:t> S4C </a:t>
            </a:r>
            <a:r>
              <a:rPr lang="en-US" sz="3600" dirty="0">
                <a:solidFill>
                  <a:srgbClr val="0E2841"/>
                </a:solidFill>
                <a:latin typeface="Aptos Display"/>
              </a:rPr>
              <a:t>is important</a:t>
            </a:r>
            <a:endParaRPr lang="en-US" dirty="0"/>
          </a:p>
          <a:p>
            <a:pPr algn="r"/>
            <a:endParaRPr lang="en-US"/>
          </a:p>
        </p:txBody>
      </p:sp>
      <p:pic>
        <p:nvPicPr>
          <p:cNvPr id="14" name="Picture 13" descr="Welsh Culture Illustrations, Royalty-Free Vector Graphics &amp; Clip Art ...">
            <a:extLst>
              <a:ext uri="{FF2B5EF4-FFF2-40B4-BE49-F238E27FC236}">
                <a16:creationId xmlns:a16="http://schemas.microsoft.com/office/drawing/2014/main" id="{24E9E9E5-5317-1653-30DC-202D0DCFF456}"/>
              </a:ext>
            </a:extLst>
          </p:cNvPr>
          <p:cNvPicPr>
            <a:picLocks noChangeAspect="1"/>
          </p:cNvPicPr>
          <p:nvPr/>
        </p:nvPicPr>
        <p:blipFill>
          <a:blip r:embed="rId5"/>
          <a:srcRect r="2638" b="522"/>
          <a:stretch>
            <a:fillRect/>
          </a:stretch>
        </p:blipFill>
        <p:spPr>
          <a:xfrm>
            <a:off x="6881164" y="1714438"/>
            <a:ext cx="4424289" cy="4899024"/>
          </a:xfrm>
          <a:prstGeom prst="rect">
            <a:avLst/>
          </a:prstGeom>
        </p:spPr>
      </p:pic>
      <p:sp>
        <p:nvSpPr>
          <p:cNvPr id="16" name="Content Placeholder 2">
            <a:extLst>
              <a:ext uri="{FF2B5EF4-FFF2-40B4-BE49-F238E27FC236}">
                <a16:creationId xmlns:a16="http://schemas.microsoft.com/office/drawing/2014/main" id="{45F9D7C9-D549-28B1-B2E2-57FD9E082F36}"/>
              </a:ext>
            </a:extLst>
          </p:cNvPr>
          <p:cNvSpPr txBox="1">
            <a:spLocks/>
          </p:cNvSpPr>
          <p:nvPr/>
        </p:nvSpPr>
        <p:spPr>
          <a:xfrm>
            <a:off x="2576094" y="2742724"/>
            <a:ext cx="2875472" cy="2848573"/>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Char char="•"/>
            </a:pPr>
            <a:r>
              <a:rPr lang="en-US" sz="2800" dirty="0">
                <a:solidFill>
                  <a:schemeClr val="tx2"/>
                </a:solidFill>
                <a:latin typeface="Lucida Calligraphy"/>
              </a:rPr>
              <a:t>Language</a:t>
            </a:r>
            <a:endParaRPr lang="en-US" sz="3600" dirty="0">
              <a:latin typeface="Lucida Calligraphy"/>
            </a:endParaRPr>
          </a:p>
          <a:p>
            <a:pPr marL="285750" indent="-285750" algn="l">
              <a:buChar char="•"/>
            </a:pPr>
            <a:r>
              <a:rPr lang="en-US" sz="2800" dirty="0">
                <a:solidFill>
                  <a:schemeClr val="tx2"/>
                </a:solidFill>
                <a:latin typeface="Lucida Calligraphy"/>
              </a:rPr>
              <a:t>Culture </a:t>
            </a:r>
          </a:p>
          <a:p>
            <a:pPr marL="285750" indent="-285750" algn="l">
              <a:buChar char="•"/>
            </a:pPr>
            <a:r>
              <a:rPr lang="en-US" sz="2800" dirty="0">
                <a:solidFill>
                  <a:schemeClr val="tx2"/>
                </a:solidFill>
                <a:latin typeface="Lucida Calligraphy"/>
              </a:rPr>
              <a:t>Belonging     </a:t>
            </a:r>
          </a:p>
        </p:txBody>
      </p:sp>
      <p:sp>
        <p:nvSpPr>
          <p:cNvPr id="18" name="TextBox 17">
            <a:extLst>
              <a:ext uri="{FF2B5EF4-FFF2-40B4-BE49-F238E27FC236}">
                <a16:creationId xmlns:a16="http://schemas.microsoft.com/office/drawing/2014/main" id="{E0566C46-8DC0-664E-822A-8B4E44D69CDE}"/>
              </a:ext>
            </a:extLst>
          </p:cNvPr>
          <p:cNvSpPr txBox="1"/>
          <p:nvPr/>
        </p:nvSpPr>
        <p:spPr>
          <a:xfrm>
            <a:off x="1824216" y="651974"/>
            <a:ext cx="576687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Aptos Display" panose="020B0004020202020204" pitchFamily="34" charset="0"/>
              </a:rPr>
              <a:t>How old is the Welsh language?</a:t>
            </a:r>
          </a:p>
          <a:p>
            <a:endParaRPr lang="en-US" sz="3200" dirty="0">
              <a:latin typeface="Aptos Display" panose="020B0004020202020204" pitchFamily="34" charset="0"/>
            </a:endParaRPr>
          </a:p>
          <a:p>
            <a:endParaRPr lang="en-US" sz="3200" dirty="0">
              <a:latin typeface="Aptos Display" panose="020B0004020202020204" pitchFamily="34" charset="0"/>
            </a:endParaRPr>
          </a:p>
        </p:txBody>
      </p:sp>
      <p:sp>
        <p:nvSpPr>
          <p:cNvPr id="20" name="TextBox 19">
            <a:extLst>
              <a:ext uri="{FF2B5EF4-FFF2-40B4-BE49-F238E27FC236}">
                <a16:creationId xmlns:a16="http://schemas.microsoft.com/office/drawing/2014/main" id="{85EBDD8A-06B1-AFB7-EA91-0032D14F2FC1}"/>
              </a:ext>
            </a:extLst>
          </p:cNvPr>
          <p:cNvSpPr txBox="1"/>
          <p:nvPr/>
        </p:nvSpPr>
        <p:spPr>
          <a:xfrm>
            <a:off x="8013681" y="1890623"/>
            <a:ext cx="287547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baseline="0" dirty="0">
                <a:solidFill>
                  <a:srgbClr val="0E2841"/>
                </a:solidFill>
                <a:latin typeface="Aptos Display" panose="020B0004020202020204" pitchFamily="34" charset="0"/>
              </a:rPr>
              <a:t>Culture</a:t>
            </a:r>
            <a:r>
              <a:rPr lang="en-US" sz="2000" i="1" dirty="0">
                <a:solidFill>
                  <a:srgbClr val="0E2841"/>
                </a:solidFill>
                <a:latin typeface="Aptos Display" panose="020B0004020202020204" pitchFamily="34" charset="0"/>
              </a:rPr>
              <a:t> and traditions </a:t>
            </a:r>
            <a:endParaRPr lang="en-US" sz="2000" i="1" dirty="0">
              <a:latin typeface="Aptos Display" panose="020B0004020202020204" pitchFamily="34" charset="0"/>
            </a:endParaRPr>
          </a:p>
          <a:p>
            <a:pPr algn="ctr"/>
            <a:endParaRPr lang="en-US" sz="2000" i="1" dirty="0">
              <a:latin typeface="Aptos Display" panose="020B0004020202020204" pitchFamily="34" charset="0"/>
            </a:endParaRPr>
          </a:p>
        </p:txBody>
      </p:sp>
      <p:sp>
        <p:nvSpPr>
          <p:cNvPr id="22" name="TextBox 21">
            <a:extLst>
              <a:ext uri="{FF2B5EF4-FFF2-40B4-BE49-F238E27FC236}">
                <a16:creationId xmlns:a16="http://schemas.microsoft.com/office/drawing/2014/main" id="{EDDC5AF8-2D16-1843-4739-6E78474908E4}"/>
              </a:ext>
            </a:extLst>
          </p:cNvPr>
          <p:cNvSpPr txBox="1"/>
          <p:nvPr/>
        </p:nvSpPr>
        <p:spPr>
          <a:xfrm>
            <a:off x="739079" y="1555175"/>
            <a:ext cx="2875472"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solidFill>
                  <a:srgbClr val="0E2841"/>
                </a:solidFill>
                <a:latin typeface="Aptos Display" panose="020B0004020202020204" pitchFamily="34" charset="0"/>
              </a:rPr>
              <a:t>What S4C brings to us:</a:t>
            </a:r>
            <a:endParaRPr lang="en-US" sz="2800" dirty="0">
              <a:latin typeface="Aptos Display" panose="020B0004020202020204" pitchFamily="34" charset="0"/>
            </a:endParaRPr>
          </a:p>
          <a:p>
            <a:pPr algn="ctr"/>
            <a:endParaRPr lang="en-US" sz="2800" dirty="0">
              <a:latin typeface="Aptos Display" panose="020B0004020202020204" pitchFamily="34" charset="0"/>
            </a:endParaRPr>
          </a:p>
        </p:txBody>
      </p:sp>
    </p:spTree>
    <p:extLst>
      <p:ext uri="{BB962C8B-B14F-4D97-AF65-F5344CB8AC3E}">
        <p14:creationId xmlns:p14="http://schemas.microsoft.com/office/powerpoint/2010/main" val="396926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8FB530E-B117-76C9-3AD3-8A273210F7AA}"/>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FD2DB4F-031F-FF30-DDC9-0381DD4E67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453AEB8F-69B5-D978-841F-D63744EC422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18000"/>
                    </a14:imgEffect>
                  </a14:imgLayer>
                </a14:imgProps>
              </a:ext>
            </a:extLst>
          </a:blip>
          <a:srcRect r="243" b="-1"/>
          <a:stretch>
            <a:fillRect/>
          </a:stretch>
        </p:blipFill>
        <p:spPr>
          <a:xfrm>
            <a:off x="-408907" y="-124936"/>
            <a:ext cx="10129717" cy="7116782"/>
          </a:xfrm>
          <a:prstGeom prst="rect">
            <a:avLst/>
          </a:prstGeom>
        </p:spPr>
      </p:pic>
      <p:sp>
        <p:nvSpPr>
          <p:cNvPr id="13" name="Rectangle 12">
            <a:extLst>
              <a:ext uri="{FF2B5EF4-FFF2-40B4-BE49-F238E27FC236}">
                <a16:creationId xmlns:a16="http://schemas.microsoft.com/office/drawing/2014/main" id="{37E58A15-D96C-CEA8-E422-1BC54AE850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77AEB289-1B69-22E4-7C34-941358B296B4}"/>
              </a:ext>
            </a:extLst>
          </p:cNvPr>
          <p:cNvPicPr>
            <a:picLocks noChangeAspect="1"/>
          </p:cNvPicPr>
          <p:nvPr/>
        </p:nvPicPr>
        <p:blipFill>
          <a:blip r:embed="rId5"/>
          <a:stretch>
            <a:fillRect/>
          </a:stretch>
        </p:blipFill>
        <p:spPr>
          <a:xfrm>
            <a:off x="8657970" y="5543833"/>
            <a:ext cx="3271060" cy="1054032"/>
          </a:xfrm>
          <a:prstGeom prst="rect">
            <a:avLst/>
          </a:prstGeom>
        </p:spPr>
      </p:pic>
      <p:sp>
        <p:nvSpPr>
          <p:cNvPr id="9" name="Content Placeholder 7">
            <a:extLst>
              <a:ext uri="{FF2B5EF4-FFF2-40B4-BE49-F238E27FC236}">
                <a16:creationId xmlns:a16="http://schemas.microsoft.com/office/drawing/2014/main" id="{EFFA7BC0-EE6D-DF30-ADEA-3FF1C04C725F}"/>
              </a:ext>
            </a:extLst>
          </p:cNvPr>
          <p:cNvSpPr txBox="1">
            <a:spLocks/>
          </p:cNvSpPr>
          <p:nvPr/>
        </p:nvSpPr>
        <p:spPr>
          <a:xfrm>
            <a:off x="10904538" y="4944488"/>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2050</a:t>
            </a:r>
            <a:endParaRPr lang="en-US" dirty="0"/>
          </a:p>
        </p:txBody>
      </p:sp>
      <p:sp>
        <p:nvSpPr>
          <p:cNvPr id="5" name="TextBox 4">
            <a:extLst>
              <a:ext uri="{FF2B5EF4-FFF2-40B4-BE49-F238E27FC236}">
                <a16:creationId xmlns:a16="http://schemas.microsoft.com/office/drawing/2014/main" id="{F1017E77-6464-F039-7559-A5D54E89D6B5}"/>
              </a:ext>
            </a:extLst>
          </p:cNvPr>
          <p:cNvSpPr txBox="1"/>
          <p:nvPr/>
        </p:nvSpPr>
        <p:spPr>
          <a:xfrm>
            <a:off x="8462761" y="221991"/>
            <a:ext cx="323946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Rounded MT Bold"/>
              </a:rPr>
              <a:t>Where it began</a:t>
            </a:r>
          </a:p>
        </p:txBody>
      </p:sp>
      <p:pic>
        <p:nvPicPr>
          <p:cNvPr id="7" name="Picture 6" descr="S4c Logo PNG Vectors Free Download">
            <a:extLst>
              <a:ext uri="{FF2B5EF4-FFF2-40B4-BE49-F238E27FC236}">
                <a16:creationId xmlns:a16="http://schemas.microsoft.com/office/drawing/2014/main" id="{47C34478-D333-7CCB-6438-643E3B19CEC7}"/>
              </a:ext>
            </a:extLst>
          </p:cNvPr>
          <p:cNvPicPr>
            <a:picLocks noChangeAspect="1"/>
          </p:cNvPicPr>
          <p:nvPr/>
        </p:nvPicPr>
        <p:blipFill>
          <a:blip r:embed="rId6"/>
          <a:srcRect t="16495" r="2465" b="18131"/>
          <a:stretch>
            <a:fillRect/>
          </a:stretch>
        </p:blipFill>
        <p:spPr>
          <a:xfrm>
            <a:off x="6507192" y="3308230"/>
            <a:ext cx="1371450" cy="919231"/>
          </a:xfrm>
          <a:prstGeom prst="rect">
            <a:avLst/>
          </a:prstGeom>
        </p:spPr>
      </p:pic>
      <p:sp>
        <p:nvSpPr>
          <p:cNvPr id="10" name="Content Placeholder 7">
            <a:extLst>
              <a:ext uri="{FF2B5EF4-FFF2-40B4-BE49-F238E27FC236}">
                <a16:creationId xmlns:a16="http://schemas.microsoft.com/office/drawing/2014/main" id="{6D6C52B5-B2E4-4F42-85DC-5F1B508FBD5D}"/>
              </a:ext>
            </a:extLst>
          </p:cNvPr>
          <p:cNvSpPr txBox="1">
            <a:spLocks/>
          </p:cNvSpPr>
          <p:nvPr/>
        </p:nvSpPr>
        <p:spPr>
          <a:xfrm>
            <a:off x="6835745" y="4110600"/>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1990s</a:t>
            </a:r>
          </a:p>
        </p:txBody>
      </p:sp>
      <p:pic>
        <p:nvPicPr>
          <p:cNvPr id="12" name="Graphic 11" descr="Image: S4C 1982 logo">
            <a:extLst>
              <a:ext uri="{FF2B5EF4-FFF2-40B4-BE49-F238E27FC236}">
                <a16:creationId xmlns:a16="http://schemas.microsoft.com/office/drawing/2014/main" id="{6C33F1F8-8DFE-8669-ECD7-B2EFAA08BD4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53419" y="4926218"/>
            <a:ext cx="2743199" cy="411812"/>
          </a:xfrm>
          <a:prstGeom prst="rect">
            <a:avLst/>
          </a:prstGeom>
        </p:spPr>
      </p:pic>
      <p:sp>
        <p:nvSpPr>
          <p:cNvPr id="14" name="Content Placeholder 7">
            <a:extLst>
              <a:ext uri="{FF2B5EF4-FFF2-40B4-BE49-F238E27FC236}">
                <a16:creationId xmlns:a16="http://schemas.microsoft.com/office/drawing/2014/main" id="{899DDA3F-F512-24D1-22D3-71A5AF5D8018}"/>
              </a:ext>
            </a:extLst>
          </p:cNvPr>
          <p:cNvSpPr txBox="1">
            <a:spLocks/>
          </p:cNvSpPr>
          <p:nvPr/>
        </p:nvSpPr>
        <p:spPr>
          <a:xfrm>
            <a:off x="4655951" y="5462351"/>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1982</a:t>
            </a:r>
          </a:p>
        </p:txBody>
      </p:sp>
      <p:pic>
        <p:nvPicPr>
          <p:cNvPr id="15" name="Picture 14" descr="Gwynfor Evans">
            <a:extLst>
              <a:ext uri="{FF2B5EF4-FFF2-40B4-BE49-F238E27FC236}">
                <a16:creationId xmlns:a16="http://schemas.microsoft.com/office/drawing/2014/main" id="{1EFD4CD0-007C-BCF8-9573-603B0BFF0102}"/>
              </a:ext>
            </a:extLst>
          </p:cNvPr>
          <p:cNvPicPr>
            <a:picLocks noChangeAspect="1"/>
          </p:cNvPicPr>
          <p:nvPr/>
        </p:nvPicPr>
        <p:blipFill>
          <a:blip r:embed="rId9"/>
          <a:stretch>
            <a:fillRect/>
          </a:stretch>
        </p:blipFill>
        <p:spPr>
          <a:xfrm>
            <a:off x="2095581" y="3551814"/>
            <a:ext cx="1232140" cy="1999172"/>
          </a:xfrm>
          <a:prstGeom prst="ellipse">
            <a:avLst/>
          </a:prstGeom>
          <a:ln>
            <a:noFill/>
          </a:ln>
          <a:effectLst>
            <a:softEdge rad="112500"/>
          </a:effectLst>
        </p:spPr>
      </p:pic>
      <p:sp>
        <p:nvSpPr>
          <p:cNvPr id="16" name="Content Placeholder 7">
            <a:extLst>
              <a:ext uri="{FF2B5EF4-FFF2-40B4-BE49-F238E27FC236}">
                <a16:creationId xmlns:a16="http://schemas.microsoft.com/office/drawing/2014/main" id="{6C7E12E2-E05E-5C8A-E2E0-550DC4E74B01}"/>
              </a:ext>
            </a:extLst>
          </p:cNvPr>
          <p:cNvSpPr txBox="1">
            <a:spLocks/>
          </p:cNvSpPr>
          <p:nvPr/>
        </p:nvSpPr>
        <p:spPr>
          <a:xfrm>
            <a:off x="2205656" y="5516991"/>
            <a:ext cx="1104868" cy="50785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1980's</a:t>
            </a:r>
          </a:p>
        </p:txBody>
      </p:sp>
      <p:pic>
        <p:nvPicPr>
          <p:cNvPr id="17" name="Picture 16" descr="Image - S4C 2000.png | Logopedia | FANDOM powered by Wikia">
            <a:extLst>
              <a:ext uri="{FF2B5EF4-FFF2-40B4-BE49-F238E27FC236}">
                <a16:creationId xmlns:a16="http://schemas.microsoft.com/office/drawing/2014/main" id="{593AD63A-1FD2-EEE4-C842-8534F6D1C88B}"/>
              </a:ext>
            </a:extLst>
          </p:cNvPr>
          <p:cNvPicPr>
            <a:picLocks noChangeAspect="1"/>
          </p:cNvPicPr>
          <p:nvPr/>
        </p:nvPicPr>
        <p:blipFill>
          <a:blip r:embed="rId5"/>
          <a:stretch>
            <a:fillRect/>
          </a:stretch>
        </p:blipFill>
        <p:spPr>
          <a:xfrm>
            <a:off x="8591294" y="4293001"/>
            <a:ext cx="1243854" cy="421429"/>
          </a:xfrm>
          <a:prstGeom prst="rect">
            <a:avLst/>
          </a:prstGeom>
        </p:spPr>
      </p:pic>
      <p:sp>
        <p:nvSpPr>
          <p:cNvPr id="2" name="Content Placeholder 7">
            <a:extLst>
              <a:ext uri="{FF2B5EF4-FFF2-40B4-BE49-F238E27FC236}">
                <a16:creationId xmlns:a16="http://schemas.microsoft.com/office/drawing/2014/main" id="{11513FCB-5EEB-38B2-BA88-28B3985946F3}"/>
              </a:ext>
            </a:extLst>
          </p:cNvPr>
          <p:cNvSpPr txBox="1">
            <a:spLocks/>
          </p:cNvSpPr>
          <p:nvPr/>
        </p:nvSpPr>
        <p:spPr>
          <a:xfrm>
            <a:off x="3490834" y="2293259"/>
            <a:ext cx="806356" cy="488118"/>
          </a:xfrm>
          <a:prstGeom prst="rect">
            <a:avLst/>
          </a:prstGeom>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1930s</a:t>
            </a:r>
            <a:endParaRPr lang="en-US" dirty="0"/>
          </a:p>
        </p:txBody>
      </p:sp>
      <p:pic>
        <p:nvPicPr>
          <p:cNvPr id="3" name="Picture 2" descr="Introduction: Broadcasting House in the 1930s">
            <a:extLst>
              <a:ext uri="{FF2B5EF4-FFF2-40B4-BE49-F238E27FC236}">
                <a16:creationId xmlns:a16="http://schemas.microsoft.com/office/drawing/2014/main" id="{F965956B-986D-D7BB-570A-4AA6850F1327}"/>
              </a:ext>
            </a:extLst>
          </p:cNvPr>
          <p:cNvPicPr>
            <a:picLocks noChangeAspect="1"/>
          </p:cNvPicPr>
          <p:nvPr/>
        </p:nvPicPr>
        <p:blipFill>
          <a:blip r:embed="rId10"/>
          <a:srcRect t="14341" r="386" b="7031"/>
          <a:stretch>
            <a:fillRect/>
          </a:stretch>
        </p:blipFill>
        <p:spPr>
          <a:xfrm>
            <a:off x="3155712" y="1148645"/>
            <a:ext cx="1396506" cy="794388"/>
          </a:xfrm>
          <a:prstGeom prst="rect">
            <a:avLst/>
          </a:prstGeom>
        </p:spPr>
      </p:pic>
      <p:sp>
        <p:nvSpPr>
          <p:cNvPr id="18" name="Content Placeholder 7">
            <a:extLst>
              <a:ext uri="{FF2B5EF4-FFF2-40B4-BE49-F238E27FC236}">
                <a16:creationId xmlns:a16="http://schemas.microsoft.com/office/drawing/2014/main" id="{40116590-3373-DB5F-751E-D7A86F83FC77}"/>
              </a:ext>
            </a:extLst>
          </p:cNvPr>
          <p:cNvSpPr txBox="1">
            <a:spLocks/>
          </p:cNvSpPr>
          <p:nvPr/>
        </p:nvSpPr>
        <p:spPr>
          <a:xfrm>
            <a:off x="648499" y="3560469"/>
            <a:ext cx="1045682" cy="4179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1964</a:t>
            </a:r>
            <a:endParaRPr lang="en-US" dirty="0"/>
          </a:p>
        </p:txBody>
      </p:sp>
      <p:pic>
        <p:nvPicPr>
          <p:cNvPr id="8" name="Picture 7" descr="A yellow and blue world map&#10;&#10;AI-generated content may be incorrect.">
            <a:extLst>
              <a:ext uri="{FF2B5EF4-FFF2-40B4-BE49-F238E27FC236}">
                <a16:creationId xmlns:a16="http://schemas.microsoft.com/office/drawing/2014/main" id="{00F58C60-4D3A-A822-A206-5DEBFD64ACB8}"/>
              </a:ext>
            </a:extLst>
          </p:cNvPr>
          <p:cNvPicPr>
            <a:picLocks noChangeAspect="1"/>
          </p:cNvPicPr>
          <p:nvPr/>
        </p:nvPicPr>
        <p:blipFill>
          <a:blip r:embed="rId11"/>
          <a:stretch>
            <a:fillRect/>
          </a:stretch>
        </p:blipFill>
        <p:spPr>
          <a:xfrm>
            <a:off x="558334" y="2759947"/>
            <a:ext cx="1038225" cy="800100"/>
          </a:xfrm>
          <a:prstGeom prst="rect">
            <a:avLst/>
          </a:prstGeom>
        </p:spPr>
      </p:pic>
      <p:sp>
        <p:nvSpPr>
          <p:cNvPr id="19" name="Arrow: U-Turn 18">
            <a:extLst>
              <a:ext uri="{FF2B5EF4-FFF2-40B4-BE49-F238E27FC236}">
                <a16:creationId xmlns:a16="http://schemas.microsoft.com/office/drawing/2014/main" id="{780DF697-29D8-ACE3-95A7-5F6538807DDD}"/>
              </a:ext>
            </a:extLst>
          </p:cNvPr>
          <p:cNvSpPr/>
          <p:nvPr/>
        </p:nvSpPr>
        <p:spPr>
          <a:xfrm rot="5400000">
            <a:off x="10100940" y="1100138"/>
            <a:ext cx="2560126" cy="905843"/>
          </a:xfrm>
          <a:prstGeom prst="uturnArrow">
            <a:avLst/>
          </a:prstGeom>
          <a:solidFill>
            <a:srgbClr val="4DA7A8"/>
          </a:solidFill>
          <a:ln>
            <a:solidFill>
              <a:schemeClr val="tx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4" name="Picture 23">
            <a:extLst>
              <a:ext uri="{FF2B5EF4-FFF2-40B4-BE49-F238E27FC236}">
                <a16:creationId xmlns:a16="http://schemas.microsoft.com/office/drawing/2014/main" id="{B26DC12F-EFA4-BADD-81DC-3D1B01210DA4}"/>
              </a:ext>
            </a:extLst>
          </p:cNvPr>
          <p:cNvPicPr>
            <a:picLocks noChangeAspect="1"/>
          </p:cNvPicPr>
          <p:nvPr/>
        </p:nvPicPr>
        <p:blipFill>
          <a:blip r:embed="rId12"/>
          <a:stretch>
            <a:fillRect/>
          </a:stretch>
        </p:blipFill>
        <p:spPr>
          <a:xfrm>
            <a:off x="5580932" y="781731"/>
            <a:ext cx="1219370" cy="1371791"/>
          </a:xfrm>
          <a:prstGeom prst="rect">
            <a:avLst/>
          </a:prstGeom>
        </p:spPr>
      </p:pic>
      <p:sp>
        <p:nvSpPr>
          <p:cNvPr id="25" name="Content Placeholder 7">
            <a:extLst>
              <a:ext uri="{FF2B5EF4-FFF2-40B4-BE49-F238E27FC236}">
                <a16:creationId xmlns:a16="http://schemas.microsoft.com/office/drawing/2014/main" id="{3462F660-E44F-75C0-373C-B648B61105B6}"/>
              </a:ext>
            </a:extLst>
          </p:cNvPr>
          <p:cNvSpPr txBox="1">
            <a:spLocks/>
          </p:cNvSpPr>
          <p:nvPr/>
        </p:nvSpPr>
        <p:spPr>
          <a:xfrm>
            <a:off x="5767320" y="2287983"/>
            <a:ext cx="1032982" cy="608498"/>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1929- the start of television </a:t>
            </a:r>
            <a:endParaRPr lang="en-US" dirty="0"/>
          </a:p>
        </p:txBody>
      </p:sp>
      <p:pic>
        <p:nvPicPr>
          <p:cNvPr id="27" name="Picture 26">
            <a:extLst>
              <a:ext uri="{FF2B5EF4-FFF2-40B4-BE49-F238E27FC236}">
                <a16:creationId xmlns:a16="http://schemas.microsoft.com/office/drawing/2014/main" id="{25CED57F-66AE-D8E1-3F66-532B2755E103}"/>
              </a:ext>
            </a:extLst>
          </p:cNvPr>
          <p:cNvPicPr>
            <a:picLocks noChangeAspect="1"/>
          </p:cNvPicPr>
          <p:nvPr/>
        </p:nvPicPr>
        <p:blipFill>
          <a:blip r:embed="rId13"/>
          <a:stretch>
            <a:fillRect/>
          </a:stretch>
        </p:blipFill>
        <p:spPr>
          <a:xfrm>
            <a:off x="7777424" y="1185421"/>
            <a:ext cx="1619949" cy="1056063"/>
          </a:xfrm>
          <a:prstGeom prst="rect">
            <a:avLst/>
          </a:prstGeom>
        </p:spPr>
      </p:pic>
      <p:sp>
        <p:nvSpPr>
          <p:cNvPr id="29" name="Content Placeholder 7">
            <a:extLst>
              <a:ext uri="{FF2B5EF4-FFF2-40B4-BE49-F238E27FC236}">
                <a16:creationId xmlns:a16="http://schemas.microsoft.com/office/drawing/2014/main" id="{CD1E635E-BBDE-1983-5BC1-6E9FB59BCE1D}"/>
              </a:ext>
            </a:extLst>
          </p:cNvPr>
          <p:cNvSpPr txBox="1">
            <a:spLocks/>
          </p:cNvSpPr>
          <p:nvPr/>
        </p:nvSpPr>
        <p:spPr>
          <a:xfrm>
            <a:off x="8067260" y="2563509"/>
            <a:ext cx="1032982" cy="608498"/>
          </a:xfrm>
          <a:prstGeom prst="rect">
            <a:avLst/>
          </a:prstGeom>
        </p:spPr>
        <p:txBody>
          <a:bodyPr vert="horz" lIns="91440" tIns="45720" rIns="91440" bIns="45720" rtlCol="0" anchor="t">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1923 –BBC’s first broadcast from Wales</a:t>
            </a:r>
            <a:endParaRPr lang="en-US" dirty="0"/>
          </a:p>
        </p:txBody>
      </p:sp>
      <p:sp>
        <p:nvSpPr>
          <p:cNvPr id="30" name="Content Placeholder 7">
            <a:extLst>
              <a:ext uri="{FF2B5EF4-FFF2-40B4-BE49-F238E27FC236}">
                <a16:creationId xmlns:a16="http://schemas.microsoft.com/office/drawing/2014/main" id="{3D548127-B6C4-80A2-5CB2-E40566BDD223}"/>
              </a:ext>
            </a:extLst>
          </p:cNvPr>
          <p:cNvSpPr txBox="1">
            <a:spLocks/>
          </p:cNvSpPr>
          <p:nvPr/>
        </p:nvSpPr>
        <p:spPr>
          <a:xfrm>
            <a:off x="9872955" y="2070707"/>
            <a:ext cx="1034930" cy="1054032"/>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t>Cylch</a:t>
            </a:r>
            <a:r>
              <a:rPr lang="en-US" sz="2400" dirty="0"/>
              <a:t> Dewi </a:t>
            </a:r>
          </a:p>
          <a:p>
            <a:pPr marL="0" indent="0" algn="ctr">
              <a:buNone/>
            </a:pPr>
            <a:r>
              <a:rPr lang="en-US" sz="2400" dirty="0"/>
              <a:t>1920</a:t>
            </a:r>
            <a:endParaRPr lang="en-US" sz="3600" dirty="0"/>
          </a:p>
        </p:txBody>
      </p:sp>
      <p:sp>
        <p:nvSpPr>
          <p:cNvPr id="31" name="Rectangle: Rounded Corners 30">
            <a:extLst>
              <a:ext uri="{FF2B5EF4-FFF2-40B4-BE49-F238E27FC236}">
                <a16:creationId xmlns:a16="http://schemas.microsoft.com/office/drawing/2014/main" id="{071AAE77-5235-ED47-B62A-DD4554EBB9E5}"/>
              </a:ext>
            </a:extLst>
          </p:cNvPr>
          <p:cNvSpPr/>
          <p:nvPr/>
        </p:nvSpPr>
        <p:spPr>
          <a:xfrm>
            <a:off x="9836046" y="1994774"/>
            <a:ext cx="1097280" cy="1192731"/>
          </a:xfrm>
          <a:prstGeom prst="roundRect">
            <a:avLst/>
          </a:prstGeom>
          <a:noFill/>
          <a:ln>
            <a:solidFill>
              <a:srgbClr val="4DA7A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descr="An old radio with a round dial&#10;&#10;AI-generated content may be incorrect.">
            <a:extLst>
              <a:ext uri="{FF2B5EF4-FFF2-40B4-BE49-F238E27FC236}">
                <a16:creationId xmlns:a16="http://schemas.microsoft.com/office/drawing/2014/main" id="{E4CDAEC5-42B1-EBC6-A274-EA261AC7CE47}"/>
              </a:ext>
            </a:extLst>
          </p:cNvPr>
          <p:cNvPicPr>
            <a:picLocks noChangeAspect="1"/>
          </p:cNvPicPr>
          <p:nvPr/>
        </p:nvPicPr>
        <p:blipFill>
          <a:blip r:embed="rId14">
            <a:alphaModFix/>
          </a:blip>
          <a:stretch>
            <a:fillRect/>
          </a:stretch>
        </p:blipFill>
        <p:spPr>
          <a:xfrm>
            <a:off x="1168400" y="884237"/>
            <a:ext cx="1219200" cy="1190625"/>
          </a:xfrm>
          <a:prstGeom prst="rect">
            <a:avLst/>
          </a:prstGeom>
          <a:ln>
            <a:noFill/>
          </a:ln>
          <a:effectLst>
            <a:softEdge rad="112500"/>
          </a:effectLst>
        </p:spPr>
      </p:pic>
      <p:sp>
        <p:nvSpPr>
          <p:cNvPr id="22" name="Content Placeholder 7">
            <a:extLst>
              <a:ext uri="{FF2B5EF4-FFF2-40B4-BE49-F238E27FC236}">
                <a16:creationId xmlns:a16="http://schemas.microsoft.com/office/drawing/2014/main" id="{C7B28DDC-B0F4-8AE9-5576-C4796433CAFD}"/>
              </a:ext>
            </a:extLst>
          </p:cNvPr>
          <p:cNvSpPr txBox="1">
            <a:spLocks/>
          </p:cNvSpPr>
          <p:nvPr/>
        </p:nvSpPr>
        <p:spPr>
          <a:xfrm>
            <a:off x="1346998" y="2061869"/>
            <a:ext cx="1045682" cy="4179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1952</a:t>
            </a:r>
            <a:endParaRPr lang="en-US" dirty="0"/>
          </a:p>
        </p:txBody>
      </p:sp>
      <p:sp>
        <p:nvSpPr>
          <p:cNvPr id="28" name="Arrow: Bent 27">
            <a:extLst>
              <a:ext uri="{FF2B5EF4-FFF2-40B4-BE49-F238E27FC236}">
                <a16:creationId xmlns:a16="http://schemas.microsoft.com/office/drawing/2014/main" id="{07A3C1C7-ABE1-2D83-961B-2125DCD7DF42}"/>
              </a:ext>
            </a:extLst>
          </p:cNvPr>
          <p:cNvSpPr/>
          <p:nvPr/>
        </p:nvSpPr>
        <p:spPr>
          <a:xfrm rot="16200000" flipH="1">
            <a:off x="450945" y="1855460"/>
            <a:ext cx="858611" cy="564696"/>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2" name="Arrow: Bent 31">
            <a:extLst>
              <a:ext uri="{FF2B5EF4-FFF2-40B4-BE49-F238E27FC236}">
                <a16:creationId xmlns:a16="http://schemas.microsoft.com/office/drawing/2014/main" id="{E884B848-DFC4-D718-28C3-F5A41D72AD48}"/>
              </a:ext>
            </a:extLst>
          </p:cNvPr>
          <p:cNvSpPr/>
          <p:nvPr/>
        </p:nvSpPr>
        <p:spPr>
          <a:xfrm flipH="1">
            <a:off x="9482817" y="1345746"/>
            <a:ext cx="1201511" cy="478971"/>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Arrow: Bent 32">
            <a:extLst>
              <a:ext uri="{FF2B5EF4-FFF2-40B4-BE49-F238E27FC236}">
                <a16:creationId xmlns:a16="http://schemas.microsoft.com/office/drawing/2014/main" id="{69E8848B-FC64-DBE2-6878-2CC84C86950A}"/>
              </a:ext>
            </a:extLst>
          </p:cNvPr>
          <p:cNvSpPr/>
          <p:nvPr/>
        </p:nvSpPr>
        <p:spPr>
          <a:xfrm rot="10800000" flipH="1">
            <a:off x="1346295" y="3750934"/>
            <a:ext cx="858611" cy="564696"/>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Arrow: Bent 33">
            <a:extLst>
              <a:ext uri="{FF2B5EF4-FFF2-40B4-BE49-F238E27FC236}">
                <a16:creationId xmlns:a16="http://schemas.microsoft.com/office/drawing/2014/main" id="{9E352311-8CC6-93F0-8F04-BDF93FA6E384}"/>
              </a:ext>
            </a:extLst>
          </p:cNvPr>
          <p:cNvSpPr/>
          <p:nvPr/>
        </p:nvSpPr>
        <p:spPr>
          <a:xfrm>
            <a:off x="5684009" y="3774949"/>
            <a:ext cx="598714" cy="936171"/>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Arrow: Bent 34">
            <a:extLst>
              <a:ext uri="{FF2B5EF4-FFF2-40B4-BE49-F238E27FC236}">
                <a16:creationId xmlns:a16="http://schemas.microsoft.com/office/drawing/2014/main" id="{2605AC87-B9BA-EA17-BF22-879ABBB0FA7B}"/>
              </a:ext>
            </a:extLst>
          </p:cNvPr>
          <p:cNvSpPr/>
          <p:nvPr/>
        </p:nvSpPr>
        <p:spPr>
          <a:xfrm rot="5400000">
            <a:off x="8396925" y="3286748"/>
            <a:ext cx="526648" cy="981818"/>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6" name="Arrow: Bent 35">
            <a:extLst>
              <a:ext uri="{FF2B5EF4-FFF2-40B4-BE49-F238E27FC236}">
                <a16:creationId xmlns:a16="http://schemas.microsoft.com/office/drawing/2014/main" id="{DA1D987A-8139-57AB-511B-DB6628E43C56}"/>
              </a:ext>
            </a:extLst>
          </p:cNvPr>
          <p:cNvSpPr/>
          <p:nvPr/>
        </p:nvSpPr>
        <p:spPr>
          <a:xfrm rot="5400000">
            <a:off x="3655183" y="4079748"/>
            <a:ext cx="598714" cy="936171"/>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8" name="Arrow: Notched Right 37">
            <a:extLst>
              <a:ext uri="{FF2B5EF4-FFF2-40B4-BE49-F238E27FC236}">
                <a16:creationId xmlns:a16="http://schemas.microsoft.com/office/drawing/2014/main" id="{2299594D-80C8-2E4C-BDA6-DD73EE60F004}"/>
              </a:ext>
            </a:extLst>
          </p:cNvPr>
          <p:cNvSpPr/>
          <p:nvPr/>
        </p:nvSpPr>
        <p:spPr>
          <a:xfrm rot="10800000">
            <a:off x="6912428" y="150222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Arrow: Notched Right 38">
            <a:extLst>
              <a:ext uri="{FF2B5EF4-FFF2-40B4-BE49-F238E27FC236}">
                <a16:creationId xmlns:a16="http://schemas.microsoft.com/office/drawing/2014/main" id="{43458905-9A65-69CC-1A50-F8745857409D}"/>
              </a:ext>
            </a:extLst>
          </p:cNvPr>
          <p:cNvSpPr/>
          <p:nvPr/>
        </p:nvSpPr>
        <p:spPr>
          <a:xfrm rot="10800000">
            <a:off x="4816928" y="147365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rrow: Notched Right 39">
            <a:extLst>
              <a:ext uri="{FF2B5EF4-FFF2-40B4-BE49-F238E27FC236}">
                <a16:creationId xmlns:a16="http://schemas.microsoft.com/office/drawing/2014/main" id="{2E4B3D6A-D77A-D55D-81F2-C7FE3E0E32C3}"/>
              </a:ext>
            </a:extLst>
          </p:cNvPr>
          <p:cNvSpPr/>
          <p:nvPr/>
        </p:nvSpPr>
        <p:spPr>
          <a:xfrm rot="10800000">
            <a:off x="2397578" y="148317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Bent 19">
            <a:extLst>
              <a:ext uri="{FF2B5EF4-FFF2-40B4-BE49-F238E27FC236}">
                <a16:creationId xmlns:a16="http://schemas.microsoft.com/office/drawing/2014/main" id="{13896307-A77E-DB93-CE66-8E2361430AC4}"/>
              </a:ext>
            </a:extLst>
          </p:cNvPr>
          <p:cNvSpPr/>
          <p:nvPr/>
        </p:nvSpPr>
        <p:spPr>
          <a:xfrm rot="5400000">
            <a:off x="9941683" y="4555998"/>
            <a:ext cx="522514" cy="726621"/>
          </a:xfrm>
          <a:prstGeom prst="ben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TextBox 22">
            <a:extLst>
              <a:ext uri="{FF2B5EF4-FFF2-40B4-BE49-F238E27FC236}">
                <a16:creationId xmlns:a16="http://schemas.microsoft.com/office/drawing/2014/main" id="{8BC3FE41-DC5C-ACB0-6AFA-0E2B273F09A5}"/>
              </a:ext>
            </a:extLst>
          </p:cNvPr>
          <p:cNvSpPr txBox="1"/>
          <p:nvPr/>
        </p:nvSpPr>
        <p:spPr>
          <a:xfrm>
            <a:off x="557893" y="6531429"/>
            <a:ext cx="816428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u="sng" dirty="0">
                <a:solidFill>
                  <a:srgbClr val="467886"/>
                </a:solidFill>
                <a:latin typeface="Calibri"/>
                <a:ea typeface="Calibri"/>
                <a:cs typeface="Calibri"/>
                <a:hlinkClick r:id="rId15"/>
              </a:rPr>
              <a:t>100</a:t>
            </a:r>
            <a:r>
              <a:rPr lang="en-US" u="sng" strike="noStrike" dirty="0">
                <a:solidFill>
                  <a:srgbClr val="467886"/>
                </a:solidFill>
                <a:latin typeface="Calibri"/>
                <a:ea typeface="Calibri"/>
                <a:cs typeface="Calibri"/>
                <a:hlinkClick r:id="rId15">
                  <a:extLst>
                    <a:ext uri="{A12FA001-AC4F-418D-AE19-62706E023703}">
                      <ahyp:hlinkClr xmlns:ahyp="http://schemas.microsoft.com/office/drawing/2018/hyperlinkcolor" val="tx"/>
                    </a:ext>
                  </a:extLst>
                </a:hlinkClick>
              </a:rPr>
              <a:t> years of the BBC in Wales: an u neasy start and unclear future</a:t>
            </a:r>
            <a:r>
              <a:rPr lang="en-US" dirty="0">
                <a:solidFill>
                  <a:srgbClr val="444444"/>
                </a:solidFill>
                <a:latin typeface="Calibri"/>
                <a:ea typeface="Calibri"/>
                <a:cs typeface="Calibri"/>
              </a:rPr>
              <a:t>​</a:t>
            </a:r>
          </a:p>
          <a:p>
            <a:pPr rtl="0"/>
            <a:r>
              <a:rPr lang="en-US" dirty="0">
                <a:solidFill>
                  <a:srgbClr val="444444"/>
                </a:solidFill>
                <a:latin typeface="Calibri"/>
                <a:ea typeface="Calibri"/>
                <a:cs typeface="Calibri"/>
              </a:rPr>
              <a:t>​</a:t>
            </a:r>
          </a:p>
          <a:p>
            <a:pPr algn="ctr"/>
            <a:endParaRPr lang="en-US"/>
          </a:p>
        </p:txBody>
      </p:sp>
    </p:spTree>
    <p:extLst>
      <p:ext uri="{BB962C8B-B14F-4D97-AF65-F5344CB8AC3E}">
        <p14:creationId xmlns:p14="http://schemas.microsoft.com/office/powerpoint/2010/main" val="203862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par>
                                <p:cTn id="39" presetID="10"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par>
                                <p:cTn id="50" presetID="10" presetClass="entr" presetSubtype="0"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par>
                                <p:cTn id="61" presetID="10" presetClass="entr" presetSubtype="0"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500"/>
                                        <p:tgtEl>
                                          <p:spTgt spid="16"/>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500"/>
                                        <p:tgtEl>
                                          <p:spTgt spid="36"/>
                                        </p:tgtEl>
                                      </p:cBhvr>
                                    </p:animEffect>
                                  </p:childTnLst>
                                </p:cTn>
                              </p:par>
                              <p:par>
                                <p:cTn id="83" presetID="10" presetClass="entr" presetSubtype="0"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fade">
                                      <p:cBhvr>
                                        <p:cTn id="88" dur="500"/>
                                        <p:tgtEl>
                                          <p:spTgt spid="14"/>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fade">
                                      <p:cBhvr>
                                        <p:cTn id="93" dur="500"/>
                                        <p:tgtEl>
                                          <p:spTgt spid="34"/>
                                        </p:tgtEl>
                                      </p:cBhvr>
                                    </p:animEffect>
                                  </p:childTnLst>
                                </p:cTn>
                              </p:par>
                              <p:par>
                                <p:cTn id="94" presetID="10" presetClass="entr" presetSubtype="0" fill="hold" nodeType="withEffect">
                                  <p:stCondLst>
                                    <p:cond delay="0"/>
                                  </p:stCondLst>
                                  <p:childTnLst>
                                    <p:set>
                                      <p:cBhvr>
                                        <p:cTn id="95" dur="1" fill="hold">
                                          <p:stCondLst>
                                            <p:cond delay="0"/>
                                          </p:stCondLst>
                                        </p:cTn>
                                        <p:tgtEl>
                                          <p:spTgt spid="7"/>
                                        </p:tgtEl>
                                        <p:attrNameLst>
                                          <p:attrName>style.visibility</p:attrName>
                                        </p:attrNameLst>
                                      </p:cBhvr>
                                      <p:to>
                                        <p:strVal val="visible"/>
                                      </p:to>
                                    </p:set>
                                    <p:animEffect transition="in" filter="fade">
                                      <p:cBhvr>
                                        <p:cTn id="96" dur="500"/>
                                        <p:tgtEl>
                                          <p:spTgt spid="7"/>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500"/>
                                        <p:tgtEl>
                                          <p:spTgt spid="10"/>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fade">
                                      <p:cBhvr>
                                        <p:cTn id="104" dur="500"/>
                                        <p:tgtEl>
                                          <p:spTgt spid="35"/>
                                        </p:tgtEl>
                                      </p:cBhvr>
                                    </p:animEffect>
                                  </p:childTnLst>
                                </p:cTn>
                              </p:par>
                              <p:par>
                                <p:cTn id="105" presetID="10" presetClass="entr" presetSubtype="0"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fade">
                                      <p:cBhvr>
                                        <p:cTn id="107" dur="500"/>
                                        <p:tgtEl>
                                          <p:spTgt spid="1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fade">
                                      <p:cBhvr>
                                        <p:cTn id="110" dur="500"/>
                                        <p:tgtEl>
                                          <p:spTgt spid="2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9"/>
                                        </p:tgtEl>
                                        <p:attrNameLst>
                                          <p:attrName>style.visibility</p:attrName>
                                        </p:attrNameLst>
                                      </p:cBhvr>
                                      <p:to>
                                        <p:strVal val="visible"/>
                                      </p:to>
                                    </p:set>
                                    <p:animEffect transition="in" filter="fade">
                                      <p:cBhvr>
                                        <p:cTn id="1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p:bldP spid="16" grpId="0"/>
      <p:bldP spid="2" grpId="0"/>
      <p:bldP spid="18" grpId="0"/>
      <p:bldP spid="25" grpId="0"/>
      <p:bldP spid="29" grpId="0"/>
      <p:bldP spid="29" grpId="1"/>
      <p:bldP spid="22" grpId="0"/>
      <p:bldP spid="28" grpId="0" animBg="1"/>
      <p:bldP spid="32" grpId="0" animBg="1"/>
      <p:bldP spid="32" grpId="1" animBg="1"/>
      <p:bldP spid="33" grpId="0" animBg="1"/>
      <p:bldP spid="34" grpId="0" animBg="1"/>
      <p:bldP spid="35" grpId="0" animBg="1"/>
      <p:bldP spid="36" grpId="0" animBg="1"/>
      <p:bldP spid="38" grpId="0" animBg="1"/>
      <p:bldP spid="39" grpId="0" animBg="1"/>
      <p:bldP spid="40" grpId="0" animBg="1"/>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7F75850-3072-9A0B-C9A5-8769DF71E2E2}"/>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44E745F-C74A-C3C0-9499-48785704F4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C3BFB5EE-B22D-0F5B-64DD-AD6B9285EC81}"/>
              </a:ext>
            </a:extLst>
          </p:cNvPr>
          <p:cNvPicPr>
            <a:picLocks noChangeAspect="1"/>
          </p:cNvPicPr>
          <p:nvPr/>
        </p:nvPicPr>
        <p:blipFill>
          <a:blip r:embed="rId3"/>
          <a:srcRect r="243" b="-1"/>
          <a:stretch>
            <a:fillRect/>
          </a:stretch>
        </p:blipFill>
        <p:spPr>
          <a:xfrm>
            <a:off x="-301923" y="-129386"/>
            <a:ext cx="10129717" cy="7116782"/>
          </a:xfrm>
          <a:prstGeom prst="rect">
            <a:avLst/>
          </a:prstGeom>
        </p:spPr>
      </p:pic>
      <p:sp>
        <p:nvSpPr>
          <p:cNvPr id="13" name="Rectangle 12">
            <a:extLst>
              <a:ext uri="{FF2B5EF4-FFF2-40B4-BE49-F238E27FC236}">
                <a16:creationId xmlns:a16="http://schemas.microsoft.com/office/drawing/2014/main" id="{AE127528-4E08-2DF6-A037-B295FB2AB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94E2CAF4-8B83-0659-EDC7-4A336AD575B2}"/>
              </a:ext>
            </a:extLst>
          </p:cNvPr>
          <p:cNvPicPr>
            <a:picLocks noChangeAspect="1"/>
          </p:cNvPicPr>
          <p:nvPr/>
        </p:nvPicPr>
        <p:blipFill>
          <a:blip r:embed="rId4"/>
          <a:stretch>
            <a:fillRect/>
          </a:stretch>
        </p:blipFill>
        <p:spPr>
          <a:xfrm>
            <a:off x="3669027" y="4781833"/>
            <a:ext cx="2537815" cy="809617"/>
          </a:xfrm>
          <a:prstGeom prst="rect">
            <a:avLst/>
          </a:prstGeom>
        </p:spPr>
      </p:pic>
      <p:sp>
        <p:nvSpPr>
          <p:cNvPr id="5" name="TextBox 4">
            <a:extLst>
              <a:ext uri="{FF2B5EF4-FFF2-40B4-BE49-F238E27FC236}">
                <a16:creationId xmlns:a16="http://schemas.microsoft.com/office/drawing/2014/main" id="{01493897-4109-4250-74FE-C4EB88AE3442}"/>
              </a:ext>
            </a:extLst>
          </p:cNvPr>
          <p:cNvSpPr txBox="1"/>
          <p:nvPr/>
        </p:nvSpPr>
        <p:spPr>
          <a:xfrm>
            <a:off x="8538882" y="224308"/>
            <a:ext cx="3647800"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E2841"/>
                </a:solidFill>
                <a:latin typeface="Aptos Display"/>
              </a:rPr>
              <a:t>S4C's links</a:t>
            </a:r>
            <a:r>
              <a:rPr lang="en-US" sz="4000" baseline="0" dirty="0">
                <a:solidFill>
                  <a:srgbClr val="0E2841"/>
                </a:solidFill>
                <a:latin typeface="Aptos Display"/>
              </a:rPr>
              <a:t> </a:t>
            </a:r>
            <a:r>
              <a:rPr lang="en-US" sz="4000" dirty="0">
                <a:solidFill>
                  <a:srgbClr val="0E2841"/>
                </a:solidFill>
                <a:latin typeface="Aptos Display"/>
              </a:rPr>
              <a:t> BBC</a:t>
            </a:r>
            <a:r>
              <a:rPr lang="en-US" sz="4000" baseline="0" dirty="0">
                <a:solidFill>
                  <a:srgbClr val="0E2841"/>
                </a:solidFill>
                <a:latin typeface="Aptos Display"/>
              </a:rPr>
              <a:t> </a:t>
            </a:r>
            <a:endParaRPr lang="en-US" dirty="0"/>
          </a:p>
          <a:p>
            <a:pPr algn="ctr"/>
            <a:endParaRPr lang="en-US" dirty="0"/>
          </a:p>
        </p:txBody>
      </p:sp>
      <p:sp>
        <p:nvSpPr>
          <p:cNvPr id="2" name="TextBox 1">
            <a:extLst>
              <a:ext uri="{FF2B5EF4-FFF2-40B4-BE49-F238E27FC236}">
                <a16:creationId xmlns:a16="http://schemas.microsoft.com/office/drawing/2014/main" id="{6FA2A4AD-835B-820D-0EF8-952B9DA9B570}"/>
              </a:ext>
            </a:extLst>
          </p:cNvPr>
          <p:cNvSpPr txBox="1"/>
          <p:nvPr/>
        </p:nvSpPr>
        <p:spPr>
          <a:xfrm>
            <a:off x="7774893" y="6062807"/>
            <a:ext cx="424626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t>BBC provide a minimum of 520 hours of programming a year.</a:t>
            </a:r>
          </a:p>
        </p:txBody>
      </p:sp>
      <p:pic>
        <p:nvPicPr>
          <p:cNvPr id="7" name="Picture 6" descr="Pobol y Cwm spoilers: Monday 15 February 2021">
            <a:extLst>
              <a:ext uri="{FF2B5EF4-FFF2-40B4-BE49-F238E27FC236}">
                <a16:creationId xmlns:a16="http://schemas.microsoft.com/office/drawing/2014/main" id="{8C31E30A-ED80-ECDC-8991-D63FCB61648F}"/>
              </a:ext>
            </a:extLst>
          </p:cNvPr>
          <p:cNvPicPr>
            <a:picLocks noChangeAspect="1"/>
          </p:cNvPicPr>
          <p:nvPr/>
        </p:nvPicPr>
        <p:blipFill>
          <a:blip r:embed="rId5"/>
          <a:stretch>
            <a:fillRect/>
          </a:stretch>
        </p:blipFill>
        <p:spPr>
          <a:xfrm>
            <a:off x="762000" y="1051035"/>
            <a:ext cx="2286000" cy="1313794"/>
          </a:xfrm>
          <a:prstGeom prst="ellipse">
            <a:avLst/>
          </a:prstGeom>
          <a:ln>
            <a:noFill/>
          </a:ln>
          <a:effectLst>
            <a:softEdge rad="112500"/>
          </a:effectLst>
        </p:spPr>
      </p:pic>
      <p:pic>
        <p:nvPicPr>
          <p:cNvPr id="8" name="Picture 7">
            <a:extLst>
              <a:ext uri="{FF2B5EF4-FFF2-40B4-BE49-F238E27FC236}">
                <a16:creationId xmlns:a16="http://schemas.microsoft.com/office/drawing/2014/main" id="{1A7E4432-A091-7AA0-468E-4D3B08EE2F98}"/>
              </a:ext>
            </a:extLst>
          </p:cNvPr>
          <p:cNvPicPr>
            <a:picLocks noChangeAspect="1"/>
          </p:cNvPicPr>
          <p:nvPr/>
        </p:nvPicPr>
        <p:blipFill>
          <a:blip r:embed="rId6"/>
          <a:stretch>
            <a:fillRect/>
          </a:stretch>
        </p:blipFill>
        <p:spPr>
          <a:xfrm>
            <a:off x="3539205" y="926891"/>
            <a:ext cx="2809875" cy="1000125"/>
          </a:xfrm>
          <a:prstGeom prst="rect">
            <a:avLst/>
          </a:prstGeom>
        </p:spPr>
      </p:pic>
      <p:sp>
        <p:nvSpPr>
          <p:cNvPr id="9" name="Arrow: Up-Down 8">
            <a:extLst>
              <a:ext uri="{FF2B5EF4-FFF2-40B4-BE49-F238E27FC236}">
                <a16:creationId xmlns:a16="http://schemas.microsoft.com/office/drawing/2014/main" id="{EC7B1F7B-A7F6-72CA-2013-AB428457A0D4}"/>
              </a:ext>
            </a:extLst>
          </p:cNvPr>
          <p:cNvSpPr/>
          <p:nvPr/>
        </p:nvSpPr>
        <p:spPr>
          <a:xfrm>
            <a:off x="4493359" y="2277413"/>
            <a:ext cx="622790" cy="2329894"/>
          </a:xfrm>
          <a:prstGeom prst="upDownArrow">
            <a:avLst/>
          </a:prstGeom>
          <a:solidFill>
            <a:srgbClr val="4DA7A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Up-Down 11">
            <a:extLst>
              <a:ext uri="{FF2B5EF4-FFF2-40B4-BE49-F238E27FC236}">
                <a16:creationId xmlns:a16="http://schemas.microsoft.com/office/drawing/2014/main" id="{89CD6ECD-69BD-C7AE-62F9-369964D67BD0}"/>
              </a:ext>
            </a:extLst>
          </p:cNvPr>
          <p:cNvSpPr/>
          <p:nvPr/>
        </p:nvSpPr>
        <p:spPr>
          <a:xfrm>
            <a:off x="4727566" y="2367654"/>
            <a:ext cx="184924" cy="2159982"/>
          </a:xfrm>
          <a:prstGeom prst="upDownArrow">
            <a:avLst/>
          </a:prstGeom>
          <a:solidFill>
            <a:srgbClr val="4DA7A8">
              <a:alpha val="56000"/>
            </a:srgb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F53A6581-DEA5-F724-5ADE-35E1D87B7A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79816" y="996768"/>
            <a:ext cx="1450509" cy="8720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ink letters on a black background&#10;&#10;AI-generated content may be incorrect.">
            <a:extLst>
              <a:ext uri="{FF2B5EF4-FFF2-40B4-BE49-F238E27FC236}">
                <a16:creationId xmlns:a16="http://schemas.microsoft.com/office/drawing/2014/main" id="{B05C9894-F8BB-B406-F0BD-6BD02C2BA17D}"/>
              </a:ext>
            </a:extLst>
          </p:cNvPr>
          <p:cNvPicPr>
            <a:picLocks noChangeAspect="1"/>
          </p:cNvPicPr>
          <p:nvPr/>
        </p:nvPicPr>
        <p:blipFill>
          <a:blip r:embed="rId8"/>
          <a:stretch>
            <a:fillRect/>
          </a:stretch>
        </p:blipFill>
        <p:spPr>
          <a:xfrm>
            <a:off x="766010" y="3281624"/>
            <a:ext cx="1774770" cy="712377"/>
          </a:xfrm>
          <a:prstGeom prst="rect">
            <a:avLst/>
          </a:prstGeom>
          <a:ln>
            <a:noFill/>
          </a:ln>
          <a:effectLst>
            <a:softEdge rad="112500"/>
          </a:effectLst>
        </p:spPr>
      </p:pic>
      <p:pic>
        <p:nvPicPr>
          <p:cNvPr id="15" name="Picture 2" descr="Image">
            <a:extLst>
              <a:ext uri="{FF2B5EF4-FFF2-40B4-BE49-F238E27FC236}">
                <a16:creationId xmlns:a16="http://schemas.microsoft.com/office/drawing/2014/main" id="{C6EB40AC-44DE-3814-8F8E-B5600DC99EBC}"/>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5795" t="19374" r="17783" b="30605"/>
          <a:stretch>
            <a:fillRect/>
          </a:stretch>
        </p:blipFill>
        <p:spPr bwMode="auto">
          <a:xfrm>
            <a:off x="913074" y="2512005"/>
            <a:ext cx="1217826" cy="5065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A graph with different colored bars&#10;&#10;AI-generated content may be incorrect.">
            <a:extLst>
              <a:ext uri="{FF2B5EF4-FFF2-40B4-BE49-F238E27FC236}">
                <a16:creationId xmlns:a16="http://schemas.microsoft.com/office/drawing/2014/main" id="{0104D7B6-32C4-0605-088C-A496BB028BD3}"/>
              </a:ext>
            </a:extLst>
          </p:cNvPr>
          <p:cNvPicPr>
            <a:picLocks noChangeAspect="1"/>
          </p:cNvPicPr>
          <p:nvPr/>
        </p:nvPicPr>
        <p:blipFill>
          <a:blip r:embed="rId10"/>
          <a:srcRect t="108" r="15385" b="2690"/>
          <a:stretch>
            <a:fillRect/>
          </a:stretch>
        </p:blipFill>
        <p:spPr>
          <a:xfrm>
            <a:off x="6238183" y="2064736"/>
            <a:ext cx="5970207" cy="3679503"/>
          </a:xfrm>
          <a:prstGeom prst="rect">
            <a:avLst/>
          </a:prstGeom>
        </p:spPr>
      </p:pic>
    </p:spTree>
    <p:extLst>
      <p:ext uri="{BB962C8B-B14F-4D97-AF65-F5344CB8AC3E}">
        <p14:creationId xmlns:p14="http://schemas.microsoft.com/office/powerpoint/2010/main" val="144493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6FAAF3B-1514-02F2-6FB3-D1B40DC6D4AB}"/>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A457487-2174-8256-631C-944853B2D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7AEEF2D5-4A7A-475D-6C07-07DE2CF9A87E}"/>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1564" y="-128153"/>
            <a:ext cx="10129717" cy="7116782"/>
          </a:xfrm>
          <a:prstGeom prst="rect">
            <a:avLst/>
          </a:prstGeom>
        </p:spPr>
      </p:pic>
      <p:sp>
        <p:nvSpPr>
          <p:cNvPr id="13" name="Rectangle 12">
            <a:extLst>
              <a:ext uri="{FF2B5EF4-FFF2-40B4-BE49-F238E27FC236}">
                <a16:creationId xmlns:a16="http://schemas.microsoft.com/office/drawing/2014/main" id="{0DEB2F43-D758-5A8E-3486-546515BCC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1059E245-777F-8A1D-EBF0-9B9C8CD19161}"/>
              </a:ext>
            </a:extLst>
          </p:cNvPr>
          <p:cNvPicPr>
            <a:picLocks noChangeAspect="1"/>
          </p:cNvPicPr>
          <p:nvPr/>
        </p:nvPicPr>
        <p:blipFill>
          <a:blip r:embed="rId5"/>
          <a:stretch>
            <a:fillRect/>
          </a:stretch>
        </p:blipFill>
        <p:spPr>
          <a:xfrm>
            <a:off x="3684490" y="4709692"/>
            <a:ext cx="2315332" cy="744066"/>
          </a:xfrm>
          <a:prstGeom prst="rect">
            <a:avLst/>
          </a:prstGeom>
        </p:spPr>
      </p:pic>
      <p:sp>
        <p:nvSpPr>
          <p:cNvPr id="10" name="TextBox 9">
            <a:extLst>
              <a:ext uri="{FF2B5EF4-FFF2-40B4-BE49-F238E27FC236}">
                <a16:creationId xmlns:a16="http://schemas.microsoft.com/office/drawing/2014/main" id="{F8AC12AC-811D-B326-C26E-65BDB738B4E5}"/>
              </a:ext>
            </a:extLst>
          </p:cNvPr>
          <p:cNvSpPr txBox="1"/>
          <p:nvPr/>
        </p:nvSpPr>
        <p:spPr>
          <a:xfrm>
            <a:off x="3087329" y="598854"/>
            <a:ext cx="258713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b="1" dirty="0">
                <a:solidFill>
                  <a:srgbClr val="0E2841"/>
                </a:solidFill>
                <a:latin typeface="Aptos Display"/>
              </a:rPr>
              <a:t>Economy </a:t>
            </a:r>
          </a:p>
          <a:p>
            <a:pPr algn="r"/>
            <a:endParaRPr lang="en-US" b="1"/>
          </a:p>
        </p:txBody>
      </p:sp>
      <p:sp>
        <p:nvSpPr>
          <p:cNvPr id="3" name="TextBox 2">
            <a:extLst>
              <a:ext uri="{FF2B5EF4-FFF2-40B4-BE49-F238E27FC236}">
                <a16:creationId xmlns:a16="http://schemas.microsoft.com/office/drawing/2014/main" id="{624D09B9-FE2B-B382-6CC9-752B7A199836}"/>
              </a:ext>
            </a:extLst>
          </p:cNvPr>
          <p:cNvSpPr txBox="1"/>
          <p:nvPr/>
        </p:nvSpPr>
        <p:spPr>
          <a:xfrm>
            <a:off x="878809" y="1334887"/>
            <a:ext cx="561448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aseline="0" dirty="0">
                <a:solidFill>
                  <a:srgbClr val="212529"/>
                </a:solidFill>
                <a:latin typeface="Montserrat"/>
                <a:ea typeface="Segoe UI"/>
                <a:cs typeface="Segoe UI"/>
              </a:rPr>
              <a:t>S4C contributed £150.3 million to the </a:t>
            </a:r>
            <a:r>
              <a:rPr lang="en-US" sz="2000" dirty="0">
                <a:solidFill>
                  <a:srgbClr val="212529"/>
                </a:solidFill>
                <a:latin typeface="Montserrat"/>
                <a:ea typeface="Segoe UI"/>
                <a:cs typeface="Segoe UI"/>
              </a:rPr>
              <a:t>Welsh economy</a:t>
            </a:r>
            <a:r>
              <a:rPr lang="en-US" sz="2000" baseline="0" dirty="0">
                <a:solidFill>
                  <a:srgbClr val="212529"/>
                </a:solidFill>
                <a:latin typeface="Montserrat"/>
                <a:ea typeface="Segoe UI"/>
                <a:cs typeface="Segoe UI"/>
              </a:rPr>
              <a:t> last year</a:t>
            </a:r>
            <a:endParaRPr lang="en-US" sz="2000" dirty="0">
              <a:solidFill>
                <a:srgbClr val="212529"/>
              </a:solidFill>
              <a:latin typeface="Montserrat"/>
              <a:ea typeface="Segoe UI"/>
              <a:cs typeface="Segoe UI"/>
            </a:endParaRPr>
          </a:p>
          <a:p>
            <a:pPr algn="ctr"/>
            <a:r>
              <a:rPr lang="en-US" sz="2000" dirty="0">
                <a:solidFill>
                  <a:srgbClr val="212529"/>
                </a:solidFill>
                <a:latin typeface="Montserrat"/>
                <a:ea typeface="Segoe UI"/>
                <a:cs typeface="Segoe UI"/>
              </a:rPr>
              <a:t> </a:t>
            </a:r>
            <a:r>
              <a:rPr lang="en-US" sz="2000" baseline="0" dirty="0">
                <a:solidFill>
                  <a:srgbClr val="212529"/>
                </a:solidFill>
                <a:latin typeface="Montserrat"/>
                <a:ea typeface="Segoe UI"/>
                <a:cs typeface="Segoe UI"/>
              </a:rPr>
              <a:t>(Nation Cymru 2025) </a:t>
            </a:r>
            <a:endParaRPr lang="en-US" sz="2000">
              <a:solidFill>
                <a:srgbClr val="212529"/>
              </a:solidFill>
              <a:latin typeface="Montserrat"/>
              <a:cs typeface="Segoe UI"/>
            </a:endParaRPr>
          </a:p>
        </p:txBody>
      </p:sp>
      <p:pic>
        <p:nvPicPr>
          <p:cNvPr id="5" name="Picture 4" descr="A green and white infographic&#10;&#10;AI-generated content may be incorrect.">
            <a:extLst>
              <a:ext uri="{FF2B5EF4-FFF2-40B4-BE49-F238E27FC236}">
                <a16:creationId xmlns:a16="http://schemas.microsoft.com/office/drawing/2014/main" id="{540D380D-16D0-9A57-8FC6-BBA2C0F7ECB8}"/>
              </a:ext>
            </a:extLst>
          </p:cNvPr>
          <p:cNvPicPr>
            <a:picLocks noChangeAspect="1"/>
          </p:cNvPicPr>
          <p:nvPr/>
        </p:nvPicPr>
        <p:blipFill>
          <a:blip r:embed="rId6"/>
          <a:stretch>
            <a:fillRect/>
          </a:stretch>
        </p:blipFill>
        <p:spPr>
          <a:xfrm>
            <a:off x="6792887" y="0"/>
            <a:ext cx="5396715" cy="8320548"/>
          </a:xfrm>
          <a:prstGeom prst="rect">
            <a:avLst/>
          </a:prstGeom>
        </p:spPr>
      </p:pic>
      <p:pic>
        <p:nvPicPr>
          <p:cNvPr id="8" name="Picture 7" descr="Welsh Rugby G-TR3000 Training Ball">
            <a:extLst>
              <a:ext uri="{FF2B5EF4-FFF2-40B4-BE49-F238E27FC236}">
                <a16:creationId xmlns:a16="http://schemas.microsoft.com/office/drawing/2014/main" id="{04D764AF-D33D-AE1A-0957-BE0FFB0BED53}"/>
              </a:ext>
            </a:extLst>
          </p:cNvPr>
          <p:cNvPicPr>
            <a:picLocks noChangeAspect="1"/>
          </p:cNvPicPr>
          <p:nvPr/>
        </p:nvPicPr>
        <p:blipFill>
          <a:blip r:embed="rId7"/>
          <a:stretch>
            <a:fillRect/>
          </a:stretch>
        </p:blipFill>
        <p:spPr>
          <a:xfrm>
            <a:off x="1160895" y="2579741"/>
            <a:ext cx="1401433" cy="1435205"/>
          </a:xfrm>
          <a:prstGeom prst="rect">
            <a:avLst/>
          </a:prstGeom>
        </p:spPr>
      </p:pic>
    </p:spTree>
    <p:extLst>
      <p:ext uri="{BB962C8B-B14F-4D97-AF65-F5344CB8AC3E}">
        <p14:creationId xmlns:p14="http://schemas.microsoft.com/office/powerpoint/2010/main" val="3657766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9C01D2-57FE-6666-04F5-0990C764B42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36D8F32-7179-E037-9E19-8EE6687C73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33ECE1DC-366B-5701-452F-40E38AC1A452}"/>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359432" y="-258782"/>
            <a:ext cx="10129717" cy="7116782"/>
          </a:xfrm>
          <a:prstGeom prst="rect">
            <a:avLst/>
          </a:prstGeom>
        </p:spPr>
      </p:pic>
      <p:sp>
        <p:nvSpPr>
          <p:cNvPr id="13" name="Rectangle 12">
            <a:extLst>
              <a:ext uri="{FF2B5EF4-FFF2-40B4-BE49-F238E27FC236}">
                <a16:creationId xmlns:a16="http://schemas.microsoft.com/office/drawing/2014/main" id="{A4473172-2BF6-AD18-C60C-AD81F1039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1561A00F-1ACB-6A76-625A-EC2B33A1F82D}"/>
              </a:ext>
            </a:extLst>
          </p:cNvPr>
          <p:cNvPicPr>
            <a:picLocks noChangeAspect="1"/>
          </p:cNvPicPr>
          <p:nvPr/>
        </p:nvPicPr>
        <p:blipFill>
          <a:blip r:embed="rId5"/>
          <a:stretch>
            <a:fillRect/>
          </a:stretch>
        </p:blipFill>
        <p:spPr>
          <a:xfrm>
            <a:off x="8657970" y="5543833"/>
            <a:ext cx="3271060" cy="1054032"/>
          </a:xfrm>
          <a:prstGeom prst="rect">
            <a:avLst/>
          </a:prstGeom>
        </p:spPr>
      </p:pic>
      <p:sp>
        <p:nvSpPr>
          <p:cNvPr id="10" name="TextBox 9">
            <a:extLst>
              <a:ext uri="{FF2B5EF4-FFF2-40B4-BE49-F238E27FC236}">
                <a16:creationId xmlns:a16="http://schemas.microsoft.com/office/drawing/2014/main" id="{F507CA50-6E42-AABA-C7F0-D965C81B361C}"/>
              </a:ext>
            </a:extLst>
          </p:cNvPr>
          <p:cNvSpPr txBox="1"/>
          <p:nvPr/>
        </p:nvSpPr>
        <p:spPr>
          <a:xfrm>
            <a:off x="7461849" y="237226"/>
            <a:ext cx="428445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S4C links with Education </a:t>
            </a:r>
          </a:p>
          <a:p>
            <a:pPr algn="r"/>
            <a:endParaRPr lang="en-US"/>
          </a:p>
        </p:txBody>
      </p:sp>
      <p:sp>
        <p:nvSpPr>
          <p:cNvPr id="16" name="Content Placeholder 2">
            <a:extLst>
              <a:ext uri="{FF2B5EF4-FFF2-40B4-BE49-F238E27FC236}">
                <a16:creationId xmlns:a16="http://schemas.microsoft.com/office/drawing/2014/main" id="{50B6FA5A-03F2-51CD-77C8-97C66FCF520A}"/>
              </a:ext>
            </a:extLst>
          </p:cNvPr>
          <p:cNvSpPr txBox="1">
            <a:spLocks/>
          </p:cNvSpPr>
          <p:nvPr/>
        </p:nvSpPr>
        <p:spPr>
          <a:xfrm>
            <a:off x="10087045" y="4911490"/>
            <a:ext cx="1079876" cy="63703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000" dirty="0">
                <a:solidFill>
                  <a:schemeClr val="tx2"/>
                </a:solidFill>
                <a:latin typeface="Montserrat"/>
              </a:rPr>
              <a:t>2050</a:t>
            </a:r>
          </a:p>
        </p:txBody>
      </p:sp>
      <p:sp>
        <p:nvSpPr>
          <p:cNvPr id="3" name="Content Placeholder 2">
            <a:extLst>
              <a:ext uri="{FF2B5EF4-FFF2-40B4-BE49-F238E27FC236}">
                <a16:creationId xmlns:a16="http://schemas.microsoft.com/office/drawing/2014/main" id="{B329F2B8-9D0C-C696-B929-AF587DC771A4}"/>
              </a:ext>
            </a:extLst>
          </p:cNvPr>
          <p:cNvSpPr txBox="1">
            <a:spLocks/>
          </p:cNvSpPr>
          <p:nvPr/>
        </p:nvSpPr>
        <p:spPr>
          <a:xfrm>
            <a:off x="863209" y="1779419"/>
            <a:ext cx="2230375" cy="2231470"/>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800" dirty="0">
                <a:latin typeface="Aptos Display" panose="020B0004020202020204" pitchFamily="34" charset="0"/>
              </a:rPr>
              <a:t>100 teaching hours on Welsh  culture        and  history</a:t>
            </a:r>
          </a:p>
        </p:txBody>
      </p:sp>
      <p:pic>
        <p:nvPicPr>
          <p:cNvPr id="5" name="Picture 4" descr="A screenshot of a computer&#10;&#10;AI-generated content may be incorrect.">
            <a:extLst>
              <a:ext uri="{FF2B5EF4-FFF2-40B4-BE49-F238E27FC236}">
                <a16:creationId xmlns:a16="http://schemas.microsoft.com/office/drawing/2014/main" id="{CCAEA7DC-2817-6B97-5E10-0A6D19F15466}"/>
              </a:ext>
            </a:extLst>
          </p:cNvPr>
          <p:cNvPicPr>
            <a:picLocks noChangeAspect="1"/>
          </p:cNvPicPr>
          <p:nvPr/>
        </p:nvPicPr>
        <p:blipFill>
          <a:blip r:embed="rId6"/>
          <a:srcRect r="16897" b="3603"/>
          <a:stretch>
            <a:fillRect/>
          </a:stretch>
        </p:blipFill>
        <p:spPr>
          <a:xfrm>
            <a:off x="4514490" y="1725282"/>
            <a:ext cx="7673451" cy="4928777"/>
          </a:xfrm>
          <a:prstGeom prst="rect">
            <a:avLst/>
          </a:prstGeom>
        </p:spPr>
      </p:pic>
      <p:pic>
        <p:nvPicPr>
          <p:cNvPr id="2" name="Picture 1" descr="A blue and white logo&#10;&#10;AI-generated content may be incorrect.">
            <a:extLst>
              <a:ext uri="{FF2B5EF4-FFF2-40B4-BE49-F238E27FC236}">
                <a16:creationId xmlns:a16="http://schemas.microsoft.com/office/drawing/2014/main" id="{F5EA0259-4BA7-89FA-92A3-EFFE9D75DC0A}"/>
              </a:ext>
            </a:extLst>
          </p:cNvPr>
          <p:cNvPicPr>
            <a:picLocks noChangeAspect="1"/>
          </p:cNvPicPr>
          <p:nvPr/>
        </p:nvPicPr>
        <p:blipFill>
          <a:blip r:embed="rId7"/>
          <a:stretch>
            <a:fillRect/>
          </a:stretch>
        </p:blipFill>
        <p:spPr>
          <a:xfrm>
            <a:off x="4525282" y="2987754"/>
            <a:ext cx="1352550" cy="628650"/>
          </a:xfrm>
          <a:prstGeom prst="rect">
            <a:avLst/>
          </a:prstGeom>
        </p:spPr>
      </p:pic>
      <p:pic>
        <p:nvPicPr>
          <p:cNvPr id="8" name="Picture 7" descr="A logo for a company&#10;&#10;AI-generated content may be incorrect.">
            <a:extLst>
              <a:ext uri="{FF2B5EF4-FFF2-40B4-BE49-F238E27FC236}">
                <a16:creationId xmlns:a16="http://schemas.microsoft.com/office/drawing/2014/main" id="{B3C7A867-B806-6BE2-ACFD-EDB9F248E793}"/>
              </a:ext>
            </a:extLst>
          </p:cNvPr>
          <p:cNvPicPr>
            <a:picLocks noChangeAspect="1"/>
          </p:cNvPicPr>
          <p:nvPr/>
        </p:nvPicPr>
        <p:blipFill>
          <a:blip r:embed="rId8"/>
          <a:stretch>
            <a:fillRect/>
          </a:stretch>
        </p:blipFill>
        <p:spPr>
          <a:xfrm>
            <a:off x="2945588" y="4188241"/>
            <a:ext cx="3157542" cy="1332620"/>
          </a:xfrm>
          <a:prstGeom prst="rect">
            <a:avLst/>
          </a:prstGeom>
        </p:spPr>
      </p:pic>
    </p:spTree>
    <p:extLst>
      <p:ext uri="{BB962C8B-B14F-4D97-AF65-F5344CB8AC3E}">
        <p14:creationId xmlns:p14="http://schemas.microsoft.com/office/powerpoint/2010/main" val="150784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C982DF-F839-F489-816A-FA5DB56A1658}"/>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8F7D8F1-A116-D01F-EC34-90091B6191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8451E214-CF42-18E8-0485-C52A394386F2}"/>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436924" y="-258782"/>
            <a:ext cx="10129717" cy="7116782"/>
          </a:xfrm>
          <a:prstGeom prst="rect">
            <a:avLst/>
          </a:prstGeom>
        </p:spPr>
      </p:pic>
      <p:sp>
        <p:nvSpPr>
          <p:cNvPr id="13" name="Rectangle 12">
            <a:extLst>
              <a:ext uri="{FF2B5EF4-FFF2-40B4-BE49-F238E27FC236}">
                <a16:creationId xmlns:a16="http://schemas.microsoft.com/office/drawing/2014/main" id="{5B5A05FD-FCEF-5658-CCB5-6DDD86BA20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8640AE82-5117-3822-69EB-76987C3DC3B5}"/>
              </a:ext>
            </a:extLst>
          </p:cNvPr>
          <p:cNvPicPr>
            <a:picLocks noChangeAspect="1"/>
          </p:cNvPicPr>
          <p:nvPr/>
        </p:nvPicPr>
        <p:blipFill>
          <a:blip r:embed="rId5"/>
          <a:stretch>
            <a:fillRect/>
          </a:stretch>
        </p:blipFill>
        <p:spPr>
          <a:xfrm>
            <a:off x="8657970" y="5543833"/>
            <a:ext cx="3271060" cy="1054032"/>
          </a:xfrm>
          <a:prstGeom prst="rect">
            <a:avLst/>
          </a:prstGeom>
          <a:effectLst>
            <a:softEdge rad="31750"/>
          </a:effectLst>
        </p:spPr>
      </p:pic>
      <p:sp>
        <p:nvSpPr>
          <p:cNvPr id="10" name="TextBox 9">
            <a:extLst>
              <a:ext uri="{FF2B5EF4-FFF2-40B4-BE49-F238E27FC236}">
                <a16:creationId xmlns:a16="http://schemas.microsoft.com/office/drawing/2014/main" id="{EDF9104A-C31A-A7B2-810F-D081278FC60B}"/>
              </a:ext>
            </a:extLst>
          </p:cNvPr>
          <p:cNvSpPr txBox="1"/>
          <p:nvPr/>
        </p:nvSpPr>
        <p:spPr>
          <a:xfrm>
            <a:off x="1619742" y="547192"/>
            <a:ext cx="492029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S4C and generations  </a:t>
            </a:r>
          </a:p>
          <a:p>
            <a:pPr algn="r"/>
            <a:endParaRPr lang="en-US" dirty="0"/>
          </a:p>
        </p:txBody>
      </p:sp>
      <p:sp>
        <p:nvSpPr>
          <p:cNvPr id="3" name="Content Placeholder 2">
            <a:extLst>
              <a:ext uri="{FF2B5EF4-FFF2-40B4-BE49-F238E27FC236}">
                <a16:creationId xmlns:a16="http://schemas.microsoft.com/office/drawing/2014/main" id="{60FF87E6-BD1F-9824-2C15-F15ED268AEBF}"/>
              </a:ext>
            </a:extLst>
          </p:cNvPr>
          <p:cNvSpPr txBox="1">
            <a:spLocks/>
          </p:cNvSpPr>
          <p:nvPr/>
        </p:nvSpPr>
        <p:spPr>
          <a:xfrm>
            <a:off x="-634139" y="1476913"/>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err="1"/>
              <a:t>Adnodd</a:t>
            </a:r>
            <a:r>
              <a:rPr lang="en-US" dirty="0"/>
              <a:t>- working with WG, Hwb , and a focus on ALN </a:t>
            </a:r>
          </a:p>
        </p:txBody>
      </p:sp>
      <p:pic>
        <p:nvPicPr>
          <p:cNvPr id="7" name="Picture 6" descr="A hand holding a tablet&#10;&#10;AI-generated content may be incorrect.">
            <a:extLst>
              <a:ext uri="{FF2B5EF4-FFF2-40B4-BE49-F238E27FC236}">
                <a16:creationId xmlns:a16="http://schemas.microsoft.com/office/drawing/2014/main" id="{454F47EB-50EE-D136-B9F2-7D2C9F95326E}"/>
              </a:ext>
            </a:extLst>
          </p:cNvPr>
          <p:cNvPicPr>
            <a:picLocks noChangeAspect="1"/>
          </p:cNvPicPr>
          <p:nvPr/>
        </p:nvPicPr>
        <p:blipFill>
          <a:blip r:embed="rId6"/>
          <a:stretch>
            <a:fillRect/>
          </a:stretch>
        </p:blipFill>
        <p:spPr>
          <a:xfrm>
            <a:off x="8237076" y="2311740"/>
            <a:ext cx="3281742" cy="1973920"/>
          </a:xfrm>
          <a:prstGeom prst="rect">
            <a:avLst/>
          </a:prstGeom>
          <a:effectLst>
            <a:softEdge rad="152400"/>
          </a:effectLst>
        </p:spPr>
      </p:pic>
      <p:pic>
        <p:nvPicPr>
          <p:cNvPr id="8" name="Picture 7">
            <a:extLst>
              <a:ext uri="{FF2B5EF4-FFF2-40B4-BE49-F238E27FC236}">
                <a16:creationId xmlns:a16="http://schemas.microsoft.com/office/drawing/2014/main" id="{85A48DFD-2E2A-57C9-CB50-CFC19CB7C241}"/>
              </a:ext>
            </a:extLst>
          </p:cNvPr>
          <p:cNvPicPr>
            <a:picLocks noChangeAspect="1"/>
          </p:cNvPicPr>
          <p:nvPr/>
        </p:nvPicPr>
        <p:blipFill>
          <a:blip r:embed="rId7"/>
          <a:stretch>
            <a:fillRect/>
          </a:stretch>
        </p:blipFill>
        <p:spPr>
          <a:xfrm>
            <a:off x="613653" y="2312969"/>
            <a:ext cx="2048161" cy="895475"/>
          </a:xfrm>
          <a:prstGeom prst="rect">
            <a:avLst/>
          </a:prstGeom>
          <a:effectLst>
            <a:softEdge rad="31750"/>
          </a:effectLst>
        </p:spPr>
      </p:pic>
      <p:pic>
        <p:nvPicPr>
          <p:cNvPr id="12" name="Picture 11">
            <a:extLst>
              <a:ext uri="{FF2B5EF4-FFF2-40B4-BE49-F238E27FC236}">
                <a16:creationId xmlns:a16="http://schemas.microsoft.com/office/drawing/2014/main" id="{FB6D0635-6802-C789-FAAE-2555F8F22D91}"/>
              </a:ext>
            </a:extLst>
          </p:cNvPr>
          <p:cNvPicPr>
            <a:picLocks noChangeAspect="1"/>
          </p:cNvPicPr>
          <p:nvPr/>
        </p:nvPicPr>
        <p:blipFill>
          <a:blip r:embed="rId8"/>
          <a:stretch>
            <a:fillRect/>
          </a:stretch>
        </p:blipFill>
        <p:spPr>
          <a:xfrm>
            <a:off x="2376582" y="4450300"/>
            <a:ext cx="1698605" cy="999211"/>
          </a:xfrm>
          <a:prstGeom prst="rect">
            <a:avLst/>
          </a:prstGeom>
          <a:effectLst>
            <a:softEdge rad="63500"/>
          </a:effectLst>
        </p:spPr>
      </p:pic>
      <p:pic>
        <p:nvPicPr>
          <p:cNvPr id="15" name="Picture 14">
            <a:extLst>
              <a:ext uri="{FF2B5EF4-FFF2-40B4-BE49-F238E27FC236}">
                <a16:creationId xmlns:a16="http://schemas.microsoft.com/office/drawing/2014/main" id="{E2DB5A7E-CFB9-C07B-BAD3-7ACE3392AEC6}"/>
              </a:ext>
            </a:extLst>
          </p:cNvPr>
          <p:cNvPicPr>
            <a:picLocks noChangeAspect="1"/>
          </p:cNvPicPr>
          <p:nvPr/>
        </p:nvPicPr>
        <p:blipFill>
          <a:blip r:embed="rId9"/>
          <a:stretch>
            <a:fillRect/>
          </a:stretch>
        </p:blipFill>
        <p:spPr>
          <a:xfrm>
            <a:off x="5893590" y="4554704"/>
            <a:ext cx="3708164" cy="792181"/>
          </a:xfrm>
          <a:prstGeom prst="rect">
            <a:avLst/>
          </a:prstGeom>
          <a:effectLst>
            <a:softEdge rad="63500"/>
          </a:effectLst>
        </p:spPr>
      </p:pic>
      <p:pic>
        <p:nvPicPr>
          <p:cNvPr id="1026" name="Picture 2" descr="Image">
            <a:extLst>
              <a:ext uri="{FF2B5EF4-FFF2-40B4-BE49-F238E27FC236}">
                <a16:creationId xmlns:a16="http://schemas.microsoft.com/office/drawing/2014/main" id="{4DADB5F6-9B6C-6119-86E1-1CAED83A2626}"/>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5795" t="19374" r="17783" b="30605"/>
          <a:stretch>
            <a:fillRect/>
          </a:stretch>
        </p:blipFill>
        <p:spPr bwMode="auto">
          <a:xfrm>
            <a:off x="10141918" y="4452670"/>
            <a:ext cx="1797372" cy="8101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How to Live Stream On YouTube - How YouTube Works">
            <a:extLst>
              <a:ext uri="{FF2B5EF4-FFF2-40B4-BE49-F238E27FC236}">
                <a16:creationId xmlns:a16="http://schemas.microsoft.com/office/drawing/2014/main" id="{DF655001-F3B5-774B-D673-785FA7056A1C}"/>
              </a:ext>
            </a:extLst>
          </p:cNvPr>
          <p:cNvPicPr>
            <a:picLocks noChangeAspect="1"/>
          </p:cNvPicPr>
          <p:nvPr/>
        </p:nvPicPr>
        <p:blipFill>
          <a:blip r:embed="rId11"/>
          <a:stretch>
            <a:fillRect/>
          </a:stretch>
        </p:blipFill>
        <p:spPr>
          <a:xfrm>
            <a:off x="9867773" y="168261"/>
            <a:ext cx="2061750" cy="1279100"/>
          </a:xfrm>
          <a:prstGeom prst="rect">
            <a:avLst/>
          </a:prstGeom>
        </p:spPr>
      </p:pic>
      <p:pic>
        <p:nvPicPr>
          <p:cNvPr id="9" name="Picture 8" descr="A blue circle with white text&#10;&#10;AI-generated content may be incorrect.">
            <a:extLst>
              <a:ext uri="{FF2B5EF4-FFF2-40B4-BE49-F238E27FC236}">
                <a16:creationId xmlns:a16="http://schemas.microsoft.com/office/drawing/2014/main" id="{61FFAA90-4030-3755-23ED-3B15571A8E98}"/>
              </a:ext>
            </a:extLst>
          </p:cNvPr>
          <p:cNvPicPr>
            <a:picLocks noChangeAspect="1"/>
          </p:cNvPicPr>
          <p:nvPr/>
        </p:nvPicPr>
        <p:blipFill>
          <a:blip r:embed="rId12"/>
          <a:stretch>
            <a:fillRect/>
          </a:stretch>
        </p:blipFill>
        <p:spPr>
          <a:xfrm>
            <a:off x="9604619" y="1165454"/>
            <a:ext cx="1051140" cy="1096021"/>
          </a:xfrm>
          <a:prstGeom prst="rect">
            <a:avLst/>
          </a:prstGeom>
        </p:spPr>
      </p:pic>
    </p:spTree>
    <p:extLst>
      <p:ext uri="{BB962C8B-B14F-4D97-AF65-F5344CB8AC3E}">
        <p14:creationId xmlns:p14="http://schemas.microsoft.com/office/powerpoint/2010/main" val="3854067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48689B-0941-D495-372C-E2B60BD8EF68}"/>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17D70CF-89ED-6E37-C283-BE86F25A2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49FBE77B-AB14-AF9D-25CC-09DD8C0503C8}"/>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359432" y="-125734"/>
            <a:ext cx="10129717" cy="7116782"/>
          </a:xfrm>
          <a:prstGeom prst="rect">
            <a:avLst/>
          </a:prstGeom>
        </p:spPr>
      </p:pic>
      <p:sp>
        <p:nvSpPr>
          <p:cNvPr id="13" name="Rectangle 12">
            <a:extLst>
              <a:ext uri="{FF2B5EF4-FFF2-40B4-BE49-F238E27FC236}">
                <a16:creationId xmlns:a16="http://schemas.microsoft.com/office/drawing/2014/main" id="{4F643291-7266-732D-1BC8-CD29B1234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2D9403F9-750F-BA05-4CE8-F1BD85CC33FF}"/>
              </a:ext>
            </a:extLst>
          </p:cNvPr>
          <p:cNvPicPr>
            <a:picLocks noChangeAspect="1"/>
          </p:cNvPicPr>
          <p:nvPr/>
        </p:nvPicPr>
        <p:blipFill>
          <a:blip r:embed="rId5"/>
          <a:stretch>
            <a:fillRect/>
          </a:stretch>
        </p:blipFill>
        <p:spPr>
          <a:xfrm>
            <a:off x="8657970" y="5543833"/>
            <a:ext cx="3271060" cy="1054032"/>
          </a:xfrm>
          <a:prstGeom prst="rect">
            <a:avLst/>
          </a:prstGeom>
        </p:spPr>
      </p:pic>
      <p:sp>
        <p:nvSpPr>
          <p:cNvPr id="10" name="TextBox 9">
            <a:extLst>
              <a:ext uri="{FF2B5EF4-FFF2-40B4-BE49-F238E27FC236}">
                <a16:creationId xmlns:a16="http://schemas.microsoft.com/office/drawing/2014/main" id="{3FC67550-65E5-4A80-0D06-ABE110B10756}"/>
              </a:ext>
            </a:extLst>
          </p:cNvPr>
          <p:cNvSpPr txBox="1"/>
          <p:nvPr/>
        </p:nvSpPr>
        <p:spPr>
          <a:xfrm>
            <a:off x="7461849" y="348062"/>
            <a:ext cx="428445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S4C's Future…</a:t>
            </a:r>
            <a:endParaRPr lang="en-US" dirty="0"/>
          </a:p>
          <a:p>
            <a:pPr algn="r"/>
            <a:endParaRPr lang="en-US" dirty="0"/>
          </a:p>
        </p:txBody>
      </p:sp>
      <p:pic>
        <p:nvPicPr>
          <p:cNvPr id="2" name="Picture 1" descr="A close-up of a logo">
            <a:extLst>
              <a:ext uri="{FF2B5EF4-FFF2-40B4-BE49-F238E27FC236}">
                <a16:creationId xmlns:a16="http://schemas.microsoft.com/office/drawing/2014/main" id="{6B9CA62A-FBDF-542A-76A9-ED95E21C4CBB}"/>
              </a:ext>
            </a:extLst>
          </p:cNvPr>
          <p:cNvPicPr>
            <a:picLocks noChangeAspect="1"/>
          </p:cNvPicPr>
          <p:nvPr/>
        </p:nvPicPr>
        <p:blipFill>
          <a:blip r:embed="rId6"/>
          <a:stretch>
            <a:fillRect/>
          </a:stretch>
        </p:blipFill>
        <p:spPr>
          <a:xfrm>
            <a:off x="1932668" y="788231"/>
            <a:ext cx="4335236" cy="927252"/>
          </a:xfrm>
          <a:prstGeom prst="rect">
            <a:avLst/>
          </a:prstGeom>
        </p:spPr>
      </p:pic>
      <p:pic>
        <p:nvPicPr>
          <p:cNvPr id="3" name="Picture 2" descr="A person on a phone">
            <a:extLst>
              <a:ext uri="{FF2B5EF4-FFF2-40B4-BE49-F238E27FC236}">
                <a16:creationId xmlns:a16="http://schemas.microsoft.com/office/drawing/2014/main" id="{D975BB82-3787-550C-C254-84D84C68743E}"/>
              </a:ext>
            </a:extLst>
          </p:cNvPr>
          <p:cNvPicPr>
            <a:picLocks noChangeAspect="1"/>
          </p:cNvPicPr>
          <p:nvPr/>
        </p:nvPicPr>
        <p:blipFill>
          <a:blip r:embed="rId7"/>
          <a:srcRect l="-884" t="-983" r="38405" b="360"/>
          <a:stretch>
            <a:fillRect/>
          </a:stretch>
        </p:blipFill>
        <p:spPr>
          <a:xfrm>
            <a:off x="9238192" y="1259945"/>
            <a:ext cx="2112380" cy="1377967"/>
          </a:xfrm>
          <a:prstGeom prst="rect">
            <a:avLst/>
          </a:prstGeom>
        </p:spPr>
      </p:pic>
      <p:pic>
        <p:nvPicPr>
          <p:cNvPr id="7" name="Picture 2" descr="Image">
            <a:extLst>
              <a:ext uri="{FF2B5EF4-FFF2-40B4-BE49-F238E27FC236}">
                <a16:creationId xmlns:a16="http://schemas.microsoft.com/office/drawing/2014/main" id="{7D36D8D3-ABAC-1108-FE92-99AF89DB3CD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5795" t="19374" r="17783" b="30605"/>
          <a:stretch>
            <a:fillRect/>
          </a:stretch>
        </p:blipFill>
        <p:spPr bwMode="auto">
          <a:xfrm>
            <a:off x="671170" y="2681340"/>
            <a:ext cx="1931445" cy="82097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blue and black logo&#10;&#10;AI-generated content may be incorrect.">
            <a:extLst>
              <a:ext uri="{FF2B5EF4-FFF2-40B4-BE49-F238E27FC236}">
                <a16:creationId xmlns:a16="http://schemas.microsoft.com/office/drawing/2014/main" id="{1CBDE6F4-B844-DBC1-9065-271803C0D66A}"/>
              </a:ext>
            </a:extLst>
          </p:cNvPr>
          <p:cNvPicPr>
            <a:picLocks noChangeAspect="1"/>
          </p:cNvPicPr>
          <p:nvPr/>
        </p:nvPicPr>
        <p:blipFill>
          <a:blip r:embed="rId9"/>
          <a:stretch>
            <a:fillRect/>
          </a:stretch>
        </p:blipFill>
        <p:spPr>
          <a:xfrm>
            <a:off x="6424913" y="4407127"/>
            <a:ext cx="2124075" cy="1019175"/>
          </a:xfrm>
          <a:prstGeom prst="rect">
            <a:avLst/>
          </a:prstGeom>
        </p:spPr>
      </p:pic>
      <p:sp>
        <p:nvSpPr>
          <p:cNvPr id="12" name="TextBox 11">
            <a:extLst>
              <a:ext uri="{FF2B5EF4-FFF2-40B4-BE49-F238E27FC236}">
                <a16:creationId xmlns:a16="http://schemas.microsoft.com/office/drawing/2014/main" id="{2179B61F-047D-C0E7-536C-65B531854BCB}"/>
              </a:ext>
            </a:extLst>
          </p:cNvPr>
          <p:cNvSpPr txBox="1"/>
          <p:nvPr/>
        </p:nvSpPr>
        <p:spPr>
          <a:xfrm>
            <a:off x="8902096" y="3132667"/>
            <a:ext cx="284237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i="1" dirty="0"/>
              <a:t>Memorandum of understanding </a:t>
            </a:r>
            <a:endParaRPr lang="en-US" dirty="0"/>
          </a:p>
          <a:p>
            <a:pPr algn="ctr"/>
            <a:r>
              <a:rPr lang="en-US" sz="2400" i="1" dirty="0"/>
              <a:t> between Cymraeg 2050 and S4C</a:t>
            </a:r>
            <a:endParaRPr lang="en-US"/>
          </a:p>
        </p:txBody>
      </p:sp>
      <p:pic>
        <p:nvPicPr>
          <p:cNvPr id="15" name="Picture 14" descr="A close-up of a blue background&#10;&#10;AI-generated content may be incorrect.">
            <a:extLst>
              <a:ext uri="{FF2B5EF4-FFF2-40B4-BE49-F238E27FC236}">
                <a16:creationId xmlns:a16="http://schemas.microsoft.com/office/drawing/2014/main" id="{A9C09143-FEE8-F297-D0BE-B688EB634AB9}"/>
              </a:ext>
            </a:extLst>
          </p:cNvPr>
          <p:cNvPicPr>
            <a:picLocks noChangeAspect="1"/>
          </p:cNvPicPr>
          <p:nvPr/>
        </p:nvPicPr>
        <p:blipFill>
          <a:blip r:embed="rId10"/>
          <a:stretch>
            <a:fillRect/>
          </a:stretch>
        </p:blipFill>
        <p:spPr>
          <a:xfrm>
            <a:off x="6425898" y="1211791"/>
            <a:ext cx="2678491" cy="1458989"/>
          </a:xfrm>
          <a:prstGeom prst="ellipse">
            <a:avLst/>
          </a:prstGeom>
          <a:ln>
            <a:noFill/>
          </a:ln>
          <a:effectLst>
            <a:softEdge rad="112500"/>
          </a:effectLst>
        </p:spPr>
      </p:pic>
    </p:spTree>
    <p:extLst>
      <p:ext uri="{BB962C8B-B14F-4D97-AF65-F5344CB8AC3E}">
        <p14:creationId xmlns:p14="http://schemas.microsoft.com/office/powerpoint/2010/main" val="4087401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4394A381-0977-B5D1-450E-09DF94B923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F0EB8-47E7-803A-D729-1BC28243AEA7}"/>
              </a:ext>
            </a:extLst>
          </p:cNvPr>
          <p:cNvSpPr>
            <a:spLocks noGrp="1"/>
          </p:cNvSpPr>
          <p:nvPr>
            <p:ph type="ctrTitle"/>
          </p:nvPr>
        </p:nvSpPr>
        <p:spPr>
          <a:xfrm>
            <a:off x="75546" y="310947"/>
            <a:ext cx="6218433" cy="775845"/>
          </a:xfrm>
        </p:spPr>
        <p:txBody>
          <a:bodyPr anchor="b">
            <a:normAutofit/>
          </a:bodyPr>
          <a:lstStyle/>
          <a:p>
            <a:r>
              <a:rPr lang="en-US" sz="4000" dirty="0">
                <a:solidFill>
                  <a:schemeClr val="tx2"/>
                </a:solidFill>
              </a:rPr>
              <a:t>Reference - pictures</a:t>
            </a:r>
          </a:p>
        </p:txBody>
      </p:sp>
      <p:pic>
        <p:nvPicPr>
          <p:cNvPr id="5" name="Picture 4" descr="Image - S4C 2000.png | Logopedia | FANDOM powered by Wikia">
            <a:extLst>
              <a:ext uri="{FF2B5EF4-FFF2-40B4-BE49-F238E27FC236}">
                <a16:creationId xmlns:a16="http://schemas.microsoft.com/office/drawing/2014/main" id="{589A1266-9D2A-3687-B62B-2737BE7FF90C}"/>
              </a:ext>
            </a:extLst>
          </p:cNvPr>
          <p:cNvPicPr>
            <a:picLocks noChangeAspect="1"/>
          </p:cNvPicPr>
          <p:nvPr/>
        </p:nvPicPr>
        <p:blipFill>
          <a:blip r:embed="rId2"/>
          <a:stretch>
            <a:fillRect/>
          </a:stretch>
        </p:blipFill>
        <p:spPr>
          <a:xfrm>
            <a:off x="8471065" y="238588"/>
            <a:ext cx="3271060" cy="1054032"/>
          </a:xfrm>
          <a:prstGeom prst="rect">
            <a:avLst/>
          </a:prstGeom>
        </p:spPr>
      </p:pic>
      <p:grpSp>
        <p:nvGrpSpPr>
          <p:cNvPr id="14" name="Group 13">
            <a:extLst>
              <a:ext uri="{FF2B5EF4-FFF2-40B4-BE49-F238E27FC236}">
                <a16:creationId xmlns:a16="http://schemas.microsoft.com/office/drawing/2014/main" id="{AD2CBE4B-53EE-E49F-9ACC-2E02CC60F4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D5A01624-E715-C21C-CD98-A5887753F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CA5A2AE4-20DB-C2DC-4C54-A578B3061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DFCC037-B8D1-FD39-CD95-974C64B38C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8313861E-8499-4569-AE42-ACBD79E68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D090A7ED-4A21-CE18-9CA5-CD8FED4D4A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5F03632E-2527-F69F-1839-1037C52B5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4609412C-1B63-DBC5-8EAD-5564D872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B9D911E3-CE8F-1501-864B-3E6BE2E2D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AA10AD5-3BEC-5513-B549-0A2DABA015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Content Placeholder 2">
            <a:extLst>
              <a:ext uri="{FF2B5EF4-FFF2-40B4-BE49-F238E27FC236}">
                <a16:creationId xmlns:a16="http://schemas.microsoft.com/office/drawing/2014/main" id="{46DA99BE-EFA5-C18A-30DD-A8194AEBC76A}"/>
              </a:ext>
            </a:extLst>
          </p:cNvPr>
          <p:cNvSpPr txBox="1">
            <a:spLocks/>
          </p:cNvSpPr>
          <p:nvPr/>
        </p:nvSpPr>
        <p:spPr>
          <a:xfrm>
            <a:off x="838200" y="1825625"/>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dirty="0"/>
          </a:p>
        </p:txBody>
      </p:sp>
      <p:sp>
        <p:nvSpPr>
          <p:cNvPr id="4" name="TextBox 3">
            <a:extLst>
              <a:ext uri="{FF2B5EF4-FFF2-40B4-BE49-F238E27FC236}">
                <a16:creationId xmlns:a16="http://schemas.microsoft.com/office/drawing/2014/main" id="{DF6EB0A5-2BB5-17A7-0E12-A44582E2FAE8}"/>
              </a:ext>
            </a:extLst>
          </p:cNvPr>
          <p:cNvSpPr txBox="1"/>
          <p:nvPr/>
        </p:nvSpPr>
        <p:spPr>
          <a:xfrm>
            <a:off x="418505" y="1402102"/>
            <a:ext cx="10940854"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US" dirty="0"/>
              <a:t>BBC logo (2025) slide 4 available at: </a:t>
            </a:r>
            <a:r>
              <a:rPr lang="en-US" dirty="0">
                <a:ea typeface="+mn-lt"/>
                <a:cs typeface="+mn-lt"/>
                <a:hlinkClick r:id="rId3"/>
              </a:rPr>
              <a:t>BBC - Home</a:t>
            </a:r>
            <a:r>
              <a:rPr lang="en-US" dirty="0"/>
              <a:t> accessed on 26/11/2025</a:t>
            </a:r>
          </a:p>
          <a:p>
            <a:pPr marL="285750" indent="-285750">
              <a:buFont typeface="Arial" panose="020B0604020202020204" pitchFamily="34" charset="0"/>
              <a:buChar char="•"/>
            </a:pPr>
            <a:r>
              <a:rPr lang="en-US" dirty="0"/>
              <a:t>Back ground picture frame. Welsh flag clipart. Available at: </a:t>
            </a:r>
            <a:r>
              <a:rPr lang="en-US" dirty="0">
                <a:ea typeface="+mn-lt"/>
                <a:cs typeface="+mn-lt"/>
              </a:rPr>
              <a:t> https://animalia-life.club/qa/pictures/welsh-flag-clipart-borders</a:t>
            </a:r>
            <a:r>
              <a:rPr lang="en-US" dirty="0"/>
              <a:t> Accessed on 19 November 2925 </a:t>
            </a:r>
          </a:p>
          <a:p>
            <a:pPr marL="285750" indent="-285750">
              <a:buFont typeface="Arial" panose="020B0604020202020204" pitchFamily="34" charset="0"/>
              <a:buChar char="•"/>
            </a:pPr>
            <a:r>
              <a:rPr lang="en-US" dirty="0" err="1"/>
              <a:t>Bbc</a:t>
            </a:r>
            <a:r>
              <a:rPr lang="en-US" dirty="0"/>
              <a:t> </a:t>
            </a:r>
            <a:r>
              <a:rPr lang="en-US" dirty="0" err="1"/>
              <a:t>Iplayer</a:t>
            </a:r>
            <a:r>
              <a:rPr lang="en-US" dirty="0"/>
              <a:t> (2025) available at: </a:t>
            </a:r>
            <a:r>
              <a:rPr lang="en-US" dirty="0">
                <a:ea typeface="+mn-lt"/>
                <a:cs typeface="+mn-lt"/>
                <a:hlinkClick r:id="rId4"/>
              </a:rPr>
              <a:t>BBC iPlayer - Home</a:t>
            </a:r>
            <a:r>
              <a:rPr lang="en-US" dirty="0"/>
              <a:t> Accessed on : 2/12/2025</a:t>
            </a:r>
          </a:p>
          <a:p>
            <a:pPr marL="285750" indent="-285750">
              <a:buFont typeface="Arial" panose="020B0604020202020204" pitchFamily="34" charset="0"/>
              <a:buChar char="•"/>
            </a:pPr>
            <a:r>
              <a:rPr lang="en-US" dirty="0"/>
              <a:t>Clwb </a:t>
            </a:r>
            <a:r>
              <a:rPr lang="en-US" dirty="0" err="1"/>
              <a:t>Rybi</a:t>
            </a:r>
            <a:r>
              <a:rPr lang="en-US" dirty="0"/>
              <a:t> (2025) available at:  </a:t>
            </a:r>
            <a:r>
              <a:rPr lang="en-US" dirty="0">
                <a:ea typeface="+mn-lt"/>
                <a:cs typeface="+mn-lt"/>
                <a:hlinkClick r:id="rId5"/>
              </a:rPr>
              <a:t>https://www.s4c.cymru/clic/programme/895509537</a:t>
            </a:r>
            <a:r>
              <a:rPr lang="en-US" dirty="0">
                <a:ea typeface="+mn-lt"/>
                <a:cs typeface="+mn-lt"/>
              </a:rPr>
              <a:t> </a:t>
            </a:r>
            <a:r>
              <a:rPr lang="en-US" dirty="0"/>
              <a:t>  Accessed on 24/11/2025</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1995 S4C logo Available at: </a:t>
            </a:r>
            <a:r>
              <a:rPr lang="en-US" dirty="0">
                <a:ea typeface="+mn-lt"/>
                <a:cs typeface="+mn-lt"/>
                <a:hlinkClick r:id="rId6"/>
              </a:rPr>
              <a:t>S4c Logo PNG Vectors Free Download</a:t>
            </a:r>
            <a:r>
              <a:rPr lang="en-US" dirty="0"/>
              <a:t>  Accessed on 19/11/2025</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Gwynfor Evans Photo Available at: </a:t>
            </a:r>
            <a:r>
              <a:rPr lang="en-US" dirty="0">
                <a:ea typeface="+mn-lt"/>
                <a:cs typeface="+mn-lt"/>
                <a:hlinkClick r:id="rId7"/>
              </a:rPr>
              <a:t>Gwynfor Evans | famouspeople.wales</a:t>
            </a:r>
            <a:r>
              <a:rPr lang="en-US" dirty="0"/>
              <a:t>   Accessed on 19/11/2025</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BBC 1930s available at: </a:t>
            </a:r>
            <a:r>
              <a:rPr lang="en-US" dirty="0">
                <a:ea typeface="+mn-lt"/>
                <a:cs typeface="+mn-lt"/>
                <a:hlinkClick r:id="rId8"/>
              </a:rPr>
              <a:t>Introduction: Broadcasting House in the 1930s</a:t>
            </a:r>
            <a:r>
              <a:rPr lang="en-US" dirty="0"/>
              <a:t> accessed on 20/11/2025</a:t>
            </a:r>
          </a:p>
          <a:p>
            <a:pPr marL="285750" indent="-285750">
              <a:buFont typeface="Arial" panose="020B0604020202020204" pitchFamily="34" charset="0"/>
              <a:buChar char="•"/>
            </a:pPr>
            <a:r>
              <a:rPr lang="en-US" dirty="0"/>
              <a:t>1964 </a:t>
            </a:r>
            <a:r>
              <a:rPr lang="en-US" dirty="0" err="1"/>
              <a:t>bbc</a:t>
            </a:r>
            <a:r>
              <a:rPr lang="en-US" dirty="0"/>
              <a:t> </a:t>
            </a:r>
            <a:r>
              <a:rPr lang="en-US" dirty="0" err="1"/>
              <a:t>wales</a:t>
            </a:r>
            <a:r>
              <a:rPr lang="en-US" dirty="0"/>
              <a:t> logo </a:t>
            </a:r>
            <a:r>
              <a:rPr lang="en-US" dirty="0">
                <a:ea typeface="+mn-lt"/>
                <a:cs typeface="+mn-lt"/>
                <a:hlinkClick r:id="rId9"/>
              </a:rPr>
              <a:t>On this day 1964, BBC Cymru Wales... - The History of Wales | Facebook</a:t>
            </a:r>
            <a:endParaRPr lang="en-US" dirty="0">
              <a:ea typeface="+mn-lt"/>
              <a:cs typeface="+mn-lt"/>
            </a:endParaRPr>
          </a:p>
          <a:p>
            <a:pPr marL="285750" indent="-285750">
              <a:buFont typeface="Arial" panose="020B0604020202020204" pitchFamily="34" charset="0"/>
              <a:buChar char="•"/>
            </a:pPr>
            <a:r>
              <a:rPr lang="en-US" dirty="0"/>
              <a:t>Pobol y Cwm picture (2021) Available at: </a:t>
            </a:r>
            <a:r>
              <a:rPr lang="en-US" dirty="0">
                <a:ea typeface="+mn-lt"/>
                <a:cs typeface="+mn-lt"/>
                <a:hlinkClick r:id="rId10"/>
              </a:rPr>
              <a:t>Pobol y Cwm spoilers: Monday 15 February 2021 | Eastieoaks</a:t>
            </a:r>
            <a:r>
              <a:rPr lang="en-US" dirty="0"/>
              <a:t> Accessed on 24/11/2025</a:t>
            </a:r>
          </a:p>
          <a:p>
            <a:pPr marL="285750" indent="-285750">
              <a:buFont typeface="Arial" panose="020B0604020202020204" pitchFamily="34" charset="0"/>
              <a:buChar char="•"/>
            </a:pPr>
            <a:r>
              <a:rPr lang="en-US" dirty="0"/>
              <a:t>Ruby ball Available at : </a:t>
            </a:r>
            <a:r>
              <a:rPr lang="en-US" dirty="0">
                <a:ea typeface="+mn-lt"/>
                <a:cs typeface="+mn-lt"/>
                <a:hlinkClick r:id="rId11"/>
              </a:rPr>
              <a:t>Welsh Rugby G-TR3000 Training Ball</a:t>
            </a:r>
            <a:r>
              <a:rPr lang="en-US" dirty="0"/>
              <a:t> Accessed on: 28/11/2025</a:t>
            </a:r>
          </a:p>
          <a:p>
            <a:pPr marL="285750" indent="-285750">
              <a:buFont typeface="Arial" panose="020B0604020202020204" pitchFamily="34" charset="0"/>
              <a:buChar char="•"/>
            </a:pPr>
            <a:r>
              <a:rPr lang="en-US" dirty="0"/>
              <a:t>Un bore Mercher (2020) </a:t>
            </a:r>
            <a:r>
              <a:rPr lang="en-US" err="1"/>
              <a:t>Availabel</a:t>
            </a:r>
            <a:r>
              <a:rPr lang="en-US" dirty="0"/>
              <a:t> at: </a:t>
            </a:r>
            <a:r>
              <a:rPr lang="en-GB" dirty="0">
                <a:hlinkClick r:id="rId12"/>
              </a:rPr>
              <a:t>S4C - Un Bore Mercher, Cyfres 2020, Pennod 1</a:t>
            </a:r>
            <a:r>
              <a:rPr lang="en-US" dirty="0"/>
              <a:t> accessed on: 29/11/2025</a:t>
            </a:r>
          </a:p>
          <a:p>
            <a:pPr marL="285750" indent="-285750">
              <a:buFont typeface="Arial" panose="020B0604020202020204" pitchFamily="34" charset="0"/>
              <a:buChar char="•"/>
            </a:pPr>
            <a:r>
              <a:rPr lang="en-US" dirty="0"/>
              <a:t>2025 </a:t>
            </a:r>
            <a:r>
              <a:rPr lang="en-US" err="1"/>
              <a:t>Semi final</a:t>
            </a:r>
            <a:r>
              <a:rPr lang="en-US" dirty="0"/>
              <a:t> round of judging Emmy Awards Available at: </a:t>
            </a:r>
            <a:r>
              <a:rPr lang="en-US" dirty="0">
                <a:ea typeface="+mn-lt"/>
                <a:cs typeface="+mn-lt"/>
                <a:hlinkClick r:id="rId13"/>
              </a:rPr>
              <a:t>Wales' S4C to host 2025 International Emmy Semi-Finals in Animation - Señal News</a:t>
            </a:r>
            <a:r>
              <a:rPr lang="en-US" dirty="0"/>
              <a:t>  Accessed on 26/11/2025</a:t>
            </a:r>
          </a:p>
        </p:txBody>
      </p:sp>
    </p:spTree>
    <p:extLst>
      <p:ext uri="{BB962C8B-B14F-4D97-AF65-F5344CB8AC3E}">
        <p14:creationId xmlns:p14="http://schemas.microsoft.com/office/powerpoint/2010/main" val="2498311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66CDA26-8C39-3D4E-5425-6016BD80DC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0C5088-30C1-3B2D-DFA0-46B87A6E888C}"/>
              </a:ext>
            </a:extLst>
          </p:cNvPr>
          <p:cNvSpPr>
            <a:spLocks noGrp="1"/>
          </p:cNvSpPr>
          <p:nvPr>
            <p:ph type="ctrTitle"/>
          </p:nvPr>
        </p:nvSpPr>
        <p:spPr>
          <a:xfrm>
            <a:off x="75546" y="310947"/>
            <a:ext cx="6218433" cy="775845"/>
          </a:xfrm>
        </p:spPr>
        <p:txBody>
          <a:bodyPr anchor="b">
            <a:normAutofit/>
          </a:bodyPr>
          <a:lstStyle/>
          <a:p>
            <a:r>
              <a:rPr lang="en-US" sz="4000" dirty="0">
                <a:solidFill>
                  <a:schemeClr val="tx2"/>
                </a:solidFill>
              </a:rPr>
              <a:t>Reference - pictures</a:t>
            </a:r>
          </a:p>
        </p:txBody>
      </p:sp>
      <p:pic>
        <p:nvPicPr>
          <p:cNvPr id="5" name="Picture 4" descr="Image - S4C 2000.png | Logopedia | FANDOM powered by Wikia">
            <a:extLst>
              <a:ext uri="{FF2B5EF4-FFF2-40B4-BE49-F238E27FC236}">
                <a16:creationId xmlns:a16="http://schemas.microsoft.com/office/drawing/2014/main" id="{2EC15A00-8C22-D108-EC55-4202A8986189}"/>
              </a:ext>
            </a:extLst>
          </p:cNvPr>
          <p:cNvPicPr>
            <a:picLocks noChangeAspect="1"/>
          </p:cNvPicPr>
          <p:nvPr/>
        </p:nvPicPr>
        <p:blipFill>
          <a:blip r:embed="rId2"/>
          <a:stretch>
            <a:fillRect/>
          </a:stretch>
        </p:blipFill>
        <p:spPr>
          <a:xfrm>
            <a:off x="8471065" y="238588"/>
            <a:ext cx="3271060" cy="1054032"/>
          </a:xfrm>
          <a:prstGeom prst="rect">
            <a:avLst/>
          </a:prstGeom>
        </p:spPr>
      </p:pic>
      <p:grpSp>
        <p:nvGrpSpPr>
          <p:cNvPr id="14" name="Group 13">
            <a:extLst>
              <a:ext uri="{FF2B5EF4-FFF2-40B4-BE49-F238E27FC236}">
                <a16:creationId xmlns:a16="http://schemas.microsoft.com/office/drawing/2014/main" id="{27E4CB3B-5BDE-56A4-E0B0-880F7ED46B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792A85E3-F330-987D-3286-70D0A45609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C325318-8F38-63F8-D281-785616A005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24491F76-0B5A-9C5D-68E1-AD65860DC0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5CFDF2F6-065C-775A-695F-C13F63E371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EC1E3E12-340B-C56F-B0AA-954AD28DA2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FEBB3F70-1EAA-EC65-AF18-896EA703C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EFBF66D-91C5-A798-7FC3-ACDB651C42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950481D8-257E-1062-F4B6-2B7C6BA5A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60D9F7A3-06FA-F519-5AA0-32FB54289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Content Placeholder 2">
            <a:extLst>
              <a:ext uri="{FF2B5EF4-FFF2-40B4-BE49-F238E27FC236}">
                <a16:creationId xmlns:a16="http://schemas.microsoft.com/office/drawing/2014/main" id="{F6F3F186-EEFA-22E1-28B2-4A642FDD9E60}"/>
              </a:ext>
            </a:extLst>
          </p:cNvPr>
          <p:cNvSpPr txBox="1">
            <a:spLocks/>
          </p:cNvSpPr>
          <p:nvPr/>
        </p:nvSpPr>
        <p:spPr>
          <a:xfrm>
            <a:off x="838200" y="1825625"/>
            <a:ext cx="10515600" cy="4351338"/>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dirty="0"/>
          </a:p>
        </p:txBody>
      </p:sp>
      <p:sp>
        <p:nvSpPr>
          <p:cNvPr id="3" name="TextBox 2">
            <a:extLst>
              <a:ext uri="{FF2B5EF4-FFF2-40B4-BE49-F238E27FC236}">
                <a16:creationId xmlns:a16="http://schemas.microsoft.com/office/drawing/2014/main" id="{6A25DD17-71D3-424A-D766-B5B224401626}"/>
              </a:ext>
            </a:extLst>
          </p:cNvPr>
          <p:cNvSpPr txBox="1"/>
          <p:nvPr/>
        </p:nvSpPr>
        <p:spPr>
          <a:xfrm>
            <a:off x="388189" y="1286774"/>
            <a:ext cx="11343735"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42875"/>
            <a:r>
              <a:rPr lang="en-US">
                <a:solidFill>
                  <a:srgbClr val="000000"/>
                </a:solidFill>
                <a:latin typeface="Arial"/>
              </a:rPr>
              <a:t>1964 BBC </a:t>
            </a:r>
            <a:r>
              <a:rPr lang="en-US" i="1">
                <a:solidFill>
                  <a:srgbClr val="000000"/>
                </a:solidFill>
                <a:latin typeface="Arial"/>
              </a:rPr>
              <a:t>Wales logo</a:t>
            </a:r>
            <a:r>
              <a:rPr lang="en-US">
                <a:solidFill>
                  <a:srgbClr val="000000"/>
                </a:solidFill>
                <a:latin typeface="Arial"/>
              </a:rPr>
              <a:t> Available at: </a:t>
            </a:r>
            <a:r>
              <a:rPr lang="en-US">
                <a:solidFill>
                  <a:srgbClr val="467886"/>
                </a:solidFill>
                <a:latin typeface="Arial"/>
                <a:hlinkClick r:id="rId3"/>
              </a:rPr>
              <a:t>On this day 1964, BBC Cymru Wales... - The History of Wales | Facebook</a:t>
            </a:r>
            <a:r>
              <a:rPr lang="en-US">
                <a:latin typeface="Arial"/>
              </a:rPr>
              <a:t>​ </a:t>
            </a:r>
            <a:r>
              <a:rPr lang="en-US">
                <a:solidFill>
                  <a:srgbClr val="000000"/>
                </a:solidFill>
                <a:latin typeface="Arial"/>
              </a:rPr>
              <a:t>Accessed on: 19/11/2025</a:t>
            </a:r>
            <a:r>
              <a:rPr lang="en-US">
                <a:latin typeface="Arial"/>
              </a:rPr>
              <a:t>​</a:t>
            </a:r>
          </a:p>
          <a:p>
            <a:pPr marL="142875"/>
            <a:r>
              <a:rPr lang="en-US">
                <a:solidFill>
                  <a:srgbClr val="000000"/>
                </a:solidFill>
                <a:latin typeface="Arial"/>
              </a:rPr>
              <a:t>1995 </a:t>
            </a:r>
            <a:r>
              <a:rPr lang="en-US" i="1">
                <a:solidFill>
                  <a:srgbClr val="000000"/>
                </a:solidFill>
                <a:latin typeface="Arial"/>
              </a:rPr>
              <a:t>S4C logo</a:t>
            </a:r>
            <a:r>
              <a:rPr lang="en-US">
                <a:solidFill>
                  <a:srgbClr val="000000"/>
                </a:solidFill>
                <a:latin typeface="Arial"/>
              </a:rPr>
              <a:t> Available at: </a:t>
            </a:r>
            <a:r>
              <a:rPr lang="en-US">
                <a:solidFill>
                  <a:srgbClr val="467886"/>
                </a:solidFill>
                <a:latin typeface="Arial"/>
                <a:hlinkClick r:id="rId4"/>
              </a:rPr>
              <a:t>S4c Logo PNG Vectors Free Download</a:t>
            </a:r>
            <a:r>
              <a:rPr lang="en-US">
                <a:solidFill>
                  <a:srgbClr val="000000"/>
                </a:solidFill>
                <a:latin typeface="Arial"/>
              </a:rPr>
              <a:t>  Accessed on: 19/11/2025</a:t>
            </a:r>
            <a:r>
              <a:rPr lang="en-US">
                <a:latin typeface="Arial"/>
              </a:rPr>
              <a:t>​</a:t>
            </a:r>
          </a:p>
          <a:p>
            <a:pPr marL="142875"/>
            <a:r>
              <a:rPr lang="en-US">
                <a:solidFill>
                  <a:srgbClr val="000000"/>
                </a:solidFill>
                <a:latin typeface="Arial"/>
              </a:rPr>
              <a:t>2025 Semifinal Round </a:t>
            </a:r>
            <a:r>
              <a:rPr lang="en-US" i="1">
                <a:solidFill>
                  <a:srgbClr val="000000"/>
                </a:solidFill>
                <a:latin typeface="Arial"/>
              </a:rPr>
              <a:t>Judging Emmy Awards </a:t>
            </a:r>
            <a:r>
              <a:rPr lang="en-US">
                <a:solidFill>
                  <a:srgbClr val="000000"/>
                </a:solidFill>
                <a:latin typeface="Arial"/>
              </a:rPr>
              <a:t>Available at: </a:t>
            </a:r>
            <a:r>
              <a:rPr lang="en-US">
                <a:solidFill>
                  <a:srgbClr val="467886"/>
                </a:solidFill>
                <a:latin typeface="Arial"/>
                <a:hlinkClick r:id="rId5"/>
              </a:rPr>
              <a:t>Wales' S4C to host 2025 International Emmy Semi-Finals in Animation - Señal News</a:t>
            </a:r>
            <a:r>
              <a:rPr lang="en-US">
                <a:solidFill>
                  <a:srgbClr val="000000"/>
                </a:solidFill>
                <a:latin typeface="Arial"/>
              </a:rPr>
              <a:t>  Accessed on 26/11/2025</a:t>
            </a:r>
          </a:p>
          <a:p>
            <a:pPr marL="142875"/>
            <a:r>
              <a:rPr lang="en-US">
                <a:solidFill>
                  <a:srgbClr val="000000"/>
                </a:solidFill>
                <a:latin typeface="Arial"/>
              </a:rPr>
              <a:t>BBC </a:t>
            </a:r>
            <a:r>
              <a:rPr lang="en-US" i="1">
                <a:solidFill>
                  <a:srgbClr val="000000"/>
                </a:solidFill>
                <a:latin typeface="Arial"/>
              </a:rPr>
              <a:t>1930s</a:t>
            </a:r>
            <a:r>
              <a:rPr lang="en-US">
                <a:solidFill>
                  <a:srgbClr val="000000"/>
                </a:solidFill>
                <a:latin typeface="Arial"/>
              </a:rPr>
              <a:t> Available at: </a:t>
            </a:r>
            <a:r>
              <a:rPr lang="en-US">
                <a:solidFill>
                  <a:srgbClr val="467886"/>
                </a:solidFill>
                <a:latin typeface="Arial"/>
                <a:hlinkClick r:id="rId6"/>
              </a:rPr>
              <a:t>Introduction: Broadcasting House in the 1930s</a:t>
            </a:r>
            <a:r>
              <a:rPr lang="en-US">
                <a:solidFill>
                  <a:srgbClr val="000000"/>
                </a:solidFill>
                <a:latin typeface="Arial"/>
              </a:rPr>
              <a:t> Accessed on 20/11/2025</a:t>
            </a:r>
            <a:r>
              <a:rPr lang="en-US">
                <a:latin typeface="Arial"/>
              </a:rPr>
              <a:t>​</a:t>
            </a:r>
          </a:p>
          <a:p>
            <a:pPr marL="142875"/>
            <a:r>
              <a:rPr lang="en-US">
                <a:solidFill>
                  <a:srgbClr val="000000"/>
                </a:solidFill>
                <a:latin typeface="Arial"/>
              </a:rPr>
              <a:t>Back ground picture frame. </a:t>
            </a:r>
            <a:r>
              <a:rPr lang="en-US" i="1">
                <a:solidFill>
                  <a:srgbClr val="000000"/>
                </a:solidFill>
                <a:latin typeface="Arial"/>
              </a:rPr>
              <a:t>Welsh flag clipart</a:t>
            </a:r>
            <a:r>
              <a:rPr lang="en-US">
                <a:solidFill>
                  <a:srgbClr val="000000"/>
                </a:solidFill>
                <a:latin typeface="Arial"/>
              </a:rPr>
              <a:t>. Available at:  https://animalia-life.club/qa/pictures/welsh-flag-clipart-borders Accessed on: 19 November 2925 </a:t>
            </a:r>
            <a:r>
              <a:rPr lang="en-US">
                <a:latin typeface="Arial"/>
              </a:rPr>
              <a:t>​</a:t>
            </a:r>
          </a:p>
          <a:p>
            <a:pPr marL="142875"/>
            <a:r>
              <a:rPr lang="en-US">
                <a:solidFill>
                  <a:srgbClr val="000000"/>
                </a:solidFill>
                <a:latin typeface="Arial"/>
              </a:rPr>
              <a:t>BBC Iplayer (2025) </a:t>
            </a:r>
            <a:r>
              <a:rPr lang="en-US" i="1">
                <a:solidFill>
                  <a:srgbClr val="000000"/>
                </a:solidFill>
                <a:latin typeface="Arial"/>
              </a:rPr>
              <a:t>BBC Iplayer logo</a:t>
            </a:r>
            <a:r>
              <a:rPr lang="en-US">
                <a:solidFill>
                  <a:srgbClr val="000000"/>
                </a:solidFill>
                <a:latin typeface="Arial"/>
              </a:rPr>
              <a:t> Available at: </a:t>
            </a:r>
            <a:r>
              <a:rPr lang="en-US">
                <a:solidFill>
                  <a:srgbClr val="467886"/>
                </a:solidFill>
                <a:latin typeface="Arial"/>
                <a:hlinkClick r:id="rId7"/>
              </a:rPr>
              <a:t>BBC iPlayer - Home</a:t>
            </a:r>
            <a:r>
              <a:rPr lang="en-US">
                <a:solidFill>
                  <a:srgbClr val="000000"/>
                </a:solidFill>
                <a:latin typeface="Arial"/>
              </a:rPr>
              <a:t> Accessed on : 2/12/2025</a:t>
            </a:r>
            <a:r>
              <a:rPr lang="en-US">
                <a:latin typeface="Arial"/>
              </a:rPr>
              <a:t>​</a:t>
            </a:r>
          </a:p>
          <a:p>
            <a:pPr marL="142875"/>
            <a:r>
              <a:rPr lang="en-US">
                <a:solidFill>
                  <a:srgbClr val="000000"/>
                </a:solidFill>
                <a:latin typeface="Arial"/>
              </a:rPr>
              <a:t>BBC </a:t>
            </a:r>
            <a:r>
              <a:rPr lang="en-US" i="1">
                <a:solidFill>
                  <a:srgbClr val="000000"/>
                </a:solidFill>
                <a:latin typeface="Arial"/>
              </a:rPr>
              <a:t>logo</a:t>
            </a:r>
            <a:r>
              <a:rPr lang="en-US">
                <a:solidFill>
                  <a:srgbClr val="000000"/>
                </a:solidFill>
                <a:latin typeface="Arial"/>
              </a:rPr>
              <a:t> (2025) Available at: </a:t>
            </a:r>
            <a:r>
              <a:rPr lang="en-US">
                <a:solidFill>
                  <a:srgbClr val="467886"/>
                </a:solidFill>
                <a:latin typeface="Arial"/>
                <a:hlinkClick r:id="rId8"/>
              </a:rPr>
              <a:t>BBC - Home</a:t>
            </a:r>
            <a:r>
              <a:rPr lang="en-US">
                <a:solidFill>
                  <a:srgbClr val="000000"/>
                </a:solidFill>
                <a:latin typeface="Arial"/>
              </a:rPr>
              <a:t> accessed on 26/11/2025</a:t>
            </a:r>
            <a:r>
              <a:rPr lang="en-US">
                <a:latin typeface="Arial"/>
              </a:rPr>
              <a:t>​</a:t>
            </a:r>
          </a:p>
          <a:p>
            <a:pPr marL="142875"/>
            <a:r>
              <a:rPr lang="en-US">
                <a:solidFill>
                  <a:srgbClr val="000000"/>
                </a:solidFill>
                <a:latin typeface="Arial"/>
              </a:rPr>
              <a:t>Clwb Rygbi (2025) available at:  </a:t>
            </a:r>
            <a:r>
              <a:rPr lang="en-US">
                <a:solidFill>
                  <a:srgbClr val="467886"/>
                </a:solidFill>
                <a:latin typeface="Arial"/>
                <a:hlinkClick r:id="rId9"/>
              </a:rPr>
              <a:t>https://www.s4c.cymru/clic/programme/895509537</a:t>
            </a:r>
            <a:r>
              <a:rPr lang="en-US">
                <a:solidFill>
                  <a:srgbClr val="000000"/>
                </a:solidFill>
                <a:latin typeface="Arial"/>
              </a:rPr>
              <a:t>   Accessed on 24/11/2025</a:t>
            </a:r>
          </a:p>
          <a:p>
            <a:pPr marL="142875"/>
            <a:r>
              <a:rPr lang="en-US">
                <a:solidFill>
                  <a:srgbClr val="000000"/>
                </a:solidFill>
                <a:latin typeface="Arial"/>
              </a:rPr>
              <a:t>Gwynfor Evans Photo Available at: </a:t>
            </a:r>
            <a:r>
              <a:rPr lang="en-US">
                <a:solidFill>
                  <a:srgbClr val="467886"/>
                </a:solidFill>
                <a:latin typeface="Arial"/>
                <a:hlinkClick r:id="rId10"/>
              </a:rPr>
              <a:t>Gwynfor Evans | famouspeople.wales</a:t>
            </a:r>
            <a:r>
              <a:rPr lang="en-US">
                <a:solidFill>
                  <a:srgbClr val="000000"/>
                </a:solidFill>
                <a:latin typeface="Arial"/>
              </a:rPr>
              <a:t>   Accessed on 19/11/2025</a:t>
            </a:r>
            <a:r>
              <a:rPr lang="en-US">
                <a:latin typeface="Arial"/>
              </a:rPr>
              <a:t>​​</a:t>
            </a:r>
          </a:p>
          <a:p>
            <a:pPr marL="142875"/>
            <a:r>
              <a:rPr lang="en-US">
                <a:solidFill>
                  <a:srgbClr val="000000"/>
                </a:solidFill>
                <a:latin typeface="Arial"/>
              </a:rPr>
              <a:t>Pobol y Cwm picture (2021) Available at: </a:t>
            </a:r>
            <a:r>
              <a:rPr lang="en-US">
                <a:solidFill>
                  <a:srgbClr val="467886"/>
                </a:solidFill>
                <a:latin typeface="Arial"/>
                <a:hlinkClick r:id="rId11"/>
              </a:rPr>
              <a:t>Pobol y Cwm spoilers: Monday 15 February 2021 | Eastieoaks</a:t>
            </a:r>
            <a:r>
              <a:rPr lang="en-US">
                <a:solidFill>
                  <a:srgbClr val="000000"/>
                </a:solidFill>
                <a:latin typeface="Arial"/>
              </a:rPr>
              <a:t> Accessed on 24/11/2025</a:t>
            </a:r>
            <a:r>
              <a:rPr lang="en-US">
                <a:latin typeface="Arial"/>
              </a:rPr>
              <a:t>​</a:t>
            </a:r>
          </a:p>
          <a:p>
            <a:pPr marL="142875"/>
            <a:r>
              <a:rPr lang="en-US">
                <a:solidFill>
                  <a:srgbClr val="000000"/>
                </a:solidFill>
                <a:latin typeface="Arial"/>
              </a:rPr>
              <a:t>Ruby ball Available at : </a:t>
            </a:r>
            <a:r>
              <a:rPr lang="en-US">
                <a:solidFill>
                  <a:srgbClr val="467886"/>
                </a:solidFill>
                <a:latin typeface="Arial"/>
                <a:hlinkClick r:id="rId12"/>
              </a:rPr>
              <a:t>Welsh Rugby G-TR3000 Training Ball</a:t>
            </a:r>
            <a:r>
              <a:rPr lang="en-US">
                <a:solidFill>
                  <a:srgbClr val="000000"/>
                </a:solidFill>
                <a:latin typeface="Arial"/>
              </a:rPr>
              <a:t> Accessed on: 28/11/2025</a:t>
            </a:r>
            <a:r>
              <a:rPr lang="en-US">
                <a:latin typeface="Arial"/>
              </a:rPr>
              <a:t>​</a:t>
            </a:r>
          </a:p>
          <a:p>
            <a:pPr marL="142875"/>
            <a:r>
              <a:rPr lang="en-US">
                <a:solidFill>
                  <a:srgbClr val="000000"/>
                </a:solidFill>
                <a:latin typeface="Arial"/>
              </a:rPr>
              <a:t>Un bore Mercher (2020) Available at: </a:t>
            </a:r>
            <a:r>
              <a:rPr>
                <a:solidFill>
                  <a:srgbClr val="467886"/>
                </a:solidFill>
                <a:latin typeface="Arial"/>
                <a:ea typeface="Arial"/>
                <a:cs typeface="Arial"/>
                <a:hlinkClick r:id="rId13"/>
              </a:rPr>
              <a:t>S4C - Un Bore Mercher, Cyfres 2020, Pennod 1</a:t>
            </a:r>
            <a:r>
              <a:rPr lang="en-US">
                <a:solidFill>
                  <a:srgbClr val="000000"/>
                </a:solidFill>
                <a:latin typeface="Arial"/>
              </a:rPr>
              <a:t> accessed on: 29/11/2025</a:t>
            </a:r>
            <a:r>
              <a:rPr lang="en-US">
                <a:latin typeface="Arial"/>
              </a:rPr>
              <a:t>​</a:t>
            </a:r>
          </a:p>
          <a:p>
            <a:pPr algn="ctr"/>
            <a:endParaRPr lang="en-US"/>
          </a:p>
        </p:txBody>
      </p:sp>
    </p:spTree>
    <p:extLst>
      <p:ext uri="{BB962C8B-B14F-4D97-AF65-F5344CB8AC3E}">
        <p14:creationId xmlns:p14="http://schemas.microsoft.com/office/powerpoint/2010/main" val="3605973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944AA8-9947-E9B9-9885-4620113693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81977B-8B3A-939E-210D-7A1C259B1D2F}"/>
              </a:ext>
            </a:extLst>
          </p:cNvPr>
          <p:cNvSpPr>
            <a:spLocks noGrp="1"/>
          </p:cNvSpPr>
          <p:nvPr>
            <p:ph type="ctrTitle"/>
          </p:nvPr>
        </p:nvSpPr>
        <p:spPr>
          <a:xfrm>
            <a:off x="-6096" y="38805"/>
            <a:ext cx="4395075" cy="1047987"/>
          </a:xfrm>
        </p:spPr>
        <p:txBody>
          <a:bodyPr anchor="b">
            <a:normAutofit/>
          </a:bodyPr>
          <a:lstStyle/>
          <a:p>
            <a:r>
              <a:rPr lang="en-US" sz="4000" dirty="0">
                <a:solidFill>
                  <a:schemeClr val="tx2"/>
                </a:solidFill>
              </a:rPr>
              <a:t>References </a:t>
            </a:r>
          </a:p>
        </p:txBody>
      </p:sp>
      <p:pic>
        <p:nvPicPr>
          <p:cNvPr id="5" name="Picture 4" descr="Image - S4C 2000.png | Logopedia | FANDOM powered by Wikia">
            <a:extLst>
              <a:ext uri="{FF2B5EF4-FFF2-40B4-BE49-F238E27FC236}">
                <a16:creationId xmlns:a16="http://schemas.microsoft.com/office/drawing/2014/main" id="{4A461F2B-A66A-101A-F92B-B1678E84685B}"/>
              </a:ext>
            </a:extLst>
          </p:cNvPr>
          <p:cNvPicPr>
            <a:picLocks noChangeAspect="1"/>
          </p:cNvPicPr>
          <p:nvPr/>
        </p:nvPicPr>
        <p:blipFill>
          <a:blip r:embed="rId2"/>
          <a:stretch>
            <a:fillRect/>
          </a:stretch>
        </p:blipFill>
        <p:spPr>
          <a:xfrm>
            <a:off x="8471065" y="238588"/>
            <a:ext cx="3271060" cy="1054032"/>
          </a:xfrm>
          <a:prstGeom prst="rect">
            <a:avLst/>
          </a:prstGeom>
        </p:spPr>
      </p:pic>
      <p:grpSp>
        <p:nvGrpSpPr>
          <p:cNvPr id="14" name="Group 13">
            <a:extLst>
              <a:ext uri="{FF2B5EF4-FFF2-40B4-BE49-F238E27FC236}">
                <a16:creationId xmlns:a16="http://schemas.microsoft.com/office/drawing/2014/main" id="{34513732-C7C7-A263-FAB4-29E636247F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452CB738-248A-E527-5940-3E2C7AC2B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FC4435B-4AFF-DB23-3F65-47777354DD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2900806-2949-C725-A87B-98E84AE1A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46D0E916-79D3-4B71-411E-5E2A8BE9D0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A4A85850-F065-B00C-80F1-805FCC876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51E69C7B-84B5-F382-969A-EFFF4FB1C5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729F91C0-A002-A017-34F3-CDDB6536D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4A759491-051F-EE19-F3E8-78D8B74AEC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50425DB0-96DE-C4B1-ACD2-E29992524C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8D2B5B36-0022-7E70-244C-1908CBAD847C}"/>
              </a:ext>
            </a:extLst>
          </p:cNvPr>
          <p:cNvSpPr txBox="1"/>
          <p:nvPr/>
        </p:nvSpPr>
        <p:spPr>
          <a:xfrm>
            <a:off x="920151" y="1718094"/>
            <a:ext cx="9187132"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indent="-228600"/>
            <a:r>
              <a:rPr lang="en-US" sz="1200" dirty="0">
                <a:latin typeface="Arial"/>
              </a:rPr>
              <a:t>Akyuz G. (2025) Welsh pubcaster s4C </a:t>
            </a:r>
            <a:r>
              <a:rPr lang="en-US" sz="1200" err="1">
                <a:latin typeface="Arial"/>
              </a:rPr>
              <a:t>revelas</a:t>
            </a:r>
            <a:r>
              <a:rPr lang="en-US" sz="1200" dirty="0">
                <a:latin typeface="Arial"/>
              </a:rPr>
              <a:t> new digital first five year vison. Available at: </a:t>
            </a:r>
            <a:r>
              <a:rPr lang="en-US" sz="1200" dirty="0">
                <a:latin typeface="Arial"/>
                <a:hlinkClick r:id="rId3"/>
              </a:rPr>
              <a:t>Welsh pubcaster S4C reveals new digital-first five-year vision | News | C21Media</a:t>
            </a:r>
            <a:r>
              <a:rPr lang="en-US" sz="1200" dirty="0">
                <a:latin typeface="Arial"/>
              </a:rPr>
              <a:t> Accessed on 2/12/2025​</a:t>
            </a:r>
            <a:endParaRPr lang="en-US" sz="1200" dirty="0">
              <a:latin typeface="Arial"/>
              <a:cs typeface="Arial"/>
            </a:endParaRPr>
          </a:p>
          <a:p>
            <a:pPr marL="457200" indent="-228600"/>
            <a:r>
              <a:rPr lang="en-US" sz="1200" dirty="0">
                <a:latin typeface="Arial"/>
              </a:rPr>
              <a:t>BBC (2023) BBC/S4C strategic agreement available at: </a:t>
            </a:r>
            <a:r>
              <a:rPr lang="en-US" sz="1200" dirty="0">
                <a:solidFill>
                  <a:srgbClr val="467886"/>
                </a:solidFill>
                <a:latin typeface="Arial"/>
                <a:hlinkClick r:id="rId4"/>
              </a:rPr>
              <a:t>BBC/S4C strategic agreement</a:t>
            </a:r>
            <a:r>
              <a:rPr lang="en-US" sz="1200" dirty="0">
                <a:latin typeface="Arial"/>
              </a:rPr>
              <a:t> Accessed on 24/11/2025​</a:t>
            </a:r>
            <a:endParaRPr lang="en-US" sz="1200">
              <a:latin typeface="Arial"/>
              <a:cs typeface="Arial"/>
            </a:endParaRPr>
          </a:p>
          <a:p>
            <a:pPr indent="-228600"/>
            <a:r>
              <a:rPr lang="en-US" sz="1200" dirty="0">
                <a:latin typeface="Arial"/>
              </a:rPr>
              <a:t>Davies J. 1952 Available at:</a:t>
            </a:r>
            <a:r>
              <a:rPr lang="en-US" sz="1200" dirty="0">
                <a:latin typeface="Arial"/>
                <a:hlinkClick r:id="rId5"/>
              </a:rPr>
              <a:t>100 years of the BBC in Wales: an uneasy start and unclear future</a:t>
            </a:r>
            <a:r>
              <a:rPr lang="en-US" sz="1200" dirty="0">
                <a:latin typeface="Arial"/>
              </a:rPr>
              <a:t> Accessed on 24/11/2025​</a:t>
            </a:r>
            <a:endParaRPr lang="en-US" sz="1200" dirty="0">
              <a:latin typeface="Arial"/>
              <a:cs typeface="Arial"/>
            </a:endParaRPr>
          </a:p>
          <a:p>
            <a:pPr indent="-228600"/>
            <a:r>
              <a:rPr lang="en-US" sz="1200" dirty="0">
                <a:latin typeface="Arial"/>
              </a:rPr>
              <a:t>Department for digital, </a:t>
            </a:r>
            <a:r>
              <a:rPr lang="en-US" sz="1200" err="1">
                <a:latin typeface="Arial"/>
              </a:rPr>
              <a:t>meida</a:t>
            </a:r>
            <a:r>
              <a:rPr lang="en-US" sz="1200" dirty="0">
                <a:latin typeface="Arial"/>
              </a:rPr>
              <a:t>, culture and sport. (2017) </a:t>
            </a:r>
            <a:r>
              <a:rPr lang="en-US" sz="1200" i="1" dirty="0">
                <a:latin typeface="Arial"/>
              </a:rPr>
              <a:t>Building S4C for the future </a:t>
            </a:r>
            <a:r>
              <a:rPr lang="en-US" sz="1200" dirty="0">
                <a:latin typeface="Arial"/>
              </a:rPr>
              <a:t>Available at: </a:t>
            </a:r>
            <a:r>
              <a:rPr lang="en-US" sz="1200" dirty="0">
                <a:latin typeface="Arial"/>
                <a:hlinkClick r:id="rId6"/>
              </a:rPr>
              <a:t>Building an S4C for the future</a:t>
            </a:r>
            <a:r>
              <a:rPr lang="en-US" sz="1200" dirty="0">
                <a:latin typeface="Arial"/>
              </a:rPr>
              <a:t> Accessed on:3/12/2025​</a:t>
            </a:r>
            <a:endParaRPr lang="en-US" sz="1200" dirty="0">
              <a:latin typeface="Arial"/>
              <a:cs typeface="Arial"/>
            </a:endParaRPr>
          </a:p>
          <a:p>
            <a:pPr indent="-228600"/>
            <a:r>
              <a:rPr lang="en-US" sz="1200" dirty="0">
                <a:latin typeface="Arial"/>
                <a:hlinkClick r:id="rId7"/>
              </a:rPr>
              <a:t>BBC Available at: </a:t>
            </a:r>
            <a:r>
              <a:rPr lang="en-GB" sz="1200" dirty="0">
                <a:latin typeface="Arial"/>
                <a:hlinkClick r:id="rId7"/>
              </a:rPr>
              <a:t>The BBC Story</a:t>
            </a:r>
            <a:r>
              <a:rPr lang="en-US" sz="1200" dirty="0">
                <a:latin typeface="Arial"/>
              </a:rPr>
              <a:t> </a:t>
            </a:r>
            <a:r>
              <a:rPr lang="en-US" sz="1200" dirty="0">
                <a:latin typeface="Arial"/>
                <a:hlinkClick r:id="rId7"/>
              </a:rPr>
              <a:t>accessed on 23\11\2025</a:t>
            </a:r>
            <a:r>
              <a:rPr lang="en-US" sz="1200" dirty="0">
                <a:latin typeface="Arial"/>
              </a:rPr>
              <a:t>​</a:t>
            </a:r>
            <a:endParaRPr lang="en-US" sz="1200" dirty="0">
              <a:latin typeface="Arial"/>
              <a:cs typeface="Arial"/>
            </a:endParaRPr>
          </a:p>
          <a:p>
            <a:pPr indent="-228600"/>
            <a:r>
              <a:rPr lang="en-US" sz="1200" dirty="0">
                <a:latin typeface="Arial"/>
              </a:rPr>
              <a:t>Nation </a:t>
            </a:r>
            <a:r>
              <a:rPr lang="en-US" sz="1200" err="1">
                <a:latin typeface="Arial"/>
              </a:rPr>
              <a:t>cymru</a:t>
            </a:r>
            <a:r>
              <a:rPr lang="en-US" sz="1200" dirty="0">
                <a:latin typeface="Arial"/>
              </a:rPr>
              <a:t> (2025) available at:</a:t>
            </a:r>
            <a:r>
              <a:rPr lang="en-US" sz="1200" dirty="0">
                <a:latin typeface="Arial"/>
                <a:hlinkClick r:id="rId8"/>
              </a:rPr>
              <a:t> S4C contributed £150.3 million to the Welsh economy last year - new report</a:t>
            </a:r>
            <a:r>
              <a:rPr lang="en-US" sz="1200" dirty="0">
                <a:latin typeface="Arial"/>
              </a:rPr>
              <a:t> accessed on:17/11/2025 ​</a:t>
            </a:r>
            <a:endParaRPr lang="en-US" sz="1200">
              <a:latin typeface="Arial"/>
              <a:cs typeface="Arial"/>
            </a:endParaRPr>
          </a:p>
          <a:p>
            <a:pPr>
              <a:buFont typeface=""/>
              <a:buChar char="•"/>
            </a:pPr>
            <a:r>
              <a:rPr lang="en-US" sz="1200" dirty="0">
                <a:latin typeface="Arial"/>
              </a:rPr>
              <a:t>S4C (2025) Introducing S4C </a:t>
            </a:r>
            <a:r>
              <a:rPr lang="en-US" sz="1200" err="1">
                <a:latin typeface="Arial"/>
              </a:rPr>
              <a:t>avilabale</a:t>
            </a:r>
            <a:r>
              <a:rPr lang="en-US" sz="1200" dirty="0">
                <a:latin typeface="Arial"/>
              </a:rPr>
              <a:t> at:</a:t>
            </a:r>
            <a:r>
              <a:rPr lang="en-GB" sz="1200" dirty="0">
                <a:latin typeface="Arial"/>
                <a:hlinkClick r:id="rId9"/>
              </a:rPr>
              <a:t>https://www.s4c.cymru/en/about-us/introducing-s4c/page/17280/introducing-s4c/</a:t>
            </a:r>
            <a:r>
              <a:rPr lang="en-US" sz="1200" dirty="0">
                <a:latin typeface="Arial"/>
              </a:rPr>
              <a:t>  Accessed on: 12/12/2025</a:t>
            </a:r>
            <a:endParaRPr lang="en-US" sz="1200">
              <a:latin typeface="Arial"/>
              <a:cs typeface="Arial"/>
            </a:endParaRPr>
          </a:p>
          <a:p>
            <a:pPr marL="457200" indent="-228600"/>
            <a:r>
              <a:rPr lang="en-US" sz="1200" dirty="0">
                <a:latin typeface="Arial"/>
              </a:rPr>
              <a:t>S4C </a:t>
            </a:r>
            <a:r>
              <a:rPr lang="en-US" sz="1200" err="1">
                <a:latin typeface="Arial"/>
              </a:rPr>
              <a:t>Clic</a:t>
            </a:r>
            <a:r>
              <a:rPr lang="en-US" sz="1200" dirty="0">
                <a:latin typeface="Arial"/>
              </a:rPr>
              <a:t> (2025) available at: </a:t>
            </a:r>
            <a:r>
              <a:rPr lang="en-GB" sz="1200" dirty="0">
                <a:solidFill>
                  <a:srgbClr val="467886"/>
                </a:solidFill>
                <a:latin typeface="Arial"/>
                <a:hlinkClick r:id="rId10"/>
              </a:rPr>
              <a:t>S4C Clic reaches 250,000 registrations | Press | S4C</a:t>
            </a:r>
            <a:r>
              <a:rPr lang="en-US" sz="1200" dirty="0">
                <a:latin typeface="Arial"/>
              </a:rPr>
              <a:t> Accessed on: 29/11/2025​</a:t>
            </a:r>
            <a:endParaRPr lang="en-US" sz="1200">
              <a:latin typeface="Arial"/>
              <a:cs typeface="Arial"/>
            </a:endParaRPr>
          </a:p>
          <a:p>
            <a:pPr marL="457200" indent="-228600"/>
            <a:r>
              <a:rPr lang="en-US" sz="1200" dirty="0">
                <a:latin typeface="Arial"/>
              </a:rPr>
              <a:t>S4C </a:t>
            </a:r>
            <a:r>
              <a:rPr lang="en-US" sz="1200" err="1">
                <a:latin typeface="Arial"/>
              </a:rPr>
              <a:t>Cyw</a:t>
            </a:r>
            <a:r>
              <a:rPr lang="en-US" sz="1200" dirty="0">
                <a:latin typeface="Arial"/>
              </a:rPr>
              <a:t> (2025) available at: </a:t>
            </a:r>
            <a:r>
              <a:rPr lang="en-GB" sz="1200" dirty="0">
                <a:solidFill>
                  <a:srgbClr val="467886"/>
                </a:solidFill>
                <a:latin typeface="Arial"/>
                <a:hlinkClick r:id="rId11"/>
              </a:rPr>
              <a:t>Gwefan</a:t>
            </a:r>
            <a:r>
              <a:rPr lang="en-US" sz="1200" dirty="0">
                <a:solidFill>
                  <a:srgbClr val="467886"/>
                </a:solidFill>
                <a:latin typeface="Arial"/>
                <a:hlinkClick r:id="rId11"/>
              </a:rPr>
              <a:t> </a:t>
            </a:r>
            <a:r>
              <a:rPr lang="en-GB" sz="1200" dirty="0">
                <a:solidFill>
                  <a:srgbClr val="467886"/>
                </a:solidFill>
                <a:latin typeface="Arial"/>
                <a:hlinkClick r:id="rId11"/>
              </a:rPr>
              <a:t>Cyw | S4C</a:t>
            </a:r>
            <a:r>
              <a:rPr lang="en-US" sz="1200" dirty="0">
                <a:latin typeface="Arial"/>
              </a:rPr>
              <a:t> accessed on 29/11/2025​</a:t>
            </a:r>
            <a:endParaRPr lang="en-US" sz="1200">
              <a:latin typeface="Arial"/>
              <a:cs typeface="Arial"/>
            </a:endParaRPr>
          </a:p>
          <a:p>
            <a:pPr marL="457200" indent="-228600"/>
            <a:r>
              <a:rPr lang="en-US" sz="1200" dirty="0">
                <a:latin typeface="Arial"/>
              </a:rPr>
              <a:t>S4C Hansh (2025) </a:t>
            </a:r>
            <a:r>
              <a:rPr lang="en-US" sz="1200" err="1">
                <a:latin typeface="Arial"/>
              </a:rPr>
              <a:t>Abvailable</a:t>
            </a:r>
            <a:r>
              <a:rPr lang="en-US" sz="1200" dirty="0">
                <a:latin typeface="Arial"/>
              </a:rPr>
              <a:t> at: </a:t>
            </a:r>
            <a:r>
              <a:rPr lang="en-GB" sz="1200" dirty="0">
                <a:solidFill>
                  <a:srgbClr val="467886"/>
                </a:solidFill>
                <a:latin typeface="Arial"/>
                <a:hlinkClick r:id="rId12"/>
              </a:rPr>
              <a:t>Hansh | S4C</a:t>
            </a:r>
            <a:r>
              <a:rPr lang="en-US" sz="1200" dirty="0">
                <a:latin typeface="Arial"/>
              </a:rPr>
              <a:t> accessed on 29/11/2025​</a:t>
            </a:r>
            <a:endParaRPr lang="en-US" sz="1200">
              <a:latin typeface="Arial"/>
              <a:cs typeface="Arial"/>
            </a:endParaRPr>
          </a:p>
          <a:p>
            <a:pPr marL="457200" indent="-228600"/>
            <a:r>
              <a:rPr lang="en-US" sz="1200" dirty="0">
                <a:latin typeface="Arial"/>
              </a:rPr>
              <a:t>S4C </a:t>
            </a:r>
            <a:r>
              <a:rPr lang="en-US" sz="1200" err="1">
                <a:latin typeface="Arial"/>
              </a:rPr>
              <a:t>Stwnsh</a:t>
            </a:r>
            <a:r>
              <a:rPr lang="en-US" sz="1200" dirty="0">
                <a:latin typeface="Arial"/>
              </a:rPr>
              <a:t> (2025) available at: </a:t>
            </a:r>
            <a:r>
              <a:rPr lang="en-GB" sz="1200" dirty="0">
                <a:solidFill>
                  <a:srgbClr val="467886"/>
                </a:solidFill>
                <a:latin typeface="Arial"/>
                <a:hlinkClick r:id="rId13"/>
              </a:rPr>
              <a:t>Stwnsh | S4C</a:t>
            </a:r>
            <a:r>
              <a:rPr lang="en-US" sz="1200" dirty="0">
                <a:latin typeface="Arial"/>
              </a:rPr>
              <a:t> Accessed on 29/11/2025​</a:t>
            </a:r>
            <a:endParaRPr lang="en-US" sz="1200">
              <a:latin typeface="Arial"/>
              <a:cs typeface="Arial"/>
            </a:endParaRPr>
          </a:p>
          <a:p>
            <a:pPr algn="ctr"/>
            <a:endParaRPr lang="en-US"/>
          </a:p>
        </p:txBody>
      </p:sp>
    </p:spTree>
    <p:extLst>
      <p:ext uri="{BB962C8B-B14F-4D97-AF65-F5344CB8AC3E}">
        <p14:creationId xmlns:p14="http://schemas.microsoft.com/office/powerpoint/2010/main" val="1408715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DD4ADF-B806-FCD3-DAC8-AAD837B0DB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AE25F4-CCE9-BCB7-D45B-0BD9E9FC73D0}"/>
              </a:ext>
            </a:extLst>
          </p:cNvPr>
          <p:cNvSpPr>
            <a:spLocks noGrp="1"/>
          </p:cNvSpPr>
          <p:nvPr>
            <p:ph type="ctrTitle"/>
          </p:nvPr>
        </p:nvSpPr>
        <p:spPr>
          <a:xfrm>
            <a:off x="-6096" y="38805"/>
            <a:ext cx="4395075" cy="1047987"/>
          </a:xfrm>
        </p:spPr>
        <p:txBody>
          <a:bodyPr anchor="b">
            <a:normAutofit/>
          </a:bodyPr>
          <a:lstStyle/>
          <a:p>
            <a:r>
              <a:rPr lang="en-US" sz="4000" dirty="0">
                <a:solidFill>
                  <a:schemeClr val="tx2"/>
                </a:solidFill>
              </a:rPr>
              <a:t>References </a:t>
            </a:r>
          </a:p>
        </p:txBody>
      </p:sp>
      <p:pic>
        <p:nvPicPr>
          <p:cNvPr id="5" name="Picture 4" descr="Image - S4C 2000.png | Logopedia | FANDOM powered by Wikia">
            <a:extLst>
              <a:ext uri="{FF2B5EF4-FFF2-40B4-BE49-F238E27FC236}">
                <a16:creationId xmlns:a16="http://schemas.microsoft.com/office/drawing/2014/main" id="{9440326B-73DC-7266-176D-223B5A4EBA35}"/>
              </a:ext>
            </a:extLst>
          </p:cNvPr>
          <p:cNvPicPr>
            <a:picLocks noChangeAspect="1"/>
          </p:cNvPicPr>
          <p:nvPr/>
        </p:nvPicPr>
        <p:blipFill>
          <a:blip r:embed="rId2"/>
          <a:stretch>
            <a:fillRect/>
          </a:stretch>
        </p:blipFill>
        <p:spPr>
          <a:xfrm>
            <a:off x="8471065" y="238588"/>
            <a:ext cx="3271060" cy="1054032"/>
          </a:xfrm>
          <a:prstGeom prst="rect">
            <a:avLst/>
          </a:prstGeom>
        </p:spPr>
      </p:pic>
      <p:grpSp>
        <p:nvGrpSpPr>
          <p:cNvPr id="14" name="Group 13">
            <a:extLst>
              <a:ext uri="{FF2B5EF4-FFF2-40B4-BE49-F238E27FC236}">
                <a16:creationId xmlns:a16="http://schemas.microsoft.com/office/drawing/2014/main" id="{8915F731-0A59-6D85-039B-E92C902C80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68BAB3B1-2EE9-D001-89A0-BB64527B1C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6E00509-D85A-DB10-075F-A5EB4FFFD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6481209-D5DC-631A-C56F-D685A37432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C3D3D2EE-6A91-DB8D-B2AD-972E694336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D74342DA-04FD-5BF5-5908-91BD850DFE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519765A9-425C-1C5A-F264-B08EB0998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C09A42-AC66-4BF0-627C-9C6BE147E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783357D5-E7D4-D474-0D2E-3F60BB3E6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90A8791D-6A52-F7D9-BF7D-B89B13EA0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96EDA128-BF84-673B-E755-1F473893C659}"/>
              </a:ext>
            </a:extLst>
          </p:cNvPr>
          <p:cNvSpPr txBox="1"/>
          <p:nvPr/>
        </p:nvSpPr>
        <p:spPr>
          <a:xfrm>
            <a:off x="517585" y="1746850"/>
            <a:ext cx="10955547" cy="32932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buFont typeface=""/>
              <a:buChar char="•"/>
            </a:pPr>
            <a:r>
              <a:rPr lang="en-US" sz="1400" dirty="0">
                <a:latin typeface="Arial"/>
                <a:ea typeface="Arial"/>
                <a:cs typeface="Arial"/>
              </a:rPr>
              <a:t>The future of S4c (2018) Gov.uk available at: </a:t>
            </a:r>
            <a:r>
              <a:rPr lang="en-US" sz="1400" dirty="0">
                <a:latin typeface="Arial"/>
                <a:cs typeface="Arial"/>
                <a:hlinkClick r:id="rId3"/>
              </a:rPr>
              <a:t>The future of S4C - GOV.UK</a:t>
            </a:r>
            <a:r>
              <a:rPr lang="en-US" sz="1400" dirty="0">
                <a:latin typeface="Arial"/>
                <a:ea typeface="Arial"/>
                <a:cs typeface="Arial"/>
              </a:rPr>
              <a:t> accessed on : 2/12/2025</a:t>
            </a:r>
            <a:r>
              <a:rPr lang="en-US" sz="1400" dirty="0">
                <a:latin typeface="Arial"/>
                <a:cs typeface="Arial"/>
              </a:rPr>
              <a:t>​</a:t>
            </a:r>
          </a:p>
          <a:p>
            <a:pPr lvl="0">
              <a:buFont typeface=""/>
              <a:buChar char="•"/>
            </a:pPr>
            <a:r>
              <a:rPr lang="en-US" sz="1400" dirty="0">
                <a:latin typeface="Arial"/>
                <a:ea typeface="Arial"/>
                <a:cs typeface="Arial"/>
              </a:rPr>
              <a:t>The future of S4c (2018) Gov.uk available at: </a:t>
            </a:r>
            <a:r>
              <a:rPr lang="en-US" sz="1400" dirty="0">
                <a:latin typeface="Arial"/>
                <a:cs typeface="Arial"/>
                <a:hlinkClick r:id="rId3"/>
              </a:rPr>
              <a:t>The future of S4C - GOV.UK</a:t>
            </a:r>
            <a:r>
              <a:rPr lang="en-US" sz="1400" dirty="0">
                <a:latin typeface="Arial"/>
                <a:ea typeface="Arial"/>
                <a:cs typeface="Arial"/>
              </a:rPr>
              <a:t> accessed on : 2/12/2025</a:t>
            </a:r>
            <a:r>
              <a:rPr lang="en-US" sz="1400" dirty="0">
                <a:latin typeface="Arial"/>
                <a:cs typeface="Arial"/>
              </a:rPr>
              <a:t>​</a:t>
            </a:r>
          </a:p>
          <a:p>
            <a:pPr lvl="0">
              <a:buFont typeface=""/>
              <a:buChar char="•"/>
            </a:pPr>
            <a:r>
              <a:rPr lang="en-US" sz="1400" dirty="0">
                <a:latin typeface="Arial"/>
                <a:cs typeface="Arial"/>
              </a:rPr>
              <a:t>The strings of our nations heart – slide 2 (2025) available at:  </a:t>
            </a:r>
            <a:r>
              <a:rPr lang="en-US" sz="1400" dirty="0">
                <a:latin typeface="Arial"/>
                <a:cs typeface="Arial"/>
                <a:hlinkClick r:id="rId4"/>
              </a:rPr>
              <a:t>The Welsh harp: our national instrument | Wales.com</a:t>
            </a:r>
            <a:r>
              <a:rPr lang="en-US" sz="1400" dirty="0">
                <a:latin typeface="Arial"/>
                <a:ea typeface="Arial"/>
                <a:cs typeface="Arial"/>
              </a:rPr>
              <a:t> </a:t>
            </a:r>
            <a:r>
              <a:rPr lang="en-US" sz="1400" dirty="0">
                <a:latin typeface="Arial"/>
                <a:cs typeface="Arial"/>
              </a:rPr>
              <a:t>Accessed on 17/11/2025​</a:t>
            </a:r>
          </a:p>
          <a:p>
            <a:pPr lvl="0">
              <a:buFont typeface=""/>
              <a:buChar char="•"/>
            </a:pPr>
            <a:r>
              <a:rPr lang="en-US" sz="1400" dirty="0">
                <a:latin typeface="Arial"/>
                <a:cs typeface="Arial"/>
              </a:rPr>
              <a:t>​Thomas M. 1923 available at: </a:t>
            </a:r>
            <a:r>
              <a:rPr lang="en-US" sz="1400" dirty="0">
                <a:latin typeface="Arial"/>
                <a:cs typeface="Arial"/>
                <a:hlinkClick r:id="rId5"/>
              </a:rPr>
              <a:t>Amgueddfa Cymru | Museum Wales on X: "At 5pm on 13 February 1923, the first ever first radio broadcast in Wales was made from a tiny studio at 19 Castle Street, Cardiff 📻🏴󠁧󠁢󠁷󠁬󠁳󠁿 Then at 9.30pm, Mostyn Thomas sang ‘Dafydd y Garreg Wen’, the first Welsh language song on air 📰 https://t.co/PUkILkA2b5 #WorldRadioDay2023 https://t.co/SBhHOuGNhT" / X</a:t>
            </a:r>
            <a:r>
              <a:rPr lang="en-US" sz="1400" dirty="0">
                <a:latin typeface="Arial"/>
                <a:cs typeface="Arial"/>
              </a:rPr>
              <a:t>Accessed on 24/11/2025​</a:t>
            </a:r>
          </a:p>
          <a:p>
            <a:pPr indent="-228600"/>
            <a:r>
              <a:rPr lang="en-US" sz="1400" dirty="0">
                <a:latin typeface="Arial"/>
                <a:cs typeface="Arial"/>
              </a:rPr>
              <a:t>Twinkl (2025) 10 fascinating Welsh language facts. Available at: </a:t>
            </a:r>
            <a:r>
              <a:rPr lang="en-US" sz="1400" dirty="0">
                <a:latin typeface="Arial"/>
                <a:cs typeface="Arial"/>
                <a:hlinkClick r:id="rId6"/>
              </a:rPr>
              <a:t>10 Fascinating Welsh Language Facts - Twinkl blog -Twinkl</a:t>
            </a:r>
            <a:r>
              <a:rPr lang="en-US" sz="1400" dirty="0">
                <a:latin typeface="Arial"/>
                <a:cs typeface="Arial"/>
              </a:rPr>
              <a:t> Accessed on 17/11/2025​</a:t>
            </a:r>
          </a:p>
          <a:p>
            <a:pPr indent="-228600"/>
            <a:r>
              <a:rPr lang="en-US" sz="1400" dirty="0">
                <a:latin typeface="Arial"/>
                <a:cs typeface="Arial"/>
              </a:rPr>
              <a:t>Welsh language (2025) Available at: </a:t>
            </a:r>
            <a:r>
              <a:rPr lang="en-US" sz="1400" dirty="0">
                <a:latin typeface="Arial"/>
                <a:cs typeface="Arial"/>
                <a:hlinkClick r:id="rId7"/>
              </a:rPr>
              <a:t>Is Welsh the Oldest Language in Europe?</a:t>
            </a:r>
            <a:r>
              <a:rPr lang="en-US" sz="1400" dirty="0">
                <a:latin typeface="Arial"/>
                <a:cs typeface="Arial"/>
              </a:rPr>
              <a:t>​ Accessed on 24/11/2025​ </a:t>
            </a:r>
          </a:p>
          <a:p>
            <a:pPr lvl="0">
              <a:buFont typeface=""/>
              <a:buChar char="•"/>
            </a:pPr>
            <a:r>
              <a:rPr lang="en-US" sz="1400" dirty="0">
                <a:latin typeface="Arial"/>
                <a:ea typeface="Arial"/>
                <a:cs typeface="Arial"/>
              </a:rPr>
              <a:t>Welsh love spoons (2025) available at:</a:t>
            </a:r>
            <a:r>
              <a:rPr lang="en-US" sz="1400" dirty="0">
                <a:latin typeface="Arial"/>
                <a:cs typeface="Arial"/>
                <a:hlinkClick r:id="rId8"/>
              </a:rPr>
              <a:t>Symbols &amp; Meanings :</a:t>
            </a:r>
            <a:r>
              <a:rPr lang="en-US" sz="1400" dirty="0">
                <a:latin typeface="Arial"/>
                <a:ea typeface="Arial"/>
                <a:cs typeface="Arial"/>
              </a:rPr>
              <a:t> accessed on:29/11/2025</a:t>
            </a:r>
          </a:p>
          <a:p>
            <a:pPr lvl="0">
              <a:buFont typeface=""/>
              <a:buChar char="•"/>
            </a:pPr>
            <a:r>
              <a:rPr lang="en-US" sz="1400" dirty="0" err="1">
                <a:solidFill>
                  <a:srgbClr val="000000"/>
                </a:solidFill>
                <a:latin typeface="Arial"/>
                <a:cs typeface="Arial"/>
              </a:rPr>
              <a:t>Wavehill</a:t>
            </a:r>
            <a:r>
              <a:rPr lang="en-US" sz="1400" dirty="0">
                <a:solidFill>
                  <a:srgbClr val="000000"/>
                </a:solidFill>
                <a:latin typeface="Arial"/>
                <a:cs typeface="Arial"/>
              </a:rPr>
              <a:t> 2023 Economic and social impact 2022/23 Available at: </a:t>
            </a:r>
            <a:r>
              <a:rPr lang="en-US" sz="1400" u="none" strike="noStrike" dirty="0">
                <a:solidFill>
                  <a:srgbClr val="467886"/>
                </a:solidFill>
                <a:latin typeface="Arial"/>
                <a:cs typeface="Arial"/>
                <a:hlinkClick r:id="rId9"/>
              </a:rPr>
              <a:t>Report_-_Assessment_of_S4Cs_Economic_and_Social_Impact_2022-23.pdf</a:t>
            </a:r>
            <a:r>
              <a:rPr lang="en-US" sz="1400" dirty="0">
                <a:solidFill>
                  <a:srgbClr val="000000"/>
                </a:solidFill>
                <a:latin typeface="Arial"/>
                <a:cs typeface="Arial"/>
              </a:rPr>
              <a:t> </a:t>
            </a:r>
            <a:r>
              <a:rPr lang="en-US" sz="1400" dirty="0" err="1">
                <a:solidFill>
                  <a:srgbClr val="000000"/>
                </a:solidFill>
                <a:latin typeface="Arial"/>
                <a:cs typeface="Arial"/>
              </a:rPr>
              <a:t>Acessed</a:t>
            </a:r>
            <a:r>
              <a:rPr lang="en-US" sz="1400" dirty="0">
                <a:solidFill>
                  <a:srgbClr val="000000"/>
                </a:solidFill>
                <a:latin typeface="Arial"/>
                <a:cs typeface="Arial"/>
              </a:rPr>
              <a:t> on 27/11/2025</a:t>
            </a:r>
          </a:p>
          <a:p>
            <a:pPr algn="ctr"/>
            <a:endParaRPr lang="en-US" sz="1200">
              <a:latin typeface="Arial"/>
              <a:cs typeface="Arial"/>
            </a:endParaRPr>
          </a:p>
        </p:txBody>
      </p:sp>
    </p:spTree>
    <p:extLst>
      <p:ext uri="{BB962C8B-B14F-4D97-AF65-F5344CB8AC3E}">
        <p14:creationId xmlns:p14="http://schemas.microsoft.com/office/powerpoint/2010/main" val="440697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7A0D0-F36B-F08E-E826-2C80E191C653}"/>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87F72879-60C2-8A2F-3C3F-3A7F59C8C8B2}"/>
              </a:ext>
            </a:extLst>
          </p:cNvPr>
          <p:cNvSpPr>
            <a:spLocks noGrp="1"/>
          </p:cNvSpPr>
          <p:nvPr>
            <p:ph idx="1"/>
          </p:nvPr>
        </p:nvSpPr>
        <p:spPr/>
        <p:txBody>
          <a:bodyPr vert="horz" lIns="91440" tIns="45720" rIns="91440" bIns="45720" rtlCol="0" anchor="t">
            <a:normAutofit fontScale="92500" lnSpcReduction="10000"/>
          </a:bodyPr>
          <a:lstStyle/>
          <a:p>
            <a:r>
              <a:rPr lang="en-US" dirty="0"/>
              <a:t>BBC (2023) BBC/S4C </a:t>
            </a:r>
            <a:r>
              <a:rPr lang="en-US" dirty="0" err="1"/>
              <a:t>startegic</a:t>
            </a:r>
            <a:r>
              <a:rPr lang="en-US" dirty="0"/>
              <a:t> agreement available at: </a:t>
            </a:r>
            <a:r>
              <a:rPr lang="en-US" dirty="0">
                <a:ea typeface="+mn-lt"/>
                <a:cs typeface="+mn-lt"/>
                <a:hlinkClick r:id="rId2"/>
              </a:rPr>
              <a:t>BBC/S4C strategic agreement</a:t>
            </a:r>
            <a:r>
              <a:rPr lang="en-US" dirty="0">
                <a:ea typeface="+mn-lt"/>
                <a:cs typeface="+mn-lt"/>
              </a:rPr>
              <a:t> Accessed on 24/11/2025</a:t>
            </a:r>
          </a:p>
          <a:p>
            <a:r>
              <a:rPr lang="en-US" dirty="0">
                <a:ea typeface="+mn-lt"/>
                <a:cs typeface="+mn-lt"/>
              </a:rPr>
              <a:t>S4C </a:t>
            </a:r>
            <a:r>
              <a:rPr lang="en-US" dirty="0" err="1">
                <a:ea typeface="+mn-lt"/>
                <a:cs typeface="+mn-lt"/>
              </a:rPr>
              <a:t>Clic</a:t>
            </a:r>
            <a:r>
              <a:rPr lang="en-US" dirty="0">
                <a:ea typeface="+mn-lt"/>
                <a:cs typeface="+mn-lt"/>
              </a:rPr>
              <a:t> (2025) available at: </a:t>
            </a:r>
            <a:r>
              <a:rPr lang="en-GB" dirty="0">
                <a:hlinkClick r:id="rId3"/>
              </a:rPr>
              <a:t>S4C </a:t>
            </a:r>
            <a:r>
              <a:rPr lang="en-GB" dirty="0" err="1">
                <a:hlinkClick r:id="rId3"/>
              </a:rPr>
              <a:t>Clic</a:t>
            </a:r>
            <a:r>
              <a:rPr lang="en-GB" dirty="0">
                <a:hlinkClick r:id="rId3"/>
              </a:rPr>
              <a:t> reaches 250,000 registrations | Press | S4C</a:t>
            </a:r>
            <a:r>
              <a:rPr lang="en-US" dirty="0">
                <a:ea typeface="+mn-lt"/>
                <a:cs typeface="+mn-lt"/>
              </a:rPr>
              <a:t>  Accessed on: 29/11/2025</a:t>
            </a:r>
          </a:p>
          <a:p>
            <a:r>
              <a:rPr lang="en-US" dirty="0">
                <a:ea typeface="+mn-lt"/>
                <a:cs typeface="+mn-lt"/>
              </a:rPr>
              <a:t>S4C </a:t>
            </a:r>
            <a:r>
              <a:rPr lang="en-US" dirty="0" err="1">
                <a:ea typeface="+mn-lt"/>
                <a:cs typeface="+mn-lt"/>
              </a:rPr>
              <a:t>Cyw</a:t>
            </a:r>
            <a:r>
              <a:rPr lang="en-US" dirty="0">
                <a:ea typeface="+mn-lt"/>
                <a:cs typeface="+mn-lt"/>
              </a:rPr>
              <a:t> (2025) available at: </a:t>
            </a:r>
            <a:r>
              <a:rPr lang="en-GB" dirty="0" err="1">
                <a:hlinkClick r:id="rId4"/>
              </a:rPr>
              <a:t>Gwefan</a:t>
            </a:r>
            <a:r>
              <a:rPr lang="en-GB" dirty="0">
                <a:hlinkClick r:id="rId4"/>
              </a:rPr>
              <a:t> </a:t>
            </a:r>
            <a:r>
              <a:rPr lang="en-GB" dirty="0" err="1">
                <a:hlinkClick r:id="rId4"/>
              </a:rPr>
              <a:t>Cyw</a:t>
            </a:r>
            <a:r>
              <a:rPr lang="en-GB" dirty="0">
                <a:hlinkClick r:id="rId4"/>
              </a:rPr>
              <a:t> | S4C</a:t>
            </a:r>
            <a:r>
              <a:rPr lang="en-GB" dirty="0"/>
              <a:t> </a:t>
            </a:r>
            <a:r>
              <a:rPr lang="en-US" dirty="0">
                <a:ea typeface="+mn-lt"/>
                <a:cs typeface="+mn-lt"/>
              </a:rPr>
              <a:t> accessed on 29/11/2025</a:t>
            </a:r>
          </a:p>
          <a:p>
            <a:r>
              <a:rPr lang="en-US" dirty="0">
                <a:ea typeface="+mn-lt"/>
                <a:cs typeface="+mn-lt"/>
              </a:rPr>
              <a:t>S4C Hansh (2025) </a:t>
            </a:r>
            <a:r>
              <a:rPr lang="en-US" dirty="0" err="1">
                <a:ea typeface="+mn-lt"/>
                <a:cs typeface="+mn-lt"/>
              </a:rPr>
              <a:t>Abvailable</a:t>
            </a:r>
            <a:r>
              <a:rPr lang="en-US" dirty="0">
                <a:ea typeface="+mn-lt"/>
                <a:cs typeface="+mn-lt"/>
              </a:rPr>
              <a:t> at: </a:t>
            </a:r>
            <a:r>
              <a:rPr lang="en-GB" dirty="0">
                <a:hlinkClick r:id="rId5"/>
              </a:rPr>
              <a:t>Hansh | S4C</a:t>
            </a:r>
            <a:r>
              <a:rPr lang="en-US" dirty="0">
                <a:ea typeface="+mn-lt"/>
                <a:cs typeface="+mn-lt"/>
              </a:rPr>
              <a:t> accessed on 29/11/2025</a:t>
            </a:r>
          </a:p>
          <a:p>
            <a:r>
              <a:rPr lang="en-US" dirty="0">
                <a:ea typeface="+mn-lt"/>
                <a:cs typeface="+mn-lt"/>
              </a:rPr>
              <a:t>S4C </a:t>
            </a:r>
            <a:r>
              <a:rPr lang="en-US" dirty="0" err="1">
                <a:ea typeface="+mn-lt"/>
                <a:cs typeface="+mn-lt"/>
              </a:rPr>
              <a:t>Stwnsh</a:t>
            </a:r>
            <a:r>
              <a:rPr lang="en-US" dirty="0">
                <a:ea typeface="+mn-lt"/>
                <a:cs typeface="+mn-lt"/>
              </a:rPr>
              <a:t> (2025) available at: </a:t>
            </a:r>
            <a:r>
              <a:rPr lang="en-GB" dirty="0" err="1">
                <a:hlinkClick r:id="rId6"/>
              </a:rPr>
              <a:t>Stwnsh</a:t>
            </a:r>
            <a:r>
              <a:rPr lang="en-GB" dirty="0">
                <a:hlinkClick r:id="rId6"/>
              </a:rPr>
              <a:t> | S4C</a:t>
            </a:r>
            <a:r>
              <a:rPr lang="en-US" dirty="0">
                <a:ea typeface="+mn-lt"/>
                <a:cs typeface="+mn-lt"/>
              </a:rPr>
              <a:t> Accessed on 29/11/2025</a:t>
            </a:r>
          </a:p>
          <a:p>
            <a:r>
              <a:rPr lang="en-US" dirty="0" err="1"/>
              <a:t>Wavehill</a:t>
            </a:r>
            <a:r>
              <a:rPr lang="en-US" dirty="0"/>
              <a:t> 2023 Economic and social impact 2022/23 Available at: </a:t>
            </a:r>
            <a:r>
              <a:rPr lang="en-US" dirty="0">
                <a:ea typeface="+mn-lt"/>
                <a:cs typeface="+mn-lt"/>
                <a:hlinkClick r:id="rId7"/>
              </a:rPr>
              <a:t>Report_-_Assessment_of_S4Cs_Economic_and_Social_Impact_2022-23.pdf</a:t>
            </a:r>
            <a:r>
              <a:rPr lang="en-US" dirty="0"/>
              <a:t> </a:t>
            </a:r>
            <a:r>
              <a:rPr lang="en-US" dirty="0" err="1"/>
              <a:t>Acessed</a:t>
            </a:r>
            <a:r>
              <a:rPr lang="en-US" dirty="0"/>
              <a:t> on 27/11/2025</a:t>
            </a:r>
          </a:p>
          <a:p>
            <a:endParaRPr lang="en-US" dirty="0"/>
          </a:p>
        </p:txBody>
      </p:sp>
    </p:spTree>
    <p:extLst>
      <p:ext uri="{BB962C8B-B14F-4D97-AF65-F5344CB8AC3E}">
        <p14:creationId xmlns:p14="http://schemas.microsoft.com/office/powerpoint/2010/main" val="3886144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E2E2409-F9C7-B9D9-8D92-A664E7737C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80ABE3-E731-460B-AE2C-2C70EB4CD4F7}"/>
              </a:ext>
            </a:extLst>
          </p:cNvPr>
          <p:cNvSpPr>
            <a:spLocks noGrp="1"/>
          </p:cNvSpPr>
          <p:nvPr>
            <p:ph type="ctrTitle"/>
          </p:nvPr>
        </p:nvSpPr>
        <p:spPr>
          <a:xfrm>
            <a:off x="-6096" y="38805"/>
            <a:ext cx="4395075" cy="1047987"/>
          </a:xfrm>
        </p:spPr>
        <p:txBody>
          <a:bodyPr anchor="b">
            <a:normAutofit/>
          </a:bodyPr>
          <a:lstStyle/>
          <a:p>
            <a:r>
              <a:rPr lang="en-US" sz="4000" dirty="0">
                <a:solidFill>
                  <a:schemeClr val="tx2"/>
                </a:solidFill>
              </a:rPr>
              <a:t>References </a:t>
            </a:r>
          </a:p>
        </p:txBody>
      </p:sp>
      <p:pic>
        <p:nvPicPr>
          <p:cNvPr id="5" name="Picture 4" descr="Image - S4C 2000.png | Logopedia | FANDOM powered by Wikia">
            <a:extLst>
              <a:ext uri="{FF2B5EF4-FFF2-40B4-BE49-F238E27FC236}">
                <a16:creationId xmlns:a16="http://schemas.microsoft.com/office/drawing/2014/main" id="{6D363625-8F2D-16E1-8DC8-C30D1E5DE984}"/>
              </a:ext>
            </a:extLst>
          </p:cNvPr>
          <p:cNvPicPr>
            <a:picLocks noChangeAspect="1"/>
          </p:cNvPicPr>
          <p:nvPr/>
        </p:nvPicPr>
        <p:blipFill>
          <a:blip r:embed="rId2"/>
          <a:stretch>
            <a:fillRect/>
          </a:stretch>
        </p:blipFill>
        <p:spPr>
          <a:xfrm>
            <a:off x="8471065" y="238588"/>
            <a:ext cx="3271060" cy="1054032"/>
          </a:xfrm>
          <a:prstGeom prst="rect">
            <a:avLst/>
          </a:prstGeom>
        </p:spPr>
      </p:pic>
      <p:grpSp>
        <p:nvGrpSpPr>
          <p:cNvPr id="14" name="Group 13">
            <a:extLst>
              <a:ext uri="{FF2B5EF4-FFF2-40B4-BE49-F238E27FC236}">
                <a16:creationId xmlns:a16="http://schemas.microsoft.com/office/drawing/2014/main" id="{02B539F8-6978-E138-2B2F-8CA1D54DBF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494F8AB8-4174-8860-46F8-31EB3BDA0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52EA447-F361-EF5D-5FE0-4BD3F717A5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BBC47C5-6BD8-CF23-F021-C4B1607E50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90E225D3-67DF-C82A-3915-AAFFA422D5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4D5C45BE-4CF4-2DDF-A633-80330562CC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F176C12A-04A5-1F3C-CD37-D1E8CE5C7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88C64B2F-3EA0-81D7-D2E5-CA3E9CD3C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F599BBB0-00E4-7386-15B7-12A2A71117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A3C8D16A-92CE-F52B-3DD8-3FFC27724E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220C4379-78C2-A24B-1437-4AFAC18A583E}"/>
              </a:ext>
            </a:extLst>
          </p:cNvPr>
          <p:cNvSpPr txBox="1"/>
          <p:nvPr/>
        </p:nvSpPr>
        <p:spPr>
          <a:xfrm>
            <a:off x="373811" y="1478797"/>
            <a:ext cx="11774479"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Arial"/>
              </a:rPr>
              <a:t>Akyuz G. (2025) Welsh pubcaster s4C </a:t>
            </a:r>
            <a:r>
              <a:rPr lang="en-US" dirty="0" err="1">
                <a:latin typeface="Arial"/>
                <a:cs typeface="Arial"/>
              </a:rPr>
              <a:t>revelas</a:t>
            </a:r>
            <a:r>
              <a:rPr lang="en-US" dirty="0">
                <a:latin typeface="Arial"/>
                <a:cs typeface="Arial"/>
              </a:rPr>
              <a:t> new digital first five year vison. Available at: </a:t>
            </a:r>
            <a:r>
              <a:rPr lang="en-US" dirty="0">
                <a:ea typeface="+mn-lt"/>
                <a:cs typeface="+mn-lt"/>
                <a:hlinkClick r:id="rId3"/>
              </a:rPr>
              <a:t>Welsh pubcaster S4C reveals new digital-first five-year vision | News | C21Media</a:t>
            </a:r>
            <a:r>
              <a:rPr lang="en-US" dirty="0">
                <a:latin typeface="Arial"/>
                <a:cs typeface="Arial"/>
              </a:rPr>
              <a:t> Accessed on 2/12/2025</a:t>
            </a:r>
            <a:endParaRPr lang="en-US" dirty="0">
              <a:latin typeface="Arial" panose="020B0604020202020204" pitchFamily="34" charset="0"/>
              <a:cs typeface="Arial" panose="020B0604020202020204" pitchFamily="34" charset="0"/>
              <a:hlinkClick r:id="rId4"/>
            </a:endParaRPr>
          </a:p>
          <a:p>
            <a:r>
              <a:rPr lang="en-US" dirty="0">
                <a:latin typeface="Arial"/>
                <a:cs typeface="Arial"/>
              </a:rPr>
              <a:t>Department for digital, </a:t>
            </a:r>
            <a:r>
              <a:rPr lang="en-US" dirty="0" err="1">
                <a:latin typeface="Arial"/>
                <a:cs typeface="Arial"/>
              </a:rPr>
              <a:t>meida</a:t>
            </a:r>
            <a:r>
              <a:rPr lang="en-US" dirty="0">
                <a:latin typeface="Arial"/>
                <a:cs typeface="Arial"/>
              </a:rPr>
              <a:t>, culture and sport.  (2017) </a:t>
            </a:r>
            <a:r>
              <a:rPr lang="en-US" i="1" dirty="0">
                <a:latin typeface="Arial"/>
                <a:cs typeface="Arial"/>
              </a:rPr>
              <a:t>Building S4C for the future </a:t>
            </a:r>
            <a:r>
              <a:rPr lang="en-US" dirty="0">
                <a:latin typeface="Arial"/>
                <a:cs typeface="Arial"/>
              </a:rPr>
              <a:t>Available at: </a:t>
            </a:r>
            <a:r>
              <a:rPr lang="en-US" dirty="0">
                <a:ea typeface="+mn-lt"/>
                <a:cs typeface="+mn-lt"/>
                <a:hlinkClick r:id="rId5"/>
              </a:rPr>
              <a:t>Building an S4C for the future</a:t>
            </a:r>
            <a:r>
              <a:rPr lang="en-US" dirty="0">
                <a:latin typeface="Arial"/>
                <a:cs typeface="Arial"/>
              </a:rPr>
              <a:t> Accessed on:3/12/2025</a:t>
            </a:r>
          </a:p>
          <a:p>
            <a:r>
              <a:rPr lang="en-US" u="sng" dirty="0">
                <a:latin typeface="Arial"/>
                <a:cs typeface="Arial"/>
                <a:hlinkClick r:id="rId4"/>
              </a:rPr>
              <a:t>BBC  Available at: </a:t>
            </a:r>
            <a:r>
              <a:rPr lang="en-GB" dirty="0">
                <a:hlinkClick r:id="rId4"/>
              </a:rPr>
              <a:t>The BBC Story</a:t>
            </a:r>
            <a:r>
              <a:rPr lang="en-GB" dirty="0"/>
              <a:t> </a:t>
            </a:r>
            <a:r>
              <a:rPr lang="en-US" u="sng" dirty="0">
                <a:latin typeface="Arial"/>
                <a:cs typeface="Arial"/>
                <a:hlinkClick r:id="rId4"/>
              </a:rPr>
              <a:t>accessed on 23\11\2025</a:t>
            </a:r>
          </a:p>
          <a:p>
            <a:r>
              <a:rPr lang="en-US" dirty="0">
                <a:hlinkClick r:id="rId4"/>
              </a:rPr>
              <a:t>Is Welsh the Oldest Language in Europe?</a:t>
            </a:r>
            <a:endParaRPr lang="en-US" dirty="0"/>
          </a:p>
          <a:p>
            <a:endParaRPr lang="en-US" dirty="0">
              <a:ea typeface="+mn-lt"/>
              <a:cs typeface="+mn-lt"/>
            </a:endParaRPr>
          </a:p>
          <a:p>
            <a:r>
              <a:rPr lang="en-US" dirty="0">
                <a:ea typeface="+mn-lt"/>
                <a:cs typeface="+mn-lt"/>
              </a:rPr>
              <a:t>Twinkl (2025) 10 fascinating Welsh language facts. Available at: </a:t>
            </a:r>
            <a:r>
              <a:rPr lang="en-US" dirty="0">
                <a:ea typeface="+mn-lt"/>
                <a:cs typeface="+mn-lt"/>
                <a:hlinkClick r:id="rId6"/>
              </a:rPr>
              <a:t>10 Fascinating Welsh Language Facts - Twinkl blog -Twinkl</a:t>
            </a:r>
            <a:r>
              <a:rPr lang="en-US" dirty="0">
                <a:ea typeface="+mn-lt"/>
                <a:cs typeface="+mn-lt"/>
              </a:rPr>
              <a:t> Accessed on 17/11/2025</a:t>
            </a:r>
          </a:p>
          <a:p>
            <a:r>
              <a:rPr lang="en-US" dirty="0">
                <a:ea typeface="+mn-lt"/>
                <a:cs typeface="+mn-lt"/>
              </a:rPr>
              <a:t>Davies J. 1952 Available at:</a:t>
            </a:r>
            <a:r>
              <a:rPr lang="en-US" dirty="0">
                <a:ea typeface="+mn-lt"/>
                <a:cs typeface="+mn-lt"/>
                <a:hlinkClick r:id="rId7"/>
              </a:rPr>
              <a:t>100 years of the BBC in Wales: an uneasy start and unclear future</a:t>
            </a:r>
            <a:r>
              <a:rPr lang="en-US" dirty="0">
                <a:ea typeface="+mn-lt"/>
                <a:cs typeface="+mn-lt"/>
              </a:rPr>
              <a:t> Accessed on 24/11/2025</a:t>
            </a:r>
          </a:p>
          <a:p>
            <a:r>
              <a:rPr lang="en-US" dirty="0">
                <a:ea typeface="+mn-lt"/>
                <a:cs typeface="+mn-lt"/>
              </a:rPr>
              <a:t>Thomas M. 1923 available at:  </a:t>
            </a:r>
            <a:r>
              <a:rPr lang="en-US" dirty="0">
                <a:ea typeface="+mn-lt"/>
                <a:cs typeface="+mn-lt"/>
                <a:hlinkClick r:id="rId8"/>
              </a:rPr>
              <a:t>Amgueddfa Cymru | Museum Wales on X: "At 5pm on 13 February 1923, the first ever first radio broadcast in Wales was made from a tiny studio at 19 Castle Street, Cardiff 📻🏴󠁧󠁢󠁷󠁬󠁳󠁿 Then at 9.30pm, Mostyn Thomas sang ‘Dafydd y Garreg Wen’, the first Welsh language song on air 📰 https://t.co/PUkILkA2b5 #WorldRadioDay2023 https://t.co/SBhHOuGNhT" / X</a:t>
            </a:r>
            <a:r>
              <a:rPr lang="en-US" sz="2400" dirty="0">
                <a:ea typeface="+mn-lt"/>
                <a:cs typeface="+mn-lt"/>
              </a:rPr>
              <a:t>Accessed on 24/11/2025</a:t>
            </a:r>
            <a:endParaRPr lang="en-US" dirty="0">
              <a:ea typeface="+mn-lt"/>
              <a:cs typeface="+mn-lt"/>
            </a:endParaRPr>
          </a:p>
          <a:p>
            <a:r>
              <a:rPr lang="en-US" sz="2400" dirty="0">
                <a:ea typeface="+mn-lt"/>
                <a:cs typeface="+mn-lt"/>
              </a:rPr>
              <a:t>Slide</a:t>
            </a:r>
            <a:r>
              <a:rPr lang="en-US" sz="2400" dirty="0"/>
              <a:t> 2 photo </a:t>
            </a:r>
            <a:r>
              <a:rPr lang="en-US" sz="1000" dirty="0" err="1"/>
              <a:t>ThePhoto</a:t>
            </a:r>
            <a:r>
              <a:rPr lang="en-US" sz="1000" dirty="0"/>
              <a:t> by </a:t>
            </a:r>
            <a:r>
              <a:rPr lang="en-US" sz="1000" dirty="0" err="1"/>
              <a:t>PhotoAuthor</a:t>
            </a:r>
            <a:r>
              <a:rPr lang="en-US" sz="1000" dirty="0"/>
              <a:t> is licensed under CCYYSA.</a:t>
            </a:r>
            <a:endParaRPr lang="en-US"/>
          </a:p>
          <a:p>
            <a:endParaRPr lang="en-US" sz="1000" dirty="0"/>
          </a:p>
          <a:p>
            <a:r>
              <a:rPr lang="en-US" sz="1000" dirty="0">
                <a:ea typeface="+mn-lt"/>
                <a:cs typeface="+mn-lt"/>
                <a:hlinkClick r:id="rId9"/>
              </a:rPr>
              <a:t>The Welsh harp: our national instrument | Wales.com</a:t>
            </a:r>
            <a:r>
              <a:rPr lang="en-US" sz="1000" dirty="0">
                <a:ea typeface="+mn-lt"/>
                <a:cs typeface="+mn-lt"/>
              </a:rPr>
              <a:t>Slide 2</a:t>
            </a:r>
            <a:endParaRPr lang="en-US" dirty="0">
              <a:ea typeface="+mn-lt"/>
              <a:cs typeface="+mn-lt"/>
            </a:endParaRPr>
          </a:p>
          <a:p>
            <a:endParaRPr lang="en-US" sz="1000" dirty="0"/>
          </a:p>
          <a:p>
            <a:r>
              <a:rPr lang="en-US" dirty="0">
                <a:ea typeface="+mn-lt"/>
                <a:cs typeface="+mn-lt"/>
              </a:rPr>
              <a:t>nation </a:t>
            </a:r>
            <a:r>
              <a:rPr lang="en-US" dirty="0" err="1">
                <a:ea typeface="+mn-lt"/>
                <a:cs typeface="+mn-lt"/>
              </a:rPr>
              <a:t>cymru</a:t>
            </a:r>
            <a:r>
              <a:rPr lang="en-US" dirty="0">
                <a:ea typeface="+mn-lt"/>
                <a:cs typeface="+mn-lt"/>
              </a:rPr>
              <a:t> (2025) available at:</a:t>
            </a:r>
            <a:r>
              <a:rPr lang="en-US" sz="1000" dirty="0">
                <a:ea typeface="+mn-lt"/>
                <a:cs typeface="+mn-lt"/>
                <a:hlinkClick r:id="rId10"/>
              </a:rPr>
              <a:t> S4C contributed £150.3 million to the Welsh economy last year - new report</a:t>
            </a:r>
            <a:r>
              <a:rPr lang="en-US" dirty="0">
                <a:ea typeface="+mn-lt"/>
                <a:cs typeface="+mn-lt"/>
              </a:rPr>
              <a:t> accessed on:17/11/2025 </a:t>
            </a:r>
          </a:p>
          <a:p>
            <a:r>
              <a:rPr lang="en-US" dirty="0">
                <a:ea typeface="+mn-lt"/>
                <a:cs typeface="+mn-lt"/>
              </a:rPr>
              <a:t>available at:</a:t>
            </a:r>
            <a:endParaRPr lang="en-US" dirty="0"/>
          </a:p>
          <a:p>
            <a:endParaRPr lang="en-US" dirty="0"/>
          </a:p>
          <a:p>
            <a:pPr algn="ctr"/>
            <a:endParaRPr lang="en-US" dirty="0"/>
          </a:p>
        </p:txBody>
      </p:sp>
    </p:spTree>
    <p:extLst>
      <p:ext uri="{BB962C8B-B14F-4D97-AF65-F5344CB8AC3E}">
        <p14:creationId xmlns:p14="http://schemas.microsoft.com/office/powerpoint/2010/main" val="1876555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6950D-CBD9-2469-3620-783763FD650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0C2DF9C-9A8F-646D-098D-21EA150D85E3}"/>
              </a:ext>
            </a:extLst>
          </p:cNvPr>
          <p:cNvSpPr>
            <a:spLocks noGrp="1"/>
          </p:cNvSpPr>
          <p:nvPr>
            <p:ph idx="1"/>
          </p:nvPr>
        </p:nvSpPr>
        <p:spPr/>
        <p:txBody>
          <a:bodyPr vert="horz" lIns="91440" tIns="45720" rIns="91440" bIns="45720" rtlCol="0" anchor="t">
            <a:normAutofit/>
          </a:bodyPr>
          <a:lstStyle/>
          <a:p>
            <a:r>
              <a:rPr lang="en-GB" dirty="0"/>
              <a:t>Welsh love spoons (2025) available at:</a:t>
            </a:r>
            <a:r>
              <a:rPr lang="en-GB" dirty="0">
                <a:hlinkClick r:id="rId2"/>
              </a:rPr>
              <a:t>Symbols &amp; Meanings :</a:t>
            </a:r>
            <a:r>
              <a:rPr lang="en-GB" dirty="0"/>
              <a:t> accessed on:29/11/2025</a:t>
            </a:r>
          </a:p>
          <a:p>
            <a:r>
              <a:rPr lang="en-GB" dirty="0"/>
              <a:t>The future of S4c (2018) Gov.uk available at: </a:t>
            </a:r>
            <a:r>
              <a:rPr lang="en-GB" dirty="0">
                <a:ea typeface="+mn-lt"/>
                <a:cs typeface="+mn-lt"/>
                <a:hlinkClick r:id="rId3"/>
              </a:rPr>
              <a:t>The future of S4C - GOV.UK</a:t>
            </a:r>
            <a:r>
              <a:rPr lang="en-GB" dirty="0"/>
              <a:t> accessed on : 2/12/2025</a:t>
            </a:r>
          </a:p>
          <a:p>
            <a:r>
              <a:rPr lang="en-GB" dirty="0"/>
              <a:t>S4C (2025) Introducing S4C </a:t>
            </a:r>
            <a:r>
              <a:rPr lang="en-GB" dirty="0" err="1"/>
              <a:t>avilabale</a:t>
            </a:r>
            <a:r>
              <a:rPr lang="en-GB" dirty="0"/>
              <a:t> at:</a:t>
            </a:r>
            <a:r>
              <a:rPr lang="en-GB" dirty="0">
                <a:ea typeface="+mn-lt"/>
                <a:cs typeface="+mn-lt"/>
                <a:hlinkClick r:id="rId4"/>
              </a:rPr>
              <a:t>https://www.s4c.cymru/en/about-us/introducing-s4c/page/17280/introducing-s4c/</a:t>
            </a:r>
            <a:r>
              <a:rPr lang="en-GB" dirty="0"/>
              <a:t>  Accessed on: 12/12/2025</a:t>
            </a:r>
          </a:p>
        </p:txBody>
      </p:sp>
    </p:spTree>
    <p:extLst>
      <p:ext uri="{BB962C8B-B14F-4D97-AF65-F5344CB8AC3E}">
        <p14:creationId xmlns:p14="http://schemas.microsoft.com/office/powerpoint/2010/main" val="3957695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70280" y="3931731"/>
            <a:ext cx="10640754" cy="775845"/>
          </a:xfrm>
        </p:spPr>
        <p:txBody>
          <a:bodyPr anchor="b">
            <a:normAutofit fontScale="90000"/>
          </a:bodyPr>
          <a:lstStyle/>
          <a:p>
            <a:r>
              <a:rPr lang="en-US" sz="4000" dirty="0">
                <a:solidFill>
                  <a:schemeClr val="tx2"/>
                </a:solidFill>
              </a:rPr>
              <a:t>Historic Welsh Event</a:t>
            </a:r>
            <a:br>
              <a:rPr lang="en-US" sz="4000" dirty="0">
                <a:solidFill>
                  <a:schemeClr val="tx2"/>
                </a:solidFill>
              </a:rPr>
            </a:br>
            <a:r>
              <a:rPr lang="en-US" sz="4000" dirty="0">
                <a:solidFill>
                  <a:schemeClr val="tx2"/>
                </a:solidFill>
              </a:rPr>
              <a:t>ECIE 5004</a:t>
            </a:r>
          </a:p>
        </p:txBody>
      </p:sp>
      <p:sp>
        <p:nvSpPr>
          <p:cNvPr id="3" name="Subtitle 2"/>
          <p:cNvSpPr>
            <a:spLocks noGrp="1"/>
          </p:cNvSpPr>
          <p:nvPr>
            <p:ph type="subTitle" idx="1"/>
          </p:nvPr>
        </p:nvSpPr>
        <p:spPr>
          <a:xfrm>
            <a:off x="1686649" y="5465490"/>
            <a:ext cx="9163757" cy="450447"/>
          </a:xfrm>
        </p:spPr>
        <p:txBody>
          <a:bodyPr vert="horz" lIns="91440" tIns="45720" rIns="91440" bIns="45720" rtlCol="0" anchor="ctr">
            <a:normAutofit/>
          </a:bodyPr>
          <a:lstStyle/>
          <a:p>
            <a:r>
              <a:rPr lang="en-US" sz="2000" dirty="0">
                <a:solidFill>
                  <a:schemeClr val="tx2"/>
                </a:solidFill>
              </a:rPr>
              <a:t>2300218 - Ellie Kelman </a:t>
            </a:r>
          </a:p>
        </p:txBody>
      </p:sp>
      <p:pic>
        <p:nvPicPr>
          <p:cNvPr id="5" name="Picture 4" descr="Image - S4C 2000.png | Logopedia | FANDOM powered by Wikia">
            <a:extLst>
              <a:ext uri="{FF2B5EF4-FFF2-40B4-BE49-F238E27FC236}">
                <a16:creationId xmlns:a16="http://schemas.microsoft.com/office/drawing/2014/main" id="{5CC0AC4E-3DBA-DC31-F865-B188748472D8}"/>
              </a:ext>
            </a:extLst>
          </p:cNvPr>
          <p:cNvPicPr>
            <a:picLocks noChangeAspect="1"/>
          </p:cNvPicPr>
          <p:nvPr/>
        </p:nvPicPr>
        <p:blipFill>
          <a:blip r:embed="rId2"/>
          <a:stretch>
            <a:fillRect/>
          </a:stretch>
        </p:blipFill>
        <p:spPr>
          <a:xfrm>
            <a:off x="876739" y="291476"/>
            <a:ext cx="8795560" cy="2836567"/>
          </a:xfrm>
          <a:prstGeom prst="rect">
            <a:avLst/>
          </a:prstGeom>
        </p:spPr>
      </p:pic>
      <p:grpSp>
        <p:nvGrpSpPr>
          <p:cNvPr id="14" name="Group 13">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857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bg>
      <p:bgPr>
        <a:blipFill>
          <a:blip r:embed="rId3"/>
          <a:stretch>
            <a:fillRect t="-8000" b="-8000"/>
          </a:stretch>
        </a:blipFill>
        <a:effectLst/>
      </p:bgPr>
    </p:bg>
    <p:spTree>
      <p:nvGrpSpPr>
        <p:cNvPr id="1" name="">
          <a:extLst>
            <a:ext uri="{FF2B5EF4-FFF2-40B4-BE49-F238E27FC236}">
              <a16:creationId xmlns:a16="http://schemas.microsoft.com/office/drawing/2014/main" id="{F01F8A3F-06D7-3422-BDFB-ACAF2166FD20}"/>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10C1EA-17C0-B193-81F2-A99B90357D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mage - S4C 2000.png | Logopedia | FANDOM powered by Wikia">
            <a:extLst>
              <a:ext uri="{FF2B5EF4-FFF2-40B4-BE49-F238E27FC236}">
                <a16:creationId xmlns:a16="http://schemas.microsoft.com/office/drawing/2014/main" id="{E3A852CD-4679-D892-F5C7-772C9DA3E5EE}"/>
              </a:ext>
            </a:extLst>
          </p:cNvPr>
          <p:cNvPicPr>
            <a:picLocks noChangeAspect="1"/>
          </p:cNvPicPr>
          <p:nvPr/>
        </p:nvPicPr>
        <p:blipFill>
          <a:blip r:embed="rId4"/>
          <a:stretch>
            <a:fillRect/>
          </a:stretch>
        </p:blipFill>
        <p:spPr>
          <a:xfrm>
            <a:off x="9382743" y="333838"/>
            <a:ext cx="2617918" cy="768282"/>
          </a:xfrm>
          <a:prstGeom prst="rect">
            <a:avLst/>
          </a:prstGeom>
        </p:spPr>
      </p:pic>
      <p:grpSp>
        <p:nvGrpSpPr>
          <p:cNvPr id="14" name="Group 13">
            <a:extLst>
              <a:ext uri="{FF2B5EF4-FFF2-40B4-BE49-F238E27FC236}">
                <a16:creationId xmlns:a16="http://schemas.microsoft.com/office/drawing/2014/main" id="{956F05A1-CC06-7595-56F1-3E559033AA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5E5FC354-8086-0814-290F-C69D5DE8EE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0C9FFC2-0640-03F8-4812-B9C5D6C868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C32D437-C461-0411-E855-13D9EDB6B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DB8F4242-9467-7FA2-45F0-7E79FEBC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7FA7010E-FECE-3D42-D38E-E6A4DC3B12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B90F7861-5EA8-879E-BB52-24E20A0D7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B543E261-03E4-FF78-6AD8-7B1143455F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A92FA12B-F4C1-32BE-6B7C-C0F7D6915D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CB676B13-9BE3-E79B-F92E-33DAB27B82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itle 1">
            <a:extLst>
              <a:ext uri="{FF2B5EF4-FFF2-40B4-BE49-F238E27FC236}">
                <a16:creationId xmlns:a16="http://schemas.microsoft.com/office/drawing/2014/main" id="{A8750024-7CE5-5207-1E7A-B0FA98BD7A9B}"/>
              </a:ext>
            </a:extLst>
          </p:cNvPr>
          <p:cNvSpPr txBox="1">
            <a:spLocks/>
          </p:cNvSpPr>
          <p:nvPr/>
        </p:nvSpPr>
        <p:spPr>
          <a:xfrm>
            <a:off x="-176903" y="712428"/>
            <a:ext cx="7303169" cy="91480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solidFill>
                  <a:schemeClr val="tx2"/>
                </a:solidFill>
              </a:rPr>
              <a:t>Why S4C is an important?</a:t>
            </a:r>
          </a:p>
        </p:txBody>
      </p:sp>
      <p:sp>
        <p:nvSpPr>
          <p:cNvPr id="19" name="Content Placeholder 2">
            <a:extLst>
              <a:ext uri="{FF2B5EF4-FFF2-40B4-BE49-F238E27FC236}">
                <a16:creationId xmlns:a16="http://schemas.microsoft.com/office/drawing/2014/main" id="{B5DDDB71-CCF3-755E-1E4F-4E8DBF64AD00}"/>
              </a:ext>
            </a:extLst>
          </p:cNvPr>
          <p:cNvSpPr txBox="1">
            <a:spLocks/>
          </p:cNvSpPr>
          <p:nvPr/>
        </p:nvSpPr>
        <p:spPr>
          <a:xfrm>
            <a:off x="4783262" y="4326649"/>
            <a:ext cx="2100668" cy="1801598"/>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Char char="•"/>
            </a:pPr>
            <a:r>
              <a:rPr lang="en-US" sz="1800" dirty="0">
                <a:solidFill>
                  <a:schemeClr val="tx2"/>
                </a:solidFill>
              </a:rPr>
              <a:t>Language</a:t>
            </a:r>
            <a:endParaRPr lang="en-US"/>
          </a:p>
          <a:p>
            <a:pPr marL="285750" indent="-285750" algn="l">
              <a:buChar char="•"/>
            </a:pPr>
            <a:r>
              <a:rPr lang="en-US" sz="1800" dirty="0">
                <a:solidFill>
                  <a:schemeClr val="tx2"/>
                </a:solidFill>
              </a:rPr>
              <a:t>Culture </a:t>
            </a:r>
          </a:p>
          <a:p>
            <a:pPr marL="285750" indent="-285750" algn="l">
              <a:buChar char="•"/>
            </a:pPr>
            <a:r>
              <a:rPr lang="en-US" sz="1800" dirty="0">
                <a:solidFill>
                  <a:schemeClr val="tx2"/>
                </a:solidFill>
              </a:rPr>
              <a:t>Belonging   </a:t>
            </a:r>
          </a:p>
          <a:p>
            <a:pPr marL="285750" indent="-285750" algn="l">
              <a:buChar char="•"/>
            </a:pPr>
            <a:r>
              <a:rPr lang="en-US" sz="1800" dirty="0">
                <a:solidFill>
                  <a:schemeClr val="tx2"/>
                </a:solidFill>
              </a:rPr>
              <a:t>Income   </a:t>
            </a:r>
          </a:p>
        </p:txBody>
      </p:sp>
      <p:sp>
        <p:nvSpPr>
          <p:cNvPr id="2" name="TextBox 1">
            <a:extLst>
              <a:ext uri="{FF2B5EF4-FFF2-40B4-BE49-F238E27FC236}">
                <a16:creationId xmlns:a16="http://schemas.microsoft.com/office/drawing/2014/main" id="{3C278AF2-4B6B-984D-C8A7-5E4E8DE28C93}"/>
              </a:ext>
            </a:extLst>
          </p:cNvPr>
          <p:cNvSpPr txBox="1"/>
          <p:nvPr/>
        </p:nvSpPr>
        <p:spPr>
          <a:xfrm>
            <a:off x="2869585" y="3389884"/>
            <a:ext cx="480705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How old is the Welsh language?</a:t>
            </a:r>
          </a:p>
          <a:p>
            <a:endParaRPr lang="en-US" sz="2400" dirty="0"/>
          </a:p>
          <a:p>
            <a:endParaRPr lang="en-US" sz="2400" dirty="0"/>
          </a:p>
        </p:txBody>
      </p:sp>
      <p:sp>
        <p:nvSpPr>
          <p:cNvPr id="6" name="TextBox 5">
            <a:extLst>
              <a:ext uri="{FF2B5EF4-FFF2-40B4-BE49-F238E27FC236}">
                <a16:creationId xmlns:a16="http://schemas.microsoft.com/office/drawing/2014/main" id="{4768B66D-9CA0-4EF7-681E-5E755E7F1C7B}"/>
              </a:ext>
            </a:extLst>
          </p:cNvPr>
          <p:cNvSpPr txBox="1"/>
          <p:nvPr/>
        </p:nvSpPr>
        <p:spPr>
          <a:xfrm>
            <a:off x="6461664" y="6609786"/>
            <a:ext cx="5726300" cy="343330"/>
          </a:xfrm>
          <a:prstGeom prst="rect">
            <a:avLst/>
          </a:prstGeom>
        </p:spPr>
        <p:txBody>
          <a:bodyPr lIns="91440" tIns="45720" rIns="91440" bIns="45720" anchor="t">
            <a:normAutofit fontScale="92500" lnSpcReduction="10000"/>
          </a:bodyPr>
          <a:lstStyle/>
          <a:p>
            <a:r>
              <a:rPr lang="en-US" dirty="0"/>
              <a:t>The Photo by Photo Author is licensed under CCYYSA.</a:t>
            </a:r>
          </a:p>
        </p:txBody>
      </p:sp>
    </p:spTree>
    <p:extLst>
      <p:ext uri="{BB962C8B-B14F-4D97-AF65-F5344CB8AC3E}">
        <p14:creationId xmlns:p14="http://schemas.microsoft.com/office/powerpoint/2010/main" val="1377159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8FA2CF7C-DEA0-57CB-F046-DC472031612F}"/>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2BB6A7B-8E5C-A6BD-36D9-B60870DEF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Welsh Culture Illustrations, Royalty-Free Vector Graphics &amp; Clip Art ...">
            <a:extLst>
              <a:ext uri="{FF2B5EF4-FFF2-40B4-BE49-F238E27FC236}">
                <a16:creationId xmlns:a16="http://schemas.microsoft.com/office/drawing/2014/main" id="{BBD3CDF8-C341-1D1C-3902-894185FD2AD9}"/>
              </a:ext>
            </a:extLst>
          </p:cNvPr>
          <p:cNvPicPr>
            <a:picLocks noChangeAspect="1"/>
          </p:cNvPicPr>
          <p:nvPr/>
        </p:nvPicPr>
        <p:blipFill>
          <a:blip r:embed="rId3"/>
          <a:srcRect r="2638" b="522"/>
          <a:stretch>
            <a:fillRect/>
          </a:stretch>
        </p:blipFill>
        <p:spPr>
          <a:xfrm>
            <a:off x="6097839" y="1489898"/>
            <a:ext cx="5315685" cy="5474118"/>
          </a:xfrm>
          <a:prstGeom prst="rect">
            <a:avLst/>
          </a:prstGeom>
        </p:spPr>
      </p:pic>
      <p:pic>
        <p:nvPicPr>
          <p:cNvPr id="5" name="Picture 4" descr="Image - S4C 2000.png | Logopedia | FANDOM powered by Wikia">
            <a:extLst>
              <a:ext uri="{FF2B5EF4-FFF2-40B4-BE49-F238E27FC236}">
                <a16:creationId xmlns:a16="http://schemas.microsoft.com/office/drawing/2014/main" id="{07DE3EB4-3B5D-C5E5-15DB-B5744BFD77CF}"/>
              </a:ext>
            </a:extLst>
          </p:cNvPr>
          <p:cNvPicPr>
            <a:picLocks noChangeAspect="1"/>
          </p:cNvPicPr>
          <p:nvPr/>
        </p:nvPicPr>
        <p:blipFill>
          <a:blip r:embed="rId4"/>
          <a:srcRect b="-1470"/>
          <a:stretch>
            <a:fillRect/>
          </a:stretch>
        </p:blipFill>
        <p:spPr>
          <a:xfrm>
            <a:off x="8649498" y="175687"/>
            <a:ext cx="3379918" cy="1093752"/>
          </a:xfrm>
          <a:prstGeom prst="rect">
            <a:avLst/>
          </a:prstGeom>
        </p:spPr>
      </p:pic>
      <p:grpSp>
        <p:nvGrpSpPr>
          <p:cNvPr id="14" name="Group 13">
            <a:extLst>
              <a:ext uri="{FF2B5EF4-FFF2-40B4-BE49-F238E27FC236}">
                <a16:creationId xmlns:a16="http://schemas.microsoft.com/office/drawing/2014/main" id="{ED554D58-76A0-4BCF-D5E2-527BFB0CFB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57AB51E5-2EEE-8ABA-01E3-9528AFEF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D2B19020-1601-D9D4-EBEE-57F25AB60C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5E4CA354-8DA7-F6EF-24AC-1102F2C1BF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22E0AA51-6F87-5FEF-C7A8-D58597828D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5BE6B333-62EE-43B4-8594-A85A763442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83612740-17E0-2B04-AE25-2FB5A0BE95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460C2279-3685-763D-5CA2-9A8F900F0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E8B7B27F-839A-9136-7B6B-050DE5D813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526B82E0-43FE-10B7-73A2-A43D24FC62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itle 1">
            <a:extLst>
              <a:ext uri="{FF2B5EF4-FFF2-40B4-BE49-F238E27FC236}">
                <a16:creationId xmlns:a16="http://schemas.microsoft.com/office/drawing/2014/main" id="{B2F4DAF0-D26E-8725-FC00-1C5CF7F7687D}"/>
              </a:ext>
            </a:extLst>
          </p:cNvPr>
          <p:cNvSpPr txBox="1">
            <a:spLocks/>
          </p:cNvSpPr>
          <p:nvPr/>
        </p:nvSpPr>
        <p:spPr>
          <a:xfrm>
            <a:off x="236385" y="169987"/>
            <a:ext cx="7303169" cy="91480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solidFill>
                  <a:schemeClr val="tx2"/>
                </a:solidFill>
              </a:rPr>
              <a:t>Why S4C is an important????</a:t>
            </a:r>
          </a:p>
        </p:txBody>
      </p:sp>
      <p:sp>
        <p:nvSpPr>
          <p:cNvPr id="19" name="Content Placeholder 2">
            <a:extLst>
              <a:ext uri="{FF2B5EF4-FFF2-40B4-BE49-F238E27FC236}">
                <a16:creationId xmlns:a16="http://schemas.microsoft.com/office/drawing/2014/main" id="{DDBEF542-7D16-1B47-2C20-456E2B588755}"/>
              </a:ext>
            </a:extLst>
          </p:cNvPr>
          <p:cNvSpPr txBox="1">
            <a:spLocks/>
          </p:cNvSpPr>
          <p:nvPr/>
        </p:nvSpPr>
        <p:spPr>
          <a:xfrm>
            <a:off x="2840856" y="3588773"/>
            <a:ext cx="2100668" cy="1801598"/>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Char char="•"/>
            </a:pPr>
            <a:r>
              <a:rPr lang="en-US" sz="1800" dirty="0">
                <a:solidFill>
                  <a:schemeClr val="tx2"/>
                </a:solidFill>
              </a:rPr>
              <a:t>Language</a:t>
            </a:r>
            <a:endParaRPr lang="en-US"/>
          </a:p>
          <a:p>
            <a:pPr marL="285750" indent="-285750" algn="l">
              <a:buChar char="•"/>
            </a:pPr>
            <a:r>
              <a:rPr lang="en-US" sz="1800" dirty="0">
                <a:solidFill>
                  <a:schemeClr val="tx2"/>
                </a:solidFill>
              </a:rPr>
              <a:t>Culture </a:t>
            </a:r>
          </a:p>
          <a:p>
            <a:pPr marL="285750" indent="-285750" algn="l">
              <a:buChar char="•"/>
            </a:pPr>
            <a:r>
              <a:rPr lang="en-US" sz="1800" dirty="0">
                <a:solidFill>
                  <a:schemeClr val="tx2"/>
                </a:solidFill>
              </a:rPr>
              <a:t>Belonging   </a:t>
            </a:r>
          </a:p>
          <a:p>
            <a:pPr marL="285750" indent="-285750" algn="l">
              <a:buChar char="•"/>
            </a:pPr>
            <a:r>
              <a:rPr lang="en-US" sz="1800" dirty="0">
                <a:solidFill>
                  <a:schemeClr val="tx2"/>
                </a:solidFill>
              </a:rPr>
              <a:t>Income   </a:t>
            </a:r>
          </a:p>
        </p:txBody>
      </p:sp>
      <p:sp>
        <p:nvSpPr>
          <p:cNvPr id="2" name="TextBox 1">
            <a:extLst>
              <a:ext uri="{FF2B5EF4-FFF2-40B4-BE49-F238E27FC236}">
                <a16:creationId xmlns:a16="http://schemas.microsoft.com/office/drawing/2014/main" id="{53C3C096-8BFF-C577-47EC-8EE4D158785C}"/>
              </a:ext>
            </a:extLst>
          </p:cNvPr>
          <p:cNvSpPr txBox="1"/>
          <p:nvPr/>
        </p:nvSpPr>
        <p:spPr>
          <a:xfrm>
            <a:off x="647186" y="1491342"/>
            <a:ext cx="480705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How old is the Welsh language?</a:t>
            </a:r>
          </a:p>
          <a:p>
            <a:endParaRPr lang="en-US" dirty="0"/>
          </a:p>
          <a:p>
            <a:endParaRPr lang="en-US" dirty="0"/>
          </a:p>
        </p:txBody>
      </p:sp>
      <p:sp>
        <p:nvSpPr>
          <p:cNvPr id="3" name="TextBox 2">
            <a:extLst>
              <a:ext uri="{FF2B5EF4-FFF2-40B4-BE49-F238E27FC236}">
                <a16:creationId xmlns:a16="http://schemas.microsoft.com/office/drawing/2014/main" id="{992A61F9-7117-B69A-D704-12D812EB80FA}"/>
              </a:ext>
            </a:extLst>
          </p:cNvPr>
          <p:cNvSpPr txBox="1"/>
          <p:nvPr/>
        </p:nvSpPr>
        <p:spPr>
          <a:xfrm>
            <a:off x="646982" y="2091906"/>
            <a:ext cx="287547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dirty="0">
                <a:solidFill>
                  <a:srgbClr val="0E2841"/>
                </a:solidFill>
                <a:latin typeface="Aptos"/>
              </a:rPr>
              <a:t>Culture</a:t>
            </a:r>
            <a:r>
              <a:rPr lang="en-US" dirty="0">
                <a:solidFill>
                  <a:srgbClr val="0E2841"/>
                </a:solidFill>
                <a:latin typeface="Aptos"/>
              </a:rPr>
              <a:t> and traditions </a:t>
            </a:r>
            <a:endParaRPr lang="en-US" dirty="0"/>
          </a:p>
          <a:p>
            <a:pPr algn="ctr"/>
            <a:endParaRPr lang="en-US"/>
          </a:p>
        </p:txBody>
      </p:sp>
      <p:sp>
        <p:nvSpPr>
          <p:cNvPr id="8" name="TextBox 7">
            <a:extLst>
              <a:ext uri="{FF2B5EF4-FFF2-40B4-BE49-F238E27FC236}">
                <a16:creationId xmlns:a16="http://schemas.microsoft.com/office/drawing/2014/main" id="{B2C29FE2-5606-267A-EE3E-3A04C7B237C5}"/>
              </a:ext>
            </a:extLst>
          </p:cNvPr>
          <p:cNvSpPr txBox="1"/>
          <p:nvPr/>
        </p:nvSpPr>
        <p:spPr>
          <a:xfrm>
            <a:off x="862642" y="3112698"/>
            <a:ext cx="287547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E2841"/>
                </a:solidFill>
                <a:latin typeface="Aptos"/>
              </a:rPr>
              <a:t>What S4C brings to us:</a:t>
            </a:r>
            <a:endParaRPr lang="en-US" dirty="0"/>
          </a:p>
          <a:p>
            <a:pPr algn="ctr"/>
            <a:endParaRPr lang="en-US"/>
          </a:p>
        </p:txBody>
      </p:sp>
    </p:spTree>
    <p:extLst>
      <p:ext uri="{BB962C8B-B14F-4D97-AF65-F5344CB8AC3E}">
        <p14:creationId xmlns:p14="http://schemas.microsoft.com/office/powerpoint/2010/main" val="1214356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0404EB5E-7FBD-4B36-0491-297907726AF7}"/>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D780195-7786-E228-7B1A-CAC59763C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mage - S4C 2000.png | Logopedia | FANDOM powered by Wikia">
            <a:extLst>
              <a:ext uri="{FF2B5EF4-FFF2-40B4-BE49-F238E27FC236}">
                <a16:creationId xmlns:a16="http://schemas.microsoft.com/office/drawing/2014/main" id="{8BA0A209-1FA8-3536-9B46-4DFDEBFA0BD5}"/>
              </a:ext>
            </a:extLst>
          </p:cNvPr>
          <p:cNvPicPr>
            <a:picLocks noChangeAspect="1"/>
          </p:cNvPicPr>
          <p:nvPr/>
        </p:nvPicPr>
        <p:blipFill>
          <a:blip r:embed="rId3"/>
          <a:stretch>
            <a:fillRect/>
          </a:stretch>
        </p:blipFill>
        <p:spPr>
          <a:xfrm>
            <a:off x="9382743" y="333838"/>
            <a:ext cx="2617918" cy="768282"/>
          </a:xfrm>
          <a:prstGeom prst="rect">
            <a:avLst/>
          </a:prstGeom>
        </p:spPr>
      </p:pic>
      <p:grpSp>
        <p:nvGrpSpPr>
          <p:cNvPr id="14" name="Group 13">
            <a:extLst>
              <a:ext uri="{FF2B5EF4-FFF2-40B4-BE49-F238E27FC236}">
                <a16:creationId xmlns:a16="http://schemas.microsoft.com/office/drawing/2014/main" id="{1169EF02-8277-A909-15FA-634AD470DD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5" name="Freeform: Shape 14">
              <a:extLst>
                <a:ext uri="{FF2B5EF4-FFF2-40B4-BE49-F238E27FC236}">
                  <a16:creationId xmlns:a16="http://schemas.microsoft.com/office/drawing/2014/main" id="{82145AD1-F97C-4253-D3D4-2D2A51C2DE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35E5ED3-64B4-0EFE-CF88-848735F517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D12BEAE-4B51-36E1-3EE6-F75E324DD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539DCA66-8188-E58A-C7FB-DDD981AE2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1E4728C0-9B8F-58BF-4C51-1A7D408D18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1" name="Freeform: Shape 20">
              <a:extLst>
                <a:ext uri="{FF2B5EF4-FFF2-40B4-BE49-F238E27FC236}">
                  <a16:creationId xmlns:a16="http://schemas.microsoft.com/office/drawing/2014/main" id="{3D43FA15-8375-2FDD-226D-135AE67605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2FD32D9A-5856-1737-17CD-A27A6EBA31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7F464F88-1C12-9BDD-68EE-1784C4C6FF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67DEBDF9-96D8-4C01-AD7C-4CA534244B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itle 1">
            <a:extLst>
              <a:ext uri="{FF2B5EF4-FFF2-40B4-BE49-F238E27FC236}">
                <a16:creationId xmlns:a16="http://schemas.microsoft.com/office/drawing/2014/main" id="{59D0851A-140B-74F4-9821-3072D80959F1}"/>
              </a:ext>
            </a:extLst>
          </p:cNvPr>
          <p:cNvSpPr txBox="1">
            <a:spLocks/>
          </p:cNvSpPr>
          <p:nvPr/>
        </p:nvSpPr>
        <p:spPr>
          <a:xfrm>
            <a:off x="236385" y="169987"/>
            <a:ext cx="7303169" cy="91480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solidFill>
                  <a:schemeClr val="tx2"/>
                </a:solidFill>
              </a:rPr>
              <a:t>Why S4C is an important????</a:t>
            </a:r>
          </a:p>
        </p:txBody>
      </p:sp>
      <p:sp>
        <p:nvSpPr>
          <p:cNvPr id="19" name="Content Placeholder 2">
            <a:extLst>
              <a:ext uri="{FF2B5EF4-FFF2-40B4-BE49-F238E27FC236}">
                <a16:creationId xmlns:a16="http://schemas.microsoft.com/office/drawing/2014/main" id="{D3D3EFBC-6B9C-FCF9-B019-47C419442ADD}"/>
              </a:ext>
            </a:extLst>
          </p:cNvPr>
          <p:cNvSpPr txBox="1">
            <a:spLocks/>
          </p:cNvSpPr>
          <p:nvPr/>
        </p:nvSpPr>
        <p:spPr>
          <a:xfrm>
            <a:off x="2510177" y="2970547"/>
            <a:ext cx="2100668" cy="1801598"/>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buChar char="•"/>
            </a:pPr>
            <a:r>
              <a:rPr lang="en-US" sz="1800" dirty="0">
                <a:solidFill>
                  <a:schemeClr val="tx2"/>
                </a:solidFill>
              </a:rPr>
              <a:t>Language</a:t>
            </a:r>
            <a:endParaRPr lang="en-US"/>
          </a:p>
          <a:p>
            <a:pPr marL="285750" indent="-285750">
              <a:buChar char="•"/>
            </a:pPr>
            <a:r>
              <a:rPr lang="en-US" sz="1800" dirty="0">
                <a:solidFill>
                  <a:schemeClr val="tx2"/>
                </a:solidFill>
              </a:rPr>
              <a:t>Culture </a:t>
            </a:r>
          </a:p>
          <a:p>
            <a:pPr marL="285750" indent="-285750">
              <a:buChar char="•"/>
            </a:pPr>
            <a:r>
              <a:rPr lang="en-US" sz="1800" dirty="0">
                <a:solidFill>
                  <a:schemeClr val="tx2"/>
                </a:solidFill>
              </a:rPr>
              <a:t>Belonging   </a:t>
            </a:r>
          </a:p>
          <a:p>
            <a:pPr marL="285750" indent="-285750">
              <a:buChar char="•"/>
            </a:pPr>
            <a:r>
              <a:rPr lang="en-US" sz="1800" dirty="0">
                <a:solidFill>
                  <a:schemeClr val="tx2"/>
                </a:solidFill>
              </a:rPr>
              <a:t>Income   </a:t>
            </a:r>
          </a:p>
        </p:txBody>
      </p:sp>
      <p:sp>
        <p:nvSpPr>
          <p:cNvPr id="2" name="TextBox 1">
            <a:extLst>
              <a:ext uri="{FF2B5EF4-FFF2-40B4-BE49-F238E27FC236}">
                <a16:creationId xmlns:a16="http://schemas.microsoft.com/office/drawing/2014/main" id="{035A8DEE-CC06-AB73-E620-4458CEC8F11D}"/>
              </a:ext>
            </a:extLst>
          </p:cNvPr>
          <p:cNvSpPr txBox="1"/>
          <p:nvPr/>
        </p:nvSpPr>
        <p:spPr>
          <a:xfrm>
            <a:off x="1164771" y="1491342"/>
            <a:ext cx="480705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How old is the Welsh language?</a:t>
            </a:r>
          </a:p>
          <a:p>
            <a:endParaRPr lang="en-US" dirty="0"/>
          </a:p>
          <a:p>
            <a:endParaRPr lang="en-US" dirty="0"/>
          </a:p>
        </p:txBody>
      </p:sp>
      <p:pic>
        <p:nvPicPr>
          <p:cNvPr id="4" name="Picture 3" descr="A painting of a dragon and a flower&#10;&#10;AI-generated content may be incorrect.">
            <a:extLst>
              <a:ext uri="{FF2B5EF4-FFF2-40B4-BE49-F238E27FC236}">
                <a16:creationId xmlns:a16="http://schemas.microsoft.com/office/drawing/2014/main" id="{69151E36-27B7-3088-CB62-DAAE3D98FA76}"/>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777155" y="2417977"/>
            <a:ext cx="6410809" cy="4191808"/>
          </a:xfrm>
          <a:prstGeom prst="rect">
            <a:avLst/>
          </a:prstGeom>
        </p:spPr>
      </p:pic>
      <p:sp>
        <p:nvSpPr>
          <p:cNvPr id="6" name="TextBox 5">
            <a:extLst>
              <a:ext uri="{FF2B5EF4-FFF2-40B4-BE49-F238E27FC236}">
                <a16:creationId xmlns:a16="http://schemas.microsoft.com/office/drawing/2014/main" id="{D188A673-AE66-387E-57D4-C36B6005721C}"/>
              </a:ext>
            </a:extLst>
          </p:cNvPr>
          <p:cNvSpPr txBox="1"/>
          <p:nvPr/>
        </p:nvSpPr>
        <p:spPr>
          <a:xfrm>
            <a:off x="6461664" y="6609786"/>
            <a:ext cx="5726300" cy="343330"/>
          </a:xfrm>
          <a:prstGeom prst="rect">
            <a:avLst/>
          </a:prstGeom>
        </p:spPr>
        <p:txBody>
          <a:bodyPr lIns="91440" tIns="45720" rIns="91440" bIns="45720" anchor="t">
            <a:normAutofit fontScale="92500" lnSpcReduction="10000"/>
          </a:bodyPr>
          <a:lstStyle/>
          <a:p>
            <a:r>
              <a:rPr lang="en-US" dirty="0"/>
              <a:t>The Photo by Photo Author is licensed under CCYYSA.</a:t>
            </a:r>
          </a:p>
        </p:txBody>
      </p:sp>
      <p:pic>
        <p:nvPicPr>
          <p:cNvPr id="7" name="Picture 6" descr="Welsh Culture Illustrations, Royalty-Free Vector Graphics &amp; Clip Art ...">
            <a:extLst>
              <a:ext uri="{FF2B5EF4-FFF2-40B4-BE49-F238E27FC236}">
                <a16:creationId xmlns:a16="http://schemas.microsoft.com/office/drawing/2014/main" id="{FF7A4411-3003-5625-0342-DFB5AD84A9E5}"/>
              </a:ext>
            </a:extLst>
          </p:cNvPr>
          <p:cNvPicPr>
            <a:picLocks noChangeAspect="1"/>
          </p:cNvPicPr>
          <p:nvPr/>
        </p:nvPicPr>
        <p:blipFill>
          <a:blip r:embed="rId6"/>
          <a:stretch>
            <a:fillRect/>
          </a:stretch>
        </p:blipFill>
        <p:spPr>
          <a:xfrm>
            <a:off x="7291160" y="1949974"/>
            <a:ext cx="4410169" cy="4496432"/>
          </a:xfrm>
          <a:prstGeom prst="rect">
            <a:avLst/>
          </a:prstGeom>
        </p:spPr>
      </p:pic>
    </p:spTree>
    <p:extLst>
      <p:ext uri="{BB962C8B-B14F-4D97-AF65-F5344CB8AC3E}">
        <p14:creationId xmlns:p14="http://schemas.microsoft.com/office/powerpoint/2010/main" val="3104673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81318EF6-941E-08EE-D06F-F43F065054AD}"/>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9336EDF-CD57-2470-0EAE-8F2B12352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92306C47-F62D-3946-0817-61A6E165D7F2}"/>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18000"/>
                    </a14:imgEffect>
                  </a14:imgLayer>
                </a14:imgProps>
              </a:ext>
            </a:extLst>
          </a:blip>
          <a:srcRect r="243" b="-1"/>
          <a:stretch>
            <a:fillRect/>
          </a:stretch>
        </p:blipFill>
        <p:spPr>
          <a:xfrm>
            <a:off x="-408907" y="-124936"/>
            <a:ext cx="10129717" cy="7116782"/>
          </a:xfrm>
          <a:prstGeom prst="rect">
            <a:avLst/>
          </a:prstGeom>
        </p:spPr>
      </p:pic>
      <p:sp>
        <p:nvSpPr>
          <p:cNvPr id="13" name="Rectangle 12">
            <a:extLst>
              <a:ext uri="{FF2B5EF4-FFF2-40B4-BE49-F238E27FC236}">
                <a16:creationId xmlns:a16="http://schemas.microsoft.com/office/drawing/2014/main" id="{D01BB83C-8BF2-3AE8-1EC1-3BDA120AB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76D18A41-7B50-FB29-BDA1-7AFAF32D8C6D}"/>
              </a:ext>
            </a:extLst>
          </p:cNvPr>
          <p:cNvPicPr>
            <a:picLocks noChangeAspect="1"/>
          </p:cNvPicPr>
          <p:nvPr/>
        </p:nvPicPr>
        <p:blipFill>
          <a:blip r:embed="rId5"/>
          <a:stretch>
            <a:fillRect/>
          </a:stretch>
        </p:blipFill>
        <p:spPr>
          <a:xfrm>
            <a:off x="8657970" y="5543833"/>
            <a:ext cx="3271060" cy="1054032"/>
          </a:xfrm>
          <a:prstGeom prst="rect">
            <a:avLst/>
          </a:prstGeom>
        </p:spPr>
      </p:pic>
      <p:sp>
        <p:nvSpPr>
          <p:cNvPr id="9" name="Content Placeholder 7">
            <a:extLst>
              <a:ext uri="{FF2B5EF4-FFF2-40B4-BE49-F238E27FC236}">
                <a16:creationId xmlns:a16="http://schemas.microsoft.com/office/drawing/2014/main" id="{BF625B60-6B2E-E908-DC3F-720E7EC13F93}"/>
              </a:ext>
            </a:extLst>
          </p:cNvPr>
          <p:cNvSpPr txBox="1">
            <a:spLocks/>
          </p:cNvSpPr>
          <p:nvPr/>
        </p:nvSpPr>
        <p:spPr>
          <a:xfrm>
            <a:off x="10933113" y="5134988"/>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2050</a:t>
            </a:r>
            <a:endParaRPr lang="en-US" dirty="0"/>
          </a:p>
        </p:txBody>
      </p:sp>
      <p:sp>
        <p:nvSpPr>
          <p:cNvPr id="5" name="TextBox 4">
            <a:extLst>
              <a:ext uri="{FF2B5EF4-FFF2-40B4-BE49-F238E27FC236}">
                <a16:creationId xmlns:a16="http://schemas.microsoft.com/office/drawing/2014/main" id="{67358CF6-A4DC-0895-5D2A-0EF75C7D6246}"/>
              </a:ext>
            </a:extLst>
          </p:cNvPr>
          <p:cNvSpPr txBox="1"/>
          <p:nvPr/>
        </p:nvSpPr>
        <p:spPr>
          <a:xfrm>
            <a:off x="8189257" y="104970"/>
            <a:ext cx="2817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Aptos Display"/>
              </a:rPr>
              <a:t>Where it began</a:t>
            </a:r>
          </a:p>
        </p:txBody>
      </p:sp>
      <p:pic>
        <p:nvPicPr>
          <p:cNvPr id="7" name="Picture 6" descr="S4c Logo PNG Vectors Free Download">
            <a:extLst>
              <a:ext uri="{FF2B5EF4-FFF2-40B4-BE49-F238E27FC236}">
                <a16:creationId xmlns:a16="http://schemas.microsoft.com/office/drawing/2014/main" id="{5C59697E-1AB4-437C-22CC-9368697A7E7A}"/>
              </a:ext>
            </a:extLst>
          </p:cNvPr>
          <p:cNvPicPr>
            <a:picLocks noChangeAspect="1"/>
          </p:cNvPicPr>
          <p:nvPr/>
        </p:nvPicPr>
        <p:blipFill>
          <a:blip r:embed="rId6"/>
          <a:srcRect t="16495" r="2465" b="18131"/>
          <a:stretch>
            <a:fillRect/>
          </a:stretch>
        </p:blipFill>
        <p:spPr>
          <a:xfrm>
            <a:off x="7088217" y="3517780"/>
            <a:ext cx="1371450" cy="919231"/>
          </a:xfrm>
          <a:prstGeom prst="rect">
            <a:avLst/>
          </a:prstGeom>
        </p:spPr>
      </p:pic>
      <p:sp>
        <p:nvSpPr>
          <p:cNvPr id="10" name="Content Placeholder 7">
            <a:extLst>
              <a:ext uri="{FF2B5EF4-FFF2-40B4-BE49-F238E27FC236}">
                <a16:creationId xmlns:a16="http://schemas.microsoft.com/office/drawing/2014/main" id="{44686B1D-8EAE-794B-6538-2F121A1D40F7}"/>
              </a:ext>
            </a:extLst>
          </p:cNvPr>
          <p:cNvSpPr txBox="1">
            <a:spLocks/>
          </p:cNvSpPr>
          <p:nvPr/>
        </p:nvSpPr>
        <p:spPr>
          <a:xfrm>
            <a:off x="7340570" y="4339200"/>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1990s</a:t>
            </a:r>
          </a:p>
        </p:txBody>
      </p:sp>
      <p:pic>
        <p:nvPicPr>
          <p:cNvPr id="12" name="Graphic 11" descr="Image: S4C 1982 logo">
            <a:extLst>
              <a:ext uri="{FF2B5EF4-FFF2-40B4-BE49-F238E27FC236}">
                <a16:creationId xmlns:a16="http://schemas.microsoft.com/office/drawing/2014/main" id="{4CFC23CA-AF61-98DA-77E9-2827E9D637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53419" y="4926218"/>
            <a:ext cx="2743199" cy="411812"/>
          </a:xfrm>
          <a:prstGeom prst="rect">
            <a:avLst/>
          </a:prstGeom>
        </p:spPr>
      </p:pic>
      <p:sp>
        <p:nvSpPr>
          <p:cNvPr id="14" name="Content Placeholder 7">
            <a:extLst>
              <a:ext uri="{FF2B5EF4-FFF2-40B4-BE49-F238E27FC236}">
                <a16:creationId xmlns:a16="http://schemas.microsoft.com/office/drawing/2014/main" id="{D201B6FB-9D13-58F9-EA0E-A19EA01C7840}"/>
              </a:ext>
            </a:extLst>
          </p:cNvPr>
          <p:cNvSpPr txBox="1">
            <a:spLocks/>
          </p:cNvSpPr>
          <p:nvPr/>
        </p:nvSpPr>
        <p:spPr>
          <a:xfrm>
            <a:off x="4655951" y="5462351"/>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1982</a:t>
            </a:r>
          </a:p>
        </p:txBody>
      </p:sp>
      <p:pic>
        <p:nvPicPr>
          <p:cNvPr id="15" name="Picture 14" descr="Gwynfor Evans">
            <a:extLst>
              <a:ext uri="{FF2B5EF4-FFF2-40B4-BE49-F238E27FC236}">
                <a16:creationId xmlns:a16="http://schemas.microsoft.com/office/drawing/2014/main" id="{04902EDE-CB23-9E7E-1E26-3D9B21C3C84A}"/>
              </a:ext>
            </a:extLst>
          </p:cNvPr>
          <p:cNvPicPr>
            <a:picLocks noChangeAspect="1"/>
          </p:cNvPicPr>
          <p:nvPr/>
        </p:nvPicPr>
        <p:blipFill>
          <a:blip r:embed="rId9"/>
          <a:stretch>
            <a:fillRect/>
          </a:stretch>
        </p:blipFill>
        <p:spPr>
          <a:xfrm>
            <a:off x="2063232" y="3348554"/>
            <a:ext cx="1232140" cy="1999172"/>
          </a:xfrm>
          <a:prstGeom prst="ellipse">
            <a:avLst/>
          </a:prstGeom>
          <a:ln>
            <a:noFill/>
          </a:ln>
          <a:effectLst>
            <a:softEdge rad="112500"/>
          </a:effectLst>
        </p:spPr>
      </p:pic>
      <p:sp>
        <p:nvSpPr>
          <p:cNvPr id="16" name="Content Placeholder 7">
            <a:extLst>
              <a:ext uri="{FF2B5EF4-FFF2-40B4-BE49-F238E27FC236}">
                <a16:creationId xmlns:a16="http://schemas.microsoft.com/office/drawing/2014/main" id="{F3A14C83-BDBB-981E-8EF5-F7C4C257D315}"/>
              </a:ext>
            </a:extLst>
          </p:cNvPr>
          <p:cNvSpPr txBox="1">
            <a:spLocks/>
          </p:cNvSpPr>
          <p:nvPr/>
        </p:nvSpPr>
        <p:spPr>
          <a:xfrm>
            <a:off x="2258313" y="5199612"/>
            <a:ext cx="1032982" cy="6084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1980</a:t>
            </a:r>
          </a:p>
        </p:txBody>
      </p:sp>
      <p:pic>
        <p:nvPicPr>
          <p:cNvPr id="17" name="Picture 16" descr="Image - S4C 2000.png | Logopedia | FANDOM powered by Wikia">
            <a:extLst>
              <a:ext uri="{FF2B5EF4-FFF2-40B4-BE49-F238E27FC236}">
                <a16:creationId xmlns:a16="http://schemas.microsoft.com/office/drawing/2014/main" id="{BA73998E-423F-45DB-1407-4D128BEBBCE3}"/>
              </a:ext>
            </a:extLst>
          </p:cNvPr>
          <p:cNvPicPr>
            <a:picLocks noChangeAspect="1"/>
          </p:cNvPicPr>
          <p:nvPr/>
        </p:nvPicPr>
        <p:blipFill>
          <a:blip r:embed="rId5"/>
          <a:stretch>
            <a:fillRect/>
          </a:stretch>
        </p:blipFill>
        <p:spPr>
          <a:xfrm>
            <a:off x="9210419" y="4407301"/>
            <a:ext cx="1243854" cy="421429"/>
          </a:xfrm>
          <a:prstGeom prst="rect">
            <a:avLst/>
          </a:prstGeom>
        </p:spPr>
      </p:pic>
      <p:sp>
        <p:nvSpPr>
          <p:cNvPr id="2" name="Content Placeholder 7">
            <a:extLst>
              <a:ext uri="{FF2B5EF4-FFF2-40B4-BE49-F238E27FC236}">
                <a16:creationId xmlns:a16="http://schemas.microsoft.com/office/drawing/2014/main" id="{14F64A68-C170-9A3B-421E-6FF7AECF5830}"/>
              </a:ext>
            </a:extLst>
          </p:cNvPr>
          <p:cNvSpPr txBox="1">
            <a:spLocks/>
          </p:cNvSpPr>
          <p:nvPr/>
        </p:nvSpPr>
        <p:spPr>
          <a:xfrm>
            <a:off x="3490834" y="2293259"/>
            <a:ext cx="748847" cy="40185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1930</a:t>
            </a:r>
            <a:endParaRPr lang="en-US" dirty="0"/>
          </a:p>
        </p:txBody>
      </p:sp>
      <p:pic>
        <p:nvPicPr>
          <p:cNvPr id="3" name="Picture 2" descr="Introduction: Broadcasting House in the 1930s">
            <a:extLst>
              <a:ext uri="{FF2B5EF4-FFF2-40B4-BE49-F238E27FC236}">
                <a16:creationId xmlns:a16="http://schemas.microsoft.com/office/drawing/2014/main" id="{25487A18-6A1F-B714-4DC1-D13B27F7DC15}"/>
              </a:ext>
            </a:extLst>
          </p:cNvPr>
          <p:cNvPicPr>
            <a:picLocks noChangeAspect="1"/>
          </p:cNvPicPr>
          <p:nvPr/>
        </p:nvPicPr>
        <p:blipFill>
          <a:blip r:embed="rId10"/>
          <a:srcRect t="14341" r="386" b="7031"/>
          <a:stretch>
            <a:fillRect/>
          </a:stretch>
        </p:blipFill>
        <p:spPr>
          <a:xfrm>
            <a:off x="3170089" y="1349928"/>
            <a:ext cx="1396506" cy="7943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Content Placeholder 7">
            <a:extLst>
              <a:ext uri="{FF2B5EF4-FFF2-40B4-BE49-F238E27FC236}">
                <a16:creationId xmlns:a16="http://schemas.microsoft.com/office/drawing/2014/main" id="{9AB7D98B-662A-EA04-648F-276ECD210B04}"/>
              </a:ext>
            </a:extLst>
          </p:cNvPr>
          <p:cNvSpPr txBox="1">
            <a:spLocks/>
          </p:cNvSpPr>
          <p:nvPr/>
        </p:nvSpPr>
        <p:spPr>
          <a:xfrm>
            <a:off x="648499" y="3560469"/>
            <a:ext cx="1045682" cy="4179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1964</a:t>
            </a:r>
            <a:endParaRPr lang="en-US" dirty="0"/>
          </a:p>
        </p:txBody>
      </p:sp>
      <p:pic>
        <p:nvPicPr>
          <p:cNvPr id="8" name="Picture 7" descr="A yellow and blue world map&#10;&#10;AI-generated content may be incorrect.">
            <a:extLst>
              <a:ext uri="{FF2B5EF4-FFF2-40B4-BE49-F238E27FC236}">
                <a16:creationId xmlns:a16="http://schemas.microsoft.com/office/drawing/2014/main" id="{DA325B13-B774-7518-B162-F32088F2B458}"/>
              </a:ext>
            </a:extLst>
          </p:cNvPr>
          <p:cNvPicPr>
            <a:picLocks noChangeAspect="1"/>
          </p:cNvPicPr>
          <p:nvPr/>
        </p:nvPicPr>
        <p:blipFill>
          <a:blip r:embed="rId11"/>
          <a:stretch>
            <a:fillRect/>
          </a:stretch>
        </p:blipFill>
        <p:spPr>
          <a:xfrm>
            <a:off x="602288" y="2892424"/>
            <a:ext cx="1038225" cy="8001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 name="Arrow: U-Turn 18">
            <a:extLst>
              <a:ext uri="{FF2B5EF4-FFF2-40B4-BE49-F238E27FC236}">
                <a16:creationId xmlns:a16="http://schemas.microsoft.com/office/drawing/2014/main" id="{446426B0-5CCA-0BA1-A57D-EF90ED27369B}"/>
              </a:ext>
            </a:extLst>
          </p:cNvPr>
          <p:cNvSpPr/>
          <p:nvPr/>
        </p:nvSpPr>
        <p:spPr>
          <a:xfrm rot="5400000">
            <a:off x="10100940" y="1100138"/>
            <a:ext cx="2560126" cy="905843"/>
          </a:xfrm>
          <a:prstGeom prst="uturnArrow">
            <a:avLst/>
          </a:prstGeom>
          <a:solidFill>
            <a:srgbClr val="4DA7A8"/>
          </a:solidFill>
          <a:ln>
            <a:solidFill>
              <a:schemeClr val="tx2">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4" name="Picture 23">
            <a:extLst>
              <a:ext uri="{FF2B5EF4-FFF2-40B4-BE49-F238E27FC236}">
                <a16:creationId xmlns:a16="http://schemas.microsoft.com/office/drawing/2014/main" id="{A6BB758C-2ECD-A0D5-0F09-5A4245DFFFAA}"/>
              </a:ext>
            </a:extLst>
          </p:cNvPr>
          <p:cNvPicPr>
            <a:picLocks noChangeAspect="1"/>
          </p:cNvPicPr>
          <p:nvPr/>
        </p:nvPicPr>
        <p:blipFill>
          <a:blip r:embed="rId12"/>
          <a:srcRect/>
          <a:stretch>
            <a:fillRect/>
          </a:stretch>
        </p:blipFill>
        <p:spPr>
          <a:xfrm>
            <a:off x="5580932" y="781731"/>
            <a:ext cx="1219370" cy="13717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5" name="Content Placeholder 7">
            <a:extLst>
              <a:ext uri="{FF2B5EF4-FFF2-40B4-BE49-F238E27FC236}">
                <a16:creationId xmlns:a16="http://schemas.microsoft.com/office/drawing/2014/main" id="{E932F439-5BAB-F4C1-AE07-412E96B23BCE}"/>
              </a:ext>
            </a:extLst>
          </p:cNvPr>
          <p:cNvSpPr txBox="1">
            <a:spLocks/>
          </p:cNvSpPr>
          <p:nvPr/>
        </p:nvSpPr>
        <p:spPr>
          <a:xfrm>
            <a:off x="5767320" y="2287983"/>
            <a:ext cx="1032982" cy="608498"/>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1929- the start of television </a:t>
            </a:r>
            <a:endParaRPr lang="en-US" dirty="0"/>
          </a:p>
        </p:txBody>
      </p:sp>
      <p:pic>
        <p:nvPicPr>
          <p:cNvPr id="27" name="Picture 26">
            <a:extLst>
              <a:ext uri="{FF2B5EF4-FFF2-40B4-BE49-F238E27FC236}">
                <a16:creationId xmlns:a16="http://schemas.microsoft.com/office/drawing/2014/main" id="{B178203F-AFAC-ADB1-A831-45201CDD817C}"/>
              </a:ext>
            </a:extLst>
          </p:cNvPr>
          <p:cNvPicPr>
            <a:picLocks noChangeAspect="1"/>
          </p:cNvPicPr>
          <p:nvPr/>
        </p:nvPicPr>
        <p:blipFill>
          <a:blip r:embed="rId13"/>
          <a:stretch>
            <a:fillRect/>
          </a:stretch>
        </p:blipFill>
        <p:spPr>
          <a:xfrm>
            <a:off x="7777424" y="1099157"/>
            <a:ext cx="1619949" cy="10560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9" name="Content Placeholder 7">
            <a:extLst>
              <a:ext uri="{FF2B5EF4-FFF2-40B4-BE49-F238E27FC236}">
                <a16:creationId xmlns:a16="http://schemas.microsoft.com/office/drawing/2014/main" id="{0087AC17-27B9-26A1-5A57-BF699921E42A}"/>
              </a:ext>
            </a:extLst>
          </p:cNvPr>
          <p:cNvSpPr txBox="1">
            <a:spLocks/>
          </p:cNvSpPr>
          <p:nvPr/>
        </p:nvSpPr>
        <p:spPr>
          <a:xfrm>
            <a:off x="7851600" y="2405358"/>
            <a:ext cx="1032982" cy="608498"/>
          </a:xfrm>
          <a:prstGeom prst="rect">
            <a:avLst/>
          </a:prstGeom>
        </p:spPr>
        <p:txBody>
          <a:bodyPr vert="horz" lIns="91440" tIns="45720" rIns="91440" bIns="45720" rtlCol="0" anchor="t">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1923 –BBC’s first broadcast from Wales</a:t>
            </a:r>
            <a:endParaRPr lang="en-US" dirty="0"/>
          </a:p>
        </p:txBody>
      </p:sp>
      <p:sp>
        <p:nvSpPr>
          <p:cNvPr id="30" name="Content Placeholder 7">
            <a:extLst>
              <a:ext uri="{FF2B5EF4-FFF2-40B4-BE49-F238E27FC236}">
                <a16:creationId xmlns:a16="http://schemas.microsoft.com/office/drawing/2014/main" id="{3EB3CBAC-F0B0-2D23-E7D7-C6D882840487}"/>
              </a:ext>
            </a:extLst>
          </p:cNvPr>
          <p:cNvSpPr txBox="1">
            <a:spLocks/>
          </p:cNvSpPr>
          <p:nvPr/>
        </p:nvSpPr>
        <p:spPr>
          <a:xfrm>
            <a:off x="9872955" y="2070707"/>
            <a:ext cx="1034930" cy="1054032"/>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t>Cylch</a:t>
            </a:r>
            <a:r>
              <a:rPr lang="en-US" sz="2400" dirty="0"/>
              <a:t> Dewi </a:t>
            </a:r>
          </a:p>
          <a:p>
            <a:pPr marL="0" indent="0" algn="ctr">
              <a:buNone/>
            </a:pPr>
            <a:r>
              <a:rPr lang="en-US" sz="2400" dirty="0"/>
              <a:t>1920</a:t>
            </a:r>
            <a:endParaRPr lang="en-US" sz="3600" dirty="0"/>
          </a:p>
        </p:txBody>
      </p:sp>
      <p:sp>
        <p:nvSpPr>
          <p:cNvPr id="31" name="Rectangle: Rounded Corners 30">
            <a:extLst>
              <a:ext uri="{FF2B5EF4-FFF2-40B4-BE49-F238E27FC236}">
                <a16:creationId xmlns:a16="http://schemas.microsoft.com/office/drawing/2014/main" id="{89CA51EA-3D59-A7C9-34D8-0D9BF010FAD1}"/>
              </a:ext>
            </a:extLst>
          </p:cNvPr>
          <p:cNvSpPr/>
          <p:nvPr/>
        </p:nvSpPr>
        <p:spPr>
          <a:xfrm>
            <a:off x="9836046" y="1994774"/>
            <a:ext cx="1097280" cy="1192731"/>
          </a:xfrm>
          <a:prstGeom prst="roundRect">
            <a:avLst/>
          </a:prstGeom>
          <a:noFill/>
          <a:ln>
            <a:solidFill>
              <a:srgbClr val="4DA7A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descr="An old radio with a round dial&#10;&#10;AI-generated content may be incorrect.">
            <a:extLst>
              <a:ext uri="{FF2B5EF4-FFF2-40B4-BE49-F238E27FC236}">
                <a16:creationId xmlns:a16="http://schemas.microsoft.com/office/drawing/2014/main" id="{87180EF9-2662-270D-58B9-AF041956C797}"/>
              </a:ext>
            </a:extLst>
          </p:cNvPr>
          <p:cNvPicPr>
            <a:picLocks noChangeAspect="1"/>
          </p:cNvPicPr>
          <p:nvPr/>
        </p:nvPicPr>
        <p:blipFill>
          <a:blip r:embed="rId14">
            <a:alphaModFix/>
          </a:blip>
          <a:stretch>
            <a:fillRect/>
          </a:stretch>
        </p:blipFill>
        <p:spPr>
          <a:xfrm>
            <a:off x="1168400" y="884237"/>
            <a:ext cx="1219200" cy="11906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2" name="Content Placeholder 7">
            <a:extLst>
              <a:ext uri="{FF2B5EF4-FFF2-40B4-BE49-F238E27FC236}">
                <a16:creationId xmlns:a16="http://schemas.microsoft.com/office/drawing/2014/main" id="{D9723CBC-FBDF-BDB3-898B-3E79B52421A6}"/>
              </a:ext>
            </a:extLst>
          </p:cNvPr>
          <p:cNvSpPr txBox="1">
            <a:spLocks/>
          </p:cNvSpPr>
          <p:nvPr/>
        </p:nvSpPr>
        <p:spPr>
          <a:xfrm>
            <a:off x="1346998" y="2061869"/>
            <a:ext cx="1045682" cy="41799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1952</a:t>
            </a:r>
            <a:endParaRPr lang="en-US" dirty="0"/>
          </a:p>
        </p:txBody>
      </p:sp>
      <p:sp>
        <p:nvSpPr>
          <p:cNvPr id="38" name="Arrow: Notched Right 37">
            <a:extLst>
              <a:ext uri="{FF2B5EF4-FFF2-40B4-BE49-F238E27FC236}">
                <a16:creationId xmlns:a16="http://schemas.microsoft.com/office/drawing/2014/main" id="{5A7C20B7-E47D-5BFD-F55A-253A6FE08F09}"/>
              </a:ext>
            </a:extLst>
          </p:cNvPr>
          <p:cNvSpPr/>
          <p:nvPr/>
        </p:nvSpPr>
        <p:spPr>
          <a:xfrm rot="10800000">
            <a:off x="6912428" y="150222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Arrow: Notched Right 38">
            <a:extLst>
              <a:ext uri="{FF2B5EF4-FFF2-40B4-BE49-F238E27FC236}">
                <a16:creationId xmlns:a16="http://schemas.microsoft.com/office/drawing/2014/main" id="{9B84CE94-2B96-4876-0CF9-FA4B42C382D4}"/>
              </a:ext>
            </a:extLst>
          </p:cNvPr>
          <p:cNvSpPr/>
          <p:nvPr/>
        </p:nvSpPr>
        <p:spPr>
          <a:xfrm rot="10800000">
            <a:off x="4816928" y="147365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rrow: Notched Right 39">
            <a:extLst>
              <a:ext uri="{FF2B5EF4-FFF2-40B4-BE49-F238E27FC236}">
                <a16:creationId xmlns:a16="http://schemas.microsoft.com/office/drawing/2014/main" id="{965BD2F7-4F61-5AC7-C565-FC04C3B5ADD6}"/>
              </a:ext>
            </a:extLst>
          </p:cNvPr>
          <p:cNvSpPr/>
          <p:nvPr/>
        </p:nvSpPr>
        <p:spPr>
          <a:xfrm rot="10800000">
            <a:off x="2397578" y="148317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rrow: Notched Right 40">
            <a:extLst>
              <a:ext uri="{FF2B5EF4-FFF2-40B4-BE49-F238E27FC236}">
                <a16:creationId xmlns:a16="http://schemas.microsoft.com/office/drawing/2014/main" id="{93883F19-5F4F-2B27-D45C-01A237013E10}"/>
              </a:ext>
            </a:extLst>
          </p:cNvPr>
          <p:cNvSpPr/>
          <p:nvPr/>
        </p:nvSpPr>
        <p:spPr>
          <a:xfrm rot="12660000">
            <a:off x="9560378" y="156890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Notched Right 22">
            <a:extLst>
              <a:ext uri="{FF2B5EF4-FFF2-40B4-BE49-F238E27FC236}">
                <a16:creationId xmlns:a16="http://schemas.microsoft.com/office/drawing/2014/main" id="{C9F52A53-60AB-265B-614D-AD55D97DAF80}"/>
              </a:ext>
            </a:extLst>
          </p:cNvPr>
          <p:cNvSpPr/>
          <p:nvPr/>
        </p:nvSpPr>
        <p:spPr>
          <a:xfrm rot="6780000">
            <a:off x="806903" y="235947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rrow: Notched Right 42">
            <a:extLst>
              <a:ext uri="{FF2B5EF4-FFF2-40B4-BE49-F238E27FC236}">
                <a16:creationId xmlns:a16="http://schemas.microsoft.com/office/drawing/2014/main" id="{580A2B98-947B-AB1A-7DDE-1C428117DE8B}"/>
              </a:ext>
            </a:extLst>
          </p:cNvPr>
          <p:cNvSpPr/>
          <p:nvPr/>
        </p:nvSpPr>
        <p:spPr>
          <a:xfrm rot="2280000">
            <a:off x="1530803" y="380727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Arrow: Notched Right 44">
            <a:extLst>
              <a:ext uri="{FF2B5EF4-FFF2-40B4-BE49-F238E27FC236}">
                <a16:creationId xmlns:a16="http://schemas.microsoft.com/office/drawing/2014/main" id="{8564FB86-0D07-7532-97C1-DD938360A2C0}"/>
              </a:ext>
            </a:extLst>
          </p:cNvPr>
          <p:cNvSpPr/>
          <p:nvPr/>
        </p:nvSpPr>
        <p:spPr>
          <a:xfrm rot="2340000">
            <a:off x="3483428" y="442640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Arrow: Notched Right 48">
            <a:extLst>
              <a:ext uri="{FF2B5EF4-FFF2-40B4-BE49-F238E27FC236}">
                <a16:creationId xmlns:a16="http://schemas.microsoft.com/office/drawing/2014/main" id="{C5E37B69-0D36-008F-F365-3F4DC8F57F94}"/>
              </a:ext>
            </a:extLst>
          </p:cNvPr>
          <p:cNvSpPr/>
          <p:nvPr/>
        </p:nvSpPr>
        <p:spPr>
          <a:xfrm rot="18960000">
            <a:off x="6302828" y="438830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Arrow: Notched Right 50">
            <a:extLst>
              <a:ext uri="{FF2B5EF4-FFF2-40B4-BE49-F238E27FC236}">
                <a16:creationId xmlns:a16="http://schemas.microsoft.com/office/drawing/2014/main" id="{CE503E27-A445-EC37-324A-EA19549E2741}"/>
              </a:ext>
            </a:extLst>
          </p:cNvPr>
          <p:cNvSpPr/>
          <p:nvPr/>
        </p:nvSpPr>
        <p:spPr>
          <a:xfrm rot="2100000">
            <a:off x="8569778" y="4112078"/>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Arrow: Notched Right 52">
            <a:extLst>
              <a:ext uri="{FF2B5EF4-FFF2-40B4-BE49-F238E27FC236}">
                <a16:creationId xmlns:a16="http://schemas.microsoft.com/office/drawing/2014/main" id="{4718F391-90D6-33E7-7A6B-DE9540653A9D}"/>
              </a:ext>
            </a:extLst>
          </p:cNvPr>
          <p:cNvSpPr/>
          <p:nvPr/>
        </p:nvSpPr>
        <p:spPr>
          <a:xfrm rot="2400000">
            <a:off x="10389053" y="4940753"/>
            <a:ext cx="620485" cy="228600"/>
          </a:xfrm>
          <a:prstGeom prst="notchedRightArrow">
            <a:avLst/>
          </a:prstGeom>
          <a:solidFill>
            <a:srgbClr val="4DA7A8"/>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5493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a:extLst>
            <a:ext uri="{FF2B5EF4-FFF2-40B4-BE49-F238E27FC236}">
              <a16:creationId xmlns:a16="http://schemas.microsoft.com/office/drawing/2014/main" id="{D7FC7D38-5507-888E-61E5-4FBB60105089}"/>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FBA24E4-925B-4790-55BB-D12D7F3B9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red dragon with a dragon and yellow flowers&#10;&#10;AI-generated content may be incorrect.">
            <a:extLst>
              <a:ext uri="{FF2B5EF4-FFF2-40B4-BE49-F238E27FC236}">
                <a16:creationId xmlns:a16="http://schemas.microsoft.com/office/drawing/2014/main" id="{56CF8123-89C4-6DED-0E8E-15DA98DC0FC9}"/>
              </a:ext>
            </a:extLst>
          </p:cNvPr>
          <p:cNvPicPr>
            <a:picLocks noChangeAspect="1"/>
          </p:cNvPicPr>
          <p:nvPr/>
        </p:nvPicPr>
        <p:blipFill>
          <a:blip r:embed="rId3">
            <a:alphaModFix amt="99000"/>
            <a:extLst>
              <a:ext uri="{BEBA8EAE-BF5A-486C-A8C5-ECC9F3942E4B}">
                <a14:imgProps xmlns:a14="http://schemas.microsoft.com/office/drawing/2010/main">
                  <a14:imgLayer r:embed="rId4">
                    <a14:imgEffect>
                      <a14:saturation sat="69000"/>
                    </a14:imgEffect>
                    <a14:imgEffect>
                      <a14:brightnessContrast bright="19000"/>
                    </a14:imgEffect>
                  </a14:imgLayer>
                </a14:imgProps>
              </a:ext>
            </a:extLst>
          </a:blip>
          <a:srcRect r="243" b="-1"/>
          <a:stretch>
            <a:fillRect/>
          </a:stretch>
        </p:blipFill>
        <p:spPr>
          <a:xfrm>
            <a:off x="-149882" y="-258782"/>
            <a:ext cx="10129717" cy="7116782"/>
          </a:xfrm>
          <a:prstGeom prst="rect">
            <a:avLst/>
          </a:prstGeom>
        </p:spPr>
      </p:pic>
      <p:sp>
        <p:nvSpPr>
          <p:cNvPr id="13" name="Rectangle 12">
            <a:extLst>
              <a:ext uri="{FF2B5EF4-FFF2-40B4-BE49-F238E27FC236}">
                <a16:creationId xmlns:a16="http://schemas.microsoft.com/office/drawing/2014/main" id="{189C03AC-BB8B-4969-7BBE-2BF7FB58F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Image - S4C 2000.png | Logopedia | FANDOM powered by Wikia">
            <a:extLst>
              <a:ext uri="{FF2B5EF4-FFF2-40B4-BE49-F238E27FC236}">
                <a16:creationId xmlns:a16="http://schemas.microsoft.com/office/drawing/2014/main" id="{15C5F445-CA54-B748-A5C3-56549DD42759}"/>
              </a:ext>
            </a:extLst>
          </p:cNvPr>
          <p:cNvPicPr>
            <a:picLocks noChangeAspect="1"/>
          </p:cNvPicPr>
          <p:nvPr/>
        </p:nvPicPr>
        <p:blipFill>
          <a:blip r:embed="rId5"/>
          <a:stretch>
            <a:fillRect/>
          </a:stretch>
        </p:blipFill>
        <p:spPr>
          <a:xfrm>
            <a:off x="9360876" y="294815"/>
            <a:ext cx="2315332" cy="744066"/>
          </a:xfrm>
          <a:prstGeom prst="rect">
            <a:avLst/>
          </a:prstGeom>
        </p:spPr>
      </p:pic>
      <p:sp>
        <p:nvSpPr>
          <p:cNvPr id="10" name="TextBox 9">
            <a:extLst>
              <a:ext uri="{FF2B5EF4-FFF2-40B4-BE49-F238E27FC236}">
                <a16:creationId xmlns:a16="http://schemas.microsoft.com/office/drawing/2014/main" id="{F3A60443-4636-DB70-628C-10C9895EE0ED}"/>
              </a:ext>
            </a:extLst>
          </p:cNvPr>
          <p:cNvSpPr txBox="1"/>
          <p:nvPr/>
        </p:nvSpPr>
        <p:spPr>
          <a:xfrm>
            <a:off x="1724238" y="659550"/>
            <a:ext cx="382121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3600" dirty="0">
                <a:solidFill>
                  <a:srgbClr val="0E2841"/>
                </a:solidFill>
                <a:latin typeface="Aptos Display"/>
              </a:rPr>
              <a:t>Social and Culture </a:t>
            </a:r>
          </a:p>
          <a:p>
            <a:pPr algn="r"/>
            <a:endParaRPr lang="en-US"/>
          </a:p>
        </p:txBody>
      </p:sp>
      <p:pic>
        <p:nvPicPr>
          <p:cNvPr id="5" name="Picture 4" descr="A diagram of a social purpose&#10;&#10;AI-generated content may be incorrect.">
            <a:extLst>
              <a:ext uri="{FF2B5EF4-FFF2-40B4-BE49-F238E27FC236}">
                <a16:creationId xmlns:a16="http://schemas.microsoft.com/office/drawing/2014/main" id="{E4A86DDE-C176-6C8E-0D70-33C34DD33924}"/>
              </a:ext>
            </a:extLst>
          </p:cNvPr>
          <p:cNvPicPr>
            <a:picLocks noChangeAspect="1"/>
          </p:cNvPicPr>
          <p:nvPr/>
        </p:nvPicPr>
        <p:blipFill>
          <a:blip r:embed="rId6"/>
          <a:stretch>
            <a:fillRect/>
          </a:stretch>
        </p:blipFill>
        <p:spPr>
          <a:xfrm>
            <a:off x="4071221" y="1707342"/>
            <a:ext cx="8115300" cy="3438525"/>
          </a:xfrm>
          <a:prstGeom prst="rect">
            <a:avLst/>
          </a:prstGeom>
        </p:spPr>
      </p:pic>
    </p:spTree>
    <p:extLst>
      <p:ext uri="{BB962C8B-B14F-4D97-AF65-F5344CB8AC3E}">
        <p14:creationId xmlns:p14="http://schemas.microsoft.com/office/powerpoint/2010/main" val="3245858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228</TotalTime>
  <Words>4197</Words>
  <Application>Microsoft Office PowerPoint</Application>
  <PresentationFormat>Widescreen</PresentationFormat>
  <Paragraphs>223</Paragraphs>
  <Slides>21</Slides>
  <Notes>12</Notes>
  <HiddenSlides>7</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 pictures</vt:lpstr>
      <vt:lpstr>Reference - pictures</vt:lpstr>
      <vt:lpstr>References </vt:lpstr>
      <vt:lpstr>References </vt:lpstr>
      <vt:lpstr>References </vt:lpstr>
      <vt:lpstr>References </vt:lpstr>
      <vt:lpstr>PowerPoint Presentation</vt:lpstr>
      <vt:lpstr>Historic Welsh Event ECIE 5004</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Ellie Kelman</cp:lastModifiedBy>
  <cp:revision>2480</cp:revision>
  <dcterms:created xsi:type="dcterms:W3CDTF">2025-11-14T10:11:11Z</dcterms:created>
  <dcterms:modified xsi:type="dcterms:W3CDTF">2025-12-17T16:03:31Z</dcterms:modified>
</cp:coreProperties>
</file>