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2"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cmpd="sng" w="38100">
              <a:solidFill>
                <a:schemeClr val="lt1"/>
              </a:solidFill>
            </a:ln>
          </a:top>
        </a:tcBdr>
        <a:fill>
          <a:solidFill>
            <a:schemeClr val="accent1"/>
          </a:solidFill>
        </a:fill>
      </a:tcStyle>
    </a:lastRow>
    <a:firstRow>
      <a:tcTxStyle b="on">
        <a:fontRef idx="minor">
          <a:prstClr val="black"/>
        </a:fontRef>
        <a:schemeClr val="lt1"/>
      </a:tcTxStyle>
      <a:tcStyle>
        <a:tcBdr>
          <a:bottom>
            <a:ln cmpd="sng" w="38100">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autoAdjust="0" sz="14994"/>
    <p:restoredTop sz="94660"/>
  </p:normalViewPr>
  <p:slideViewPr>
    <p:cSldViewPr snapToGrid="0">
      <p:cViewPr varScale="1">
        <p:scale>
          <a:sx d="100" n="91"/>
          <a:sy d="100" n="91"/>
        </p:scale>
        <p:origin x="534" y="90"/>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8" Target="slides/slide13.xml" Type="http://schemas.openxmlformats.org/officeDocument/2006/relationships/slide"/><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11" name="Freeform 6"/>
          <p:cNvSpPr/>
          <p:nvPr/>
        </p:nvSpPr>
        <p:spPr>
          <a:xfrm>
            <a:off x="0" y="-3175"/>
            <a:ext cx="12192000" cy="5203825"/>
          </a:xfrm>
          <a:custGeom>
            <a:avLst/>
            <a:gdLst/>
            <a:ahLst/>
            <a:cxnLst/>
            <a:rect b="b" l="0" r="r" t="0"/>
            <a:pathLst>
              <a:path h="3278" w="5760">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numCol="1"/>
          <a:lstStyle>
            <a:lvl1pPr>
              <a:defRPr sz="5400"/>
            </a:lvl1pPr>
          </a:lstStyle>
          <a:p>
            <a:r>
              <a:rPr lang="en-US" smtClean="0"/>
              <a:t>Click to edit Master title style</a:t>
            </a:r>
            <a:endParaRPr dirty="0" lang="en-US"/>
          </a:p>
        </p:txBody>
      </p:sp>
      <p:sp>
        <p:nvSpPr>
          <p:cNvPr id="3" name="Subtitle 2"/>
          <p:cNvSpPr>
            <a:spLocks noGrp="1"/>
          </p:cNvSpPr>
          <p:nvPr>
            <p:ph idx="1" type="subTitle"/>
          </p:nvPr>
        </p:nvSpPr>
        <p:spPr>
          <a:xfrm>
            <a:off x="810001" y="5280847"/>
            <a:ext cx="10572000" cy="434974"/>
          </a:xfrm>
        </p:spPr>
        <p:txBody>
          <a:bodyPr anchor="t" numCol="1"/>
          <a:lstStyle>
            <a:lvl1pPr algn="l" indent="0" marL="0">
              <a:buNone/>
              <a:defRPr>
                <a:solidFill>
                  <a:schemeClr val="tx1"/>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smtClean="0"/>
              <a:t>Click to edit Master subtitle style</a:t>
            </a:r>
            <a:endParaRPr dirty="0" lang="en-US"/>
          </a:p>
        </p:txBody>
      </p:sp>
      <p:sp>
        <p:nvSpPr>
          <p:cNvPr id="4" name="Date Placeholder 3"/>
          <p:cNvSpPr>
            <a:spLocks noGrp="1"/>
          </p:cNvSpPr>
          <p:nvPr>
            <p:ph idx="10" sz="half" type="dt"/>
          </p:nvPr>
        </p:nvSpPr>
        <p:spPr/>
        <p:txBody>
          <a:bodyPr numCol="1"/>
          <a:lstStyle/>
          <a:p>
            <a:fld id="{08B9EBBA-996F-894A-B54A-D6246ED52CEA}" type="datetimeFigureOut">
              <a:rPr dirty="0" lang="en-US"/>
              <a:pPr/>
              <a:t>8/14/2021</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11" name="Freeform 6"/>
          <p:cNvSpPr/>
          <p:nvPr/>
        </p:nvSpPr>
        <p:spPr>
          <a:xfrm>
            <a:off x="0" y="0"/>
            <a:ext cx="12192000" cy="2185988"/>
          </a:xfrm>
          <a:custGeom>
            <a:avLst/>
            <a:gdLst/>
            <a:ahLst/>
            <a:cxnLst/>
            <a:rect b="b" l="0" r="r" t="0"/>
            <a:pathLst>
              <a:path h="1377" w="5760">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numCol="1"/>
          <a:lstStyle/>
          <a:p>
            <a:r>
              <a:rPr lang="en-US" smtClean="0"/>
              <a:t>Click to edit Master title style</a:t>
            </a:r>
            <a:endParaRPr dirty="0" lang="en-US"/>
          </a:p>
        </p:txBody>
      </p:sp>
      <p:sp>
        <p:nvSpPr>
          <p:cNvPr id="3" name="Content Placeholder 2"/>
          <p:cNvSpPr>
            <a:spLocks noGrp="1"/>
          </p:cNvSpPr>
          <p:nvPr>
            <p:ph idx="1"/>
          </p:nvPr>
        </p:nvSpPr>
        <p:spPr>
          <a:xfrm>
            <a:off x="818712" y="2222287"/>
            <a:ext cx="10554574" cy="3636511"/>
          </a:xfrm>
        </p:spPr>
        <p:txBody>
          <a:bodyPr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9B3A1323-8D79-1946-B0D7-40001CF92E9D}" type="datetimeFigureOut">
              <a:rPr dirty="0" lang="en-US"/>
              <a:pPr/>
              <a:t>8/14/2021</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10" name="Freeform 7"/>
          <p:cNvSpPr/>
          <p:nvPr/>
        </p:nvSpPr>
        <p:spPr>
          <a:xfrm>
            <a:off x="0" y="1"/>
            <a:ext cx="12192000" cy="5203825"/>
          </a:xfrm>
          <a:custGeom>
            <a:avLst/>
            <a:gdLst/>
            <a:ahLst/>
            <a:cxnLst/>
            <a:rect b="b" l="0" r="r" t="0"/>
            <a:pathLst>
              <a:path h="3278" w="5760">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numCol="1"/>
          <a:lstStyle>
            <a:lvl1pPr algn="r">
              <a:defRPr b="1" cap="none" sz="4800"/>
            </a:lvl1pPr>
          </a:lstStyle>
          <a:p>
            <a:r>
              <a:rPr lang="en-US" smtClean="0"/>
              <a:t>Click to edit Master title style</a:t>
            </a:r>
            <a:endParaRPr dirty="0" lang="en-US"/>
          </a:p>
        </p:txBody>
      </p:sp>
      <p:sp>
        <p:nvSpPr>
          <p:cNvPr id="3" name="Text Placeholder 2"/>
          <p:cNvSpPr>
            <a:spLocks noGrp="1"/>
          </p:cNvSpPr>
          <p:nvPr>
            <p:ph idx="1" type="body"/>
          </p:nvPr>
        </p:nvSpPr>
        <p:spPr>
          <a:xfrm>
            <a:off x="810000" y="5281201"/>
            <a:ext cx="10561418" cy="433955"/>
          </a:xfrm>
        </p:spPr>
        <p:txBody>
          <a:bodyPr anchor="t" numCol="1">
            <a:noAutofit/>
          </a:bodyPr>
          <a:lstStyle>
            <a:lvl1pPr algn="r" indent="0" marL="0">
              <a:buNone/>
              <a:defRPr sz="18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8DFA1846-DA80-1C48-A609-854EA85C59AD}" type="datetimeFigureOut">
              <a:rPr dirty="0" lang="en-US"/>
              <a:pPr/>
              <a:t>8/14/2021</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8" name="Freeform 6"/>
          <p:cNvSpPr/>
          <p:nvPr/>
        </p:nvSpPr>
        <p:spPr>
          <a:xfrm>
            <a:off x="0" y="0"/>
            <a:ext cx="12192000" cy="2185988"/>
          </a:xfrm>
          <a:custGeom>
            <a:avLst/>
            <a:gdLst/>
            <a:ahLst/>
            <a:cxnLst/>
            <a:rect b="b" l="0" r="r" t="0"/>
            <a:pathLst>
              <a:path h="1377" w="5760">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Content Placeholder 2"/>
          <p:cNvSpPr>
            <a:spLocks noGrp="1"/>
          </p:cNvSpPr>
          <p:nvPr>
            <p:ph idx="1" sz="half"/>
          </p:nvPr>
        </p:nvSpPr>
        <p:spPr>
          <a:xfrm>
            <a:off x="818712" y="2222287"/>
            <a:ext cx="5185873" cy="3638763"/>
          </a:xfrm>
        </p:spPr>
        <p:txBody>
          <a:bodyPr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Content Placeholder 3"/>
          <p:cNvSpPr>
            <a:spLocks noGrp="1"/>
          </p:cNvSpPr>
          <p:nvPr>
            <p:ph idx="2" sz="half"/>
          </p:nvPr>
        </p:nvSpPr>
        <p:spPr>
          <a:xfrm>
            <a:off x="6187415" y="2222287"/>
            <a:ext cx="5194583" cy="3638764"/>
          </a:xfrm>
        </p:spPr>
        <p:txBody>
          <a:bodyPr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5" name="Date Placeholder 4"/>
          <p:cNvSpPr>
            <a:spLocks noGrp="1"/>
          </p:cNvSpPr>
          <p:nvPr>
            <p:ph idx="10" sz="half" type="dt"/>
          </p:nvPr>
        </p:nvSpPr>
        <p:spPr/>
        <p:txBody>
          <a:bodyPr numCol="1"/>
          <a:lstStyle/>
          <a:p>
            <a:fld id="{57302355-E14B-8545-A8F8-0FE83CC9D524}" type="datetimeFigureOut">
              <a:rPr dirty="0" lang="en-US"/>
              <a:pPr/>
              <a:t>8/14/2021</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10" name="Freeform 6"/>
          <p:cNvSpPr/>
          <p:nvPr/>
        </p:nvSpPr>
        <p:spPr>
          <a:xfrm>
            <a:off x="0" y="0"/>
            <a:ext cx="12192000" cy="2185988"/>
          </a:xfrm>
          <a:custGeom>
            <a:avLst/>
            <a:gdLst/>
            <a:ahLst/>
            <a:cxnLst/>
            <a:rect b="b" l="0" r="r" t="0"/>
            <a:pathLst>
              <a:path h="1377" w="5760">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numCol="1"/>
          <a:lstStyle>
            <a:lvl1pPr>
              <a:defRPr/>
            </a:lvl1pPr>
          </a:lstStyle>
          <a:p>
            <a:r>
              <a:rPr lang="en-US" smtClean="0"/>
              <a:t>Click to edit Master title style</a:t>
            </a:r>
            <a:endParaRPr dirty="0" lang="en-US"/>
          </a:p>
        </p:txBody>
      </p:sp>
      <p:sp>
        <p:nvSpPr>
          <p:cNvPr id="3" name="Text Placeholder 2"/>
          <p:cNvSpPr>
            <a:spLocks noGrp="1"/>
          </p:cNvSpPr>
          <p:nvPr>
            <p:ph idx="1" type="body"/>
          </p:nvPr>
        </p:nvSpPr>
        <p:spPr>
          <a:xfrm>
            <a:off x="814728" y="2174875"/>
            <a:ext cx="5189857" cy="576262"/>
          </a:xfrm>
        </p:spPr>
        <p:txBody>
          <a:bodyPr anchor="b" numCol="1">
            <a:noAutofit/>
          </a:bodyPr>
          <a:lstStyle>
            <a:lvl1pPr algn="ctr" indent="0" marL="0">
              <a:buNone/>
              <a:defRPr b="0" sz="20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Edit Master text styles</a:t>
            </a:r>
          </a:p>
        </p:txBody>
      </p:sp>
      <p:sp>
        <p:nvSpPr>
          <p:cNvPr id="4" name="Content Placeholder 3"/>
          <p:cNvSpPr>
            <a:spLocks noGrp="1"/>
          </p:cNvSpPr>
          <p:nvPr>
            <p:ph idx="2" sz="half"/>
          </p:nvPr>
        </p:nvSpPr>
        <p:spPr>
          <a:xfrm>
            <a:off x="814729" y="2751138"/>
            <a:ext cx="5189856" cy="3109913"/>
          </a:xfrm>
        </p:spPr>
        <p:txBody>
          <a:bodyPr anchor="t"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5" name="Text Placeholder 4"/>
          <p:cNvSpPr>
            <a:spLocks noGrp="1"/>
          </p:cNvSpPr>
          <p:nvPr>
            <p:ph idx="3" sz="quarter" type="body"/>
          </p:nvPr>
        </p:nvSpPr>
        <p:spPr>
          <a:xfrm>
            <a:off x="6187415" y="2174875"/>
            <a:ext cx="5194583" cy="576262"/>
          </a:xfrm>
        </p:spPr>
        <p:txBody>
          <a:bodyPr anchor="b" numCol="1">
            <a:noAutofit/>
          </a:bodyPr>
          <a:lstStyle>
            <a:lvl1pPr algn="ctr" indent="0" marL="0">
              <a:buNone/>
              <a:defRPr b="0" sz="20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Edit Master text styles</a:t>
            </a:r>
          </a:p>
        </p:txBody>
      </p:sp>
      <p:sp>
        <p:nvSpPr>
          <p:cNvPr id="6" name="Content Placeholder 5"/>
          <p:cNvSpPr>
            <a:spLocks noGrp="1"/>
          </p:cNvSpPr>
          <p:nvPr>
            <p:ph idx="4" sz="quarter"/>
          </p:nvPr>
        </p:nvSpPr>
        <p:spPr>
          <a:xfrm>
            <a:off x="6187415" y="2751138"/>
            <a:ext cx="5194583" cy="3109913"/>
          </a:xfrm>
        </p:spPr>
        <p:txBody>
          <a:bodyPr anchor="t"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7" name="Date Placeholder 6"/>
          <p:cNvSpPr>
            <a:spLocks noGrp="1"/>
          </p:cNvSpPr>
          <p:nvPr>
            <p:ph idx="10" sz="half" type="dt"/>
          </p:nvPr>
        </p:nvSpPr>
        <p:spPr/>
        <p:txBody>
          <a:bodyPr numCol="1"/>
          <a:lstStyle/>
          <a:p>
            <a:fld id="{02640F58-564D-2B4F-AE67-E407BA4FCF45}" type="datetimeFigureOut">
              <a:rPr dirty="0" lang="en-US"/>
              <a:pPr/>
              <a:t>8/14/2021</a:t>
            </a:fld>
            <a:endParaRPr dirty="0" lang="en-US"/>
          </a:p>
        </p:txBody>
      </p:sp>
      <p:sp>
        <p:nvSpPr>
          <p:cNvPr id="8" name="Footer Placeholder 7"/>
          <p:cNvSpPr>
            <a:spLocks noGrp="1"/>
          </p:cNvSpPr>
          <p:nvPr>
            <p:ph idx="11" sz="quarter" type="ftr"/>
          </p:nvPr>
        </p:nvSpPr>
        <p:spPr/>
        <p:txBody>
          <a:bodyPr numCol="1"/>
          <a:lstStyle/>
          <a:p>
            <a:endParaRPr dirty="0" lang="en-US"/>
          </a:p>
        </p:txBody>
      </p:sp>
      <p:sp>
        <p:nvSpPr>
          <p:cNvPr id="9" name="Slide Number Placeholder 8"/>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6" name="Freeform 6"/>
          <p:cNvSpPr/>
          <p:nvPr/>
        </p:nvSpPr>
        <p:spPr>
          <a:xfrm>
            <a:off x="0" y="0"/>
            <a:ext cx="12192000" cy="2185988"/>
          </a:xfrm>
          <a:custGeom>
            <a:avLst/>
            <a:gdLst/>
            <a:ahLst/>
            <a:cxnLst/>
            <a:rect b="b" l="0" r="r" t="0"/>
            <a:pathLst>
              <a:path h="1377" w="5760">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Date Placeholder 2"/>
          <p:cNvSpPr>
            <a:spLocks noGrp="1"/>
          </p:cNvSpPr>
          <p:nvPr>
            <p:ph idx="10" sz="half" type="dt"/>
          </p:nvPr>
        </p:nvSpPr>
        <p:spPr/>
        <p:txBody>
          <a:bodyPr numCol="1"/>
          <a:lstStyle/>
          <a:p>
            <a:fld id="{F13A34C8-038E-2045-AF43-DF7DBB8E0E9E}" type="datetimeFigureOut">
              <a:rPr dirty="0" lang="en-US"/>
              <a:pPr/>
              <a:t>8/14/2021</a:t>
            </a:fld>
            <a:endParaRPr dirty="0" lang="en-US"/>
          </a:p>
        </p:txBody>
      </p:sp>
      <p:sp>
        <p:nvSpPr>
          <p:cNvPr id="4" name="Footer Placeholder 3"/>
          <p:cNvSpPr>
            <a:spLocks noGrp="1"/>
          </p:cNvSpPr>
          <p:nvPr>
            <p:ph idx="11" sz="quarter" type="ftr"/>
          </p:nvPr>
        </p:nvSpPr>
        <p:spPr/>
        <p:txBody>
          <a:bodyPr numCol="1"/>
          <a:lstStyle/>
          <a:p>
            <a:endParaRPr dirty="0" lang="en-US"/>
          </a:p>
        </p:txBody>
      </p:sp>
      <p:sp>
        <p:nvSpPr>
          <p:cNvPr id="5" name="Slide Number Placeholder 4"/>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8818C68F-D26B-8F47-958C-23B49CF8A634}" type="datetimeFigureOut">
              <a:rPr dirty="0" lang="en-US"/>
              <a:pPr/>
              <a:t>8/14/2021</a:t>
            </a:fld>
            <a:endParaRPr dirty="0" lang="en-US"/>
          </a:p>
        </p:txBody>
      </p:sp>
      <p:sp>
        <p:nvSpPr>
          <p:cNvPr id="3" name="Footer Placeholder 2"/>
          <p:cNvSpPr>
            <a:spLocks noGrp="1"/>
          </p:cNvSpPr>
          <p:nvPr>
            <p:ph idx="11" sz="quarter" type="ftr"/>
          </p:nvPr>
        </p:nvSpPr>
        <p:spPr/>
        <p:txBody>
          <a:bodyPr numCol="1"/>
          <a:lstStyle/>
          <a:p>
            <a:endParaRPr dirty="0" lang="en-US"/>
          </a:p>
        </p:txBody>
      </p:sp>
      <p:sp>
        <p:nvSpPr>
          <p:cNvPr id="4" name="Slide Number Placeholder 3"/>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a:xfrm>
            <a:off x="1073151" y="446087"/>
            <a:ext cx="3547533" cy="1814651"/>
          </a:xfrm>
          <a:custGeom>
            <a:avLst/>
            <a:gdLst/>
            <a:ahLst/>
            <a:cxnLst/>
            <a:rect b="b" l="0" r="r" t="0"/>
            <a:pathLst>
              <a:path h="2308" w="3384">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numCol="1"/>
          <a:lstStyle>
            <a:lvl1pPr algn="l">
              <a:defRPr b="1" sz="2000"/>
            </a:lvl1pPr>
          </a:lstStyle>
          <a:p>
            <a:r>
              <a:rPr lang="en-US" smtClean="0"/>
              <a:t>Click to edit Master title style</a:t>
            </a:r>
            <a:endParaRPr dirty="0" lang="en-US"/>
          </a:p>
        </p:txBody>
      </p:sp>
      <p:sp>
        <p:nvSpPr>
          <p:cNvPr id="3" name="Content Placeholder 2"/>
          <p:cNvSpPr>
            <a:spLocks noGrp="1"/>
          </p:cNvSpPr>
          <p:nvPr>
            <p:ph idx="1"/>
          </p:nvPr>
        </p:nvSpPr>
        <p:spPr>
          <a:xfrm>
            <a:off x="4855633" y="446088"/>
            <a:ext cx="6252633" cy="5414963"/>
          </a:xfrm>
        </p:spPr>
        <p:txBody>
          <a:bodyPr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Text Placeholder 3"/>
          <p:cNvSpPr>
            <a:spLocks noGrp="1"/>
          </p:cNvSpPr>
          <p:nvPr>
            <p:ph idx="2" sz="half" type="body"/>
          </p:nvPr>
        </p:nvSpPr>
        <p:spPr>
          <a:xfrm>
            <a:off x="1073151" y="2260738"/>
            <a:ext cx="3547533" cy="3600311"/>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Edit Master text styles</a:t>
            </a:r>
          </a:p>
        </p:txBody>
      </p:sp>
      <p:sp>
        <p:nvSpPr>
          <p:cNvPr id="5" name="Date Placeholder 4"/>
          <p:cNvSpPr>
            <a:spLocks noGrp="1"/>
          </p:cNvSpPr>
          <p:nvPr>
            <p:ph idx="10" sz="half" type="dt"/>
          </p:nvPr>
        </p:nvSpPr>
        <p:spPr/>
        <p:txBody>
          <a:bodyPr numCol="1"/>
          <a:lstStyle/>
          <a:p>
            <a:fld id="{D0DF5E60-9974-AC48-9591-99C2BB44B7CF}" type="datetimeFigureOut">
              <a:rPr dirty="0" lang="en-US"/>
              <a:pPr/>
              <a:t>8/14/2021</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numCol="1">
            <a:normAutofit/>
          </a:bodyPr>
          <a:lstStyle>
            <a:lvl1pPr algn="l">
              <a:defRPr b="0" sz="2400"/>
            </a:lvl1pPr>
          </a:lstStyle>
          <a:p>
            <a:r>
              <a:rPr lang="en-US" smtClean="0"/>
              <a:t>Click to edit Master title style</a:t>
            </a:r>
            <a:endParaRPr dirty="0" lang="en-US"/>
          </a:p>
        </p:txBody>
      </p:sp>
      <p:sp>
        <p:nvSpPr>
          <p:cNvPr id="9" name="Picture Placeholder 11"/>
          <p:cNvSpPr>
            <a:spLocks noChangeAspect="1" noGrp="1"/>
          </p:cNvSpPr>
          <p:nvPr>
            <p:ph idx="13" sz="quarter" type="pic"/>
          </p:nvPr>
        </p:nvSpPr>
        <p:spPr>
          <a:xfrm>
            <a:off x="6098117" y="0"/>
            <a:ext cx="6093883" cy="6858000"/>
          </a:xfrm>
          <a:custGeom>
            <a:avLst/>
            <a:gdLst/>
            <a:ahLst/>
            <a:cxnLst/>
            <a:rect b="b" l="0" r="r" t="0"/>
            <a:pathLst>
              <a:path h="4320" w="2879">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anchor="t" anchorCtr="0" compatLnSpc="1" numCol="1" wrap="square">
            <a:prstTxWarp prst="textNoShape">
              <a:avLst/>
            </a:prstTxWarp>
            <a:normAutofit/>
          </a:bodyPr>
          <a:lstStyle>
            <a:lvl1pPr algn="ctr">
              <a:buFontTx/>
              <a:buNone/>
              <a:defRPr sz="1400"/>
            </a:lvl1pPr>
          </a:lstStyle>
          <a:p>
            <a:r>
              <a:rPr lang="en-US" smtClean="0"/>
              <a:t>Click icon to add picture</a:t>
            </a:r>
            <a:endParaRPr dirty="0" lang="en-US"/>
          </a:p>
        </p:txBody>
      </p:sp>
      <p:sp>
        <p:nvSpPr>
          <p:cNvPr id="4" name="Text Placeholder 3"/>
          <p:cNvSpPr>
            <a:spLocks noGrp="1"/>
          </p:cNvSpPr>
          <p:nvPr>
            <p:ph idx="2" sz="half" type="body"/>
          </p:nvPr>
        </p:nvSpPr>
        <p:spPr>
          <a:xfrm>
            <a:off x="814728" y="2344684"/>
            <a:ext cx="4852988" cy="3516365"/>
          </a:xfrm>
        </p:spPr>
        <p:txBody>
          <a:bodyPr anchor="t" numCol="1">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Edit Master text styles</a:t>
            </a:r>
          </a:p>
        </p:txBody>
      </p:sp>
      <p:sp>
        <p:nvSpPr>
          <p:cNvPr id="5" name="Date Placeholder 4"/>
          <p:cNvSpPr>
            <a:spLocks noGrp="1"/>
          </p:cNvSpPr>
          <p:nvPr>
            <p:ph idx="10" sz="half" type="dt"/>
          </p:nvPr>
        </p:nvSpPr>
        <p:spPr>
          <a:xfrm>
            <a:off x="3885810" y="6041362"/>
            <a:ext cx="976879" cy="365125"/>
          </a:xfrm>
        </p:spPr>
        <p:txBody>
          <a:bodyPr numCol="1"/>
          <a:lstStyle/>
          <a:p>
            <a:fld id="{18C79C5D-2A6F-F04D-97DA-BEF2467B64E4}" type="datetimeFigureOut">
              <a:rPr dirty="0" lang="en-US"/>
              <a:pPr/>
              <a:t>8/14/2021</a:t>
            </a:fld>
            <a:endParaRPr dirty="0" lang="en-US"/>
          </a:p>
        </p:txBody>
      </p:sp>
      <p:sp>
        <p:nvSpPr>
          <p:cNvPr id="6" name="Footer Placeholder 5"/>
          <p:cNvSpPr>
            <a:spLocks noGrp="1"/>
          </p:cNvSpPr>
          <p:nvPr>
            <p:ph idx="11" sz="quarter" type="ftr"/>
          </p:nvPr>
        </p:nvSpPr>
        <p:spPr>
          <a:xfrm>
            <a:off x="590396" y="6041362"/>
            <a:ext cx="3295413" cy="365125"/>
          </a:xfrm>
        </p:spPr>
        <p:txBody>
          <a:bodyPr numCol="1"/>
          <a:lstStyle/>
          <a:p>
            <a:endParaRPr dirty="0" lang="en-US"/>
          </a:p>
        </p:txBody>
      </p:sp>
      <p:sp>
        <p:nvSpPr>
          <p:cNvPr id="7" name="Slide Number Placeholder 6"/>
          <p:cNvSpPr>
            <a:spLocks noGrp="1"/>
          </p:cNvSpPr>
          <p:nvPr>
            <p:ph idx="12" sz="quarter" type="sldNum"/>
          </p:nvPr>
        </p:nvSpPr>
        <p:spPr>
          <a:xfrm>
            <a:off x="4862689" y="5915888"/>
            <a:ext cx="1062155" cy="490599"/>
          </a:xfrm>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numCol="1">
            <a:normAutofit/>
          </a:bodyPr>
          <a:lstStyle>
            <a:lvl1pPr algn="l">
              <a:defRPr b="0" sz="2400"/>
            </a:lvl1pPr>
          </a:lstStyle>
          <a:p>
            <a:r>
              <a:rPr lang="en-US" smtClean="0"/>
              <a:t>Click to edit Master title style</a:t>
            </a:r>
            <a:endParaRPr dirty="0" lang="en-US"/>
          </a:p>
        </p:txBody>
      </p:sp>
      <p:sp>
        <p:nvSpPr>
          <p:cNvPr id="15" name="Picture Placeholder 14"/>
          <p:cNvSpPr>
            <a:spLocks noChangeAspect="1" noGrp="1"/>
          </p:cNvSpPr>
          <p:nvPr>
            <p:ph idx="13" sz="quarter" type="pic"/>
          </p:nvPr>
        </p:nvSpPr>
        <p:spPr>
          <a:xfrm>
            <a:off x="0" y="0"/>
            <a:ext cx="12192000" cy="4800600"/>
          </a:xfrm>
          <a:custGeom>
            <a:avLst/>
            <a:gdLst/>
            <a:ahLst/>
            <a:cxnLst/>
            <a:rect b="b" l="0" r="r" t="0"/>
            <a:pathLst>
              <a:path h="3289" w="5760">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anchor="t" anchorCtr="0" compatLnSpc="1" numCol="1" wrap="square">
            <a:prstTxWarp prst="textNoShape">
              <a:avLst/>
            </a:prstTxWarp>
            <a:normAutofit/>
          </a:bodyPr>
          <a:lstStyle>
            <a:lvl1pPr algn="ctr" indent="0" marL="0">
              <a:buFontTx/>
              <a:buNone/>
              <a:defRPr sz="1600"/>
            </a:lvl1pPr>
          </a:lstStyle>
          <a:p>
            <a:r>
              <a:rPr lang="en-US" smtClean="0"/>
              <a:t>Click icon to add picture</a:t>
            </a:r>
            <a:endParaRPr dirty="0" lang="en-US"/>
          </a:p>
        </p:txBody>
      </p:sp>
      <p:sp>
        <p:nvSpPr>
          <p:cNvPr id="4" name="Text Placeholder 3"/>
          <p:cNvSpPr>
            <a:spLocks noGrp="1"/>
          </p:cNvSpPr>
          <p:nvPr>
            <p:ph idx="2" sz="half" type="body"/>
          </p:nvPr>
        </p:nvSpPr>
        <p:spPr>
          <a:xfrm>
            <a:off x="810000" y="5367338"/>
            <a:ext cx="10561418" cy="493712"/>
          </a:xfrm>
        </p:spPr>
        <p:txBody>
          <a:bodyPr numCol="1">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Edit Master text styles</a:t>
            </a:r>
          </a:p>
        </p:txBody>
      </p:sp>
      <p:sp>
        <p:nvSpPr>
          <p:cNvPr id="5" name="Date Placeholder 4"/>
          <p:cNvSpPr>
            <a:spLocks noGrp="1"/>
          </p:cNvSpPr>
          <p:nvPr>
            <p:ph idx="10" sz="half" type="dt"/>
          </p:nvPr>
        </p:nvSpPr>
        <p:spPr/>
        <p:txBody>
          <a:bodyPr numCol="1"/>
          <a:lstStyle/>
          <a:p>
            <a:fld id="{18C79C5D-2A6F-F04D-97DA-BEF2467B64E4}" type="datetimeFigureOut">
              <a:rPr dirty="0" lang="en-US"/>
              <a:pPr/>
              <a:t>8/14/2021</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a:xfrm>
            <a:off x="631697" y="1081456"/>
            <a:ext cx="6332416" cy="3239188"/>
          </a:xfrm>
          <a:custGeom>
            <a:avLst/>
            <a:gdLst/>
            <a:ahLst/>
            <a:cxnLst/>
            <a:rect b="b" l="0" r="r" t="0"/>
            <a:pathLst>
              <a:path h="2308" w="3384">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numCol="1"/>
          <a:lstStyle>
            <a:lvl1pPr algn="l">
              <a:defRPr b="1" cap="none" sz="4200"/>
            </a:lvl1pPr>
          </a:lstStyle>
          <a:p>
            <a:r>
              <a:rPr lang="en-US" smtClean="0"/>
              <a:t>Click to edit Master title style</a:t>
            </a:r>
            <a:endParaRPr dirty="0" lang="en-US"/>
          </a:p>
        </p:txBody>
      </p:sp>
      <p:sp>
        <p:nvSpPr>
          <p:cNvPr id="3" name="Text Placeholder 2"/>
          <p:cNvSpPr>
            <a:spLocks noGrp="1"/>
          </p:cNvSpPr>
          <p:nvPr>
            <p:ph idx="1" type="body"/>
          </p:nvPr>
        </p:nvSpPr>
        <p:spPr>
          <a:xfrm>
            <a:off x="853190" y="4443680"/>
            <a:ext cx="5891636" cy="713241"/>
          </a:xfrm>
        </p:spPr>
        <p:txBody>
          <a:bodyPr anchor="t" numCol="1">
            <a:noAutofit/>
          </a:bodyPr>
          <a:lstStyle>
            <a:lvl1pPr algn="l" indent="0" marL="0">
              <a:buNone/>
              <a:defRPr sz="18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idx="16" sz="quarter" type="body"/>
          </p:nvPr>
        </p:nvSpPr>
        <p:spPr>
          <a:xfrm>
            <a:off x="7574642" y="1081456"/>
            <a:ext cx="3810001" cy="4075465"/>
          </a:xfrm>
        </p:spPr>
        <p:txBody>
          <a:bodyPr anchor="t" numCol="1"/>
          <a:lstStyle>
            <a:lvl1pPr indent="0" marL="0">
              <a:buFontTx/>
              <a:buNone/>
              <a:defRPr/>
            </a:lvl1pPr>
          </a:lstStyle>
          <a:p>
            <a:pPr lvl="0"/>
            <a:r>
              <a:rPr lang="en-US" smtClean="0"/>
              <a:t>Edit Master text styles</a:t>
            </a:r>
          </a:p>
        </p:txBody>
      </p:sp>
      <p:sp>
        <p:nvSpPr>
          <p:cNvPr id="4" name="Date Placeholder 3"/>
          <p:cNvSpPr>
            <a:spLocks noGrp="1"/>
          </p:cNvSpPr>
          <p:nvPr>
            <p:ph idx="10" sz="half" type="dt"/>
          </p:nvPr>
        </p:nvSpPr>
        <p:spPr/>
        <p:txBody>
          <a:bodyPr numCol="1"/>
          <a:lstStyle/>
          <a:p>
            <a:fld id="{8DFA1846-DA80-1C48-A609-854EA85C59AD}" type="datetimeFigureOut">
              <a:rPr dirty="0" lang="en-US"/>
              <a:pPr/>
              <a:t>8/14/2021</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a:xfrm>
            <a:off x="1140884" y="2286585"/>
            <a:ext cx="4895115" cy="2503972"/>
          </a:xfrm>
          <a:custGeom>
            <a:avLst/>
            <a:gdLst/>
            <a:ahLst/>
            <a:cxnLst/>
            <a:rect b="b" l="0" r="r" t="0"/>
            <a:pathLst>
              <a:path h="2308" w="3384">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numCol="1"/>
          <a:lstStyle>
            <a:lvl1pPr>
              <a:defRPr sz="3200"/>
            </a:lvl1pPr>
          </a:lstStyle>
          <a:p>
            <a:r>
              <a:rPr lang="en-US" smtClean="0"/>
              <a:t>Click to edit Master title style</a:t>
            </a:r>
            <a:endParaRPr dirty="0" lang="en-US"/>
          </a:p>
        </p:txBody>
      </p:sp>
      <p:sp>
        <p:nvSpPr>
          <p:cNvPr id="6" name="Text Placeholder 5"/>
          <p:cNvSpPr>
            <a:spLocks noGrp="1"/>
          </p:cNvSpPr>
          <p:nvPr>
            <p:ph idx="16" sz="quarter" type="body"/>
          </p:nvPr>
        </p:nvSpPr>
        <p:spPr>
          <a:xfrm>
            <a:off x="6156000" y="2286000"/>
            <a:ext cx="4880300" cy="2295525"/>
          </a:xfrm>
        </p:spPr>
        <p:txBody>
          <a:bodyPr anchor="t" numCol="1"/>
          <a:lstStyle>
            <a:lvl1pPr indent="0" marL="0">
              <a:buFontTx/>
              <a:buNone/>
              <a:defRPr/>
            </a:lvl1pPr>
          </a:lstStyle>
          <a:p>
            <a:pPr lvl="0"/>
            <a:r>
              <a:rPr lang="en-US" smtClean="0"/>
              <a:t>Edit Master text styles</a:t>
            </a:r>
          </a:p>
        </p:txBody>
      </p:sp>
      <p:sp>
        <p:nvSpPr>
          <p:cNvPr id="2" name="Date Placeholder 1"/>
          <p:cNvSpPr>
            <a:spLocks noGrp="1"/>
          </p:cNvSpPr>
          <p:nvPr>
            <p:ph idx="10" sz="half" type="dt"/>
          </p:nvPr>
        </p:nvSpPr>
        <p:spPr/>
        <p:txBody>
          <a:bodyPr numCol="1"/>
          <a:lstStyle/>
          <a:p>
            <a:fld id="{FBF54567-0DE4-3F47-BF90-CB84690072F9}" type="datetimeFigureOut">
              <a:rPr dirty="0" lang="en-US"/>
              <a:pPr/>
              <a:t>8/14/2021</a:t>
            </a:fld>
            <a:endParaRPr dirty="0" lang="en-US"/>
          </a:p>
        </p:txBody>
      </p:sp>
      <p:sp>
        <p:nvSpPr>
          <p:cNvPr id="3" name="Footer Placeholder 2"/>
          <p:cNvSpPr>
            <a:spLocks noGrp="1"/>
          </p:cNvSpPr>
          <p:nvPr>
            <p:ph idx="11" sz="quarter" type="ftr"/>
          </p:nvPr>
        </p:nvSpPr>
        <p:spPr/>
        <p:txBody>
          <a:bodyPr numCol="1"/>
          <a:lstStyle/>
          <a:p>
            <a:endParaRPr dirty="0" lang="en-US"/>
          </a:p>
        </p:txBody>
      </p:sp>
      <p:sp>
        <p:nvSpPr>
          <p:cNvPr id="4" name="Slide Number Placeholder 3"/>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7" name="Freeform 6"/>
          <p:cNvSpPr/>
          <p:nvPr/>
        </p:nvSpPr>
        <p:spPr>
          <a:xfrm>
            <a:off x="0" y="0"/>
            <a:ext cx="12192000" cy="2185988"/>
          </a:xfrm>
          <a:custGeom>
            <a:avLst/>
            <a:gdLst/>
            <a:ahLst/>
            <a:cxnLst/>
            <a:rect b="b" l="0" r="r" t="0"/>
            <a:pathLst>
              <a:path h="1377" w="5760">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Vertical Text Placeholder 2"/>
          <p:cNvSpPr>
            <a:spLocks noGrp="1"/>
          </p:cNvSpPr>
          <p:nvPr>
            <p:ph idx="1" orient="vert" type="body"/>
          </p:nvPr>
        </p:nvSpPr>
        <p:spPr/>
        <p:txBody>
          <a:bodyPr anchor="t" numCol="1"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C6C52C72-DE31-F449-A4ED-4C594FD91407}" type="datetimeFigureOut">
              <a:rPr dirty="0" lang="en-US"/>
              <a:pPr/>
              <a:t>8/14/2021</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a:xfrm>
            <a:off x="7669651" y="446089"/>
            <a:ext cx="4522349" cy="5414962"/>
          </a:xfrm>
          <a:custGeom>
            <a:avLst/>
            <a:gdLst/>
            <a:ahLst/>
            <a:cxnLst/>
            <a:rect b="b" l="0" r="r" t="0"/>
            <a:pathLst>
              <a:path h="4320" w="2879">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orient="vert" type="title"/>
          </p:nvPr>
        </p:nvSpPr>
        <p:spPr>
          <a:xfrm>
            <a:off x="8183540" y="586171"/>
            <a:ext cx="2494791" cy="5134798"/>
          </a:xfrm>
        </p:spPr>
        <p:txBody>
          <a:bodyPr numCol="1" vert="eaVert"/>
          <a:lstStyle/>
          <a:p>
            <a:r>
              <a:rPr lang="en-US" smtClean="0"/>
              <a:t>Click to edit Master title style</a:t>
            </a:r>
            <a:endParaRPr dirty="0" lang="en-US"/>
          </a:p>
        </p:txBody>
      </p:sp>
      <p:sp>
        <p:nvSpPr>
          <p:cNvPr id="3" name="Vertical Text Placeholder 2"/>
          <p:cNvSpPr>
            <a:spLocks noGrp="1"/>
          </p:cNvSpPr>
          <p:nvPr>
            <p:ph idx="1" orient="vert" type="body"/>
          </p:nvPr>
        </p:nvSpPr>
        <p:spPr>
          <a:xfrm>
            <a:off x="810001" y="446089"/>
            <a:ext cx="6611540" cy="5414962"/>
          </a:xfrm>
        </p:spPr>
        <p:txBody>
          <a:bodyPr anchor="t" numCol="1"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ED62726E-379B-B349-9EED-81ED093FA806}" type="datetimeFigureOut">
              <a:rPr dirty="0" lang="en-US"/>
              <a:pPr/>
              <a:t>8/14/2021</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D57F1E4F-1CFF-5643-939E-217C01CDF565}" type="slidenum">
              <a:rPr dirty="0" lang="en-US"/>
              <a:pPr/>
              <a:t>‹#›</a:t>
            </a:fld>
            <a:endParaRPr dirty="0" lang="en-US"/>
          </a:p>
        </p:txBody>
      </p:sp>
    </p:spTree>
  </p:cSld>
  <p:clrMapOvr>
    <a:masterClrMapping/>
  </p:clrMapOvr>
</p:sldLayout>
</file>

<file path=ppt/slideMasters/_rels/slideMaster1.xml.rels><?xml version="1.0" encoding="UTF-8" standalone="yes"?><Relationships xmlns="http://schemas.openxmlformats.org/package/2006/relationships"><Relationship Id="rId15" Target="../slideLayouts/slideLayout14.xml" Type="http://schemas.openxmlformats.org/officeDocument/2006/relationships/slideLayout"/><Relationship Id="rId14" Target="../slideLayouts/slideLayout13.xml" Type="http://schemas.openxmlformats.org/officeDocument/2006/relationships/slideLayout"/><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anchor="b" bIns="45720" lIns="91440" numCol="1" rIns="91440" rtlCol="0" tIns="45720" vert="horz">
            <a:noAutofit/>
          </a:bodyPr>
          <a:lstStyle/>
          <a:p>
            <a:r>
              <a:rPr lang="en-US" smtClean="0"/>
              <a:t>Click to edit Master title style</a:t>
            </a:r>
            <a:endParaRPr dirty="0" lang="en-US"/>
          </a:p>
        </p:txBody>
      </p:sp>
      <p:sp>
        <p:nvSpPr>
          <p:cNvPr id="3" name="Text Placeholder 2"/>
          <p:cNvSpPr>
            <a:spLocks noGrp="1"/>
          </p:cNvSpPr>
          <p:nvPr>
            <p:ph idx="1" type="body"/>
          </p:nvPr>
        </p:nvSpPr>
        <p:spPr>
          <a:xfrm>
            <a:off x="810000" y="2184401"/>
            <a:ext cx="10563285" cy="3674397"/>
          </a:xfrm>
          <a:prstGeom prst="rect">
            <a:avLst/>
          </a:prstGeom>
          <a:effectLst>
            <a:outerShdw blurRad="50800" dir="14400000">
              <a:srgbClr val="000000">
                <a:alpha val="40000"/>
              </a:srgbClr>
            </a:outerShdw>
          </a:effectLst>
        </p:spPr>
        <p:txBody>
          <a:bodyPr anchor="ctr" bIns="45720" lIns="91440" numCol="1" rIns="91440" rtlCol="0" tIns="45720" vert="horz">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5" name="Footer Placeholder 4"/>
          <p:cNvSpPr>
            <a:spLocks noGrp="1"/>
          </p:cNvSpPr>
          <p:nvPr>
            <p:ph idx="3" sz="quarter" type="ftr"/>
          </p:nvPr>
        </p:nvSpPr>
        <p:spPr>
          <a:xfrm>
            <a:off x="451514" y="6041362"/>
            <a:ext cx="8644320" cy="365125"/>
          </a:xfrm>
          <a:prstGeom prst="rect">
            <a:avLst/>
          </a:prstGeom>
        </p:spPr>
        <p:txBody>
          <a:bodyPr anchor="b" bIns="45720" lIns="91440" numCol="1" rIns="91440" rtlCol="0" tIns="45720" vert="horz"/>
          <a:lstStyle>
            <a:lvl1pPr algn="l">
              <a:defRPr sz="900">
                <a:solidFill>
                  <a:schemeClr val="tx1"/>
                </a:solidFill>
              </a:defRPr>
            </a:lvl1pPr>
          </a:lstStyle>
          <a:p>
            <a:endParaRPr dirty="0" lang="en-US"/>
          </a:p>
        </p:txBody>
      </p:sp>
      <p:sp>
        <p:nvSpPr>
          <p:cNvPr id="4" name="Date Placeholder 3"/>
          <p:cNvSpPr>
            <a:spLocks noGrp="1"/>
          </p:cNvSpPr>
          <p:nvPr>
            <p:ph idx="2" sz="half" type="dt"/>
          </p:nvPr>
        </p:nvSpPr>
        <p:spPr>
          <a:xfrm>
            <a:off x="9334626" y="6041362"/>
            <a:ext cx="1343706" cy="365125"/>
          </a:xfrm>
          <a:prstGeom prst="rect">
            <a:avLst/>
          </a:prstGeom>
        </p:spPr>
        <p:txBody>
          <a:bodyPr anchor="b" bIns="45720" lIns="91440" numCol="1" rIns="91440" rtlCol="0" tIns="45720" vert="horz"/>
          <a:lstStyle>
            <a:lvl1pPr algn="r">
              <a:defRPr sz="900">
                <a:solidFill>
                  <a:schemeClr val="tx1"/>
                </a:solidFill>
              </a:defRPr>
            </a:lvl1pPr>
          </a:lstStyle>
          <a:p>
            <a:fld id="{09B482E8-6E0E-1B4F-B1FD-C69DB9E858D9}" type="datetimeFigureOut">
              <a:rPr dirty="0" lang="en-US"/>
              <a:pPr/>
              <a:t>8/14/2021</a:t>
            </a:fld>
            <a:endParaRPr dirty="0" lang="en-US"/>
          </a:p>
        </p:txBody>
      </p:sp>
      <p:sp>
        <p:nvSpPr>
          <p:cNvPr id="6" name="Slide Number Placeholder 5"/>
          <p:cNvSpPr>
            <a:spLocks noGrp="1"/>
          </p:cNvSpPr>
          <p:nvPr>
            <p:ph idx="4" sz="quarter" type="sldNum"/>
          </p:nvPr>
        </p:nvSpPr>
        <p:spPr>
          <a:xfrm>
            <a:off x="10678331" y="5915888"/>
            <a:ext cx="1062155" cy="490599"/>
          </a:xfrm>
          <a:prstGeom prst="rect">
            <a:avLst/>
          </a:prstGeom>
        </p:spPr>
        <p:txBody>
          <a:bodyPr anchor="b" bIns="10800" lIns="91440" numCol="1" rIns="91440" rtlCol="0" tIns="45720" vert="horz"/>
          <a:lstStyle>
            <a:lvl1pPr algn="r">
              <a:defRPr sz="2000">
                <a:solidFill>
                  <a:schemeClr val="accent1"/>
                </a:solidFill>
              </a:defRPr>
            </a:lvl1pPr>
          </a:lstStyle>
          <a:p>
            <a:fld id="{D57F1E4F-1CFF-5643-939E-217C01CDF565}" type="slidenum">
              <a:rPr dirty="0" lang="en-US"/>
              <a:pPr/>
              <a:t>‹#›</a:t>
            </a:fld>
            <a:endParaRPr dirty="0" lang="en-US"/>
          </a:p>
        </p:txBody>
      </p:sp>
    </p:spTree>
  </p:cSld>
  <p:clrMap accent1="accent1" accent2="accent2" accent3="accent3" accent4="accent4" accent5="accent5" accent6="accent6" bg1="dk1" bg2="dk2" folHlink="folHlink" hlink="hlink" tx1="lt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Lst>
  <p:hf dt="0" ftr="0" hdr="0" sldNum="0"/>
  <p:txStyles>
    <p:titleStyle>
      <a:lvl1pPr algn="l" defTabSz="457200" eaLnBrk="1" hangingPunct="1" latinLnBrk="0" rtl="0">
        <a:spcBef>
          <a:spcPct val="0"/>
        </a:spcBef>
        <a:buNone/>
        <a:defRPr b="1" kern="1200" sz="40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ct val="20000"/>
        </a:spcBef>
        <a:spcAft>
          <a:spcPts val="600"/>
        </a:spcAft>
        <a:buClr>
          <a:schemeClr val="accent1"/>
        </a:buClr>
        <a:buFont charset="2" typeface="Wingdings 2"/>
        <a:buChar char=""/>
        <a:defRPr kern="1200" sz="1800">
          <a:solidFill>
            <a:schemeClr val="tx1"/>
          </a:solidFill>
          <a:latin typeface="+mn-lt"/>
          <a:ea typeface="+mn-ea"/>
          <a:cs typeface="+mn-cs"/>
        </a:defRPr>
      </a:lvl1pPr>
      <a:lvl2pPr algn="l" defTabSz="457200" eaLnBrk="1" hangingPunct="1" indent="-285750" latinLnBrk="0" marL="742950" rtl="0">
        <a:spcBef>
          <a:spcPct val="20000"/>
        </a:spcBef>
        <a:spcAft>
          <a:spcPts val="600"/>
        </a:spcAft>
        <a:buClr>
          <a:schemeClr val="accent1"/>
        </a:buClr>
        <a:buFont charset="2" typeface="Wingdings 2"/>
        <a:buChar char=""/>
        <a:defRPr kern="1200" sz="1600">
          <a:solidFill>
            <a:schemeClr val="tx1"/>
          </a:solidFill>
          <a:latin typeface="+mn-lt"/>
          <a:ea typeface="+mn-ea"/>
          <a:cs typeface="+mn-cs"/>
        </a:defRPr>
      </a:lvl2pPr>
      <a:lvl3pPr algn="l" defTabSz="457200" eaLnBrk="1" hangingPunct="1" indent="-228600" latinLnBrk="0" marL="1143000" rtl="0">
        <a:spcBef>
          <a:spcPct val="20000"/>
        </a:spcBef>
        <a:spcAft>
          <a:spcPts val="600"/>
        </a:spcAft>
        <a:buClr>
          <a:schemeClr val="accent1"/>
        </a:buClr>
        <a:buFont charset="2" typeface="Wingdings 2"/>
        <a:buChar char=""/>
        <a:defRPr kern="1200" sz="1400">
          <a:solidFill>
            <a:schemeClr val="tx1"/>
          </a:solidFill>
          <a:latin typeface="+mn-lt"/>
          <a:ea typeface="+mn-ea"/>
          <a:cs typeface="+mn-cs"/>
        </a:defRPr>
      </a:lvl3pPr>
      <a:lvl4pPr algn="l" defTabSz="457200" eaLnBrk="1" hangingPunct="1" indent="-228600" latinLnBrk="0" marL="1600200" rtl="0">
        <a:spcBef>
          <a:spcPct val="20000"/>
        </a:spcBef>
        <a:spcAft>
          <a:spcPts val="600"/>
        </a:spcAft>
        <a:buClr>
          <a:schemeClr val="accent1"/>
        </a:buClr>
        <a:buFont charset="2" typeface="Wingdings 2"/>
        <a:buChar char=""/>
        <a:defRPr kern="1200" sz="1200">
          <a:solidFill>
            <a:schemeClr val="tx1"/>
          </a:solidFill>
          <a:latin typeface="+mn-lt"/>
          <a:ea typeface="+mn-ea"/>
          <a:cs typeface="+mn-cs"/>
        </a:defRPr>
      </a:lvl4pPr>
      <a:lvl5pPr algn="l" defTabSz="457200" eaLnBrk="1" hangingPunct="1" indent="-228600" latinLnBrk="0" marL="2057400" rtl="0">
        <a:spcBef>
          <a:spcPct val="20000"/>
        </a:spcBef>
        <a:spcAft>
          <a:spcPts val="600"/>
        </a:spcAft>
        <a:buClr>
          <a:schemeClr val="accent1"/>
        </a:buClr>
        <a:buFont charset="2" typeface="Wingdings 2"/>
        <a:buChar char=""/>
        <a:defRPr kern="1200" sz="1200">
          <a:solidFill>
            <a:schemeClr val="tx1"/>
          </a:solidFill>
          <a:latin typeface="+mn-lt"/>
          <a:ea typeface="+mn-ea"/>
          <a:cs typeface="+mn-cs"/>
        </a:defRPr>
      </a:lvl5pPr>
      <a:lvl6pPr algn="l" defTabSz="457200" eaLnBrk="1" hangingPunct="1" indent="-228600" latinLnBrk="0" marL="2400000" rtl="0">
        <a:spcBef>
          <a:spcPct val="20000"/>
        </a:spcBef>
        <a:spcAft>
          <a:spcPts val="600"/>
        </a:spcAft>
        <a:buClr>
          <a:schemeClr val="accent1"/>
        </a:buClr>
        <a:buFont charset="2" typeface="Wingdings 2"/>
        <a:buChar char=""/>
        <a:defRPr kern="1200" sz="1200">
          <a:solidFill>
            <a:schemeClr val="tx1"/>
          </a:solidFill>
          <a:latin typeface="+mn-lt"/>
          <a:ea typeface="+mn-ea"/>
          <a:cs typeface="+mn-cs"/>
        </a:defRPr>
      </a:lvl6pPr>
      <a:lvl7pPr algn="l" defTabSz="457200" eaLnBrk="1" hangingPunct="1" indent="-228600" latinLnBrk="0" marL="2800000" rtl="0">
        <a:spcBef>
          <a:spcPct val="20000"/>
        </a:spcBef>
        <a:spcAft>
          <a:spcPts val="600"/>
        </a:spcAft>
        <a:buClr>
          <a:schemeClr val="accent1"/>
        </a:buClr>
        <a:buFont charset="2" typeface="Wingdings 2"/>
        <a:buChar char=""/>
        <a:defRPr kern="1200" sz="1200">
          <a:solidFill>
            <a:schemeClr val="tx1"/>
          </a:solidFill>
          <a:latin typeface="+mn-lt"/>
          <a:ea typeface="+mn-ea"/>
          <a:cs typeface="+mn-cs"/>
        </a:defRPr>
      </a:lvl7pPr>
      <a:lvl8pPr algn="l" defTabSz="457200" eaLnBrk="1" hangingPunct="1" indent="-228600" latinLnBrk="0" marL="3200000" rtl="0">
        <a:spcBef>
          <a:spcPct val="20000"/>
        </a:spcBef>
        <a:spcAft>
          <a:spcPts val="600"/>
        </a:spcAft>
        <a:buClr>
          <a:schemeClr val="accent1"/>
        </a:buClr>
        <a:buFont charset="2" typeface="Wingdings 2"/>
        <a:buChar char=""/>
        <a:defRPr kern="1200" sz="1200">
          <a:solidFill>
            <a:schemeClr val="tx1"/>
          </a:solidFill>
          <a:latin typeface="+mn-lt"/>
          <a:ea typeface="+mn-ea"/>
          <a:cs typeface="+mn-cs"/>
        </a:defRPr>
      </a:lvl8pPr>
      <a:lvl9pPr algn="l" defTabSz="457200" eaLnBrk="1" hangingPunct="1" indent="-228600" latinLnBrk="0" marL="3600000" rtl="0">
        <a:spcBef>
          <a:spcPct val="20000"/>
        </a:spcBef>
        <a:spcAft>
          <a:spcPts val="600"/>
        </a:spcAft>
        <a:buClr>
          <a:schemeClr val="accent1"/>
        </a:buClr>
        <a:buFont charset="2" typeface="Wingdings 2"/>
        <a:buChar char=""/>
        <a:defRPr kern="1200" sz="1200">
          <a:solidFill>
            <a:schemeClr val="tx1"/>
          </a:solidFill>
          <a:latin typeface="+mn-lt"/>
          <a:ea typeface="+mn-ea"/>
          <a:cs typeface="+mn-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media/image2.png" Type="http://schemas.openxmlformats.org/officeDocument/2006/relationships/imag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2" Target="../media/image3.png" Type="http://schemas.openxmlformats.org/officeDocument/2006/relationships/imag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2" Target="../media/image4.png" Type="http://schemas.openxmlformats.org/officeDocument/2006/relationships/imag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2" Target="../media/image5.png" Type="http://schemas.openxmlformats.org/officeDocument/2006/relationships/imag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0001" y="1449147"/>
            <a:ext cx="10572000" cy="1483239"/>
          </a:xfrm>
        </p:spPr>
        <p:txBody>
          <a:bodyPr numCol="1"/>
          <a:lstStyle/>
          <a:p>
            <a:pPr algn="ctr"/>
            <a:r>
              <a:rPr b="0" dirty="0" lang="en-US" smtClean="0" sz="3200">
                <a:solidFill>
                  <a:srgbClr val="000000"/>
                </a:solidFill>
              </a:rPr>
              <a:t>ANALYSE ACADEMIC AND EMPLOYABILITY SKILLS BASED ON YOUR INTENDED CARREER</a:t>
            </a:r>
            <a:endParaRPr dirty="0" lang="en-US" sz="3200"/>
          </a:p>
        </p:txBody>
      </p:sp>
      <p:pic>
        <p:nvPicPr>
          <p:cNvPr id="4" name="Picture 3"/>
          <p:cNvPicPr>
            <a:picLocks noChangeAspect="1"/>
          </p:cNvPicPr>
          <p:nvPr/>
        </p:nvPicPr>
        <p:blipFill>
          <a:blip r:embed="rId2"/>
          <a:stretch>
            <a:fillRect/>
          </a:stretch>
        </p:blipFill>
        <p:spPr>
          <a:xfrm>
            <a:off x="3826751" y="3465458"/>
            <a:ext cx="4286250" cy="2533650"/>
          </a:xfrm>
          <a:prstGeom prst="rect">
            <a:avLst/>
          </a:prstGeom>
        </p:spPr>
      </p:pic>
    </p:spTree>
    <p:extLst>
      <p:ext uri="{BB962C8B-B14F-4D97-AF65-F5344CB8AC3E}">
        <p14:creationId xmlns:p14="http://schemas.microsoft.com/office/powerpoint/2010/main" val="1540859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dirty="0" lang="en-US" smtClean="0"/>
              <a:t>TABLE OF CONTENT</a:t>
            </a:r>
            <a:endParaRPr dirty="0" lang="en-US"/>
          </a:p>
        </p:txBody>
      </p:sp>
      <p:sp>
        <p:nvSpPr>
          <p:cNvPr id="3" name="Content Placeholder 2"/>
          <p:cNvSpPr>
            <a:spLocks noGrp="1"/>
          </p:cNvSpPr>
          <p:nvPr>
            <p:ph idx="1"/>
          </p:nvPr>
        </p:nvSpPr>
        <p:spPr/>
        <p:txBody>
          <a:bodyPr numCol="1"/>
          <a:lstStyle/>
          <a:p>
            <a:pPr>
              <a:buFont charset="2" panose="05000000000000000000" pitchFamily="2" typeface="Wingdings"/>
              <a:buChar char="Ø"/>
            </a:pPr>
            <a:r>
              <a:rPr dirty="0" lang="en-US" smtClean="0"/>
              <a:t>INTRODUCTION </a:t>
            </a:r>
          </a:p>
          <a:p>
            <a:pPr>
              <a:buFont charset="2" panose="05000000000000000000" pitchFamily="2" typeface="Wingdings"/>
              <a:buChar char="Ø"/>
            </a:pPr>
            <a:r>
              <a:rPr dirty="0" lang="en-US" smtClean="0"/>
              <a:t>SWOT ANALYSIS </a:t>
            </a:r>
          </a:p>
          <a:p>
            <a:pPr>
              <a:buFont charset="2" panose="05000000000000000000" pitchFamily="2" typeface="Wingdings"/>
              <a:buChar char="Ø"/>
            </a:pPr>
            <a:r>
              <a:rPr dirty="0" lang="en-US" smtClean="0"/>
              <a:t>PERSONAL DEVELOPMENT PLAN</a:t>
            </a:r>
          </a:p>
          <a:p>
            <a:pPr>
              <a:buFont charset="2" panose="05000000000000000000" pitchFamily="2" typeface="Wingdings"/>
              <a:buChar char="Ø"/>
            </a:pPr>
            <a:r>
              <a:rPr dirty="0" lang="en-US" smtClean="0"/>
              <a:t>CONCLUSION </a:t>
            </a:r>
          </a:p>
        </p:txBody>
      </p:sp>
    </p:spTree>
    <p:extLst>
      <p:ext uri="{BB962C8B-B14F-4D97-AF65-F5344CB8AC3E}">
        <p14:creationId xmlns:p14="http://schemas.microsoft.com/office/powerpoint/2010/main" val="2179402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lvl="0"/>
            <a:r>
              <a:rPr altLang="en-GB" dirty="0" lang="en-GB" sz="3200"/>
              <a:t>INTRODUCTION</a:t>
            </a:r>
            <a:r>
              <a:rPr dirty="0" lang="en-US" sz="3200"/>
              <a:t/>
            </a:r>
            <a:br>
              <a:rPr dirty="0" lang="en-US" sz="3200"/>
            </a:br>
            <a:endParaRPr dirty="0" lang="en-US" sz="3200"/>
          </a:p>
        </p:txBody>
      </p:sp>
      <p:sp>
        <p:nvSpPr>
          <p:cNvPr id="3" name="Content Placeholder 2"/>
          <p:cNvSpPr>
            <a:spLocks noGrp="1"/>
          </p:cNvSpPr>
          <p:nvPr>
            <p:ph idx="1"/>
          </p:nvPr>
        </p:nvSpPr>
        <p:spPr/>
        <p:txBody>
          <a:bodyPr numCol="1"/>
          <a:lstStyle/>
          <a:p>
            <a:pPr algn="just">
              <a:buFont charset="2" panose="05000000000000000000" pitchFamily="2" typeface="Wingdings"/>
              <a:buChar char="Ø"/>
            </a:pPr>
            <a:r>
              <a:rPr dirty="0" lang="en-US" smtClean="0"/>
              <a:t>Academic </a:t>
            </a:r>
            <a:r>
              <a:rPr dirty="0" lang="en-US"/>
              <a:t>skills are made from core skills such as presentation, academic writing and referencing that helps student in easily completing its study. </a:t>
            </a:r>
            <a:endParaRPr dirty="0" lang="en-US" smtClean="0"/>
          </a:p>
          <a:p>
            <a:pPr algn="just">
              <a:buFont charset="2" panose="05000000000000000000" pitchFamily="2" typeface="Wingdings"/>
              <a:buChar char="Ø"/>
            </a:pPr>
            <a:r>
              <a:rPr dirty="0" lang="en-US" smtClean="0"/>
              <a:t> </a:t>
            </a:r>
            <a:r>
              <a:rPr dirty="0" lang="en-US"/>
              <a:t>Employers wants to have individual that have maximum skills, knowledge and capabilities to complete the necessary task so that company can attained competitive advantages. </a:t>
            </a:r>
            <a:endParaRPr dirty="0" lang="en-US" smtClean="0"/>
          </a:p>
          <a:p>
            <a:pPr algn="just">
              <a:buFont charset="2" panose="05000000000000000000" pitchFamily="2" typeface="Wingdings"/>
              <a:buChar char="Ø"/>
            </a:pPr>
            <a:r>
              <a:rPr dirty="0" lang="en-US" smtClean="0"/>
              <a:t>Thereby</a:t>
            </a:r>
            <a:r>
              <a:rPr dirty="0" lang="en-US"/>
              <a:t>, skills that are required for getting employment are communication, problem solving, creative and other professional skills. </a:t>
            </a:r>
            <a:endParaRPr dirty="0" lang="en-US" smtClean="0"/>
          </a:p>
          <a:p>
            <a:pPr algn="just">
              <a:buFont charset="2" panose="05000000000000000000" pitchFamily="2" typeface="Wingdings"/>
              <a:buChar char="Ø"/>
            </a:pPr>
            <a:r>
              <a:rPr dirty="0" lang="en-US" smtClean="0"/>
              <a:t>So</a:t>
            </a:r>
            <a:r>
              <a:rPr dirty="0" lang="en-US"/>
              <a:t>, this report is my personal analysis or reflection to understand the manner academic and employment skills helps in achieving the intended career. </a:t>
            </a:r>
            <a:endParaRPr dirty="0" lang="en-US" smtClean="0"/>
          </a:p>
          <a:p>
            <a:pPr algn="just">
              <a:buFont charset="2" panose="05000000000000000000" pitchFamily="2" typeface="Wingdings"/>
              <a:buChar char="Ø"/>
            </a:pPr>
            <a:r>
              <a:rPr dirty="0" lang="en-US" smtClean="0"/>
              <a:t>SWOT</a:t>
            </a:r>
            <a:r>
              <a:rPr dirty="0" lang="en-US"/>
              <a:t>, Personal development plan will be used by me to become human resource manager in well reputable organization.</a:t>
            </a:r>
          </a:p>
          <a:p>
            <a:pPr algn="just"/>
            <a:endParaRPr dirty="0" lang="en-US"/>
          </a:p>
        </p:txBody>
      </p:sp>
    </p:spTree>
    <p:extLst>
      <p:ext uri="{BB962C8B-B14F-4D97-AF65-F5344CB8AC3E}">
        <p14:creationId xmlns:p14="http://schemas.microsoft.com/office/powerpoint/2010/main" val="1286985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lvl="0"/>
            <a:r>
              <a:rPr altLang="en-GB" dirty="0" lang="en-GB" sz="3200"/>
              <a:t>SWOT ANALYSIS </a:t>
            </a:r>
            <a:r>
              <a:rPr dirty="0" lang="en-US" sz="3200"/>
              <a:t/>
            </a:r>
            <a:br>
              <a:rPr dirty="0" lang="en-US" sz="3200"/>
            </a:br>
            <a:endParaRPr dirty="0" lang="en-US" sz="3200"/>
          </a:p>
        </p:txBody>
      </p:sp>
      <p:sp>
        <p:nvSpPr>
          <p:cNvPr id="3" name="Content Placeholder 2"/>
          <p:cNvSpPr>
            <a:spLocks noGrp="1"/>
          </p:cNvSpPr>
          <p:nvPr>
            <p:ph idx="1"/>
          </p:nvPr>
        </p:nvSpPr>
        <p:spPr>
          <a:xfrm>
            <a:off x="0" y="2222287"/>
            <a:ext cx="7525407" cy="4441160"/>
          </a:xfrm>
        </p:spPr>
        <p:txBody>
          <a:bodyPr numCol="1"/>
          <a:lstStyle/>
          <a:p>
            <a:pPr algn="just">
              <a:buFont charset="2" panose="05000000000000000000" pitchFamily="2" typeface="Wingdings"/>
              <a:buChar char="Ø"/>
            </a:pPr>
            <a:r>
              <a:rPr dirty="0" lang="en-US"/>
              <a:t>	</a:t>
            </a:r>
            <a:r>
              <a:rPr dirty="0" lang="en-US" smtClean="0"/>
              <a:t>SWOT </a:t>
            </a:r>
            <a:r>
              <a:rPr dirty="0" lang="en-US"/>
              <a:t>analysis is an model that helps me in understanding the way key skills, knowledge and capabilities that are present in me contribute in becoming a successful HR manager in reputable organization. </a:t>
            </a:r>
            <a:endParaRPr dirty="0" lang="en-US" smtClean="0"/>
          </a:p>
          <a:p>
            <a:pPr algn="just">
              <a:buFont charset="2" panose="05000000000000000000" pitchFamily="2" typeface="Wingdings"/>
              <a:buChar char="Ø"/>
            </a:pPr>
            <a:r>
              <a:rPr dirty="0" lang="en-US" smtClean="0"/>
              <a:t>Likewise</a:t>
            </a:r>
            <a:r>
              <a:rPr dirty="0" lang="en-US"/>
              <a:t>, it analysis strength, weakness, threat and opportunity that are present in me and the way it can be helpful in achieving the career goals. Such as:</a:t>
            </a:r>
          </a:p>
          <a:p>
            <a:endParaRPr dirty="0" lang="en-US"/>
          </a:p>
        </p:txBody>
      </p:sp>
      <p:pic>
        <p:nvPicPr>
          <p:cNvPr id="4" name="Picture 3"/>
          <p:cNvPicPr>
            <a:picLocks noChangeAspect="1"/>
          </p:cNvPicPr>
          <p:nvPr/>
        </p:nvPicPr>
        <p:blipFill>
          <a:blip r:embed="rId2"/>
          <a:stretch>
            <a:fillRect/>
          </a:stretch>
        </p:blipFill>
        <p:spPr>
          <a:xfrm>
            <a:off x="7736763" y="2222287"/>
            <a:ext cx="4202989" cy="4357077"/>
          </a:xfrm>
          <a:prstGeom prst="rect">
            <a:avLst/>
          </a:prstGeom>
        </p:spPr>
      </p:pic>
    </p:spTree>
    <p:extLst>
      <p:ext uri="{BB962C8B-B14F-4D97-AF65-F5344CB8AC3E}">
        <p14:creationId xmlns:p14="http://schemas.microsoft.com/office/powerpoint/2010/main" val="1501211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dirty="0" lang="en-US" smtClean="0" sz="3600"/>
              <a:t>STRENGTH</a:t>
            </a:r>
            <a:endParaRPr dirty="0" lang="en-US" sz="3600"/>
          </a:p>
        </p:txBody>
      </p:sp>
      <p:sp>
        <p:nvSpPr>
          <p:cNvPr id="3" name="Content Placeholder 2"/>
          <p:cNvSpPr>
            <a:spLocks noGrp="1"/>
          </p:cNvSpPr>
          <p:nvPr>
            <p:ph idx="1"/>
          </p:nvPr>
        </p:nvSpPr>
        <p:spPr/>
        <p:txBody>
          <a:bodyPr numCol="1">
            <a:normAutofit fontScale="92500"/>
          </a:bodyPr>
          <a:lstStyle/>
          <a:p>
            <a:pPr algn="just" lvl="0">
              <a:buFont charset="2" panose="05000000000000000000" pitchFamily="2" typeface="Wingdings"/>
              <a:buChar char="Ø"/>
            </a:pPr>
            <a:r>
              <a:rPr dirty="0" lang="en-US" smtClean="0"/>
              <a:t>One </a:t>
            </a:r>
            <a:r>
              <a:rPr dirty="0" lang="en-US"/>
              <a:t>of the strength of myself is good communication skills that helped me in sharing crucial information with the employees related to task or activities that they need to performed so that company can gain competitive advantages. </a:t>
            </a:r>
            <a:endParaRPr dirty="0" lang="en-US" smtClean="0"/>
          </a:p>
          <a:p>
            <a:pPr algn="just" lvl="0">
              <a:buFont charset="2" panose="05000000000000000000" pitchFamily="2" typeface="Wingdings"/>
              <a:buChar char="Ø"/>
            </a:pPr>
            <a:r>
              <a:rPr dirty="0" lang="en-US" smtClean="0"/>
              <a:t>Furthermore</a:t>
            </a:r>
            <a:r>
              <a:rPr dirty="0" lang="en-US"/>
              <a:t>, it is my strength that I devote time to listen and understand the point of view of people thus it helped me in understanding the main issue that are face by employees while working</a:t>
            </a:r>
            <a:r>
              <a:rPr dirty="0" lang="en-US" smtClean="0"/>
              <a:t>.</a:t>
            </a:r>
          </a:p>
          <a:p>
            <a:pPr algn="just" lvl="0">
              <a:buFont charset="2" panose="05000000000000000000" pitchFamily="2" typeface="Wingdings"/>
              <a:buChar char="Ø"/>
            </a:pPr>
            <a:r>
              <a:rPr dirty="0" lang="en-US" smtClean="0"/>
              <a:t> </a:t>
            </a:r>
            <a:r>
              <a:rPr dirty="0" lang="en-US"/>
              <a:t>So that alternative solutions can be drawn to resolve their respective problem or key issue for benefits of firm. </a:t>
            </a:r>
            <a:endParaRPr dirty="0" lang="en-US" smtClean="0"/>
          </a:p>
          <a:p>
            <a:pPr algn="just" lvl="0">
              <a:buFont charset="2" panose="05000000000000000000" pitchFamily="2" typeface="Wingdings"/>
              <a:buChar char="Ø"/>
            </a:pPr>
            <a:r>
              <a:rPr dirty="0" lang="en-US" smtClean="0"/>
              <a:t>As </a:t>
            </a:r>
            <a:r>
              <a:rPr dirty="0" lang="en-US"/>
              <a:t>per my perspective, I have strength in interpersonal skills and problem solving that helped me in effectively pursing my career in human resources, As I have capabilities to understand key problem or issues thus find alternative method that could be used to resolve problem for smooth operation of firm</a:t>
            </a:r>
            <a:r>
              <a:rPr dirty="0" lang="en-US" smtClean="0"/>
              <a:t>.</a:t>
            </a:r>
          </a:p>
          <a:p>
            <a:pPr algn="just" lvl="0">
              <a:buFont charset="2" panose="05000000000000000000" pitchFamily="2" typeface="Wingdings"/>
              <a:buChar char="Ø"/>
            </a:pPr>
            <a:r>
              <a:rPr dirty="0" lang="en-US" smtClean="0"/>
              <a:t> </a:t>
            </a:r>
            <a:r>
              <a:rPr dirty="0" lang="en-US"/>
              <a:t>Interpersonal skills is also present in me that help me in building strong relationship within employees thus they can be motivated to work hard for growth and expansion of firm. </a:t>
            </a:r>
          </a:p>
          <a:p>
            <a:pPr algn="just"/>
            <a:endParaRPr dirty="0" lang="en-US"/>
          </a:p>
        </p:txBody>
      </p:sp>
    </p:spTree>
    <p:extLst>
      <p:ext uri="{BB962C8B-B14F-4D97-AF65-F5344CB8AC3E}">
        <p14:creationId xmlns:p14="http://schemas.microsoft.com/office/powerpoint/2010/main" val="570578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dirty="0" lang="en-US" smtClean="0" sz="3600"/>
              <a:t>WEAKNESS</a:t>
            </a:r>
            <a:endParaRPr dirty="0" lang="en-US" sz="3600"/>
          </a:p>
        </p:txBody>
      </p:sp>
      <p:sp>
        <p:nvSpPr>
          <p:cNvPr id="3" name="Content Placeholder 2"/>
          <p:cNvSpPr>
            <a:spLocks noGrp="1"/>
          </p:cNvSpPr>
          <p:nvPr>
            <p:ph idx="1"/>
          </p:nvPr>
        </p:nvSpPr>
        <p:spPr/>
        <p:txBody>
          <a:bodyPr numCol="1"/>
          <a:lstStyle/>
          <a:p>
            <a:pPr algn="just" lvl="0">
              <a:buFont charset="2" panose="05000000000000000000" pitchFamily="2" typeface="Wingdings"/>
              <a:buChar char="Ø"/>
            </a:pPr>
            <a:r>
              <a:rPr dirty="0" lang="en-US" smtClean="0"/>
              <a:t> </a:t>
            </a:r>
            <a:r>
              <a:rPr dirty="0" lang="en-US"/>
              <a:t>It can be evaluated and identified that there are certain areas in which my weakness lies such as I face challenge while taking any particular decision</a:t>
            </a:r>
            <a:r>
              <a:rPr dirty="0" lang="en-US" smtClean="0"/>
              <a:t>.</a:t>
            </a:r>
          </a:p>
          <a:p>
            <a:pPr algn="just" lvl="0">
              <a:buFont charset="2" panose="05000000000000000000" pitchFamily="2" typeface="Wingdings"/>
              <a:buChar char="Ø"/>
            </a:pPr>
            <a:r>
              <a:rPr dirty="0" lang="en-US" smtClean="0"/>
              <a:t> </a:t>
            </a:r>
            <a:r>
              <a:rPr dirty="0" lang="en-US"/>
              <a:t>I am not much capable for taking right decision at right time that lead in delay of completion of task and barriers in achievement of company goals. </a:t>
            </a:r>
            <a:endParaRPr dirty="0" lang="en-US" smtClean="0"/>
          </a:p>
          <a:p>
            <a:pPr algn="just" lvl="0">
              <a:buFont charset="2" panose="05000000000000000000" pitchFamily="2" typeface="Wingdings"/>
              <a:buChar char="Ø"/>
            </a:pPr>
            <a:r>
              <a:rPr dirty="0" lang="en-US" smtClean="0"/>
              <a:t>At </a:t>
            </a:r>
            <a:r>
              <a:rPr dirty="0" lang="en-US"/>
              <a:t>the same time, I does not have good emotional intelligence skills as I am not able to have control over my emotions that resulted in sometime more anger, sadness and other feeling. </a:t>
            </a:r>
            <a:endParaRPr dirty="0" lang="en-US" smtClean="0"/>
          </a:p>
          <a:p>
            <a:pPr algn="just" lvl="0">
              <a:buFont charset="2" panose="05000000000000000000" pitchFamily="2" typeface="Wingdings"/>
              <a:buChar char="Ø"/>
            </a:pPr>
            <a:r>
              <a:rPr dirty="0" lang="en-US" smtClean="0"/>
              <a:t>So </a:t>
            </a:r>
            <a:r>
              <a:rPr dirty="0" lang="en-US"/>
              <a:t>to be successful human resource manager in any reputable organization, I needs to find alternative strategies or steps to enhance my existing skills, capabilities for bright career ahead. </a:t>
            </a:r>
          </a:p>
          <a:p>
            <a:pPr algn="just"/>
            <a:endParaRPr dirty="0" lang="en-US"/>
          </a:p>
        </p:txBody>
      </p:sp>
    </p:spTree>
    <p:extLst>
      <p:ext uri="{BB962C8B-B14F-4D97-AF65-F5344CB8AC3E}">
        <p14:creationId xmlns:p14="http://schemas.microsoft.com/office/powerpoint/2010/main" val="2276939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dirty="0" lang="en-US" smtClean="0" sz="3600"/>
              <a:t>OPPORTUNITY</a:t>
            </a:r>
            <a:endParaRPr dirty="0" lang="en-US" sz="3600"/>
          </a:p>
        </p:txBody>
      </p:sp>
      <p:sp>
        <p:nvSpPr>
          <p:cNvPr id="3" name="Content Placeholder 2"/>
          <p:cNvSpPr>
            <a:spLocks noGrp="1"/>
          </p:cNvSpPr>
          <p:nvPr>
            <p:ph idx="1"/>
          </p:nvPr>
        </p:nvSpPr>
        <p:spPr/>
        <p:txBody>
          <a:bodyPr numCol="1">
            <a:normAutofit/>
          </a:bodyPr>
          <a:lstStyle/>
          <a:p>
            <a:pPr algn="just" lvl="0">
              <a:buFont charset="2" panose="05000000000000000000" pitchFamily="2" typeface="Wingdings"/>
              <a:buChar char="Ø"/>
            </a:pPr>
            <a:r>
              <a:rPr dirty="0" lang="en-US" smtClean="0"/>
              <a:t>There </a:t>
            </a:r>
            <a:r>
              <a:rPr dirty="0" lang="en-US"/>
              <a:t>are various opportunity that I have  in future circumstances such as my communication and problem solving skills will help me in managing the employees and motivating them to work hard for growth and expansion of firm.  </a:t>
            </a:r>
            <a:endParaRPr dirty="0" lang="en-US" smtClean="0"/>
          </a:p>
          <a:p>
            <a:pPr algn="just" lvl="0">
              <a:buFont charset="2" panose="05000000000000000000" pitchFamily="2" typeface="Wingdings"/>
              <a:buChar char="Ø"/>
            </a:pPr>
            <a:r>
              <a:rPr dirty="0" lang="en-US" smtClean="0"/>
              <a:t>With </a:t>
            </a:r>
            <a:r>
              <a:rPr dirty="0" lang="en-US"/>
              <a:t>increase in number of companies and employees in the firm, I have great opportunity to become human resource manager. </a:t>
            </a:r>
            <a:endParaRPr dirty="0" lang="en-US" smtClean="0"/>
          </a:p>
          <a:p>
            <a:pPr algn="just" lvl="0">
              <a:buFont charset="2" panose="05000000000000000000" pitchFamily="2" typeface="Wingdings"/>
              <a:buChar char="Ø"/>
            </a:pPr>
            <a:r>
              <a:rPr dirty="0" lang="en-US" smtClean="0"/>
              <a:t>As </a:t>
            </a:r>
            <a:r>
              <a:rPr dirty="0" lang="en-US"/>
              <a:t>large enterprise wants an manager that will be responsible for managing the people, resolving their respective issues so that they are coordinately work as team for achievement of end goals. </a:t>
            </a:r>
            <a:endParaRPr dirty="0" lang="en-US" smtClean="0"/>
          </a:p>
          <a:p>
            <a:pPr algn="just" lvl="0">
              <a:buFont charset="2" panose="05000000000000000000" pitchFamily="2" typeface="Wingdings"/>
              <a:buChar char="Ø"/>
            </a:pPr>
            <a:r>
              <a:rPr dirty="0" lang="en-US" smtClean="0"/>
              <a:t>So</a:t>
            </a:r>
            <a:r>
              <a:rPr dirty="0" lang="en-US"/>
              <a:t>, company with more number of vacancy in the company related to HR manager acts as opportunity for my future growth. </a:t>
            </a:r>
          </a:p>
          <a:p>
            <a:pPr algn="just"/>
            <a:endParaRPr dirty="0" lang="en-US"/>
          </a:p>
        </p:txBody>
      </p:sp>
    </p:spTree>
    <p:extLst>
      <p:ext uri="{BB962C8B-B14F-4D97-AF65-F5344CB8AC3E}">
        <p14:creationId xmlns:p14="http://schemas.microsoft.com/office/powerpoint/2010/main" val="1662176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dirty="0" lang="en-US" smtClean="0" sz="3600"/>
              <a:t>THREAT</a:t>
            </a:r>
            <a:endParaRPr dirty="0" lang="en-US" sz="3600"/>
          </a:p>
        </p:txBody>
      </p:sp>
      <p:sp>
        <p:nvSpPr>
          <p:cNvPr id="3" name="Content Placeholder 2"/>
          <p:cNvSpPr>
            <a:spLocks noGrp="1"/>
          </p:cNvSpPr>
          <p:nvPr>
            <p:ph idx="1"/>
          </p:nvPr>
        </p:nvSpPr>
        <p:spPr/>
        <p:txBody>
          <a:bodyPr numCol="1"/>
          <a:lstStyle/>
          <a:p>
            <a:pPr algn="just" lvl="0">
              <a:buFont charset="2" panose="05000000000000000000" pitchFamily="2" typeface="Wingdings"/>
              <a:buChar char="Ø"/>
            </a:pPr>
            <a:r>
              <a:rPr dirty="0" lang="en-US" smtClean="0"/>
              <a:t>There </a:t>
            </a:r>
            <a:r>
              <a:rPr dirty="0" lang="en-US"/>
              <a:t>are various threat or challenges in my intended career such as increase competition level or more number of employees that have different skills, knowledge and capability. </a:t>
            </a:r>
            <a:endParaRPr dirty="0" lang="en-US" smtClean="0"/>
          </a:p>
          <a:p>
            <a:pPr algn="just" lvl="0">
              <a:buFont charset="2" panose="05000000000000000000" pitchFamily="2" typeface="Wingdings"/>
              <a:buChar char="Ø"/>
            </a:pPr>
            <a:r>
              <a:rPr dirty="0" lang="en-US" smtClean="0"/>
              <a:t>So</a:t>
            </a:r>
            <a:r>
              <a:rPr dirty="0" lang="en-US"/>
              <a:t>, more competition acts as threat for me to become HR manager in the company. </a:t>
            </a:r>
            <a:endParaRPr dirty="0" lang="en-US" smtClean="0"/>
          </a:p>
          <a:p>
            <a:pPr algn="just" lvl="0">
              <a:buFont charset="2" panose="05000000000000000000" pitchFamily="2" typeface="Wingdings"/>
              <a:buChar char="Ø"/>
            </a:pPr>
            <a:r>
              <a:rPr dirty="0" lang="en-US" smtClean="0"/>
              <a:t>Covid-19 </a:t>
            </a:r>
            <a:r>
              <a:rPr dirty="0" lang="en-US"/>
              <a:t>is also pandemic situation that acts as threat to my job as it is uncertain situation in which I am not sure about my job. </a:t>
            </a:r>
            <a:endParaRPr dirty="0" lang="en-US" smtClean="0"/>
          </a:p>
          <a:p>
            <a:pPr algn="just" lvl="0">
              <a:buFont charset="2" panose="05000000000000000000" pitchFamily="2" typeface="Wingdings"/>
              <a:buChar char="Ø"/>
            </a:pPr>
            <a:r>
              <a:rPr dirty="0" lang="en-US" smtClean="0"/>
              <a:t>Therefore</a:t>
            </a:r>
            <a:r>
              <a:rPr dirty="0" lang="en-US"/>
              <a:t>, I needs to enhance my existing skills, knowledge in order to eradicate the threat and gain competitive advantages from other individuals.</a:t>
            </a:r>
          </a:p>
          <a:p>
            <a:pPr algn="just"/>
            <a:endParaRPr dirty="0" lang="en-US"/>
          </a:p>
        </p:txBody>
      </p:sp>
    </p:spTree>
    <p:extLst>
      <p:ext uri="{BB962C8B-B14F-4D97-AF65-F5344CB8AC3E}">
        <p14:creationId xmlns:p14="http://schemas.microsoft.com/office/powerpoint/2010/main" val="2438729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199697"/>
            <a:ext cx="10571998" cy="1217941"/>
          </a:xfrm>
        </p:spPr>
        <p:txBody>
          <a:bodyPr numCol="1"/>
          <a:lstStyle/>
          <a:p>
            <a:pPr algn="ctr" lvl="0"/>
            <a:r>
              <a:rPr altLang="en-GB" dirty="0" lang="en-GB" sz="3600"/>
              <a:t>PERSONAL DEVELOPMENT PLAN</a:t>
            </a:r>
            <a:r>
              <a:rPr dirty="0" lang="en-US" sz="3600"/>
              <a:t/>
            </a:r>
            <a:br>
              <a:rPr dirty="0" lang="en-US" sz="3600"/>
            </a:br>
            <a:endParaRPr dirty="0" lang="en-US" sz="3600"/>
          </a:p>
        </p:txBody>
      </p:sp>
      <p:sp>
        <p:nvSpPr>
          <p:cNvPr id="3" name="Content Placeholder 2"/>
          <p:cNvSpPr>
            <a:spLocks noGrp="1"/>
          </p:cNvSpPr>
          <p:nvPr>
            <p:ph idx="1"/>
          </p:nvPr>
        </p:nvSpPr>
        <p:spPr>
          <a:xfrm>
            <a:off x="157655" y="2222287"/>
            <a:ext cx="6894785" cy="4315147"/>
          </a:xfrm>
        </p:spPr>
        <p:txBody>
          <a:bodyPr numCol="1"/>
          <a:lstStyle/>
          <a:p>
            <a:pPr algn="just">
              <a:buFont charset="2" panose="05000000000000000000" pitchFamily="2" typeface="Wingdings"/>
              <a:buChar char="Ø"/>
            </a:pPr>
            <a:r>
              <a:rPr dirty="0" lang="en-US" smtClean="0"/>
              <a:t> </a:t>
            </a:r>
            <a:r>
              <a:rPr dirty="0" lang="en-US"/>
              <a:t>This is personal development plan that helps in planning the steps or procedure that I will take in order to develop my existing skills, capabilities and knowledge for bright future ahead</a:t>
            </a:r>
            <a:r>
              <a:rPr dirty="0" lang="en-US" smtClean="0"/>
              <a:t>.</a:t>
            </a:r>
          </a:p>
          <a:p>
            <a:pPr algn="just">
              <a:buFont charset="2" panose="05000000000000000000" pitchFamily="2" typeface="Wingdings"/>
              <a:buChar char="Ø"/>
            </a:pPr>
            <a:r>
              <a:rPr dirty="0" lang="en-US" smtClean="0"/>
              <a:t> </a:t>
            </a:r>
            <a:r>
              <a:rPr dirty="0" lang="en-US"/>
              <a:t>Personal development plan has been made by me to enhance my weakness and overcome the threat which can be illustrated in detailed as follows:</a:t>
            </a:r>
          </a:p>
          <a:p>
            <a:pPr algn="just"/>
            <a:endParaRPr dirty="0" lang="en-US"/>
          </a:p>
        </p:txBody>
      </p:sp>
      <p:pic>
        <p:nvPicPr>
          <p:cNvPr id="4" name="Picture 3"/>
          <p:cNvPicPr>
            <a:picLocks noChangeAspect="1"/>
          </p:cNvPicPr>
          <p:nvPr/>
        </p:nvPicPr>
        <p:blipFill>
          <a:blip r:embed="rId2"/>
          <a:stretch>
            <a:fillRect/>
          </a:stretch>
        </p:blipFill>
        <p:spPr>
          <a:xfrm>
            <a:off x="7241791" y="1986455"/>
            <a:ext cx="4845106" cy="4629971"/>
          </a:xfrm>
          <a:prstGeom prst="rect">
            <a:avLst/>
          </a:prstGeom>
        </p:spPr>
      </p:pic>
    </p:spTree>
    <p:extLst>
      <p:ext uri="{BB962C8B-B14F-4D97-AF65-F5344CB8AC3E}">
        <p14:creationId xmlns:p14="http://schemas.microsoft.com/office/powerpoint/2010/main" val="3544263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dirty="0" lang="en-US" smtClean="0">
                <a:solidFill>
                  <a:schemeClr val="bg1"/>
                </a:solidFill>
              </a:rPr>
              <a:t>PERSONAL DEVELOPMEN T PLAN </a:t>
            </a:r>
            <a:endParaRPr dirty="0" lang="en-US">
              <a:solidFill>
                <a:schemeClr val="bg1"/>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97820285"/>
              </p:ext>
            </p:extLst>
          </p:nvPr>
        </p:nvGraphicFramePr>
        <p:xfrm>
          <a:off x="136632" y="2222500"/>
          <a:ext cx="11845160" cy="4504120"/>
        </p:xfrm>
        <a:graphic>
          <a:graphicData uri="http://schemas.openxmlformats.org/drawingml/2006/table">
            <a:tbl>
              <a:tblPr bandRow="1" firstRow="1">
                <a:tableStyleId>{5C22544A-7EE6-4342-B048-85BDC9FD1C3A}</a:tableStyleId>
              </a:tblPr>
              <a:tblGrid>
                <a:gridCol w="1671147">
                  <a:extLst>
                    <a:ext uri="{9D8B030D-6E8A-4147-A177-3AD203B41FA5}">
                      <a16:colId xmlns:a16="http://schemas.microsoft.com/office/drawing/2014/main" val="2431424233"/>
                    </a:ext>
                  </a:extLst>
                </a:gridCol>
                <a:gridCol w="4251433">
                  <a:extLst>
                    <a:ext uri="{9D8B030D-6E8A-4147-A177-3AD203B41FA5}">
                      <a16:colId xmlns:a16="http://schemas.microsoft.com/office/drawing/2014/main" val="202307307"/>
                    </a:ext>
                  </a:extLst>
                </a:gridCol>
                <a:gridCol w="3578774">
                  <a:extLst>
                    <a:ext uri="{9D8B030D-6E8A-4147-A177-3AD203B41FA5}">
                      <a16:colId xmlns:a16="http://schemas.microsoft.com/office/drawing/2014/main" val="2758585455"/>
                    </a:ext>
                  </a:extLst>
                </a:gridCol>
                <a:gridCol w="2343806">
                  <a:extLst>
                    <a:ext uri="{9D8B030D-6E8A-4147-A177-3AD203B41FA5}">
                      <a16:colId xmlns:a16="http://schemas.microsoft.com/office/drawing/2014/main" val="2536745685"/>
                    </a:ext>
                  </a:extLst>
                </a:gridCol>
              </a:tblGrid>
              <a:tr h="679736">
                <a:tc>
                  <a:txBody>
                    <a:bodyPr numCol="1"/>
                    <a:lstStyle/>
                    <a:p>
                      <a:pPr algn="ctr" marL="0" marR="0">
                        <a:lnSpc>
                          <a:spcPct val="150000"/>
                        </a:lnSpc>
                        <a:spcBef>
                          <a:spcPts val="0"/>
                        </a:spcBef>
                        <a:spcAft>
                          <a:spcPts val="0"/>
                        </a:spcAft>
                      </a:pPr>
                      <a:r>
                        <a:rPr dirty="0" lang="en-US" smtClean="0" sz="1200">
                          <a:solidFill>
                            <a:srgbClr val="000000"/>
                          </a:solidFill>
                          <a:effectLst/>
                          <a:latin charset="0" panose="02020603050405020304" pitchFamily="18" typeface="Times New Roman"/>
                          <a:ea charset="0" panose="020F0502020204030204" pitchFamily="34" typeface="Calibri"/>
                        </a:rPr>
                        <a:t>SKILLS </a:t>
                      </a:r>
                      <a:endParaRPr dirty="0" lang="en-US" sz="1200">
                        <a:effectLst/>
                        <a:latin charset="0" panose="02020603050405020304" pitchFamily="18" typeface="Times New Roman"/>
                        <a:ea charset="0" panose="020F0502020204030204" pitchFamily="34" typeface="Calibri"/>
                      </a:endParaRPr>
                    </a:p>
                  </a:txBody>
                  <a:tcPr marB="34925" marL="34925" marR="34925" marT="34925"/>
                </a:tc>
                <a:tc>
                  <a:txBody>
                    <a:bodyPr numCol="1"/>
                    <a:lstStyle/>
                    <a:p>
                      <a:pPr algn="ctr" indent="0" lvl="0" marL="0" marR="0">
                        <a:lnSpc>
                          <a:spcPct val="150000"/>
                        </a:lnSpc>
                        <a:spcBef>
                          <a:spcPts val="0"/>
                        </a:spcBef>
                        <a:spcAft>
                          <a:spcPts val="0"/>
                        </a:spcAft>
                        <a:buFontTx/>
                        <a:buNone/>
                        <a:tabLst>
                          <a:tab algn="l" pos="457200"/>
                        </a:tabLst>
                      </a:pPr>
                      <a:r>
                        <a:rPr b="1" dirty="0" kern="1200" lang="en-US" smtClean="0" sz="1200">
                          <a:solidFill>
                            <a:srgbClr val="000000"/>
                          </a:solidFill>
                          <a:effectLst/>
                          <a:latin charset="0" panose="02020603050405020304" pitchFamily="18" typeface="Times New Roman"/>
                          <a:ea charset="0" panose="020F0502020204030204" pitchFamily="34" typeface="Calibri"/>
                          <a:cs typeface="+mn-cs"/>
                        </a:rPr>
                        <a:t>METHOD THAT CAN BE USED TO DEVELOP SKILLS </a:t>
                      </a:r>
                      <a:endParaRPr b="1" dirty="0" kern="1200" lang="en-US" sz="1200">
                        <a:solidFill>
                          <a:srgbClr val="000000"/>
                        </a:solidFill>
                        <a:effectLst/>
                        <a:latin charset="0" panose="02020603050405020304" pitchFamily="18" typeface="Times New Roman"/>
                        <a:ea charset="0" panose="020F0502020204030204" pitchFamily="34" typeface="Calibri"/>
                        <a:cs typeface="+mn-cs"/>
                      </a:endParaRPr>
                    </a:p>
                  </a:txBody>
                  <a:tcPr marB="34925" marL="34925" marR="34925" marT="34925"/>
                </a:tc>
                <a:tc>
                  <a:txBody>
                    <a:bodyPr numCol="1"/>
                    <a:lstStyle/>
                    <a:p>
                      <a:pPr algn="just" marL="0" marR="0">
                        <a:lnSpc>
                          <a:spcPct val="150000"/>
                        </a:lnSpc>
                        <a:spcBef>
                          <a:spcPts val="0"/>
                        </a:spcBef>
                        <a:spcAft>
                          <a:spcPts val="0"/>
                        </a:spcAft>
                      </a:pPr>
                      <a:r>
                        <a:rPr dirty="0" lang="en-US" smtClean="0" sz="1200">
                          <a:solidFill>
                            <a:srgbClr val="000000"/>
                          </a:solidFill>
                          <a:effectLst/>
                          <a:latin charset="0" panose="02020603050405020304" pitchFamily="18" typeface="Times New Roman"/>
                          <a:ea charset="0" panose="020F0502020204030204" pitchFamily="34" typeface="Calibri"/>
                        </a:rPr>
                        <a:t> EVALUATION OF  DEVELOPMENT OF SKILLS </a:t>
                      </a:r>
                      <a:endParaRPr dirty="0" lang="en-US" sz="1200">
                        <a:effectLst/>
                        <a:latin charset="0" panose="02020603050405020304" pitchFamily="18" typeface="Times New Roman"/>
                        <a:ea charset="0" panose="020F0502020204030204" pitchFamily="34" typeface="Calibri"/>
                      </a:endParaRPr>
                    </a:p>
                  </a:txBody>
                  <a:tcPr marB="34925" marL="34925" marR="34925" marT="34925"/>
                </a:tc>
                <a:tc>
                  <a:txBody>
                    <a:bodyPr numCol="1"/>
                    <a:lstStyle/>
                    <a:p>
                      <a:pPr algn="just" marL="0" marR="0">
                        <a:lnSpc>
                          <a:spcPct val="150000"/>
                        </a:lnSpc>
                        <a:spcBef>
                          <a:spcPts val="0"/>
                        </a:spcBef>
                        <a:spcAft>
                          <a:spcPts val="0"/>
                        </a:spcAft>
                      </a:pPr>
                      <a:r>
                        <a:rPr dirty="0" lang="en-US" smtClean="0" sz="1200">
                          <a:solidFill>
                            <a:srgbClr val="000000"/>
                          </a:solidFill>
                          <a:effectLst/>
                          <a:latin charset="0" panose="02020603050405020304" pitchFamily="18" typeface="Times New Roman"/>
                          <a:ea charset="0" panose="020F0502020204030204" pitchFamily="34" typeface="Calibri"/>
                        </a:rPr>
                        <a:t>       TIME FRAME</a:t>
                      </a:r>
                      <a:endParaRPr dirty="0" lang="en-US" sz="1200">
                        <a:effectLst/>
                        <a:latin charset="0" panose="02020603050405020304" pitchFamily="18" typeface="Times New Roman"/>
                        <a:ea charset="0" panose="020F0502020204030204" pitchFamily="34" typeface="Calibri"/>
                      </a:endParaRPr>
                    </a:p>
                  </a:txBody>
                  <a:tcPr marB="34925" marL="34925" marR="34925" marT="34925"/>
                </a:tc>
                <a:extLst>
                  <a:ext uri="{0D108BD9-81ED-4DB2-BD59-A6C34878D82A}">
                    <a16:rowId xmlns:a16="http://schemas.microsoft.com/office/drawing/2014/main" val="982587212"/>
                  </a:ext>
                </a:extLst>
              </a:tr>
              <a:tr h="1912192">
                <a:tc>
                  <a:txBody>
                    <a:bodyPr numCol="1"/>
                    <a:lstStyle/>
                    <a:p>
                      <a:pPr algn="ctr" marL="0" marR="0">
                        <a:lnSpc>
                          <a:spcPct val="150000"/>
                        </a:lnSpc>
                        <a:spcBef>
                          <a:spcPts val="0"/>
                        </a:spcBef>
                        <a:spcAft>
                          <a:spcPts val="0"/>
                        </a:spcAft>
                      </a:pPr>
                      <a:r>
                        <a:rPr b="1" dirty="0" lang="en-US" smtClean="0" sz="1200">
                          <a:solidFill>
                            <a:srgbClr val="000000"/>
                          </a:solidFill>
                          <a:effectLst/>
                          <a:latin charset="0" panose="02020603050405020304" pitchFamily="18" typeface="Times New Roman"/>
                          <a:ea charset="0" panose="020F0502020204030204" pitchFamily="34" typeface="Calibri"/>
                        </a:rPr>
                        <a:t>DECISION MAKING SKILLS </a:t>
                      </a:r>
                      <a:endParaRPr b="1" dirty="0" lang="en-US" sz="1200">
                        <a:effectLst/>
                        <a:latin charset="0" panose="02020603050405020304" pitchFamily="18" typeface="Times New Roman"/>
                        <a:ea charset="0" panose="020F0502020204030204" pitchFamily="34" typeface="Calibri"/>
                      </a:endParaRPr>
                    </a:p>
                  </a:txBody>
                  <a:tcPr marB="34925" marL="34925" marR="34925" marT="34925"/>
                </a:tc>
                <a:tc>
                  <a:txBody>
                    <a:bodyPr numCol="1"/>
                    <a:lstStyle/>
                    <a:p>
                      <a:pPr algn="just" marL="228600" marR="0">
                        <a:lnSpc>
                          <a:spcPct val="150000"/>
                        </a:lnSpc>
                        <a:spcBef>
                          <a:spcPts val="0"/>
                        </a:spcBef>
                        <a:spcAft>
                          <a:spcPts val="0"/>
                        </a:spcAft>
                      </a:pPr>
                      <a:r>
                        <a:rPr dirty="0" lang="en-US" sz="1200">
                          <a:solidFill>
                            <a:srgbClr val="000000"/>
                          </a:solidFill>
                          <a:effectLst/>
                          <a:latin charset="0" panose="02020603050405020304" pitchFamily="18" typeface="Times New Roman"/>
                          <a:ea charset="0" panose="020F0502020204030204" pitchFamily="34" typeface="Calibri"/>
                        </a:rPr>
                        <a:t> In order to develop my decision making skills, I have plan to make use of internet and other resource to know who a senior manager has take right decision for benefits of firm.</a:t>
                      </a:r>
                      <a:endParaRPr dirty="0" lang="en-US" sz="1200">
                        <a:effectLst/>
                        <a:latin charset="0" panose="02020603050405020304" pitchFamily="18" typeface="Times New Roman"/>
                        <a:ea charset="0" panose="020F0502020204030204" pitchFamily="34" typeface="Calibri"/>
                      </a:endParaRPr>
                    </a:p>
                    <a:p>
                      <a:pPr algn="just" marL="228600" marR="0">
                        <a:lnSpc>
                          <a:spcPct val="150000"/>
                        </a:lnSpc>
                        <a:spcBef>
                          <a:spcPts val="0"/>
                        </a:spcBef>
                        <a:spcAft>
                          <a:spcPts val="0"/>
                        </a:spcAft>
                      </a:pPr>
                      <a:r>
                        <a:rPr dirty="0" lang="en-US" sz="1200">
                          <a:solidFill>
                            <a:srgbClr val="000000"/>
                          </a:solidFill>
                          <a:effectLst/>
                          <a:latin charset="0" panose="02020603050405020304" pitchFamily="18" typeface="Times New Roman"/>
                          <a:ea charset="0" panose="020F0502020204030204" pitchFamily="34" typeface="Calibri"/>
                        </a:rPr>
                        <a:t>Secondly, to develop decision making skills I  will analysis the situation, find alternative method that could be used to take right decision in limited time frame.</a:t>
                      </a:r>
                      <a:endParaRPr dirty="0" lang="en-US" sz="1200">
                        <a:effectLst/>
                        <a:latin charset="0" panose="02020603050405020304" pitchFamily="18" typeface="Times New Roman"/>
                        <a:ea charset="0" panose="020F0502020204030204" pitchFamily="34" typeface="Calibri"/>
                      </a:endParaRPr>
                    </a:p>
                  </a:txBody>
                  <a:tcPr marB="34925" marL="34925" marR="34925" marT="34925"/>
                </a:tc>
                <a:tc>
                  <a:txBody>
                    <a:bodyPr numCol="1"/>
                    <a:lstStyle/>
                    <a:p>
                      <a:pPr algn="just" marL="228600" marR="0">
                        <a:lnSpc>
                          <a:spcPct val="150000"/>
                        </a:lnSpc>
                        <a:spcBef>
                          <a:spcPts val="0"/>
                        </a:spcBef>
                        <a:spcAft>
                          <a:spcPts val="0"/>
                        </a:spcAft>
                      </a:pPr>
                      <a:r>
                        <a:rPr lang="en-US" sz="1200">
                          <a:solidFill>
                            <a:srgbClr val="000000"/>
                          </a:solidFill>
                          <a:effectLst/>
                          <a:latin charset="0" panose="02020603050405020304" pitchFamily="18" typeface="Times New Roman"/>
                          <a:ea charset="0" panose="020F0502020204030204" pitchFamily="34" typeface="Calibri"/>
                        </a:rPr>
                        <a:t>I will evaluate the decision making skills through evaluating in what time, I was able to take right decision for benefits of firm.</a:t>
                      </a:r>
                      <a:endParaRPr lang="en-US" sz="1200">
                        <a:effectLst/>
                        <a:latin charset="0" panose="02020603050405020304" pitchFamily="18" typeface="Times New Roman"/>
                        <a:ea charset="0" panose="020F0502020204030204" pitchFamily="34" typeface="Calibri"/>
                      </a:endParaRPr>
                    </a:p>
                  </a:txBody>
                  <a:tcPr marB="34925" marL="34925" marR="34925" marT="34925"/>
                </a:tc>
                <a:tc>
                  <a:txBody>
                    <a:bodyPr numCol="1"/>
                    <a:lstStyle/>
                    <a:p>
                      <a:pPr algn="ctr" marL="0" marR="0">
                        <a:lnSpc>
                          <a:spcPct val="150000"/>
                        </a:lnSpc>
                        <a:spcBef>
                          <a:spcPts val="0"/>
                        </a:spcBef>
                        <a:spcAft>
                          <a:spcPts val="0"/>
                        </a:spcAft>
                      </a:pPr>
                      <a:r>
                        <a:rPr dirty="0" lang="en-US" sz="1200">
                          <a:solidFill>
                            <a:srgbClr val="000000"/>
                          </a:solidFill>
                          <a:effectLst/>
                          <a:latin charset="0" panose="02020603050405020304" pitchFamily="18" typeface="Times New Roman"/>
                          <a:ea charset="0" panose="020F0502020204030204" pitchFamily="34" typeface="Calibri"/>
                        </a:rPr>
                        <a:t>Around 4-5 month </a:t>
                      </a:r>
                      <a:endParaRPr dirty="0" lang="en-US" sz="1200">
                        <a:effectLst/>
                        <a:latin charset="0" panose="02020603050405020304" pitchFamily="18" typeface="Times New Roman"/>
                        <a:ea charset="0" panose="020F0502020204030204" pitchFamily="34" typeface="Calibri"/>
                      </a:endParaRPr>
                    </a:p>
                  </a:txBody>
                  <a:tcPr marB="34925" marL="34925" marR="34925" marT="34925"/>
                </a:tc>
                <a:extLst>
                  <a:ext uri="{0D108BD9-81ED-4DB2-BD59-A6C34878D82A}">
                    <a16:rowId xmlns:a16="http://schemas.microsoft.com/office/drawing/2014/main" val="3737518548"/>
                  </a:ext>
                </a:extLst>
              </a:tr>
              <a:tr h="1912192">
                <a:tc>
                  <a:txBody>
                    <a:bodyPr numCol="1"/>
                    <a:lstStyle/>
                    <a:p>
                      <a:pPr algn="ctr" marL="0" marR="0">
                        <a:lnSpc>
                          <a:spcPct val="150000"/>
                        </a:lnSpc>
                        <a:spcBef>
                          <a:spcPts val="0"/>
                        </a:spcBef>
                        <a:spcAft>
                          <a:spcPts val="0"/>
                        </a:spcAft>
                      </a:pPr>
                      <a:r>
                        <a:rPr b="1" dirty="0" lang="en-US" smtClean="0" sz="1200">
                          <a:solidFill>
                            <a:srgbClr val="000000"/>
                          </a:solidFill>
                          <a:effectLst/>
                          <a:latin charset="0" panose="02020603050405020304" pitchFamily="18" typeface="Times New Roman"/>
                          <a:ea charset="0" panose="020F0502020204030204" pitchFamily="34" typeface="Calibri"/>
                        </a:rPr>
                        <a:t>EMOTIONAL INTELLIGENCE</a:t>
                      </a:r>
                      <a:endParaRPr b="1" dirty="0" lang="en-US" sz="1200">
                        <a:effectLst/>
                        <a:latin charset="0" panose="02020603050405020304" pitchFamily="18" typeface="Times New Roman"/>
                        <a:ea charset="0" panose="020F0502020204030204" pitchFamily="34" typeface="Calibri"/>
                      </a:endParaRPr>
                    </a:p>
                  </a:txBody>
                  <a:tcPr marB="34925" marL="34925" marR="34925" marT="34925"/>
                </a:tc>
                <a:tc>
                  <a:txBody>
                    <a:bodyPr numCol="1"/>
                    <a:lstStyle/>
                    <a:p>
                      <a:pPr algn="just" marL="228600" marR="0">
                        <a:lnSpc>
                          <a:spcPct val="150000"/>
                        </a:lnSpc>
                        <a:spcBef>
                          <a:spcPts val="0"/>
                        </a:spcBef>
                        <a:spcAft>
                          <a:spcPts val="0"/>
                        </a:spcAft>
                      </a:pPr>
                      <a:r>
                        <a:rPr lang="en-US" sz="1200">
                          <a:solidFill>
                            <a:srgbClr val="000000"/>
                          </a:solidFill>
                          <a:effectLst/>
                          <a:latin charset="0" panose="02020603050405020304" pitchFamily="18" typeface="Times New Roman"/>
                          <a:ea charset="0" panose="020F0502020204030204" pitchFamily="34" typeface="Calibri"/>
                        </a:rPr>
                        <a:t>To develop emotional intelligence, I have plan to do meditation, exercise so that I can easily have control over my emotions. </a:t>
                      </a:r>
                      <a:endParaRPr lang="en-US" sz="1200">
                        <a:effectLst/>
                        <a:latin charset="0" panose="02020603050405020304" pitchFamily="18" typeface="Times New Roman"/>
                        <a:ea charset="0" panose="020F0502020204030204" pitchFamily="34" typeface="Calibri"/>
                      </a:endParaRPr>
                    </a:p>
                    <a:p>
                      <a:pPr algn="just" marL="228600" marR="0">
                        <a:lnSpc>
                          <a:spcPct val="150000"/>
                        </a:lnSpc>
                        <a:spcBef>
                          <a:spcPts val="0"/>
                        </a:spcBef>
                        <a:spcAft>
                          <a:spcPts val="0"/>
                        </a:spcAft>
                      </a:pPr>
                      <a:r>
                        <a:rPr lang="en-US" sz="1200">
                          <a:solidFill>
                            <a:srgbClr val="000000"/>
                          </a:solidFill>
                          <a:effectLst/>
                          <a:latin charset="0" panose="02020603050405020304" pitchFamily="18" typeface="Times New Roman"/>
                          <a:ea charset="0" panose="020F0502020204030204" pitchFamily="34" typeface="Calibri"/>
                        </a:rPr>
                        <a:t>Moreover, I will tried to enhance my emotional intelligence through controlling over my anger, sadness.  </a:t>
                      </a:r>
                      <a:endParaRPr lang="en-US" sz="1200">
                        <a:effectLst/>
                        <a:latin charset="0" panose="02020603050405020304" pitchFamily="18" typeface="Times New Roman"/>
                        <a:ea charset="0" panose="020F0502020204030204" pitchFamily="34" typeface="Calibri"/>
                      </a:endParaRPr>
                    </a:p>
                  </a:txBody>
                  <a:tcPr marB="34925" marL="34925" marR="34925" marT="34925"/>
                </a:tc>
                <a:tc>
                  <a:txBody>
                    <a:bodyPr numCol="1"/>
                    <a:lstStyle/>
                    <a:p>
                      <a:pPr algn="just" marL="228600" marR="0">
                        <a:lnSpc>
                          <a:spcPct val="150000"/>
                        </a:lnSpc>
                        <a:spcBef>
                          <a:spcPts val="0"/>
                        </a:spcBef>
                        <a:spcAft>
                          <a:spcPts val="0"/>
                        </a:spcAft>
                      </a:pPr>
                      <a:r>
                        <a:rPr dirty="0" lang="en-US" sz="1200">
                          <a:solidFill>
                            <a:srgbClr val="000000"/>
                          </a:solidFill>
                          <a:effectLst/>
                          <a:latin charset="0" panose="02020603050405020304" pitchFamily="18" typeface="Times New Roman"/>
                          <a:ea charset="0" panose="020F0502020204030204" pitchFamily="34" typeface="Calibri"/>
                        </a:rPr>
                        <a:t>Emotional intelligence will be evaluated through understanding the manner I control my emotions effectively.</a:t>
                      </a:r>
                      <a:endParaRPr dirty="0" lang="en-US" sz="1200">
                        <a:effectLst/>
                        <a:latin charset="0" panose="02020603050405020304" pitchFamily="18" typeface="Times New Roman"/>
                        <a:ea charset="0" panose="020F0502020204030204" pitchFamily="34" typeface="Calibri"/>
                      </a:endParaRPr>
                    </a:p>
                  </a:txBody>
                  <a:tcPr marB="34925" marL="34925" marR="34925" marT="34925"/>
                </a:tc>
                <a:tc>
                  <a:txBody>
                    <a:bodyPr numCol="1"/>
                    <a:lstStyle/>
                    <a:p>
                      <a:pPr algn="ctr" marL="0" marR="0">
                        <a:lnSpc>
                          <a:spcPct val="150000"/>
                        </a:lnSpc>
                        <a:spcBef>
                          <a:spcPts val="0"/>
                        </a:spcBef>
                        <a:spcAft>
                          <a:spcPts val="0"/>
                        </a:spcAft>
                      </a:pPr>
                      <a:r>
                        <a:rPr dirty="0" lang="en-US" sz="1200">
                          <a:solidFill>
                            <a:srgbClr val="000000"/>
                          </a:solidFill>
                          <a:effectLst/>
                          <a:latin charset="0" panose="02020603050405020304" pitchFamily="18" typeface="Times New Roman"/>
                          <a:ea charset="0" panose="020F0502020204030204" pitchFamily="34" typeface="Calibri"/>
                        </a:rPr>
                        <a:t>6 month </a:t>
                      </a:r>
                      <a:endParaRPr dirty="0" lang="en-US" sz="1200">
                        <a:effectLst/>
                        <a:latin charset="0" panose="02020603050405020304" pitchFamily="18" typeface="Times New Roman"/>
                        <a:ea charset="0" panose="020F0502020204030204" pitchFamily="34" typeface="Calibri"/>
                      </a:endParaRPr>
                    </a:p>
                  </a:txBody>
                  <a:tcPr marB="34925" marL="34925" marR="34925" marT="34925"/>
                </a:tc>
                <a:extLst>
                  <a:ext uri="{0D108BD9-81ED-4DB2-BD59-A6C34878D82A}">
                    <a16:rowId xmlns:a16="http://schemas.microsoft.com/office/drawing/2014/main" val="110358149"/>
                  </a:ext>
                </a:extLst>
              </a:tr>
            </a:tbl>
          </a:graphicData>
        </a:graphic>
      </p:graphicFrame>
    </p:spTree>
    <p:extLst>
      <p:ext uri="{BB962C8B-B14F-4D97-AF65-F5344CB8AC3E}">
        <p14:creationId xmlns:p14="http://schemas.microsoft.com/office/powerpoint/2010/main" val="744391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lvl="0"/>
            <a:r>
              <a:rPr altLang="en-GB" dirty="0" lang="en-GB" sz="3600"/>
              <a:t>CONCLUSION</a:t>
            </a:r>
            <a:r>
              <a:rPr dirty="0" lang="en-US" sz="3600"/>
              <a:t/>
            </a:r>
            <a:br>
              <a:rPr dirty="0" lang="en-US" sz="3600"/>
            </a:br>
            <a:endParaRPr dirty="0" lang="en-US" sz="3600"/>
          </a:p>
        </p:txBody>
      </p:sp>
      <p:sp>
        <p:nvSpPr>
          <p:cNvPr id="3" name="Content Placeholder 2"/>
          <p:cNvSpPr>
            <a:spLocks noGrp="1"/>
          </p:cNvSpPr>
          <p:nvPr>
            <p:ph idx="1"/>
          </p:nvPr>
        </p:nvSpPr>
        <p:spPr/>
        <p:txBody>
          <a:bodyPr numCol="1"/>
          <a:lstStyle/>
          <a:p>
            <a:pPr algn="just">
              <a:buFont charset="2" panose="05000000000000000000" pitchFamily="2" typeface="Wingdings"/>
              <a:buChar char="Ø"/>
            </a:pPr>
            <a:r>
              <a:rPr dirty="0" lang="en-US" smtClean="0"/>
              <a:t>It </a:t>
            </a:r>
            <a:r>
              <a:rPr dirty="0" lang="en-US"/>
              <a:t>can be concluded that SWOT has helped me in understanding or identifying key skills that are present in me and the way I can utilize them to make best use of available opportunity. </a:t>
            </a:r>
            <a:endParaRPr dirty="0" lang="en-US" smtClean="0"/>
          </a:p>
          <a:p>
            <a:pPr algn="just">
              <a:buFont charset="2" panose="05000000000000000000" pitchFamily="2" typeface="Wingdings"/>
              <a:buChar char="Ø"/>
            </a:pPr>
            <a:r>
              <a:rPr dirty="0" lang="en-US" smtClean="0"/>
              <a:t>Furthermore</a:t>
            </a:r>
            <a:r>
              <a:rPr dirty="0" lang="en-US"/>
              <a:t>, it can be stated that Personal development plan has helped me in planning key strategies that I could make use to achieve my career objectives. </a:t>
            </a:r>
            <a:endParaRPr dirty="0" lang="en-US" smtClean="0"/>
          </a:p>
          <a:p>
            <a:pPr algn="just">
              <a:buFont charset="2" panose="05000000000000000000" pitchFamily="2" typeface="Wingdings"/>
              <a:buChar char="Ø"/>
            </a:pPr>
            <a:r>
              <a:rPr dirty="0" lang="en-US" smtClean="0"/>
              <a:t>At </a:t>
            </a:r>
            <a:r>
              <a:rPr dirty="0" lang="en-US"/>
              <a:t>last it can be summarized that all these model has contributed me in effectively evaluating my existing skills and capabilities thus planning method to develop the same for getting job in reputable organization.</a:t>
            </a:r>
          </a:p>
          <a:p>
            <a:pPr algn="just"/>
            <a:endParaRPr dirty="0" lang="en-US"/>
          </a:p>
        </p:txBody>
      </p:sp>
    </p:spTree>
    <p:extLst>
      <p:ext uri="{BB962C8B-B14F-4D97-AF65-F5344CB8AC3E}">
        <p14:creationId xmlns:p14="http://schemas.microsoft.com/office/powerpoint/2010/main" val="2449901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dirty="0" lang="en-US" smtClean="0" sz="3600"/>
              <a:t>REFERENCES</a:t>
            </a:r>
            <a:endParaRPr dirty="0" lang="en-US" sz="3600"/>
          </a:p>
        </p:txBody>
      </p:sp>
      <p:sp>
        <p:nvSpPr>
          <p:cNvPr id="3" name="Content Placeholder 2"/>
          <p:cNvSpPr>
            <a:spLocks noGrp="1"/>
          </p:cNvSpPr>
          <p:nvPr>
            <p:ph idx="1"/>
          </p:nvPr>
        </p:nvSpPr>
        <p:spPr/>
        <p:txBody>
          <a:bodyPr numCol="1">
            <a:normAutofit/>
          </a:bodyPr>
          <a:lstStyle/>
          <a:p>
            <a:pPr algn="just" lvl="0">
              <a:buFont charset="2" panose="05000000000000000000" pitchFamily="2" typeface="Wingdings"/>
              <a:buChar char="Ø"/>
            </a:pPr>
            <a:r>
              <a:rPr dirty="0" err="1" lang="en-US"/>
              <a:t>Cachia</a:t>
            </a:r>
            <a:r>
              <a:rPr dirty="0" lang="en-US"/>
              <a:t>, M., </a:t>
            </a:r>
            <a:r>
              <a:rPr dirty="0" err="1" lang="en-US"/>
              <a:t>Lynam</a:t>
            </a:r>
            <a:r>
              <a:rPr dirty="0" lang="en-US"/>
              <a:t>, S. and Stock, R., 2018. Academic success: Is it just about the grades?. </a:t>
            </a:r>
            <a:r>
              <a:rPr dirty="0" i="1" lang="en-US"/>
              <a:t>Higher Education Pedagogies</a:t>
            </a:r>
            <a:r>
              <a:rPr dirty="0" lang="en-US"/>
              <a:t>, </a:t>
            </a:r>
            <a:r>
              <a:rPr dirty="0" lang="en-US" smtClean="0"/>
              <a:t>3(1). pp.434-439</a:t>
            </a:r>
            <a:r>
              <a:rPr dirty="0" lang="en-US"/>
              <a:t>.</a:t>
            </a:r>
          </a:p>
          <a:p>
            <a:pPr algn="just" lvl="0">
              <a:buFont charset="2" panose="05000000000000000000" pitchFamily="2" typeface="Wingdings"/>
              <a:buChar char="Ø"/>
            </a:pPr>
            <a:r>
              <a:rPr dirty="0" err="1" lang="en-US"/>
              <a:t>Okolie</a:t>
            </a:r>
            <a:r>
              <a:rPr dirty="0" lang="en-US"/>
              <a:t>, U</a:t>
            </a:r>
            <a:r>
              <a:rPr dirty="0" lang="en-US" smtClean="0"/>
              <a:t>. C</a:t>
            </a:r>
            <a:r>
              <a:rPr dirty="0" lang="en-US"/>
              <a:t>., </a:t>
            </a:r>
            <a:r>
              <a:rPr dirty="0" err="1" lang="en-US"/>
              <a:t>Nwosu</a:t>
            </a:r>
            <a:r>
              <a:rPr dirty="0" lang="en-US"/>
              <a:t>, H</a:t>
            </a:r>
            <a:r>
              <a:rPr dirty="0" lang="en-US" smtClean="0"/>
              <a:t>. E</a:t>
            </a:r>
            <a:r>
              <a:rPr dirty="0" lang="en-US"/>
              <a:t>. and </a:t>
            </a:r>
            <a:r>
              <a:rPr dirty="0" err="1" lang="en-US"/>
              <a:t>Mlanga</a:t>
            </a:r>
            <a:r>
              <a:rPr dirty="0" lang="en-US"/>
              <a:t>, S., 2019. Graduate employability: How the higher education institutions can meet the demand of the </a:t>
            </a:r>
            <a:r>
              <a:rPr dirty="0" err="1" lang="en-US"/>
              <a:t>labour</a:t>
            </a:r>
            <a:r>
              <a:rPr dirty="0" lang="en-US"/>
              <a:t> market. </a:t>
            </a:r>
            <a:r>
              <a:rPr dirty="0" i="1" lang="en-US"/>
              <a:t>Higher education, skills and work-based learning</a:t>
            </a:r>
            <a:r>
              <a:rPr dirty="0" lang="en-US"/>
              <a:t>.</a:t>
            </a:r>
          </a:p>
          <a:p>
            <a:pPr algn="just" lvl="0">
              <a:buFont charset="2" panose="05000000000000000000" pitchFamily="2" typeface="Wingdings"/>
              <a:buChar char="Ø"/>
            </a:pPr>
            <a:r>
              <a:rPr dirty="0" err="1" lang="en-US"/>
              <a:t>Osmani</a:t>
            </a:r>
            <a:r>
              <a:rPr dirty="0" lang="en-US"/>
              <a:t>, M., </a:t>
            </a:r>
            <a:r>
              <a:rPr dirty="0" err="1" lang="en-US"/>
              <a:t>Weerakkody</a:t>
            </a:r>
            <a:r>
              <a:rPr dirty="0" lang="en-US"/>
              <a:t>, V., Hindi, N. and </a:t>
            </a:r>
            <a:r>
              <a:rPr dirty="0" err="1" lang="en-US"/>
              <a:t>Eldabi</a:t>
            </a:r>
            <a:r>
              <a:rPr dirty="0" lang="en-US"/>
              <a:t>, T., 2019. Graduates employability skills: A review of literature against market demand. </a:t>
            </a:r>
            <a:r>
              <a:rPr dirty="0" i="1" lang="en-US"/>
              <a:t>Journal of Education for Business</a:t>
            </a:r>
            <a:r>
              <a:rPr dirty="0" lang="en-US"/>
              <a:t>, </a:t>
            </a:r>
            <a:r>
              <a:rPr dirty="0" lang="en-US" smtClean="0"/>
              <a:t>94(7). pp.423-432</a:t>
            </a:r>
            <a:r>
              <a:rPr dirty="0" lang="en-US"/>
              <a:t>.</a:t>
            </a:r>
          </a:p>
          <a:p>
            <a:pPr algn="just" lvl="0">
              <a:buFont charset="2" panose="05000000000000000000" pitchFamily="2" typeface="Wingdings"/>
              <a:buChar char="Ø"/>
            </a:pPr>
            <a:r>
              <a:rPr dirty="0" err="1" lang="en-US"/>
              <a:t>Pengnate</a:t>
            </a:r>
            <a:r>
              <a:rPr dirty="0" lang="en-US"/>
              <a:t>, W., 2018, May. Needs of employability skill characteristics based on employers' perception. In </a:t>
            </a:r>
            <a:r>
              <a:rPr dirty="0" i="1" lang="en-US"/>
              <a:t>2018 5th International Conference on Business and Industrial Research (ICBIR)</a:t>
            </a:r>
            <a:r>
              <a:rPr dirty="0" lang="en-US"/>
              <a:t> (pp. 598-601). IEEE.</a:t>
            </a:r>
          </a:p>
          <a:p>
            <a:pPr algn="just" lvl="0">
              <a:buFont charset="2" panose="05000000000000000000" pitchFamily="2" typeface="Wingdings"/>
              <a:buChar char="Ø"/>
            </a:pPr>
            <a:r>
              <a:rPr dirty="0" lang="en-US"/>
              <a:t>Sin, C., Tavares, O. and </a:t>
            </a:r>
            <a:r>
              <a:rPr dirty="0" err="1" lang="en-US"/>
              <a:t>Amaral</a:t>
            </a:r>
            <a:r>
              <a:rPr dirty="0" lang="en-US"/>
              <a:t>, A., 2019. Accepting employability as a purpose of higher education? Academics’ perceptions and practices. </a:t>
            </a:r>
            <a:r>
              <a:rPr dirty="0" i="1" lang="en-US"/>
              <a:t>Studies in Higher Education</a:t>
            </a:r>
            <a:r>
              <a:rPr dirty="0" lang="en-US"/>
              <a:t>, 44(6</a:t>
            </a:r>
            <a:r>
              <a:rPr dirty="0" lang="en-US" smtClean="0"/>
              <a:t>). </a:t>
            </a:r>
            <a:r>
              <a:rPr dirty="0" lang="en-US"/>
              <a:t>pp.920-931.</a:t>
            </a:r>
          </a:p>
        </p:txBody>
      </p:sp>
    </p:spTree>
    <p:extLst>
      <p:ext uri="{BB962C8B-B14F-4D97-AF65-F5344CB8AC3E}">
        <p14:creationId xmlns:p14="http://schemas.microsoft.com/office/powerpoint/2010/main" val="2555888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noGrp="1"/>
          </p:cNvPicPr>
          <p:nvPr>
            <p:ph idx="1"/>
          </p:nvPr>
        </p:nvPicPr>
        <p:blipFill>
          <a:blip r:embed="rId2"/>
          <a:stretch>
            <a:fillRect/>
          </a:stretch>
        </p:blipFill>
        <p:spPr>
          <a:xfrm>
            <a:off x="1744718" y="2091558"/>
            <a:ext cx="8061763" cy="4676529"/>
          </a:xfrm>
          <a:prstGeom prst="rect">
            <a:avLst/>
          </a:prstGeom>
        </p:spPr>
      </p:pic>
    </p:spTree>
    <p:extLst>
      <p:ext uri="{BB962C8B-B14F-4D97-AF65-F5344CB8AC3E}">
        <p14:creationId xmlns:p14="http://schemas.microsoft.com/office/powerpoint/2010/main" val="204157780"/>
      </p:ext>
    </p:extLst>
  </p:cSld>
  <p:clrMapOvr>
    <a:masterClrMapping/>
  </p:clrMapOvr>
</p:sld>
</file>

<file path=ppt/theme/_rels/theme1.xml.rels><?xml version="1.0" encoding="UTF-8" standalone="yes"?><Relationships xmlns="http://schemas.openxmlformats.org/package/2006/relationships"><Relationship Id="rId1" Target="../media/image1.jpeg" Type="http://schemas.openxmlformats.org/officeDocument/2006/relationships/image"/></Relationships>
</file>

<file path=ppt/theme/theme1.xml><?xml version="1.0" encoding="utf-8"?>
<a:theme xmlns:a="http://schemas.openxmlformats.org/drawingml/2006/main" name="Quotable">
  <a:themeElements>
    <a:clrScheme name="Quotable">
      <a:dk1>
        <a:sysClr lastClr="000000" val="windowText"/>
      </a:dk1>
      <a:lt1>
        <a:sysClr lastClr="FFFFFF" val="window"/>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Arial-Times New Roman">
      <a:majorFont>
        <a:latin panose="020B0604020202020204"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panose="02020603050405020304"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algn="tl" flip="none" sx="100000" sy="100000" tx="0" ty="0"/>
        </a:blipFill>
      </a:fillStyleLst>
      <a:lnStyleLst>
        <a:ln algn="ctr" cap="rnd" cmpd="sng" w="9525">
          <a:solidFill>
            <a:schemeClr val="phClr"/>
          </a:solidFill>
          <a:prstDash val="solid"/>
        </a:ln>
        <a:ln algn="ctr" cap="rnd" cmpd="sng" w="15875">
          <a:solidFill>
            <a:schemeClr val="phClr"/>
          </a:solidFill>
          <a:prstDash val="solid"/>
        </a:ln>
        <a:ln algn="ctr" cap="rnd" cmpd="sng" w="25400">
          <a:solidFill>
            <a:schemeClr val="phClr"/>
          </a:solidFill>
          <a:prstDash val="solid"/>
        </a:ln>
      </a:lnStyleLst>
      <a:effectStyleLst>
        <a:effectStyle>
          <a:effectLst/>
        </a:effectStyle>
        <a:effectStyle>
          <a:effectLst/>
        </a:effectStyle>
        <a:effectStyle>
          <a:effectLst>
            <a:innerShdw blurRad="63500" dir="13500000" dist="254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id="{39EC5628-30ED-4578-ACD8-9820EDB8E15A}" name="Quotable"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Company/>
  <Words>1031</Words>
  <Paragraphs>64</Paragraphs>
  <Slides>13</Slides>
  <Notes>0</Notes>
  <TotalTime>17</TotalTime>
  <HiddenSlides>0</HiddenSlides>
  <MMClips>0</MMClips>
  <ScaleCrop>false</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Times New Roman</vt:lpstr>
      <vt:lpstr>Wingdings</vt:lpstr>
      <vt:lpstr>Wingdings 2</vt:lpstr>
      <vt:lpstr>Quotable</vt:lpstr>
      <vt:lpstr>ANALYSE ACADEMIC AND EMPLOYABILITY SKILLS BASED ON YOUR INTENDED CARREER</vt:lpstr>
      <vt:lpstr>TABLE OF CONTENT</vt:lpstr>
      <vt:lpstr>INTRODUCTION</vt:lpstr>
      <vt:lpstr>SWOT ANALYSIS</vt:lpstr>
      <vt:lpstr>STRENGTH</vt:lpstr>
      <vt:lpstr>WEAKNESS</vt:lpstr>
      <vt:lpstr>OPPORTUNITY</vt:lpstr>
      <vt:lpstr>THREAT</vt:lpstr>
      <vt:lpstr>PERSONAL DEVELOPMENT PLAN</vt:lpstr>
      <vt:lpstr>PERSONAL DEVELOPMEN T PLAN</vt:lpstr>
      <vt:lpstr>CONCLUSION</vt:lpstr>
      <vt:lpstr>REFERENCES</vt:lpstr>
      <vt:lpstr>PowerPoint Presentation</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2021-08-14T06:39:15Z</dcterms:created>
  <dc:creator>user</dc:creator>
  <cp:lastModifiedBy>user</cp:lastModifiedBy>
  <dcterms:modified xsi:type="dcterms:W3CDTF">2021-08-14T06:56:18Z</dcterms:modified>
  <cp:revision>7</cp:revision>
  <dc:title>PowerPoint Presentation</dc:title>
</cp:coreProperties>
</file>