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4B7A0-BB61-EFC1-EFA3-285EF486A1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PH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1AA87E-A61B-C4D9-BA76-DB3AA7588B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PH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09842-9CEE-CA6F-4A11-88B2371F5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DD0D2-1621-498C-B96E-39C23B65FFB3}" type="datetimeFigureOut">
              <a:rPr lang="en-PH" smtClean="0"/>
              <a:t>26/02/2023</a:t>
            </a:fld>
            <a:endParaRPr lang="en-PH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6DA60E-8A60-428F-C9C7-CE76C31BC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H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AC10EC-F103-7D22-959C-DEBF02DBF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4E2D5-BE08-47AC-8686-11AB8EC29239}" type="slidenum">
              <a:rPr lang="en-PH" smtClean="0"/>
              <a:t>‹#›</a:t>
            </a:fld>
            <a:endParaRPr lang="en-PH"/>
          </a:p>
        </p:txBody>
      </p:sp>
    </p:spTree>
    <p:extLst>
      <p:ext uri="{BB962C8B-B14F-4D97-AF65-F5344CB8AC3E}">
        <p14:creationId xmlns:p14="http://schemas.microsoft.com/office/powerpoint/2010/main" val="147024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65176-A960-572D-F393-11306DE5CA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H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4F9B4-4966-D8F7-38DD-AF58177233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H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94C26B-5DF4-61C0-6921-BEE8EAB95E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DD0D2-1621-498C-B96E-39C23B65FFB3}" type="datetimeFigureOut">
              <a:rPr lang="en-PH" smtClean="0"/>
              <a:t>26/02/2023</a:t>
            </a:fld>
            <a:endParaRPr lang="en-PH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0E21E6-8B81-A527-E480-5A0C618A66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H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4C7EF9-840A-6C0A-F827-1D43B4838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4E2D5-BE08-47AC-8686-11AB8EC29239}" type="slidenum">
              <a:rPr lang="en-PH" smtClean="0"/>
              <a:t>‹#›</a:t>
            </a:fld>
            <a:endParaRPr lang="en-PH"/>
          </a:p>
        </p:txBody>
      </p:sp>
    </p:spTree>
    <p:extLst>
      <p:ext uri="{BB962C8B-B14F-4D97-AF65-F5344CB8AC3E}">
        <p14:creationId xmlns:p14="http://schemas.microsoft.com/office/powerpoint/2010/main" val="22550393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69511-DC4A-AE0D-86D6-333F432D3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PH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A0D08C-C19D-08F5-C6E1-183D3C407C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12D604-B5DF-A238-13C5-E2B648ED93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DD0D2-1621-498C-B96E-39C23B65FFB3}" type="datetimeFigureOut">
              <a:rPr lang="en-PH" smtClean="0"/>
              <a:t>26/02/2023</a:t>
            </a:fld>
            <a:endParaRPr lang="en-PH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35849E-35AD-C5FD-281F-5A55F9640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H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98EE94-C0A2-6EEB-471A-5A50D7926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4E2D5-BE08-47AC-8686-11AB8EC29239}" type="slidenum">
              <a:rPr lang="en-PH" smtClean="0"/>
              <a:t>‹#›</a:t>
            </a:fld>
            <a:endParaRPr lang="en-PH"/>
          </a:p>
        </p:txBody>
      </p:sp>
    </p:spTree>
    <p:extLst>
      <p:ext uri="{BB962C8B-B14F-4D97-AF65-F5344CB8AC3E}">
        <p14:creationId xmlns:p14="http://schemas.microsoft.com/office/powerpoint/2010/main" val="11908523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5F77B-8140-D392-087E-B5EFBE877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H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A09B1-1676-D3AD-4C2D-18AB3E3603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H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D8461B-78B5-14E6-E469-5157CCB97D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H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F0C7C8-6D44-A7C5-B304-FF87DC40B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DD0D2-1621-498C-B96E-39C23B65FFB3}" type="datetimeFigureOut">
              <a:rPr lang="en-PH" smtClean="0"/>
              <a:t>26/02/2023</a:t>
            </a:fld>
            <a:endParaRPr lang="en-PH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F106E1-273D-6CE3-12CC-9FCA4ED6DB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H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BBF212-D5F8-D3B9-D28D-E305519327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4E2D5-BE08-47AC-8686-11AB8EC29239}" type="slidenum">
              <a:rPr lang="en-PH" smtClean="0"/>
              <a:t>‹#›</a:t>
            </a:fld>
            <a:endParaRPr lang="en-PH"/>
          </a:p>
        </p:txBody>
      </p:sp>
    </p:spTree>
    <p:extLst>
      <p:ext uri="{BB962C8B-B14F-4D97-AF65-F5344CB8AC3E}">
        <p14:creationId xmlns:p14="http://schemas.microsoft.com/office/powerpoint/2010/main" val="39025021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96E2-9D22-A50A-3EC4-715A21AA6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PH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87DC7C-F1C7-E2A8-8C5C-80CA5B78A0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AF540C-2006-C041-5372-F791154A7A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H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45496E-1D0D-D5EA-EDE8-25AA1BB861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04F53B-80EA-109A-81AD-9B2804E492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H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FFB1E9-224C-AC40-3A07-242DB77954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DD0D2-1621-498C-B96E-39C23B65FFB3}" type="datetimeFigureOut">
              <a:rPr lang="en-PH" smtClean="0"/>
              <a:t>26/02/2023</a:t>
            </a:fld>
            <a:endParaRPr lang="en-PH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B0876D-C5BD-1CFB-0B8E-EF2D8648D2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H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3F6BA9-0C58-1916-E517-489E88783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4E2D5-BE08-47AC-8686-11AB8EC29239}" type="slidenum">
              <a:rPr lang="en-PH" smtClean="0"/>
              <a:t>‹#›</a:t>
            </a:fld>
            <a:endParaRPr lang="en-PH"/>
          </a:p>
        </p:txBody>
      </p:sp>
    </p:spTree>
    <p:extLst>
      <p:ext uri="{BB962C8B-B14F-4D97-AF65-F5344CB8AC3E}">
        <p14:creationId xmlns:p14="http://schemas.microsoft.com/office/powerpoint/2010/main" val="678828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64E6A-1674-CBAE-8C7F-259BFB4B61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H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A1A6FB-B036-04B4-6297-4374F8CB3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DD0D2-1621-498C-B96E-39C23B65FFB3}" type="datetimeFigureOut">
              <a:rPr lang="en-PH" smtClean="0"/>
              <a:t>26/02/2023</a:t>
            </a:fld>
            <a:endParaRPr lang="en-PH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5A1F63-D458-31A8-4252-CA199AC6C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H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BDE193-302C-0FBE-9DF7-EE25F045E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4E2D5-BE08-47AC-8686-11AB8EC29239}" type="slidenum">
              <a:rPr lang="en-PH" smtClean="0"/>
              <a:t>‹#›</a:t>
            </a:fld>
            <a:endParaRPr lang="en-PH"/>
          </a:p>
        </p:txBody>
      </p:sp>
    </p:spTree>
    <p:extLst>
      <p:ext uri="{BB962C8B-B14F-4D97-AF65-F5344CB8AC3E}">
        <p14:creationId xmlns:p14="http://schemas.microsoft.com/office/powerpoint/2010/main" val="4285891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E92192-E64F-4521-A54C-2883FC68A8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DD0D2-1621-498C-B96E-39C23B65FFB3}" type="datetimeFigureOut">
              <a:rPr lang="en-PH" smtClean="0"/>
              <a:t>26/02/2023</a:t>
            </a:fld>
            <a:endParaRPr lang="en-PH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1A2503-FD83-B4EB-11EF-B1F80323C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H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D41A0E-EBBE-8D47-0CC9-BE8DA2AF7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4E2D5-BE08-47AC-8686-11AB8EC29239}" type="slidenum">
              <a:rPr lang="en-PH" smtClean="0"/>
              <a:t>‹#›</a:t>
            </a:fld>
            <a:endParaRPr lang="en-PH"/>
          </a:p>
        </p:txBody>
      </p:sp>
    </p:spTree>
    <p:extLst>
      <p:ext uri="{BB962C8B-B14F-4D97-AF65-F5344CB8AC3E}">
        <p14:creationId xmlns:p14="http://schemas.microsoft.com/office/powerpoint/2010/main" val="755536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A3AD3-2AF7-7536-C111-109302BDE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PH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54109-77A9-10F1-F047-1FFCF02FA2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H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A68530-F126-55C9-8411-90E55BF621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7528B4-B335-C69C-1B1D-CA45E2C48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DD0D2-1621-498C-B96E-39C23B65FFB3}" type="datetimeFigureOut">
              <a:rPr lang="en-PH" smtClean="0"/>
              <a:t>26/02/2023</a:t>
            </a:fld>
            <a:endParaRPr lang="en-PH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A6463A-0D3D-B1FC-EE40-E6D109401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H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7CE0DE-109C-BF83-55CA-E24ED25FAC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4E2D5-BE08-47AC-8686-11AB8EC29239}" type="slidenum">
              <a:rPr lang="en-PH" smtClean="0"/>
              <a:t>‹#›</a:t>
            </a:fld>
            <a:endParaRPr lang="en-PH"/>
          </a:p>
        </p:txBody>
      </p:sp>
    </p:spTree>
    <p:extLst>
      <p:ext uri="{BB962C8B-B14F-4D97-AF65-F5344CB8AC3E}">
        <p14:creationId xmlns:p14="http://schemas.microsoft.com/office/powerpoint/2010/main" val="198104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3FBAE-2A26-5EBD-310E-C3D3BC02B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PH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10F2532-1708-9021-6E27-8244D80CE0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PH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F734DD-D4B6-D9D5-7BA7-763047F084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C0A5BE-C716-9318-AE6E-6C0AFFAAF3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DD0D2-1621-498C-B96E-39C23B65FFB3}" type="datetimeFigureOut">
              <a:rPr lang="en-PH" smtClean="0"/>
              <a:t>26/02/2023</a:t>
            </a:fld>
            <a:endParaRPr lang="en-PH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9EA4BF-7496-33E3-7B9B-D42AD3A30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H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BFCE1D-5C48-E6C7-A444-FC04B9284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4E2D5-BE08-47AC-8686-11AB8EC29239}" type="slidenum">
              <a:rPr lang="en-PH" smtClean="0"/>
              <a:t>‹#›</a:t>
            </a:fld>
            <a:endParaRPr lang="en-PH"/>
          </a:p>
        </p:txBody>
      </p:sp>
    </p:spTree>
    <p:extLst>
      <p:ext uri="{BB962C8B-B14F-4D97-AF65-F5344CB8AC3E}">
        <p14:creationId xmlns:p14="http://schemas.microsoft.com/office/powerpoint/2010/main" val="3932445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6D066-F3D6-12A5-13D1-93A349FE3A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H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41BA7B-BB50-0D6F-DA08-91334C5E88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H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7432C-F76A-4222-1646-8E6B7267C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DD0D2-1621-498C-B96E-39C23B65FFB3}" type="datetimeFigureOut">
              <a:rPr lang="en-PH" smtClean="0"/>
              <a:t>26/02/2023</a:t>
            </a:fld>
            <a:endParaRPr lang="en-PH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520BEF-9CD7-95E2-BD3A-6A9388D04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H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9189A6-EC43-3C28-E8F2-8F72B4E9C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4E2D5-BE08-47AC-8686-11AB8EC29239}" type="slidenum">
              <a:rPr lang="en-PH" smtClean="0"/>
              <a:t>‹#›</a:t>
            </a:fld>
            <a:endParaRPr lang="en-PH"/>
          </a:p>
        </p:txBody>
      </p:sp>
    </p:spTree>
    <p:extLst>
      <p:ext uri="{BB962C8B-B14F-4D97-AF65-F5344CB8AC3E}">
        <p14:creationId xmlns:p14="http://schemas.microsoft.com/office/powerpoint/2010/main" val="3212089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E21D0F-2D7F-8CFA-9385-7DAB9CD396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PH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B1AAE1-367F-9DEB-6DFC-A98B44F997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H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8A232C-AE82-3649-6A09-71F1F30FC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DD0D2-1621-498C-B96E-39C23B65FFB3}" type="datetimeFigureOut">
              <a:rPr lang="en-PH" smtClean="0"/>
              <a:t>26/02/2023</a:t>
            </a:fld>
            <a:endParaRPr lang="en-PH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0E0C37-585E-218B-90CC-DA9662BAF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H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C13BD5-AC4C-DDED-7445-34F7E0A846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4E2D5-BE08-47AC-8686-11AB8EC29239}" type="slidenum">
              <a:rPr lang="en-PH" smtClean="0"/>
              <a:t>‹#›</a:t>
            </a:fld>
            <a:endParaRPr lang="en-PH"/>
          </a:p>
        </p:txBody>
      </p:sp>
    </p:spTree>
    <p:extLst>
      <p:ext uri="{BB962C8B-B14F-4D97-AF65-F5344CB8AC3E}">
        <p14:creationId xmlns:p14="http://schemas.microsoft.com/office/powerpoint/2010/main" val="888463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A591B9-563C-E9C0-0694-BD24A58E5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PH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7EA6EF-4272-17FE-69FD-6F1E245F0D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H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7A4B0A-1A61-117D-26A1-11503AE750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9DD0D2-1621-498C-B96E-39C23B65FFB3}" type="datetimeFigureOut">
              <a:rPr lang="en-PH" smtClean="0"/>
              <a:t>26/02/2023</a:t>
            </a:fld>
            <a:endParaRPr lang="en-PH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F43DB0-F4C7-14BF-2986-86DBE1A365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PH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FE87AB-593E-5B89-E6F0-CE7FAF076C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64E2D5-BE08-47AC-8686-11AB8EC29239}" type="slidenum">
              <a:rPr lang="en-PH" smtClean="0"/>
              <a:t>‹#›</a:t>
            </a:fld>
            <a:endParaRPr lang="en-PH"/>
          </a:p>
        </p:txBody>
      </p:sp>
    </p:spTree>
    <p:extLst>
      <p:ext uri="{BB962C8B-B14F-4D97-AF65-F5344CB8AC3E}">
        <p14:creationId xmlns:p14="http://schemas.microsoft.com/office/powerpoint/2010/main" val="2834883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34C0B-3D32-3696-C9A9-A5BED64553B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PH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FF90A0-3CB0-ABAC-60E6-225EE1DC55F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PH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2813F8-F4DB-1A4B-B327-1C65DD2F3C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8404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D86892F-0785-CD6E-9A5D-E172790022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9097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137AB66-1AED-1143-3B18-30D56D4126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2005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E979275-643F-8ED2-9B52-8BA40D54FD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117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1B52A31-11A1-E5A5-8AD1-3A7A49BB2B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862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6CC08EA-0512-1B4E-26D8-33DECDE507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237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C97B87F-509D-E09C-833F-40615CAD02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490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92F0CF0-08DB-1FFE-781B-A5396B5D05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6316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55B33BF-6C55-7797-6450-04EB214F71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8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59BEFD9-2155-8449-650A-A3F38F5B52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0596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EF7BF95-0CCB-4553-261D-48B6A56C17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926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D54ADDA-DCA4-AB5C-4AE4-ECC72ECB78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416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019EBC2-F0FD-6B9F-EDF6-08793DCFE6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26476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6292572-D4D2-187B-8025-FEA48E9124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452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115A9B2-49CF-209E-5A79-B2775140B5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183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A3BE667-575F-3F98-A84D-29EA49C016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0648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AE42DF9-A652-299D-C02E-AC955B8AAF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275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EC7789-215B-DCE3-4C73-146B1D62ED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060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0</Words>
  <Application>Microsoft Office PowerPoint</Application>
  <PresentationFormat>Widescreen</PresentationFormat>
  <Paragraphs>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Jille Cepe</dc:creator>
  <cp:lastModifiedBy>Jille Cepe</cp:lastModifiedBy>
  <cp:revision>1</cp:revision>
  <dcterms:created xsi:type="dcterms:W3CDTF">2023-02-26T15:36:04Z</dcterms:created>
  <dcterms:modified xsi:type="dcterms:W3CDTF">2023-02-26T15:40:48Z</dcterms:modified>
</cp:coreProperties>
</file>