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7" r:id="rId4"/>
  </p:sldMasterIdLst>
  <p:sldIdLst>
    <p:sldId id="256" r:id="rId5"/>
    <p:sldId id="258" r:id="rId6"/>
    <p:sldId id="260" r:id="rId7"/>
    <p:sldId id="259" r:id="rId8"/>
    <p:sldId id="273" r:id="rId9"/>
    <p:sldId id="274" r:id="rId10"/>
    <p:sldId id="269" r:id="rId11"/>
    <p:sldId id="270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309" autoAdjust="0"/>
    <p:restoredTop sz="94660"/>
  </p:normalViewPr>
  <p:slideViewPr>
    <p:cSldViewPr snapToGrid="0">
      <p:cViewPr varScale="1">
        <p:scale>
          <a:sx n="67" d="100"/>
          <a:sy n="67" d="100"/>
        </p:scale>
        <p:origin x="3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3663BBFF-77C1-4BF1-A3B2-2505841100BA}" type="datetimeFigureOut">
              <a:rPr lang="en-US" smtClean="0"/>
              <a:t>5/19/2022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7305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D2BB1-BB31-4EB8-A961-18800A74EAA8}" type="datetimeFigureOut">
              <a:rPr lang="en-US" smtClean="0"/>
              <a:t>5/19/2022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504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0B886-74BB-4D5E-9EA9-584482FE40E6}" type="datetimeFigureOut">
              <a:rPr lang="en-US" smtClean="0"/>
              <a:t>5/19/2022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9991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4CCD1-3502-4C30-947C-75FC88992007}" type="datetimeFigureOut">
              <a:rPr lang="en-US" smtClean="0"/>
              <a:t>5/19/2022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841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B797A-E8AF-4231-9C64-308C5BB9ED3E}" type="datetimeFigureOut">
              <a:rPr lang="en-US" smtClean="0"/>
              <a:t>5/19/2022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0339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24146-07E2-48CA-8629-5887ED47FCDB}" type="datetimeFigureOut">
              <a:rPr lang="en-US" smtClean="0"/>
              <a:t>5/19/2022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4567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7E718-B4F0-433E-A285-0013249184C0}" type="datetimeFigureOut">
              <a:rPr lang="en-US" smtClean="0"/>
              <a:t>5/19/2022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5746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E44C4-3D72-4D6E-86A4-F5491DC49E6D}" type="datetimeFigureOut">
              <a:rPr lang="en-US" smtClean="0"/>
              <a:t>5/19/2022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5768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8EA14-E6AC-4B59-973C-7A06B0EDE3E3}" type="datetimeFigureOut">
              <a:rPr lang="en-US" smtClean="0"/>
              <a:t>5/19/2022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2421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93879-1153-42D3-8EC7-7A3CC94658D3}" type="datetimeFigureOut">
              <a:rPr lang="en-US" smtClean="0"/>
              <a:t>5/19/2022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5833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B3B3F-C0CE-47CB-BCED-F49A710726FF}" type="datetimeFigureOut">
              <a:rPr lang="en-US" smtClean="0"/>
              <a:t>5/19/2022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281838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B3B3F-C0CE-47CB-BCED-F49A710726FF}" type="datetimeFigureOut">
              <a:rPr lang="en-US" smtClean="0"/>
              <a:t>5/19/2022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984591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B3B3F-C0CE-47CB-BCED-F49A710726FF}" type="datetimeFigureOut">
              <a:rPr lang="en-US" smtClean="0"/>
              <a:t>5/19/2022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9626357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B3B3F-C0CE-47CB-BCED-F49A710726FF}" type="datetimeFigureOut">
              <a:rPr lang="en-US" smtClean="0"/>
              <a:t>5/19/2022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0228505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B3B3F-C0CE-47CB-BCED-F49A710726FF}" type="datetimeFigureOut">
              <a:rPr lang="en-US" smtClean="0"/>
              <a:t>5/19/2022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5092632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D2069-43FA-49C5-9F0E-58E1EB237AEF}" type="datetimeFigureOut">
              <a:rPr lang="en-US" smtClean="0"/>
              <a:t>5/19/2022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61758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854CA-19F4-4771-B6A2-DA5C0742B220}" type="datetimeFigureOut">
              <a:rPr lang="en-US" smtClean="0"/>
              <a:t>5/19/2022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8573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3BB3B3F-C0CE-47CB-BCED-F49A710726FF}" type="datetimeFigureOut">
              <a:rPr lang="en-US" smtClean="0"/>
              <a:t>5/19/2022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2758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536201-4C89-46A9-B5AF-569DBE806B5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GB" sz="2000" dirty="0"/>
            </a:br>
            <a:br>
              <a:rPr lang="en-GB" sz="2000" dirty="0"/>
            </a:br>
            <a:r>
              <a:rPr lang="en-GB" sz="2000" dirty="0"/>
              <a:t>Module: Digital skills and Research Methods (Health and Social Care)</a:t>
            </a:r>
            <a:br>
              <a:rPr lang="en-GB" sz="2000" dirty="0"/>
            </a:br>
            <a:r>
              <a:rPr lang="en-GB" sz="2000" dirty="0"/>
              <a:t>Module code: BMSW4003</a:t>
            </a:r>
            <a:br>
              <a:rPr lang="en-GB" sz="2000" dirty="0"/>
            </a:br>
            <a:r>
              <a:rPr lang="en-GB" sz="2000" dirty="0"/>
              <a:t>Lecturer: </a:t>
            </a:r>
            <a:r>
              <a:rPr lang="en-GB" sz="2000" dirty="0" err="1"/>
              <a:t>Amitave</a:t>
            </a:r>
            <a:r>
              <a:rPr lang="en-GB" sz="2000" dirty="0"/>
              <a:t> </a:t>
            </a:r>
            <a:r>
              <a:rPr lang="en-GB" sz="2000" dirty="0" err="1"/>
              <a:t>Banik</a:t>
            </a:r>
            <a:br>
              <a:rPr lang="en-GB" sz="2000" dirty="0"/>
            </a:br>
            <a:r>
              <a:rPr lang="en-GB" sz="2000" dirty="0"/>
              <a:t>Group 6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95F4E6-389C-4F21-BF15-91699287F11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Magdalene Arthur: 2008339</a:t>
            </a:r>
          </a:p>
        </p:txBody>
      </p:sp>
    </p:spTree>
    <p:extLst>
      <p:ext uri="{BB962C8B-B14F-4D97-AF65-F5344CB8AC3E}">
        <p14:creationId xmlns:p14="http://schemas.microsoft.com/office/powerpoint/2010/main" val="38023481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3FE97E-D44D-44F6-887A-AE698F3F8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67CBE7-D28B-49BC-9F60-7F7BCAA24E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Overview</a:t>
            </a:r>
          </a:p>
          <a:p>
            <a:r>
              <a:rPr lang="en-GB" dirty="0"/>
              <a:t>Introduction</a:t>
            </a:r>
          </a:p>
          <a:p>
            <a:r>
              <a:rPr lang="en-GB" dirty="0"/>
              <a:t>The use of technology during covid 19</a:t>
            </a:r>
          </a:p>
          <a:p>
            <a:r>
              <a:rPr lang="en-GB" dirty="0"/>
              <a:t>Conclusion </a:t>
            </a:r>
          </a:p>
          <a:p>
            <a:r>
              <a:rPr lang="en-GB" dirty="0"/>
              <a:t>Reference </a:t>
            </a:r>
          </a:p>
        </p:txBody>
      </p:sp>
    </p:spTree>
    <p:extLst>
      <p:ext uri="{BB962C8B-B14F-4D97-AF65-F5344CB8AC3E}">
        <p14:creationId xmlns:p14="http://schemas.microsoft.com/office/powerpoint/2010/main" val="26631124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BF6FD-5CAE-4286-8732-D6CC20A68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1A2E4B-94E6-45C9-A5A7-9FB0FF56ED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The effects of pandemics are immense, and they have a lasting impact on our lives.</a:t>
            </a:r>
          </a:p>
          <a:p>
            <a:r>
              <a:rPr lang="en-GB" dirty="0"/>
              <a:t>Although covid-19 is the latest generation of pandemics, it is not the first time that people have benefited from technology during the pandemics.</a:t>
            </a:r>
          </a:p>
          <a:p>
            <a:r>
              <a:rPr lang="en-GB" dirty="0"/>
              <a:t>This chapter aims to provide a comprehensive overview of the various technological solutions that were used during the pandemic.</a:t>
            </a:r>
          </a:p>
          <a:p>
            <a:r>
              <a:rPr lang="en-GB" dirty="0"/>
              <a:t>The most critical issue after the development of the vaccine for Covid-19 is the ability to reach the patients. </a:t>
            </a:r>
          </a:p>
          <a:p>
            <a:r>
              <a:rPr lang="en-GB" dirty="0"/>
              <a:t>Aside from providing minimal human interaction, the use of drones, robots, and Avs can also help in making the vaccine more accessible to the infected individuals</a:t>
            </a:r>
          </a:p>
        </p:txBody>
      </p:sp>
    </p:spTree>
    <p:extLst>
      <p:ext uri="{BB962C8B-B14F-4D97-AF65-F5344CB8AC3E}">
        <p14:creationId xmlns:p14="http://schemas.microsoft.com/office/powerpoint/2010/main" val="14434120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23BBD3-D1D3-40BC-966A-26CD3A7D7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use of technology during Covid-19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84165A-7ED5-4C56-9A2E-FD842616F1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dirty="0"/>
              <a:t>Internet of Things(IoT) and Internet of Medical Things (IoMT)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The most critical issue after the development of the vaccine for COVID-19 is the ability to reach the patients.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This is why the use of the Internet of Things (IOT) can help solve this issue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The internet of Things is a new technology that enables devices and machines to interact with each other.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It is regarded as a paradigm shift in how technology is used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It has gained widespread attention due to its potential to transform various industries.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33027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CE7DE3-FEFE-4CBF-A20F-021FD34E3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use of technology during Covid-19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0E814F-E5CA-4FA2-98BC-064AFEB569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Internet of Things(IoT) and Internet of Medical Things (IoMT)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The Internet of Things (IoT) can affect every aspect of our lives. However, it is mainly applicable to the fields of medicine and manufacturing.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IoMT is a combination of various networking technologies that can be used to connect medical devices and applications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It is making its way into society at a fast pace.</a:t>
            </a:r>
          </a:p>
        </p:txBody>
      </p:sp>
    </p:spTree>
    <p:extLst>
      <p:ext uri="{BB962C8B-B14F-4D97-AF65-F5344CB8AC3E}">
        <p14:creationId xmlns:p14="http://schemas.microsoft.com/office/powerpoint/2010/main" val="14001151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104E9-06FC-408C-80C3-408C72F1F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use of technology during Covid-19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1C60D1-53A2-4F1C-8527-91DB422728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Internet of Things(IoT) and Internet of Medical Things (IoMT)</a:t>
            </a:r>
          </a:p>
          <a:p>
            <a:pPr marL="0" indent="0">
              <a:buNone/>
            </a:pPr>
            <a:r>
              <a:rPr lang="en-GB" dirty="0"/>
              <a:t>Following are some useful IoT technologies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Drones – remote controlled by a human operator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Robots – piloted by an autonomous robot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Smart thermometers 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32923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1D716B-C1B4-417C-B4C3-2ACDAB754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3F1299-49BB-4D29-91F4-F5EDBC8CA4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pandemic has affected every aspect of our lives and it has changed peoples way of viewing different things. The world is looking for the best alternates of available technology. </a:t>
            </a:r>
          </a:p>
          <a:p>
            <a:r>
              <a:rPr lang="en-GB" dirty="0"/>
              <a:t>It will improve the quality of care during this ongoing pandemic and all the technology will be the way of maturing to help us fight against the pandemic.</a:t>
            </a:r>
          </a:p>
        </p:txBody>
      </p:sp>
    </p:spTree>
    <p:extLst>
      <p:ext uri="{BB962C8B-B14F-4D97-AF65-F5344CB8AC3E}">
        <p14:creationId xmlns:p14="http://schemas.microsoft.com/office/powerpoint/2010/main" val="3803968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E1B815-325B-4BA8-B796-82E439CBA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89A3E6-43C7-4901-AFD7-89090736FD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Lee I., Lee K. The Internet of Things(IoT): applications, investments, and challenges for enterprises. Business Horizons. 2015;58(4):431-440. [Google Scholar]</a:t>
            </a:r>
          </a:p>
          <a:p>
            <a:r>
              <a:rPr lang="en-GB" dirty="0"/>
              <a:t>Laal M. Technology in medical science. </a:t>
            </a:r>
            <a:r>
              <a:rPr lang="en-GB" dirty="0" err="1"/>
              <a:t>Procediasoc</a:t>
            </a:r>
            <a:r>
              <a:rPr lang="en-GB" dirty="0"/>
              <a:t>. </a:t>
            </a:r>
            <a:r>
              <a:rPr lang="en-GB" dirty="0" err="1"/>
              <a:t>Behav</a:t>
            </a:r>
            <a:r>
              <a:rPr lang="en-GB" dirty="0"/>
              <a:t>. Sci. 2013;81:384-388.[Google Scholar]</a:t>
            </a:r>
          </a:p>
        </p:txBody>
      </p:sp>
    </p:spTree>
    <p:extLst>
      <p:ext uri="{BB962C8B-B14F-4D97-AF65-F5344CB8AC3E}">
        <p14:creationId xmlns:p14="http://schemas.microsoft.com/office/powerpoint/2010/main" val="351222434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033FA223336B44AB78A5EBBE6527CC3" ma:contentTypeVersion="5" ma:contentTypeDescription="Create a new document." ma:contentTypeScope="" ma:versionID="25c41de47898ce433202b6645f387b4f">
  <xsd:schema xmlns:xsd="http://www.w3.org/2001/XMLSchema" xmlns:xs="http://www.w3.org/2001/XMLSchema" xmlns:p="http://schemas.microsoft.com/office/2006/metadata/properties" xmlns:ns3="7b23fa32-4003-4364-bee1-595462966394" xmlns:ns4="f54e4810-f1f5-4bce-aa8e-e4722dc561be" targetNamespace="http://schemas.microsoft.com/office/2006/metadata/properties" ma:root="true" ma:fieldsID="3e59a694b9e030d79967741e6cf9c593" ns3:_="" ns4:_="">
    <xsd:import namespace="7b23fa32-4003-4364-bee1-595462966394"/>
    <xsd:import namespace="f54e4810-f1f5-4bce-aa8e-e4722dc561b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23fa32-4003-4364-bee1-59546296639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4e4810-f1f5-4bce-aa8e-e4722dc561be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D6A1A53-DF1F-455A-93A2-2993361A8AB1}">
  <ds:schemaRefs>
    <ds:schemaRef ds:uri="http://schemas.microsoft.com/office/2006/documentManagement/types"/>
    <ds:schemaRef ds:uri="http://purl.org/dc/elements/1.1/"/>
    <ds:schemaRef ds:uri="http://purl.org/dc/dcmitype/"/>
    <ds:schemaRef ds:uri="f54e4810-f1f5-4bce-aa8e-e4722dc561be"/>
    <ds:schemaRef ds:uri="7b23fa32-4003-4364-bee1-595462966394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C15C29E4-9EDC-4EAD-A3FB-91D2CFEE6C3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9456D9B-2AF2-4A84-85C1-7C21DA9EEA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b23fa32-4003-4364-bee1-595462966394"/>
    <ds:schemaRef ds:uri="f54e4810-f1f5-4bce-aa8e-e4722dc561b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52790</TotalTime>
  <Words>496</Words>
  <Application>Microsoft Office PowerPoint</Application>
  <PresentationFormat>Widescreen</PresentationFormat>
  <Paragraphs>38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Garamond</vt:lpstr>
      <vt:lpstr>Organic</vt:lpstr>
      <vt:lpstr>  Module: Digital skills and Research Methods (Health and Social Care) Module code: BMSW4003 Lecturer: Amitave Banik Group 6</vt:lpstr>
      <vt:lpstr>Overview</vt:lpstr>
      <vt:lpstr>Introduction</vt:lpstr>
      <vt:lpstr>The use of technology during Covid-19</vt:lpstr>
      <vt:lpstr>The use of technology during Covid-19</vt:lpstr>
      <vt:lpstr>The use of technology during Covid-19</vt:lpstr>
      <vt:lpstr>Conclusion 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Module: Digital skills and Research Methods (Health and Social Care) Module code: BMSW4003 Lecturer: Amitave Banik Group 6</dc:title>
  <dc:creator>Magdalene Arthur (2008339)</dc:creator>
  <cp:lastModifiedBy>Magdalene Arthur</cp:lastModifiedBy>
  <cp:revision>3</cp:revision>
  <dcterms:created xsi:type="dcterms:W3CDTF">2022-04-05T22:27:10Z</dcterms:created>
  <dcterms:modified xsi:type="dcterms:W3CDTF">2022-05-19T15:25:22Z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0x0101000033FA223336B44AB78A5EBBE6527CC3</vt:lpwstr>
  </property>
</Properties>
</file>