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 id="2147483759" r:id="rId2"/>
    <p:sldMasterId id="2147483824" r:id="rId3"/>
  </p:sldMasterIdLst>
  <p:notesMasterIdLst>
    <p:notesMasterId r:id="rId17"/>
  </p:notesMasterIdLst>
  <p:handoutMasterIdLst>
    <p:handoutMasterId r:id="rId18"/>
  </p:handoutMasterIdLst>
  <p:sldIdLst>
    <p:sldId id="283" r:id="rId4"/>
    <p:sldId id="288" r:id="rId5"/>
    <p:sldId id="289" r:id="rId6"/>
    <p:sldId id="291" r:id="rId7"/>
    <p:sldId id="292" r:id="rId8"/>
    <p:sldId id="293" r:id="rId9"/>
    <p:sldId id="296" r:id="rId10"/>
    <p:sldId id="299" r:id="rId11"/>
    <p:sldId id="297" r:id="rId12"/>
    <p:sldId id="300" r:id="rId13"/>
    <p:sldId id="298" r:id="rId14"/>
    <p:sldId id="295" r:id="rId15"/>
    <p:sldId id="287" r:id="rId16"/>
  </p:sldIdLst>
  <p:sldSz cx="9144000" cy="6858000" type="screen4x3"/>
  <p:notesSz cx="6797675" cy="9926638"/>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C50"/>
    <a:srgbClr val="005741"/>
    <a:srgbClr val="015740"/>
    <a:srgbClr val="005740"/>
    <a:srgbClr val="75B100"/>
    <a:srgbClr val="434347"/>
    <a:srgbClr val="72B11D"/>
    <a:srgbClr val="0157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615" autoAdjust="0"/>
    <p:restoredTop sz="60811" autoAdjust="0"/>
  </p:normalViewPr>
  <p:slideViewPr>
    <p:cSldViewPr snapToGrid="0" snapToObjects="1">
      <p:cViewPr varScale="1">
        <p:scale>
          <a:sx n="45" d="100"/>
          <a:sy n="45" d="100"/>
        </p:scale>
        <p:origin x="146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napToGrid="0" snapToObjects="1">
      <p:cViewPr varScale="1">
        <p:scale>
          <a:sx n="77" d="100"/>
          <a:sy n="77" d="100"/>
        </p:scale>
        <p:origin x="-2142" y="-90"/>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sz="quarter" idx="1"/>
          </p:nvPr>
        </p:nvSpPr>
        <p:spPr>
          <a:xfrm>
            <a:off x="3851275" y="0"/>
            <a:ext cx="2944813"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F086FFCE-03E8-4712-94A5-87F8CE7FA92D}" type="datetime1">
              <a:rPr lang="en-GB"/>
              <a:pPr>
                <a:defRPr/>
              </a:pPr>
              <a:t>09/02/2017</a:t>
            </a:fld>
            <a:endParaRPr lang="en-US"/>
          </a:p>
        </p:txBody>
      </p:sp>
      <p:sp>
        <p:nvSpPr>
          <p:cNvPr id="4" name="Footer Placeholder 3"/>
          <p:cNvSpPr>
            <a:spLocks noGrp="1"/>
          </p:cNvSpPr>
          <p:nvPr>
            <p:ph type="ftr" sz="quarter" idx="2"/>
          </p:nvPr>
        </p:nvSpPr>
        <p:spPr>
          <a:xfrm>
            <a:off x="0" y="9428163"/>
            <a:ext cx="2944813"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5" name="Slide Number Placeholder 4"/>
          <p:cNvSpPr>
            <a:spLocks noGrp="1"/>
          </p:cNvSpPr>
          <p:nvPr>
            <p:ph type="sldNum" sz="quarter" idx="3"/>
          </p:nvPr>
        </p:nvSpPr>
        <p:spPr>
          <a:xfrm>
            <a:off x="3851275" y="9428163"/>
            <a:ext cx="2944813"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DB6F68F2-392A-4C99-96FF-26E3610F58F9}" type="slidenum">
              <a:rPr lang="en-US"/>
              <a:pPr>
                <a:defRPr/>
              </a:pPr>
              <a:t>‹#›</a:t>
            </a:fld>
            <a:endParaRPr lang="en-US"/>
          </a:p>
        </p:txBody>
      </p:sp>
    </p:spTree>
    <p:extLst>
      <p:ext uri="{BB962C8B-B14F-4D97-AF65-F5344CB8AC3E}">
        <p14:creationId xmlns:p14="http://schemas.microsoft.com/office/powerpoint/2010/main" val="36240504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51275" y="0"/>
            <a:ext cx="2944813"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68A456AC-EDBF-4A5B-A9A6-EB08DBA40586}" type="datetime1">
              <a:rPr lang="en-GB"/>
              <a:pPr>
                <a:defRPr/>
              </a:pPr>
              <a:t>09/02/2017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79450" y="4716463"/>
            <a:ext cx="5438775" cy="4465637"/>
          </a:xfrm>
          <a:prstGeom prst="rect">
            <a:avLst/>
          </a:prstGeom>
        </p:spPr>
        <p:txBody>
          <a:bodyPr vert="horz" lIns="91440" tIns="45720" rIns="91440" bIns="45720" rtlCol="0"/>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endParaRPr lang="en-US" noProof="0"/>
          </a:p>
        </p:txBody>
      </p:sp>
      <p:sp>
        <p:nvSpPr>
          <p:cNvPr id="6" name="Footer Placeholder 5"/>
          <p:cNvSpPr>
            <a:spLocks noGrp="1"/>
          </p:cNvSpPr>
          <p:nvPr>
            <p:ph type="ftr" sz="quarter" idx="4"/>
          </p:nvPr>
        </p:nvSpPr>
        <p:spPr>
          <a:xfrm>
            <a:off x="0" y="9428163"/>
            <a:ext cx="2944813"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51275" y="9428163"/>
            <a:ext cx="2944813"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46C7E2C-160B-4A04-B023-F946B00AE4A4}" type="slidenum">
              <a:rPr lang="en-US"/>
              <a:pPr>
                <a:defRPr/>
              </a:pPr>
              <a:t>‹#›</a:t>
            </a:fld>
            <a:endParaRPr lang="en-US"/>
          </a:p>
        </p:txBody>
      </p:sp>
    </p:spTree>
    <p:extLst>
      <p:ext uri="{BB962C8B-B14F-4D97-AF65-F5344CB8AC3E}">
        <p14:creationId xmlns:p14="http://schemas.microsoft.com/office/powerpoint/2010/main" val="1466770399"/>
      </p:ext>
    </p:extLst>
  </p:cSld>
  <p:clrMap bg1="lt1" tx1="dk1" bg2="lt2" tx2="dk2" accent1="accent1" accent2="accent2" accent3="accent3" accent4="accent4" accent5="accent5" accent6="accent6" hlink="hlink" folHlink="folHlink"/>
  <p:hf hdr="0" ftr="0" dt="0"/>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5D632AF9-956D-4412-9752-F10F15AB8701}" type="slidenum">
              <a:rPr lang="en-US" smtClean="0"/>
              <a:pPr>
                <a:defRPr/>
              </a:pPr>
              <a:t>1</a:t>
            </a:fld>
            <a:endParaRPr lang="en-US"/>
          </a:p>
        </p:txBody>
      </p:sp>
    </p:spTree>
    <p:extLst>
      <p:ext uri="{BB962C8B-B14F-4D97-AF65-F5344CB8AC3E}">
        <p14:creationId xmlns:p14="http://schemas.microsoft.com/office/powerpoint/2010/main" val="2399401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916BFE-B98A-4B15-9964-A1BDA7374315}" type="slidenum">
              <a:rPr lang="en-US" smtClean="0"/>
              <a:pPr fontAlgn="base">
                <a:spcBef>
                  <a:spcPct val="0"/>
                </a:spcBef>
                <a:spcAft>
                  <a:spcPct val="0"/>
                </a:spcAft>
                <a:defRPr/>
              </a:pPr>
              <a:t>2</a:t>
            </a:fld>
            <a:endParaRPr lang="en-US" smtClean="0"/>
          </a:p>
        </p:txBody>
      </p:sp>
    </p:spTree>
    <p:extLst>
      <p:ext uri="{BB962C8B-B14F-4D97-AF65-F5344CB8AC3E}">
        <p14:creationId xmlns:p14="http://schemas.microsoft.com/office/powerpoint/2010/main" val="705172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endParaRPr lang="en-GB" dirty="0" smtClean="0"/>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1403822-14EA-4976-AFDE-4B3879A22D10}" type="slidenum">
              <a:rPr lang="en-US" smtClean="0"/>
              <a:pPr fontAlgn="base">
                <a:spcBef>
                  <a:spcPct val="0"/>
                </a:spcBef>
                <a:spcAft>
                  <a:spcPct val="0"/>
                </a:spcAft>
                <a:defRPr/>
              </a:pPr>
              <a:t>3</a:t>
            </a:fld>
            <a:endParaRPr lang="en-US" smtClean="0"/>
          </a:p>
        </p:txBody>
      </p:sp>
    </p:spTree>
    <p:extLst>
      <p:ext uri="{BB962C8B-B14F-4D97-AF65-F5344CB8AC3E}">
        <p14:creationId xmlns:p14="http://schemas.microsoft.com/office/powerpoint/2010/main" val="11474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fontAlgn="base">
              <a:spcAft>
                <a:spcPct val="0"/>
              </a:spcAft>
              <a:buNone/>
            </a:pPr>
            <a:r>
              <a:rPr lang="en-US" dirty="0" smtClean="0"/>
              <a:t>Since 1974, the Driver &amp; Vehicle Licensing Agency (DVLA)</a:t>
            </a:r>
          </a:p>
          <a:p>
            <a:pPr fontAlgn="base">
              <a:spcAft>
                <a:spcPct val="0"/>
              </a:spcAft>
              <a:buNone/>
            </a:pPr>
            <a:r>
              <a:rPr lang="en-US" dirty="0" smtClean="0"/>
              <a:t>has been getting safe drivers and vehicles on the road</a:t>
            </a:r>
          </a:p>
          <a:p>
            <a:pPr fontAlgn="base">
              <a:spcAft>
                <a:spcPct val="0"/>
              </a:spcAft>
              <a:buNone/>
            </a:pPr>
            <a:r>
              <a:rPr lang="en-US" dirty="0" smtClean="0"/>
              <a:t>simply and easily. The final consolidation on to our sites in</a:t>
            </a:r>
          </a:p>
          <a:p>
            <a:pPr fontAlgn="base">
              <a:spcAft>
                <a:spcPct val="0"/>
              </a:spcAft>
              <a:buNone/>
            </a:pPr>
            <a:r>
              <a:rPr lang="en-US" dirty="0" smtClean="0"/>
              <a:t>Swansea represents the completion of a project that began</a:t>
            </a:r>
          </a:p>
          <a:p>
            <a:pPr fontAlgn="base">
              <a:spcAft>
                <a:spcPct val="0"/>
              </a:spcAft>
              <a:buNone/>
            </a:pPr>
            <a:r>
              <a:rPr lang="en-US" dirty="0" smtClean="0"/>
              <a:t>right at the start – one body for licensing, serving the whole</a:t>
            </a:r>
          </a:p>
          <a:p>
            <a:pPr fontAlgn="base">
              <a:spcAft>
                <a:spcPct val="0"/>
              </a:spcAft>
              <a:buNone/>
            </a:pPr>
            <a:r>
              <a:rPr lang="en-US" dirty="0" smtClean="0"/>
              <a:t>country with pride and quality service.</a:t>
            </a:r>
            <a:endParaRPr lang="en-GB" dirty="0" smtClean="0"/>
          </a:p>
          <a:p>
            <a:pPr eaLnBrk="1" hangingPunct="1">
              <a:spcBef>
                <a:spcPct val="0"/>
              </a:spcBef>
              <a:buFont typeface="Wingdings" pitchFamily="2" charset="2"/>
              <a:buChar char="Ø"/>
            </a:pPr>
            <a:endParaRPr lang="en-GB" dirty="0" smtClean="0"/>
          </a:p>
        </p:txBody>
      </p:sp>
      <p:sp>
        <p:nvSpPr>
          <p:cNvPr id="297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99F0EF0-DA76-44FE-8223-4977908AAE55}" type="slidenum">
              <a:rPr lang="en-US" smtClean="0"/>
              <a:pPr fontAlgn="base">
                <a:spcBef>
                  <a:spcPct val="0"/>
                </a:spcBef>
                <a:spcAft>
                  <a:spcPct val="0"/>
                </a:spcAft>
                <a:defRPr/>
              </a:pPr>
              <a:t>4</a:t>
            </a:fld>
            <a:endParaRPr lang="en-US" smtClean="0"/>
          </a:p>
        </p:txBody>
      </p:sp>
    </p:spTree>
    <p:extLst>
      <p:ext uri="{BB962C8B-B14F-4D97-AF65-F5344CB8AC3E}">
        <p14:creationId xmlns:p14="http://schemas.microsoft.com/office/powerpoint/2010/main" val="226896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a:buNone/>
            </a:pPr>
            <a:r>
              <a:rPr lang="en-US" sz="1200" dirty="0" smtClean="0"/>
              <a:t>PACT</a:t>
            </a:r>
            <a:r>
              <a:rPr lang="en-US" sz="1200" baseline="0" dirty="0" smtClean="0"/>
              <a:t> Exit:</a:t>
            </a:r>
          </a:p>
          <a:p>
            <a:pPr>
              <a:buNone/>
            </a:pPr>
            <a:endParaRPr lang="en-US" sz="1200" baseline="0" dirty="0" smtClean="0"/>
          </a:p>
          <a:p>
            <a:pPr>
              <a:buFont typeface="Arial" pitchFamily="34" charset="0"/>
              <a:buChar char="•"/>
            </a:pPr>
            <a:r>
              <a:rPr lang="en-US" sz="1200" baseline="0" dirty="0" smtClean="0"/>
              <a:t>  </a:t>
            </a:r>
            <a:r>
              <a:rPr lang="en-US" sz="1200" baseline="0" dirty="0" err="1" smtClean="0"/>
              <a:t>Withdrawl</a:t>
            </a:r>
            <a:r>
              <a:rPr lang="en-US" sz="1200" baseline="0" dirty="0" smtClean="0"/>
              <a:t> from PACT control for IT provision</a:t>
            </a:r>
          </a:p>
          <a:p>
            <a:pPr>
              <a:buFont typeface="Arial" pitchFamily="34" charset="0"/>
              <a:buChar char="•"/>
            </a:pPr>
            <a:r>
              <a:rPr lang="en-US" sz="1200" baseline="0" dirty="0" smtClean="0"/>
              <a:t> TUPE transfer of 302 staff and 52 vacancies from 3 supplier </a:t>
            </a:r>
            <a:r>
              <a:rPr lang="en-US" sz="1200" baseline="0" dirty="0" err="1" smtClean="0"/>
              <a:t>organisations</a:t>
            </a:r>
            <a:endParaRPr lang="en-US" sz="1200" baseline="0" dirty="0" smtClean="0"/>
          </a:p>
          <a:p>
            <a:pPr>
              <a:buFont typeface="Arial" pitchFamily="34" charset="0"/>
              <a:buChar char="•"/>
            </a:pPr>
            <a:r>
              <a:rPr lang="en-US" sz="1200" baseline="0" dirty="0" smtClean="0"/>
              <a:t> 11 Sept 2015</a:t>
            </a:r>
          </a:p>
          <a:p>
            <a:pPr>
              <a:buFont typeface="Arial" pitchFamily="34" charset="0"/>
              <a:buChar char="•"/>
            </a:pPr>
            <a:r>
              <a:rPr lang="en-US" sz="1200" baseline="0" dirty="0" smtClean="0"/>
              <a:t> IT Re-</a:t>
            </a:r>
            <a:r>
              <a:rPr lang="en-US" sz="1200" baseline="0" dirty="0" err="1" smtClean="0"/>
              <a:t>organisation</a:t>
            </a:r>
            <a:r>
              <a:rPr lang="en-US" sz="1200" dirty="0" smtClean="0"/>
              <a:t/>
            </a:r>
            <a:br>
              <a:rPr lang="en-US" sz="1200" dirty="0" smtClean="0"/>
            </a:br>
            <a:r>
              <a:rPr lang="en-US" sz="1200" dirty="0" smtClean="0"/>
              <a:t/>
            </a:r>
            <a:br>
              <a:rPr lang="en-US" sz="1200" dirty="0" smtClean="0"/>
            </a:br>
            <a:r>
              <a:rPr lang="en-US" sz="1200" dirty="0" smtClean="0"/>
              <a:t>Some of the capabilities that DVLA needs for the future it has now. Some it will need to</a:t>
            </a:r>
          </a:p>
          <a:p>
            <a:pPr>
              <a:buNone/>
            </a:pPr>
            <a:r>
              <a:rPr lang="en-US" sz="1200" dirty="0" smtClean="0"/>
              <a:t>build both internally and with partners locally and regionally. At its heart, DVLA is already</a:t>
            </a:r>
          </a:p>
          <a:p>
            <a:pPr>
              <a:buNone/>
            </a:pPr>
            <a:r>
              <a:rPr lang="en-US" sz="1200" dirty="0" smtClean="0"/>
              <a:t>a leader in the management of physical transactions, and some digital transactions. We</a:t>
            </a:r>
          </a:p>
          <a:p>
            <a:pPr>
              <a:buNone/>
            </a:pPr>
            <a:r>
              <a:rPr lang="en-US" sz="1200" dirty="0" smtClean="0"/>
              <a:t>believe that a track-record of high performance and efficiency, and a reputation for</a:t>
            </a:r>
          </a:p>
          <a:p>
            <a:pPr>
              <a:buNone/>
            </a:pPr>
            <a:r>
              <a:rPr lang="en-US" sz="1200" dirty="0" smtClean="0"/>
              <a:t>excellence should be our aspiration, and that the culture and values of this </a:t>
            </a:r>
            <a:r>
              <a:rPr lang="en-US" sz="1200" dirty="0" err="1" smtClean="0"/>
              <a:t>organisation</a:t>
            </a:r>
            <a:endParaRPr lang="en-US" sz="1200" dirty="0" smtClean="0"/>
          </a:p>
          <a:p>
            <a:pPr>
              <a:buNone/>
            </a:pPr>
            <a:r>
              <a:rPr lang="en-US" sz="1200" dirty="0" smtClean="0"/>
              <a:t>should reflect this.</a:t>
            </a:r>
            <a:br>
              <a:rPr lang="en-US" sz="1200" dirty="0" smtClean="0"/>
            </a:br>
            <a:r>
              <a:rPr lang="en-US" sz="1200" dirty="0" smtClean="0"/>
              <a:t/>
            </a:r>
            <a:br>
              <a:rPr lang="en-US" sz="1200" dirty="0" smtClean="0"/>
            </a:br>
            <a:r>
              <a:rPr lang="en-US" sz="1200" dirty="0" smtClean="0"/>
              <a:t>As our digital services are rolled out, the proportion of work linked to this as opposed to paper processing will increase and staff will need to develop digital skills. In addition, the use of intermediaries and digital service channels will require an increase of commercial and contract management skills. Our Agency Target Operating Model has been designed, and will be implemented in 2015. </a:t>
            </a:r>
            <a:endParaRPr lang="en-GB" sz="1200" dirty="0" smtClean="0"/>
          </a:p>
          <a:p>
            <a:pPr marL="228600" indent="-228600" eaLnBrk="1" hangingPunct="1">
              <a:spcBef>
                <a:spcPct val="0"/>
              </a:spcBef>
              <a:buFontTx/>
              <a:buAutoNum type="arabicPeriod"/>
            </a:pPr>
            <a:endParaRPr lang="en-GB" dirty="0" smtClean="0"/>
          </a:p>
        </p:txBody>
      </p:sp>
      <p:sp>
        <p:nvSpPr>
          <p:cNvPr id="307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6436B4D-8C88-420F-B3DB-15CAFEED9CAC}" type="slidenum">
              <a:rPr lang="en-US" smtClean="0"/>
              <a:pPr fontAlgn="base">
                <a:spcBef>
                  <a:spcPct val="0"/>
                </a:spcBef>
                <a:spcAft>
                  <a:spcPct val="0"/>
                </a:spcAft>
                <a:defRPr/>
              </a:pPr>
              <a:t>5</a:t>
            </a:fld>
            <a:endParaRPr lang="en-US" smtClean="0"/>
          </a:p>
        </p:txBody>
      </p:sp>
    </p:spTree>
    <p:extLst>
      <p:ext uri="{BB962C8B-B14F-4D97-AF65-F5344CB8AC3E}">
        <p14:creationId xmlns:p14="http://schemas.microsoft.com/office/powerpoint/2010/main" val="9110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marL="228600" indent="-228600" eaLnBrk="1" hangingPunct="1">
              <a:spcBef>
                <a:spcPct val="0"/>
              </a:spcBef>
              <a:buFont typeface="Wingdings" pitchFamily="2" charset="2"/>
              <a:buNone/>
            </a:pPr>
            <a:endParaRPr lang="en-GB" dirty="0" smtClean="0"/>
          </a:p>
        </p:txBody>
      </p:sp>
      <p:sp>
        <p:nvSpPr>
          <p:cNvPr id="31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5758986-A6CE-4D9A-992A-0213D0C4F4CD}" type="slidenum">
              <a:rPr lang="en-US" smtClean="0"/>
              <a:pPr fontAlgn="base">
                <a:spcBef>
                  <a:spcPct val="0"/>
                </a:spcBef>
                <a:spcAft>
                  <a:spcPct val="0"/>
                </a:spcAft>
                <a:defRPr/>
              </a:pPr>
              <a:t>6</a:t>
            </a:fld>
            <a:endParaRPr lang="en-US" smtClean="0"/>
          </a:p>
        </p:txBody>
      </p:sp>
    </p:spTree>
    <p:extLst>
      <p:ext uri="{BB962C8B-B14F-4D97-AF65-F5344CB8AC3E}">
        <p14:creationId xmlns:p14="http://schemas.microsoft.com/office/powerpoint/2010/main" val="2260613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BC284337-615E-482C-9BBF-4A7186ED81DB}" type="slidenum">
              <a:rPr lang="en-US" smtClean="0"/>
              <a:pPr>
                <a:defRPr/>
              </a:pPr>
              <a:t>7</a:t>
            </a:fld>
            <a:endParaRPr lang="en-US"/>
          </a:p>
        </p:txBody>
      </p:sp>
    </p:spTree>
    <p:extLst>
      <p:ext uri="{BB962C8B-B14F-4D97-AF65-F5344CB8AC3E}">
        <p14:creationId xmlns:p14="http://schemas.microsoft.com/office/powerpoint/2010/main" val="2744254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One of the strands</a:t>
            </a:r>
            <a:r>
              <a:rPr lang="en-GB" sz="1200" baseline="0" dirty="0" smtClean="0"/>
              <a:t> and the type of things we have done within DVLA’s HR to bring it to life.</a:t>
            </a:r>
            <a:br>
              <a:rPr lang="en-GB" sz="1200" baseline="0" dirty="0" smtClean="0"/>
            </a:br>
            <a:r>
              <a:rPr lang="en-GB" sz="1200" baseline="0" dirty="0" smtClean="0"/>
              <a:t/>
            </a:r>
            <a:br>
              <a:rPr lang="en-GB" sz="1200" baseline="0" dirty="0" smtClean="0"/>
            </a:br>
            <a:r>
              <a:rPr lang="en-GB" sz="1200" baseline="0" dirty="0" smtClean="0"/>
              <a:t>Our HR Director and Senior managers had received feedback – current approach not giving best candidates</a:t>
            </a:r>
          </a:p>
          <a:p>
            <a:r>
              <a:rPr lang="en-GB" sz="1200" baseline="0" dirty="0" smtClean="0"/>
              <a:t>DVLA linked in the DfT Resourcing Group to see how best to address issues</a:t>
            </a:r>
          </a:p>
          <a:p>
            <a:r>
              <a:rPr lang="en-GB" sz="1200" baseline="0" dirty="0" smtClean="0"/>
              <a:t>Following a pilot, introduced blended interview approach – each role is considered carefully and what approach is best, which could be a mix of CV, personal statement. For example, for our Apprentices that we have recently recruited, we use a strength and situational blended interview as they had no work experience (which we would normally test for with a competency).</a:t>
            </a:r>
            <a:br>
              <a:rPr lang="en-GB" sz="1200" baseline="0" dirty="0" smtClean="0"/>
            </a:br>
            <a:endParaRPr lang="en-US" sz="1200" dirty="0" smtClean="0"/>
          </a:p>
          <a:p>
            <a:r>
              <a:rPr lang="en-GB" dirty="0" smtClean="0"/>
              <a:t>One of our priorities was to focus on making DVLA an attractive place to develop your career</a:t>
            </a:r>
            <a:r>
              <a:rPr lang="en-GB" baseline="0" dirty="0" smtClean="0"/>
              <a:t> and we are doing that by developing our DVLA brand.</a:t>
            </a:r>
            <a:r>
              <a:rPr lang="en-GB" dirty="0" smtClean="0"/>
              <a:t> I have been working closely with our Subject matter experts and our diversity team with HR to create a number of products that will be used to promote the benefits and rewards of working within DVLA.</a:t>
            </a:r>
            <a:r>
              <a:rPr lang="en-GB" baseline="0" dirty="0" smtClean="0"/>
              <a:t> One of our products has been focused on the breakdown of generations, creating leaflets that aim our rewards at different age groups depending on what candidates were looking to recruit.</a:t>
            </a:r>
            <a:br>
              <a:rPr lang="en-GB" baseline="0" dirty="0" smtClean="0"/>
            </a:br>
            <a:r>
              <a:rPr lang="en-GB" baseline="0" dirty="0" smtClean="0"/>
              <a:t/>
            </a:r>
            <a:br>
              <a:rPr lang="en-GB" baseline="0" dirty="0" smtClean="0"/>
            </a:br>
            <a:r>
              <a:rPr lang="en-GB" baseline="0" dirty="0" smtClean="0"/>
              <a:t>Taking the opportunity to visit schools and universities and explain what sort of roles we have as there is a big misconception about what DVLA can offer as a career. The majority of people assume that DVLA just process driving licences and vehicle log books, when in fact we have a whole host of departments within the Agency ranging from Creative Services, Strategy and Policy, Customer Insight Labs and an innovative information technology directorate leading the way in digital services.</a:t>
            </a:r>
          </a:p>
          <a:p>
            <a:endParaRPr lang="en-GB" baseline="0" dirty="0" smtClean="0"/>
          </a:p>
          <a:p>
            <a:r>
              <a:rPr lang="en-GB" baseline="0" dirty="0" smtClean="0"/>
              <a:t>We have recently been working with GDS to create and implement a new pay structure, which is better suited to our IT roles alongside the IT Re-organisation we are currently going through with our new Chief </a:t>
            </a:r>
            <a:r>
              <a:rPr lang="en-GB" baseline="0" dirty="0" err="1" smtClean="0"/>
              <a:t>Techn</a:t>
            </a:r>
            <a:r>
              <a:rPr lang="en-GB" baseline="0" dirty="0" smtClean="0"/>
              <a:t>. Officer. We are holding a workshop tomorrow in our Richard Ley Development Centre to </a:t>
            </a:r>
            <a:br>
              <a:rPr lang="en-GB" baseline="0" dirty="0" smtClean="0"/>
            </a:br>
            <a:r>
              <a:rPr lang="en-GB" baseline="0" dirty="0" smtClean="0"/>
              <a:t/>
            </a:r>
            <a:br>
              <a:rPr lang="en-GB" baseline="0" dirty="0" smtClean="0"/>
            </a:br>
            <a:endParaRPr lang="en-GB" dirty="0" smtClean="0"/>
          </a:p>
          <a:p>
            <a:endParaRPr lang="en-GB" dirty="0" smtClean="0"/>
          </a:p>
          <a:p>
            <a:endParaRPr lang="en-GB" dirty="0" smtClean="0"/>
          </a:p>
          <a:p>
            <a:endParaRPr lang="en-GB" sz="1200" dirty="0" smtClean="0"/>
          </a:p>
          <a:p>
            <a:endParaRPr lang="en-GB" dirty="0"/>
          </a:p>
        </p:txBody>
      </p:sp>
      <p:sp>
        <p:nvSpPr>
          <p:cNvPr id="4" name="Slide Number Placeholder 3"/>
          <p:cNvSpPr>
            <a:spLocks noGrp="1"/>
          </p:cNvSpPr>
          <p:nvPr>
            <p:ph type="sldNum" sz="quarter" idx="10"/>
          </p:nvPr>
        </p:nvSpPr>
        <p:spPr/>
        <p:txBody>
          <a:bodyPr/>
          <a:lstStyle/>
          <a:p>
            <a:pPr>
              <a:defRPr/>
            </a:pPr>
            <a:fld id="{146C7E2C-160B-4A04-B023-F946B00AE4A4}" type="slidenum">
              <a:rPr lang="en-US" smtClean="0"/>
              <a:pPr>
                <a:defRPr/>
              </a:pPr>
              <a:t>10</a:t>
            </a:fld>
            <a:endParaRPr lang="en-US"/>
          </a:p>
        </p:txBody>
      </p:sp>
    </p:spTree>
    <p:extLst>
      <p:ext uri="{BB962C8B-B14F-4D97-AF65-F5344CB8AC3E}">
        <p14:creationId xmlns:p14="http://schemas.microsoft.com/office/powerpoint/2010/main" val="3969727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46C7E2C-160B-4A04-B023-F946B00AE4A4}" type="slidenum">
              <a:rPr lang="en-US" smtClean="0"/>
              <a:pPr>
                <a:defRPr/>
              </a:pPr>
              <a:t>11</a:t>
            </a:fld>
            <a:endParaRPr lang="en-US"/>
          </a:p>
        </p:txBody>
      </p:sp>
    </p:spTree>
    <p:extLst>
      <p:ext uri="{BB962C8B-B14F-4D97-AF65-F5344CB8AC3E}">
        <p14:creationId xmlns:p14="http://schemas.microsoft.com/office/powerpoint/2010/main" val="2183339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a:buFont typeface="Wingdings" pitchFamily="2" charset="2"/>
              <a:buChar char="Ø"/>
            </a:pPr>
            <a:endParaRPr lang="en-GB" dirty="0" smtClean="0"/>
          </a:p>
        </p:txBody>
      </p:sp>
      <p:sp>
        <p:nvSpPr>
          <p:cNvPr id="4" name="Slide Number Placeholder 3"/>
          <p:cNvSpPr>
            <a:spLocks noGrp="1"/>
          </p:cNvSpPr>
          <p:nvPr>
            <p:ph type="sldNum" sz="quarter" idx="5"/>
          </p:nvPr>
        </p:nvSpPr>
        <p:spPr/>
        <p:txBody>
          <a:bodyPr/>
          <a:lstStyle/>
          <a:p>
            <a:pPr>
              <a:defRPr/>
            </a:pPr>
            <a:fld id="{FFEAFA4F-5BB9-4060-8010-7A6654F515DE}" type="slidenum">
              <a:rPr lang="en-US" smtClean="0"/>
              <a:pPr>
                <a:defRPr/>
              </a:pPr>
              <a:t>12</a:t>
            </a:fld>
            <a:endParaRPr lang="en-US"/>
          </a:p>
        </p:txBody>
      </p:sp>
    </p:spTree>
    <p:extLst>
      <p:ext uri="{BB962C8B-B14F-4D97-AF65-F5344CB8AC3E}">
        <p14:creationId xmlns:p14="http://schemas.microsoft.com/office/powerpoint/2010/main" val="10293776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8.emf"/></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ption 1">
    <p:spTree>
      <p:nvGrpSpPr>
        <p:cNvPr id="1" name=""/>
        <p:cNvGrpSpPr/>
        <p:nvPr/>
      </p:nvGrpSpPr>
      <p:grpSpPr>
        <a:xfrm>
          <a:off x="0" y="0"/>
          <a:ext cx="0" cy="0"/>
          <a:chOff x="0" y="0"/>
          <a:chExt cx="0" cy="0"/>
        </a:xfrm>
      </p:grpSpPr>
      <p:grpSp>
        <p:nvGrpSpPr>
          <p:cNvPr id="8" name="Group 7"/>
          <p:cNvGrpSpPr>
            <a:grpSpLocks/>
          </p:cNvGrpSpPr>
          <p:nvPr userDrawn="1"/>
        </p:nvGrpSpPr>
        <p:grpSpPr bwMode="auto">
          <a:xfrm>
            <a:off x="6070600" y="0"/>
            <a:ext cx="3073400" cy="6858000"/>
            <a:chOff x="2579895" y="0"/>
            <a:chExt cx="3073718" cy="6858000"/>
          </a:xfrm>
        </p:grpSpPr>
        <p:sp>
          <p:nvSpPr>
            <p:cNvPr id="9" name="Rectangle 8"/>
            <p:cNvSpPr/>
            <p:nvPr userDrawn="1"/>
          </p:nvSpPr>
          <p:spPr>
            <a:xfrm>
              <a:off x="2579895" y="0"/>
              <a:ext cx="3073718" cy="2286000"/>
            </a:xfrm>
            <a:prstGeom prst="rect">
              <a:avLst/>
            </a:prstGeom>
            <a:solidFill>
              <a:srgbClr val="75B100"/>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userDrawn="1"/>
          </p:nvSpPr>
          <p:spPr>
            <a:xfrm>
              <a:off x="2579895" y="2286000"/>
              <a:ext cx="3073718" cy="2286000"/>
            </a:xfrm>
            <a:prstGeom prst="rect">
              <a:avLst/>
            </a:prstGeom>
            <a:solidFill>
              <a:srgbClr val="005741"/>
            </a:solidFill>
            <a:ln>
              <a:solidFill>
                <a:srgbClr val="01574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10"/>
            <p:cNvSpPr/>
            <p:nvPr userDrawn="1"/>
          </p:nvSpPr>
          <p:spPr>
            <a:xfrm>
              <a:off x="2579895" y="4572000"/>
              <a:ext cx="3073718" cy="2286000"/>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pic>
        <p:nvPicPr>
          <p:cNvPr id="12" name="Picture 6" descr="CSE logo white.png"/>
          <p:cNvPicPr>
            <a:picLocks noChangeAspect="1"/>
          </p:cNvPicPr>
          <p:nvPr userDrawn="1"/>
        </p:nvPicPr>
        <p:blipFill>
          <a:blip r:embed="rId2"/>
          <a:srcRect/>
          <a:stretch>
            <a:fillRect/>
          </a:stretch>
        </p:blipFill>
        <p:spPr bwMode="auto">
          <a:xfrm>
            <a:off x="6303963" y="5905500"/>
            <a:ext cx="555625" cy="762000"/>
          </a:xfrm>
          <a:prstGeom prst="rect">
            <a:avLst/>
          </a:prstGeom>
          <a:noFill/>
          <a:ln w="9525">
            <a:noFill/>
            <a:miter lim="800000"/>
            <a:headEnd/>
            <a:tailEnd/>
          </a:ln>
        </p:spPr>
      </p:pic>
      <p:pic>
        <p:nvPicPr>
          <p:cNvPr id="13" name="Picture 7" descr="IiP logo white.png"/>
          <p:cNvPicPr>
            <a:picLocks noChangeAspect="1"/>
          </p:cNvPicPr>
          <p:nvPr userDrawn="1"/>
        </p:nvPicPr>
        <p:blipFill>
          <a:blip r:embed="rId3"/>
          <a:srcRect/>
          <a:stretch>
            <a:fillRect/>
          </a:stretch>
        </p:blipFill>
        <p:spPr bwMode="auto">
          <a:xfrm>
            <a:off x="6965950" y="6302375"/>
            <a:ext cx="1016000" cy="366713"/>
          </a:xfrm>
          <a:prstGeom prst="rect">
            <a:avLst/>
          </a:prstGeom>
          <a:noFill/>
          <a:ln w="9525">
            <a:noFill/>
            <a:miter lim="800000"/>
            <a:headEnd/>
            <a:tailEnd/>
          </a:ln>
        </p:spPr>
      </p:pic>
      <p:pic>
        <p:nvPicPr>
          <p:cNvPr id="14" name="Picture 8" descr="DVLA_3298_AW.png"/>
          <p:cNvPicPr>
            <a:picLocks noChangeAspect="1"/>
          </p:cNvPicPr>
          <p:nvPr userDrawn="1"/>
        </p:nvPicPr>
        <p:blipFill>
          <a:blip r:embed="rId4"/>
          <a:srcRect/>
          <a:stretch>
            <a:fillRect/>
          </a:stretch>
        </p:blipFill>
        <p:spPr bwMode="auto">
          <a:xfrm>
            <a:off x="266700" y="249238"/>
            <a:ext cx="1246188" cy="844550"/>
          </a:xfrm>
          <a:prstGeom prst="rect">
            <a:avLst/>
          </a:prstGeom>
          <a:noFill/>
          <a:ln w="9525">
            <a:noFill/>
            <a:miter lim="800000"/>
            <a:headEnd/>
            <a:tailEnd/>
          </a:ln>
        </p:spPr>
      </p:pic>
      <p:sp>
        <p:nvSpPr>
          <p:cNvPr id="5" name="Picture Placeholder 5"/>
          <p:cNvSpPr>
            <a:spLocks noGrp="1"/>
          </p:cNvSpPr>
          <p:nvPr>
            <p:ph type="pic" sz="quarter" idx="11"/>
          </p:nvPr>
        </p:nvSpPr>
        <p:spPr>
          <a:xfrm>
            <a:off x="-10066" y="2283109"/>
            <a:ext cx="6077482" cy="4628719"/>
          </a:xfrm>
          <a:prstGeom prst="rect">
            <a:avLst/>
          </a:prstGeom>
          <a:noFill/>
          <a:ln>
            <a:noFill/>
          </a:ln>
        </p:spPr>
        <p:txBody>
          <a:bodyPr vert="horz" anchor="b" anchorCtr="0"/>
          <a:lstStyle>
            <a:lvl1pPr marL="0" indent="0">
              <a:buFontTx/>
              <a:buNone/>
              <a:defRPr/>
            </a:lvl1pPr>
          </a:lstStyle>
          <a:p>
            <a:pPr lvl="0"/>
            <a:r>
              <a:rPr lang="en-US" noProof="0" smtClean="0"/>
              <a:t>Click icon to add picture</a:t>
            </a:r>
            <a:endParaRPr lang="en-US" noProof="0" dirty="0"/>
          </a:p>
        </p:txBody>
      </p:sp>
      <p:sp>
        <p:nvSpPr>
          <p:cNvPr id="6" name="Title 1"/>
          <p:cNvSpPr>
            <a:spLocks noGrp="1"/>
          </p:cNvSpPr>
          <p:nvPr>
            <p:ph type="title"/>
          </p:nvPr>
        </p:nvSpPr>
        <p:spPr>
          <a:xfrm>
            <a:off x="296619" y="1751042"/>
            <a:ext cx="5133943" cy="747062"/>
          </a:xfrm>
          <a:prstGeom prst="rect">
            <a:avLst/>
          </a:prstGeom>
          <a:solidFill>
            <a:schemeClr val="bg1"/>
          </a:solidFill>
          <a:ln>
            <a:noFill/>
          </a:ln>
        </p:spPr>
        <p:txBody>
          <a:bodyPr lIns="180000" anchor="b"/>
          <a:lstStyle>
            <a:lvl1pPr algn="l">
              <a:defRPr sz="2800" b="1" baseline="0"/>
            </a:lvl1pPr>
          </a:lstStyle>
          <a:p>
            <a:r>
              <a:rPr lang="en-US" smtClean="0"/>
              <a:t>Click to edit Master title style</a:t>
            </a:r>
            <a:endParaRPr lang="en-US" dirty="0"/>
          </a:p>
        </p:txBody>
      </p:sp>
      <p:sp>
        <p:nvSpPr>
          <p:cNvPr id="7" name="Text Placeholder 3"/>
          <p:cNvSpPr>
            <a:spLocks noGrp="1"/>
          </p:cNvSpPr>
          <p:nvPr>
            <p:ph type="body" sz="half" idx="2"/>
          </p:nvPr>
        </p:nvSpPr>
        <p:spPr>
          <a:xfrm>
            <a:off x="296619" y="2490970"/>
            <a:ext cx="5133943" cy="484099"/>
          </a:xfrm>
          <a:prstGeom prst="rect">
            <a:avLst/>
          </a:prstGeom>
          <a:solidFill>
            <a:schemeClr val="bg1"/>
          </a:solidFill>
          <a:ln>
            <a:noFill/>
          </a:ln>
        </p:spPr>
        <p:txBody>
          <a:bodyPr lIns="180000"/>
          <a:lstStyle>
            <a:lvl1pPr marL="0" indent="0">
              <a:buNone/>
              <a:defRPr sz="2000" baseline="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ption 2">
    <p:spTree>
      <p:nvGrpSpPr>
        <p:cNvPr id="1" name=""/>
        <p:cNvGrpSpPr/>
        <p:nvPr/>
      </p:nvGrpSpPr>
      <p:grpSpPr>
        <a:xfrm>
          <a:off x="0" y="0"/>
          <a:ext cx="0" cy="0"/>
          <a:chOff x="0" y="0"/>
          <a:chExt cx="0" cy="0"/>
        </a:xfrm>
      </p:grpSpPr>
      <p:sp>
        <p:nvSpPr>
          <p:cNvPr id="5" name="Rectangle 4"/>
          <p:cNvSpPr/>
          <p:nvPr userDrawn="1"/>
        </p:nvSpPr>
        <p:spPr>
          <a:xfrm>
            <a:off x="-58738" y="5716588"/>
            <a:ext cx="9253538" cy="1149350"/>
          </a:xfrm>
          <a:prstGeom prst="rect">
            <a:avLst/>
          </a:prstGeom>
          <a:solidFill>
            <a:srgbClr val="434347"/>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userDrawn="1"/>
        </p:nvSpPr>
        <p:spPr>
          <a:xfrm>
            <a:off x="-58738" y="4573588"/>
            <a:ext cx="9253538" cy="1149350"/>
          </a:xfrm>
          <a:prstGeom prst="rect">
            <a:avLst/>
          </a:prstGeom>
          <a:solidFill>
            <a:srgbClr val="00574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a:off x="-58738" y="3424238"/>
            <a:ext cx="9253538" cy="1149350"/>
          </a:xfrm>
          <a:prstGeom prst="rect">
            <a:avLst/>
          </a:prstGeom>
          <a:solidFill>
            <a:srgbClr val="75B100"/>
          </a:solidFill>
          <a:ln>
            <a:solidFill>
              <a:srgbClr val="75B1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8" name="Picture 5" descr="CSE logo white.png"/>
          <p:cNvPicPr>
            <a:picLocks noChangeAspect="1"/>
          </p:cNvPicPr>
          <p:nvPr userDrawn="1"/>
        </p:nvPicPr>
        <p:blipFill>
          <a:blip r:embed="rId2"/>
          <a:srcRect/>
          <a:stretch>
            <a:fillRect/>
          </a:stretch>
        </p:blipFill>
        <p:spPr bwMode="auto">
          <a:xfrm>
            <a:off x="266700" y="5905500"/>
            <a:ext cx="555625" cy="762000"/>
          </a:xfrm>
          <a:prstGeom prst="rect">
            <a:avLst/>
          </a:prstGeom>
          <a:noFill/>
          <a:ln w="9525">
            <a:noFill/>
            <a:miter lim="800000"/>
            <a:headEnd/>
            <a:tailEnd/>
          </a:ln>
        </p:spPr>
      </p:pic>
      <p:pic>
        <p:nvPicPr>
          <p:cNvPr id="9" name="Picture 6" descr="IiP logo white.png"/>
          <p:cNvPicPr>
            <a:picLocks noChangeAspect="1"/>
          </p:cNvPicPr>
          <p:nvPr userDrawn="1"/>
        </p:nvPicPr>
        <p:blipFill>
          <a:blip r:embed="rId3"/>
          <a:srcRect/>
          <a:stretch>
            <a:fillRect/>
          </a:stretch>
        </p:blipFill>
        <p:spPr bwMode="auto">
          <a:xfrm>
            <a:off x="928688" y="6302375"/>
            <a:ext cx="1016000" cy="366713"/>
          </a:xfrm>
          <a:prstGeom prst="rect">
            <a:avLst/>
          </a:prstGeom>
          <a:noFill/>
          <a:ln w="9525">
            <a:noFill/>
            <a:miter lim="800000"/>
            <a:headEnd/>
            <a:tailEnd/>
          </a:ln>
        </p:spPr>
      </p:pic>
      <p:pic>
        <p:nvPicPr>
          <p:cNvPr id="10" name="Picture 7" descr="DVLA_3298_AW.png"/>
          <p:cNvPicPr>
            <a:picLocks noChangeAspect="1"/>
          </p:cNvPicPr>
          <p:nvPr userDrawn="1"/>
        </p:nvPicPr>
        <p:blipFill>
          <a:blip r:embed="rId4"/>
          <a:srcRect/>
          <a:stretch>
            <a:fillRect/>
          </a:stretch>
        </p:blipFill>
        <p:spPr bwMode="auto">
          <a:xfrm>
            <a:off x="266700" y="249238"/>
            <a:ext cx="1246188" cy="844550"/>
          </a:xfrm>
          <a:prstGeom prst="rect">
            <a:avLst/>
          </a:prstGeom>
          <a:noFill/>
          <a:ln w="9525">
            <a:noFill/>
            <a:miter lim="800000"/>
            <a:headEnd/>
            <a:tailEnd/>
          </a:ln>
        </p:spPr>
      </p:pic>
      <p:sp>
        <p:nvSpPr>
          <p:cNvPr id="11" name="Picture Placeholder 5"/>
          <p:cNvSpPr>
            <a:spLocks noGrp="1"/>
          </p:cNvSpPr>
          <p:nvPr>
            <p:ph type="pic" sz="quarter" idx="11"/>
          </p:nvPr>
        </p:nvSpPr>
        <p:spPr>
          <a:xfrm>
            <a:off x="4580472" y="3413159"/>
            <a:ext cx="4652942" cy="3479110"/>
          </a:xfrm>
          <a:prstGeom prst="rect">
            <a:avLst/>
          </a:prstGeom>
          <a:noFill/>
          <a:ln>
            <a:noFill/>
          </a:ln>
        </p:spPr>
        <p:txBody>
          <a:bodyPr vert="horz" anchor="ctr" anchorCtr="0"/>
          <a:lstStyle>
            <a:lvl1pPr marL="0" indent="0">
              <a:buFontTx/>
              <a:buNone/>
              <a:defRPr>
                <a:solidFill>
                  <a:srgbClr val="FFFFFF"/>
                </a:solidFill>
              </a:defRPr>
            </a:lvl1pPr>
          </a:lstStyle>
          <a:p>
            <a:pPr lvl="0"/>
            <a:r>
              <a:rPr lang="en-US" noProof="0" smtClean="0"/>
              <a:t>Click icon to add picture</a:t>
            </a:r>
            <a:endParaRPr lang="en-US" noProof="0" dirty="0"/>
          </a:p>
        </p:txBody>
      </p:sp>
      <p:sp>
        <p:nvSpPr>
          <p:cNvPr id="12" name="Title 1"/>
          <p:cNvSpPr>
            <a:spLocks noGrp="1"/>
          </p:cNvSpPr>
          <p:nvPr>
            <p:ph type="title"/>
          </p:nvPr>
        </p:nvSpPr>
        <p:spPr>
          <a:xfrm>
            <a:off x="333113" y="1910096"/>
            <a:ext cx="6798148" cy="979311"/>
          </a:xfrm>
          <a:prstGeom prst="rect">
            <a:avLst/>
          </a:prstGeom>
          <a:solidFill>
            <a:schemeClr val="bg1"/>
          </a:solidFill>
        </p:spPr>
        <p:txBody>
          <a:bodyPr wrap="square" lIns="180000" tIns="374400" rIns="108000" bIns="46800" anchor="b" anchorCtr="0">
            <a:spAutoFit/>
          </a:bodyPr>
          <a:lstStyle>
            <a:lvl1pPr algn="l">
              <a:defRPr sz="3600" b="1"/>
            </a:lvl1pPr>
          </a:lstStyle>
          <a:p>
            <a:r>
              <a:rPr lang="en-US" smtClean="0"/>
              <a:t>Click to edit Master title style</a:t>
            </a:r>
            <a:endParaRPr lang="en-US" dirty="0"/>
          </a:p>
        </p:txBody>
      </p:sp>
      <p:sp>
        <p:nvSpPr>
          <p:cNvPr id="13" name="Text Placeholder 2"/>
          <p:cNvSpPr>
            <a:spLocks noGrp="1"/>
          </p:cNvSpPr>
          <p:nvPr>
            <p:ph type="body" sz="quarter" idx="12"/>
          </p:nvPr>
        </p:nvSpPr>
        <p:spPr>
          <a:xfrm>
            <a:off x="333113" y="2881710"/>
            <a:ext cx="6792594" cy="474133"/>
          </a:xfrm>
          <a:prstGeom prst="rect">
            <a:avLst/>
          </a:prstGeom>
          <a:solidFill>
            <a:srgbClr val="FFFFFF"/>
          </a:solidFill>
        </p:spPr>
        <p:txBody>
          <a:bodyPr vert="horz" lIns="180000"/>
          <a:lstStyle>
            <a:lvl1pPr marL="0" indent="0">
              <a:buNone/>
              <a:defRPr sz="2000"/>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Tree>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ption 3">
    <p:spTree>
      <p:nvGrpSpPr>
        <p:cNvPr id="1" name=""/>
        <p:cNvGrpSpPr/>
        <p:nvPr/>
      </p:nvGrpSpPr>
      <p:grpSpPr>
        <a:xfrm>
          <a:off x="0" y="0"/>
          <a:ext cx="0" cy="0"/>
          <a:chOff x="0" y="0"/>
          <a:chExt cx="0" cy="0"/>
        </a:xfrm>
      </p:grpSpPr>
      <p:grpSp>
        <p:nvGrpSpPr>
          <p:cNvPr id="5" name="Group 2"/>
          <p:cNvGrpSpPr>
            <a:grpSpLocks/>
          </p:cNvGrpSpPr>
          <p:nvPr userDrawn="1"/>
        </p:nvGrpSpPr>
        <p:grpSpPr bwMode="auto">
          <a:xfrm>
            <a:off x="0" y="0"/>
            <a:ext cx="3073400" cy="6858000"/>
            <a:chOff x="2579895" y="0"/>
            <a:chExt cx="3073718" cy="6858000"/>
          </a:xfrm>
        </p:grpSpPr>
        <p:sp>
          <p:nvSpPr>
            <p:cNvPr id="6" name="Rectangle 5"/>
            <p:cNvSpPr/>
            <p:nvPr userDrawn="1"/>
          </p:nvSpPr>
          <p:spPr>
            <a:xfrm>
              <a:off x="2579895" y="0"/>
              <a:ext cx="3073718" cy="2286000"/>
            </a:xfrm>
            <a:prstGeom prst="rect">
              <a:avLst/>
            </a:prstGeom>
            <a:solidFill>
              <a:srgbClr val="75B100"/>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a:off x="2579895" y="2286000"/>
              <a:ext cx="3073718" cy="2286000"/>
            </a:xfrm>
            <a:prstGeom prst="rect">
              <a:avLst/>
            </a:prstGeom>
            <a:solidFill>
              <a:srgbClr val="005741"/>
            </a:solidFill>
            <a:ln>
              <a:solidFill>
                <a:srgbClr val="01574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userDrawn="1"/>
          </p:nvSpPr>
          <p:spPr>
            <a:xfrm>
              <a:off x="2579895" y="4572000"/>
              <a:ext cx="3073718" cy="2286000"/>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pic>
        <p:nvPicPr>
          <p:cNvPr id="9" name="Picture 6" descr="CSE logo white.png"/>
          <p:cNvPicPr>
            <a:picLocks noChangeAspect="1"/>
          </p:cNvPicPr>
          <p:nvPr userDrawn="1"/>
        </p:nvPicPr>
        <p:blipFill>
          <a:blip r:embed="rId2"/>
          <a:srcRect/>
          <a:stretch>
            <a:fillRect/>
          </a:stretch>
        </p:blipFill>
        <p:spPr bwMode="auto">
          <a:xfrm>
            <a:off x="266700" y="5905500"/>
            <a:ext cx="555625" cy="762000"/>
          </a:xfrm>
          <a:prstGeom prst="rect">
            <a:avLst/>
          </a:prstGeom>
          <a:noFill/>
          <a:ln w="9525">
            <a:noFill/>
            <a:miter lim="800000"/>
            <a:headEnd/>
            <a:tailEnd/>
          </a:ln>
        </p:spPr>
      </p:pic>
      <p:pic>
        <p:nvPicPr>
          <p:cNvPr id="10" name="Picture 7" descr="IiP logo white.png"/>
          <p:cNvPicPr>
            <a:picLocks noChangeAspect="1"/>
          </p:cNvPicPr>
          <p:nvPr userDrawn="1"/>
        </p:nvPicPr>
        <p:blipFill>
          <a:blip r:embed="rId3"/>
          <a:srcRect/>
          <a:stretch>
            <a:fillRect/>
          </a:stretch>
        </p:blipFill>
        <p:spPr bwMode="auto">
          <a:xfrm>
            <a:off x="928688" y="6302375"/>
            <a:ext cx="1016000" cy="366713"/>
          </a:xfrm>
          <a:prstGeom prst="rect">
            <a:avLst/>
          </a:prstGeom>
          <a:noFill/>
          <a:ln w="9525">
            <a:noFill/>
            <a:miter lim="800000"/>
            <a:headEnd/>
            <a:tailEnd/>
          </a:ln>
        </p:spPr>
      </p:pic>
      <p:pic>
        <p:nvPicPr>
          <p:cNvPr id="11" name="Picture 8" descr="DVLA_3298_AW.png"/>
          <p:cNvPicPr>
            <a:picLocks noChangeAspect="1"/>
          </p:cNvPicPr>
          <p:nvPr userDrawn="1"/>
        </p:nvPicPr>
        <p:blipFill>
          <a:blip r:embed="rId4"/>
          <a:srcRect/>
          <a:stretch>
            <a:fillRect/>
          </a:stretch>
        </p:blipFill>
        <p:spPr bwMode="auto">
          <a:xfrm>
            <a:off x="3363913" y="249238"/>
            <a:ext cx="1244600" cy="844550"/>
          </a:xfrm>
          <a:prstGeom prst="rect">
            <a:avLst/>
          </a:prstGeom>
          <a:noFill/>
          <a:ln w="9525">
            <a:noFill/>
            <a:miter lim="800000"/>
            <a:headEnd/>
            <a:tailEnd/>
          </a:ln>
        </p:spPr>
      </p:pic>
      <p:sp>
        <p:nvSpPr>
          <p:cNvPr id="2" name="Picture Placeholder 5"/>
          <p:cNvSpPr>
            <a:spLocks noGrp="1"/>
          </p:cNvSpPr>
          <p:nvPr>
            <p:ph type="pic" sz="quarter" idx="11"/>
          </p:nvPr>
        </p:nvSpPr>
        <p:spPr>
          <a:xfrm>
            <a:off x="3075053" y="3422123"/>
            <a:ext cx="6115914" cy="3478583"/>
          </a:xfrm>
          <a:prstGeom prst="rect">
            <a:avLst/>
          </a:prstGeom>
          <a:noFill/>
          <a:ln>
            <a:noFill/>
          </a:ln>
        </p:spPr>
        <p:txBody>
          <a:bodyPr vert="horz"/>
          <a:lstStyle>
            <a:lvl1pPr marL="0" indent="0">
              <a:buFontTx/>
              <a:buNone/>
              <a:defRPr sz="2800"/>
            </a:lvl1pPr>
          </a:lstStyle>
          <a:p>
            <a:pPr lvl="0"/>
            <a:r>
              <a:rPr lang="en-US" noProof="0" smtClean="0"/>
              <a:t>Click icon to add picture</a:t>
            </a:r>
            <a:endParaRPr lang="en-US" noProof="0" dirty="0"/>
          </a:p>
        </p:txBody>
      </p:sp>
      <p:sp>
        <p:nvSpPr>
          <p:cNvPr id="3" name="Title 1"/>
          <p:cNvSpPr>
            <a:spLocks noGrp="1"/>
          </p:cNvSpPr>
          <p:nvPr>
            <p:ph type="title"/>
          </p:nvPr>
        </p:nvSpPr>
        <p:spPr>
          <a:xfrm>
            <a:off x="3324763" y="1590982"/>
            <a:ext cx="5279496" cy="1275240"/>
          </a:xfrm>
          <a:prstGeom prst="rect">
            <a:avLst/>
          </a:prstGeom>
        </p:spPr>
        <p:txBody>
          <a:bodyPr anchor="b"/>
          <a:lstStyle>
            <a:lvl1pPr algn="l">
              <a:defRPr sz="3600" b="1">
                <a:solidFill>
                  <a:schemeClr val="tx1"/>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324763" y="2866222"/>
            <a:ext cx="5279496" cy="402175"/>
          </a:xfrm>
          <a:prstGeom prst="rect">
            <a:avLst/>
          </a:prstGeom>
        </p:spPr>
        <p:txBody>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ption 4">
    <p:spTree>
      <p:nvGrpSpPr>
        <p:cNvPr id="1" name=""/>
        <p:cNvGrpSpPr/>
        <p:nvPr/>
      </p:nvGrpSpPr>
      <p:grpSpPr>
        <a:xfrm>
          <a:off x="0" y="0"/>
          <a:ext cx="0" cy="0"/>
          <a:chOff x="0" y="0"/>
          <a:chExt cx="0" cy="0"/>
        </a:xfrm>
      </p:grpSpPr>
      <p:pic>
        <p:nvPicPr>
          <p:cNvPr id="5" name="Picture 2"/>
          <p:cNvPicPr>
            <a:picLocks noChangeAspect="1"/>
          </p:cNvPicPr>
          <p:nvPr userDrawn="1"/>
        </p:nvPicPr>
        <p:blipFill>
          <a:blip r:embed="rId2"/>
          <a:srcRect/>
          <a:stretch>
            <a:fillRect/>
          </a:stretch>
        </p:blipFill>
        <p:spPr bwMode="auto">
          <a:xfrm>
            <a:off x="266700" y="249238"/>
            <a:ext cx="1246188" cy="844550"/>
          </a:xfrm>
          <a:prstGeom prst="rect">
            <a:avLst/>
          </a:prstGeom>
          <a:noFill/>
          <a:ln w="9525">
            <a:noFill/>
            <a:miter lim="800000"/>
            <a:headEnd/>
            <a:tailEnd/>
          </a:ln>
        </p:spPr>
      </p:pic>
      <p:pic>
        <p:nvPicPr>
          <p:cNvPr id="9" name="Picture 3" descr="DVLA_3298_AW.png"/>
          <p:cNvPicPr>
            <a:picLocks noChangeAspect="1"/>
          </p:cNvPicPr>
          <p:nvPr userDrawn="1"/>
        </p:nvPicPr>
        <p:blipFill>
          <a:blip r:embed="rId3"/>
          <a:srcRect/>
          <a:stretch>
            <a:fillRect/>
          </a:stretch>
        </p:blipFill>
        <p:spPr bwMode="auto">
          <a:xfrm>
            <a:off x="266700" y="249238"/>
            <a:ext cx="1246188" cy="844550"/>
          </a:xfrm>
          <a:prstGeom prst="rect">
            <a:avLst/>
          </a:prstGeom>
          <a:noFill/>
          <a:ln w="9525">
            <a:noFill/>
            <a:miter lim="800000"/>
            <a:headEnd/>
            <a:tailEnd/>
          </a:ln>
        </p:spPr>
      </p:pic>
      <p:pic>
        <p:nvPicPr>
          <p:cNvPr id="10" name="Picture 4"/>
          <p:cNvPicPr>
            <a:picLocks noChangeAspect="1"/>
          </p:cNvPicPr>
          <p:nvPr userDrawn="1"/>
        </p:nvPicPr>
        <p:blipFill>
          <a:blip r:embed="rId4"/>
          <a:srcRect/>
          <a:stretch>
            <a:fillRect/>
          </a:stretch>
        </p:blipFill>
        <p:spPr bwMode="auto">
          <a:xfrm>
            <a:off x="268288" y="5907088"/>
            <a:ext cx="554037" cy="762000"/>
          </a:xfrm>
          <a:prstGeom prst="rect">
            <a:avLst/>
          </a:prstGeom>
          <a:noFill/>
          <a:ln w="9525">
            <a:noFill/>
            <a:miter lim="800000"/>
            <a:headEnd/>
            <a:tailEnd/>
          </a:ln>
        </p:spPr>
      </p:pic>
      <p:pic>
        <p:nvPicPr>
          <p:cNvPr id="11" name="Picture 5"/>
          <p:cNvPicPr>
            <a:picLocks noChangeAspect="1"/>
          </p:cNvPicPr>
          <p:nvPr userDrawn="1"/>
        </p:nvPicPr>
        <p:blipFill>
          <a:blip r:embed="rId5"/>
          <a:srcRect/>
          <a:stretch>
            <a:fillRect/>
          </a:stretch>
        </p:blipFill>
        <p:spPr bwMode="auto">
          <a:xfrm>
            <a:off x="911225" y="6288088"/>
            <a:ext cx="1003300" cy="365125"/>
          </a:xfrm>
          <a:prstGeom prst="rect">
            <a:avLst/>
          </a:prstGeom>
          <a:noFill/>
          <a:ln w="9525">
            <a:noFill/>
            <a:miter lim="800000"/>
            <a:headEnd/>
            <a:tailEnd/>
          </a:ln>
        </p:spPr>
      </p:pic>
      <p:sp>
        <p:nvSpPr>
          <p:cNvPr id="12" name="Rectangle 11"/>
          <p:cNvSpPr/>
          <p:nvPr userDrawn="1"/>
        </p:nvSpPr>
        <p:spPr>
          <a:xfrm>
            <a:off x="2933700" y="0"/>
            <a:ext cx="1073150" cy="6897688"/>
          </a:xfrm>
          <a:prstGeom prst="rect">
            <a:avLst/>
          </a:prstGeom>
          <a:solidFill>
            <a:srgbClr val="75B1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3" name="Rectangle 12"/>
          <p:cNvSpPr/>
          <p:nvPr userDrawn="1"/>
        </p:nvSpPr>
        <p:spPr>
          <a:xfrm>
            <a:off x="5086350" y="0"/>
            <a:ext cx="1081088" cy="6897688"/>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Rectangle 13"/>
          <p:cNvSpPr/>
          <p:nvPr userDrawn="1"/>
        </p:nvSpPr>
        <p:spPr>
          <a:xfrm>
            <a:off x="4006850" y="0"/>
            <a:ext cx="1079500" cy="6897688"/>
          </a:xfrm>
          <a:prstGeom prst="rect">
            <a:avLst/>
          </a:prstGeom>
          <a:solidFill>
            <a:srgbClr val="005740"/>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Picture Placeholder 5"/>
          <p:cNvSpPr>
            <a:spLocks noGrp="1"/>
          </p:cNvSpPr>
          <p:nvPr>
            <p:ph type="pic" sz="quarter" idx="11"/>
          </p:nvPr>
        </p:nvSpPr>
        <p:spPr>
          <a:xfrm>
            <a:off x="6164375" y="-80284"/>
            <a:ext cx="3045076" cy="6999412"/>
          </a:xfrm>
          <a:prstGeom prst="rect">
            <a:avLst/>
          </a:prstGeom>
          <a:noFill/>
          <a:ln>
            <a:noFill/>
          </a:ln>
        </p:spPr>
        <p:txBody>
          <a:bodyPr vert="horz"/>
          <a:lstStyle>
            <a:lvl1pPr marL="0" indent="0">
              <a:buFontTx/>
              <a:buNone/>
              <a:defRPr sz="2800"/>
            </a:lvl1pPr>
          </a:lstStyle>
          <a:p>
            <a:pPr lvl="0"/>
            <a:r>
              <a:rPr lang="en-US" noProof="0" smtClean="0"/>
              <a:t>Click icon to add picture</a:t>
            </a:r>
            <a:endParaRPr lang="en-US" noProof="0" dirty="0"/>
          </a:p>
        </p:txBody>
      </p:sp>
      <p:sp>
        <p:nvSpPr>
          <p:cNvPr id="7" name="Title 1"/>
          <p:cNvSpPr>
            <a:spLocks noGrp="1"/>
          </p:cNvSpPr>
          <p:nvPr>
            <p:ph type="title"/>
          </p:nvPr>
        </p:nvSpPr>
        <p:spPr>
          <a:xfrm>
            <a:off x="259468" y="2669124"/>
            <a:ext cx="2616394" cy="846458"/>
          </a:xfrm>
          <a:prstGeom prst="rect">
            <a:avLst/>
          </a:prstGeom>
        </p:spPr>
        <p:txBody>
          <a:bodyPr anchor="b"/>
          <a:lstStyle>
            <a:lvl1pPr algn="l">
              <a:defRPr sz="2400" b="1">
                <a:solidFill>
                  <a:srgbClr val="000000"/>
                </a:solidFill>
              </a:defRPr>
            </a:lvl1pPr>
          </a:lstStyle>
          <a:p>
            <a:r>
              <a:rPr lang="en-US" smtClean="0"/>
              <a:t>Click to edit Master title style</a:t>
            </a:r>
            <a:endParaRPr lang="en-US" dirty="0"/>
          </a:p>
        </p:txBody>
      </p:sp>
      <p:sp>
        <p:nvSpPr>
          <p:cNvPr id="8" name="Text Placeholder 3"/>
          <p:cNvSpPr>
            <a:spLocks noGrp="1"/>
          </p:cNvSpPr>
          <p:nvPr>
            <p:ph type="body" sz="half" idx="2"/>
          </p:nvPr>
        </p:nvSpPr>
        <p:spPr>
          <a:xfrm>
            <a:off x="259468" y="3515582"/>
            <a:ext cx="2616394" cy="804862"/>
          </a:xfrm>
          <a:prstGeom prst="rect">
            <a:avLst/>
          </a:prstGeom>
        </p:spPr>
        <p:txBody>
          <a:bodyPr/>
          <a:lstStyle>
            <a:lvl1pPr marL="0" indent="0">
              <a:buNone/>
              <a:defRPr sz="1400">
                <a:solidFill>
                  <a:srgbClr val="00000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58904" y="60206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18"/>
          <p:cNvSpPr>
            <a:spLocks noGrp="1"/>
          </p:cNvSpPr>
          <p:nvPr>
            <p:ph type="body" sz="quarter" idx="18"/>
          </p:nvPr>
        </p:nvSpPr>
        <p:spPr>
          <a:xfrm>
            <a:off x="858904" y="157022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8" name="Text Placeholder 27"/>
          <p:cNvSpPr>
            <a:spLocks noGrp="1"/>
          </p:cNvSpPr>
          <p:nvPr>
            <p:ph type="body" sz="quarter" idx="19"/>
          </p:nvPr>
        </p:nvSpPr>
        <p:spPr>
          <a:xfrm>
            <a:off x="630090" y="60992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9" name="Text Placeholder 3"/>
          <p:cNvSpPr>
            <a:spLocks noGrp="1"/>
          </p:cNvSpPr>
          <p:nvPr>
            <p:ph type="body" sz="half" idx="20"/>
          </p:nvPr>
        </p:nvSpPr>
        <p:spPr>
          <a:xfrm>
            <a:off x="3133339" y="60206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0" name="Text Placeholder 18"/>
          <p:cNvSpPr>
            <a:spLocks noGrp="1"/>
          </p:cNvSpPr>
          <p:nvPr>
            <p:ph type="body" sz="quarter" idx="21"/>
          </p:nvPr>
        </p:nvSpPr>
        <p:spPr>
          <a:xfrm>
            <a:off x="3133339" y="157022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1" name="Text Placeholder 27"/>
          <p:cNvSpPr>
            <a:spLocks noGrp="1"/>
          </p:cNvSpPr>
          <p:nvPr>
            <p:ph type="body" sz="quarter" idx="22"/>
          </p:nvPr>
        </p:nvSpPr>
        <p:spPr>
          <a:xfrm>
            <a:off x="2904525" y="60992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2" name="Text Placeholder 3"/>
          <p:cNvSpPr>
            <a:spLocks noGrp="1"/>
          </p:cNvSpPr>
          <p:nvPr>
            <p:ph type="body" sz="half" idx="23"/>
          </p:nvPr>
        </p:nvSpPr>
        <p:spPr>
          <a:xfrm>
            <a:off x="5419979" y="58120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3" name="Text Placeholder 18"/>
          <p:cNvSpPr>
            <a:spLocks noGrp="1"/>
          </p:cNvSpPr>
          <p:nvPr>
            <p:ph type="body" sz="quarter" idx="24"/>
          </p:nvPr>
        </p:nvSpPr>
        <p:spPr>
          <a:xfrm>
            <a:off x="5419979" y="154936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4" name="Text Placeholder 27"/>
          <p:cNvSpPr>
            <a:spLocks noGrp="1"/>
          </p:cNvSpPr>
          <p:nvPr>
            <p:ph type="body" sz="quarter" idx="25"/>
          </p:nvPr>
        </p:nvSpPr>
        <p:spPr>
          <a:xfrm>
            <a:off x="5191165" y="58906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2" name="Text Placeholder 3"/>
          <p:cNvSpPr>
            <a:spLocks noGrp="1"/>
          </p:cNvSpPr>
          <p:nvPr>
            <p:ph type="body" sz="half" idx="26"/>
          </p:nvPr>
        </p:nvSpPr>
        <p:spPr>
          <a:xfrm>
            <a:off x="858904" y="242630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3" name="Text Placeholder 18"/>
          <p:cNvSpPr>
            <a:spLocks noGrp="1"/>
          </p:cNvSpPr>
          <p:nvPr>
            <p:ph type="body" sz="quarter" idx="27"/>
          </p:nvPr>
        </p:nvSpPr>
        <p:spPr>
          <a:xfrm>
            <a:off x="858904" y="339447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14" name="Text Placeholder 27"/>
          <p:cNvSpPr>
            <a:spLocks noGrp="1"/>
          </p:cNvSpPr>
          <p:nvPr>
            <p:ph type="body" sz="quarter" idx="28"/>
          </p:nvPr>
        </p:nvSpPr>
        <p:spPr>
          <a:xfrm>
            <a:off x="630090" y="243416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5" name="Text Placeholder 3"/>
          <p:cNvSpPr>
            <a:spLocks noGrp="1"/>
          </p:cNvSpPr>
          <p:nvPr>
            <p:ph type="body" sz="half" idx="29"/>
          </p:nvPr>
        </p:nvSpPr>
        <p:spPr>
          <a:xfrm>
            <a:off x="3133339" y="242630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18"/>
          <p:cNvSpPr>
            <a:spLocks noGrp="1"/>
          </p:cNvSpPr>
          <p:nvPr>
            <p:ph type="body" sz="quarter" idx="30"/>
          </p:nvPr>
        </p:nvSpPr>
        <p:spPr>
          <a:xfrm>
            <a:off x="3133339" y="339447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17" name="Text Placeholder 27"/>
          <p:cNvSpPr>
            <a:spLocks noGrp="1"/>
          </p:cNvSpPr>
          <p:nvPr>
            <p:ph type="body" sz="quarter" idx="31"/>
          </p:nvPr>
        </p:nvSpPr>
        <p:spPr>
          <a:xfrm>
            <a:off x="2904525" y="243416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8" name="Text Placeholder 3"/>
          <p:cNvSpPr>
            <a:spLocks noGrp="1"/>
          </p:cNvSpPr>
          <p:nvPr>
            <p:ph type="body" sz="half" idx="32"/>
          </p:nvPr>
        </p:nvSpPr>
        <p:spPr>
          <a:xfrm>
            <a:off x="5419979" y="240544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0" name="Text Placeholder 18"/>
          <p:cNvSpPr>
            <a:spLocks noGrp="1"/>
          </p:cNvSpPr>
          <p:nvPr>
            <p:ph type="body" sz="quarter" idx="33"/>
          </p:nvPr>
        </p:nvSpPr>
        <p:spPr>
          <a:xfrm>
            <a:off x="5419979" y="337361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1" name="Text Placeholder 27"/>
          <p:cNvSpPr>
            <a:spLocks noGrp="1"/>
          </p:cNvSpPr>
          <p:nvPr>
            <p:ph type="body" sz="quarter" idx="34"/>
          </p:nvPr>
        </p:nvSpPr>
        <p:spPr>
          <a:xfrm>
            <a:off x="5191165" y="241330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2" name="Text Placeholder 3"/>
          <p:cNvSpPr>
            <a:spLocks noGrp="1"/>
          </p:cNvSpPr>
          <p:nvPr>
            <p:ph type="body" sz="half" idx="35"/>
          </p:nvPr>
        </p:nvSpPr>
        <p:spPr>
          <a:xfrm>
            <a:off x="856663" y="424678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3" name="Text Placeholder 18"/>
          <p:cNvSpPr>
            <a:spLocks noGrp="1"/>
          </p:cNvSpPr>
          <p:nvPr>
            <p:ph type="body" sz="quarter" idx="36"/>
          </p:nvPr>
        </p:nvSpPr>
        <p:spPr>
          <a:xfrm>
            <a:off x="856663" y="521495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4" name="Text Placeholder 27"/>
          <p:cNvSpPr>
            <a:spLocks noGrp="1"/>
          </p:cNvSpPr>
          <p:nvPr>
            <p:ph type="body" sz="quarter" idx="37"/>
          </p:nvPr>
        </p:nvSpPr>
        <p:spPr>
          <a:xfrm>
            <a:off x="627849" y="425464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5" name="Text Placeholder 3"/>
          <p:cNvSpPr>
            <a:spLocks noGrp="1"/>
          </p:cNvSpPr>
          <p:nvPr>
            <p:ph type="body" sz="half" idx="38"/>
          </p:nvPr>
        </p:nvSpPr>
        <p:spPr>
          <a:xfrm>
            <a:off x="3131098" y="424678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6" name="Text Placeholder 18"/>
          <p:cNvSpPr>
            <a:spLocks noGrp="1"/>
          </p:cNvSpPr>
          <p:nvPr>
            <p:ph type="body" sz="quarter" idx="39"/>
          </p:nvPr>
        </p:nvSpPr>
        <p:spPr>
          <a:xfrm>
            <a:off x="3131098" y="521495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7" name="Text Placeholder 27"/>
          <p:cNvSpPr>
            <a:spLocks noGrp="1"/>
          </p:cNvSpPr>
          <p:nvPr>
            <p:ph type="body" sz="quarter" idx="40"/>
          </p:nvPr>
        </p:nvSpPr>
        <p:spPr>
          <a:xfrm>
            <a:off x="2902284" y="425464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5" name="Text Placeholder 3"/>
          <p:cNvSpPr>
            <a:spLocks noGrp="1"/>
          </p:cNvSpPr>
          <p:nvPr>
            <p:ph type="body" sz="half" idx="41"/>
          </p:nvPr>
        </p:nvSpPr>
        <p:spPr>
          <a:xfrm>
            <a:off x="5417738" y="422592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6" name="Text Placeholder 18"/>
          <p:cNvSpPr>
            <a:spLocks noGrp="1"/>
          </p:cNvSpPr>
          <p:nvPr>
            <p:ph type="body" sz="quarter" idx="42"/>
          </p:nvPr>
        </p:nvSpPr>
        <p:spPr>
          <a:xfrm>
            <a:off x="5417738" y="519409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7" name="Text Placeholder 27"/>
          <p:cNvSpPr>
            <a:spLocks noGrp="1"/>
          </p:cNvSpPr>
          <p:nvPr>
            <p:ph type="body" sz="quarter" idx="43"/>
          </p:nvPr>
        </p:nvSpPr>
        <p:spPr>
          <a:xfrm>
            <a:off x="5188924" y="423378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8" name="Footer Placeholder 3"/>
          <p:cNvSpPr>
            <a:spLocks noGrp="1"/>
          </p:cNvSpPr>
          <p:nvPr>
            <p:ph type="ftr" sz="quarter" idx="44"/>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6" name="Content Placeholder 5"/>
          <p:cNvSpPr>
            <a:spLocks noGrp="1"/>
          </p:cNvSpPr>
          <p:nvPr>
            <p:ph sz="quarter" idx="11"/>
          </p:nvPr>
        </p:nvSpPr>
        <p:spPr>
          <a:xfrm>
            <a:off x="457200" y="1417638"/>
            <a:ext cx="8229600" cy="4708525"/>
          </a:xfrm>
          <a:prstGeom prst="rect">
            <a:avLst/>
          </a:prstGeom>
        </p:spPr>
        <p:txBody>
          <a:bodyPr vert="horz"/>
          <a:lstStyle>
            <a:lvl1pPr marL="342900" marR="0" indent="-342900" algn="l" defTabSz="457200" rtl="0" eaLnBrk="1" fontAlgn="auto" latinLnBrk="0" hangingPunct="1">
              <a:lnSpc>
                <a:spcPct val="100000"/>
              </a:lnSpc>
              <a:spcBef>
                <a:spcPct val="20000"/>
              </a:spcBef>
              <a:spcAft>
                <a:spcPts val="0"/>
              </a:spcAft>
              <a:buClr>
                <a:srgbClr val="015740"/>
              </a:buClr>
              <a:buSzTx/>
              <a:buFont typeface="Wingdings" charset="2"/>
              <a:buChar char="§"/>
              <a:tabLst/>
              <a:defRPr sz="2400"/>
            </a:lvl1pPr>
          </a:lstStyle>
          <a:p>
            <a:pPr lvl="0"/>
            <a:r>
              <a:rPr lang="en-US" smtClean="0"/>
              <a:t>Click to edit Master text styles</a:t>
            </a:r>
          </a:p>
          <a:p>
            <a:pPr lvl="1"/>
            <a:r>
              <a:rPr lang="en-US" smtClean="0"/>
              <a:t>Second level</a:t>
            </a:r>
          </a:p>
        </p:txBody>
      </p:sp>
      <p:sp>
        <p:nvSpPr>
          <p:cNvPr id="4"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Title 1"/>
          <p:cNvSpPr>
            <a:spLocks noGrp="1"/>
          </p:cNvSpPr>
          <p:nvPr>
            <p:ph type="title"/>
          </p:nvPr>
        </p:nvSpPr>
        <p:spPr>
          <a:xfrm>
            <a:off x="457200" y="274638"/>
            <a:ext cx="8229600" cy="842628"/>
          </a:xfrm>
          <a:prstGeom prst="rect">
            <a:avLst/>
          </a:prstGeom>
        </p:spPr>
        <p:txBody>
          <a:bodyPr/>
          <a:lstStyle>
            <a:lvl1pPr algn="l">
              <a:defRPr sz="2800" b="1"/>
            </a:lvl1pPr>
          </a:lstStyle>
          <a:p>
            <a:r>
              <a:rPr lang="en-US" smtClean="0"/>
              <a:t>Click to edit Master title style</a:t>
            </a:r>
            <a:endParaRPr lang="en-US" dirty="0"/>
          </a:p>
        </p:txBody>
      </p:sp>
      <p:sp>
        <p:nvSpPr>
          <p:cNvPr id="6" name="Content Placeholder 5"/>
          <p:cNvSpPr>
            <a:spLocks noGrp="1"/>
          </p:cNvSpPr>
          <p:nvPr>
            <p:ph sz="quarter" idx="11"/>
          </p:nvPr>
        </p:nvSpPr>
        <p:spPr>
          <a:xfrm>
            <a:off x="457200" y="1117600"/>
            <a:ext cx="8229600" cy="5008563"/>
          </a:xfrm>
          <a:prstGeom prst="rect">
            <a:avLst/>
          </a:prstGeom>
        </p:spPr>
        <p:txBody>
          <a:bodyPr vert="horz"/>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smtClean="0"/>
              <a:t>Click to edit Master text styles</a:t>
            </a:r>
          </a:p>
        </p:txBody>
      </p:sp>
      <p:sp>
        <p:nvSpPr>
          <p:cNvPr id="4"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lumn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3" name="Content Placeholder 2"/>
          <p:cNvSpPr>
            <a:spLocks noGrp="1"/>
          </p:cNvSpPr>
          <p:nvPr>
            <p:ph sz="half" idx="1"/>
          </p:nvPr>
        </p:nvSpPr>
        <p:spPr>
          <a:xfrm>
            <a:off x="457200" y="1417638"/>
            <a:ext cx="4038600" cy="4708525"/>
          </a:xfrm>
          <a:prstGeom prst="rect">
            <a:avLst/>
          </a:prstGeom>
        </p:spPr>
        <p:txBody>
          <a:bodyPr/>
          <a:lstStyle>
            <a:lvl1pPr marL="269875" indent="-269875">
              <a:buClr>
                <a:srgbClr val="005740"/>
              </a:buClr>
              <a:buFont typeface="Wingdings" charset="2"/>
              <a:buChar char="§"/>
              <a:defRPr sz="2000"/>
            </a:lvl1pPr>
            <a:lvl2pPr marL="623888" indent="-263525">
              <a:buFont typeface="Arial"/>
              <a:buChar char="•"/>
              <a:defRPr sz="1600"/>
            </a:lvl2pPr>
            <a:lvl3pPr>
              <a:defRPr sz="14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p:txBody>
      </p:sp>
      <p:sp>
        <p:nvSpPr>
          <p:cNvPr id="4" name="Content Placeholder 3"/>
          <p:cNvSpPr>
            <a:spLocks noGrp="1"/>
          </p:cNvSpPr>
          <p:nvPr>
            <p:ph sz="half" idx="2"/>
          </p:nvPr>
        </p:nvSpPr>
        <p:spPr>
          <a:xfrm>
            <a:off x="4648200" y="1417638"/>
            <a:ext cx="4038600" cy="4708525"/>
          </a:xfrm>
          <a:prstGeom prst="rect">
            <a:avLst/>
          </a:prstGeom>
        </p:spPr>
        <p:txBody>
          <a:bodyPr/>
          <a:lstStyle>
            <a:lvl1pPr marL="269875" indent="-269875">
              <a:buClr>
                <a:srgbClr val="005740"/>
              </a:buClr>
              <a:buFont typeface="Wingdings" charset="2"/>
              <a:buChar char="§"/>
              <a:defRPr sz="2000"/>
            </a:lvl1pPr>
            <a:lvl2pPr marL="623888" indent="-263525">
              <a:buFont typeface="Arial"/>
              <a:buChar char="•"/>
              <a:defRPr sz="1600"/>
            </a:lvl2pPr>
            <a:lvl3pPr>
              <a:defRPr sz="14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p:txBody>
      </p:sp>
      <p:sp>
        <p:nvSpPr>
          <p:cNvPr id="5" name="Footer Placeholder 3"/>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3"/>
          <p:cNvSpPr>
            <a:spLocks noGrp="1"/>
          </p:cNvSpPr>
          <p:nvPr>
            <p:ph type="ftr" sz="quarter" idx="10"/>
          </p:nvPr>
        </p:nvSpPr>
        <p:spPr/>
        <p:txBody>
          <a:bodyPr/>
          <a:lstStyle>
            <a:lvl1pPr algn="r">
              <a:defRPr sz="1200">
                <a:solidFill>
                  <a:schemeClr val="tx1">
                    <a:tint val="75000"/>
                  </a:schemeClr>
                </a:solidFill>
              </a:defRPr>
            </a:lvl1pPr>
          </a:lstStyle>
          <a:p>
            <a:pPr>
              <a:defRPr/>
            </a:pPr>
            <a:r>
              <a:rPr lang="en-US"/>
              <a:t>Event Title from Footer</a:t>
            </a:r>
            <a:endParaRPr lang="en-US" dirty="0"/>
          </a:p>
        </p:txBody>
      </p:sp>
    </p:spTree>
  </p:cSld>
  <p:clrMapOvr>
    <a:masterClrMapping/>
  </p:clrMapOvr>
  <p:transition spd="slow"/>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ideo Slide">
    <p:spTree>
      <p:nvGrpSpPr>
        <p:cNvPr id="1" name=""/>
        <p:cNvGrpSpPr/>
        <p:nvPr/>
      </p:nvGrpSpPr>
      <p:grpSpPr>
        <a:xfrm>
          <a:off x="0" y="0"/>
          <a:ext cx="0" cy="0"/>
          <a:chOff x="0" y="0"/>
          <a:chExt cx="0" cy="0"/>
        </a:xfrm>
      </p:grpSpPr>
      <p:sp>
        <p:nvSpPr>
          <p:cNvPr id="5" name="Media Placeholder 4"/>
          <p:cNvSpPr>
            <a:spLocks noGrp="1"/>
          </p:cNvSpPr>
          <p:nvPr>
            <p:ph type="media" sz="quarter" idx="11"/>
          </p:nvPr>
        </p:nvSpPr>
        <p:spPr>
          <a:xfrm>
            <a:off x="0" y="854075"/>
            <a:ext cx="9144000" cy="5211763"/>
          </a:xfrm>
          <a:prstGeom prst="rect">
            <a:avLst/>
          </a:prstGeom>
        </p:spPr>
        <p:txBody>
          <a:bodyPr vert="horz"/>
          <a:lstStyle>
            <a:lvl1pPr marL="0" indent="0">
              <a:buNone/>
              <a:defRPr sz="3200"/>
            </a:lvl1pPr>
          </a:lstStyle>
          <a:p>
            <a:pPr lvl="0"/>
            <a:r>
              <a:rPr lang="en-US" noProof="0" smtClean="0"/>
              <a:t>Click icon to add media</a:t>
            </a:r>
            <a:endParaRPr lang="en-US" noProof="0" dirty="0"/>
          </a:p>
        </p:txBody>
      </p:sp>
      <p:sp>
        <p:nvSpPr>
          <p:cNvPr id="3"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hart/Graph/Diagram">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4" name="Content Placeholder 3"/>
          <p:cNvSpPr>
            <a:spLocks noGrp="1"/>
          </p:cNvSpPr>
          <p:nvPr>
            <p:ph sz="quarter" idx="10"/>
          </p:nvPr>
        </p:nvSpPr>
        <p:spPr>
          <a:xfrm>
            <a:off x="457200" y="1480094"/>
            <a:ext cx="8229600" cy="4598987"/>
          </a:xfrm>
          <a:prstGeom prst="rect">
            <a:avLst/>
          </a:prstGeom>
        </p:spPr>
        <p:txBody>
          <a:bodyPr vert="horz"/>
          <a:lstStyle>
            <a:lvl1pPr marL="0" indent="0">
              <a:buFontTx/>
              <a:buNone/>
              <a:defRPr/>
            </a:lvl1pPr>
          </a:lstStyle>
          <a:p>
            <a:pPr lvl="0"/>
            <a:r>
              <a:rPr lang="en-US" smtClean="0"/>
              <a:t>Click to edit Master text styles</a:t>
            </a:r>
          </a:p>
        </p:txBody>
      </p:sp>
      <p:sp>
        <p:nvSpPr>
          <p:cNvPr id="5" name="Footer Placeholder 3"/>
          <p:cNvSpPr>
            <a:spLocks noGrp="1"/>
          </p:cNvSpPr>
          <p:nvPr>
            <p:ph type="ftr" sz="quarter" idx="11"/>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and Chart/Table">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9494" y="1040931"/>
            <a:ext cx="5057306" cy="5142199"/>
          </a:xfrm>
          <a:prstGeom prst="rect">
            <a:avLst/>
          </a:prstGeom>
        </p:spPr>
        <p:txBody>
          <a:bodyPr/>
          <a:lstStyle>
            <a:lvl1pPr marL="0" indent="0">
              <a:buFontTx/>
              <a:buNone/>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p:txBody>
      </p:sp>
      <p:sp>
        <p:nvSpPr>
          <p:cNvPr id="4" name="Text Placeholder 3"/>
          <p:cNvSpPr>
            <a:spLocks noGrp="1"/>
          </p:cNvSpPr>
          <p:nvPr>
            <p:ph type="body" sz="half" idx="2"/>
          </p:nvPr>
        </p:nvSpPr>
        <p:spPr>
          <a:xfrm>
            <a:off x="457200" y="1644671"/>
            <a:ext cx="3053687" cy="4538459"/>
          </a:xfrm>
          <a:prstGeom prst="rect">
            <a:avLst/>
          </a:prstGeo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Title 7"/>
          <p:cNvSpPr>
            <a:spLocks noGrp="1"/>
          </p:cNvSpPr>
          <p:nvPr>
            <p:ph type="title"/>
          </p:nvPr>
        </p:nvSpPr>
        <p:spPr>
          <a:xfrm>
            <a:off x="457200" y="274638"/>
            <a:ext cx="8229600" cy="766293"/>
          </a:xfrm>
          <a:prstGeom prst="rect">
            <a:avLst/>
          </a:prstGeom>
        </p:spPr>
        <p:txBody>
          <a:bodyPr vert="horz"/>
          <a:lstStyle>
            <a:lvl1pPr algn="l">
              <a:defRPr sz="2800" b="1"/>
            </a:lvl1pPr>
          </a:lstStyle>
          <a:p>
            <a:r>
              <a:rPr lang="en-US" smtClean="0"/>
              <a:t>Click to edit Master title style</a:t>
            </a:r>
            <a:endParaRPr lang="en-US" dirty="0"/>
          </a:p>
        </p:txBody>
      </p:sp>
      <p:sp>
        <p:nvSpPr>
          <p:cNvPr id="10" name="Text Placeholder 3"/>
          <p:cNvSpPr>
            <a:spLocks noGrp="1"/>
          </p:cNvSpPr>
          <p:nvPr>
            <p:ph type="body" sz="half" idx="12"/>
          </p:nvPr>
        </p:nvSpPr>
        <p:spPr>
          <a:xfrm>
            <a:off x="457200" y="1040931"/>
            <a:ext cx="3053687" cy="534614"/>
          </a:xfrm>
          <a:prstGeom prst="rect">
            <a:avLst/>
          </a:prstGeom>
        </p:spPr>
        <p:txBody>
          <a:bodyPr/>
          <a:lstStyle>
            <a:lvl1pPr marL="0" indent="0">
              <a:buNone/>
              <a:defRPr sz="1800" b="1"/>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3"/>
          <p:cNvSpPr>
            <a:spLocks noGrp="1"/>
          </p:cNvSpPr>
          <p:nvPr>
            <p:ph type="ftr" sz="quarter" idx="13"/>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 1/2 slide">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4579938" y="0"/>
            <a:ext cx="4564062" cy="6858000"/>
          </a:xfrm>
          <a:prstGeom prst="rect">
            <a:avLst/>
          </a:prstGeom>
        </p:spPr>
        <p:txBody>
          <a:bodyPr vert="horz"/>
          <a:lstStyle>
            <a:lvl1pPr marL="0" indent="0">
              <a:buNone/>
              <a:defRPr/>
            </a:lvl1pPr>
          </a:lstStyle>
          <a:p>
            <a:pPr lvl="0"/>
            <a:endParaRPr lang="en-US" noProof="0" dirty="0"/>
          </a:p>
        </p:txBody>
      </p:sp>
      <p:sp>
        <p:nvSpPr>
          <p:cNvPr id="2" name="Title 1"/>
          <p:cNvSpPr>
            <a:spLocks noGrp="1"/>
          </p:cNvSpPr>
          <p:nvPr>
            <p:ph type="title"/>
          </p:nvPr>
        </p:nvSpPr>
        <p:spPr>
          <a:xfrm>
            <a:off x="457200" y="273050"/>
            <a:ext cx="3789933" cy="747062"/>
          </a:xfrm>
          <a:prstGeom prst="rect">
            <a:avLst/>
          </a:prstGeom>
        </p:spPr>
        <p:txBody>
          <a:bodyPr anchor="b"/>
          <a:lstStyle>
            <a:lvl1pPr algn="l">
              <a:defRPr sz="24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57200" y="1138084"/>
            <a:ext cx="3789933" cy="4988079"/>
          </a:xfrm>
          <a:prstGeom prst="rect">
            <a:avLst/>
          </a:prstGeom>
        </p:spPr>
        <p:txBody>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2"/>
          <p:cNvSpPr>
            <a:spLocks noGrp="1"/>
          </p:cNvSpPr>
          <p:nvPr>
            <p:ph type="ftr" sz="quarter" idx="11"/>
          </p:nvPr>
        </p:nvSpPr>
        <p:spPr/>
        <p:txBody>
          <a:bodyPr/>
          <a:lstStyle>
            <a:lvl1pPr>
              <a:defRPr>
                <a:solidFill>
                  <a:schemeClr val="bg1"/>
                </a:solidFill>
              </a:defRPr>
            </a:lvl1pPr>
          </a:lstStyle>
          <a:p>
            <a:pPr>
              <a:defRPr/>
            </a:pPr>
            <a:r>
              <a:rPr lang="en-US"/>
              <a:t>Event Title from Footer</a:t>
            </a:r>
            <a:endParaRPr lang="en-US" dirty="0"/>
          </a:p>
        </p:txBody>
      </p:sp>
    </p:spTree>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Statement">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70609" y="1904949"/>
            <a:ext cx="7802783" cy="1754327"/>
          </a:xfrm>
          <a:prstGeom prst="rect">
            <a:avLst/>
          </a:prstGeom>
        </p:spPr>
        <p:txBody>
          <a:bodyPr wrap="square">
            <a:spAutoFit/>
          </a:bodyPr>
          <a:lstStyle>
            <a:lvl1pPr marL="0" indent="0" algn="ctr">
              <a:buNone/>
              <a:defRPr sz="36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Footer Placeholder 3"/>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Quote with photo">
    <p:spTree>
      <p:nvGrpSpPr>
        <p:cNvPr id="1" name=""/>
        <p:cNvGrpSpPr/>
        <p:nvPr/>
      </p:nvGrpSpPr>
      <p:grpSpPr>
        <a:xfrm>
          <a:off x="0" y="0"/>
          <a:ext cx="0" cy="0"/>
          <a:chOff x="0" y="0"/>
          <a:chExt cx="0" cy="0"/>
        </a:xfrm>
      </p:grpSpPr>
      <p:sp>
        <p:nvSpPr>
          <p:cNvPr id="7" name="Picture Placeholder 5"/>
          <p:cNvSpPr>
            <a:spLocks noGrp="1"/>
          </p:cNvSpPr>
          <p:nvPr>
            <p:ph type="pic" sz="quarter" idx="12"/>
          </p:nvPr>
        </p:nvSpPr>
        <p:spPr>
          <a:xfrm>
            <a:off x="2941554" y="-36495"/>
            <a:ext cx="6300000" cy="6919126"/>
          </a:xfrm>
          <a:prstGeom prst="rect">
            <a:avLst/>
          </a:prstGeom>
          <a:noFill/>
          <a:ln>
            <a:noFill/>
          </a:ln>
        </p:spPr>
        <p:txBody>
          <a:bodyPr vert="horz" anchor="t" anchorCtr="0"/>
          <a:lstStyle>
            <a:lvl1pPr marL="0" indent="0">
              <a:buFontTx/>
              <a:buNone/>
              <a:defRPr/>
            </a:lvl1pPr>
          </a:lstStyle>
          <a:p>
            <a:pPr lvl="0"/>
            <a:r>
              <a:rPr lang="en-US" noProof="0" smtClean="0"/>
              <a:t>Click icon to add picture</a:t>
            </a:r>
            <a:endParaRPr lang="en-US" noProof="0" dirty="0"/>
          </a:p>
        </p:txBody>
      </p:sp>
      <p:sp>
        <p:nvSpPr>
          <p:cNvPr id="8" name="Subtitle 2"/>
          <p:cNvSpPr>
            <a:spLocks noGrp="1"/>
          </p:cNvSpPr>
          <p:nvPr>
            <p:ph type="subTitle" idx="1"/>
          </p:nvPr>
        </p:nvSpPr>
        <p:spPr>
          <a:xfrm>
            <a:off x="670609" y="1415939"/>
            <a:ext cx="6139490" cy="1384995"/>
          </a:xfrm>
          <a:prstGeom prst="rect">
            <a:avLst/>
          </a:prstGeom>
        </p:spPr>
        <p:txBody>
          <a:bodyPr wrap="square">
            <a:spAutoFit/>
          </a:bodyPr>
          <a:lstStyle>
            <a:lvl1pPr marL="0" indent="0" algn="l">
              <a:buNone/>
              <a:defRPr sz="28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Text Placeholder 3"/>
          <p:cNvSpPr>
            <a:spLocks noGrp="1"/>
          </p:cNvSpPr>
          <p:nvPr>
            <p:ph type="body" sz="quarter" idx="13"/>
          </p:nvPr>
        </p:nvSpPr>
        <p:spPr>
          <a:xfrm>
            <a:off x="670609" y="2803330"/>
            <a:ext cx="4779530" cy="914400"/>
          </a:xfrm>
          <a:prstGeom prst="rect">
            <a:avLst/>
          </a:prstGeom>
        </p:spPr>
        <p:txBody>
          <a:bodyPr vert="horz"/>
          <a:lstStyle>
            <a:lvl1pPr marL="0" indent="0">
              <a:buNone/>
              <a:defRPr sz="2000" baseline="0"/>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5" name="Footer Placeholder 2"/>
          <p:cNvSpPr>
            <a:spLocks noGrp="1"/>
          </p:cNvSpPr>
          <p:nvPr>
            <p:ph type="ftr" sz="quarter" idx="14"/>
          </p:nvPr>
        </p:nvSpPr>
        <p:spPr/>
        <p:txBody>
          <a:bodyPr/>
          <a:lstStyle>
            <a:lvl1pPr>
              <a:defRPr>
                <a:solidFill>
                  <a:schemeClr val="bg1"/>
                </a:solidFill>
              </a:defRPr>
            </a:lvl1pPr>
          </a:lstStyle>
          <a:p>
            <a:pPr>
              <a:defRPr/>
            </a:pPr>
            <a:r>
              <a:rPr lang="en-US"/>
              <a:t>Event Title from Footer</a:t>
            </a:r>
          </a:p>
        </p:txBody>
      </p:sp>
    </p:spTree>
  </p:cSld>
  <p:clrMapOvr>
    <a:masterClrMapping/>
  </p:clrMapOvr>
  <p:transition spd="slow"/>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with Full photo">
    <p:spTree>
      <p:nvGrpSpPr>
        <p:cNvPr id="1" name=""/>
        <p:cNvGrpSpPr/>
        <p:nvPr/>
      </p:nvGrpSpPr>
      <p:grpSpPr>
        <a:xfrm>
          <a:off x="0" y="0"/>
          <a:ext cx="0" cy="0"/>
          <a:chOff x="0" y="0"/>
          <a:chExt cx="0" cy="0"/>
        </a:xfrm>
      </p:grpSpPr>
      <p:pic>
        <p:nvPicPr>
          <p:cNvPr id="5" name="Picture 4"/>
          <p:cNvPicPr>
            <a:picLocks/>
          </p:cNvPicPr>
          <p:nvPr userDrawn="1"/>
        </p:nvPicPr>
        <p:blipFill>
          <a:blip r:embed="rId2"/>
          <a:srcRect/>
          <a:stretch>
            <a:fillRect/>
          </a:stretch>
        </p:blipFill>
        <p:spPr bwMode="auto">
          <a:xfrm>
            <a:off x="266700" y="6470650"/>
            <a:ext cx="2587625" cy="212725"/>
          </a:xfrm>
          <a:prstGeom prst="rect">
            <a:avLst/>
          </a:prstGeom>
          <a:noFill/>
          <a:ln w="9525">
            <a:noFill/>
            <a:miter lim="800000"/>
            <a:headEnd/>
            <a:tailEnd/>
          </a:ln>
        </p:spPr>
      </p:pic>
      <p:sp>
        <p:nvSpPr>
          <p:cNvPr id="7" name="Picture Placeholder 5"/>
          <p:cNvSpPr>
            <a:spLocks noGrp="1"/>
          </p:cNvSpPr>
          <p:nvPr>
            <p:ph type="pic" sz="quarter" idx="12"/>
          </p:nvPr>
        </p:nvSpPr>
        <p:spPr>
          <a:xfrm>
            <a:off x="0" y="-36495"/>
            <a:ext cx="9241554" cy="6919126"/>
          </a:xfrm>
          <a:prstGeom prst="rect">
            <a:avLst/>
          </a:prstGeom>
          <a:noFill/>
          <a:ln>
            <a:noFill/>
          </a:ln>
        </p:spPr>
        <p:txBody>
          <a:bodyPr vert="horz" anchor="t" anchorCtr="0"/>
          <a:lstStyle>
            <a:lvl1pPr marL="0" indent="0">
              <a:buFontTx/>
              <a:buNone/>
              <a:defRPr/>
            </a:lvl1pPr>
          </a:lstStyle>
          <a:p>
            <a:pPr lvl="0"/>
            <a:r>
              <a:rPr lang="en-US" noProof="0" smtClean="0"/>
              <a:t>Click icon to add picture</a:t>
            </a:r>
            <a:endParaRPr lang="en-US" noProof="0" dirty="0"/>
          </a:p>
        </p:txBody>
      </p:sp>
      <p:sp>
        <p:nvSpPr>
          <p:cNvPr id="8" name="Subtitle 2"/>
          <p:cNvSpPr>
            <a:spLocks noGrp="1"/>
          </p:cNvSpPr>
          <p:nvPr>
            <p:ph type="subTitle" idx="1"/>
          </p:nvPr>
        </p:nvSpPr>
        <p:spPr>
          <a:xfrm>
            <a:off x="670609" y="1415939"/>
            <a:ext cx="5722075" cy="1384995"/>
          </a:xfrm>
          <a:prstGeom prst="rect">
            <a:avLst/>
          </a:prstGeom>
        </p:spPr>
        <p:txBody>
          <a:bodyPr wrap="square">
            <a:spAutoFit/>
          </a:bodyPr>
          <a:lstStyle>
            <a:lvl1pPr marL="0" indent="0" algn="l">
              <a:buNone/>
              <a:defRPr sz="28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Text Placeholder 3"/>
          <p:cNvSpPr>
            <a:spLocks noGrp="1"/>
          </p:cNvSpPr>
          <p:nvPr>
            <p:ph type="body" sz="quarter" idx="13"/>
          </p:nvPr>
        </p:nvSpPr>
        <p:spPr>
          <a:xfrm>
            <a:off x="670609" y="2954874"/>
            <a:ext cx="4779530" cy="914400"/>
          </a:xfrm>
          <a:prstGeom prst="rect">
            <a:avLst/>
          </a:prstGeom>
        </p:spPr>
        <p:txBody>
          <a:bodyPr vert="horz"/>
          <a:lstStyle>
            <a:lvl1pPr marL="0" indent="0">
              <a:buNone/>
              <a:defRPr sz="2000" baseline="0">
                <a:solidFill>
                  <a:srgbClr val="000000"/>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6" name="Footer Placeholder 2"/>
          <p:cNvSpPr>
            <a:spLocks noGrp="1"/>
          </p:cNvSpPr>
          <p:nvPr>
            <p:ph type="ftr" sz="quarter" idx="14"/>
          </p:nvPr>
        </p:nvSpPr>
        <p:spPr/>
        <p:txBody>
          <a:bodyPr/>
          <a:lstStyle>
            <a:lvl1pPr>
              <a:defRPr>
                <a:solidFill>
                  <a:schemeClr val="bg1"/>
                </a:solidFill>
              </a:defRPr>
            </a:lvl1pPr>
          </a:lstStyle>
          <a:p>
            <a:pPr>
              <a:defRPr/>
            </a:pPr>
            <a:r>
              <a:rPr lang="en-US"/>
              <a:t>Event Title from Footer</a:t>
            </a:r>
          </a:p>
        </p:txBody>
      </p:sp>
    </p:spTree>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hapter Marker">
    <p:bg>
      <p:bgPr>
        <a:solidFill>
          <a:srgbClr val="015740"/>
        </a:solidFill>
        <a:effectLst/>
      </p:bgPr>
    </p:bg>
    <p:spTree>
      <p:nvGrpSpPr>
        <p:cNvPr id="1" name=""/>
        <p:cNvGrpSpPr/>
        <p:nvPr/>
      </p:nvGrpSpPr>
      <p:grpSpPr>
        <a:xfrm>
          <a:off x="0" y="0"/>
          <a:ext cx="0" cy="0"/>
          <a:chOff x="0" y="0"/>
          <a:chExt cx="0" cy="0"/>
        </a:xfrm>
      </p:grpSpPr>
      <p:cxnSp>
        <p:nvCxnSpPr>
          <p:cNvPr id="5" name="Straight Connector 4"/>
          <p:cNvCxnSpPr/>
          <p:nvPr userDrawn="1"/>
        </p:nvCxnSpPr>
        <p:spPr>
          <a:xfrm>
            <a:off x="684213" y="604838"/>
            <a:ext cx="0" cy="1576387"/>
          </a:xfrm>
          <a:prstGeom prst="line">
            <a:avLst/>
          </a:prstGeom>
          <a:ln w="114300" cmpd="sng">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66700" y="6302375"/>
            <a:ext cx="8582025" cy="0"/>
          </a:xfrm>
          <a:prstGeom prst="line">
            <a:avLst/>
          </a:prstGeom>
          <a:ln w="12700" cmpd="sng">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 name="Title 1"/>
          <p:cNvSpPr>
            <a:spLocks noGrp="1"/>
          </p:cNvSpPr>
          <p:nvPr>
            <p:ph type="title"/>
          </p:nvPr>
        </p:nvSpPr>
        <p:spPr>
          <a:xfrm>
            <a:off x="678822" y="384123"/>
            <a:ext cx="2664186" cy="2265294"/>
          </a:xfrm>
          <a:prstGeom prst="rect">
            <a:avLst/>
          </a:prstGeom>
        </p:spPr>
        <p:txBody>
          <a:bodyPr vert="horz" lIns="288000" tIns="0" anchor="t" anchorCtr="0"/>
          <a:lstStyle>
            <a:lvl1pPr algn="l">
              <a:defRPr sz="13800" b="1">
                <a:solidFill>
                  <a:srgbClr val="FFFFFF"/>
                </a:solidFill>
                <a:latin typeface="Helvetica"/>
                <a:cs typeface="Helvetica"/>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033138" y="857947"/>
            <a:ext cx="3506894" cy="804862"/>
          </a:xfrm>
          <a:prstGeom prst="rect">
            <a:avLst/>
          </a:prstGeom>
        </p:spPr>
        <p:txBody>
          <a:bodyPr/>
          <a:lstStyle>
            <a:lvl1pPr marL="0" indent="0">
              <a:buNone/>
              <a:defRPr sz="28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Footer Placeholder 6"/>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005740"/>
        </a:solidFill>
        <a:effectLst/>
      </p:bgPr>
    </p:bg>
    <p:spTree>
      <p:nvGrpSpPr>
        <p:cNvPr id="1" name=""/>
        <p:cNvGrpSpPr/>
        <p:nvPr/>
      </p:nvGrpSpPr>
      <p:grpSpPr>
        <a:xfrm>
          <a:off x="0" y="0"/>
          <a:ext cx="0" cy="0"/>
          <a:chOff x="0" y="0"/>
          <a:chExt cx="0" cy="0"/>
        </a:xfrm>
      </p:grpSpPr>
      <p:sp>
        <p:nvSpPr>
          <p:cNvPr id="2" name="TextBox 1"/>
          <p:cNvSpPr txBox="1"/>
          <p:nvPr userDrawn="1"/>
        </p:nvSpPr>
        <p:spPr>
          <a:xfrm>
            <a:off x="1557338" y="2693988"/>
            <a:ext cx="6029325" cy="877887"/>
          </a:xfrm>
          <a:prstGeom prst="rect">
            <a:avLst/>
          </a:prstGeom>
          <a:noFill/>
        </p:spPr>
        <p:txBody>
          <a:bodyPr bIns="0" anchor="b">
            <a:spAutoFit/>
          </a:bodyPr>
          <a:lstStyle/>
          <a:p>
            <a:pPr algn="ctr" fontAlgn="auto">
              <a:spcBef>
                <a:spcPts val="0"/>
              </a:spcBef>
              <a:spcAft>
                <a:spcPts val="0"/>
              </a:spcAft>
              <a:defRPr/>
            </a:pPr>
            <a:r>
              <a:rPr lang="en-US" sz="5400" b="1" dirty="0">
                <a:solidFill>
                  <a:srgbClr val="FFFFFF"/>
                </a:solidFill>
                <a:latin typeface="Arial"/>
                <a:cs typeface="Arial"/>
              </a:rPr>
              <a:t>Thank you</a:t>
            </a:r>
          </a:p>
        </p:txBody>
      </p:sp>
      <p:pic>
        <p:nvPicPr>
          <p:cNvPr id="3" name="Picture 5" descr="CSE logo white.png"/>
          <p:cNvPicPr>
            <a:picLocks noChangeAspect="1"/>
          </p:cNvPicPr>
          <p:nvPr userDrawn="1"/>
        </p:nvPicPr>
        <p:blipFill>
          <a:blip r:embed="rId2"/>
          <a:srcRect/>
          <a:stretch>
            <a:fillRect/>
          </a:stretch>
        </p:blipFill>
        <p:spPr bwMode="auto">
          <a:xfrm>
            <a:off x="7210425" y="5905500"/>
            <a:ext cx="555625" cy="762000"/>
          </a:xfrm>
          <a:prstGeom prst="rect">
            <a:avLst/>
          </a:prstGeom>
          <a:noFill/>
          <a:ln w="9525">
            <a:noFill/>
            <a:miter lim="800000"/>
            <a:headEnd/>
            <a:tailEnd/>
          </a:ln>
        </p:spPr>
      </p:pic>
      <p:pic>
        <p:nvPicPr>
          <p:cNvPr id="4" name="Picture 6" descr="IiP logo white.png"/>
          <p:cNvPicPr>
            <a:picLocks noChangeAspect="1"/>
          </p:cNvPicPr>
          <p:nvPr userDrawn="1"/>
        </p:nvPicPr>
        <p:blipFill>
          <a:blip r:embed="rId3"/>
          <a:srcRect/>
          <a:stretch>
            <a:fillRect/>
          </a:stretch>
        </p:blipFill>
        <p:spPr bwMode="auto">
          <a:xfrm>
            <a:off x="7872413" y="6302375"/>
            <a:ext cx="1016000" cy="366713"/>
          </a:xfrm>
          <a:prstGeom prst="rect">
            <a:avLst/>
          </a:prstGeom>
          <a:noFill/>
          <a:ln w="9525">
            <a:noFill/>
            <a:miter lim="800000"/>
            <a:headEnd/>
            <a:tailEnd/>
          </a:ln>
        </p:spPr>
      </p:pic>
    </p:spTree>
  </p:cSld>
  <p:clrMapOvr>
    <a:masterClrMapping/>
  </p:clrMapOvr>
  <p:transition spd="slow"/>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rinter friendly Chapter Marker">
    <p:spTree>
      <p:nvGrpSpPr>
        <p:cNvPr id="1" name=""/>
        <p:cNvGrpSpPr/>
        <p:nvPr/>
      </p:nvGrpSpPr>
      <p:grpSpPr>
        <a:xfrm>
          <a:off x="0" y="0"/>
          <a:ext cx="0" cy="0"/>
          <a:chOff x="0" y="0"/>
          <a:chExt cx="0" cy="0"/>
        </a:xfrm>
      </p:grpSpPr>
      <p:cxnSp>
        <p:nvCxnSpPr>
          <p:cNvPr id="5" name="Straight Connector 4"/>
          <p:cNvCxnSpPr/>
          <p:nvPr userDrawn="1"/>
        </p:nvCxnSpPr>
        <p:spPr>
          <a:xfrm>
            <a:off x="684213" y="604838"/>
            <a:ext cx="0" cy="1576387"/>
          </a:xfrm>
          <a:prstGeom prst="line">
            <a:avLst/>
          </a:prstGeom>
          <a:ln w="1143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66700" y="6302375"/>
            <a:ext cx="8582025" cy="0"/>
          </a:xfrm>
          <a:prstGeom prst="line">
            <a:avLst/>
          </a:prstGeom>
          <a:ln w="12700" cmpd="sng">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 name="Title 1"/>
          <p:cNvSpPr>
            <a:spLocks noGrp="1"/>
          </p:cNvSpPr>
          <p:nvPr>
            <p:ph type="title"/>
          </p:nvPr>
        </p:nvSpPr>
        <p:spPr>
          <a:xfrm>
            <a:off x="678822" y="384123"/>
            <a:ext cx="2664186" cy="2265294"/>
          </a:xfrm>
          <a:prstGeom prst="rect">
            <a:avLst/>
          </a:prstGeom>
        </p:spPr>
        <p:txBody>
          <a:bodyPr vert="horz" lIns="288000" tIns="0" anchor="t" anchorCtr="0"/>
          <a:lstStyle>
            <a:lvl1pPr algn="l">
              <a:defRPr sz="13800" b="1">
                <a:solidFill>
                  <a:schemeClr val="tx1"/>
                </a:solidFill>
                <a:latin typeface="Helvetica"/>
                <a:cs typeface="Helvetica"/>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033138" y="857947"/>
            <a:ext cx="3579886" cy="804862"/>
          </a:xfrm>
          <a:prstGeom prst="rect">
            <a:avLst/>
          </a:prstGeom>
        </p:spPr>
        <p:txBody>
          <a:bodyPr/>
          <a:lstStyle>
            <a:lvl1pPr marL="0" indent="0">
              <a:buNone/>
              <a:defRPr sz="2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Footer Placeholder 6"/>
          <p:cNvSpPr>
            <a:spLocks noGrp="1"/>
          </p:cNvSpPr>
          <p:nvPr>
            <p:ph type="ftr" sz="quarter" idx="10"/>
          </p:nvPr>
        </p:nvSpPr>
        <p:spPr/>
        <p:txBody>
          <a:bodyPr/>
          <a:lstStyle>
            <a:lvl1pPr>
              <a:defRPr>
                <a:solidFill>
                  <a:schemeClr val="tx1"/>
                </a:solidFill>
              </a:defRPr>
            </a:lvl1pPr>
          </a:lstStyle>
          <a:p>
            <a:pPr>
              <a:defRPr/>
            </a:pPr>
            <a:r>
              <a:rPr lang="en-US"/>
              <a:t>Event Title from Footer</a:t>
            </a:r>
            <a:endParaRPr lang="en-US" dirty="0"/>
          </a:p>
        </p:txBody>
      </p:sp>
    </p:spTree>
  </p:cSld>
  <p:clrMapOvr>
    <a:masterClrMapping/>
  </p:clrMapOvr>
  <p:transition spd="slow"/>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rinter friendly Thank You">
    <p:spTree>
      <p:nvGrpSpPr>
        <p:cNvPr id="1" name=""/>
        <p:cNvGrpSpPr/>
        <p:nvPr/>
      </p:nvGrpSpPr>
      <p:grpSpPr>
        <a:xfrm>
          <a:off x="0" y="0"/>
          <a:ext cx="0" cy="0"/>
          <a:chOff x="0" y="0"/>
          <a:chExt cx="0" cy="0"/>
        </a:xfrm>
      </p:grpSpPr>
      <p:sp>
        <p:nvSpPr>
          <p:cNvPr id="2" name="TextBox 1"/>
          <p:cNvSpPr txBox="1"/>
          <p:nvPr userDrawn="1"/>
        </p:nvSpPr>
        <p:spPr>
          <a:xfrm>
            <a:off x="1557338" y="2693988"/>
            <a:ext cx="6029325" cy="877887"/>
          </a:xfrm>
          <a:prstGeom prst="rect">
            <a:avLst/>
          </a:prstGeom>
          <a:noFill/>
        </p:spPr>
        <p:txBody>
          <a:bodyPr bIns="0" anchor="b">
            <a:spAutoFit/>
          </a:bodyPr>
          <a:lstStyle/>
          <a:p>
            <a:pPr algn="ctr" fontAlgn="auto">
              <a:spcBef>
                <a:spcPts val="0"/>
              </a:spcBef>
              <a:spcAft>
                <a:spcPts val="0"/>
              </a:spcAft>
              <a:defRPr/>
            </a:pPr>
            <a:r>
              <a:rPr lang="en-US" sz="5400" b="1" dirty="0">
                <a:solidFill>
                  <a:srgbClr val="000000"/>
                </a:solidFill>
                <a:latin typeface="Arial"/>
                <a:cs typeface="Arial"/>
              </a:rPr>
              <a:t>Thank you</a:t>
            </a:r>
          </a:p>
        </p:txBody>
      </p:sp>
      <p:pic>
        <p:nvPicPr>
          <p:cNvPr id="3" name="Picture 5"/>
          <p:cNvPicPr>
            <a:picLocks noChangeAspect="1"/>
          </p:cNvPicPr>
          <p:nvPr userDrawn="1"/>
        </p:nvPicPr>
        <p:blipFill>
          <a:blip r:embed="rId2"/>
          <a:srcRect/>
          <a:stretch>
            <a:fillRect/>
          </a:stretch>
        </p:blipFill>
        <p:spPr bwMode="auto">
          <a:xfrm>
            <a:off x="7256463" y="5907088"/>
            <a:ext cx="554037" cy="762000"/>
          </a:xfrm>
          <a:prstGeom prst="rect">
            <a:avLst/>
          </a:prstGeom>
          <a:noFill/>
          <a:ln w="9525">
            <a:noFill/>
            <a:miter lim="800000"/>
            <a:headEnd/>
            <a:tailEnd/>
          </a:ln>
        </p:spPr>
      </p:pic>
      <p:pic>
        <p:nvPicPr>
          <p:cNvPr id="4" name="Picture 6"/>
          <p:cNvPicPr>
            <a:picLocks noChangeAspect="1"/>
          </p:cNvPicPr>
          <p:nvPr userDrawn="1"/>
        </p:nvPicPr>
        <p:blipFill>
          <a:blip r:embed="rId3"/>
          <a:srcRect/>
          <a:stretch>
            <a:fillRect/>
          </a:stretch>
        </p:blipFill>
        <p:spPr bwMode="auto">
          <a:xfrm>
            <a:off x="7899400" y="6288088"/>
            <a:ext cx="1003300" cy="365125"/>
          </a:xfrm>
          <a:prstGeom prst="rect">
            <a:avLst/>
          </a:prstGeom>
          <a:noFill/>
          <a:ln w="9525">
            <a:noFill/>
            <a:miter lim="800000"/>
            <a:headEnd/>
            <a:tailEnd/>
          </a:ln>
        </p:spPr>
      </p:pic>
      <p:pic>
        <p:nvPicPr>
          <p:cNvPr id="5" name="Picture 7"/>
          <p:cNvPicPr>
            <a:picLocks noChangeAspect="1"/>
          </p:cNvPicPr>
          <p:nvPr userDrawn="1"/>
        </p:nvPicPr>
        <p:blipFill>
          <a:blip r:embed="rId4"/>
          <a:srcRect/>
          <a:stretch>
            <a:fillRect/>
          </a:stretch>
        </p:blipFill>
        <p:spPr bwMode="auto">
          <a:xfrm>
            <a:off x="266700" y="6470650"/>
            <a:ext cx="2589213" cy="212725"/>
          </a:xfrm>
          <a:prstGeom prst="rect">
            <a:avLst/>
          </a:prstGeom>
          <a:noFill/>
          <a:ln w="9525">
            <a:noFill/>
            <a:miter lim="800000"/>
            <a:headEnd/>
            <a:tailEnd/>
          </a:ln>
        </p:spPr>
      </p:pic>
    </p:spTree>
  </p:cSld>
  <p:clrMapOvr>
    <a:masterClrMapping/>
  </p:clrMapOvr>
  <p:transition spd="slow"/>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emf"/><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image" Target="../media/image8.emf"/><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1.emf"/></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emf"/><Relationship Id="rId5" Type="http://schemas.openxmlformats.org/officeDocument/2006/relationships/theme" Target="../theme/theme3.xml"/><Relationship Id="rId4"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9"/>
          <p:cNvPicPr>
            <a:picLocks/>
          </p:cNvPicPr>
          <p:nvPr/>
        </p:nvPicPr>
        <p:blipFill>
          <a:blip r:embed="rId6"/>
          <a:srcRect/>
          <a:stretch>
            <a:fillRect/>
          </a:stretch>
        </p:blipFill>
        <p:spPr bwMode="auto">
          <a:xfrm>
            <a:off x="266700" y="6456363"/>
            <a:ext cx="2587625" cy="21272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4655" r:id="rId1"/>
    <p:sldLayoutId id="2147484656" r:id="rId2"/>
    <p:sldLayoutId id="2147484657" r:id="rId3"/>
    <p:sldLayoutId id="2147484658" r:id="rId4"/>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p:cNvPicPr>
            <a:picLocks/>
          </p:cNvPicPr>
          <p:nvPr/>
        </p:nvPicPr>
        <p:blipFill>
          <a:blip r:embed="rId14"/>
          <a:srcRect/>
          <a:stretch>
            <a:fillRect/>
          </a:stretch>
        </p:blipFill>
        <p:spPr bwMode="auto">
          <a:xfrm>
            <a:off x="266700" y="6456363"/>
            <a:ext cx="2587625" cy="212725"/>
          </a:xfrm>
          <a:prstGeom prst="rect">
            <a:avLst/>
          </a:prstGeom>
          <a:noFill/>
          <a:ln w="9525">
            <a:noFill/>
            <a:miter lim="800000"/>
            <a:headEnd/>
            <a:tailEnd/>
          </a:ln>
        </p:spPr>
      </p:pic>
      <p:pic>
        <p:nvPicPr>
          <p:cNvPr id="2051" name="Picture 6"/>
          <p:cNvPicPr>
            <a:picLocks noChangeAspect="1"/>
          </p:cNvPicPr>
          <p:nvPr/>
        </p:nvPicPr>
        <p:blipFill>
          <a:blip r:embed="rId15"/>
          <a:srcRect/>
          <a:stretch>
            <a:fillRect/>
          </a:stretch>
        </p:blipFill>
        <p:spPr bwMode="auto">
          <a:xfrm>
            <a:off x="266700" y="6470650"/>
            <a:ext cx="2589213" cy="212725"/>
          </a:xfrm>
          <a:prstGeom prst="rect">
            <a:avLst/>
          </a:prstGeom>
          <a:noFill/>
          <a:ln w="9525">
            <a:noFill/>
            <a:miter lim="800000"/>
            <a:headEnd/>
            <a:tailEnd/>
          </a:ln>
        </p:spPr>
      </p:pic>
      <p:sp>
        <p:nvSpPr>
          <p:cNvPr id="4" name="Footer Placeholder 3"/>
          <p:cNvSpPr>
            <a:spLocks noGrp="1"/>
          </p:cNvSpPr>
          <p:nvPr>
            <p:ph type="ftr" sz="quarter" idx="3"/>
          </p:nvPr>
        </p:nvSpPr>
        <p:spPr>
          <a:xfrm>
            <a:off x="5953125" y="6399213"/>
            <a:ext cx="2895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solidFill>
                <a:latin typeface="+mn-lt"/>
                <a:cs typeface="+mn-cs"/>
              </a:defRPr>
            </a:lvl1pPr>
          </a:lstStyle>
          <a:p>
            <a:pPr>
              <a:defRPr/>
            </a:pPr>
            <a:r>
              <a:rPr lang="en-US"/>
              <a:t>Event Title from Footer</a:t>
            </a:r>
            <a:endParaRPr lang="en-US" dirty="0"/>
          </a:p>
        </p:txBody>
      </p:sp>
    </p:spTree>
  </p:cSld>
  <p:clrMap bg1="lt1" tx1="dk1" bg2="lt2" tx2="dk2" accent1="accent1" accent2="accent2" accent3="accent3" accent4="accent4" accent5="accent5" accent6="accent6" hlink="hlink" folHlink="folHlink"/>
  <p:sldLayoutIdLst>
    <p:sldLayoutId id="2147484647" r:id="rId1"/>
    <p:sldLayoutId id="2147484648" r:id="rId2"/>
    <p:sldLayoutId id="2147484649" r:id="rId3"/>
    <p:sldLayoutId id="2147484650" r:id="rId4"/>
    <p:sldLayoutId id="2147484659" r:id="rId5"/>
    <p:sldLayoutId id="2147484651" r:id="rId6"/>
    <p:sldLayoutId id="2147484652" r:id="rId7"/>
    <p:sldLayoutId id="2147484653" r:id="rId8"/>
    <p:sldLayoutId id="2147484660" r:id="rId9"/>
    <p:sldLayoutId id="2147484654" r:id="rId10"/>
    <p:sldLayoutId id="2147484661" r:id="rId11"/>
    <p:sldLayoutId id="2147484662" r:id="rId12"/>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9"/>
          <p:cNvPicPr>
            <a:picLocks/>
          </p:cNvPicPr>
          <p:nvPr/>
        </p:nvPicPr>
        <p:blipFill>
          <a:blip r:embed="rId6"/>
          <a:srcRect/>
          <a:stretch>
            <a:fillRect/>
          </a:stretch>
        </p:blipFill>
        <p:spPr bwMode="auto">
          <a:xfrm>
            <a:off x="266700" y="6456363"/>
            <a:ext cx="2587625" cy="212725"/>
          </a:xfrm>
          <a:prstGeom prst="rect">
            <a:avLst/>
          </a:prstGeom>
          <a:noFill/>
          <a:ln w="9525">
            <a:noFill/>
            <a:miter lim="800000"/>
            <a:headEnd/>
            <a:tailEnd/>
          </a:ln>
        </p:spPr>
      </p:pic>
      <p:sp>
        <p:nvSpPr>
          <p:cNvPr id="4" name="Footer Placeholder 3"/>
          <p:cNvSpPr>
            <a:spLocks noGrp="1"/>
          </p:cNvSpPr>
          <p:nvPr>
            <p:ph type="ftr" sz="quarter" idx="3"/>
          </p:nvPr>
        </p:nvSpPr>
        <p:spPr>
          <a:xfrm>
            <a:off x="5953125" y="6399213"/>
            <a:ext cx="2895600" cy="365125"/>
          </a:xfrm>
          <a:prstGeom prst="rect">
            <a:avLst/>
          </a:prstGeom>
        </p:spPr>
        <p:txBody>
          <a:bodyPr vert="horz" lIns="91440" tIns="45720" rIns="91440" bIns="45720" rtlCol="0" anchor="ctr"/>
          <a:lstStyle>
            <a:lvl1pPr algn="r" fontAlgn="auto">
              <a:spcBef>
                <a:spcPts val="0"/>
              </a:spcBef>
              <a:spcAft>
                <a:spcPts val="0"/>
              </a:spcAft>
              <a:defRPr sz="1200">
                <a:solidFill>
                  <a:srgbClr val="FFFFFF"/>
                </a:solidFill>
                <a:latin typeface="+mn-lt"/>
                <a:cs typeface="+mn-cs"/>
              </a:defRPr>
            </a:lvl1pPr>
          </a:lstStyle>
          <a:p>
            <a:pPr>
              <a:defRPr/>
            </a:pPr>
            <a:r>
              <a:rPr lang="en-US"/>
              <a:t>Event Title from Footer</a:t>
            </a:r>
            <a:endParaRPr lang="en-US" dirty="0"/>
          </a:p>
        </p:txBody>
      </p:sp>
    </p:spTree>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6"/>
          <p:cNvSpPr>
            <a:spLocks noGrp="1"/>
          </p:cNvSpPr>
          <p:nvPr>
            <p:ph type="title"/>
          </p:nvPr>
        </p:nvSpPr>
        <p:spPr bwMode="auto">
          <a:xfrm>
            <a:off x="3324225" y="1731963"/>
            <a:ext cx="5280025" cy="1274762"/>
          </a:xfrm>
          <a:noFill/>
          <a:ln>
            <a:miter lim="800000"/>
            <a:headEnd/>
            <a:tailEnd/>
          </a:ln>
        </p:spPr>
        <p:txBody>
          <a:bodyPr vert="horz" wrap="square" lIns="91440" tIns="45720" rIns="91440" bIns="45720" numCol="1" anchorCtr="0" compatLnSpc="1">
            <a:prstTxWarp prst="textNoShape">
              <a:avLst/>
            </a:prstTxWarp>
          </a:bodyPr>
          <a:lstStyle/>
          <a:p>
            <a:pPr algn="ctr" eaLnBrk="1" hangingPunct="1"/>
            <a:r>
              <a:rPr lang="en-US" sz="1800" dirty="0" smtClean="0"/>
              <a:t>Strategic HR Planning @ DVLA</a:t>
            </a:r>
          </a:p>
        </p:txBody>
      </p:sp>
      <p:pic>
        <p:nvPicPr>
          <p:cNvPr id="16387" name="Picture Placeholder 9" descr="_DVL5895.jpg"/>
          <p:cNvPicPr>
            <a:picLocks noGrp="1" noChangeAspect="1"/>
          </p:cNvPicPr>
          <p:nvPr>
            <p:ph type="pic" sz="quarter" idx="11"/>
          </p:nvPr>
        </p:nvPicPr>
        <p:blipFill>
          <a:blip r:embed="rId3"/>
          <a:srcRect/>
          <a:stretch>
            <a:fillRect/>
          </a:stretch>
        </p:blipFill>
        <p:spPr bwMode="auto">
          <a:xfrm>
            <a:off x="3074988" y="3422650"/>
            <a:ext cx="6116637" cy="3478213"/>
          </a:xfrm>
          <a:noFill/>
          <a:ln>
            <a:miter lim="800000"/>
            <a:headEnd/>
            <a:tailEnd/>
          </a:ln>
        </p:spPr>
      </p:pic>
      <p:sp>
        <p:nvSpPr>
          <p:cNvPr id="16388" name="TextBox 3"/>
          <p:cNvSpPr txBox="1">
            <a:spLocks noChangeArrowheads="1"/>
          </p:cNvSpPr>
          <p:nvPr/>
        </p:nvSpPr>
        <p:spPr bwMode="auto">
          <a:xfrm>
            <a:off x="6159500" y="223838"/>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Placeholder 38"/>
          <p:cNvSpPr>
            <a:spLocks noGrp="1"/>
          </p:cNvSpPr>
          <p:nvPr>
            <p:ph type="body" sz="half" idx="2"/>
          </p:nvPr>
        </p:nvSpPr>
        <p:spPr bwMode="auto">
          <a:xfrm>
            <a:off x="858838" y="601663"/>
            <a:ext cx="1857375"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Background	</a:t>
            </a:r>
          </a:p>
        </p:txBody>
      </p:sp>
      <p:sp>
        <p:nvSpPr>
          <p:cNvPr id="17411" name="Text Placeholder 39"/>
          <p:cNvSpPr>
            <a:spLocks noGrp="1"/>
          </p:cNvSpPr>
          <p:nvPr>
            <p:ph type="body" sz="quarter" idx="18"/>
          </p:nvPr>
        </p:nvSpPr>
        <p:spPr bwMode="auto">
          <a:xfrm>
            <a:off x="858838" y="1570038"/>
            <a:ext cx="1204912" cy="715962"/>
          </a:xfrm>
          <a:noFill/>
          <a:ln>
            <a:miter lim="800000"/>
            <a:headEnd/>
            <a:tailEnd/>
          </a:ln>
        </p:spPr>
        <p:txBody>
          <a:bodyPr wrap="square" tIns="45720" rIns="91440" numCol="1" compatLnSpc="1">
            <a:prstTxWarp prst="textNoShape">
              <a:avLst/>
            </a:prstTxWarp>
          </a:bodyPr>
          <a:lstStyle/>
          <a:p>
            <a:pPr eaLnBrk="1" hangingPunct="1"/>
            <a:r>
              <a:rPr lang="en-US" smtClean="0"/>
              <a:t>1</a:t>
            </a:r>
          </a:p>
        </p:txBody>
      </p:sp>
      <p:sp>
        <p:nvSpPr>
          <p:cNvPr id="17412" name="Text Placeholder 40"/>
          <p:cNvSpPr>
            <a:spLocks noGrp="1"/>
          </p:cNvSpPr>
          <p:nvPr>
            <p:ph type="body" sz="quarter" idx="19"/>
          </p:nvPr>
        </p:nvSpPr>
        <p:spPr bwMode="auto">
          <a:xfrm>
            <a:off x="630238" y="6096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3" name="Text Placeholder 41"/>
          <p:cNvSpPr>
            <a:spLocks noGrp="1"/>
          </p:cNvSpPr>
          <p:nvPr>
            <p:ph type="body" sz="half" idx="20"/>
          </p:nvPr>
        </p:nvSpPr>
        <p:spPr bwMode="auto">
          <a:xfrm>
            <a:off x="3133725" y="601663"/>
            <a:ext cx="1738313"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The Agency Strategy</a:t>
            </a:r>
          </a:p>
        </p:txBody>
      </p:sp>
      <p:sp>
        <p:nvSpPr>
          <p:cNvPr id="17414" name="Text Placeholder 42"/>
          <p:cNvSpPr>
            <a:spLocks noGrp="1"/>
          </p:cNvSpPr>
          <p:nvPr>
            <p:ph type="body" sz="quarter" idx="21"/>
          </p:nvPr>
        </p:nvSpPr>
        <p:spPr bwMode="auto">
          <a:xfrm>
            <a:off x="3133725" y="1570038"/>
            <a:ext cx="1203325" cy="715962"/>
          </a:xfrm>
          <a:noFill/>
          <a:ln>
            <a:miter lim="800000"/>
            <a:headEnd/>
            <a:tailEnd/>
          </a:ln>
        </p:spPr>
        <p:txBody>
          <a:bodyPr wrap="square" tIns="45720" rIns="91440" numCol="1" compatLnSpc="1">
            <a:prstTxWarp prst="textNoShape">
              <a:avLst/>
            </a:prstTxWarp>
          </a:bodyPr>
          <a:lstStyle/>
          <a:p>
            <a:pPr eaLnBrk="1" hangingPunct="1"/>
            <a:r>
              <a:rPr lang="en-US" smtClean="0"/>
              <a:t>2</a:t>
            </a:r>
          </a:p>
        </p:txBody>
      </p:sp>
      <p:sp>
        <p:nvSpPr>
          <p:cNvPr id="17415" name="Text Placeholder 43"/>
          <p:cNvSpPr>
            <a:spLocks noGrp="1"/>
          </p:cNvSpPr>
          <p:nvPr>
            <p:ph type="body" sz="quarter" idx="22"/>
          </p:nvPr>
        </p:nvSpPr>
        <p:spPr bwMode="auto">
          <a:xfrm>
            <a:off x="2905125" y="6096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6" name="Text Placeholder 44"/>
          <p:cNvSpPr>
            <a:spLocks noGrp="1"/>
          </p:cNvSpPr>
          <p:nvPr>
            <p:ph type="body" sz="half" idx="23"/>
          </p:nvPr>
        </p:nvSpPr>
        <p:spPr bwMode="auto">
          <a:xfrm>
            <a:off x="5419725" y="581025"/>
            <a:ext cx="1738313"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People Priorities</a:t>
            </a:r>
          </a:p>
        </p:txBody>
      </p:sp>
      <p:sp>
        <p:nvSpPr>
          <p:cNvPr id="17417" name="Text Placeholder 45"/>
          <p:cNvSpPr>
            <a:spLocks noGrp="1"/>
          </p:cNvSpPr>
          <p:nvPr>
            <p:ph type="body" sz="quarter" idx="24"/>
          </p:nvPr>
        </p:nvSpPr>
        <p:spPr bwMode="auto">
          <a:xfrm>
            <a:off x="5419725" y="1549400"/>
            <a:ext cx="1204913" cy="715963"/>
          </a:xfrm>
          <a:noFill/>
          <a:ln>
            <a:miter lim="800000"/>
            <a:headEnd/>
            <a:tailEnd/>
          </a:ln>
        </p:spPr>
        <p:txBody>
          <a:bodyPr wrap="square" tIns="45720" rIns="91440" numCol="1" compatLnSpc="1">
            <a:prstTxWarp prst="textNoShape">
              <a:avLst/>
            </a:prstTxWarp>
          </a:bodyPr>
          <a:lstStyle/>
          <a:p>
            <a:pPr eaLnBrk="1" hangingPunct="1"/>
            <a:r>
              <a:rPr lang="en-US" smtClean="0"/>
              <a:t>3</a:t>
            </a:r>
          </a:p>
        </p:txBody>
      </p:sp>
      <p:sp>
        <p:nvSpPr>
          <p:cNvPr id="17418" name="Text Placeholder 46"/>
          <p:cNvSpPr>
            <a:spLocks noGrp="1"/>
          </p:cNvSpPr>
          <p:nvPr>
            <p:ph type="body" sz="quarter" idx="25"/>
          </p:nvPr>
        </p:nvSpPr>
        <p:spPr bwMode="auto">
          <a:xfrm>
            <a:off x="5191125" y="588963"/>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9" name="Text Placeholder 47"/>
          <p:cNvSpPr>
            <a:spLocks noGrp="1"/>
          </p:cNvSpPr>
          <p:nvPr>
            <p:ph type="body" sz="half" idx="26"/>
          </p:nvPr>
        </p:nvSpPr>
        <p:spPr bwMode="auto">
          <a:xfrm>
            <a:off x="858838" y="2425700"/>
            <a:ext cx="1738312"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Headcount and IT Capability</a:t>
            </a:r>
          </a:p>
        </p:txBody>
      </p:sp>
      <p:sp>
        <p:nvSpPr>
          <p:cNvPr id="17420" name="Text Placeholder 48"/>
          <p:cNvSpPr>
            <a:spLocks noGrp="1"/>
          </p:cNvSpPr>
          <p:nvPr>
            <p:ph type="body" sz="quarter" idx="27"/>
          </p:nvPr>
        </p:nvSpPr>
        <p:spPr bwMode="auto">
          <a:xfrm>
            <a:off x="858838" y="3394075"/>
            <a:ext cx="1204912" cy="715963"/>
          </a:xfrm>
          <a:noFill/>
          <a:ln>
            <a:miter lim="800000"/>
            <a:headEnd/>
            <a:tailEnd/>
          </a:ln>
        </p:spPr>
        <p:txBody>
          <a:bodyPr wrap="square" tIns="45720" rIns="91440" numCol="1" compatLnSpc="1">
            <a:prstTxWarp prst="textNoShape">
              <a:avLst/>
            </a:prstTxWarp>
          </a:bodyPr>
          <a:lstStyle/>
          <a:p>
            <a:pPr eaLnBrk="1" hangingPunct="1"/>
            <a:r>
              <a:rPr lang="en-US" smtClean="0"/>
              <a:t>4</a:t>
            </a:r>
          </a:p>
        </p:txBody>
      </p:sp>
      <p:sp>
        <p:nvSpPr>
          <p:cNvPr id="17421" name="Text Placeholder 49"/>
          <p:cNvSpPr>
            <a:spLocks noGrp="1"/>
          </p:cNvSpPr>
          <p:nvPr>
            <p:ph type="body" sz="quarter" idx="28"/>
          </p:nvPr>
        </p:nvSpPr>
        <p:spPr bwMode="auto">
          <a:xfrm>
            <a:off x="630238" y="2433638"/>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2" name="Text Placeholder 50"/>
          <p:cNvSpPr>
            <a:spLocks noGrp="1"/>
          </p:cNvSpPr>
          <p:nvPr>
            <p:ph type="body" sz="half" idx="29"/>
          </p:nvPr>
        </p:nvSpPr>
        <p:spPr bwMode="auto">
          <a:xfrm>
            <a:off x="3133725" y="2425700"/>
            <a:ext cx="1738313"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Digital Exemplars</a:t>
            </a:r>
          </a:p>
        </p:txBody>
      </p:sp>
      <p:sp>
        <p:nvSpPr>
          <p:cNvPr id="17423" name="Text Placeholder 51"/>
          <p:cNvSpPr>
            <a:spLocks noGrp="1"/>
          </p:cNvSpPr>
          <p:nvPr>
            <p:ph type="body" sz="quarter" idx="30"/>
          </p:nvPr>
        </p:nvSpPr>
        <p:spPr bwMode="auto">
          <a:xfrm>
            <a:off x="3133725" y="3394075"/>
            <a:ext cx="1203325" cy="715963"/>
          </a:xfrm>
          <a:noFill/>
          <a:ln>
            <a:miter lim="800000"/>
            <a:headEnd/>
            <a:tailEnd/>
          </a:ln>
        </p:spPr>
        <p:txBody>
          <a:bodyPr wrap="square" tIns="45720" rIns="91440" numCol="1" compatLnSpc="1">
            <a:prstTxWarp prst="textNoShape">
              <a:avLst/>
            </a:prstTxWarp>
          </a:bodyPr>
          <a:lstStyle/>
          <a:p>
            <a:pPr eaLnBrk="1" hangingPunct="1"/>
            <a:r>
              <a:rPr lang="en-US" smtClean="0"/>
              <a:t>5</a:t>
            </a:r>
          </a:p>
        </p:txBody>
      </p:sp>
      <p:sp>
        <p:nvSpPr>
          <p:cNvPr id="17424" name="Text Placeholder 52"/>
          <p:cNvSpPr>
            <a:spLocks noGrp="1"/>
          </p:cNvSpPr>
          <p:nvPr>
            <p:ph type="body" sz="quarter" idx="31"/>
          </p:nvPr>
        </p:nvSpPr>
        <p:spPr bwMode="auto">
          <a:xfrm>
            <a:off x="2905125" y="2433638"/>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5" name="Text Placeholder 53"/>
          <p:cNvSpPr>
            <a:spLocks noGrp="1"/>
          </p:cNvSpPr>
          <p:nvPr>
            <p:ph type="body" sz="half" idx="32"/>
          </p:nvPr>
        </p:nvSpPr>
        <p:spPr bwMode="auto">
          <a:xfrm>
            <a:off x="5419725" y="2405063"/>
            <a:ext cx="1738313"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PACT Exit</a:t>
            </a:r>
          </a:p>
        </p:txBody>
      </p:sp>
      <p:sp>
        <p:nvSpPr>
          <p:cNvPr id="17426" name="Text Placeholder 54"/>
          <p:cNvSpPr>
            <a:spLocks noGrp="1"/>
          </p:cNvSpPr>
          <p:nvPr>
            <p:ph type="body" sz="quarter" idx="33"/>
          </p:nvPr>
        </p:nvSpPr>
        <p:spPr bwMode="auto">
          <a:xfrm>
            <a:off x="5419725" y="3373438"/>
            <a:ext cx="1204913" cy="715962"/>
          </a:xfrm>
          <a:noFill/>
          <a:ln>
            <a:miter lim="800000"/>
            <a:headEnd/>
            <a:tailEnd/>
          </a:ln>
        </p:spPr>
        <p:txBody>
          <a:bodyPr wrap="square" tIns="45720" rIns="91440" numCol="1" compatLnSpc="1">
            <a:prstTxWarp prst="textNoShape">
              <a:avLst/>
            </a:prstTxWarp>
          </a:bodyPr>
          <a:lstStyle/>
          <a:p>
            <a:pPr eaLnBrk="1" hangingPunct="1"/>
            <a:r>
              <a:rPr lang="en-US" smtClean="0"/>
              <a:t>6</a:t>
            </a:r>
          </a:p>
        </p:txBody>
      </p:sp>
      <p:sp>
        <p:nvSpPr>
          <p:cNvPr id="17427" name="Text Placeholder 55"/>
          <p:cNvSpPr>
            <a:spLocks noGrp="1"/>
          </p:cNvSpPr>
          <p:nvPr>
            <p:ph type="body" sz="quarter" idx="34"/>
          </p:nvPr>
        </p:nvSpPr>
        <p:spPr bwMode="auto">
          <a:xfrm>
            <a:off x="5191125" y="24130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8"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solidFill>
                  <a:srgbClr val="015740"/>
                </a:solidFill>
              </a:rPr>
              <a:t/>
            </a:r>
            <a:br>
              <a:rPr lang="en-GB" dirty="0" smtClean="0">
                <a:solidFill>
                  <a:srgbClr val="015740"/>
                </a:solidFill>
              </a:rPr>
            </a:br>
            <a:r>
              <a:rPr lang="en-GB" dirty="0" smtClean="0">
                <a:solidFill>
                  <a:srgbClr val="015740"/>
                </a:solidFill>
              </a:rPr>
              <a:t>Background</a:t>
            </a:r>
          </a:p>
        </p:txBody>
      </p:sp>
      <p:sp>
        <p:nvSpPr>
          <p:cNvPr id="1850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6" name="Content Placeholder 5"/>
          <p:cNvSpPr>
            <a:spLocks noGrp="1"/>
          </p:cNvSpPr>
          <p:nvPr>
            <p:ph sz="quarter" idx="11"/>
          </p:nvPr>
        </p:nvSpPr>
        <p:spPr/>
        <p:txBody>
          <a:bodyPr/>
          <a:lstStyle/>
          <a:p>
            <a:r>
              <a:rPr lang="en-GB" dirty="0" smtClean="0">
                <a:solidFill>
                  <a:srgbClr val="005741"/>
                </a:solidFill>
              </a:rPr>
              <a:t>New Chief Executive started</a:t>
            </a:r>
            <a:br>
              <a:rPr lang="en-GB" dirty="0" smtClean="0">
                <a:solidFill>
                  <a:srgbClr val="005741"/>
                </a:solidFill>
              </a:rPr>
            </a:br>
            <a:r>
              <a:rPr lang="en-GB" dirty="0" smtClean="0">
                <a:solidFill>
                  <a:srgbClr val="005741"/>
                </a:solidFill>
              </a:rPr>
              <a:t>in November 2013.</a:t>
            </a:r>
            <a:br>
              <a:rPr lang="en-GB" dirty="0" smtClean="0">
                <a:solidFill>
                  <a:srgbClr val="005741"/>
                </a:solidFill>
              </a:rPr>
            </a:br>
            <a:endParaRPr lang="en-GB" dirty="0" smtClean="0">
              <a:solidFill>
                <a:srgbClr val="005741"/>
              </a:solidFill>
            </a:endParaRPr>
          </a:p>
          <a:p>
            <a:r>
              <a:rPr lang="en-GB" dirty="0" smtClean="0">
                <a:solidFill>
                  <a:srgbClr val="005741"/>
                </a:solidFill>
              </a:rPr>
              <a:t>Creation of clear strategic </a:t>
            </a:r>
            <a:br>
              <a:rPr lang="en-GB" dirty="0" smtClean="0">
                <a:solidFill>
                  <a:srgbClr val="005741"/>
                </a:solidFill>
              </a:rPr>
            </a:br>
            <a:r>
              <a:rPr lang="en-GB" dirty="0" smtClean="0">
                <a:solidFill>
                  <a:srgbClr val="005741"/>
                </a:solidFill>
              </a:rPr>
              <a:t>direction  2014-2017.</a:t>
            </a:r>
          </a:p>
          <a:p>
            <a:endParaRPr lang="en-GB" dirty="0" smtClean="0">
              <a:solidFill>
                <a:srgbClr val="005741"/>
              </a:solidFill>
            </a:endParaRPr>
          </a:p>
          <a:p>
            <a:r>
              <a:rPr lang="en-GB" dirty="0" smtClean="0">
                <a:solidFill>
                  <a:srgbClr val="005741"/>
                </a:solidFill>
              </a:rPr>
              <a:t>Strategic plan sets out </a:t>
            </a:r>
            <a:br>
              <a:rPr lang="en-GB" dirty="0" smtClean="0">
                <a:solidFill>
                  <a:srgbClr val="005741"/>
                </a:solidFill>
              </a:rPr>
            </a:br>
            <a:r>
              <a:rPr lang="en-GB" dirty="0" smtClean="0">
                <a:solidFill>
                  <a:srgbClr val="005741"/>
                </a:solidFill>
              </a:rPr>
              <a:t>challenging timescales for </a:t>
            </a:r>
            <a:br>
              <a:rPr lang="en-GB" dirty="0" smtClean="0">
                <a:solidFill>
                  <a:srgbClr val="005741"/>
                </a:solidFill>
              </a:rPr>
            </a:br>
            <a:r>
              <a:rPr lang="en-GB" dirty="0" smtClean="0">
                <a:solidFill>
                  <a:srgbClr val="005741"/>
                </a:solidFill>
              </a:rPr>
              <a:t>delivery. </a:t>
            </a:r>
          </a:p>
          <a:p>
            <a:endParaRPr lang="en-GB" dirty="0" smtClean="0"/>
          </a:p>
          <a:p>
            <a:endParaRPr lang="en-GB" dirty="0"/>
          </a:p>
        </p:txBody>
      </p:sp>
      <p:pic>
        <p:nvPicPr>
          <p:cNvPr id="7" name="Picture 6" descr="Oliver.jpg"/>
          <p:cNvPicPr>
            <a:picLocks noChangeAspect="1"/>
          </p:cNvPicPr>
          <p:nvPr/>
        </p:nvPicPr>
        <p:blipFill>
          <a:blip r:embed="rId3"/>
          <a:stretch>
            <a:fillRect/>
          </a:stretch>
        </p:blipFill>
        <p:spPr>
          <a:xfrm>
            <a:off x="4991260" y="274638"/>
            <a:ext cx="3962240" cy="2601297"/>
          </a:xfrm>
          <a:prstGeom prst="rect">
            <a:avLst/>
          </a:prstGeom>
        </p:spPr>
      </p:pic>
    </p:spTree>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bwMode="auto">
          <a:xfrm>
            <a:off x="457200" y="585788"/>
            <a:ext cx="8229600" cy="1143000"/>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t/>
            </a:r>
            <a:br>
              <a:rPr lang="en-GB" dirty="0" smtClean="0"/>
            </a:br>
            <a:r>
              <a:rPr lang="en-GB" dirty="0" smtClean="0">
                <a:solidFill>
                  <a:srgbClr val="005740"/>
                </a:solidFill>
              </a:rPr>
              <a:t>The Agency Strategy</a:t>
            </a:r>
          </a:p>
        </p:txBody>
      </p:sp>
      <p:sp>
        <p:nvSpPr>
          <p:cNvPr id="19459" name="Content Placeholder 3"/>
          <p:cNvSpPr>
            <a:spLocks noGrp="1"/>
          </p:cNvSpPr>
          <p:nvPr>
            <p:ph sz="quarter" idx="11"/>
          </p:nvPr>
        </p:nvSpPr>
        <p:spPr bwMode="auto">
          <a:xfrm>
            <a:off x="457200" y="1157288"/>
            <a:ext cx="8229600" cy="4708525"/>
          </a:xfrm>
          <a:noFill/>
          <a:ln>
            <a:miter lim="800000"/>
            <a:headEnd/>
            <a:tailEnd/>
          </a:ln>
        </p:spPr>
        <p:txBody>
          <a:bodyPr wrap="square" lIns="91440" tIns="45720" rIns="91440" bIns="45720" numCol="1" anchor="t" anchorCtr="0" compatLnSpc="1">
            <a:prstTxWarp prst="textNoShape">
              <a:avLst/>
            </a:prstTxWarp>
          </a:bodyPr>
          <a:lstStyle/>
          <a:p>
            <a:pPr fontAlgn="base">
              <a:spcAft>
                <a:spcPct val="0"/>
              </a:spcAft>
              <a:buFont typeface="Wingdings" pitchFamily="2" charset="2"/>
              <a:buChar char="§"/>
            </a:pPr>
            <a:endParaRPr lang="en-GB" dirty="0" smtClean="0"/>
          </a:p>
          <a:p>
            <a:pPr fontAlgn="base">
              <a:spcAft>
                <a:spcPct val="0"/>
              </a:spcAft>
              <a:buNone/>
            </a:pPr>
            <a:endParaRPr lang="en-US" b="1" dirty="0" smtClean="0">
              <a:solidFill>
                <a:srgbClr val="75B100"/>
              </a:solidFill>
            </a:endParaRPr>
          </a:p>
          <a:p>
            <a:pPr fontAlgn="base">
              <a:spcAft>
                <a:spcPct val="0"/>
              </a:spcAft>
              <a:buNone/>
            </a:pPr>
            <a:endParaRPr lang="en-US" b="1" dirty="0" smtClean="0">
              <a:solidFill>
                <a:srgbClr val="75B100"/>
              </a:solidFill>
            </a:endParaRPr>
          </a:p>
          <a:p>
            <a:pPr fontAlgn="base">
              <a:spcAft>
                <a:spcPct val="0"/>
              </a:spcAft>
              <a:buNone/>
            </a:pPr>
            <a:endParaRPr lang="en-US" b="1" dirty="0" smtClean="0">
              <a:solidFill>
                <a:srgbClr val="75B100"/>
              </a:solidFill>
            </a:endParaRPr>
          </a:p>
          <a:p>
            <a:pPr fontAlgn="base">
              <a:spcAft>
                <a:spcPct val="0"/>
              </a:spcAft>
              <a:buNone/>
            </a:pPr>
            <a:r>
              <a:rPr lang="en-US" b="1" dirty="0" smtClean="0">
                <a:solidFill>
                  <a:srgbClr val="75B100"/>
                </a:solidFill>
              </a:rPr>
              <a:t>Our vision is to get the right drivers and vehicles taxed</a:t>
            </a:r>
          </a:p>
          <a:p>
            <a:pPr fontAlgn="base">
              <a:spcAft>
                <a:spcPct val="0"/>
              </a:spcAft>
              <a:buNone/>
            </a:pPr>
            <a:r>
              <a:rPr lang="en-US" b="1" dirty="0" smtClean="0">
                <a:solidFill>
                  <a:srgbClr val="75B100"/>
                </a:solidFill>
              </a:rPr>
              <a:t>and on the road, as simply, safely and efficiently for the</a:t>
            </a:r>
          </a:p>
          <a:p>
            <a:pPr fontAlgn="base">
              <a:spcAft>
                <a:spcPct val="0"/>
              </a:spcAft>
              <a:buNone/>
            </a:pPr>
            <a:r>
              <a:rPr lang="en-US" b="1" dirty="0" smtClean="0">
                <a:solidFill>
                  <a:srgbClr val="75B100"/>
                </a:solidFill>
              </a:rPr>
              <a:t>public as possible. </a:t>
            </a:r>
          </a:p>
          <a:p>
            <a:pPr fontAlgn="base">
              <a:spcAft>
                <a:spcPct val="0"/>
              </a:spcAft>
              <a:buFont typeface="Wingdings" pitchFamily="2" charset="2"/>
              <a:buChar char="§"/>
            </a:pPr>
            <a:endParaRPr lang="en-US" dirty="0" smtClean="0"/>
          </a:p>
          <a:p>
            <a:pPr fontAlgn="base">
              <a:spcAft>
                <a:spcPct val="0"/>
              </a:spcAft>
              <a:buFont typeface="Wingdings" pitchFamily="2" charset="2"/>
              <a:buChar char="§"/>
            </a:pPr>
            <a:endParaRPr lang="en-GB" dirty="0" smtClean="0"/>
          </a:p>
          <a:p>
            <a:pPr fontAlgn="base">
              <a:spcAft>
                <a:spcPct val="0"/>
              </a:spcAft>
              <a:buFont typeface="Wingdings" pitchFamily="2" charset="2"/>
              <a:buChar char="§"/>
            </a:pPr>
            <a:endParaRPr lang="en-GB" dirty="0" smtClean="0"/>
          </a:p>
        </p:txBody>
      </p:sp>
      <p:sp>
        <p:nvSpPr>
          <p:cNvPr id="19514"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t/>
            </a:r>
            <a:br>
              <a:rPr lang="en-GB" dirty="0" smtClean="0"/>
            </a:br>
            <a:r>
              <a:rPr lang="en-GB" dirty="0" smtClean="0">
                <a:solidFill>
                  <a:srgbClr val="006C50"/>
                </a:solidFill>
              </a:rPr>
              <a:t>Strategy - </a:t>
            </a:r>
            <a:r>
              <a:rPr lang="en-GB" dirty="0" smtClean="0">
                <a:solidFill>
                  <a:srgbClr val="005740"/>
                </a:solidFill>
              </a:rPr>
              <a:t>People Priorities</a:t>
            </a:r>
            <a:br>
              <a:rPr lang="en-GB" dirty="0" smtClean="0">
                <a:solidFill>
                  <a:srgbClr val="005740"/>
                </a:solidFill>
              </a:rPr>
            </a:br>
            <a:endParaRPr lang="en-GB" dirty="0" smtClean="0">
              <a:solidFill>
                <a:srgbClr val="005740"/>
              </a:solidFill>
            </a:endParaRPr>
          </a:p>
        </p:txBody>
      </p:sp>
      <p:sp>
        <p:nvSpPr>
          <p:cNvPr id="2050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6" name="Content Placeholder 5"/>
          <p:cNvSpPr>
            <a:spLocks noGrp="1"/>
          </p:cNvSpPr>
          <p:nvPr>
            <p:ph sz="quarter" idx="11"/>
          </p:nvPr>
        </p:nvSpPr>
        <p:spPr/>
        <p:txBody>
          <a:bodyPr/>
          <a:lstStyle/>
          <a:p>
            <a:r>
              <a:rPr lang="en-GB" dirty="0" smtClean="0">
                <a:solidFill>
                  <a:srgbClr val="006C50"/>
                </a:solidFill>
              </a:rPr>
              <a:t>Pact Exit</a:t>
            </a:r>
            <a:br>
              <a:rPr lang="en-GB" dirty="0" smtClean="0">
                <a:solidFill>
                  <a:srgbClr val="006C50"/>
                </a:solidFill>
              </a:rPr>
            </a:br>
            <a:endParaRPr lang="en-GB" dirty="0" smtClean="0">
              <a:solidFill>
                <a:srgbClr val="006C50"/>
              </a:solidFill>
            </a:endParaRPr>
          </a:p>
          <a:p>
            <a:r>
              <a:rPr lang="en-GB" dirty="0" smtClean="0">
                <a:solidFill>
                  <a:srgbClr val="006C50"/>
                </a:solidFill>
              </a:rPr>
              <a:t>Building internal capability – from over existing workforce</a:t>
            </a:r>
            <a:br>
              <a:rPr lang="en-GB" dirty="0" smtClean="0">
                <a:solidFill>
                  <a:srgbClr val="006C50"/>
                </a:solidFill>
              </a:rPr>
            </a:br>
            <a:endParaRPr lang="en-GB" dirty="0" smtClean="0">
              <a:solidFill>
                <a:srgbClr val="006C50"/>
              </a:solidFill>
            </a:endParaRPr>
          </a:p>
          <a:p>
            <a:r>
              <a:rPr lang="en-GB" dirty="0" smtClean="0">
                <a:solidFill>
                  <a:srgbClr val="006C50"/>
                </a:solidFill>
              </a:rPr>
              <a:t>Local and Regional partnerships</a:t>
            </a:r>
            <a:br>
              <a:rPr lang="en-GB" dirty="0" smtClean="0">
                <a:solidFill>
                  <a:srgbClr val="006C50"/>
                </a:solidFill>
              </a:rPr>
            </a:br>
            <a:endParaRPr lang="en-GB" dirty="0" smtClean="0">
              <a:solidFill>
                <a:srgbClr val="006C50"/>
              </a:solidFill>
            </a:endParaRPr>
          </a:p>
          <a:p>
            <a:r>
              <a:rPr lang="en-GB" dirty="0" smtClean="0">
                <a:solidFill>
                  <a:srgbClr val="006C50"/>
                </a:solidFill>
              </a:rPr>
              <a:t>High performing organisation</a:t>
            </a:r>
            <a:br>
              <a:rPr lang="en-GB" dirty="0" smtClean="0">
                <a:solidFill>
                  <a:srgbClr val="006C50"/>
                </a:solidFill>
              </a:rPr>
            </a:br>
            <a:endParaRPr lang="en-GB" dirty="0" smtClean="0">
              <a:solidFill>
                <a:srgbClr val="006C50"/>
              </a:solidFill>
            </a:endParaRPr>
          </a:p>
          <a:p>
            <a:r>
              <a:rPr lang="en-GB" dirty="0" smtClean="0">
                <a:solidFill>
                  <a:srgbClr val="006C50"/>
                </a:solidFill>
              </a:rPr>
              <a:t>Digital </a:t>
            </a:r>
            <a:r>
              <a:rPr lang="en-GB" dirty="0" err="1" smtClean="0">
                <a:solidFill>
                  <a:srgbClr val="006C50"/>
                </a:solidFill>
              </a:rPr>
              <a:t>vs</a:t>
            </a:r>
            <a:r>
              <a:rPr lang="en-GB" dirty="0" smtClean="0">
                <a:solidFill>
                  <a:srgbClr val="006C50"/>
                </a:solidFill>
              </a:rPr>
              <a:t> Paper = People Impact</a:t>
            </a:r>
            <a:br>
              <a:rPr lang="en-GB" dirty="0" smtClean="0">
                <a:solidFill>
                  <a:srgbClr val="006C50"/>
                </a:solidFill>
              </a:rPr>
            </a:br>
            <a:endParaRPr lang="en-GB" dirty="0" smtClean="0">
              <a:solidFill>
                <a:srgbClr val="006C50"/>
              </a:solidFill>
            </a:endParaRPr>
          </a:p>
          <a:p>
            <a:r>
              <a:rPr lang="en-GB" dirty="0" smtClean="0">
                <a:solidFill>
                  <a:srgbClr val="006C50"/>
                </a:solidFill>
              </a:rPr>
              <a:t>New Agency target operating model from 2015.</a:t>
            </a:r>
            <a:endParaRPr lang="en-GB" dirty="0">
              <a:solidFill>
                <a:srgbClr val="006C50"/>
              </a:solidFill>
            </a:endParaRPr>
          </a:p>
        </p:txBody>
      </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xfrm>
            <a:off x="457200" y="274638"/>
            <a:ext cx="8229600" cy="799782"/>
          </a:xfrm>
          <a:noFill/>
          <a:ln>
            <a:miter lim="800000"/>
            <a:headEnd/>
            <a:tailEnd/>
          </a:ln>
        </p:spPr>
        <p:txBody>
          <a:bodyPr vert="horz" wrap="square" lIns="91440" tIns="45720" rIns="91440" bIns="45720" numCol="1" anchor="t" anchorCtr="0" compatLnSpc="1">
            <a:prstTxWarp prst="textNoShape">
              <a:avLst/>
            </a:prstTxWarp>
          </a:bodyPr>
          <a:lstStyle/>
          <a:p>
            <a:pPr algn="ctr" eaLnBrk="1" hangingPunct="1"/>
            <a:r>
              <a:rPr lang="en-GB" dirty="0" smtClean="0">
                <a:solidFill>
                  <a:srgbClr val="005740"/>
                </a:solidFill>
              </a:rPr>
              <a:t>     </a:t>
            </a:r>
            <a:r>
              <a:rPr lang="en-GB" sz="2000" dirty="0" smtClean="0">
                <a:solidFill>
                  <a:srgbClr val="005740"/>
                </a:solidFill>
              </a:rPr>
              <a:t>People Priorities</a:t>
            </a:r>
            <a:r>
              <a:rPr lang="en-GB" dirty="0" smtClean="0">
                <a:solidFill>
                  <a:srgbClr val="005740"/>
                </a:solidFill>
              </a:rPr>
              <a:t/>
            </a:r>
            <a:br>
              <a:rPr lang="en-GB" dirty="0" smtClean="0">
                <a:solidFill>
                  <a:srgbClr val="005740"/>
                </a:solidFill>
              </a:rPr>
            </a:br>
            <a:r>
              <a:rPr lang="en-GB" dirty="0" smtClean="0">
                <a:solidFill>
                  <a:srgbClr val="005740"/>
                </a:solidFill>
              </a:rPr>
              <a:t>  Headcount                           IT Strategy </a:t>
            </a:r>
            <a:r>
              <a:rPr lang="en-GB" dirty="0" smtClean="0"/>
              <a:t/>
            </a:r>
            <a:br>
              <a:rPr lang="en-GB" dirty="0" smtClean="0"/>
            </a:br>
            <a:endParaRPr lang="en-GB" sz="1600" dirty="0" smtClean="0"/>
          </a:p>
        </p:txBody>
      </p:sp>
      <p:sp>
        <p:nvSpPr>
          <p:cNvPr id="21572" name="TextBox 4"/>
          <p:cNvSpPr txBox="1">
            <a:spLocks noChangeArrowheads="1"/>
          </p:cNvSpPr>
          <p:nvPr/>
        </p:nvSpPr>
        <p:spPr bwMode="auto">
          <a:xfrm flipV="1">
            <a:off x="1157288" y="3775075"/>
            <a:ext cx="4279900" cy="234950"/>
          </a:xfrm>
          <a:prstGeom prst="rect">
            <a:avLst/>
          </a:prstGeom>
          <a:noFill/>
          <a:ln w="9525">
            <a:noFill/>
            <a:miter lim="800000"/>
            <a:headEnd/>
            <a:tailEnd/>
          </a:ln>
        </p:spPr>
        <p:txBody>
          <a:bodyPr>
            <a:spAutoFit/>
          </a:bodyPr>
          <a:lstStyle/>
          <a:p>
            <a:pPr algn="r"/>
            <a:endParaRPr lang="en-GB" sz="1400" b="1" baseline="30000"/>
          </a:p>
        </p:txBody>
      </p:sp>
      <p:sp>
        <p:nvSpPr>
          <p:cNvPr id="2157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8" name="Content Placeholder 5"/>
          <p:cNvSpPr>
            <a:spLocks noGrp="1"/>
          </p:cNvSpPr>
          <p:nvPr>
            <p:ph sz="quarter" idx="11"/>
          </p:nvPr>
        </p:nvSpPr>
        <p:spPr>
          <a:xfrm>
            <a:off x="457200" y="1233377"/>
            <a:ext cx="8229600" cy="4725066"/>
          </a:xfrm>
        </p:spPr>
        <p:txBody>
          <a:bodyPr numCol="2"/>
          <a:lstStyle/>
          <a:p>
            <a:r>
              <a:rPr lang="en-US" sz="1800" dirty="0" smtClean="0">
                <a:solidFill>
                  <a:srgbClr val="006C50"/>
                </a:solidFill>
              </a:rPr>
              <a:t>Closure of local offices December 2015</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Future focus not on absolute numbers, but on the efficiency savings . </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Swansea remains the focus for recruitment and our workforce. </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Create new jobs where new externally funded opportunities arise.</a:t>
            </a:r>
            <a:br>
              <a:rPr lang="en-US" sz="1800" dirty="0" smtClean="0">
                <a:solidFill>
                  <a:srgbClr val="006C50"/>
                </a:solidFill>
              </a:rPr>
            </a:br>
            <a:endParaRPr lang="en-US" sz="1800" dirty="0" smtClean="0">
              <a:solidFill>
                <a:srgbClr val="006C50"/>
              </a:solidFill>
            </a:endParaRPr>
          </a:p>
          <a:p>
            <a:r>
              <a:rPr lang="en-US" sz="1800" dirty="0" err="1" smtClean="0">
                <a:solidFill>
                  <a:srgbClr val="006C50"/>
                </a:solidFill>
              </a:rPr>
              <a:t>Insourcing</a:t>
            </a:r>
            <a:r>
              <a:rPr lang="en-US" sz="1800" dirty="0" smtClean="0">
                <a:solidFill>
                  <a:srgbClr val="006C50"/>
                </a:solidFill>
              </a:rPr>
              <a:t> of IT activities – TUPE</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Headcount by March 2017: 5022</a:t>
            </a:r>
          </a:p>
          <a:p>
            <a:pPr>
              <a:buNone/>
            </a:pPr>
            <a:endParaRPr lang="en-US" sz="1800" dirty="0" smtClean="0">
              <a:solidFill>
                <a:srgbClr val="006C50"/>
              </a:solidFill>
            </a:endParaRPr>
          </a:p>
          <a:p>
            <a:pPr>
              <a:buNone/>
            </a:pPr>
            <a:r>
              <a:rPr lang="en-US" sz="1800" dirty="0" smtClean="0">
                <a:solidFill>
                  <a:srgbClr val="006C50"/>
                </a:solidFill>
              </a:rPr>
              <a:t>      </a:t>
            </a:r>
          </a:p>
          <a:p>
            <a:pPr>
              <a:buNone/>
            </a:pPr>
            <a:r>
              <a:rPr lang="en-US" sz="1800" dirty="0" smtClean="0">
                <a:solidFill>
                  <a:srgbClr val="006C50"/>
                </a:solidFill>
              </a:rPr>
              <a:t>     We are engaged with the local South Wales digital community and universities to help support, foster and grow a vibrant, local digital community. This will allow us to access locally based talent. We will turn this into reality by using </a:t>
            </a:r>
            <a:r>
              <a:rPr lang="en-US" sz="1800" dirty="0" err="1" smtClean="0">
                <a:solidFill>
                  <a:srgbClr val="006C50"/>
                </a:solidFill>
              </a:rPr>
              <a:t>organisations</a:t>
            </a:r>
            <a:r>
              <a:rPr lang="en-US" sz="1800" dirty="0" smtClean="0">
                <a:solidFill>
                  <a:srgbClr val="006C50"/>
                </a:solidFill>
              </a:rPr>
              <a:t> such as the </a:t>
            </a:r>
            <a:r>
              <a:rPr lang="en-US" sz="1800" dirty="0" err="1" smtClean="0">
                <a:solidFill>
                  <a:srgbClr val="006C50"/>
                </a:solidFill>
              </a:rPr>
              <a:t>TechHub</a:t>
            </a:r>
            <a:r>
              <a:rPr lang="en-US" sz="1800" dirty="0" smtClean="0">
                <a:solidFill>
                  <a:srgbClr val="006C50"/>
                </a:solidFill>
              </a:rPr>
              <a:t> Swansea. This is a ‘not for profit’ company which is providing a creative co-working environment to both foster and grow technical companies and the digital community in Wales.                                 </a:t>
            </a:r>
            <a:endParaRPr lang="en-GB" sz="1800" dirty="0">
              <a:solidFill>
                <a:srgbClr val="006C50"/>
              </a:solidFill>
            </a:endParaRPr>
          </a:p>
        </p:txBody>
      </p:sp>
      <p:cxnSp>
        <p:nvCxnSpPr>
          <p:cNvPr id="9" name="Straight Connector 8"/>
          <p:cNvCxnSpPr/>
          <p:nvPr/>
        </p:nvCxnSpPr>
        <p:spPr>
          <a:xfrm>
            <a:off x="4660490" y="855406"/>
            <a:ext cx="29497" cy="5270757"/>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261938" y="264573"/>
            <a:ext cx="8529637" cy="768709"/>
          </a:xfrm>
          <a:noFill/>
          <a:ln>
            <a:miter lim="800000"/>
            <a:headEnd/>
            <a:tailEnd/>
          </a:ln>
        </p:spPr>
        <p:txBody>
          <a:bodyPr vert="horz" wrap="square" lIns="91440" tIns="45720" rIns="91440" bIns="45720" numCol="1" anchor="t" anchorCtr="0" compatLnSpc="1">
            <a:prstTxWarp prst="textNoShape">
              <a:avLst/>
            </a:prstTxWarp>
          </a:bodyPr>
          <a:lstStyle/>
          <a:p>
            <a:r>
              <a:rPr lang="en-GB" dirty="0" smtClean="0">
                <a:solidFill>
                  <a:srgbClr val="000000"/>
                </a:solidFill>
                <a:ea typeface="Calibri" pitchFamily="34" charset="0"/>
                <a:cs typeface="Arial" charset="0"/>
              </a:rPr>
              <a:t/>
            </a:r>
            <a:br>
              <a:rPr lang="en-GB" dirty="0" smtClean="0">
                <a:solidFill>
                  <a:srgbClr val="000000"/>
                </a:solidFill>
                <a:ea typeface="Calibri" pitchFamily="34" charset="0"/>
                <a:cs typeface="Arial" charset="0"/>
              </a:rPr>
            </a:br>
            <a:r>
              <a:rPr lang="en-GB" dirty="0" smtClean="0">
                <a:solidFill>
                  <a:srgbClr val="005740"/>
                </a:solidFill>
                <a:ea typeface="Calibri" pitchFamily="34" charset="0"/>
                <a:cs typeface="Arial" charset="0"/>
              </a:rPr>
              <a:t>Digital Exemplars</a:t>
            </a:r>
          </a:p>
        </p:txBody>
      </p:sp>
      <p:sp>
        <p:nvSpPr>
          <p:cNvPr id="22531"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5" name="Content Placeholder 4"/>
          <p:cNvSpPr>
            <a:spLocks noGrp="1"/>
          </p:cNvSpPr>
          <p:nvPr>
            <p:ph sz="quarter" idx="11"/>
          </p:nvPr>
        </p:nvSpPr>
        <p:spPr>
          <a:xfrm>
            <a:off x="457200" y="1389421"/>
            <a:ext cx="8229600" cy="4708525"/>
          </a:xfrm>
        </p:spPr>
        <p:txBody>
          <a:bodyPr/>
          <a:lstStyle/>
          <a:p>
            <a:pPr>
              <a:buNone/>
            </a:pPr>
            <a:r>
              <a:rPr lang="en-GB" dirty="0" smtClean="0">
                <a:solidFill>
                  <a:srgbClr val="006C50"/>
                </a:solidFill>
              </a:rPr>
              <a:t>Moving to digital channels:</a:t>
            </a:r>
          </a:p>
          <a:p>
            <a:pPr>
              <a:buNone/>
            </a:pPr>
            <a:endParaRPr lang="en-GB" dirty="0" smtClean="0">
              <a:solidFill>
                <a:srgbClr val="006C50"/>
              </a:solidFill>
            </a:endParaRPr>
          </a:p>
          <a:p>
            <a:r>
              <a:rPr lang="en-GB" dirty="0" smtClean="0">
                <a:solidFill>
                  <a:srgbClr val="006C50"/>
                </a:solidFill>
              </a:rPr>
              <a:t>Drivers - View driving record</a:t>
            </a:r>
            <a:br>
              <a:rPr lang="en-GB" dirty="0" smtClean="0">
                <a:solidFill>
                  <a:srgbClr val="006C50"/>
                </a:solidFill>
              </a:rPr>
            </a:br>
            <a:endParaRPr lang="en-GB" dirty="0" smtClean="0">
              <a:solidFill>
                <a:srgbClr val="006C50"/>
              </a:solidFill>
            </a:endParaRPr>
          </a:p>
          <a:p>
            <a:r>
              <a:rPr lang="en-GB" dirty="0" smtClean="0">
                <a:solidFill>
                  <a:srgbClr val="006C50"/>
                </a:solidFill>
              </a:rPr>
              <a:t>Vehicles - Vehicle management</a:t>
            </a:r>
          </a:p>
          <a:p>
            <a:pPr>
              <a:buNone/>
            </a:pPr>
            <a:r>
              <a:rPr lang="en-GB" dirty="0" smtClean="0">
                <a:solidFill>
                  <a:srgbClr val="006C50"/>
                </a:solidFill>
              </a:rPr>
              <a:t>                   - Personalised Registration</a:t>
            </a:r>
            <a:endParaRPr lang="en-GB" dirty="0">
              <a:solidFill>
                <a:srgbClr val="006C50"/>
              </a:solidFill>
            </a:endParaRPr>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15740"/>
                </a:solidFill>
              </a:rPr>
              <a:t>HR’s response to the strategy</a:t>
            </a:r>
            <a:endParaRPr lang="en-GB" dirty="0">
              <a:solidFill>
                <a:srgbClr val="015740"/>
              </a:solidFill>
            </a:endParaRPr>
          </a:p>
        </p:txBody>
      </p:sp>
      <p:sp>
        <p:nvSpPr>
          <p:cNvPr id="3" name="Content Placeholder 2"/>
          <p:cNvSpPr>
            <a:spLocks noGrp="1"/>
          </p:cNvSpPr>
          <p:nvPr>
            <p:ph sz="quarter" idx="11"/>
          </p:nvPr>
        </p:nvSpPr>
        <p:spPr/>
        <p:txBody>
          <a:bodyPr/>
          <a:lstStyle/>
          <a:p>
            <a:r>
              <a:rPr lang="en-GB" dirty="0" smtClean="0">
                <a:solidFill>
                  <a:srgbClr val="006C50"/>
                </a:solidFill>
              </a:rPr>
              <a:t>Understand People Priorities</a:t>
            </a:r>
            <a:br>
              <a:rPr lang="en-GB" dirty="0" smtClean="0">
                <a:solidFill>
                  <a:srgbClr val="006C50"/>
                </a:solidFill>
              </a:rPr>
            </a:br>
            <a:endParaRPr lang="en-GB" dirty="0" smtClean="0">
              <a:solidFill>
                <a:srgbClr val="006C50"/>
              </a:solidFill>
            </a:endParaRPr>
          </a:p>
          <a:p>
            <a:r>
              <a:rPr lang="en-GB" dirty="0" smtClean="0">
                <a:solidFill>
                  <a:srgbClr val="006C50"/>
                </a:solidFill>
              </a:rPr>
              <a:t>Engage with Business Managers</a:t>
            </a:r>
            <a:br>
              <a:rPr lang="en-GB" dirty="0" smtClean="0">
                <a:solidFill>
                  <a:srgbClr val="006C50"/>
                </a:solidFill>
              </a:rPr>
            </a:br>
            <a:endParaRPr lang="en-GB" dirty="0" smtClean="0">
              <a:solidFill>
                <a:srgbClr val="006C50"/>
              </a:solidFill>
            </a:endParaRPr>
          </a:p>
          <a:p>
            <a:r>
              <a:rPr lang="en-GB" dirty="0" smtClean="0">
                <a:solidFill>
                  <a:srgbClr val="006C50"/>
                </a:solidFill>
              </a:rPr>
              <a:t>Work with Service Managers</a:t>
            </a:r>
            <a:br>
              <a:rPr lang="en-GB" dirty="0" smtClean="0">
                <a:solidFill>
                  <a:srgbClr val="006C50"/>
                </a:solidFill>
              </a:rPr>
            </a:br>
            <a:endParaRPr lang="en-GB" dirty="0" smtClean="0">
              <a:solidFill>
                <a:srgbClr val="006C50"/>
              </a:solidFill>
            </a:endParaRPr>
          </a:p>
          <a:p>
            <a:r>
              <a:rPr lang="en-GB" dirty="0" smtClean="0">
                <a:solidFill>
                  <a:srgbClr val="006C50"/>
                </a:solidFill>
              </a:rPr>
              <a:t>Consult with Executive Team and Senior Managers </a:t>
            </a:r>
            <a:br>
              <a:rPr lang="en-GB" dirty="0" smtClean="0">
                <a:solidFill>
                  <a:srgbClr val="006C50"/>
                </a:solidFill>
              </a:rPr>
            </a:br>
            <a:endParaRPr lang="en-GB" dirty="0" smtClean="0">
              <a:solidFill>
                <a:srgbClr val="006C50"/>
              </a:solidFill>
            </a:endParaRPr>
          </a:p>
          <a:p>
            <a:r>
              <a:rPr lang="en-GB" dirty="0" smtClean="0">
                <a:solidFill>
                  <a:srgbClr val="006C50"/>
                </a:solidFill>
              </a:rPr>
              <a:t>Strategic Business Partnering </a:t>
            </a:r>
            <a:endParaRPr lang="en-GB" dirty="0">
              <a:solidFill>
                <a:srgbClr val="006C5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5740"/>
                </a:solidFill>
              </a:rPr>
              <a:t>People Action Plan: Themes</a:t>
            </a:r>
            <a:endParaRPr lang="en-GB" dirty="0">
              <a:solidFill>
                <a:srgbClr val="00574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pic>
        <p:nvPicPr>
          <p:cNvPr id="1027" name="Picture 3"/>
          <p:cNvPicPr>
            <a:picLocks noGrp="1" noChangeAspect="1" noChangeArrowheads="1"/>
          </p:cNvPicPr>
          <p:nvPr>
            <p:ph sz="quarter" idx="11"/>
          </p:nvPr>
        </p:nvPicPr>
        <p:blipFill>
          <a:blip r:embed="rId2"/>
          <a:srcRect l="16673" t="28152" r="14417" b="24864"/>
          <a:stretch>
            <a:fillRect/>
          </a:stretch>
        </p:blipFill>
        <p:spPr bwMode="auto">
          <a:xfrm>
            <a:off x="180268" y="1063675"/>
            <a:ext cx="8378712" cy="4570207"/>
          </a:xfrm>
          <a:prstGeom prst="rect">
            <a:avLst/>
          </a:prstGeom>
          <a:noFill/>
          <a:ln w="9525">
            <a:noFill/>
            <a:miter lim="800000"/>
            <a:headEnd/>
            <a:tailEnd/>
          </a:ln>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6C50"/>
                </a:solidFill>
              </a:rPr>
              <a:t>Attracting Great People</a:t>
            </a:r>
            <a:br>
              <a:rPr lang="en-GB" dirty="0" smtClean="0">
                <a:solidFill>
                  <a:srgbClr val="006C50"/>
                </a:solidFill>
              </a:rPr>
            </a:br>
            <a:r>
              <a:rPr lang="en-GB" sz="1800" dirty="0" smtClean="0">
                <a:solidFill>
                  <a:srgbClr val="006C50"/>
                </a:solidFill>
              </a:rPr>
              <a:t>Ongoing work</a:t>
            </a:r>
            <a:endParaRPr lang="en-GB" dirty="0">
              <a:solidFill>
                <a:srgbClr val="006C50"/>
              </a:solidFill>
            </a:endParaRPr>
          </a:p>
        </p:txBody>
      </p:sp>
      <p:sp>
        <p:nvSpPr>
          <p:cNvPr id="3" name="Content Placeholder 2"/>
          <p:cNvSpPr>
            <a:spLocks noGrp="1"/>
          </p:cNvSpPr>
          <p:nvPr>
            <p:ph sz="quarter" idx="11"/>
          </p:nvPr>
        </p:nvSpPr>
        <p:spPr>
          <a:xfrm>
            <a:off x="457200" y="1116419"/>
            <a:ext cx="8229600" cy="4708525"/>
          </a:xfrm>
        </p:spPr>
        <p:txBody>
          <a:bodyPr numCol="1"/>
          <a:lstStyle/>
          <a:p>
            <a:endParaRPr lang="en-US" sz="1400" dirty="0" smtClean="0">
              <a:solidFill>
                <a:srgbClr val="006C50"/>
              </a:solidFill>
            </a:endParaRPr>
          </a:p>
          <a:p>
            <a:r>
              <a:rPr lang="en-US" sz="1800" dirty="0" smtClean="0">
                <a:solidFill>
                  <a:srgbClr val="006C50"/>
                </a:solidFill>
              </a:rPr>
              <a:t>Reviewing our end to end recruitment process </a:t>
            </a:r>
            <a:r>
              <a:rPr lang="en-GB" sz="1800" dirty="0" smtClean="0">
                <a:solidFill>
                  <a:srgbClr val="006C50"/>
                </a:solidFill>
              </a:rPr>
              <a:t>and c</a:t>
            </a:r>
            <a:r>
              <a:rPr lang="en-US" sz="1800" dirty="0" err="1" smtClean="0">
                <a:solidFill>
                  <a:srgbClr val="006C50"/>
                </a:solidFill>
              </a:rPr>
              <a:t>reated</a:t>
            </a:r>
            <a:r>
              <a:rPr lang="en-US" sz="1800" dirty="0" smtClean="0">
                <a:solidFill>
                  <a:srgbClr val="006C50"/>
                </a:solidFill>
              </a:rPr>
              <a:t> a toolkit of flexible recruitment</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Developing our DVLA brand </a:t>
            </a:r>
            <a:r>
              <a:rPr lang="en-GB" sz="1800" dirty="0" smtClean="0">
                <a:solidFill>
                  <a:srgbClr val="006C50"/>
                </a:solidFill>
              </a:rPr>
              <a:t>and </a:t>
            </a:r>
            <a:r>
              <a:rPr lang="en-US" sz="1800" dirty="0" smtClean="0">
                <a:solidFill>
                  <a:srgbClr val="006C50"/>
                </a:solidFill>
              </a:rPr>
              <a:t>communicating our EVP to potential </a:t>
            </a:r>
            <a:r>
              <a:rPr lang="en-GB" sz="1800" dirty="0" smtClean="0">
                <a:solidFill>
                  <a:srgbClr val="006C50"/>
                </a:solidFill>
              </a:rPr>
              <a:t>candidates and existing employees</a:t>
            </a:r>
            <a:br>
              <a:rPr lang="en-GB" sz="1800" dirty="0" smtClean="0">
                <a:solidFill>
                  <a:srgbClr val="006C50"/>
                </a:solidFill>
              </a:rPr>
            </a:br>
            <a:endParaRPr lang="en-GB" sz="1800" dirty="0" smtClean="0">
              <a:solidFill>
                <a:srgbClr val="006C50"/>
              </a:solidFill>
            </a:endParaRPr>
          </a:p>
          <a:p>
            <a:r>
              <a:rPr lang="en-US" sz="1800" dirty="0" smtClean="0">
                <a:solidFill>
                  <a:srgbClr val="006C50"/>
                </a:solidFill>
              </a:rPr>
              <a:t>Engaging with schools and universities to promote DVLA as a great place to work</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Working with diversity groups in the community to promote DVLA and provide </a:t>
            </a:r>
            <a:r>
              <a:rPr lang="en-GB" sz="1800" dirty="0" smtClean="0">
                <a:solidFill>
                  <a:srgbClr val="006C50"/>
                </a:solidFill>
              </a:rPr>
              <a:t>recruitment support</a:t>
            </a:r>
            <a:br>
              <a:rPr lang="en-GB" sz="1800" dirty="0" smtClean="0">
                <a:solidFill>
                  <a:srgbClr val="006C50"/>
                </a:solidFill>
              </a:rPr>
            </a:br>
            <a:endParaRPr lang="en-GB" sz="1800" dirty="0" smtClean="0">
              <a:solidFill>
                <a:srgbClr val="006C50"/>
              </a:solidFill>
            </a:endParaRPr>
          </a:p>
          <a:p>
            <a:r>
              <a:rPr lang="en-US" sz="1800" dirty="0" smtClean="0">
                <a:solidFill>
                  <a:srgbClr val="006C50"/>
                </a:solidFill>
              </a:rPr>
              <a:t>Monitoring our pay and benefits package against the market and business</a:t>
            </a:r>
            <a:br>
              <a:rPr lang="en-US" sz="1800" dirty="0" smtClean="0">
                <a:solidFill>
                  <a:srgbClr val="006C50"/>
                </a:solidFill>
              </a:rPr>
            </a:br>
            <a:r>
              <a:rPr lang="en-US" sz="1800" dirty="0" smtClean="0">
                <a:solidFill>
                  <a:srgbClr val="006C50"/>
                </a:solidFill>
              </a:rPr>
              <a:t>requirements </a:t>
            </a:r>
          </a:p>
          <a:p>
            <a:pPr>
              <a:buNone/>
            </a:pPr>
            <a:endParaRPr lang="en-US" sz="1800" dirty="0" smtClean="0">
              <a:solidFill>
                <a:srgbClr val="006C50"/>
              </a:solidFill>
            </a:endParaRPr>
          </a:p>
          <a:p>
            <a:r>
              <a:rPr lang="en-US" sz="1800" dirty="0" smtClean="0">
                <a:solidFill>
                  <a:srgbClr val="006C50"/>
                </a:solidFill>
              </a:rPr>
              <a:t>Implementing </a:t>
            </a:r>
            <a:r>
              <a:rPr lang="en-US" sz="1800" dirty="0" err="1" smtClean="0">
                <a:solidFill>
                  <a:srgbClr val="006C50"/>
                </a:solidFill>
              </a:rPr>
              <a:t>DDaT</a:t>
            </a:r>
            <a:r>
              <a:rPr lang="en-US" sz="1800" dirty="0" smtClean="0">
                <a:solidFill>
                  <a:srgbClr val="006C50"/>
                </a:solidFill>
              </a:rPr>
              <a:t> Pay Framework for IT roles</a:t>
            </a:r>
            <a:br>
              <a:rPr lang="en-US" sz="1800" dirty="0" smtClean="0">
                <a:solidFill>
                  <a:srgbClr val="006C50"/>
                </a:solidFill>
              </a:rPr>
            </a:br>
            <a:endParaRPr lang="en-US" sz="1800" dirty="0" smtClean="0">
              <a:solidFill>
                <a:srgbClr val="006C5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6C50"/>
                </a:solidFill>
              </a:rPr>
              <a:t>2017 People Action Plan</a:t>
            </a:r>
            <a:endParaRPr lang="en-GB" dirty="0">
              <a:solidFill>
                <a:srgbClr val="006C50"/>
              </a:solidFill>
            </a:endParaRPr>
          </a:p>
        </p:txBody>
      </p:sp>
      <p:sp>
        <p:nvSpPr>
          <p:cNvPr id="3" name="Content Placeholder 2"/>
          <p:cNvSpPr>
            <a:spLocks noGrp="1"/>
          </p:cNvSpPr>
          <p:nvPr>
            <p:ph sz="quarter" idx="11"/>
          </p:nvPr>
        </p:nvSpPr>
        <p:spPr/>
        <p:txBody>
          <a:bodyPr/>
          <a:lstStyle/>
          <a:p>
            <a:r>
              <a:rPr lang="en-GB" dirty="0" smtClean="0"/>
              <a:t>New Agency strategy 2017-18 / 2019 – 20</a:t>
            </a:r>
            <a:br>
              <a:rPr lang="en-GB" dirty="0" smtClean="0"/>
            </a:br>
            <a:endParaRPr lang="en-GB" dirty="0" smtClean="0"/>
          </a:p>
          <a:p>
            <a:r>
              <a:rPr lang="en-GB" dirty="0" smtClean="0"/>
              <a:t>Starting the process again</a:t>
            </a:r>
            <a:br>
              <a:rPr lang="en-GB" dirty="0" smtClean="0"/>
            </a:br>
            <a:r>
              <a:rPr lang="en-GB" dirty="0" smtClean="0"/>
              <a:t>- currently consulting</a:t>
            </a:r>
            <a:br>
              <a:rPr lang="en-GB" dirty="0" smtClean="0"/>
            </a:br>
            <a:r>
              <a:rPr lang="en-GB" dirty="0" smtClean="0"/>
              <a:t>- Executive team and senior management engagement</a:t>
            </a:r>
            <a:br>
              <a:rPr lang="en-GB" dirty="0" smtClean="0"/>
            </a:br>
            <a:r>
              <a:rPr lang="en-GB" dirty="0" smtClean="0"/>
              <a:t>- HRBP input – Business Savvy</a:t>
            </a:r>
            <a:br>
              <a:rPr lang="en-GB" dirty="0" smtClean="0"/>
            </a:br>
            <a:endParaRPr lang="en-GB" dirty="0" smtClean="0"/>
          </a:p>
          <a:p>
            <a:r>
              <a:rPr lang="en-GB" dirty="0" smtClean="0"/>
              <a:t>Ready for April 2017</a:t>
            </a:r>
            <a:endParaRPr lang="en-GB" dirty="0"/>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r>
              <a:rPr lang="en-GB" dirty="0" smtClean="0"/>
              <a:t/>
            </a:r>
            <a:br>
              <a:rPr lang="en-GB" dirty="0" smtClean="0"/>
            </a:br>
            <a:r>
              <a:rPr lang="en-GB" dirty="0" smtClean="0">
                <a:solidFill>
                  <a:srgbClr val="005740"/>
                </a:solidFill>
              </a:rPr>
              <a:t>Questions</a:t>
            </a:r>
          </a:p>
        </p:txBody>
      </p:sp>
      <p:sp>
        <p:nvSpPr>
          <p:cNvPr id="23556"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5" name="Content Placeholder 4"/>
          <p:cNvSpPr>
            <a:spLocks noGrp="1"/>
          </p:cNvSpPr>
          <p:nvPr>
            <p:ph sz="quarter" idx="11"/>
          </p:nvPr>
        </p:nvSpPr>
        <p:spPr/>
        <p:txBody>
          <a:bodyPr/>
          <a:lstStyle/>
          <a:p>
            <a:pPr>
              <a:buNone/>
            </a:pPr>
            <a:endParaRPr lang="en-GB" dirty="0" smtClean="0"/>
          </a:p>
          <a:p>
            <a:pPr>
              <a:buNone/>
            </a:pPr>
            <a:endParaRPr lang="en-GB" dirty="0" smtClean="0"/>
          </a:p>
          <a:p>
            <a:pPr>
              <a:buNone/>
            </a:pPr>
            <a:endParaRPr lang="en-GB" dirty="0" smtClean="0"/>
          </a:p>
          <a:p>
            <a:pPr algn="ctr">
              <a:buNone/>
            </a:pPr>
            <a:r>
              <a:rPr lang="en-GB" sz="4000" b="1" dirty="0" smtClean="0">
                <a:solidFill>
                  <a:srgbClr val="006C50"/>
                </a:solidFill>
              </a:rPr>
              <a:t>Any Questions?</a:t>
            </a:r>
            <a:endParaRPr lang="en-GB" sz="4000" b="1" dirty="0">
              <a:solidFill>
                <a:srgbClr val="006C50"/>
              </a:solidFill>
            </a:endParaRPr>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Title Slides">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2.xml><?xml version="1.0" encoding="utf-8"?>
<a:theme xmlns:a="http://schemas.openxmlformats.org/drawingml/2006/main" name="Content Slides">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3.xml><?xml version="1.0" encoding="utf-8"?>
<a:theme xmlns:a="http://schemas.openxmlformats.org/drawingml/2006/main" name="Green and Plain">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DVLA Division.potx</Template>
  <TotalTime>6830</TotalTime>
  <Words>281</Words>
  <Application>Microsoft Office PowerPoint</Application>
  <PresentationFormat>On-screen Show (4:3)</PresentationFormat>
  <Paragraphs>122</Paragraphs>
  <Slides>13</Slides>
  <Notes>10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Helvetica</vt:lpstr>
      <vt:lpstr>Wingdings</vt:lpstr>
      <vt:lpstr>Title Slides</vt:lpstr>
      <vt:lpstr>Content Slides</vt:lpstr>
      <vt:lpstr>Green and Plain</vt:lpstr>
      <vt:lpstr>Strategic HR Planning @ DVLA</vt:lpstr>
      <vt:lpstr>PowerPoint Presentation</vt:lpstr>
      <vt:lpstr> Background</vt:lpstr>
      <vt:lpstr> The Agency Strategy</vt:lpstr>
      <vt:lpstr> Strategy - People Priorities </vt:lpstr>
      <vt:lpstr>     People Priorities   Headcount                           IT Strategy  </vt:lpstr>
      <vt:lpstr> Digital Exemplars</vt:lpstr>
      <vt:lpstr>HR’s response to the strategy</vt:lpstr>
      <vt:lpstr>People Action Plan: Themes</vt:lpstr>
      <vt:lpstr>Attracting Great People Ongoing work</vt:lpstr>
      <vt:lpstr>2017 People Action Plan</vt:lpstr>
      <vt:lpstr> 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Julie Potter</cp:lastModifiedBy>
  <cp:revision>585</cp:revision>
  <cp:lastPrinted>2016-05-27T13:01:45Z</cp:lastPrinted>
  <dcterms:created xsi:type="dcterms:W3CDTF">2016-05-16T08:49:52Z</dcterms:created>
  <dcterms:modified xsi:type="dcterms:W3CDTF">2017-02-09T10:46:48Z</dcterms:modified>
</cp:coreProperties>
</file>