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6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0" d="100"/>
          <a:sy n="60" d="100"/>
        </p:scale>
        <p:origin x="114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ia Lerwell (2503041)" userId="1f720c82-0360-4701-b445-c0a1c3fa5a8f" providerId="ADAL" clId="{77F8E466-8148-48B1-9FA6-E9658DA30A5E}"/>
    <pc:docChg chg="delSld">
      <pc:chgData name="Nadia Lerwell (2503041)" userId="1f720c82-0360-4701-b445-c0a1c3fa5a8f" providerId="ADAL" clId="{77F8E466-8148-48B1-9FA6-E9658DA30A5E}" dt="2026-03-23T20:50:34.469" v="4" actId="47"/>
      <pc:docMkLst>
        <pc:docMk/>
      </pc:docMkLst>
      <pc:sldChg chg="del">
        <pc:chgData name="Nadia Lerwell (2503041)" userId="1f720c82-0360-4701-b445-c0a1c3fa5a8f" providerId="ADAL" clId="{77F8E466-8148-48B1-9FA6-E9658DA30A5E}" dt="2026-03-23T20:50:34.469" v="4" actId="47"/>
        <pc:sldMkLst>
          <pc:docMk/>
          <pc:sldMk cId="1956504454" sldId="256"/>
        </pc:sldMkLst>
      </pc:sldChg>
      <pc:sldChg chg="del">
        <pc:chgData name="Nadia Lerwell (2503041)" userId="1f720c82-0360-4701-b445-c0a1c3fa5a8f" providerId="ADAL" clId="{77F8E466-8148-48B1-9FA6-E9658DA30A5E}" dt="2026-03-23T20:50:32.327" v="3" actId="47"/>
        <pc:sldMkLst>
          <pc:docMk/>
          <pc:sldMk cId="4275697546" sldId="257"/>
        </pc:sldMkLst>
      </pc:sldChg>
      <pc:sldChg chg="del">
        <pc:chgData name="Nadia Lerwell (2503041)" userId="1f720c82-0360-4701-b445-c0a1c3fa5a8f" providerId="ADAL" clId="{77F8E466-8148-48B1-9FA6-E9658DA30A5E}" dt="2026-03-23T20:50:30.501" v="2" actId="47"/>
        <pc:sldMkLst>
          <pc:docMk/>
          <pc:sldMk cId="3830581570" sldId="258"/>
        </pc:sldMkLst>
      </pc:sldChg>
      <pc:sldChg chg="del">
        <pc:chgData name="Nadia Lerwell (2503041)" userId="1f720c82-0360-4701-b445-c0a1c3fa5a8f" providerId="ADAL" clId="{77F8E466-8148-48B1-9FA6-E9658DA30A5E}" dt="2026-03-23T20:50:28.110" v="1" actId="47"/>
        <pc:sldMkLst>
          <pc:docMk/>
          <pc:sldMk cId="144567935" sldId="259"/>
        </pc:sldMkLst>
      </pc:sldChg>
      <pc:sldChg chg="del">
        <pc:chgData name="Nadia Lerwell (2503041)" userId="1f720c82-0360-4701-b445-c0a1c3fa5a8f" providerId="ADAL" clId="{77F8E466-8148-48B1-9FA6-E9658DA30A5E}" dt="2026-03-23T20:50:26.759" v="0" actId="47"/>
        <pc:sldMkLst>
          <pc:docMk/>
          <pc:sldMk cId="2482207763" sldId="260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114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443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54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March 23, 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540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March 23,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90946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March 23,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70736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March 23,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874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March 23,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725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March 23,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908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03813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535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March 23, 2026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158413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0" r:id="rId7"/>
    <p:sldLayoutId id="2147483741" r:id="rId8"/>
    <p:sldLayoutId id="2147483742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2E74F-63ED-1F00-4456-D50812FCF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0860" y="0"/>
            <a:ext cx="9810604" cy="1216024"/>
          </a:xfrm>
        </p:spPr>
        <p:txBody>
          <a:bodyPr/>
          <a:lstStyle/>
          <a:p>
            <a:r>
              <a:rPr lang="en-GB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EEDD67-AA7A-5284-3FE5-AF18DCE6DB35}"/>
              </a:ext>
            </a:extLst>
          </p:cNvPr>
          <p:cNvSpPr txBox="1"/>
          <p:nvPr/>
        </p:nvSpPr>
        <p:spPr>
          <a:xfrm>
            <a:off x="202748" y="1067973"/>
            <a:ext cx="1129826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.</a:t>
            </a:r>
          </a:p>
          <a:p>
            <a:endParaRPr lang="en-GB" i="1" dirty="0"/>
          </a:p>
          <a:p>
            <a:r>
              <a:rPr lang="en-GB" dirty="0"/>
              <a:t>Afshin, A. et al. (2023) ‘Health effects of dietary risks worldwide; </a:t>
            </a:r>
            <a:r>
              <a:rPr lang="en-GB" i="1" dirty="0"/>
              <a:t>The Lancet.</a:t>
            </a:r>
          </a:p>
          <a:p>
            <a:endParaRPr lang="en-GB" i="1" dirty="0"/>
          </a:p>
          <a:p>
            <a:r>
              <a:rPr lang="en-GB" dirty="0"/>
              <a:t>Ben-Shlomo, Y., Kuh, D. and Mishra, G. (2020) </a:t>
            </a:r>
            <a:r>
              <a:rPr lang="en-GB" i="1" dirty="0"/>
              <a:t>A Life Course Approach to Chronic Disease Epidemiology.</a:t>
            </a:r>
            <a:r>
              <a:rPr lang="en-GB" dirty="0"/>
              <a:t> Oxford University Press.</a:t>
            </a:r>
          </a:p>
          <a:p>
            <a:endParaRPr lang="en-GB" dirty="0"/>
          </a:p>
          <a:p>
            <a:r>
              <a:rPr lang="en-GB" dirty="0"/>
              <a:t>Hanson, M. and Gluckman, P. (2021) ‘Early developmental conditioning of health and disease across the life course; </a:t>
            </a:r>
            <a:r>
              <a:rPr lang="en-GB" i="1" dirty="0"/>
              <a:t>The Lancet.</a:t>
            </a:r>
          </a:p>
          <a:p>
            <a:endParaRPr lang="en-GB" i="1" dirty="0"/>
          </a:p>
          <a:p>
            <a:r>
              <a:rPr lang="en-GB" dirty="0"/>
              <a:t>Larkin, M. (2013) </a:t>
            </a:r>
            <a:r>
              <a:rPr lang="en-GB" i="1" dirty="0"/>
              <a:t>Health and Well-being Across the Life Course. </a:t>
            </a:r>
            <a:r>
              <a:rPr lang="en-GB" dirty="0"/>
              <a:t>London: SAGE Publications.</a:t>
            </a:r>
          </a:p>
          <a:p>
            <a:endParaRPr lang="en-GB" dirty="0"/>
          </a:p>
          <a:p>
            <a:r>
              <a:rPr lang="en-GB" dirty="0"/>
              <a:t>Marmot, M. et al. (2020) </a:t>
            </a:r>
            <a:r>
              <a:rPr lang="en-GB" i="1" dirty="0"/>
              <a:t>Health Equity in England: The Marmot Review 10 Years On.</a:t>
            </a:r>
            <a:r>
              <a:rPr lang="en-GB" dirty="0"/>
              <a:t> London: Institute of Health Equity.</a:t>
            </a:r>
          </a:p>
          <a:p>
            <a:endParaRPr lang="en-GB" dirty="0"/>
          </a:p>
          <a:p>
            <a:r>
              <a:rPr lang="en-GB" dirty="0"/>
              <a:t>Mishra, G.D., Kuh, D. and Hardy, R. (2023) </a:t>
            </a:r>
            <a:r>
              <a:rPr lang="en-GB" i="1" dirty="0"/>
              <a:t>A Life Course Approach to Women’s Health.</a:t>
            </a:r>
            <a:r>
              <a:rPr lang="en-GB" dirty="0"/>
              <a:t> Oxford: Oxford University Press.</a:t>
            </a:r>
          </a:p>
          <a:p>
            <a:endParaRPr lang="en-GB" dirty="0"/>
          </a:p>
          <a:p>
            <a:r>
              <a:rPr lang="en-GB" dirty="0"/>
              <a:t>Norris, T. et al. (2022) ‘Childhood nutrition and long-term health outcomes;</a:t>
            </a:r>
            <a:r>
              <a:rPr lang="en-GB" i="1" dirty="0"/>
              <a:t> The Lancet Child &amp; Adolescence Health.</a:t>
            </a:r>
          </a:p>
          <a:p>
            <a:endParaRPr lang="en-GB" i="1" dirty="0"/>
          </a:p>
          <a:p>
            <a:r>
              <a:rPr lang="en-GB" dirty="0"/>
              <a:t>World Health Organisation (2020) </a:t>
            </a:r>
            <a:r>
              <a:rPr lang="en-GB" i="1" dirty="0"/>
              <a:t>Life course approach to health. </a:t>
            </a:r>
            <a:r>
              <a:rPr lang="en-GB" dirty="0"/>
              <a:t>Geneva: World Health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322309274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6682</TotalTime>
  <Words>204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Amiri</vt:lpstr>
      <vt:lpstr>Arial</vt:lpstr>
      <vt:lpstr>Bembo</vt:lpstr>
      <vt:lpstr>ArchiveVTI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Nadia Lerwell (2503041)</dc:creator>
  <cp:lastModifiedBy>Nadia Lerwell (2503041)</cp:lastModifiedBy>
  <cp:revision>3</cp:revision>
  <dcterms:created xsi:type="dcterms:W3CDTF">2026-03-16T21:58:11Z</dcterms:created>
  <dcterms:modified xsi:type="dcterms:W3CDTF">2026-03-23T20:50:35Z</dcterms:modified>
</cp:coreProperties>
</file>