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8" r:id="rId5"/>
    <p:sldId id="258" r:id="rId6"/>
    <p:sldId id="260" r:id="rId7"/>
    <p:sldId id="270" r:id="rId8"/>
    <p:sldId id="261" r:id="rId9"/>
    <p:sldId id="272" r:id="rId10"/>
    <p:sldId id="262" r:id="rId11"/>
    <p:sldId id="264" r:id="rId12"/>
    <p:sldId id="269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67BBCE-06EF-AFEB-3427-A667D0BBAB39}" v="14" dt="2026-06-22T08:57:56.192"/>
    <p1510:client id="{92EAE6B2-FC2F-5B80-DAFA-1E2CEB4A8C23}" v="12" dt="2026-06-22T08:57:43.9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imouna Sylla (2439953)" userId="S::2439953@student.uwtsd.ac.uk::130be2f6-78d3-44c6-ac69-45e27a68949b" providerId="AD" clId="Web-{18AFFAB9-5859-3FB5-5F87-D8C98A8749CF}"/>
    <pc:docChg chg="modSld">
      <pc:chgData name="Maimouna Sylla (2439953)" userId="S::2439953@student.uwtsd.ac.uk::130be2f6-78d3-44c6-ac69-45e27a68949b" providerId="AD" clId="Web-{18AFFAB9-5859-3FB5-5F87-D8C98A8749CF}" dt="2026-06-09T14:06:56.362" v="1"/>
      <pc:docMkLst>
        <pc:docMk/>
      </pc:docMkLst>
      <pc:sldChg chg="addSp modSp mod setBg">
        <pc:chgData name="Maimouna Sylla (2439953)" userId="S::2439953@student.uwtsd.ac.uk::130be2f6-78d3-44c6-ac69-45e27a68949b" providerId="AD" clId="Web-{18AFFAB9-5859-3FB5-5F87-D8C98A8749CF}" dt="2026-06-09T14:04:53.547" v="0"/>
        <pc:sldMkLst>
          <pc:docMk/>
          <pc:sldMk cId="109857222" sldId="256"/>
        </pc:sldMkLst>
        <pc:spChg chg="mod">
          <ac:chgData name="Maimouna Sylla (2439953)" userId="S::2439953@student.uwtsd.ac.uk::130be2f6-78d3-44c6-ac69-45e27a68949b" providerId="AD" clId="Web-{18AFFAB9-5859-3FB5-5F87-D8C98A8749CF}" dt="2026-06-09T14:04:53.547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imouna Sylla (2439953)" userId="S::2439953@student.uwtsd.ac.uk::130be2f6-78d3-44c6-ac69-45e27a68949b" providerId="AD" clId="Web-{18AFFAB9-5859-3FB5-5F87-D8C98A8749CF}" dt="2026-06-09T14:04:53.547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aimouna Sylla (2439953)" userId="S::2439953@student.uwtsd.ac.uk::130be2f6-78d3-44c6-ac69-45e27a68949b" providerId="AD" clId="Web-{18AFFAB9-5859-3FB5-5F87-D8C98A8749CF}" dt="2026-06-09T14:04:53.547" v="0"/>
          <ac:spMkLst>
            <pc:docMk/>
            <pc:sldMk cId="109857222" sldId="256"/>
            <ac:spMk id="10" creationId="{A3363022-C969-41E9-8EB2-E4C94908C1FA}"/>
          </ac:spMkLst>
        </pc:spChg>
        <pc:spChg chg="add">
          <ac:chgData name="Maimouna Sylla (2439953)" userId="S::2439953@student.uwtsd.ac.uk::130be2f6-78d3-44c6-ac69-45e27a68949b" providerId="AD" clId="Web-{18AFFAB9-5859-3FB5-5F87-D8C98A8749CF}" dt="2026-06-09T14:04:53.547" v="0"/>
          <ac:spMkLst>
            <pc:docMk/>
            <pc:sldMk cId="109857222" sldId="256"/>
            <ac:spMk id="12" creationId="{8D1AD6B3-BE88-4CEB-BA17-790657CC4729}"/>
          </ac:spMkLst>
        </pc:spChg>
        <pc:grpChg chg="add">
          <ac:chgData name="Maimouna Sylla (2439953)" userId="S::2439953@student.uwtsd.ac.uk::130be2f6-78d3-44c6-ac69-45e27a68949b" providerId="AD" clId="Web-{18AFFAB9-5859-3FB5-5F87-D8C98A8749CF}" dt="2026-06-09T14:04:53.547" v="0"/>
          <ac:grpSpMkLst>
            <pc:docMk/>
            <pc:sldMk cId="109857222" sldId="256"/>
            <ac:grpSpMk id="14" creationId="{89D1390B-7E13-4B4F-9CB2-391063412E54}"/>
          </ac:grpSpMkLst>
        </pc:grpChg>
        <pc:picChg chg="add">
          <ac:chgData name="Maimouna Sylla (2439953)" userId="S::2439953@student.uwtsd.ac.uk::130be2f6-78d3-44c6-ac69-45e27a68949b" providerId="AD" clId="Web-{18AFFAB9-5859-3FB5-5F87-D8C98A8749CF}" dt="2026-06-09T14:04:53.547" v="0"/>
          <ac:picMkLst>
            <pc:docMk/>
            <pc:sldMk cId="109857222" sldId="256"/>
            <ac:picMk id="7" creationId="{B73EBB89-4041-B8F5-CFDC-236684F67E85}"/>
          </ac:picMkLst>
        </pc:picChg>
      </pc:sldChg>
      <pc:sldChg chg="addSp modSp mod setBg">
        <pc:chgData name="Maimouna Sylla (2439953)" userId="S::2439953@student.uwtsd.ac.uk::130be2f6-78d3-44c6-ac69-45e27a68949b" providerId="AD" clId="Web-{18AFFAB9-5859-3FB5-5F87-D8C98A8749CF}" dt="2026-06-09T14:06:56.362" v="1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18AFFAB9-5859-3FB5-5F87-D8C98A8749CF}" dt="2026-06-09T14:06:56.362" v="1"/>
          <ac:spMkLst>
            <pc:docMk/>
            <pc:sldMk cId="670501246" sldId="260"/>
            <ac:spMk id="2" creationId="{E104DF61-3FA2-7859-EE3A-14A02654F391}"/>
          </ac:spMkLst>
        </pc:spChg>
        <pc:spChg chg="mod">
          <ac:chgData name="Maimouna Sylla (2439953)" userId="S::2439953@student.uwtsd.ac.uk::130be2f6-78d3-44c6-ac69-45e27a68949b" providerId="AD" clId="Web-{18AFFAB9-5859-3FB5-5F87-D8C98A8749CF}" dt="2026-06-09T14:06:56.362" v="1"/>
          <ac:spMkLst>
            <pc:docMk/>
            <pc:sldMk cId="670501246" sldId="260"/>
            <ac:spMk id="3" creationId="{2DC0A42C-43A4-955E-B214-599097B37B8E}"/>
          </ac:spMkLst>
        </pc:spChg>
      </pc:sldChg>
    </pc:docChg>
  </pc:docChgLst>
  <pc:docChgLst>
    <pc:chgData name="Maimouna Sylla (2439953)" userId="S::2439953@student.uwtsd.ac.uk::130be2f6-78d3-44c6-ac69-45e27a68949b" providerId="AD" clId="Web-{824C370F-F2CE-60E2-0C66-819B639D9817}"/>
    <pc:docChg chg="modSld">
      <pc:chgData name="Maimouna Sylla (2439953)" userId="S::2439953@student.uwtsd.ac.uk::130be2f6-78d3-44c6-ac69-45e27a68949b" providerId="AD" clId="Web-{824C370F-F2CE-60E2-0C66-819B639D9817}" dt="2026-06-09T15:41:20.783" v="12"/>
      <pc:docMkLst>
        <pc:docMk/>
      </pc:docMkLst>
      <pc:sldChg chg="addSp delSp modSp mod setBg">
        <pc:chgData name="Maimouna Sylla (2439953)" userId="S::2439953@student.uwtsd.ac.uk::130be2f6-78d3-44c6-ac69-45e27a68949b" providerId="AD" clId="Web-{824C370F-F2CE-60E2-0C66-819B639D9817}" dt="2026-06-09T15:41:20.783" v="12"/>
        <pc:sldMkLst>
          <pc:docMk/>
          <pc:sldMk cId="436048447" sldId="257"/>
        </pc:sldMkLst>
        <pc:spChg chg="mod">
          <ac:chgData name="Maimouna Sylla (2439953)" userId="S::2439953@student.uwtsd.ac.uk::130be2f6-78d3-44c6-ac69-45e27a68949b" providerId="AD" clId="Web-{824C370F-F2CE-60E2-0C66-819B639D9817}" dt="2026-06-09T15:41:20.752" v="11"/>
          <ac:spMkLst>
            <pc:docMk/>
            <pc:sldMk cId="436048447" sldId="257"/>
            <ac:spMk id="2" creationId="{D08FA7A9-944C-7DA1-DB3D-0EB07E9464DF}"/>
          </ac:spMkLst>
        </pc:spChg>
        <pc:graphicFrameChg chg="add">
          <ac:chgData name="Maimouna Sylla (2439953)" userId="S::2439953@student.uwtsd.ac.uk::130be2f6-78d3-44c6-ac69-45e27a68949b" providerId="AD" clId="Web-{824C370F-F2CE-60E2-0C66-819B639D9817}" dt="2026-06-09T15:41:20.783" v="12"/>
          <ac:graphicFrameMkLst>
            <pc:docMk/>
            <pc:sldMk cId="436048447" sldId="257"/>
            <ac:graphicFrameMk id="13" creationId="{BE67F8E8-D2AB-4CE6-FB68-CEF3B30956A8}"/>
          </ac:graphicFrameMkLst>
        </pc:graphicFrameChg>
      </pc:sldChg>
      <pc:sldChg chg="modSp">
        <pc:chgData name="Maimouna Sylla (2439953)" userId="S::2439953@student.uwtsd.ac.uk::130be2f6-78d3-44c6-ac69-45e27a68949b" providerId="AD" clId="Web-{824C370F-F2CE-60E2-0C66-819B639D9817}" dt="2026-06-09T15:21:20.796" v="5" actId="20577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824C370F-F2CE-60E2-0C66-819B639D9817}" dt="2026-06-09T15:21:20.796" v="5" actId="20577"/>
          <ac:spMkLst>
            <pc:docMk/>
            <pc:sldMk cId="670501246" sldId="260"/>
            <ac:spMk id="3" creationId="{2DC0A42C-43A4-955E-B214-599097B37B8E}"/>
          </ac:spMkLst>
        </pc:spChg>
      </pc:sldChg>
    </pc:docChg>
  </pc:docChgLst>
  <pc:docChgLst>
    <pc:chgData name="Maimouna Sylla (2439953)" userId="S::2439953@student.uwtsd.ac.uk::130be2f6-78d3-44c6-ac69-45e27a68949b" providerId="AD" clId="Web-{336CF29C-8808-C2D3-B0EE-E5DCAEC6BAC7}"/>
    <pc:docChg chg="modSld modMainMaster">
      <pc:chgData name="Maimouna Sylla (2439953)" userId="S::2439953@student.uwtsd.ac.uk::130be2f6-78d3-44c6-ac69-45e27a68949b" providerId="AD" clId="Web-{336CF29C-8808-C2D3-B0EE-E5DCAEC6BAC7}" dt="2026-06-18T08:23:42.516" v="121"/>
      <pc:docMkLst>
        <pc:docMk/>
      </pc:docMkLst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109857222" sldId="256"/>
        </pc:sldMkLst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436048447" sldId="257"/>
        </pc:sldMkLst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2931643085" sldId="258"/>
        </pc:sldMkLst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670501246" sldId="260"/>
        </pc:sldMkLst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2340354393" sldId="261"/>
        </pc:sldMkLst>
      </pc:sldChg>
      <pc:sldChg chg="addSp delSp modSp mod setBg">
        <pc:chgData name="Maimouna Sylla (2439953)" userId="S::2439953@student.uwtsd.ac.uk::130be2f6-78d3-44c6-ac69-45e27a68949b" providerId="AD" clId="Web-{336CF29C-8808-C2D3-B0EE-E5DCAEC6BAC7}" dt="2026-06-17T22:05:16.086" v="55"/>
        <pc:sldMkLst>
          <pc:docMk/>
          <pc:sldMk cId="586683986" sldId="262"/>
        </pc:sldMkLst>
        <pc:spChg chg="mod">
          <ac:chgData name="Maimouna Sylla (2439953)" userId="S::2439953@student.uwtsd.ac.uk::130be2f6-78d3-44c6-ac69-45e27a68949b" providerId="AD" clId="Web-{336CF29C-8808-C2D3-B0EE-E5DCAEC6BAC7}" dt="2026-06-17T22:05:16.086" v="55"/>
          <ac:spMkLst>
            <pc:docMk/>
            <pc:sldMk cId="586683986" sldId="262"/>
            <ac:spMk id="2" creationId="{348008C3-9988-3F82-C1E7-CE4AD05DAF76}"/>
          </ac:spMkLst>
        </pc:spChg>
        <pc:spChg chg="mod">
          <ac:chgData name="Maimouna Sylla (2439953)" userId="S::2439953@student.uwtsd.ac.uk::130be2f6-78d3-44c6-ac69-45e27a68949b" providerId="AD" clId="Web-{336CF29C-8808-C2D3-B0EE-E5DCAEC6BAC7}" dt="2026-06-17T22:05:16.086" v="55"/>
          <ac:spMkLst>
            <pc:docMk/>
            <pc:sldMk cId="586683986" sldId="262"/>
            <ac:spMk id="3" creationId="{436B6B98-861B-1837-EBF4-DE605340DAF4}"/>
          </ac:spMkLst>
        </pc:spChg>
        <pc:spChg chg="add">
          <ac:chgData name="Maimouna Sylla (2439953)" userId="S::2439953@student.uwtsd.ac.uk::130be2f6-78d3-44c6-ac69-45e27a68949b" providerId="AD" clId="Web-{336CF29C-8808-C2D3-B0EE-E5DCAEC6BAC7}" dt="2026-06-17T22:05:16.086" v="55"/>
          <ac:spMkLst>
            <pc:docMk/>
            <pc:sldMk cId="586683986" sldId="262"/>
            <ac:spMk id="27" creationId="{889C5E17-24D0-4696-A3C5-A2261FB455FA}"/>
          </ac:spMkLst>
        </pc:spChg>
        <pc:spChg chg="add">
          <ac:chgData name="Maimouna Sylla (2439953)" userId="S::2439953@student.uwtsd.ac.uk::130be2f6-78d3-44c6-ac69-45e27a68949b" providerId="AD" clId="Web-{336CF29C-8808-C2D3-B0EE-E5DCAEC6BAC7}" dt="2026-06-17T22:05:16.086" v="55"/>
          <ac:spMkLst>
            <pc:docMk/>
            <pc:sldMk cId="586683986" sldId="262"/>
            <ac:spMk id="28" creationId="{6929B58F-2358-44CC-ACE5-EF1BD3C6C824}"/>
          </ac:spMkLst>
        </pc:spChg>
        <pc:grpChg chg="add">
          <ac:chgData name="Maimouna Sylla (2439953)" userId="S::2439953@student.uwtsd.ac.uk::130be2f6-78d3-44c6-ac69-45e27a68949b" providerId="AD" clId="Web-{336CF29C-8808-C2D3-B0EE-E5DCAEC6BAC7}" dt="2026-06-17T22:05:16.086" v="55"/>
          <ac:grpSpMkLst>
            <pc:docMk/>
            <pc:sldMk cId="586683986" sldId="262"/>
            <ac:grpSpMk id="29" creationId="{09DA5303-A1AF-4830-806C-51FCD96188B7}"/>
          </ac:grpSpMkLst>
        </pc:grpChg>
      </pc:sldChg>
      <pc:sldChg chg="addSp delSp modSp mod setBg">
        <pc:chgData name="Maimouna Sylla (2439953)" userId="S::2439953@student.uwtsd.ac.uk::130be2f6-78d3-44c6-ac69-45e27a68949b" providerId="AD" clId="Web-{336CF29C-8808-C2D3-B0EE-E5DCAEC6BAC7}" dt="2026-06-17T21:57:47.959" v="31"/>
        <pc:sldMkLst>
          <pc:docMk/>
          <pc:sldMk cId="204169863" sldId="264"/>
        </pc:sldMkLst>
        <pc:spChg chg="mod">
          <ac:chgData name="Maimouna Sylla (2439953)" userId="S::2439953@student.uwtsd.ac.uk::130be2f6-78d3-44c6-ac69-45e27a68949b" providerId="AD" clId="Web-{336CF29C-8808-C2D3-B0EE-E5DCAEC6BAC7}" dt="2026-06-17T21:53:14.122" v="21" actId="14100"/>
          <ac:spMkLst>
            <pc:docMk/>
            <pc:sldMk cId="204169863" sldId="264"/>
            <ac:spMk id="4" creationId="{EAD1B01B-59B5-DB0C-F51D-3D110B9AB6E2}"/>
          </ac:spMkLst>
        </pc:spChg>
        <pc:spChg chg="mod">
          <ac:chgData name="Maimouna Sylla (2439953)" userId="S::2439953@student.uwtsd.ac.uk::130be2f6-78d3-44c6-ac69-45e27a68949b" providerId="AD" clId="Web-{336CF29C-8808-C2D3-B0EE-E5DCAEC6BAC7}" dt="2026-06-17T21:52:21.746" v="18" actId="14100"/>
          <ac:spMkLst>
            <pc:docMk/>
            <pc:sldMk cId="204169863" sldId="264"/>
            <ac:spMk id="6" creationId="{B1FF12D7-6B90-AA5C-DFD7-56AE4EDEAB5D}"/>
          </ac:spMkLst>
        </pc:spChg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2283564127" sldId="265"/>
        </pc:sldMkLst>
      </pc:sldChg>
      <pc:sldChg chg="addSp delSp modSp mod setBg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2407877342" sldId="267"/>
        </pc:sldMkLst>
        <pc:spChg chg="mod">
          <ac:chgData name="Maimouna Sylla (2439953)" userId="S::2439953@student.uwtsd.ac.uk::130be2f6-78d3-44c6-ac69-45e27a68949b" providerId="AD" clId="Web-{336CF29C-8808-C2D3-B0EE-E5DCAEC6BAC7}" dt="2026-06-17T21:39:40.060" v="2"/>
          <ac:spMkLst>
            <pc:docMk/>
            <pc:sldMk cId="2407877342" sldId="267"/>
            <ac:spMk id="2" creationId="{B18D7C71-ECC7-1AAF-4D7A-3C9E52C7744B}"/>
          </ac:spMkLst>
        </pc:spChg>
        <pc:spChg chg="mod">
          <ac:chgData name="Maimouna Sylla (2439953)" userId="S::2439953@student.uwtsd.ac.uk::130be2f6-78d3-44c6-ac69-45e27a68949b" providerId="AD" clId="Web-{336CF29C-8808-C2D3-B0EE-E5DCAEC6BAC7}" dt="2026-06-17T21:39:40.060" v="2"/>
          <ac:spMkLst>
            <pc:docMk/>
            <pc:sldMk cId="2407877342" sldId="267"/>
            <ac:spMk id="3" creationId="{02350FB6-B187-B474-4D34-68E57A32B60C}"/>
          </ac:spMkLst>
        </pc:spChg>
        <pc:spChg chg="add">
          <ac:chgData name="Maimouna Sylla (2439953)" userId="S::2439953@student.uwtsd.ac.uk::130be2f6-78d3-44c6-ac69-45e27a68949b" providerId="AD" clId="Web-{336CF29C-8808-C2D3-B0EE-E5DCAEC6BAC7}" dt="2026-06-17T21:39:40.060" v="2"/>
          <ac:spMkLst>
            <pc:docMk/>
            <pc:sldMk cId="2407877342" sldId="267"/>
            <ac:spMk id="23" creationId="{CF75AD06-DFC4-4B3A-8490-330823D081CF}"/>
          </ac:spMkLst>
        </pc:spChg>
        <pc:spChg chg="add">
          <ac:chgData name="Maimouna Sylla (2439953)" userId="S::2439953@student.uwtsd.ac.uk::130be2f6-78d3-44c6-ac69-45e27a68949b" providerId="AD" clId="Web-{336CF29C-8808-C2D3-B0EE-E5DCAEC6BAC7}" dt="2026-06-17T21:39:40.060" v="2"/>
          <ac:spMkLst>
            <pc:docMk/>
            <pc:sldMk cId="2407877342" sldId="267"/>
            <ac:spMk id="24" creationId="{FC587C93-0840-40DF-96D5-D1F2137E6449}"/>
          </ac:spMkLst>
        </pc:spChg>
        <pc:grpChg chg="add">
          <ac:chgData name="Maimouna Sylla (2439953)" userId="S::2439953@student.uwtsd.ac.uk::130be2f6-78d3-44c6-ac69-45e27a68949b" providerId="AD" clId="Web-{336CF29C-8808-C2D3-B0EE-E5DCAEC6BAC7}" dt="2026-06-17T21:39:40.060" v="2"/>
          <ac:grpSpMkLst>
            <pc:docMk/>
            <pc:sldMk cId="2407877342" sldId="267"/>
            <ac:grpSpMk id="18" creationId="{47A3A52F-BCB3-444D-9372-EE018B135C49}"/>
          </ac:grpSpMkLst>
        </pc:grpChg>
        <pc:grpChg chg="add">
          <ac:chgData name="Maimouna Sylla (2439953)" userId="S::2439953@student.uwtsd.ac.uk::130be2f6-78d3-44c6-ac69-45e27a68949b" providerId="AD" clId="Web-{336CF29C-8808-C2D3-B0EE-E5DCAEC6BAC7}" dt="2026-06-17T21:39:40.060" v="2"/>
          <ac:grpSpMkLst>
            <pc:docMk/>
            <pc:sldMk cId="2407877342" sldId="267"/>
            <ac:grpSpMk id="25" creationId="{5E02D55A-F529-4B19-BAF9-F63240A7B490}"/>
          </ac:grpSpMkLst>
        </pc:grpChg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1940156031" sldId="268"/>
        </pc:sldMkLst>
      </pc:sldChg>
      <pc:sldChg chg="addSp modSp mod setBg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3973794129" sldId="269"/>
        </pc:sldMkLst>
        <pc:spChg chg="mod">
          <ac:chgData name="Maimouna Sylla (2439953)" userId="S::2439953@student.uwtsd.ac.uk::130be2f6-78d3-44c6-ac69-45e27a68949b" providerId="AD" clId="Web-{336CF29C-8808-C2D3-B0EE-E5DCAEC6BAC7}" dt="2026-06-17T21:51:40.948" v="15" actId="20577"/>
          <ac:spMkLst>
            <pc:docMk/>
            <pc:sldMk cId="3973794129" sldId="269"/>
            <ac:spMk id="3" creationId="{E2A0D273-AF9B-BC0C-B4C8-C932160ED1D1}"/>
          </ac:spMkLst>
        </pc:spChg>
        <pc:spChg chg="add">
          <ac:chgData name="Maimouna Sylla (2439953)" userId="S::2439953@student.uwtsd.ac.uk::130be2f6-78d3-44c6-ac69-45e27a68949b" providerId="AD" clId="Web-{336CF29C-8808-C2D3-B0EE-E5DCAEC6BAC7}" dt="2026-06-17T21:47:47.690" v="3"/>
          <ac:spMkLst>
            <pc:docMk/>
            <pc:sldMk cId="3973794129" sldId="269"/>
            <ac:spMk id="9" creationId="{04812C46-200A-4DEB-A05E-3ED6C68C2387}"/>
          </ac:spMkLst>
        </pc:spChg>
        <pc:spChg chg="add">
          <ac:chgData name="Maimouna Sylla (2439953)" userId="S::2439953@student.uwtsd.ac.uk::130be2f6-78d3-44c6-ac69-45e27a68949b" providerId="AD" clId="Web-{336CF29C-8808-C2D3-B0EE-E5DCAEC6BAC7}" dt="2026-06-17T21:47:47.690" v="3"/>
          <ac:spMkLst>
            <pc:docMk/>
            <pc:sldMk cId="3973794129" sldId="269"/>
            <ac:spMk id="11" creationId="{D1EA859B-E555-4109-94F3-6700E046E008}"/>
          </ac:spMkLst>
        </pc:spChg>
        <pc:picChg chg="add">
          <ac:chgData name="Maimouna Sylla (2439953)" userId="S::2439953@student.uwtsd.ac.uk::130be2f6-78d3-44c6-ac69-45e27a68949b" providerId="AD" clId="Web-{336CF29C-8808-C2D3-B0EE-E5DCAEC6BAC7}" dt="2026-06-17T21:47:47.690" v="3"/>
          <ac:picMkLst>
            <pc:docMk/>
            <pc:sldMk cId="3973794129" sldId="269"/>
            <ac:picMk id="5" creationId="{1D77E03A-4E9F-9823-40C9-64F97F204B40}"/>
          </ac:picMkLst>
        </pc:picChg>
      </pc:sldChg>
      <pc:sldChg chg="mod">
        <pc:chgData name="Maimouna Sylla (2439953)" userId="S::2439953@student.uwtsd.ac.uk::130be2f6-78d3-44c6-ac69-45e27a68949b" providerId="AD" clId="Web-{336CF29C-8808-C2D3-B0EE-E5DCAEC6BAC7}" dt="2026-06-17T21:56:00.049" v="23"/>
        <pc:sldMkLst>
          <pc:docMk/>
          <pc:sldMk cId="1117044554" sldId="270"/>
        </pc:sldMkLst>
      </pc:sldChg>
      <pc:sldChg chg="modSp mod">
        <pc:chgData name="Maimouna Sylla (2439953)" userId="S::2439953@student.uwtsd.ac.uk::130be2f6-78d3-44c6-ac69-45e27a68949b" providerId="AD" clId="Web-{336CF29C-8808-C2D3-B0EE-E5DCAEC6BAC7}" dt="2026-06-18T08:23:42.516" v="121"/>
        <pc:sldMkLst>
          <pc:docMk/>
          <pc:sldMk cId="4117376826" sldId="271"/>
        </pc:sldMkLst>
        <pc:graphicFrameChg chg="mod modGraphic">
          <ac:chgData name="Maimouna Sylla (2439953)" userId="S::2439953@student.uwtsd.ac.uk::130be2f6-78d3-44c6-ac69-45e27a68949b" providerId="AD" clId="Web-{336CF29C-8808-C2D3-B0EE-E5DCAEC6BAC7}" dt="2026-06-18T08:23:42.516" v="121"/>
          <ac:graphicFrameMkLst>
            <pc:docMk/>
            <pc:sldMk cId="4117376826" sldId="271"/>
            <ac:graphicFrameMk id="4" creationId="{EFEFAE7C-C0D8-58F1-13E1-2E804BA43B00}"/>
          </ac:graphicFrameMkLst>
        </pc:graphicFrameChg>
      </pc:sldChg>
      <pc:sldMasterChg chg="mod setBg modSldLayout">
        <pc:chgData name="Maimouna Sylla (2439953)" userId="S::2439953@student.uwtsd.ac.uk::130be2f6-78d3-44c6-ac69-45e27a68949b" providerId="AD" clId="Web-{336CF29C-8808-C2D3-B0EE-E5DCAEC6BAC7}" dt="2026-06-17T21:56:00.049" v="23"/>
        <pc:sldMasterMkLst>
          <pc:docMk/>
          <pc:sldMasterMk cId="2460954070" sldId="2147483660"/>
        </pc:sldMasterMkLst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Maimouna Sylla (2439953)" userId="S::2439953@student.uwtsd.ac.uk::130be2f6-78d3-44c6-ac69-45e27a68949b" providerId="AD" clId="Web-{336CF29C-8808-C2D3-B0EE-E5DCAEC6BAC7}" dt="2026-06-17T21:56:00.049" v="23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Maimouna Sylla (2439953)" userId="S::2439953@student.uwtsd.ac.uk::130be2f6-78d3-44c6-ac69-45e27a68949b" providerId="AD" clId="Web-{5D4BA384-5969-0272-75D7-9BE9BC162529}"/>
    <pc:docChg chg="modSld">
      <pc:chgData name="Maimouna Sylla (2439953)" userId="S::2439953@student.uwtsd.ac.uk::130be2f6-78d3-44c6-ac69-45e27a68949b" providerId="AD" clId="Web-{5D4BA384-5969-0272-75D7-9BE9BC162529}" dt="2026-06-01T17:26:58.082" v="81" actId="20577"/>
      <pc:docMkLst>
        <pc:docMk/>
      </pc:docMkLst>
      <pc:sldChg chg="modSp">
        <pc:chgData name="Maimouna Sylla (2439953)" userId="S::2439953@student.uwtsd.ac.uk::130be2f6-78d3-44c6-ac69-45e27a68949b" providerId="AD" clId="Web-{5D4BA384-5969-0272-75D7-9BE9BC162529}" dt="2026-06-01T17:26:58.082" v="81" actId="20577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5D4BA384-5969-0272-75D7-9BE9BC162529}" dt="2026-06-01T17:26:58.082" v="81" actId="20577"/>
          <ac:spMkLst>
            <pc:docMk/>
            <pc:sldMk cId="670501246" sldId="260"/>
            <ac:spMk id="3" creationId="{2DC0A42C-43A4-955E-B214-599097B37B8E}"/>
          </ac:spMkLst>
        </pc:spChg>
      </pc:sldChg>
      <pc:sldChg chg="modSp">
        <pc:chgData name="Maimouna Sylla (2439953)" userId="S::2439953@student.uwtsd.ac.uk::130be2f6-78d3-44c6-ac69-45e27a68949b" providerId="AD" clId="Web-{5D4BA384-5969-0272-75D7-9BE9BC162529}" dt="2026-06-01T17:24:57.199" v="77" actId="1076"/>
        <pc:sldMkLst>
          <pc:docMk/>
          <pc:sldMk cId="2283564127" sldId="265"/>
        </pc:sldMkLst>
        <pc:graphicFrameChg chg="mod modGraphic">
          <ac:chgData name="Maimouna Sylla (2439953)" userId="S::2439953@student.uwtsd.ac.uk::130be2f6-78d3-44c6-ac69-45e27a68949b" providerId="AD" clId="Web-{5D4BA384-5969-0272-75D7-9BE9BC162529}" dt="2026-06-01T17:24:57.199" v="77" actId="1076"/>
          <ac:graphicFrameMkLst>
            <pc:docMk/>
            <pc:sldMk cId="2283564127" sldId="265"/>
            <ac:graphicFrameMk id="7" creationId="{68DB8FEF-8403-E475-5F1A-E90499C04019}"/>
          </ac:graphicFrameMkLst>
        </pc:graphicFrameChg>
      </pc:sldChg>
    </pc:docChg>
  </pc:docChgLst>
  <pc:docChgLst>
    <pc:chgData name="Maimouna Sylla (2439953)" userId="S::2439953@student.uwtsd.ac.uk::130be2f6-78d3-44c6-ac69-45e27a68949b" providerId="AD" clId="Web-{925C0A1A-6FBE-7C53-79ED-1D5875D73626}"/>
    <pc:docChg chg="modSld">
      <pc:chgData name="Maimouna Sylla (2439953)" userId="S::2439953@student.uwtsd.ac.uk::130be2f6-78d3-44c6-ac69-45e27a68949b" providerId="AD" clId="Web-{925C0A1A-6FBE-7C53-79ED-1D5875D73626}" dt="2026-06-09T14:03:15.789" v="33"/>
      <pc:docMkLst>
        <pc:docMk/>
      </pc:docMkLst>
      <pc:sldChg chg="addSp delSp modSp">
        <pc:chgData name="Maimouna Sylla (2439953)" userId="S::2439953@student.uwtsd.ac.uk::130be2f6-78d3-44c6-ac69-45e27a68949b" providerId="AD" clId="Web-{925C0A1A-6FBE-7C53-79ED-1D5875D73626}" dt="2026-06-09T14:03:15.789" v="33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925C0A1A-6FBE-7C53-79ED-1D5875D73626}" dt="2026-06-09T13:55:37.506" v="4" actId="20577"/>
          <ac:spMkLst>
            <pc:docMk/>
            <pc:sldMk cId="670501246" sldId="260"/>
            <ac:spMk id="2" creationId="{E104DF61-3FA2-7859-EE3A-14A02654F391}"/>
          </ac:spMkLst>
        </pc:spChg>
      </pc:sldChg>
    </pc:docChg>
  </pc:docChgLst>
  <pc:docChgLst>
    <pc:chgData clId="Web-{5E67BBCE-06EF-AFEB-3427-A667D0BBAB39}"/>
    <pc:docChg chg="modSld">
      <pc:chgData name="" userId="" providerId="" clId="Web-{5E67BBCE-06EF-AFEB-3427-A667D0BBAB39}" dt="2026-06-22T08:51:26.037" v="1" actId="14100"/>
      <pc:docMkLst>
        <pc:docMk/>
      </pc:docMkLst>
      <pc:sldChg chg="modSp">
        <pc:chgData name="" userId="" providerId="" clId="Web-{5E67BBCE-06EF-AFEB-3427-A667D0BBAB39}" dt="2026-06-22T08:51:26.037" v="1" actId="14100"/>
        <pc:sldMkLst>
          <pc:docMk/>
          <pc:sldMk cId="2407877342" sldId="267"/>
        </pc:sldMkLst>
        <pc:spChg chg="mod">
          <ac:chgData name="" userId="" providerId="" clId="Web-{5E67BBCE-06EF-AFEB-3427-A667D0BBAB39}" dt="2026-06-22T08:51:26.037" v="1" actId="14100"/>
          <ac:spMkLst>
            <pc:docMk/>
            <pc:sldMk cId="2407877342" sldId="267"/>
            <ac:spMk id="2" creationId="{B18D7C71-ECC7-1AAF-4D7A-3C9E52C7744B}"/>
          </ac:spMkLst>
        </pc:spChg>
      </pc:sldChg>
    </pc:docChg>
  </pc:docChgLst>
  <pc:docChgLst>
    <pc:chgData name="Maimouna Sylla (2439953)" userId="S::2439953@student.uwtsd.ac.uk::130be2f6-78d3-44c6-ac69-45e27a68949b" providerId="AD" clId="Web-{6618AF28-55E7-3F0A-319A-DB28EC166BE7}"/>
    <pc:docChg chg="modSld">
      <pc:chgData name="Maimouna Sylla (2439953)" userId="S::2439953@student.uwtsd.ac.uk::130be2f6-78d3-44c6-ac69-45e27a68949b" providerId="AD" clId="Web-{6618AF28-55E7-3F0A-319A-DB28EC166BE7}" dt="2026-05-30T21:31:07.776" v="9" actId="20577"/>
      <pc:docMkLst>
        <pc:docMk/>
      </pc:docMkLst>
      <pc:sldChg chg="modSp">
        <pc:chgData name="Maimouna Sylla (2439953)" userId="S::2439953@student.uwtsd.ac.uk::130be2f6-78d3-44c6-ac69-45e27a68949b" providerId="AD" clId="Web-{6618AF28-55E7-3F0A-319A-DB28EC166BE7}" dt="2026-05-30T20:10:26.736" v="1" actId="20577"/>
        <pc:sldMkLst>
          <pc:docMk/>
          <pc:sldMk cId="204169863" sldId="264"/>
        </pc:sldMkLst>
        <pc:spChg chg="mod">
          <ac:chgData name="Maimouna Sylla (2439953)" userId="S::2439953@student.uwtsd.ac.uk::130be2f6-78d3-44c6-ac69-45e27a68949b" providerId="AD" clId="Web-{6618AF28-55E7-3F0A-319A-DB28EC166BE7}" dt="2026-05-30T20:10:26.736" v="1" actId="20577"/>
          <ac:spMkLst>
            <pc:docMk/>
            <pc:sldMk cId="204169863" sldId="264"/>
            <ac:spMk id="4" creationId="{EAD1B01B-59B5-DB0C-F51D-3D110B9AB6E2}"/>
          </ac:spMkLst>
        </pc:spChg>
      </pc:sldChg>
      <pc:sldChg chg="modSp">
        <pc:chgData name="Maimouna Sylla (2439953)" userId="S::2439953@student.uwtsd.ac.uk::130be2f6-78d3-44c6-ac69-45e27a68949b" providerId="AD" clId="Web-{6618AF28-55E7-3F0A-319A-DB28EC166BE7}" dt="2026-05-30T21:31:07.776" v="9" actId="20577"/>
        <pc:sldMkLst>
          <pc:docMk/>
          <pc:sldMk cId="2283564127" sldId="265"/>
        </pc:sldMkLst>
      </pc:sldChg>
    </pc:docChg>
  </pc:docChgLst>
  <pc:docChgLst>
    <pc:chgData name="Maimouna Sylla (2439953)" userId="S::2439953@student.uwtsd.ac.uk::130be2f6-78d3-44c6-ac69-45e27a68949b" providerId="AD" clId="Web-{D4907B79-6185-0B04-5E49-FA897DBAB144}"/>
    <pc:docChg chg="addSld delSld modSld sldOrd">
      <pc:chgData name="Maimouna Sylla (2439953)" userId="S::2439953@student.uwtsd.ac.uk::130be2f6-78d3-44c6-ac69-45e27a68949b" providerId="AD" clId="Web-{D4907B79-6185-0B04-5E49-FA897DBAB144}" dt="2026-06-14T19:54:09.466" v="1484"/>
      <pc:docMkLst>
        <pc:docMk/>
      </pc:docMkLst>
      <pc:sldChg chg="ord">
        <pc:chgData name="Maimouna Sylla (2439953)" userId="S::2439953@student.uwtsd.ac.uk::130be2f6-78d3-44c6-ac69-45e27a68949b" providerId="AD" clId="Web-{D4907B79-6185-0B04-5E49-FA897DBAB144}" dt="2026-06-14T16:15:59.737" v="0"/>
        <pc:sldMkLst>
          <pc:docMk/>
          <pc:sldMk cId="109857222" sldId="256"/>
        </pc:sldMkLst>
      </pc:sldChg>
      <pc:sldChg chg="delSp modSp mod modClrScheme chgLayout">
        <pc:chgData name="Maimouna Sylla (2439953)" userId="S::2439953@student.uwtsd.ac.uk::130be2f6-78d3-44c6-ac69-45e27a68949b" providerId="AD" clId="Web-{D4907B79-6185-0B04-5E49-FA897DBAB144}" dt="2026-06-14T16:22:15.737" v="30"/>
        <pc:sldMkLst>
          <pc:docMk/>
          <pc:sldMk cId="436048447" sldId="257"/>
        </pc:sldMkLst>
        <pc:spChg chg="mod ord">
          <ac:chgData name="Maimouna Sylla (2439953)" userId="S::2439953@student.uwtsd.ac.uk::130be2f6-78d3-44c6-ac69-45e27a68949b" providerId="AD" clId="Web-{D4907B79-6185-0B04-5E49-FA897DBAB144}" dt="2026-06-14T16:22:15.737" v="30"/>
          <ac:spMkLst>
            <pc:docMk/>
            <pc:sldMk cId="436048447" sldId="257"/>
            <ac:spMk id="2" creationId="{D08FA7A9-944C-7DA1-DB3D-0EB07E9464DF}"/>
          </ac:spMkLst>
        </pc:spChg>
        <pc:graphicFrameChg chg="mod ord">
          <ac:chgData name="Maimouna Sylla (2439953)" userId="S::2439953@student.uwtsd.ac.uk::130be2f6-78d3-44c6-ac69-45e27a68949b" providerId="AD" clId="Web-{D4907B79-6185-0B04-5E49-FA897DBAB144}" dt="2026-06-14T16:22:15.737" v="30"/>
          <ac:graphicFrameMkLst>
            <pc:docMk/>
            <pc:sldMk cId="436048447" sldId="257"/>
            <ac:graphicFrameMk id="13" creationId="{BE67F8E8-D2AB-4CE6-FB68-CEF3B30956A8}"/>
          </ac:graphicFrameMkLst>
        </pc:graphicFrameChg>
      </pc:sldChg>
      <pc:sldChg chg="delSp modSp ord">
        <pc:chgData name="Maimouna Sylla (2439953)" userId="S::2439953@student.uwtsd.ac.uk::130be2f6-78d3-44c6-ac69-45e27a68949b" providerId="AD" clId="Web-{D4907B79-6185-0B04-5E49-FA897DBAB144}" dt="2026-06-14T16:42:39.569" v="89"/>
        <pc:sldMkLst>
          <pc:docMk/>
          <pc:sldMk cId="2340354393" sldId="261"/>
        </pc:sldMkLst>
        <pc:spChg chg="mod">
          <ac:chgData name="Maimouna Sylla (2439953)" userId="S::2439953@student.uwtsd.ac.uk::130be2f6-78d3-44c6-ac69-45e27a68949b" providerId="AD" clId="Web-{D4907B79-6185-0B04-5E49-FA897DBAB144}" dt="2026-06-14T16:41:56.099" v="86" actId="20577"/>
          <ac:spMkLst>
            <pc:docMk/>
            <pc:sldMk cId="2340354393" sldId="261"/>
            <ac:spMk id="2" creationId="{982D14FC-392C-90D1-3665-73010F86E7CE}"/>
          </ac:spMkLst>
        </pc:spChg>
        <pc:spChg chg="mod">
          <ac:chgData name="Maimouna Sylla (2439953)" userId="S::2439953@student.uwtsd.ac.uk::130be2f6-78d3-44c6-ac69-45e27a68949b" providerId="AD" clId="Web-{D4907B79-6185-0B04-5E49-FA897DBAB144}" dt="2026-06-14T16:42:33.256" v="88" actId="14100"/>
          <ac:spMkLst>
            <pc:docMk/>
            <pc:sldMk cId="2340354393" sldId="261"/>
            <ac:spMk id="4" creationId="{396F9370-01A3-C191-6D36-687527CA0051}"/>
          </ac:spMkLst>
        </pc:spChg>
      </pc:sldChg>
      <pc:sldChg chg="addSp delSp modSp mod modClrScheme chgLayout">
        <pc:chgData name="Maimouna Sylla (2439953)" userId="S::2439953@student.uwtsd.ac.uk::130be2f6-78d3-44c6-ac69-45e27a68949b" providerId="AD" clId="Web-{D4907B79-6185-0B04-5E49-FA897DBAB144}" dt="2026-06-14T16:45:51.952" v="105" actId="14100"/>
        <pc:sldMkLst>
          <pc:docMk/>
          <pc:sldMk cId="204169863" sldId="264"/>
        </pc:sldMkLst>
        <pc:spChg chg="mod ord">
          <ac:chgData name="Maimouna Sylla (2439953)" userId="S::2439953@student.uwtsd.ac.uk::130be2f6-78d3-44c6-ac69-45e27a68949b" providerId="AD" clId="Web-{D4907B79-6185-0B04-5E49-FA897DBAB144}" dt="2026-06-14T16:25:00.556" v="36"/>
          <ac:spMkLst>
            <pc:docMk/>
            <pc:sldMk cId="204169863" sldId="264"/>
            <ac:spMk id="2" creationId="{38318365-68BF-F80B-694E-FD8B36DD71A2}"/>
          </ac:spMkLst>
        </pc:spChg>
        <pc:spChg chg="mod ord">
          <ac:chgData name="Maimouna Sylla (2439953)" userId="S::2439953@student.uwtsd.ac.uk::130be2f6-78d3-44c6-ac69-45e27a68949b" providerId="AD" clId="Web-{D4907B79-6185-0B04-5E49-FA897DBAB144}" dt="2026-06-14T16:45:51.952" v="105" actId="14100"/>
          <ac:spMkLst>
            <pc:docMk/>
            <pc:sldMk cId="204169863" sldId="264"/>
            <ac:spMk id="4" creationId="{EAD1B01B-59B5-DB0C-F51D-3D110B9AB6E2}"/>
          </ac:spMkLst>
        </pc:spChg>
        <pc:spChg chg="add mod ord">
          <ac:chgData name="Maimouna Sylla (2439953)" userId="S::2439953@student.uwtsd.ac.uk::130be2f6-78d3-44c6-ac69-45e27a68949b" providerId="AD" clId="Web-{D4907B79-6185-0B04-5E49-FA897DBAB144}" dt="2026-06-14T16:44:27.949" v="98" actId="14100"/>
          <ac:spMkLst>
            <pc:docMk/>
            <pc:sldMk cId="204169863" sldId="264"/>
            <ac:spMk id="6" creationId="{B1FF12D7-6B90-AA5C-DFD7-56AE4EDEAB5D}"/>
          </ac:spMkLst>
        </pc:spChg>
      </pc:sldChg>
      <pc:sldChg chg="modSp">
        <pc:chgData name="Maimouna Sylla (2439953)" userId="S::2439953@student.uwtsd.ac.uk::130be2f6-78d3-44c6-ac69-45e27a68949b" providerId="AD" clId="Web-{D4907B79-6185-0B04-5E49-FA897DBAB144}" dt="2026-06-14T16:19:07.495" v="22" actId="20577"/>
        <pc:sldMkLst>
          <pc:docMk/>
          <pc:sldMk cId="2407877342" sldId="267"/>
        </pc:sldMkLst>
        <pc:spChg chg="mod">
          <ac:chgData name="Maimouna Sylla (2439953)" userId="S::2439953@student.uwtsd.ac.uk::130be2f6-78d3-44c6-ac69-45e27a68949b" providerId="AD" clId="Web-{D4907B79-6185-0B04-5E49-FA897DBAB144}" dt="2026-06-14T16:17:14.849" v="3" actId="20577"/>
          <ac:spMkLst>
            <pc:docMk/>
            <pc:sldMk cId="2407877342" sldId="267"/>
            <ac:spMk id="2" creationId="{B18D7C71-ECC7-1AAF-4D7A-3C9E52C7744B}"/>
          </ac:spMkLst>
        </pc:spChg>
        <pc:spChg chg="mod">
          <ac:chgData name="Maimouna Sylla (2439953)" userId="S::2439953@student.uwtsd.ac.uk::130be2f6-78d3-44c6-ac69-45e27a68949b" providerId="AD" clId="Web-{D4907B79-6185-0B04-5E49-FA897DBAB144}" dt="2026-06-14T16:19:07.495" v="22" actId="20577"/>
          <ac:spMkLst>
            <pc:docMk/>
            <pc:sldMk cId="2407877342" sldId="267"/>
            <ac:spMk id="3" creationId="{02350FB6-B187-B474-4D34-68E57A32B60C}"/>
          </ac:spMkLst>
        </pc:spChg>
      </pc:sldChg>
      <pc:sldChg chg="addSp modSp new mod modClrScheme chgLayout">
        <pc:chgData name="Maimouna Sylla (2439953)" userId="S::2439953@student.uwtsd.ac.uk::130be2f6-78d3-44c6-ac69-45e27a68949b" providerId="AD" clId="Web-{D4907B79-6185-0B04-5E49-FA897DBAB144}" dt="2026-06-14T16:21:41.923" v="28" actId="20577"/>
        <pc:sldMkLst>
          <pc:docMk/>
          <pc:sldMk cId="1940156031" sldId="268"/>
        </pc:sldMkLst>
        <pc:spChg chg="mod ord">
          <ac:chgData name="Maimouna Sylla (2439953)" userId="S::2439953@student.uwtsd.ac.uk::130be2f6-78d3-44c6-ac69-45e27a68949b" providerId="AD" clId="Web-{D4907B79-6185-0B04-5E49-FA897DBAB144}" dt="2026-06-14T16:21:41.923" v="28" actId="20577"/>
          <ac:spMkLst>
            <pc:docMk/>
            <pc:sldMk cId="1940156031" sldId="268"/>
            <ac:spMk id="2" creationId="{DCC55F79-77F6-782C-08EC-2C8C011E7DDE}"/>
          </ac:spMkLst>
        </pc:spChg>
      </pc:sldChg>
      <pc:sldChg chg="delSp modSp new mod modClrScheme chgLayout">
        <pc:chgData name="Maimouna Sylla (2439953)" userId="S::2439953@student.uwtsd.ac.uk::130be2f6-78d3-44c6-ac69-45e27a68949b" providerId="AD" clId="Web-{D4907B79-6185-0B04-5E49-FA897DBAB144}" dt="2026-06-14T16:35:34.739" v="51" actId="20577"/>
        <pc:sldMkLst>
          <pc:docMk/>
          <pc:sldMk cId="3973794129" sldId="269"/>
        </pc:sldMkLst>
        <pc:spChg chg="mod ord">
          <ac:chgData name="Maimouna Sylla (2439953)" userId="S::2439953@student.uwtsd.ac.uk::130be2f6-78d3-44c6-ac69-45e27a68949b" providerId="AD" clId="Web-{D4907B79-6185-0B04-5E49-FA897DBAB144}" dt="2026-06-14T16:35:34.739" v="51" actId="20577"/>
          <ac:spMkLst>
            <pc:docMk/>
            <pc:sldMk cId="3973794129" sldId="269"/>
            <ac:spMk id="3" creationId="{E2A0D273-AF9B-BC0C-B4C8-C932160ED1D1}"/>
          </ac:spMkLst>
        </pc:spChg>
      </pc:sldChg>
      <pc:sldChg chg="modSp new">
        <pc:chgData name="Maimouna Sylla (2439953)" userId="S::2439953@student.uwtsd.ac.uk::130be2f6-78d3-44c6-ac69-45e27a68949b" providerId="AD" clId="Web-{D4907B79-6185-0B04-5E49-FA897DBAB144}" dt="2026-06-14T16:41:21.644" v="81" actId="20577"/>
        <pc:sldMkLst>
          <pc:docMk/>
          <pc:sldMk cId="1117044554" sldId="270"/>
        </pc:sldMkLst>
        <pc:spChg chg="mod">
          <ac:chgData name="Maimouna Sylla (2439953)" userId="S::2439953@student.uwtsd.ac.uk::130be2f6-78d3-44c6-ac69-45e27a68949b" providerId="AD" clId="Web-{D4907B79-6185-0B04-5E49-FA897DBAB144}" dt="2026-06-14T16:41:09.894" v="80" actId="20577"/>
          <ac:spMkLst>
            <pc:docMk/>
            <pc:sldMk cId="1117044554" sldId="270"/>
            <ac:spMk id="2" creationId="{24B714A2-8FB5-273B-10C5-7FC7D6F2C32D}"/>
          </ac:spMkLst>
        </pc:spChg>
        <pc:spChg chg="mod">
          <ac:chgData name="Maimouna Sylla (2439953)" userId="S::2439953@student.uwtsd.ac.uk::130be2f6-78d3-44c6-ac69-45e27a68949b" providerId="AD" clId="Web-{D4907B79-6185-0B04-5E49-FA897DBAB144}" dt="2026-06-14T16:41:21.644" v="81" actId="20577"/>
          <ac:spMkLst>
            <pc:docMk/>
            <pc:sldMk cId="1117044554" sldId="270"/>
            <ac:spMk id="3" creationId="{DAB8D325-ED36-5A73-61DD-78E4A1579E1D}"/>
          </ac:spMkLst>
        </pc:spChg>
      </pc:sldChg>
      <pc:sldChg chg="addSp delSp modSp new">
        <pc:chgData name="Maimouna Sylla (2439953)" userId="S::2439953@student.uwtsd.ac.uk::130be2f6-78d3-44c6-ac69-45e27a68949b" providerId="AD" clId="Web-{D4907B79-6185-0B04-5E49-FA897DBAB144}" dt="2026-06-14T19:54:09.466" v="1484"/>
        <pc:sldMkLst>
          <pc:docMk/>
          <pc:sldMk cId="4117376826" sldId="271"/>
        </pc:sldMkLst>
        <pc:spChg chg="mod">
          <ac:chgData name="Maimouna Sylla (2439953)" userId="S::2439953@student.uwtsd.ac.uk::130be2f6-78d3-44c6-ac69-45e27a68949b" providerId="AD" clId="Web-{D4907B79-6185-0B04-5E49-FA897DBAB144}" dt="2026-06-14T19:48:49.254" v="1442" actId="20577"/>
          <ac:spMkLst>
            <pc:docMk/>
            <pc:sldMk cId="4117376826" sldId="271"/>
            <ac:spMk id="2" creationId="{39A1B268-F755-1B4A-25DA-0474E3BB35AE}"/>
          </ac:spMkLst>
        </pc:spChg>
        <pc:graphicFrameChg chg="add mod ord modGraphic">
          <ac:chgData name="Maimouna Sylla (2439953)" userId="S::2439953@student.uwtsd.ac.uk::130be2f6-78d3-44c6-ac69-45e27a68949b" providerId="AD" clId="Web-{D4907B79-6185-0B04-5E49-FA897DBAB144}" dt="2026-06-14T19:54:09.466" v="1484"/>
          <ac:graphicFrameMkLst>
            <pc:docMk/>
            <pc:sldMk cId="4117376826" sldId="271"/>
            <ac:graphicFrameMk id="4" creationId="{EFEFAE7C-C0D8-58F1-13E1-2E804BA43B00}"/>
          </ac:graphicFrameMkLst>
        </pc:graphicFrameChg>
      </pc:sldChg>
    </pc:docChg>
  </pc:docChgLst>
  <pc:docChgLst>
    <pc:chgData name="Maimouna Sylla (2439953)" userId="S::2439953@student.uwtsd.ac.uk::130be2f6-78d3-44c6-ac69-45e27a68949b" providerId="AD" clId="Web-{43361666-D9F5-8C56-817E-22B05863421C}"/>
    <pc:docChg chg="addSld modSld">
      <pc:chgData name="Maimouna Sylla (2439953)" userId="S::2439953@student.uwtsd.ac.uk::130be2f6-78d3-44c6-ac69-45e27a68949b" providerId="AD" clId="Web-{43361666-D9F5-8C56-817E-22B05863421C}" dt="2026-06-04T15:01:56.812" v="46" actId="20577"/>
      <pc:docMkLst>
        <pc:docMk/>
      </pc:docMkLst>
      <pc:sldChg chg="modSp">
        <pc:chgData name="Maimouna Sylla (2439953)" userId="S::2439953@student.uwtsd.ac.uk::130be2f6-78d3-44c6-ac69-45e27a68949b" providerId="AD" clId="Web-{43361666-D9F5-8C56-817E-22B05863421C}" dt="2026-06-04T14:55:44.288" v="22" actId="20577"/>
        <pc:sldMkLst>
          <pc:docMk/>
          <pc:sldMk cId="109857222" sldId="256"/>
        </pc:sldMkLst>
        <pc:spChg chg="mod">
          <ac:chgData name="Maimouna Sylla (2439953)" userId="S::2439953@student.uwtsd.ac.uk::130be2f6-78d3-44c6-ac69-45e27a68949b" providerId="AD" clId="Web-{43361666-D9F5-8C56-817E-22B05863421C}" dt="2026-06-04T14:55:44.288" v="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aimouna Sylla (2439953)" userId="S::2439953@student.uwtsd.ac.uk::130be2f6-78d3-44c6-ac69-45e27a68949b" providerId="AD" clId="Web-{43361666-D9F5-8C56-817E-22B05863421C}" dt="2026-06-04T14:56:18.164" v="24" actId="20577"/>
        <pc:sldMkLst>
          <pc:docMk/>
          <pc:sldMk cId="436048447" sldId="257"/>
        </pc:sldMkLst>
      </pc:sldChg>
      <pc:sldChg chg="modSp">
        <pc:chgData name="Maimouna Sylla (2439953)" userId="S::2439953@student.uwtsd.ac.uk::130be2f6-78d3-44c6-ac69-45e27a68949b" providerId="AD" clId="Web-{43361666-D9F5-8C56-817E-22B05863421C}" dt="2026-06-04T14:50:20.093" v="20" actId="20577"/>
        <pc:sldMkLst>
          <pc:docMk/>
          <pc:sldMk cId="2931643085" sldId="258"/>
        </pc:sldMkLst>
        <pc:spChg chg="mod">
          <ac:chgData name="Maimouna Sylla (2439953)" userId="S::2439953@student.uwtsd.ac.uk::130be2f6-78d3-44c6-ac69-45e27a68949b" providerId="AD" clId="Web-{43361666-D9F5-8C56-817E-22B05863421C}" dt="2026-06-04T14:48:40.684" v="16" actId="20577"/>
          <ac:spMkLst>
            <pc:docMk/>
            <pc:sldMk cId="2931643085" sldId="258"/>
            <ac:spMk id="3" creationId="{68109C00-9916-E9F7-42E0-CBEA18346D2C}"/>
          </ac:spMkLst>
        </pc:spChg>
        <pc:spChg chg="mod">
          <ac:chgData name="Maimouna Sylla (2439953)" userId="S::2439953@student.uwtsd.ac.uk::130be2f6-78d3-44c6-ac69-45e27a68949b" providerId="AD" clId="Web-{43361666-D9F5-8C56-817E-22B05863421C}" dt="2026-06-04T14:50:20.093" v="20" actId="20577"/>
          <ac:spMkLst>
            <pc:docMk/>
            <pc:sldMk cId="2931643085" sldId="258"/>
            <ac:spMk id="4" creationId="{B2F7F460-FBDA-B11C-B7CB-2DEB97C45DD6}"/>
          </ac:spMkLst>
        </pc:spChg>
        <pc:spChg chg="mod">
          <ac:chgData name="Maimouna Sylla (2439953)" userId="S::2439953@student.uwtsd.ac.uk::130be2f6-78d3-44c6-ac69-45e27a68949b" providerId="AD" clId="Web-{43361666-D9F5-8C56-817E-22B05863421C}" dt="2026-06-04T14:49:58.873" v="18" actId="20577"/>
          <ac:spMkLst>
            <pc:docMk/>
            <pc:sldMk cId="2931643085" sldId="258"/>
            <ac:spMk id="5" creationId="{917609B4-9C24-07D8-B5B7-946E13700647}"/>
          </ac:spMkLst>
        </pc:spChg>
      </pc:sldChg>
      <pc:sldChg chg="modSp">
        <pc:chgData name="Maimouna Sylla (2439953)" userId="S::2439953@student.uwtsd.ac.uk::130be2f6-78d3-44c6-ac69-45e27a68949b" providerId="AD" clId="Web-{43361666-D9F5-8C56-817E-22B05863421C}" dt="2026-06-04T15:01:56.812" v="46" actId="20577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43361666-D9F5-8C56-817E-22B05863421C}" dt="2026-06-04T15:01:56.812" v="46" actId="20577"/>
          <ac:spMkLst>
            <pc:docMk/>
            <pc:sldMk cId="670501246" sldId="260"/>
            <ac:spMk id="3" creationId="{2DC0A42C-43A4-955E-B214-599097B37B8E}"/>
          </ac:spMkLst>
        </pc:spChg>
      </pc:sldChg>
    </pc:docChg>
  </pc:docChgLst>
  <pc:docChgLst>
    <pc:chgData name="Maimouna Sylla (2439953)" userId="S::2439953@student.uwtsd.ac.uk::130be2f6-78d3-44c6-ac69-45e27a68949b" providerId="AD" clId="Web-{2AFAE902-E613-9996-E611-D28186BF1720}"/>
    <pc:docChg chg="modSld">
      <pc:chgData name="Maimouna Sylla (2439953)" userId="S::2439953@student.uwtsd.ac.uk::130be2f6-78d3-44c6-ac69-45e27a68949b" providerId="AD" clId="Web-{2AFAE902-E613-9996-E611-D28186BF1720}" dt="2026-06-10T21:06:22.612" v="18"/>
      <pc:docMkLst>
        <pc:docMk/>
      </pc:docMkLst>
      <pc:sldChg chg="addSp delSp modSp">
        <pc:chgData name="Maimouna Sylla (2439953)" userId="S::2439953@student.uwtsd.ac.uk::130be2f6-78d3-44c6-ac69-45e27a68949b" providerId="AD" clId="Web-{2AFAE902-E613-9996-E611-D28186BF1720}" dt="2026-06-10T21:06:22.612" v="18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2AFAE902-E613-9996-E611-D28186BF1720}" dt="2026-06-10T21:06:22.612" v="18"/>
          <ac:spMkLst>
            <pc:docMk/>
            <pc:sldMk cId="670501246" sldId="260"/>
            <ac:spMk id="2" creationId="{E104DF61-3FA2-7859-EE3A-14A02654F391}"/>
          </ac:spMkLst>
        </pc:spChg>
        <pc:spChg chg="mod">
          <ac:chgData name="Maimouna Sylla (2439953)" userId="S::2439953@student.uwtsd.ac.uk::130be2f6-78d3-44c6-ac69-45e27a68949b" providerId="AD" clId="Web-{2AFAE902-E613-9996-E611-D28186BF1720}" dt="2026-06-10T21:06:22.612" v="18"/>
          <ac:spMkLst>
            <pc:docMk/>
            <pc:sldMk cId="670501246" sldId="260"/>
            <ac:spMk id="3" creationId="{2DC0A42C-43A4-955E-B214-599097B37B8E}"/>
          </ac:spMkLst>
        </pc:spChg>
        <pc:spChg chg="add">
          <ac:chgData name="Maimouna Sylla (2439953)" userId="S::2439953@student.uwtsd.ac.uk::130be2f6-78d3-44c6-ac69-45e27a68949b" providerId="AD" clId="Web-{2AFAE902-E613-9996-E611-D28186BF1720}" dt="2026-06-10T21:06:22.612" v="18"/>
          <ac:spMkLst>
            <pc:docMk/>
            <pc:sldMk cId="670501246" sldId="260"/>
            <ac:spMk id="19" creationId="{45D37F4E-DDB4-456B-97E0-9937730A039F}"/>
          </ac:spMkLst>
        </pc:spChg>
        <pc:spChg chg="add">
          <ac:chgData name="Maimouna Sylla (2439953)" userId="S::2439953@student.uwtsd.ac.uk::130be2f6-78d3-44c6-ac69-45e27a68949b" providerId="AD" clId="Web-{2AFAE902-E613-9996-E611-D28186BF1720}" dt="2026-06-10T21:06:22.612" v="18"/>
          <ac:spMkLst>
            <pc:docMk/>
            <pc:sldMk cId="670501246" sldId="260"/>
            <ac:spMk id="21" creationId="{B2DD41CD-8F47-4F56-AD12-4E2FF7696987}"/>
          </ac:spMkLst>
        </pc:spChg>
        <pc:picChg chg="add mod ord">
          <ac:chgData name="Maimouna Sylla (2439953)" userId="S::2439953@student.uwtsd.ac.uk::130be2f6-78d3-44c6-ac69-45e27a68949b" providerId="AD" clId="Web-{2AFAE902-E613-9996-E611-D28186BF1720}" dt="2026-06-10T21:06:22.612" v="18"/>
          <ac:picMkLst>
            <pc:docMk/>
            <pc:sldMk cId="670501246" sldId="260"/>
            <ac:picMk id="11" creationId="{B82710EE-C384-033C-7B66-FC0B51F68D6B}"/>
          </ac:picMkLst>
        </pc:picChg>
      </pc:sldChg>
    </pc:docChg>
  </pc:docChgLst>
  <pc:docChgLst>
    <pc:chgData name="Maimouna Sylla (2439953)" userId="S::2439953@student.uwtsd.ac.uk::130be2f6-78d3-44c6-ac69-45e27a68949b" providerId="AD" clId="Web-{5F08D037-8607-7F18-4711-38C20F383487}"/>
    <pc:docChg chg="modSld">
      <pc:chgData name="Maimouna Sylla (2439953)" userId="S::2439953@student.uwtsd.ac.uk::130be2f6-78d3-44c6-ac69-45e27a68949b" providerId="AD" clId="Web-{5F08D037-8607-7F18-4711-38C20F383487}" dt="2026-06-17T18:16:17.311" v="36"/>
      <pc:docMkLst>
        <pc:docMk/>
      </pc:docMkLst>
      <pc:sldChg chg="addSp mod setBg">
        <pc:chgData name="Maimouna Sylla (2439953)" userId="S::2439953@student.uwtsd.ac.uk::130be2f6-78d3-44c6-ac69-45e27a68949b" providerId="AD" clId="Web-{5F08D037-8607-7F18-4711-38C20F383487}" dt="2026-06-17T18:16:17.311" v="36"/>
        <pc:sldMkLst>
          <pc:docMk/>
          <pc:sldMk cId="436048447" sldId="257"/>
        </pc:sldMkLst>
        <pc:spChg chg="add">
          <ac:chgData name="Maimouna Sylla (2439953)" userId="S::2439953@student.uwtsd.ac.uk::130be2f6-78d3-44c6-ac69-45e27a68949b" providerId="AD" clId="Web-{5F08D037-8607-7F18-4711-38C20F383487}" dt="2026-06-17T18:16:17.311" v="36"/>
          <ac:spMkLst>
            <pc:docMk/>
            <pc:sldMk cId="436048447" sldId="257"/>
            <ac:spMk id="18" creationId="{2215C6C6-E45C-4179-9FC1-E8A4C1D47430}"/>
          </ac:spMkLst>
        </pc:spChg>
        <pc:spChg chg="add">
          <ac:chgData name="Maimouna Sylla (2439953)" userId="S::2439953@student.uwtsd.ac.uk::130be2f6-78d3-44c6-ac69-45e27a68949b" providerId="AD" clId="Web-{5F08D037-8607-7F18-4711-38C20F383487}" dt="2026-06-17T18:16:17.311" v="36"/>
          <ac:spMkLst>
            <pc:docMk/>
            <pc:sldMk cId="436048447" sldId="257"/>
            <ac:spMk id="24" creationId="{3776B14B-F2F4-4825-8DA8-8C7A0F2B3960}"/>
          </ac:spMkLst>
        </pc:spChg>
        <pc:grpChg chg="add">
          <ac:chgData name="Maimouna Sylla (2439953)" userId="S::2439953@student.uwtsd.ac.uk::130be2f6-78d3-44c6-ac69-45e27a68949b" providerId="AD" clId="Web-{5F08D037-8607-7F18-4711-38C20F383487}" dt="2026-06-17T18:16:17.311" v="36"/>
          <ac:grpSpMkLst>
            <pc:docMk/>
            <pc:sldMk cId="436048447" sldId="257"/>
            <ac:grpSpMk id="20" creationId="{5FE9FE4C-C9E0-4C54-8010-EA9D29CD4D59}"/>
          </ac:grpSpMkLst>
        </pc:grpChg>
      </pc:sldChg>
      <pc:sldChg chg="addSp delSp modSp">
        <pc:chgData name="Maimouna Sylla (2439953)" userId="S::2439953@student.uwtsd.ac.uk::130be2f6-78d3-44c6-ac69-45e27a68949b" providerId="AD" clId="Web-{5F08D037-8607-7F18-4711-38C20F383487}" dt="2026-06-17T18:08:01.570" v="33"/>
        <pc:sldMkLst>
          <pc:docMk/>
          <pc:sldMk cId="1940156031" sldId="268"/>
        </pc:sldMkLst>
        <pc:spChg chg="mod ord">
          <ac:chgData name="Maimouna Sylla (2439953)" userId="S::2439953@student.uwtsd.ac.uk::130be2f6-78d3-44c6-ac69-45e27a68949b" providerId="AD" clId="Web-{5F08D037-8607-7F18-4711-38C20F383487}" dt="2026-06-17T18:08:01.570" v="33"/>
          <ac:spMkLst>
            <pc:docMk/>
            <pc:sldMk cId="1940156031" sldId="268"/>
            <ac:spMk id="2" creationId="{DCC55F79-77F6-782C-08EC-2C8C011E7DDE}"/>
          </ac:spMkLst>
        </pc:spChg>
        <pc:spChg chg="add">
          <ac:chgData name="Maimouna Sylla (2439953)" userId="S::2439953@student.uwtsd.ac.uk::130be2f6-78d3-44c6-ac69-45e27a68949b" providerId="AD" clId="Web-{5F08D037-8607-7F18-4711-38C20F383487}" dt="2026-06-17T18:08:01.570" v="33"/>
          <ac:spMkLst>
            <pc:docMk/>
            <pc:sldMk cId="1940156031" sldId="268"/>
            <ac:spMk id="50" creationId="{9F7D5CDA-D291-4307-BF55-1381FED29634}"/>
          </ac:spMkLst>
        </pc:spChg>
        <pc:spChg chg="add">
          <ac:chgData name="Maimouna Sylla (2439953)" userId="S::2439953@student.uwtsd.ac.uk::130be2f6-78d3-44c6-ac69-45e27a68949b" providerId="AD" clId="Web-{5F08D037-8607-7F18-4711-38C20F383487}" dt="2026-06-17T18:08:01.570" v="33"/>
          <ac:spMkLst>
            <pc:docMk/>
            <pc:sldMk cId="1940156031" sldId="268"/>
            <ac:spMk id="52" creationId="{59B296B9-C5A5-4E4F-9B60-C907B5F1466C}"/>
          </ac:spMkLst>
        </pc:spChg>
        <pc:spChg chg="add">
          <ac:chgData name="Maimouna Sylla (2439953)" userId="S::2439953@student.uwtsd.ac.uk::130be2f6-78d3-44c6-ac69-45e27a68949b" providerId="AD" clId="Web-{5F08D037-8607-7F18-4711-38C20F383487}" dt="2026-06-17T18:08:01.570" v="33"/>
          <ac:spMkLst>
            <pc:docMk/>
            <pc:sldMk cId="1940156031" sldId="268"/>
            <ac:spMk id="54" creationId="{D0300FD3-5AF1-6305-15FA-9078072672E2}"/>
          </ac:spMkLst>
        </pc:spChg>
        <pc:graphicFrameChg chg="mod modGraphic">
          <ac:chgData name="Maimouna Sylla (2439953)" userId="S::2439953@student.uwtsd.ac.uk::130be2f6-78d3-44c6-ac69-45e27a68949b" providerId="AD" clId="Web-{5F08D037-8607-7F18-4711-38C20F383487}" dt="2026-06-17T18:08:01.570" v="33"/>
          <ac:graphicFrameMkLst>
            <pc:docMk/>
            <pc:sldMk cId="1940156031" sldId="268"/>
            <ac:graphicFrameMk id="11" creationId="{9BD9C4F4-0854-919D-B164-A3C51E1AABBC}"/>
          </ac:graphicFrameMkLst>
        </pc:graphicFrameChg>
        <pc:picChg chg="mod">
          <ac:chgData name="Maimouna Sylla (2439953)" userId="S::2439953@student.uwtsd.ac.uk::130be2f6-78d3-44c6-ac69-45e27a68949b" providerId="AD" clId="Web-{5F08D037-8607-7F18-4711-38C20F383487}" dt="2026-06-17T18:08:01.570" v="33"/>
          <ac:picMkLst>
            <pc:docMk/>
            <pc:sldMk cId="1940156031" sldId="268"/>
            <ac:picMk id="5" creationId="{7BF6699E-B1E4-B92D-90D7-88779415947C}"/>
          </ac:picMkLst>
        </pc:picChg>
      </pc:sldChg>
      <pc:sldChg chg="modSp">
        <pc:chgData name="Maimouna Sylla (2439953)" userId="S::2439953@student.uwtsd.ac.uk::130be2f6-78d3-44c6-ac69-45e27a68949b" providerId="AD" clId="Web-{5F08D037-8607-7F18-4711-38C20F383487}" dt="2026-06-16T16:07:37.270" v="11" actId="20577"/>
        <pc:sldMkLst>
          <pc:docMk/>
          <pc:sldMk cId="1117044554" sldId="270"/>
        </pc:sldMkLst>
        <pc:spChg chg="mod">
          <ac:chgData name="Maimouna Sylla (2439953)" userId="S::2439953@student.uwtsd.ac.uk::130be2f6-78d3-44c6-ac69-45e27a68949b" providerId="AD" clId="Web-{5F08D037-8607-7F18-4711-38C20F383487}" dt="2026-06-16T16:07:37.270" v="11" actId="20577"/>
          <ac:spMkLst>
            <pc:docMk/>
            <pc:sldMk cId="1117044554" sldId="270"/>
            <ac:spMk id="3" creationId="{DAB8D325-ED36-5A73-61DD-78E4A1579E1D}"/>
          </ac:spMkLst>
        </pc:spChg>
      </pc:sldChg>
    </pc:docChg>
  </pc:docChgLst>
  <pc:docChgLst>
    <pc:chgData name="Maimouna Sylla (2439953)" userId="S::2439953@student.uwtsd.ac.uk::130be2f6-78d3-44c6-ac69-45e27a68949b" providerId="AD" clId="Web-{3357D934-42BA-054C-EB4E-6DE74675DD57}"/>
    <pc:docChg chg="modSld">
      <pc:chgData name="Maimouna Sylla (2439953)" userId="S::2439953@student.uwtsd.ac.uk::130be2f6-78d3-44c6-ac69-45e27a68949b" providerId="AD" clId="Web-{3357D934-42BA-054C-EB4E-6DE74675DD57}" dt="2026-06-09T15:44:43.043" v="2" actId="20577"/>
      <pc:docMkLst>
        <pc:docMk/>
      </pc:docMkLst>
      <pc:sldChg chg="addSp modSp mod setBg">
        <pc:chgData name="Maimouna Sylla (2439953)" userId="S::2439953@student.uwtsd.ac.uk::130be2f6-78d3-44c6-ac69-45e27a68949b" providerId="AD" clId="Web-{3357D934-42BA-054C-EB4E-6DE74675DD57}" dt="2026-06-09T15:44:43.043" v="2" actId="20577"/>
        <pc:sldMkLst>
          <pc:docMk/>
          <pc:sldMk cId="2931643085" sldId="258"/>
        </pc:sldMkLst>
        <pc:spChg chg="mod">
          <ac:chgData name="Maimouna Sylla (2439953)" userId="S::2439953@student.uwtsd.ac.uk::130be2f6-78d3-44c6-ac69-45e27a68949b" providerId="AD" clId="Web-{3357D934-42BA-054C-EB4E-6DE74675DD57}" dt="2026-06-09T15:43:34.474" v="0"/>
          <ac:spMkLst>
            <pc:docMk/>
            <pc:sldMk cId="2931643085" sldId="258"/>
            <ac:spMk id="2" creationId="{FBEE33C6-8277-7AD1-8C45-4A205919866D}"/>
          </ac:spMkLst>
        </pc:spChg>
        <pc:spChg chg="mod">
          <ac:chgData name="Maimouna Sylla (2439953)" userId="S::2439953@student.uwtsd.ac.uk::130be2f6-78d3-44c6-ac69-45e27a68949b" providerId="AD" clId="Web-{3357D934-42BA-054C-EB4E-6DE74675DD57}" dt="2026-06-09T15:43:44.600" v="1" actId="20577"/>
          <ac:spMkLst>
            <pc:docMk/>
            <pc:sldMk cId="2931643085" sldId="258"/>
            <ac:spMk id="3" creationId="{68109C00-9916-E9F7-42E0-CBEA18346D2C}"/>
          </ac:spMkLst>
        </pc:spChg>
        <pc:spChg chg="mod ord">
          <ac:chgData name="Maimouna Sylla (2439953)" userId="S::2439953@student.uwtsd.ac.uk::130be2f6-78d3-44c6-ac69-45e27a68949b" providerId="AD" clId="Web-{3357D934-42BA-054C-EB4E-6DE74675DD57}" dt="2026-06-09T15:44:43.043" v="2" actId="20577"/>
          <ac:spMkLst>
            <pc:docMk/>
            <pc:sldMk cId="2931643085" sldId="258"/>
            <ac:spMk id="4" creationId="{B2F7F460-FBDA-B11C-B7CB-2DEB97C45DD6}"/>
          </ac:spMkLst>
        </pc:spChg>
        <pc:spChg chg="mod">
          <ac:chgData name="Maimouna Sylla (2439953)" userId="S::2439953@student.uwtsd.ac.uk::130be2f6-78d3-44c6-ac69-45e27a68949b" providerId="AD" clId="Web-{3357D934-42BA-054C-EB4E-6DE74675DD57}" dt="2026-06-09T15:43:34.474" v="0"/>
          <ac:spMkLst>
            <pc:docMk/>
            <pc:sldMk cId="2931643085" sldId="258"/>
            <ac:spMk id="5" creationId="{917609B4-9C24-07D8-B5B7-946E13700647}"/>
          </ac:spMkLst>
        </pc:spChg>
      </pc:sldChg>
    </pc:docChg>
  </pc:docChgLst>
  <pc:docChgLst>
    <pc:chgData name="Maimouna Sylla (2439953)" userId="S::2439953@student.uwtsd.ac.uk::130be2f6-78d3-44c6-ac69-45e27a68949b" providerId="AD" clId="Web-{C98EB96F-029D-8EB1-96C7-F4A9FF618F4F}"/>
    <pc:docChg chg="addSld modSld">
      <pc:chgData name="Maimouna Sylla (2439953)" userId="S::2439953@student.uwtsd.ac.uk::130be2f6-78d3-44c6-ac69-45e27a68949b" providerId="AD" clId="Web-{C98EB96F-029D-8EB1-96C7-F4A9FF618F4F}" dt="2026-06-11T14:25:50.304" v="124" actId="20577"/>
      <pc:docMkLst>
        <pc:docMk/>
      </pc:docMkLst>
      <pc:sldChg chg="modSp">
        <pc:chgData name="Maimouna Sylla (2439953)" userId="S::2439953@student.uwtsd.ac.uk::130be2f6-78d3-44c6-ac69-45e27a68949b" providerId="AD" clId="Web-{C98EB96F-029D-8EB1-96C7-F4A9FF618F4F}" dt="2026-06-11T14:25:50.304" v="124" actId="20577"/>
        <pc:sldMkLst>
          <pc:docMk/>
          <pc:sldMk cId="586683986" sldId="262"/>
        </pc:sldMkLst>
        <pc:spChg chg="mod">
          <ac:chgData name="Maimouna Sylla (2439953)" userId="S::2439953@student.uwtsd.ac.uk::130be2f6-78d3-44c6-ac69-45e27a68949b" providerId="AD" clId="Web-{C98EB96F-029D-8EB1-96C7-F4A9FF618F4F}" dt="2026-06-11T14:25:50.304" v="124" actId="20577"/>
          <ac:spMkLst>
            <pc:docMk/>
            <pc:sldMk cId="586683986" sldId="262"/>
            <ac:spMk id="3" creationId="{436B6B98-861B-1837-EBF4-DE605340DAF4}"/>
          </ac:spMkLst>
        </pc:spChg>
      </pc:sldChg>
      <pc:sldChg chg="modSp new">
        <pc:chgData name="Maimouna Sylla (2439953)" userId="S::2439953@student.uwtsd.ac.uk::130be2f6-78d3-44c6-ac69-45e27a68949b" providerId="AD" clId="Web-{C98EB96F-029D-8EB1-96C7-F4A9FF618F4F}" dt="2026-06-11T12:48:14.101" v="117" actId="20577"/>
        <pc:sldMkLst>
          <pc:docMk/>
          <pc:sldMk cId="2407877342" sldId="267"/>
        </pc:sldMkLst>
        <pc:spChg chg="mod">
          <ac:chgData name="Maimouna Sylla (2439953)" userId="S::2439953@student.uwtsd.ac.uk::130be2f6-78d3-44c6-ac69-45e27a68949b" providerId="AD" clId="Web-{C98EB96F-029D-8EB1-96C7-F4A9FF618F4F}" dt="2026-06-11T12:43:33.244" v="38" actId="20577"/>
          <ac:spMkLst>
            <pc:docMk/>
            <pc:sldMk cId="2407877342" sldId="267"/>
            <ac:spMk id="2" creationId="{B18D7C71-ECC7-1AAF-4D7A-3C9E52C7744B}"/>
          </ac:spMkLst>
        </pc:spChg>
        <pc:spChg chg="mod">
          <ac:chgData name="Maimouna Sylla (2439953)" userId="S::2439953@student.uwtsd.ac.uk::130be2f6-78d3-44c6-ac69-45e27a68949b" providerId="AD" clId="Web-{C98EB96F-029D-8EB1-96C7-F4A9FF618F4F}" dt="2026-06-11T12:48:14.101" v="117" actId="20577"/>
          <ac:spMkLst>
            <pc:docMk/>
            <pc:sldMk cId="2407877342" sldId="267"/>
            <ac:spMk id="3" creationId="{02350FB6-B187-B474-4D34-68E57A32B60C}"/>
          </ac:spMkLst>
        </pc:spChg>
      </pc:sldChg>
    </pc:docChg>
  </pc:docChgLst>
  <pc:docChgLst>
    <pc:chgData name="Maimouna Sylla (2439953)" userId="S::2439953@student.uwtsd.ac.uk::130be2f6-78d3-44c6-ac69-45e27a68949b" providerId="AD" clId="Web-{B6BF92C1-D979-9038-B26A-4B15EEC2C1D3}"/>
    <pc:docChg chg="modSld">
      <pc:chgData name="Maimouna Sylla (2439953)" userId="S::2439953@student.uwtsd.ac.uk::130be2f6-78d3-44c6-ac69-45e27a68949b" providerId="AD" clId="Web-{B6BF92C1-D979-9038-B26A-4B15EEC2C1D3}" dt="2026-06-11T12:20:36.755" v="66"/>
      <pc:docMkLst>
        <pc:docMk/>
      </pc:docMkLst>
      <pc:sldChg chg="modSp">
        <pc:chgData name="Maimouna Sylla (2439953)" userId="S::2439953@student.uwtsd.ac.uk::130be2f6-78d3-44c6-ac69-45e27a68949b" providerId="AD" clId="Web-{B6BF92C1-D979-9038-B26A-4B15EEC2C1D3}" dt="2026-06-11T12:14:56.305" v="1" actId="20577"/>
        <pc:sldMkLst>
          <pc:docMk/>
          <pc:sldMk cId="670501246" sldId="260"/>
        </pc:sldMkLst>
        <pc:spChg chg="mod">
          <ac:chgData name="Maimouna Sylla (2439953)" userId="S::2439953@student.uwtsd.ac.uk::130be2f6-78d3-44c6-ac69-45e27a68949b" providerId="AD" clId="Web-{B6BF92C1-D979-9038-B26A-4B15EEC2C1D3}" dt="2026-06-11T12:14:56.305" v="1" actId="20577"/>
          <ac:spMkLst>
            <pc:docMk/>
            <pc:sldMk cId="670501246" sldId="260"/>
            <ac:spMk id="3" creationId="{2DC0A42C-43A4-955E-B214-599097B37B8E}"/>
          </ac:spMkLst>
        </pc:spChg>
      </pc:sldChg>
    </pc:docChg>
  </pc:docChgLst>
  <pc:docChgLst>
    <pc:chgData name="Maimouna Sylla (2439953)" userId="S::2439953@student.uwtsd.ac.uk::130be2f6-78d3-44c6-ac69-45e27a68949b" providerId="AD" clId="Web-{8029653C-10E5-A33B-FB77-8118E6665AB3}"/>
    <pc:docChg chg="addSld delSld modSld sldOrd">
      <pc:chgData name="Maimouna Sylla (2439953)" userId="S::2439953@student.uwtsd.ac.uk::130be2f6-78d3-44c6-ac69-45e27a68949b" providerId="AD" clId="Web-{8029653C-10E5-A33B-FB77-8118E6665AB3}" dt="2026-05-30T22:28:11.018" v="3248" actId="1076"/>
      <pc:docMkLst>
        <pc:docMk/>
      </pc:docMkLst>
      <pc:sldChg chg="modSp">
        <pc:chgData name="Maimouna Sylla (2439953)" userId="S::2439953@student.uwtsd.ac.uk::130be2f6-78d3-44c6-ac69-45e27a68949b" providerId="AD" clId="Web-{8029653C-10E5-A33B-FB77-8118E6665AB3}" dt="2026-05-28T09:18:29.199" v="0" actId="20577"/>
        <pc:sldMkLst>
          <pc:docMk/>
          <pc:sldMk cId="436048447" sldId="257"/>
        </pc:sldMkLst>
      </pc:sldChg>
      <pc:sldChg chg="addSp delSp modSp mod modClrScheme chgLayout">
        <pc:chgData name="Maimouna Sylla (2439953)" userId="S::2439953@student.uwtsd.ac.uk::130be2f6-78d3-44c6-ac69-45e27a68949b" providerId="AD" clId="Web-{8029653C-10E5-A33B-FB77-8118E6665AB3}" dt="2026-05-30T14:46:07.325" v="1571" actId="20577"/>
        <pc:sldMkLst>
          <pc:docMk/>
          <pc:sldMk cId="2931643085" sldId="258"/>
        </pc:sldMkLst>
        <pc:spChg chg="mod ord">
          <ac:chgData name="Maimouna Sylla (2439953)" userId="S::2439953@student.uwtsd.ac.uk::130be2f6-78d3-44c6-ac69-45e27a68949b" providerId="AD" clId="Web-{8029653C-10E5-A33B-FB77-8118E6665AB3}" dt="2026-05-28T10:17:06.379" v="412"/>
          <ac:spMkLst>
            <pc:docMk/>
            <pc:sldMk cId="2931643085" sldId="258"/>
            <ac:spMk id="2" creationId="{FBEE33C6-8277-7AD1-8C45-4A205919866D}"/>
          </ac:spMkLst>
        </pc:spChg>
        <pc:spChg chg="mod ord">
          <ac:chgData name="Maimouna Sylla (2439953)" userId="S::2439953@student.uwtsd.ac.uk::130be2f6-78d3-44c6-ac69-45e27a68949b" providerId="AD" clId="Web-{8029653C-10E5-A33B-FB77-8118E6665AB3}" dt="2026-05-30T14:45:15.073" v="1562" actId="20577"/>
          <ac:spMkLst>
            <pc:docMk/>
            <pc:sldMk cId="2931643085" sldId="258"/>
            <ac:spMk id="3" creationId="{68109C00-9916-E9F7-42E0-CBEA18346D2C}"/>
          </ac:spMkLst>
        </pc:spChg>
        <pc:spChg chg="mod ord">
          <ac:chgData name="Maimouna Sylla (2439953)" userId="S::2439953@student.uwtsd.ac.uk::130be2f6-78d3-44c6-ac69-45e27a68949b" providerId="AD" clId="Web-{8029653C-10E5-A33B-FB77-8118E6665AB3}" dt="2026-05-30T14:46:07.325" v="1571" actId="20577"/>
          <ac:spMkLst>
            <pc:docMk/>
            <pc:sldMk cId="2931643085" sldId="258"/>
            <ac:spMk id="4" creationId="{B2F7F460-FBDA-B11C-B7CB-2DEB97C45DD6}"/>
          </ac:spMkLst>
        </pc:spChg>
        <pc:spChg chg="add mod">
          <ac:chgData name="Maimouna Sylla (2439953)" userId="S::2439953@student.uwtsd.ac.uk::130be2f6-78d3-44c6-ac69-45e27a68949b" providerId="AD" clId="Web-{8029653C-10E5-A33B-FB77-8118E6665AB3}" dt="2026-05-29T14:15:33.969" v="697" actId="14100"/>
          <ac:spMkLst>
            <pc:docMk/>
            <pc:sldMk cId="2931643085" sldId="258"/>
            <ac:spMk id="5" creationId="{917609B4-9C24-07D8-B5B7-946E13700647}"/>
          </ac:spMkLst>
        </pc:spChg>
      </pc:sldChg>
      <pc:sldChg chg="addSp delSp modSp new mod modClrScheme modShow chgLayout">
        <pc:chgData name="Maimouna Sylla (2439953)" userId="S::2439953@student.uwtsd.ac.uk::130be2f6-78d3-44c6-ac69-45e27a68949b" providerId="AD" clId="Web-{8029653C-10E5-A33B-FB77-8118E6665AB3}" dt="2026-05-30T14:48:03.969" v="1574"/>
        <pc:sldMkLst>
          <pc:docMk/>
          <pc:sldMk cId="670501246" sldId="260"/>
        </pc:sldMkLst>
        <pc:spChg chg="mod ord">
          <ac:chgData name="Maimouna Sylla (2439953)" userId="S::2439953@student.uwtsd.ac.uk::130be2f6-78d3-44c6-ac69-45e27a68949b" providerId="AD" clId="Web-{8029653C-10E5-A33B-FB77-8118E6665AB3}" dt="2026-05-30T14:48:03.969" v="1574"/>
          <ac:spMkLst>
            <pc:docMk/>
            <pc:sldMk cId="670501246" sldId="260"/>
            <ac:spMk id="2" creationId="{E104DF61-3FA2-7859-EE3A-14A02654F391}"/>
          </ac:spMkLst>
        </pc:spChg>
        <pc:spChg chg="mod ord">
          <ac:chgData name="Maimouna Sylla (2439953)" userId="S::2439953@student.uwtsd.ac.uk::130be2f6-78d3-44c6-ac69-45e27a68949b" providerId="AD" clId="Web-{8029653C-10E5-A33B-FB77-8118E6665AB3}" dt="2026-05-30T14:48:03.969" v="1574"/>
          <ac:spMkLst>
            <pc:docMk/>
            <pc:sldMk cId="670501246" sldId="260"/>
            <ac:spMk id="3" creationId="{2DC0A42C-43A4-955E-B214-599097B37B8E}"/>
          </ac:spMkLst>
        </pc:spChg>
      </pc:sldChg>
      <pc:sldChg chg="addSp modSp new mod modClrScheme chgLayout">
        <pc:chgData name="Maimouna Sylla (2439953)" userId="S::2439953@student.uwtsd.ac.uk::130be2f6-78d3-44c6-ac69-45e27a68949b" providerId="AD" clId="Web-{8029653C-10E5-A33B-FB77-8118E6665AB3}" dt="2026-05-30T15:57:44.892" v="2308" actId="20577"/>
        <pc:sldMkLst>
          <pc:docMk/>
          <pc:sldMk cId="2340354393" sldId="261"/>
        </pc:sldMkLst>
        <pc:spChg chg="mod ord">
          <ac:chgData name="Maimouna Sylla (2439953)" userId="S::2439953@student.uwtsd.ac.uk::130be2f6-78d3-44c6-ac69-45e27a68949b" providerId="AD" clId="Web-{8029653C-10E5-A33B-FB77-8118E6665AB3}" dt="2026-05-30T14:53:22.073" v="1601" actId="20577"/>
          <ac:spMkLst>
            <pc:docMk/>
            <pc:sldMk cId="2340354393" sldId="261"/>
            <ac:spMk id="2" creationId="{982D14FC-392C-90D1-3665-73010F86E7CE}"/>
          </ac:spMkLst>
        </pc:spChg>
        <pc:spChg chg="add mod ord">
          <ac:chgData name="Maimouna Sylla (2439953)" userId="S::2439953@student.uwtsd.ac.uk::130be2f6-78d3-44c6-ac69-45e27a68949b" providerId="AD" clId="Web-{8029653C-10E5-A33B-FB77-8118E6665AB3}" dt="2026-05-30T15:57:44.892" v="2308" actId="20577"/>
          <ac:spMkLst>
            <pc:docMk/>
            <pc:sldMk cId="2340354393" sldId="261"/>
            <ac:spMk id="4" creationId="{396F9370-01A3-C191-6D36-687527CA0051}"/>
          </ac:spMkLst>
        </pc:spChg>
      </pc:sldChg>
      <pc:sldChg chg="modSp new">
        <pc:chgData name="Maimouna Sylla (2439953)" userId="S::2439953@student.uwtsd.ac.uk::130be2f6-78d3-44c6-ac69-45e27a68949b" providerId="AD" clId="Web-{8029653C-10E5-A33B-FB77-8118E6665AB3}" dt="2026-05-30T17:26:53.715" v="2961" actId="20577"/>
        <pc:sldMkLst>
          <pc:docMk/>
          <pc:sldMk cId="586683986" sldId="262"/>
        </pc:sldMkLst>
        <pc:spChg chg="mod">
          <ac:chgData name="Maimouna Sylla (2439953)" userId="S::2439953@student.uwtsd.ac.uk::130be2f6-78d3-44c6-ac69-45e27a68949b" providerId="AD" clId="Web-{8029653C-10E5-A33B-FB77-8118E6665AB3}" dt="2026-05-30T16:10:05.666" v="2343" actId="20577"/>
          <ac:spMkLst>
            <pc:docMk/>
            <pc:sldMk cId="586683986" sldId="262"/>
            <ac:spMk id="2" creationId="{348008C3-9988-3F82-C1E7-CE4AD05DAF76}"/>
          </ac:spMkLst>
        </pc:spChg>
        <pc:spChg chg="mod">
          <ac:chgData name="Maimouna Sylla (2439953)" userId="S::2439953@student.uwtsd.ac.uk::130be2f6-78d3-44c6-ac69-45e27a68949b" providerId="AD" clId="Web-{8029653C-10E5-A33B-FB77-8118E6665AB3}" dt="2026-05-30T17:26:53.715" v="2961" actId="20577"/>
          <ac:spMkLst>
            <pc:docMk/>
            <pc:sldMk cId="586683986" sldId="262"/>
            <ac:spMk id="3" creationId="{436B6B98-861B-1837-EBF4-DE605340DAF4}"/>
          </ac:spMkLst>
        </pc:spChg>
      </pc:sldChg>
      <pc:sldChg chg="modSp new">
        <pc:chgData name="Maimouna Sylla (2439953)" userId="S::2439953@student.uwtsd.ac.uk::130be2f6-78d3-44c6-ac69-45e27a68949b" providerId="AD" clId="Web-{8029653C-10E5-A33B-FB77-8118E6665AB3}" dt="2026-05-30T21:26:22.394" v="3211" actId="20577"/>
        <pc:sldMkLst>
          <pc:docMk/>
          <pc:sldMk cId="204169863" sldId="264"/>
        </pc:sldMkLst>
        <pc:spChg chg="mod">
          <ac:chgData name="Maimouna Sylla (2439953)" userId="S::2439953@student.uwtsd.ac.uk::130be2f6-78d3-44c6-ac69-45e27a68949b" providerId="AD" clId="Web-{8029653C-10E5-A33B-FB77-8118E6665AB3}" dt="2026-05-30T17:29:36.095" v="2970" actId="20577"/>
          <ac:spMkLst>
            <pc:docMk/>
            <pc:sldMk cId="204169863" sldId="264"/>
            <ac:spMk id="2" creationId="{38318365-68BF-F80B-694E-FD8B36DD71A2}"/>
          </ac:spMkLst>
        </pc:spChg>
        <pc:spChg chg="mod">
          <ac:chgData name="Maimouna Sylla (2439953)" userId="S::2439953@student.uwtsd.ac.uk::130be2f6-78d3-44c6-ac69-45e27a68949b" providerId="AD" clId="Web-{8029653C-10E5-A33B-FB77-8118E6665AB3}" dt="2026-05-30T21:26:22.394" v="3211" actId="20577"/>
          <ac:spMkLst>
            <pc:docMk/>
            <pc:sldMk cId="204169863" sldId="264"/>
            <ac:spMk id="4" creationId="{EAD1B01B-59B5-DB0C-F51D-3D110B9AB6E2}"/>
          </ac:spMkLst>
        </pc:spChg>
      </pc:sldChg>
      <pc:sldChg chg="addSp delSp modSp new mod modClrScheme chgLayout">
        <pc:chgData name="Maimouna Sylla (2439953)" userId="S::2439953@student.uwtsd.ac.uk::130be2f6-78d3-44c6-ac69-45e27a68949b" providerId="AD" clId="Web-{8029653C-10E5-A33B-FB77-8118E6665AB3}" dt="2026-05-30T22:28:11.018" v="3248" actId="1076"/>
        <pc:sldMkLst>
          <pc:docMk/>
          <pc:sldMk cId="2283564127" sldId="265"/>
        </pc:sldMkLst>
        <pc:spChg chg="mod ord">
          <ac:chgData name="Maimouna Sylla (2439953)" userId="S::2439953@student.uwtsd.ac.uk::130be2f6-78d3-44c6-ac69-45e27a68949b" providerId="AD" clId="Web-{8029653C-10E5-A33B-FB77-8118E6665AB3}" dt="2026-05-30T21:40:40.055" v="3245" actId="14100"/>
          <ac:spMkLst>
            <pc:docMk/>
            <pc:sldMk cId="2283564127" sldId="265"/>
            <ac:spMk id="2" creationId="{E7AC65D6-4D5F-83A3-969E-984393A934A8}"/>
          </ac:spMkLst>
        </pc:spChg>
        <pc:spChg chg="add mod ord">
          <ac:chgData name="Maimouna Sylla (2439953)" userId="S::2439953@student.uwtsd.ac.uk::130be2f6-78d3-44c6-ac69-45e27a68949b" providerId="AD" clId="Web-{8029653C-10E5-A33B-FB77-8118E6665AB3}" dt="2026-05-30T21:39:20.052" v="3241" actId="20577"/>
          <ac:spMkLst>
            <pc:docMk/>
            <pc:sldMk cId="2283564127" sldId="265"/>
            <ac:spMk id="4" creationId="{64056474-A2E5-4BF8-5B1C-A07B4CDD6998}"/>
          </ac:spMkLst>
        </pc:spChg>
        <pc:graphicFrameChg chg="add mod">
          <ac:chgData name="Maimouna Sylla (2439953)" userId="S::2439953@student.uwtsd.ac.uk::130be2f6-78d3-44c6-ac69-45e27a68949b" providerId="AD" clId="Web-{8029653C-10E5-A33B-FB77-8118E6665AB3}" dt="2026-05-30T22:28:11.018" v="3248" actId="1076"/>
          <ac:graphicFrameMkLst>
            <pc:docMk/>
            <pc:sldMk cId="2283564127" sldId="265"/>
            <ac:graphicFrameMk id="7" creationId="{68DB8FEF-8403-E475-5F1A-E90499C04019}"/>
          </ac:graphicFrameMkLst>
        </pc:graphicFrameChg>
      </pc:sldChg>
    </pc:docChg>
  </pc:docChgLst>
  <pc:docChgLst>
    <pc:chgData name="Maimouna Sylla (2439953)" userId="S::2439953@student.uwtsd.ac.uk::130be2f6-78d3-44c6-ac69-45e27a68949b" providerId="AD" clId="Web-{59E3F8DD-91FE-3B2D-7C39-42796ACBB91E}"/>
    <pc:docChg chg="modSld">
      <pc:chgData name="Maimouna Sylla (2439953)" userId="S::2439953@student.uwtsd.ac.uk::130be2f6-78d3-44c6-ac69-45e27a68949b" providerId="AD" clId="Web-{59E3F8DD-91FE-3B2D-7C39-42796ACBB91E}" dt="2026-06-11T12:27:53.028" v="184"/>
      <pc:docMkLst>
        <pc:docMk/>
      </pc:docMkLst>
    </pc:docChg>
  </pc:docChgLst>
  <pc:docChgLst>
    <pc:chgData name="Maimouna Sylla (2439953)" userId="S::2439953@student.uwtsd.ac.uk::130be2f6-78d3-44c6-ac69-45e27a68949b" providerId="AD" clId="Web-{030827E9-C3D3-BEFE-F709-4785869CBA44}"/>
    <pc:docChg chg="delSld modSld">
      <pc:chgData name="Maimouna Sylla (2439953)" userId="S::2439953@student.uwtsd.ac.uk::130be2f6-78d3-44c6-ac69-45e27a68949b" providerId="AD" clId="Web-{030827E9-C3D3-BEFE-F709-4785869CBA44}" dt="2026-06-15T22:51:49.599" v="44"/>
      <pc:docMkLst>
        <pc:docMk/>
      </pc:docMkLst>
      <pc:sldChg chg="modSp">
        <pc:chgData name="Maimouna Sylla (2439953)" userId="S::2439953@student.uwtsd.ac.uk::130be2f6-78d3-44c6-ac69-45e27a68949b" providerId="AD" clId="Web-{030827E9-C3D3-BEFE-F709-4785869CBA44}" dt="2026-06-15T22:41:29.284" v="0" actId="20577"/>
        <pc:sldMkLst>
          <pc:docMk/>
          <pc:sldMk cId="2407877342" sldId="267"/>
        </pc:sldMkLst>
        <pc:spChg chg="mod">
          <ac:chgData name="Maimouna Sylla (2439953)" userId="S::2439953@student.uwtsd.ac.uk::130be2f6-78d3-44c6-ac69-45e27a68949b" providerId="AD" clId="Web-{030827E9-C3D3-BEFE-F709-4785869CBA44}" dt="2026-06-15T22:41:29.284" v="0" actId="20577"/>
          <ac:spMkLst>
            <pc:docMk/>
            <pc:sldMk cId="2407877342" sldId="267"/>
            <ac:spMk id="3" creationId="{02350FB6-B187-B474-4D34-68E57A32B60C}"/>
          </ac:spMkLst>
        </pc:spChg>
      </pc:sldChg>
      <pc:sldChg chg="addSp delSp modSp mod setBg">
        <pc:chgData name="Maimouna Sylla (2439953)" userId="S::2439953@student.uwtsd.ac.uk::130be2f6-78d3-44c6-ac69-45e27a68949b" providerId="AD" clId="Web-{030827E9-C3D3-BEFE-F709-4785869CBA44}" dt="2026-06-15T22:51:49.599" v="44"/>
        <pc:sldMkLst>
          <pc:docMk/>
          <pc:sldMk cId="1940156031" sldId="268"/>
        </pc:sldMkLst>
        <pc:spChg chg="mod">
          <ac:chgData name="Maimouna Sylla (2439953)" userId="S::2439953@student.uwtsd.ac.uk::130be2f6-78d3-44c6-ac69-45e27a68949b" providerId="AD" clId="Web-{030827E9-C3D3-BEFE-F709-4785869CBA44}" dt="2026-06-15T22:51:49.583" v="43"/>
          <ac:spMkLst>
            <pc:docMk/>
            <pc:sldMk cId="1940156031" sldId="268"/>
            <ac:spMk id="2" creationId="{DCC55F79-77F6-782C-08EC-2C8C011E7DDE}"/>
          </ac:spMkLst>
        </pc:spChg>
        <pc:graphicFrameChg chg="add">
          <ac:chgData name="Maimouna Sylla (2439953)" userId="S::2439953@student.uwtsd.ac.uk::130be2f6-78d3-44c6-ac69-45e27a68949b" providerId="AD" clId="Web-{030827E9-C3D3-BEFE-F709-4785869CBA44}" dt="2026-06-15T22:51:49.599" v="44"/>
          <ac:graphicFrameMkLst>
            <pc:docMk/>
            <pc:sldMk cId="1940156031" sldId="268"/>
            <ac:graphicFrameMk id="11" creationId="{9BD9C4F4-0854-919D-B164-A3C51E1AABBC}"/>
          </ac:graphicFrameMkLst>
        </pc:graphicFrameChg>
        <pc:picChg chg="add mod ord">
          <ac:chgData name="Maimouna Sylla (2439953)" userId="S::2439953@student.uwtsd.ac.uk::130be2f6-78d3-44c6-ac69-45e27a68949b" providerId="AD" clId="Web-{030827E9-C3D3-BEFE-F709-4785869CBA44}" dt="2026-06-15T22:51:49.583" v="43"/>
          <ac:picMkLst>
            <pc:docMk/>
            <pc:sldMk cId="1940156031" sldId="268"/>
            <ac:picMk id="5" creationId="{7BF6699E-B1E4-B92D-90D7-88779415947C}"/>
          </ac:picMkLst>
        </pc:picChg>
      </pc:sldChg>
      <pc:sldChg chg="addSp delSp modSp mod setBg">
        <pc:chgData name="Maimouna Sylla (2439953)" userId="S::2439953@student.uwtsd.ac.uk::130be2f6-78d3-44c6-ac69-45e27a68949b" providerId="AD" clId="Web-{030827E9-C3D3-BEFE-F709-4785869CBA44}" dt="2026-06-15T22:47:53.424" v="35"/>
        <pc:sldMkLst>
          <pc:docMk/>
          <pc:sldMk cId="4117376826" sldId="271"/>
        </pc:sldMkLst>
        <pc:spChg chg="mod">
          <ac:chgData name="Maimouna Sylla (2439953)" userId="S::2439953@student.uwtsd.ac.uk::130be2f6-78d3-44c6-ac69-45e27a68949b" providerId="AD" clId="Web-{030827E9-C3D3-BEFE-F709-4785869CBA44}" dt="2026-06-15T22:47:53.424" v="35"/>
          <ac:spMkLst>
            <pc:docMk/>
            <pc:sldMk cId="4117376826" sldId="271"/>
            <ac:spMk id="2" creationId="{39A1B268-F755-1B4A-25DA-0474E3BB35AE}"/>
          </ac:spMkLst>
        </pc:spChg>
        <pc:spChg chg="add">
          <ac:chgData name="Maimouna Sylla (2439953)" userId="S::2439953@student.uwtsd.ac.uk::130be2f6-78d3-44c6-ac69-45e27a68949b" providerId="AD" clId="Web-{030827E9-C3D3-BEFE-F709-4785869CBA44}" dt="2026-06-15T22:47:53.424" v="35"/>
          <ac:spMkLst>
            <pc:docMk/>
            <pc:sldMk cId="4117376826" sldId="271"/>
            <ac:spMk id="18" creationId="{53B021B3-DE93-4AB7-8A18-CF5F1CED88B8}"/>
          </ac:spMkLst>
        </pc:spChg>
        <pc:spChg chg="add">
          <ac:chgData name="Maimouna Sylla (2439953)" userId="S::2439953@student.uwtsd.ac.uk::130be2f6-78d3-44c6-ac69-45e27a68949b" providerId="AD" clId="Web-{030827E9-C3D3-BEFE-F709-4785869CBA44}" dt="2026-06-15T22:47:53.424" v="35"/>
          <ac:spMkLst>
            <pc:docMk/>
            <pc:sldMk cId="4117376826" sldId="271"/>
            <ac:spMk id="19" creationId="{52D502E5-F6B4-4D58-B4AE-FC466FF15EE8}"/>
          </ac:spMkLst>
        </pc:spChg>
        <pc:spChg chg="add">
          <ac:chgData name="Maimouna Sylla (2439953)" userId="S::2439953@student.uwtsd.ac.uk::130be2f6-78d3-44c6-ac69-45e27a68949b" providerId="AD" clId="Web-{030827E9-C3D3-BEFE-F709-4785869CBA44}" dt="2026-06-15T22:47:53.424" v="35"/>
          <ac:spMkLst>
            <pc:docMk/>
            <pc:sldMk cId="4117376826" sldId="271"/>
            <ac:spMk id="20" creationId="{9DECDBF4-02B6-4BB4-B65B-B8107AD6A9E8}"/>
          </ac:spMkLst>
        </pc:spChg>
        <pc:graphicFrameChg chg="mod modGraphic">
          <ac:chgData name="Maimouna Sylla (2439953)" userId="S::2439953@student.uwtsd.ac.uk::130be2f6-78d3-44c6-ac69-45e27a68949b" providerId="AD" clId="Web-{030827E9-C3D3-BEFE-F709-4785869CBA44}" dt="2026-06-15T22:47:53.424" v="35"/>
          <ac:graphicFrameMkLst>
            <pc:docMk/>
            <pc:sldMk cId="4117376826" sldId="271"/>
            <ac:graphicFrameMk id="4" creationId="{EFEFAE7C-C0D8-58F1-13E1-2E804BA43B00}"/>
          </ac:graphicFrameMkLst>
        </pc:graphicFrameChg>
      </pc:sldChg>
    </pc:docChg>
  </pc:docChgLst>
  <pc:docChgLst>
    <pc:chgData name="Maimouna Sylla (2439953)" userId="S::2439953@student.uwtsd.ac.uk::130be2f6-78d3-44c6-ac69-45e27a68949b" providerId="AD" clId="Web-{E5BC5910-C3BF-A0B8-3C7C-8171A9B8E17C}"/>
    <pc:docChg chg="addSld modSld">
      <pc:chgData name="Maimouna Sylla (2439953)" userId="S::2439953@student.uwtsd.ac.uk::130be2f6-78d3-44c6-ac69-45e27a68949b" providerId="AD" clId="Web-{E5BC5910-C3BF-A0B8-3C7C-8171A9B8E17C}" dt="2026-05-26T15:29:51.650" v="798"/>
      <pc:docMkLst>
        <pc:docMk/>
      </pc:docMkLst>
      <pc:sldChg chg="modSp">
        <pc:chgData name="Maimouna Sylla (2439953)" userId="S::2439953@student.uwtsd.ac.uk::130be2f6-78d3-44c6-ac69-45e27a68949b" providerId="AD" clId="Web-{E5BC5910-C3BF-A0B8-3C7C-8171A9B8E17C}" dt="2026-05-26T14:16:06.335" v="222" actId="20577"/>
        <pc:sldMkLst>
          <pc:docMk/>
          <pc:sldMk cId="109857222" sldId="256"/>
        </pc:sldMkLst>
        <pc:spChg chg="mod">
          <ac:chgData name="Maimouna Sylla (2439953)" userId="S::2439953@student.uwtsd.ac.uk::130be2f6-78d3-44c6-ac69-45e27a68949b" providerId="AD" clId="Web-{E5BC5910-C3BF-A0B8-3C7C-8171A9B8E17C}" dt="2026-05-26T14:05:13.641" v="16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imouna Sylla (2439953)" userId="S::2439953@student.uwtsd.ac.uk::130be2f6-78d3-44c6-ac69-45e27a68949b" providerId="AD" clId="Web-{E5BC5910-C3BF-A0B8-3C7C-8171A9B8E17C}" dt="2026-05-26T14:16:06.335" v="2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Maimouna Sylla (2439953)" userId="S::2439953@student.uwtsd.ac.uk::130be2f6-78d3-44c6-ac69-45e27a68949b" providerId="AD" clId="Web-{E5BC5910-C3BF-A0B8-3C7C-8171A9B8E17C}" dt="2026-05-26T15:21:57.929" v="796" actId="20577"/>
        <pc:sldMkLst>
          <pc:docMk/>
          <pc:sldMk cId="436048447" sldId="257"/>
        </pc:sldMkLst>
        <pc:spChg chg="mod">
          <ac:chgData name="Maimouna Sylla (2439953)" userId="S::2439953@student.uwtsd.ac.uk::130be2f6-78d3-44c6-ac69-45e27a68949b" providerId="AD" clId="Web-{E5BC5910-C3BF-A0B8-3C7C-8171A9B8E17C}" dt="2026-05-26T14:04:45.343" v="168" actId="20577"/>
          <ac:spMkLst>
            <pc:docMk/>
            <pc:sldMk cId="436048447" sldId="257"/>
            <ac:spMk id="2" creationId="{D08FA7A9-944C-7DA1-DB3D-0EB07E9464DF}"/>
          </ac:spMkLst>
        </pc:spChg>
      </pc:sldChg>
      <pc:sldChg chg="new">
        <pc:chgData name="Maimouna Sylla (2439953)" userId="S::2439953@student.uwtsd.ac.uk::130be2f6-78d3-44c6-ac69-45e27a68949b" providerId="AD" clId="Web-{E5BC5910-C3BF-A0B8-3C7C-8171A9B8E17C}" dt="2026-05-26T15:28:57.492" v="797"/>
        <pc:sldMkLst>
          <pc:docMk/>
          <pc:sldMk cId="2931643085" sldId="258"/>
        </pc:sldMkLst>
      </pc:sldChg>
    </pc:docChg>
  </pc:docChgLst>
  <pc:docChgLst>
    <pc:chgData name="Maimouna Sylla (2439953)" userId="S::2439953@student.uwtsd.ac.uk::130be2f6-78d3-44c6-ac69-45e27a68949b" providerId="AD" clId="Web-{0D663A68-10B0-FB38-6FBA-7C02298F9F22}"/>
    <pc:docChg chg="modSld">
      <pc:chgData name="Maimouna Sylla (2439953)" userId="S::2439953@student.uwtsd.ac.uk::130be2f6-78d3-44c6-ac69-45e27a68949b" providerId="AD" clId="Web-{0D663A68-10B0-FB38-6FBA-7C02298F9F22}" dt="2026-06-09T15:48:56.194" v="2"/>
      <pc:docMkLst>
        <pc:docMk/>
      </pc:docMkLst>
      <pc:sldChg chg="addSp delSp modSp">
        <pc:chgData name="Maimouna Sylla (2439953)" userId="S::2439953@student.uwtsd.ac.uk::130be2f6-78d3-44c6-ac69-45e27a68949b" providerId="AD" clId="Web-{0D663A68-10B0-FB38-6FBA-7C02298F9F22}" dt="2026-06-09T15:48:56.194" v="2"/>
        <pc:sldMkLst>
          <pc:docMk/>
          <pc:sldMk cId="2931643085" sldId="258"/>
        </pc:sldMkLst>
        <pc:spChg chg="mod">
          <ac:chgData name="Maimouna Sylla (2439953)" userId="S::2439953@student.uwtsd.ac.uk::130be2f6-78d3-44c6-ac69-45e27a68949b" providerId="AD" clId="Web-{0D663A68-10B0-FB38-6FBA-7C02298F9F22}" dt="2026-06-09T15:48:56.194" v="2"/>
          <ac:spMkLst>
            <pc:docMk/>
            <pc:sldMk cId="2931643085" sldId="258"/>
            <ac:spMk id="2" creationId="{FBEE33C6-8277-7AD1-8C45-4A205919866D}"/>
          </ac:spMkLst>
        </pc:spChg>
        <pc:spChg chg="mod">
          <ac:chgData name="Maimouna Sylla (2439953)" userId="S::2439953@student.uwtsd.ac.uk::130be2f6-78d3-44c6-ac69-45e27a68949b" providerId="AD" clId="Web-{0D663A68-10B0-FB38-6FBA-7C02298F9F22}" dt="2026-06-09T15:48:56.194" v="2"/>
          <ac:spMkLst>
            <pc:docMk/>
            <pc:sldMk cId="2931643085" sldId="258"/>
            <ac:spMk id="3" creationId="{68109C00-9916-E9F7-42E0-CBEA18346D2C}"/>
          </ac:spMkLst>
        </pc:spChg>
        <pc:spChg chg="mod">
          <ac:chgData name="Maimouna Sylla (2439953)" userId="S::2439953@student.uwtsd.ac.uk::130be2f6-78d3-44c6-ac69-45e27a68949b" providerId="AD" clId="Web-{0D663A68-10B0-FB38-6FBA-7C02298F9F22}" dt="2026-06-09T15:48:56.194" v="2"/>
          <ac:spMkLst>
            <pc:docMk/>
            <pc:sldMk cId="2931643085" sldId="258"/>
            <ac:spMk id="4" creationId="{B2F7F460-FBDA-B11C-B7CB-2DEB97C45DD6}"/>
          </ac:spMkLst>
        </pc:spChg>
        <pc:spChg chg="add">
          <ac:chgData name="Maimouna Sylla (2439953)" userId="S::2439953@student.uwtsd.ac.uk::130be2f6-78d3-44c6-ac69-45e27a68949b" providerId="AD" clId="Web-{0D663A68-10B0-FB38-6FBA-7C02298F9F22}" dt="2026-06-09T15:48:56.194" v="2"/>
          <ac:spMkLst>
            <pc:docMk/>
            <pc:sldMk cId="2931643085" sldId="258"/>
            <ac:spMk id="19" creationId="{CCD444A3-C338-4886-B7F1-4BA2AF46EB64}"/>
          </ac:spMkLst>
        </pc:spChg>
        <pc:spChg chg="add">
          <ac:chgData name="Maimouna Sylla (2439953)" userId="S::2439953@student.uwtsd.ac.uk::130be2f6-78d3-44c6-ac69-45e27a68949b" providerId="AD" clId="Web-{0D663A68-10B0-FB38-6FBA-7C02298F9F22}" dt="2026-06-09T15:48:56.194" v="2"/>
          <ac:spMkLst>
            <pc:docMk/>
            <pc:sldMk cId="2931643085" sldId="258"/>
            <ac:spMk id="20" creationId="{21739CA5-F0F5-48E1-8E8C-F24B71827E46}"/>
          </ac:spMkLst>
        </pc:spChg>
        <pc:spChg chg="add">
          <ac:chgData name="Maimouna Sylla (2439953)" userId="S::2439953@student.uwtsd.ac.uk::130be2f6-78d3-44c6-ac69-45e27a68949b" providerId="AD" clId="Web-{0D663A68-10B0-FB38-6FBA-7C02298F9F22}" dt="2026-06-09T15:48:56.194" v="2"/>
          <ac:spMkLst>
            <pc:docMk/>
            <pc:sldMk cId="2931643085" sldId="258"/>
            <ac:spMk id="21" creationId="{3EAD2937-F230-41D4-B9C5-975B129BFC20}"/>
          </ac:spMkLst>
        </pc:spChg>
      </pc:sldChg>
    </pc:docChg>
  </pc:docChgLst>
  <pc:docChgLst>
    <pc:chgData name="Maimouna Sylla (2439953)" userId="S::2439953@student.uwtsd.ac.uk::130be2f6-78d3-44c6-ac69-45e27a68949b" providerId="AD" clId="Web-{C2E8BD91-7795-4015-0800-ED7DA487DD0A}"/>
    <pc:docChg chg="modSld">
      <pc:chgData name="Maimouna Sylla (2439953)" userId="S::2439953@student.uwtsd.ac.uk::130be2f6-78d3-44c6-ac69-45e27a68949b" providerId="AD" clId="Web-{C2E8BD91-7795-4015-0800-ED7DA487DD0A}" dt="2026-06-18T12:52:50.758" v="22" actId="20577"/>
      <pc:docMkLst>
        <pc:docMk/>
      </pc:docMkLst>
      <pc:sldChg chg="modSp">
        <pc:chgData name="Maimouna Sylla (2439953)" userId="S::2439953@student.uwtsd.ac.uk::130be2f6-78d3-44c6-ac69-45e27a68949b" providerId="AD" clId="Web-{C2E8BD91-7795-4015-0800-ED7DA487DD0A}" dt="2026-06-18T12:52:50.758" v="22" actId="20577"/>
        <pc:sldMkLst>
          <pc:docMk/>
          <pc:sldMk cId="2407877342" sldId="267"/>
        </pc:sldMkLst>
        <pc:spChg chg="mod">
          <ac:chgData name="Maimouna Sylla (2439953)" userId="S::2439953@student.uwtsd.ac.uk::130be2f6-78d3-44c6-ac69-45e27a68949b" providerId="AD" clId="Web-{C2E8BD91-7795-4015-0800-ED7DA487DD0A}" dt="2026-06-18T12:52:50.758" v="22" actId="20577"/>
          <ac:spMkLst>
            <pc:docMk/>
            <pc:sldMk cId="2407877342" sldId="267"/>
            <ac:spMk id="3" creationId="{02350FB6-B187-B474-4D34-68E57A32B60C}"/>
          </ac:spMkLst>
        </pc:spChg>
      </pc:sldChg>
    </pc:docChg>
  </pc:docChgLst>
  <pc:docChgLst>
    <pc:chgData name="Maimouna Sylla (2439953)" userId="S::2439953@student.uwtsd.ac.uk::130be2f6-78d3-44c6-ac69-45e27a68949b" providerId="AD" clId="Web-{92EAE6B2-FC2F-5B80-DAFA-1E2CEB4A8C23}"/>
    <pc:docChg chg="modSld">
      <pc:chgData name="Maimouna Sylla (2439953)" userId="S::2439953@student.uwtsd.ac.uk::130be2f6-78d3-44c6-ac69-45e27a68949b" providerId="AD" clId="Web-{92EAE6B2-FC2F-5B80-DAFA-1E2CEB4A8C23}" dt="2026-06-22T08:57:43.994" v="11"/>
      <pc:docMkLst>
        <pc:docMk/>
      </pc:docMkLst>
      <pc:sldChg chg="addSp delSp modSp">
        <pc:chgData name="Maimouna Sylla (2439953)" userId="S::2439953@student.uwtsd.ac.uk::130be2f6-78d3-44c6-ac69-45e27a68949b" providerId="AD" clId="Web-{92EAE6B2-FC2F-5B80-DAFA-1E2CEB4A8C23}" dt="2026-06-22T08:44:20.994" v="1"/>
        <pc:sldMkLst>
          <pc:docMk/>
          <pc:sldMk cId="2407877342" sldId="267"/>
        </pc:sldMkLst>
        <pc:picChg chg="add del mod">
          <ac:chgData name="Maimouna Sylla (2439953)" userId="S::2439953@student.uwtsd.ac.uk::130be2f6-78d3-44c6-ac69-45e27a68949b" providerId="AD" clId="Web-{92EAE6B2-FC2F-5B80-DAFA-1E2CEB4A8C23}" dt="2026-06-22T08:44:20.994" v="1"/>
          <ac:picMkLst>
            <pc:docMk/>
            <pc:sldMk cId="2407877342" sldId="267"/>
            <ac:picMk id="4" creationId="{FB3E7F0A-0CE9-51BB-6293-DE5799BD9E38}"/>
          </ac:picMkLst>
        </pc:picChg>
      </pc:sldChg>
      <pc:sldChg chg="modSp">
        <pc:chgData name="Maimouna Sylla (2439953)" userId="S::2439953@student.uwtsd.ac.uk::130be2f6-78d3-44c6-ac69-45e27a68949b" providerId="AD" clId="Web-{92EAE6B2-FC2F-5B80-DAFA-1E2CEB4A8C23}" dt="2026-06-22T08:57:43.994" v="11"/>
        <pc:sldMkLst>
          <pc:docMk/>
          <pc:sldMk cId="4117376826" sldId="271"/>
        </pc:sldMkLst>
        <pc:graphicFrameChg chg="mod modGraphic">
          <ac:chgData name="Maimouna Sylla (2439953)" userId="S::2439953@student.uwtsd.ac.uk::130be2f6-78d3-44c6-ac69-45e27a68949b" providerId="AD" clId="Web-{92EAE6B2-FC2F-5B80-DAFA-1E2CEB4A8C23}" dt="2026-06-22T08:57:43.994" v="11"/>
          <ac:graphicFrameMkLst>
            <pc:docMk/>
            <pc:sldMk cId="4117376826" sldId="271"/>
            <ac:graphicFrameMk id="4" creationId="{EFEFAE7C-C0D8-58F1-13E1-2E804BA43B00}"/>
          </ac:graphicFrameMkLst>
        </pc:graphicFrameChg>
      </pc:sldChg>
      <pc:sldChg chg="addSp modSp">
        <pc:chgData name="Maimouna Sylla (2439953)" userId="S::2439953@student.uwtsd.ac.uk::130be2f6-78d3-44c6-ac69-45e27a68949b" providerId="AD" clId="Web-{92EAE6B2-FC2F-5B80-DAFA-1E2CEB4A8C23}" dt="2026-06-22T08:57:13.570" v="2"/>
        <pc:sldMkLst>
          <pc:docMk/>
          <pc:sldMk cId="3030196027" sldId="272"/>
        </pc:sldMkLst>
        <pc:graphicFrameChg chg="add mod">
          <ac:chgData name="Maimouna Sylla (2439953)" userId="S::2439953@student.uwtsd.ac.uk::130be2f6-78d3-44c6-ac69-45e27a68949b" providerId="AD" clId="Web-{92EAE6B2-FC2F-5B80-DAFA-1E2CEB4A8C23}" dt="2026-06-22T08:57:13.570" v="2"/>
          <ac:graphicFrameMkLst>
            <pc:docMk/>
            <pc:sldMk cId="3030196027" sldId="272"/>
            <ac:graphicFrameMk id="3" creationId="{9A8ACEF1-A690-0224-7414-E781B033A448}"/>
          </ac:graphicFrameMkLst>
        </pc:graphicFrameChg>
      </pc:sldChg>
    </pc:docChg>
  </pc:docChgLst>
  <pc:docChgLst>
    <pc:chgData name="Maimouna Sylla (2439953)" userId="S::2439953@student.uwtsd.ac.uk::130be2f6-78d3-44c6-ac69-45e27a68949b" providerId="AD" clId="Web-{5E67BBCE-06EF-AFEB-3427-A667D0BBAB39}"/>
    <pc:docChg chg="addSld delSld modSld">
      <pc:chgData name="Maimouna Sylla (2439953)" userId="S::2439953@student.uwtsd.ac.uk::130be2f6-78d3-44c6-ac69-45e27a68949b" providerId="AD" clId="Web-{5E67BBCE-06EF-AFEB-3427-A667D0BBAB39}" dt="2026-06-22T08:57:56.192" v="13"/>
      <pc:docMkLst>
        <pc:docMk/>
      </pc:docMkLst>
      <pc:sldChg chg="addSp delSp modSp mod setBg">
        <pc:chgData name="Maimouna Sylla (2439953)" userId="S::2439953@student.uwtsd.ac.uk::130be2f6-78d3-44c6-ac69-45e27a68949b" providerId="AD" clId="Web-{5E67BBCE-06EF-AFEB-3427-A667D0BBAB39}" dt="2026-06-22T08:54:30.981" v="11"/>
        <pc:sldMkLst>
          <pc:docMk/>
          <pc:sldMk cId="2407877342" sldId="267"/>
        </pc:sldMkLst>
        <pc:spChg chg="mo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2" creationId="{B18D7C71-ECC7-1AAF-4D7A-3C9E52C7744B}"/>
          </ac:spMkLst>
        </pc:spChg>
        <pc:spChg chg="mo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3" creationId="{02350FB6-B187-B474-4D34-68E57A32B60C}"/>
          </ac:spMkLst>
        </pc:spChg>
        <pc:spChg chg="add del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23" creationId="{CF75AD06-DFC4-4B3A-8490-330823D081CF}"/>
          </ac:spMkLst>
        </pc:spChg>
        <pc:spChg chg="add del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24" creationId="{FC587C93-0840-40DF-96D5-D1F2137E6449}"/>
          </ac:spMkLst>
        </pc:spChg>
        <pc:spChg chg="add del">
          <ac:chgData name="Maimouna Sylla (2439953)" userId="S::2439953@student.uwtsd.ac.uk::130be2f6-78d3-44c6-ac69-45e27a68949b" providerId="AD" clId="Web-{5E67BBCE-06EF-AFEB-3427-A667D0BBAB39}" dt="2026-06-22T08:54:30.965" v="10"/>
          <ac:spMkLst>
            <pc:docMk/>
            <pc:sldMk cId="2407877342" sldId="267"/>
            <ac:spMk id="32" creationId="{C0763A76-9F1C-4FC5-82B7-DD475DA461B2}"/>
          </ac:spMkLst>
        </pc:spChg>
        <pc:spChg chg="add del">
          <ac:chgData name="Maimouna Sylla (2439953)" userId="S::2439953@student.uwtsd.ac.uk::130be2f6-78d3-44c6-ac69-45e27a68949b" providerId="AD" clId="Web-{5E67BBCE-06EF-AFEB-3427-A667D0BBAB39}" dt="2026-06-22T08:54:30.965" v="10"/>
          <ac:spMkLst>
            <pc:docMk/>
            <pc:sldMk cId="2407877342" sldId="267"/>
            <ac:spMk id="34" creationId="{E81BF4F6-F2CF-4984-9D14-D6966D92F99F}"/>
          </ac:spMkLst>
        </pc:spChg>
        <pc:spChg chg="ad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36" creationId="{B8B8D07F-F13E-443E-BA68-2D26672D76B9}"/>
          </ac:spMkLst>
        </pc:spChg>
        <pc:spChg chg="ad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37" creationId="{12609869-9E80-471B-A487-A53288E0E791}"/>
          </ac:spMkLst>
        </pc:spChg>
        <pc:spChg chg="ad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38" creationId="{2813A4FA-24A5-41ED-A534-3807D1B2F344}"/>
          </ac:spMkLst>
        </pc:spChg>
        <pc:spChg chg="ad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39" creationId="{7004738A-9D34-43E8-97D2-CA0EED4F8BE0}"/>
          </ac:spMkLst>
        </pc:spChg>
        <pc:spChg chg="add">
          <ac:chgData name="Maimouna Sylla (2439953)" userId="S::2439953@student.uwtsd.ac.uk::130be2f6-78d3-44c6-ac69-45e27a68949b" providerId="AD" clId="Web-{5E67BBCE-06EF-AFEB-3427-A667D0BBAB39}" dt="2026-06-22T08:54:30.981" v="11"/>
          <ac:spMkLst>
            <pc:docMk/>
            <pc:sldMk cId="2407877342" sldId="267"/>
            <ac:spMk id="40" creationId="{C3944F27-CA70-4E84-A51A-E6BF89558979}"/>
          </ac:spMkLst>
        </pc:spChg>
        <pc:grpChg chg="add del">
          <ac:chgData name="Maimouna Sylla (2439953)" userId="S::2439953@student.uwtsd.ac.uk::130be2f6-78d3-44c6-ac69-45e27a68949b" providerId="AD" clId="Web-{5E67BBCE-06EF-AFEB-3427-A667D0BBAB39}" dt="2026-06-22T08:54:30.965" v="10"/>
          <ac:grpSpMkLst>
            <pc:docMk/>
            <pc:sldMk cId="2407877342" sldId="267"/>
            <ac:grpSpMk id="18" creationId="{47A3A52F-BCB3-444D-9372-EE018B135C49}"/>
          </ac:grpSpMkLst>
        </pc:grpChg>
        <pc:grpChg chg="add del">
          <ac:chgData name="Maimouna Sylla (2439953)" userId="S::2439953@student.uwtsd.ac.uk::130be2f6-78d3-44c6-ac69-45e27a68949b" providerId="AD" clId="Web-{5E67BBCE-06EF-AFEB-3427-A667D0BBAB39}" dt="2026-06-22T08:54:30.965" v="10"/>
          <ac:grpSpMkLst>
            <pc:docMk/>
            <pc:sldMk cId="2407877342" sldId="267"/>
            <ac:grpSpMk id="25" creationId="{5E02D55A-F529-4B19-BAF9-F63240A7B490}"/>
          </ac:grpSpMkLst>
        </pc:grpChg>
        <pc:picChg chg="add mod">
          <ac:chgData name="Maimouna Sylla (2439953)" userId="S::2439953@student.uwtsd.ac.uk::130be2f6-78d3-44c6-ac69-45e27a68949b" providerId="AD" clId="Web-{5E67BBCE-06EF-AFEB-3427-A667D0BBAB39}" dt="2026-06-22T08:54:30.981" v="11"/>
          <ac:picMkLst>
            <pc:docMk/>
            <pc:sldMk cId="2407877342" sldId="267"/>
            <ac:picMk id="4" creationId="{5B91D731-9E62-8E5A-0DDE-F397730693E7}"/>
          </ac:picMkLst>
        </pc:picChg>
      </pc:sldChg>
      <pc:sldChg chg="del">
        <pc:chgData name="Maimouna Sylla (2439953)" userId="S::2439953@student.uwtsd.ac.uk::130be2f6-78d3-44c6-ac69-45e27a68949b" providerId="AD" clId="Web-{5E67BBCE-06EF-AFEB-3427-A667D0BBAB39}" dt="2026-06-22T08:57:56.192" v="13"/>
        <pc:sldMkLst>
          <pc:docMk/>
          <pc:sldMk cId="4117376826" sldId="271"/>
        </pc:sldMkLst>
      </pc:sldChg>
      <pc:sldChg chg="new">
        <pc:chgData name="Maimouna Sylla (2439953)" userId="S::2439953@student.uwtsd.ac.uk::130be2f6-78d3-44c6-ac69-45e27a68949b" providerId="AD" clId="Web-{5E67BBCE-06EF-AFEB-3427-A667D0BBAB39}" dt="2026-06-22T08:56:37.236" v="12"/>
        <pc:sldMkLst>
          <pc:docMk/>
          <pc:sldMk cId="3030196027" sldId="272"/>
        </pc:sldMkLst>
      </pc:sldChg>
    </pc:docChg>
  </pc:docChgLst>
  <pc:docChgLst>
    <pc:chgData name="Maimouna Sylla (2439953)" userId="S::2439953@student.uwtsd.ac.uk::130be2f6-78d3-44c6-ac69-45e27a68949b" providerId="AD" clId="Web-{BA5E0F05-4D74-E059-D74A-3EE8F5773743}"/>
    <pc:docChg chg="modSld">
      <pc:chgData name="Maimouna Sylla (2439953)" userId="S::2439953@student.uwtsd.ac.uk::130be2f6-78d3-44c6-ac69-45e27a68949b" providerId="AD" clId="Web-{BA5E0F05-4D74-E059-D74A-3EE8F5773743}" dt="2026-06-18T18:46:12.423" v="84"/>
      <pc:docMkLst>
        <pc:docMk/>
      </pc:docMkLst>
      <pc:sldChg chg="addSp modSp">
        <pc:chgData name="Maimouna Sylla (2439953)" userId="S::2439953@student.uwtsd.ac.uk::130be2f6-78d3-44c6-ac69-45e27a68949b" providerId="AD" clId="Web-{BA5E0F05-4D74-E059-D74A-3EE8F5773743}" dt="2026-06-18T18:46:12.423" v="84"/>
        <pc:sldMkLst>
          <pc:docMk/>
          <pc:sldMk cId="109857222" sldId="256"/>
        </pc:sldMkLst>
        <pc:spChg chg="mod">
          <ac:chgData name="Maimouna Sylla (2439953)" userId="S::2439953@student.uwtsd.ac.uk::130be2f6-78d3-44c6-ac69-45e27a68949b" providerId="AD" clId="Web-{BA5E0F05-4D74-E059-D74A-3EE8F5773743}" dt="2026-06-18T18:44:27.342" v="82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imouna Sylla (2439953)" userId="S::2439953@student.uwtsd.ac.uk::130be2f6-78d3-44c6-ac69-45e27a68949b" providerId="AD" clId="Web-{BA5E0F05-4D74-E059-D74A-3EE8F5773743}" dt="2026-06-18T18:46:12.423" v="84"/>
          <ac:spMkLst>
            <pc:docMk/>
            <pc:sldMk cId="109857222" sldId="256"/>
            <ac:spMk id="5" creationId="{B62A1A69-1E91-692D-074E-92698D90DAC1}"/>
          </ac:spMkLst>
        </pc:spChg>
        <pc:picChg chg="add mod">
          <ac:chgData name="Maimouna Sylla (2439953)" userId="S::2439953@student.uwtsd.ac.uk::130be2f6-78d3-44c6-ac69-45e27a68949b" providerId="AD" clId="Web-{BA5E0F05-4D74-E059-D74A-3EE8F5773743}" dt="2026-06-18T18:35:50.316" v="13" actId="14100"/>
          <ac:picMkLst>
            <pc:docMk/>
            <pc:sldMk cId="109857222" sldId="256"/>
            <ac:picMk id="4" creationId="{9339273C-E96C-FC83-2652-2983506B3B53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BBA2F9-56ED-4E26-A45C-1BB93D90D67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4BD3C10-F844-43BA-98F5-586CC564BD54}">
      <dgm:prSet/>
      <dgm:spPr/>
      <dgm:t>
        <a:bodyPr/>
        <a:lstStyle/>
        <a:p>
          <a:r>
            <a:rPr lang="en-US"/>
            <a:t>What we offer</a:t>
          </a:r>
        </a:p>
      </dgm:t>
    </dgm:pt>
    <dgm:pt modelId="{67C07A3B-BDBC-4EDB-BEE9-90C10828BEBE}" type="parTrans" cxnId="{79AB80BC-6A08-4806-828E-DFD7A310F931}">
      <dgm:prSet/>
      <dgm:spPr/>
      <dgm:t>
        <a:bodyPr/>
        <a:lstStyle/>
        <a:p>
          <a:endParaRPr lang="en-US"/>
        </a:p>
      </dgm:t>
    </dgm:pt>
    <dgm:pt modelId="{31334E12-063F-4594-8F32-341E4317953D}" type="sibTrans" cxnId="{79AB80BC-6A08-4806-828E-DFD7A310F931}">
      <dgm:prSet/>
      <dgm:spPr/>
      <dgm:t>
        <a:bodyPr/>
        <a:lstStyle/>
        <a:p>
          <a:endParaRPr lang="en-US"/>
        </a:p>
      </dgm:t>
    </dgm:pt>
    <dgm:pt modelId="{42E3FC00-44AB-44BA-B101-432E2EFD7D47}">
      <dgm:prSet/>
      <dgm:spPr/>
      <dgm:t>
        <a:bodyPr/>
        <a:lstStyle/>
        <a:p>
          <a:r>
            <a:rPr lang="en-US"/>
            <a:t>Chez Faya Care Home is a resident facility providing personal-centered care for elderly individuals with early-stage dementia and mobility challenges</a:t>
          </a:r>
        </a:p>
      </dgm:t>
    </dgm:pt>
    <dgm:pt modelId="{24BE0A3C-F84A-4D74-BD82-0EDAECE44533}" type="parTrans" cxnId="{C11F4DE5-A4D0-49CE-8801-F977E368C562}">
      <dgm:prSet/>
      <dgm:spPr/>
      <dgm:t>
        <a:bodyPr/>
        <a:lstStyle/>
        <a:p>
          <a:endParaRPr lang="en-US"/>
        </a:p>
      </dgm:t>
    </dgm:pt>
    <dgm:pt modelId="{F3344A66-F621-4890-A6E3-A723F83B100C}" type="sibTrans" cxnId="{C11F4DE5-A4D0-49CE-8801-F977E368C562}">
      <dgm:prSet/>
      <dgm:spPr/>
      <dgm:t>
        <a:bodyPr/>
        <a:lstStyle/>
        <a:p>
          <a:endParaRPr lang="en-US"/>
        </a:p>
      </dgm:t>
    </dgm:pt>
    <dgm:pt modelId="{AEE372F1-9784-4E7A-9A0C-2698242A3BC7}">
      <dgm:prSet/>
      <dgm:spPr/>
      <dgm:t>
        <a:bodyPr/>
        <a:lstStyle/>
        <a:p>
          <a:r>
            <a:rPr lang="en-US"/>
            <a:t>Core services include: </a:t>
          </a:r>
        </a:p>
      </dgm:t>
    </dgm:pt>
    <dgm:pt modelId="{73117FFA-EF6A-4B9E-9F7A-50C8EF991087}" type="parTrans" cxnId="{4814126E-79FC-49BD-BB63-3C28181CC97E}">
      <dgm:prSet/>
      <dgm:spPr/>
      <dgm:t>
        <a:bodyPr/>
        <a:lstStyle/>
        <a:p>
          <a:endParaRPr lang="en-US"/>
        </a:p>
      </dgm:t>
    </dgm:pt>
    <dgm:pt modelId="{09ABF6A8-307C-4C4C-84AD-341AECCDDCC2}" type="sibTrans" cxnId="{4814126E-79FC-49BD-BB63-3C28181CC97E}">
      <dgm:prSet/>
      <dgm:spPr/>
      <dgm:t>
        <a:bodyPr/>
        <a:lstStyle/>
        <a:p>
          <a:endParaRPr lang="en-US"/>
        </a:p>
      </dgm:t>
    </dgm:pt>
    <dgm:pt modelId="{90621E79-2092-4084-B336-CAC7985B13BA}">
      <dgm:prSet/>
      <dgm:spPr/>
      <dgm:t>
        <a:bodyPr/>
        <a:lstStyle/>
        <a:p>
          <a:r>
            <a:rPr lang="en-US"/>
            <a:t>24/7 specialist care &amp; medication management</a:t>
          </a:r>
        </a:p>
      </dgm:t>
    </dgm:pt>
    <dgm:pt modelId="{836F84FE-23F9-4168-AB28-91CD569B77D0}" type="parTrans" cxnId="{CB259353-D657-437B-A55B-C0C0853A36AB}">
      <dgm:prSet/>
      <dgm:spPr/>
      <dgm:t>
        <a:bodyPr/>
        <a:lstStyle/>
        <a:p>
          <a:endParaRPr lang="en-US"/>
        </a:p>
      </dgm:t>
    </dgm:pt>
    <dgm:pt modelId="{18D1C9EC-9C41-43A5-B359-707D14999B15}" type="sibTrans" cxnId="{CB259353-D657-437B-A55B-C0C0853A36AB}">
      <dgm:prSet/>
      <dgm:spPr/>
      <dgm:t>
        <a:bodyPr/>
        <a:lstStyle/>
        <a:p>
          <a:endParaRPr lang="en-US"/>
        </a:p>
      </dgm:t>
    </dgm:pt>
    <dgm:pt modelId="{7DE7D0D7-570D-4768-A009-96AC5F9AB15E}">
      <dgm:prSet/>
      <dgm:spPr/>
      <dgm:t>
        <a:bodyPr/>
        <a:lstStyle/>
        <a:p>
          <a:r>
            <a:rPr lang="en-US"/>
            <a:t>Social engagement  Programmes </a:t>
          </a:r>
        </a:p>
      </dgm:t>
    </dgm:pt>
    <dgm:pt modelId="{E4467949-3657-4EDF-A12A-0345A7FC1002}" type="parTrans" cxnId="{9DDFA8A9-0CF7-47CF-A5C0-9792C8A7E975}">
      <dgm:prSet/>
      <dgm:spPr/>
      <dgm:t>
        <a:bodyPr/>
        <a:lstStyle/>
        <a:p>
          <a:endParaRPr lang="en-US"/>
        </a:p>
      </dgm:t>
    </dgm:pt>
    <dgm:pt modelId="{A2E2E227-5003-44D8-9A5E-E34B84FDFF32}" type="sibTrans" cxnId="{9DDFA8A9-0CF7-47CF-A5C0-9792C8A7E975}">
      <dgm:prSet/>
      <dgm:spPr/>
      <dgm:t>
        <a:bodyPr/>
        <a:lstStyle/>
        <a:p>
          <a:endParaRPr lang="en-US"/>
        </a:p>
      </dgm:t>
    </dgm:pt>
    <dgm:pt modelId="{34B6E638-8908-431F-82F1-AE06B0A67DC5}">
      <dgm:prSet/>
      <dgm:spPr/>
      <dgm:t>
        <a:bodyPr/>
        <a:lstStyle/>
        <a:p>
          <a:r>
            <a:rPr lang="en-US"/>
            <a:t>Nutritious meals &amp; respite care for  families </a:t>
          </a:r>
        </a:p>
      </dgm:t>
    </dgm:pt>
    <dgm:pt modelId="{80A8D727-86DB-437B-8029-37B05E947836}" type="parTrans" cxnId="{615C1625-134D-42D3-A47F-652A0988AD9E}">
      <dgm:prSet/>
      <dgm:spPr/>
      <dgm:t>
        <a:bodyPr/>
        <a:lstStyle/>
        <a:p>
          <a:endParaRPr lang="en-US"/>
        </a:p>
      </dgm:t>
    </dgm:pt>
    <dgm:pt modelId="{E7E76CCC-12B5-4544-9DF5-0F1733CE5DA2}" type="sibTrans" cxnId="{615C1625-134D-42D3-A47F-652A0988AD9E}">
      <dgm:prSet/>
      <dgm:spPr/>
      <dgm:t>
        <a:bodyPr/>
        <a:lstStyle/>
        <a:p>
          <a:endParaRPr lang="en-US"/>
        </a:p>
      </dgm:t>
    </dgm:pt>
    <dgm:pt modelId="{5D997BBD-BDDB-4820-B87E-F8B9D42EDB51}">
      <dgm:prSet/>
      <dgm:spPr/>
      <dgm:t>
        <a:bodyPr/>
        <a:lstStyle/>
        <a:p>
          <a:r>
            <a:rPr lang="en-US"/>
            <a:t>1:3 high staff-to-resident  ratio </a:t>
          </a:r>
        </a:p>
      </dgm:t>
    </dgm:pt>
    <dgm:pt modelId="{B7254BAC-3097-4CF9-B9C5-BDB470B14EE3}" type="parTrans" cxnId="{D40883C3-0D2B-4A57-AA11-B0CB2B42B353}">
      <dgm:prSet/>
      <dgm:spPr/>
      <dgm:t>
        <a:bodyPr/>
        <a:lstStyle/>
        <a:p>
          <a:endParaRPr lang="en-US"/>
        </a:p>
      </dgm:t>
    </dgm:pt>
    <dgm:pt modelId="{6D542F5E-E07F-45F4-8A18-AFC9DF60E533}" type="sibTrans" cxnId="{D40883C3-0D2B-4A57-AA11-B0CB2B42B353}">
      <dgm:prSet/>
      <dgm:spPr/>
      <dgm:t>
        <a:bodyPr/>
        <a:lstStyle/>
        <a:p>
          <a:endParaRPr lang="en-US"/>
        </a:p>
      </dgm:t>
    </dgm:pt>
    <dgm:pt modelId="{65C83856-7C0F-4E0E-A05B-05BFF6C53C56}">
      <dgm:prSet/>
      <dgm:spPr/>
      <dgm:t>
        <a:bodyPr/>
        <a:lstStyle/>
        <a:p>
          <a:r>
            <a:rPr lang="en-US"/>
            <a:t>HR-led monthly  accredited  staff  training </a:t>
          </a:r>
        </a:p>
      </dgm:t>
    </dgm:pt>
    <dgm:pt modelId="{52A5E50D-BC3B-47CB-BADC-4D78B4918239}" type="parTrans" cxnId="{3B635186-4B30-4461-8E69-41A54A9D8409}">
      <dgm:prSet/>
      <dgm:spPr/>
      <dgm:t>
        <a:bodyPr/>
        <a:lstStyle/>
        <a:p>
          <a:endParaRPr lang="en-US"/>
        </a:p>
      </dgm:t>
    </dgm:pt>
    <dgm:pt modelId="{6105CC81-BC63-4662-892C-14904C095BA9}" type="sibTrans" cxnId="{3B635186-4B30-4461-8E69-41A54A9D8409}">
      <dgm:prSet/>
      <dgm:spPr/>
      <dgm:t>
        <a:bodyPr/>
        <a:lstStyle/>
        <a:p>
          <a:endParaRPr lang="en-US"/>
        </a:p>
      </dgm:t>
    </dgm:pt>
    <dgm:pt modelId="{4C0F4844-23AA-46EF-AF8E-70970AD685DF}" type="pres">
      <dgm:prSet presAssocID="{D6BBA2F9-56ED-4E26-A45C-1BB93D90D679}" presName="Name0" presStyleCnt="0">
        <dgm:presLayoutVars>
          <dgm:dir/>
          <dgm:resizeHandles val="exact"/>
        </dgm:presLayoutVars>
      </dgm:prSet>
      <dgm:spPr/>
    </dgm:pt>
    <dgm:pt modelId="{9314E3FA-F497-4D1A-9ACD-385B7883DE40}" type="pres">
      <dgm:prSet presAssocID="{54BD3C10-F844-43BA-98F5-586CC564BD54}" presName="node" presStyleLbl="node1" presStyleIdx="0" presStyleCnt="8">
        <dgm:presLayoutVars>
          <dgm:bulletEnabled val="1"/>
        </dgm:presLayoutVars>
      </dgm:prSet>
      <dgm:spPr/>
    </dgm:pt>
    <dgm:pt modelId="{C07BDAE9-BC21-4ED1-BEDC-103C69B6DD43}" type="pres">
      <dgm:prSet presAssocID="{31334E12-063F-4594-8F32-341E4317953D}" presName="sibTrans" presStyleLbl="sibTrans1D1" presStyleIdx="0" presStyleCnt="7"/>
      <dgm:spPr/>
    </dgm:pt>
    <dgm:pt modelId="{2A10B299-1D51-4D57-BC27-9873D7984749}" type="pres">
      <dgm:prSet presAssocID="{31334E12-063F-4594-8F32-341E4317953D}" presName="connectorText" presStyleLbl="sibTrans1D1" presStyleIdx="0" presStyleCnt="7"/>
      <dgm:spPr/>
    </dgm:pt>
    <dgm:pt modelId="{5FDF36E5-0493-410F-A24E-B10D6EA97350}" type="pres">
      <dgm:prSet presAssocID="{42E3FC00-44AB-44BA-B101-432E2EFD7D47}" presName="node" presStyleLbl="node1" presStyleIdx="1" presStyleCnt="8">
        <dgm:presLayoutVars>
          <dgm:bulletEnabled val="1"/>
        </dgm:presLayoutVars>
      </dgm:prSet>
      <dgm:spPr/>
    </dgm:pt>
    <dgm:pt modelId="{80688106-77E4-4FA9-AEA7-64F181A42C55}" type="pres">
      <dgm:prSet presAssocID="{F3344A66-F621-4890-A6E3-A723F83B100C}" presName="sibTrans" presStyleLbl="sibTrans1D1" presStyleIdx="1" presStyleCnt="7"/>
      <dgm:spPr/>
    </dgm:pt>
    <dgm:pt modelId="{E4D3801E-0E90-46BF-BE2F-8D60574050C7}" type="pres">
      <dgm:prSet presAssocID="{F3344A66-F621-4890-A6E3-A723F83B100C}" presName="connectorText" presStyleLbl="sibTrans1D1" presStyleIdx="1" presStyleCnt="7"/>
      <dgm:spPr/>
    </dgm:pt>
    <dgm:pt modelId="{BD2B805C-81C7-4EF5-880F-0ADB496498B7}" type="pres">
      <dgm:prSet presAssocID="{AEE372F1-9784-4E7A-9A0C-2698242A3BC7}" presName="node" presStyleLbl="node1" presStyleIdx="2" presStyleCnt="8">
        <dgm:presLayoutVars>
          <dgm:bulletEnabled val="1"/>
        </dgm:presLayoutVars>
      </dgm:prSet>
      <dgm:spPr/>
    </dgm:pt>
    <dgm:pt modelId="{DA34FB33-4D65-4ADF-9CEF-BAA07BCDB4CB}" type="pres">
      <dgm:prSet presAssocID="{09ABF6A8-307C-4C4C-84AD-341AECCDDCC2}" presName="sibTrans" presStyleLbl="sibTrans1D1" presStyleIdx="2" presStyleCnt="7"/>
      <dgm:spPr/>
    </dgm:pt>
    <dgm:pt modelId="{6E4DB075-CD3F-4C17-8F67-C1270394CBBA}" type="pres">
      <dgm:prSet presAssocID="{09ABF6A8-307C-4C4C-84AD-341AECCDDCC2}" presName="connectorText" presStyleLbl="sibTrans1D1" presStyleIdx="2" presStyleCnt="7"/>
      <dgm:spPr/>
    </dgm:pt>
    <dgm:pt modelId="{28FC8B21-67CF-4D91-949B-03356F3AC796}" type="pres">
      <dgm:prSet presAssocID="{90621E79-2092-4084-B336-CAC7985B13BA}" presName="node" presStyleLbl="node1" presStyleIdx="3" presStyleCnt="8">
        <dgm:presLayoutVars>
          <dgm:bulletEnabled val="1"/>
        </dgm:presLayoutVars>
      </dgm:prSet>
      <dgm:spPr/>
    </dgm:pt>
    <dgm:pt modelId="{F183D160-1DFC-490F-8D64-0B54A93DF781}" type="pres">
      <dgm:prSet presAssocID="{18D1C9EC-9C41-43A5-B359-707D14999B15}" presName="sibTrans" presStyleLbl="sibTrans1D1" presStyleIdx="3" presStyleCnt="7"/>
      <dgm:spPr/>
    </dgm:pt>
    <dgm:pt modelId="{224BB174-9FD6-4370-A8AE-BDB34B85DA38}" type="pres">
      <dgm:prSet presAssocID="{18D1C9EC-9C41-43A5-B359-707D14999B15}" presName="connectorText" presStyleLbl="sibTrans1D1" presStyleIdx="3" presStyleCnt="7"/>
      <dgm:spPr/>
    </dgm:pt>
    <dgm:pt modelId="{D4B04A28-A33A-4289-9358-FE896D5521CC}" type="pres">
      <dgm:prSet presAssocID="{7DE7D0D7-570D-4768-A009-96AC5F9AB15E}" presName="node" presStyleLbl="node1" presStyleIdx="4" presStyleCnt="8">
        <dgm:presLayoutVars>
          <dgm:bulletEnabled val="1"/>
        </dgm:presLayoutVars>
      </dgm:prSet>
      <dgm:spPr/>
    </dgm:pt>
    <dgm:pt modelId="{E547BFCD-B3B6-427C-B2BC-E5680EB262A7}" type="pres">
      <dgm:prSet presAssocID="{A2E2E227-5003-44D8-9A5E-E34B84FDFF32}" presName="sibTrans" presStyleLbl="sibTrans1D1" presStyleIdx="4" presStyleCnt="7"/>
      <dgm:spPr/>
    </dgm:pt>
    <dgm:pt modelId="{07F75B06-987F-4B60-B854-B4A0FE521D9E}" type="pres">
      <dgm:prSet presAssocID="{A2E2E227-5003-44D8-9A5E-E34B84FDFF32}" presName="connectorText" presStyleLbl="sibTrans1D1" presStyleIdx="4" presStyleCnt="7"/>
      <dgm:spPr/>
    </dgm:pt>
    <dgm:pt modelId="{CC42C771-F23C-46C6-B5A5-91796C3499B5}" type="pres">
      <dgm:prSet presAssocID="{34B6E638-8908-431F-82F1-AE06B0A67DC5}" presName="node" presStyleLbl="node1" presStyleIdx="5" presStyleCnt="8">
        <dgm:presLayoutVars>
          <dgm:bulletEnabled val="1"/>
        </dgm:presLayoutVars>
      </dgm:prSet>
      <dgm:spPr/>
    </dgm:pt>
    <dgm:pt modelId="{D425BD5E-D4F1-4F85-B915-AB2E35786267}" type="pres">
      <dgm:prSet presAssocID="{E7E76CCC-12B5-4544-9DF5-0F1733CE5DA2}" presName="sibTrans" presStyleLbl="sibTrans1D1" presStyleIdx="5" presStyleCnt="7"/>
      <dgm:spPr/>
    </dgm:pt>
    <dgm:pt modelId="{26916CEE-803A-45FF-B7D5-23A2DF15DD7C}" type="pres">
      <dgm:prSet presAssocID="{E7E76CCC-12B5-4544-9DF5-0F1733CE5DA2}" presName="connectorText" presStyleLbl="sibTrans1D1" presStyleIdx="5" presStyleCnt="7"/>
      <dgm:spPr/>
    </dgm:pt>
    <dgm:pt modelId="{E7FD3C26-2B32-48C5-B6F0-1EAF05AED5DE}" type="pres">
      <dgm:prSet presAssocID="{5D997BBD-BDDB-4820-B87E-F8B9D42EDB51}" presName="node" presStyleLbl="node1" presStyleIdx="6" presStyleCnt="8">
        <dgm:presLayoutVars>
          <dgm:bulletEnabled val="1"/>
        </dgm:presLayoutVars>
      </dgm:prSet>
      <dgm:spPr/>
    </dgm:pt>
    <dgm:pt modelId="{FAB09E9C-8914-40A5-AD68-34B5310B45FE}" type="pres">
      <dgm:prSet presAssocID="{6D542F5E-E07F-45F4-8A18-AFC9DF60E533}" presName="sibTrans" presStyleLbl="sibTrans1D1" presStyleIdx="6" presStyleCnt="7"/>
      <dgm:spPr/>
    </dgm:pt>
    <dgm:pt modelId="{DB6264E9-A4BC-4208-B7E6-7C541C6AD140}" type="pres">
      <dgm:prSet presAssocID="{6D542F5E-E07F-45F4-8A18-AFC9DF60E533}" presName="connectorText" presStyleLbl="sibTrans1D1" presStyleIdx="6" presStyleCnt="7"/>
      <dgm:spPr/>
    </dgm:pt>
    <dgm:pt modelId="{9C1BA305-84F3-4FFD-AC07-4D791029B406}" type="pres">
      <dgm:prSet presAssocID="{65C83856-7C0F-4E0E-A05B-05BFF6C53C56}" presName="node" presStyleLbl="node1" presStyleIdx="7" presStyleCnt="8">
        <dgm:presLayoutVars>
          <dgm:bulletEnabled val="1"/>
        </dgm:presLayoutVars>
      </dgm:prSet>
      <dgm:spPr/>
    </dgm:pt>
  </dgm:ptLst>
  <dgm:cxnLst>
    <dgm:cxn modelId="{CCF52D00-AE95-4894-A33F-E0144E63F7DC}" type="presOf" srcId="{AEE372F1-9784-4E7A-9A0C-2698242A3BC7}" destId="{BD2B805C-81C7-4EF5-880F-0ADB496498B7}" srcOrd="0" destOrd="0" presId="urn:microsoft.com/office/officeart/2016/7/layout/RepeatingBendingProcessNew"/>
    <dgm:cxn modelId="{8E02CC16-5F50-4A58-85ED-7E4E0F393C48}" type="presOf" srcId="{6D542F5E-E07F-45F4-8A18-AFC9DF60E533}" destId="{FAB09E9C-8914-40A5-AD68-34B5310B45FE}" srcOrd="0" destOrd="0" presId="urn:microsoft.com/office/officeart/2016/7/layout/RepeatingBendingProcessNew"/>
    <dgm:cxn modelId="{F06F3F1F-8825-4F39-B1CB-1E019C8FC59F}" type="presOf" srcId="{54BD3C10-F844-43BA-98F5-586CC564BD54}" destId="{9314E3FA-F497-4D1A-9ACD-385B7883DE40}" srcOrd="0" destOrd="0" presId="urn:microsoft.com/office/officeart/2016/7/layout/RepeatingBendingProcessNew"/>
    <dgm:cxn modelId="{A6DAD923-2AA3-4720-A226-5FC01A73E863}" type="presOf" srcId="{6D542F5E-E07F-45F4-8A18-AFC9DF60E533}" destId="{DB6264E9-A4BC-4208-B7E6-7C541C6AD140}" srcOrd="1" destOrd="0" presId="urn:microsoft.com/office/officeart/2016/7/layout/RepeatingBendingProcessNew"/>
    <dgm:cxn modelId="{615C1625-134D-42D3-A47F-652A0988AD9E}" srcId="{D6BBA2F9-56ED-4E26-A45C-1BB93D90D679}" destId="{34B6E638-8908-431F-82F1-AE06B0A67DC5}" srcOrd="5" destOrd="0" parTransId="{80A8D727-86DB-437B-8029-37B05E947836}" sibTransId="{E7E76CCC-12B5-4544-9DF5-0F1733CE5DA2}"/>
    <dgm:cxn modelId="{DB585669-F0CB-4A96-AE70-863F9AD17070}" type="presOf" srcId="{18D1C9EC-9C41-43A5-B359-707D14999B15}" destId="{224BB174-9FD6-4370-A8AE-BDB34B85DA38}" srcOrd="1" destOrd="0" presId="urn:microsoft.com/office/officeart/2016/7/layout/RepeatingBendingProcessNew"/>
    <dgm:cxn modelId="{4814126E-79FC-49BD-BB63-3C28181CC97E}" srcId="{D6BBA2F9-56ED-4E26-A45C-1BB93D90D679}" destId="{AEE372F1-9784-4E7A-9A0C-2698242A3BC7}" srcOrd="2" destOrd="0" parTransId="{73117FFA-EF6A-4B9E-9F7A-50C8EF991087}" sibTransId="{09ABF6A8-307C-4C4C-84AD-341AECCDDCC2}"/>
    <dgm:cxn modelId="{366A896F-7E31-453D-937D-A33035599FB1}" type="presOf" srcId="{7DE7D0D7-570D-4768-A009-96AC5F9AB15E}" destId="{D4B04A28-A33A-4289-9358-FE896D5521CC}" srcOrd="0" destOrd="0" presId="urn:microsoft.com/office/officeart/2016/7/layout/RepeatingBendingProcessNew"/>
    <dgm:cxn modelId="{3060D372-F205-48CA-B73D-29338CED0F14}" type="presOf" srcId="{E7E76CCC-12B5-4544-9DF5-0F1733CE5DA2}" destId="{D425BD5E-D4F1-4F85-B915-AB2E35786267}" srcOrd="0" destOrd="0" presId="urn:microsoft.com/office/officeart/2016/7/layout/RepeatingBendingProcessNew"/>
    <dgm:cxn modelId="{CB259353-D657-437B-A55B-C0C0853A36AB}" srcId="{D6BBA2F9-56ED-4E26-A45C-1BB93D90D679}" destId="{90621E79-2092-4084-B336-CAC7985B13BA}" srcOrd="3" destOrd="0" parTransId="{836F84FE-23F9-4168-AB28-91CD569B77D0}" sibTransId="{18D1C9EC-9C41-43A5-B359-707D14999B15}"/>
    <dgm:cxn modelId="{3DA25A7A-BEDB-48E2-93D1-92C3F85C9971}" type="presOf" srcId="{D6BBA2F9-56ED-4E26-A45C-1BB93D90D679}" destId="{4C0F4844-23AA-46EF-AF8E-70970AD685DF}" srcOrd="0" destOrd="0" presId="urn:microsoft.com/office/officeart/2016/7/layout/RepeatingBendingProcessNew"/>
    <dgm:cxn modelId="{4314975A-083C-4ECF-9B0B-40E8F991B481}" type="presOf" srcId="{E7E76CCC-12B5-4544-9DF5-0F1733CE5DA2}" destId="{26916CEE-803A-45FF-B7D5-23A2DF15DD7C}" srcOrd="1" destOrd="0" presId="urn:microsoft.com/office/officeart/2016/7/layout/RepeatingBendingProcessNew"/>
    <dgm:cxn modelId="{BFC6D07F-D980-4E58-A30E-A9399CFDBEE9}" type="presOf" srcId="{A2E2E227-5003-44D8-9A5E-E34B84FDFF32}" destId="{07F75B06-987F-4B60-B854-B4A0FE521D9E}" srcOrd="1" destOrd="0" presId="urn:microsoft.com/office/officeart/2016/7/layout/RepeatingBendingProcessNew"/>
    <dgm:cxn modelId="{258ADE83-2CFC-4C5D-A81A-E8215A53D7B2}" type="presOf" srcId="{F3344A66-F621-4890-A6E3-A723F83B100C}" destId="{80688106-77E4-4FA9-AEA7-64F181A42C55}" srcOrd="0" destOrd="0" presId="urn:microsoft.com/office/officeart/2016/7/layout/RepeatingBendingProcessNew"/>
    <dgm:cxn modelId="{3B635186-4B30-4461-8E69-41A54A9D8409}" srcId="{D6BBA2F9-56ED-4E26-A45C-1BB93D90D679}" destId="{65C83856-7C0F-4E0E-A05B-05BFF6C53C56}" srcOrd="7" destOrd="0" parTransId="{52A5E50D-BC3B-47CB-BADC-4D78B4918239}" sibTransId="{6105CC81-BC63-4662-892C-14904C095BA9}"/>
    <dgm:cxn modelId="{63C81790-09A4-474E-BA28-588F76559FB6}" type="presOf" srcId="{34B6E638-8908-431F-82F1-AE06B0A67DC5}" destId="{CC42C771-F23C-46C6-B5A5-91796C3499B5}" srcOrd="0" destOrd="0" presId="urn:microsoft.com/office/officeart/2016/7/layout/RepeatingBendingProcessNew"/>
    <dgm:cxn modelId="{1D7CB293-E477-4EC5-9DCF-9C2B478805DB}" type="presOf" srcId="{09ABF6A8-307C-4C4C-84AD-341AECCDDCC2}" destId="{6E4DB075-CD3F-4C17-8F67-C1270394CBBA}" srcOrd="1" destOrd="0" presId="urn:microsoft.com/office/officeart/2016/7/layout/RepeatingBendingProcessNew"/>
    <dgm:cxn modelId="{9DDFA8A9-0CF7-47CF-A5C0-9792C8A7E975}" srcId="{D6BBA2F9-56ED-4E26-A45C-1BB93D90D679}" destId="{7DE7D0D7-570D-4768-A009-96AC5F9AB15E}" srcOrd="4" destOrd="0" parTransId="{E4467949-3657-4EDF-A12A-0345A7FC1002}" sibTransId="{A2E2E227-5003-44D8-9A5E-E34B84FDFF32}"/>
    <dgm:cxn modelId="{CCB3CAAC-2D75-46B9-972B-DCB4CDD8DED7}" type="presOf" srcId="{90621E79-2092-4084-B336-CAC7985B13BA}" destId="{28FC8B21-67CF-4D91-949B-03356F3AC796}" srcOrd="0" destOrd="0" presId="urn:microsoft.com/office/officeart/2016/7/layout/RepeatingBendingProcessNew"/>
    <dgm:cxn modelId="{5DC57CAD-FC4A-46CE-88BB-D1EB8C5B8B54}" type="presOf" srcId="{5D997BBD-BDDB-4820-B87E-F8B9D42EDB51}" destId="{E7FD3C26-2B32-48C5-B6F0-1EAF05AED5DE}" srcOrd="0" destOrd="0" presId="urn:microsoft.com/office/officeart/2016/7/layout/RepeatingBendingProcessNew"/>
    <dgm:cxn modelId="{9E065BB0-B5F1-4F6D-B31B-FEC0B1EE0F0D}" type="presOf" srcId="{A2E2E227-5003-44D8-9A5E-E34B84FDFF32}" destId="{E547BFCD-B3B6-427C-B2BC-E5680EB262A7}" srcOrd="0" destOrd="0" presId="urn:microsoft.com/office/officeart/2016/7/layout/RepeatingBendingProcessNew"/>
    <dgm:cxn modelId="{5C22FDB9-A4D4-4898-97E6-9F651AF908D5}" type="presOf" srcId="{F3344A66-F621-4890-A6E3-A723F83B100C}" destId="{E4D3801E-0E90-46BF-BE2F-8D60574050C7}" srcOrd="1" destOrd="0" presId="urn:microsoft.com/office/officeart/2016/7/layout/RepeatingBendingProcessNew"/>
    <dgm:cxn modelId="{79AB80BC-6A08-4806-828E-DFD7A310F931}" srcId="{D6BBA2F9-56ED-4E26-A45C-1BB93D90D679}" destId="{54BD3C10-F844-43BA-98F5-586CC564BD54}" srcOrd="0" destOrd="0" parTransId="{67C07A3B-BDBC-4EDB-BEE9-90C10828BEBE}" sibTransId="{31334E12-063F-4594-8F32-341E4317953D}"/>
    <dgm:cxn modelId="{D40883C3-0D2B-4A57-AA11-B0CB2B42B353}" srcId="{D6BBA2F9-56ED-4E26-A45C-1BB93D90D679}" destId="{5D997BBD-BDDB-4820-B87E-F8B9D42EDB51}" srcOrd="6" destOrd="0" parTransId="{B7254BAC-3097-4CF9-B9C5-BDB470B14EE3}" sibTransId="{6D542F5E-E07F-45F4-8A18-AFC9DF60E533}"/>
    <dgm:cxn modelId="{D83211C9-8EBC-43D3-817E-E3EB356A644C}" type="presOf" srcId="{31334E12-063F-4594-8F32-341E4317953D}" destId="{2A10B299-1D51-4D57-BC27-9873D7984749}" srcOrd="1" destOrd="0" presId="urn:microsoft.com/office/officeart/2016/7/layout/RepeatingBendingProcessNew"/>
    <dgm:cxn modelId="{D4C7CCD1-89C2-41CD-9E92-304ACF084A61}" type="presOf" srcId="{09ABF6A8-307C-4C4C-84AD-341AECCDDCC2}" destId="{DA34FB33-4D65-4ADF-9CEF-BAA07BCDB4CB}" srcOrd="0" destOrd="0" presId="urn:microsoft.com/office/officeart/2016/7/layout/RepeatingBendingProcessNew"/>
    <dgm:cxn modelId="{DCDBB7DA-8041-43C1-80C3-34C7B6E2C668}" type="presOf" srcId="{42E3FC00-44AB-44BA-B101-432E2EFD7D47}" destId="{5FDF36E5-0493-410F-A24E-B10D6EA97350}" srcOrd="0" destOrd="0" presId="urn:microsoft.com/office/officeart/2016/7/layout/RepeatingBendingProcessNew"/>
    <dgm:cxn modelId="{C11F4DE5-A4D0-49CE-8801-F977E368C562}" srcId="{D6BBA2F9-56ED-4E26-A45C-1BB93D90D679}" destId="{42E3FC00-44AB-44BA-B101-432E2EFD7D47}" srcOrd="1" destOrd="0" parTransId="{24BE0A3C-F84A-4D74-BD82-0EDAECE44533}" sibTransId="{F3344A66-F621-4890-A6E3-A723F83B100C}"/>
    <dgm:cxn modelId="{2B8AEEEC-0345-46FC-BB86-A248E9A28504}" type="presOf" srcId="{65C83856-7C0F-4E0E-A05B-05BFF6C53C56}" destId="{9C1BA305-84F3-4FFD-AC07-4D791029B406}" srcOrd="0" destOrd="0" presId="urn:microsoft.com/office/officeart/2016/7/layout/RepeatingBendingProcessNew"/>
    <dgm:cxn modelId="{B86704F9-7D07-4E47-BE79-0CFDE40350EB}" type="presOf" srcId="{18D1C9EC-9C41-43A5-B359-707D14999B15}" destId="{F183D160-1DFC-490F-8D64-0B54A93DF781}" srcOrd="0" destOrd="0" presId="urn:microsoft.com/office/officeart/2016/7/layout/RepeatingBendingProcessNew"/>
    <dgm:cxn modelId="{D0603CF9-DEDA-43D8-9751-71425EC5555E}" type="presOf" srcId="{31334E12-063F-4594-8F32-341E4317953D}" destId="{C07BDAE9-BC21-4ED1-BEDC-103C69B6DD43}" srcOrd="0" destOrd="0" presId="urn:microsoft.com/office/officeart/2016/7/layout/RepeatingBendingProcessNew"/>
    <dgm:cxn modelId="{F416976D-DE85-42B9-9ED4-77DD1CE1262E}" type="presParOf" srcId="{4C0F4844-23AA-46EF-AF8E-70970AD685DF}" destId="{9314E3FA-F497-4D1A-9ACD-385B7883DE40}" srcOrd="0" destOrd="0" presId="urn:microsoft.com/office/officeart/2016/7/layout/RepeatingBendingProcessNew"/>
    <dgm:cxn modelId="{32858494-A551-408F-A593-94B30F67D1F3}" type="presParOf" srcId="{4C0F4844-23AA-46EF-AF8E-70970AD685DF}" destId="{C07BDAE9-BC21-4ED1-BEDC-103C69B6DD43}" srcOrd="1" destOrd="0" presId="urn:microsoft.com/office/officeart/2016/7/layout/RepeatingBendingProcessNew"/>
    <dgm:cxn modelId="{0BD027C0-C050-4338-BC54-18265FF7C85E}" type="presParOf" srcId="{C07BDAE9-BC21-4ED1-BEDC-103C69B6DD43}" destId="{2A10B299-1D51-4D57-BC27-9873D7984749}" srcOrd="0" destOrd="0" presId="urn:microsoft.com/office/officeart/2016/7/layout/RepeatingBendingProcessNew"/>
    <dgm:cxn modelId="{7E064FB3-E489-41FB-A77E-C1B180DA6156}" type="presParOf" srcId="{4C0F4844-23AA-46EF-AF8E-70970AD685DF}" destId="{5FDF36E5-0493-410F-A24E-B10D6EA97350}" srcOrd="2" destOrd="0" presId="urn:microsoft.com/office/officeart/2016/7/layout/RepeatingBendingProcessNew"/>
    <dgm:cxn modelId="{185A54FD-F19D-4E65-889C-EEACE051BDB9}" type="presParOf" srcId="{4C0F4844-23AA-46EF-AF8E-70970AD685DF}" destId="{80688106-77E4-4FA9-AEA7-64F181A42C55}" srcOrd="3" destOrd="0" presId="urn:microsoft.com/office/officeart/2016/7/layout/RepeatingBendingProcessNew"/>
    <dgm:cxn modelId="{92F2D3B6-F16E-4CD2-A5E0-E613A2FCE28C}" type="presParOf" srcId="{80688106-77E4-4FA9-AEA7-64F181A42C55}" destId="{E4D3801E-0E90-46BF-BE2F-8D60574050C7}" srcOrd="0" destOrd="0" presId="urn:microsoft.com/office/officeart/2016/7/layout/RepeatingBendingProcessNew"/>
    <dgm:cxn modelId="{1373F208-4DF9-4B2A-9BC4-0FE2D9359C77}" type="presParOf" srcId="{4C0F4844-23AA-46EF-AF8E-70970AD685DF}" destId="{BD2B805C-81C7-4EF5-880F-0ADB496498B7}" srcOrd="4" destOrd="0" presId="urn:microsoft.com/office/officeart/2016/7/layout/RepeatingBendingProcessNew"/>
    <dgm:cxn modelId="{6436733C-1010-41AF-98EE-B2A329567A04}" type="presParOf" srcId="{4C0F4844-23AA-46EF-AF8E-70970AD685DF}" destId="{DA34FB33-4D65-4ADF-9CEF-BAA07BCDB4CB}" srcOrd="5" destOrd="0" presId="urn:microsoft.com/office/officeart/2016/7/layout/RepeatingBendingProcessNew"/>
    <dgm:cxn modelId="{8B847951-4B8C-4745-A6CD-58F79703A90C}" type="presParOf" srcId="{DA34FB33-4D65-4ADF-9CEF-BAA07BCDB4CB}" destId="{6E4DB075-CD3F-4C17-8F67-C1270394CBBA}" srcOrd="0" destOrd="0" presId="urn:microsoft.com/office/officeart/2016/7/layout/RepeatingBendingProcessNew"/>
    <dgm:cxn modelId="{1B0C995D-FA4C-4CD8-8E29-691D3AE56240}" type="presParOf" srcId="{4C0F4844-23AA-46EF-AF8E-70970AD685DF}" destId="{28FC8B21-67CF-4D91-949B-03356F3AC796}" srcOrd="6" destOrd="0" presId="urn:microsoft.com/office/officeart/2016/7/layout/RepeatingBendingProcessNew"/>
    <dgm:cxn modelId="{BCEDCCAA-7751-4D30-A843-C81366B6D3DF}" type="presParOf" srcId="{4C0F4844-23AA-46EF-AF8E-70970AD685DF}" destId="{F183D160-1DFC-490F-8D64-0B54A93DF781}" srcOrd="7" destOrd="0" presId="urn:microsoft.com/office/officeart/2016/7/layout/RepeatingBendingProcessNew"/>
    <dgm:cxn modelId="{83568B50-FE49-4E6C-95F9-951AF32A004F}" type="presParOf" srcId="{F183D160-1DFC-490F-8D64-0B54A93DF781}" destId="{224BB174-9FD6-4370-A8AE-BDB34B85DA38}" srcOrd="0" destOrd="0" presId="urn:microsoft.com/office/officeart/2016/7/layout/RepeatingBendingProcessNew"/>
    <dgm:cxn modelId="{3F32699C-7E3E-4E12-9586-41C714BE9B6C}" type="presParOf" srcId="{4C0F4844-23AA-46EF-AF8E-70970AD685DF}" destId="{D4B04A28-A33A-4289-9358-FE896D5521CC}" srcOrd="8" destOrd="0" presId="urn:microsoft.com/office/officeart/2016/7/layout/RepeatingBendingProcessNew"/>
    <dgm:cxn modelId="{CCFFCDBA-71E2-43D7-851C-3986E6FDE0A7}" type="presParOf" srcId="{4C0F4844-23AA-46EF-AF8E-70970AD685DF}" destId="{E547BFCD-B3B6-427C-B2BC-E5680EB262A7}" srcOrd="9" destOrd="0" presId="urn:microsoft.com/office/officeart/2016/7/layout/RepeatingBendingProcessNew"/>
    <dgm:cxn modelId="{6E2841A0-B49E-4055-98ED-EBC9CA70DD8B}" type="presParOf" srcId="{E547BFCD-B3B6-427C-B2BC-E5680EB262A7}" destId="{07F75B06-987F-4B60-B854-B4A0FE521D9E}" srcOrd="0" destOrd="0" presId="urn:microsoft.com/office/officeart/2016/7/layout/RepeatingBendingProcessNew"/>
    <dgm:cxn modelId="{22CC3110-47F9-41A8-8CC6-F686AD2328E4}" type="presParOf" srcId="{4C0F4844-23AA-46EF-AF8E-70970AD685DF}" destId="{CC42C771-F23C-46C6-B5A5-91796C3499B5}" srcOrd="10" destOrd="0" presId="urn:microsoft.com/office/officeart/2016/7/layout/RepeatingBendingProcessNew"/>
    <dgm:cxn modelId="{ECB5E623-8C76-43C5-8823-1DD83A5E2378}" type="presParOf" srcId="{4C0F4844-23AA-46EF-AF8E-70970AD685DF}" destId="{D425BD5E-D4F1-4F85-B915-AB2E35786267}" srcOrd="11" destOrd="0" presId="urn:microsoft.com/office/officeart/2016/7/layout/RepeatingBendingProcessNew"/>
    <dgm:cxn modelId="{516A0284-6B90-4279-A648-5C369A8B7C20}" type="presParOf" srcId="{D425BD5E-D4F1-4F85-B915-AB2E35786267}" destId="{26916CEE-803A-45FF-B7D5-23A2DF15DD7C}" srcOrd="0" destOrd="0" presId="urn:microsoft.com/office/officeart/2016/7/layout/RepeatingBendingProcessNew"/>
    <dgm:cxn modelId="{8DFF7754-0388-4E0B-9C4F-E2ADFFA0A907}" type="presParOf" srcId="{4C0F4844-23AA-46EF-AF8E-70970AD685DF}" destId="{E7FD3C26-2B32-48C5-B6F0-1EAF05AED5DE}" srcOrd="12" destOrd="0" presId="urn:microsoft.com/office/officeart/2016/7/layout/RepeatingBendingProcessNew"/>
    <dgm:cxn modelId="{071A67C5-B919-460D-A803-FCC7B6A5EB3C}" type="presParOf" srcId="{4C0F4844-23AA-46EF-AF8E-70970AD685DF}" destId="{FAB09E9C-8914-40A5-AD68-34B5310B45FE}" srcOrd="13" destOrd="0" presId="urn:microsoft.com/office/officeart/2016/7/layout/RepeatingBendingProcessNew"/>
    <dgm:cxn modelId="{D618F300-C1F8-44FB-8533-7BA35B13F6E8}" type="presParOf" srcId="{FAB09E9C-8914-40A5-AD68-34B5310B45FE}" destId="{DB6264E9-A4BC-4208-B7E6-7C541C6AD140}" srcOrd="0" destOrd="0" presId="urn:microsoft.com/office/officeart/2016/7/layout/RepeatingBendingProcessNew"/>
    <dgm:cxn modelId="{C015E39A-7991-4B36-8EEE-6701E17CAB2A}" type="presParOf" srcId="{4C0F4844-23AA-46EF-AF8E-70970AD685DF}" destId="{9C1BA305-84F3-4FFD-AC07-4D791029B406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C0D30D-29CA-4F4F-B4A0-56A5D7F8A17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619CBA0-162C-47D0-9965-8257E9761B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 business was born from a grandmother's decline </a:t>
          </a:r>
          <a:r>
            <a:rPr lang="en-US">
              <a:latin typeface="Aptos Display" panose="020F0302020204030204"/>
            </a:rPr>
            <a:t>with dementia and</a:t>
          </a:r>
          <a:r>
            <a:rPr lang="en-US"/>
            <a:t> observing how understaffed care home </a:t>
          </a:r>
          <a:r>
            <a:rPr lang="en-US">
              <a:latin typeface="Aptos Display" panose="020F0302020204030204"/>
            </a:rPr>
            <a:t>failed her</a:t>
          </a:r>
          <a:r>
            <a:rPr lang="en-US"/>
            <a:t>.</a:t>
          </a:r>
        </a:p>
      </dgm:t>
    </dgm:pt>
    <dgm:pt modelId="{6D35DC87-13DF-48C0-80AD-BC5079505CFC}" type="parTrans" cxnId="{35F9C917-0DBC-4611-9EE2-62FE9B4880DF}">
      <dgm:prSet/>
      <dgm:spPr/>
      <dgm:t>
        <a:bodyPr/>
        <a:lstStyle/>
        <a:p>
          <a:endParaRPr lang="en-US"/>
        </a:p>
      </dgm:t>
    </dgm:pt>
    <dgm:pt modelId="{C375EB4F-4B10-4120-8EF9-D3448E93E081}" type="sibTrans" cxnId="{35F9C917-0DBC-4611-9EE2-62FE9B4880DF}">
      <dgm:prSet/>
      <dgm:spPr/>
      <dgm:t>
        <a:bodyPr/>
        <a:lstStyle/>
        <a:p>
          <a:endParaRPr lang="en-US"/>
        </a:p>
      </dgm:t>
    </dgm:pt>
    <dgm:pt modelId="{858679A5-B285-4464-8865-14B7DB0A40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An HR degree revealed a clear truth: most care home </a:t>
          </a:r>
          <a:r>
            <a:rPr lang="en-US">
              <a:latin typeface="Aptos Display" panose="020F0302020204030204"/>
            </a:rPr>
            <a:t>failures stem</a:t>
          </a:r>
          <a:r>
            <a:rPr lang="en-US"/>
            <a:t> from poor recruitment, low morale, and high </a:t>
          </a:r>
          <a:r>
            <a:rPr lang="en-US">
              <a:latin typeface="Aptos Display" panose="020F0302020204030204"/>
            </a:rPr>
            <a:t>staff turnover-not</a:t>
          </a:r>
          <a:r>
            <a:rPr lang="en-US"/>
            <a:t> from Lack of demand.</a:t>
          </a:r>
        </a:p>
      </dgm:t>
    </dgm:pt>
    <dgm:pt modelId="{C3D62F23-160C-4AE5-AB44-CC7EBD9010AE}" type="parTrans" cxnId="{81395DF0-B853-4E7E-9EA3-4DC3710F77A7}">
      <dgm:prSet/>
      <dgm:spPr/>
      <dgm:t>
        <a:bodyPr/>
        <a:lstStyle/>
        <a:p>
          <a:endParaRPr lang="en-US"/>
        </a:p>
      </dgm:t>
    </dgm:pt>
    <dgm:pt modelId="{0539341D-BE26-4C0D-95A6-18B8C131BCF8}" type="sibTrans" cxnId="{81395DF0-B853-4E7E-9EA3-4DC3710F77A7}">
      <dgm:prSet/>
      <dgm:spPr/>
      <dgm:t>
        <a:bodyPr/>
        <a:lstStyle/>
        <a:p>
          <a:endParaRPr lang="en-US"/>
        </a:p>
      </dgm:t>
    </dgm:pt>
    <dgm:pt modelId="{12DAFDDB-644B-4F8E-A50D-75BC632D30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Chez Faya Carte Home combines HR expertise  with a </a:t>
          </a:r>
          <a:r>
            <a:rPr lang="en-US">
              <a:latin typeface="Aptos Display" panose="020F0302020204030204"/>
            </a:rPr>
            <a:t>genuine social</a:t>
          </a:r>
          <a:r>
            <a:rPr lang="en-US"/>
            <a:t> mission :  a care home where staff are valued, retained,</a:t>
          </a:r>
          <a:r>
            <a:rPr lang="en-US">
              <a:latin typeface="Aptos Display" panose="020F0302020204030204"/>
            </a:rPr>
            <a:t> </a:t>
          </a:r>
          <a:r>
            <a:rPr lang="en-US"/>
            <a:t>and empowered to deliver excellent care.</a:t>
          </a:r>
        </a:p>
      </dgm:t>
    </dgm:pt>
    <dgm:pt modelId="{78FA3888-18E7-48E0-B713-D403A4053EA4}" type="parTrans" cxnId="{2B5EBF8D-2CED-406E-8B74-6DD532E644AC}">
      <dgm:prSet/>
      <dgm:spPr/>
      <dgm:t>
        <a:bodyPr/>
        <a:lstStyle/>
        <a:p>
          <a:endParaRPr lang="en-US"/>
        </a:p>
      </dgm:t>
    </dgm:pt>
    <dgm:pt modelId="{0B481E58-A542-4167-B916-73ED4C647AA2}" type="sibTrans" cxnId="{2B5EBF8D-2CED-406E-8B74-6DD532E644AC}">
      <dgm:prSet/>
      <dgm:spPr/>
      <dgm:t>
        <a:bodyPr/>
        <a:lstStyle/>
        <a:p>
          <a:endParaRPr lang="en-US"/>
        </a:p>
      </dgm:t>
    </dgm:pt>
    <dgm:pt modelId="{13DE6A02-3ACF-4FDA-8FFF-D3A922E49264}" type="pres">
      <dgm:prSet presAssocID="{2DC0D30D-29CA-4F4F-B4A0-56A5D7F8A175}" presName="root" presStyleCnt="0">
        <dgm:presLayoutVars>
          <dgm:dir/>
          <dgm:resizeHandles val="exact"/>
        </dgm:presLayoutVars>
      </dgm:prSet>
      <dgm:spPr/>
    </dgm:pt>
    <dgm:pt modelId="{1EF7B2F7-CE9F-41C5-9A7F-E9B40BC012C9}" type="pres">
      <dgm:prSet presAssocID="{D619CBA0-162C-47D0-9965-8257E9761B7D}" presName="compNode" presStyleCnt="0"/>
      <dgm:spPr/>
    </dgm:pt>
    <dgm:pt modelId="{3A3C7A38-C4F0-4D17-A498-4D0C99D76047}" type="pres">
      <dgm:prSet presAssocID="{D619CBA0-162C-47D0-9965-8257E9761B7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2A01B2D9-96C9-4FAB-A3BA-6F1500E30685}" type="pres">
      <dgm:prSet presAssocID="{D619CBA0-162C-47D0-9965-8257E9761B7D}" presName="spaceRect" presStyleCnt="0"/>
      <dgm:spPr/>
    </dgm:pt>
    <dgm:pt modelId="{49E5671F-A522-4AAF-8A66-F91C3F09C575}" type="pres">
      <dgm:prSet presAssocID="{D619CBA0-162C-47D0-9965-8257E9761B7D}" presName="textRect" presStyleLbl="revTx" presStyleIdx="0" presStyleCnt="3">
        <dgm:presLayoutVars>
          <dgm:chMax val="1"/>
          <dgm:chPref val="1"/>
        </dgm:presLayoutVars>
      </dgm:prSet>
      <dgm:spPr/>
    </dgm:pt>
    <dgm:pt modelId="{4E666400-B250-49FA-ABD8-CE5444A28A68}" type="pres">
      <dgm:prSet presAssocID="{C375EB4F-4B10-4120-8EF9-D3448E93E081}" presName="sibTrans" presStyleCnt="0"/>
      <dgm:spPr/>
    </dgm:pt>
    <dgm:pt modelId="{A95FD838-A207-4F19-8F6A-C4440A767378}" type="pres">
      <dgm:prSet presAssocID="{858679A5-B285-4464-8865-14B7DB0A4027}" presName="compNode" presStyleCnt="0"/>
      <dgm:spPr/>
    </dgm:pt>
    <dgm:pt modelId="{3229F1FC-142F-4C91-8B2F-8810BC9D2E00}" type="pres">
      <dgm:prSet presAssocID="{858679A5-B285-4464-8865-14B7DB0A402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7C9EF7E-B104-415B-8472-B95B6D788616}" type="pres">
      <dgm:prSet presAssocID="{858679A5-B285-4464-8865-14B7DB0A4027}" presName="spaceRect" presStyleCnt="0"/>
      <dgm:spPr/>
    </dgm:pt>
    <dgm:pt modelId="{1AD1144D-F801-42D5-8E73-68B769455739}" type="pres">
      <dgm:prSet presAssocID="{858679A5-B285-4464-8865-14B7DB0A4027}" presName="textRect" presStyleLbl="revTx" presStyleIdx="1" presStyleCnt="3">
        <dgm:presLayoutVars>
          <dgm:chMax val="1"/>
          <dgm:chPref val="1"/>
        </dgm:presLayoutVars>
      </dgm:prSet>
      <dgm:spPr/>
    </dgm:pt>
    <dgm:pt modelId="{DD6B1E67-B008-4CFE-A163-CA14067CA225}" type="pres">
      <dgm:prSet presAssocID="{0539341D-BE26-4C0D-95A6-18B8C131BCF8}" presName="sibTrans" presStyleCnt="0"/>
      <dgm:spPr/>
    </dgm:pt>
    <dgm:pt modelId="{74D585A8-7F34-4B1F-966F-42FAFD0A6A03}" type="pres">
      <dgm:prSet presAssocID="{12DAFDDB-644B-4F8E-A50D-75BC632D30AF}" presName="compNode" presStyleCnt="0"/>
      <dgm:spPr/>
    </dgm:pt>
    <dgm:pt modelId="{8B7665AD-5649-40DB-9CF0-57E147440EB9}" type="pres">
      <dgm:prSet presAssocID="{12DAFDDB-644B-4F8E-A50D-75BC632D30A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E2E3875E-B23F-4EAC-B284-CD25A7787B3E}" type="pres">
      <dgm:prSet presAssocID="{12DAFDDB-644B-4F8E-A50D-75BC632D30AF}" presName="spaceRect" presStyleCnt="0"/>
      <dgm:spPr/>
    </dgm:pt>
    <dgm:pt modelId="{8FA2EB86-A4F4-416B-AA00-9B06619C27F9}" type="pres">
      <dgm:prSet presAssocID="{12DAFDDB-644B-4F8E-A50D-75BC632D30A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5F9C917-0DBC-4611-9EE2-62FE9B4880DF}" srcId="{2DC0D30D-29CA-4F4F-B4A0-56A5D7F8A175}" destId="{D619CBA0-162C-47D0-9965-8257E9761B7D}" srcOrd="0" destOrd="0" parTransId="{6D35DC87-13DF-48C0-80AD-BC5079505CFC}" sibTransId="{C375EB4F-4B10-4120-8EF9-D3448E93E081}"/>
    <dgm:cxn modelId="{E2E3594B-B608-4FA3-B66D-8437A4D7614C}" type="presOf" srcId="{12DAFDDB-644B-4F8E-A50D-75BC632D30AF}" destId="{8FA2EB86-A4F4-416B-AA00-9B06619C27F9}" srcOrd="0" destOrd="0" presId="urn:microsoft.com/office/officeart/2018/2/layout/IconLabelList"/>
    <dgm:cxn modelId="{2B5EBF8D-2CED-406E-8B74-6DD532E644AC}" srcId="{2DC0D30D-29CA-4F4F-B4A0-56A5D7F8A175}" destId="{12DAFDDB-644B-4F8E-A50D-75BC632D30AF}" srcOrd="2" destOrd="0" parTransId="{78FA3888-18E7-48E0-B713-D403A4053EA4}" sibTransId="{0B481E58-A542-4167-B916-73ED4C647AA2}"/>
    <dgm:cxn modelId="{9969DA98-2B9E-410B-BF96-81AAFCB72EDA}" type="presOf" srcId="{858679A5-B285-4464-8865-14B7DB0A4027}" destId="{1AD1144D-F801-42D5-8E73-68B769455739}" srcOrd="0" destOrd="0" presId="urn:microsoft.com/office/officeart/2018/2/layout/IconLabelList"/>
    <dgm:cxn modelId="{27CFA39A-856E-43B6-9127-970358BD182A}" type="presOf" srcId="{D619CBA0-162C-47D0-9965-8257E9761B7D}" destId="{49E5671F-A522-4AAF-8A66-F91C3F09C575}" srcOrd="0" destOrd="0" presId="urn:microsoft.com/office/officeart/2018/2/layout/IconLabelList"/>
    <dgm:cxn modelId="{466D01A2-5613-43CE-BA6F-4F5C5AC7BE7B}" type="presOf" srcId="{2DC0D30D-29CA-4F4F-B4A0-56A5D7F8A175}" destId="{13DE6A02-3ACF-4FDA-8FFF-D3A922E49264}" srcOrd="0" destOrd="0" presId="urn:microsoft.com/office/officeart/2018/2/layout/IconLabelList"/>
    <dgm:cxn modelId="{81395DF0-B853-4E7E-9EA3-4DC3710F77A7}" srcId="{2DC0D30D-29CA-4F4F-B4A0-56A5D7F8A175}" destId="{858679A5-B285-4464-8865-14B7DB0A4027}" srcOrd="1" destOrd="0" parTransId="{C3D62F23-160C-4AE5-AB44-CC7EBD9010AE}" sibTransId="{0539341D-BE26-4C0D-95A6-18B8C131BCF8}"/>
    <dgm:cxn modelId="{490C2D45-CC84-413D-9CDD-D98CDCB53B0B}" type="presParOf" srcId="{13DE6A02-3ACF-4FDA-8FFF-D3A922E49264}" destId="{1EF7B2F7-CE9F-41C5-9A7F-E9B40BC012C9}" srcOrd="0" destOrd="0" presId="urn:microsoft.com/office/officeart/2018/2/layout/IconLabelList"/>
    <dgm:cxn modelId="{5F952CD6-F047-42C8-91C5-E2AC1C1CD6C7}" type="presParOf" srcId="{1EF7B2F7-CE9F-41C5-9A7F-E9B40BC012C9}" destId="{3A3C7A38-C4F0-4D17-A498-4D0C99D76047}" srcOrd="0" destOrd="0" presId="urn:microsoft.com/office/officeart/2018/2/layout/IconLabelList"/>
    <dgm:cxn modelId="{6A9EA3BA-494D-42F9-A1B3-29C748FECC45}" type="presParOf" srcId="{1EF7B2F7-CE9F-41C5-9A7F-E9B40BC012C9}" destId="{2A01B2D9-96C9-4FAB-A3BA-6F1500E30685}" srcOrd="1" destOrd="0" presId="urn:microsoft.com/office/officeart/2018/2/layout/IconLabelList"/>
    <dgm:cxn modelId="{E8092491-0550-455D-95F2-785BB1523ABC}" type="presParOf" srcId="{1EF7B2F7-CE9F-41C5-9A7F-E9B40BC012C9}" destId="{49E5671F-A522-4AAF-8A66-F91C3F09C575}" srcOrd="2" destOrd="0" presId="urn:microsoft.com/office/officeart/2018/2/layout/IconLabelList"/>
    <dgm:cxn modelId="{80C8C8C5-1415-4B20-9431-707E5E7CC849}" type="presParOf" srcId="{13DE6A02-3ACF-4FDA-8FFF-D3A922E49264}" destId="{4E666400-B250-49FA-ABD8-CE5444A28A68}" srcOrd="1" destOrd="0" presId="urn:microsoft.com/office/officeart/2018/2/layout/IconLabelList"/>
    <dgm:cxn modelId="{233E6396-57D4-47F1-8953-5BBE1A5FDBFF}" type="presParOf" srcId="{13DE6A02-3ACF-4FDA-8FFF-D3A922E49264}" destId="{A95FD838-A207-4F19-8F6A-C4440A767378}" srcOrd="2" destOrd="0" presId="urn:microsoft.com/office/officeart/2018/2/layout/IconLabelList"/>
    <dgm:cxn modelId="{CAB49043-BA1D-4CB4-BC15-6453CC1A8E8D}" type="presParOf" srcId="{A95FD838-A207-4F19-8F6A-C4440A767378}" destId="{3229F1FC-142F-4C91-8B2F-8810BC9D2E00}" srcOrd="0" destOrd="0" presId="urn:microsoft.com/office/officeart/2018/2/layout/IconLabelList"/>
    <dgm:cxn modelId="{62199509-0EE1-4F8C-A1E8-37C192C09FF3}" type="presParOf" srcId="{A95FD838-A207-4F19-8F6A-C4440A767378}" destId="{E7C9EF7E-B104-415B-8472-B95B6D788616}" srcOrd="1" destOrd="0" presId="urn:microsoft.com/office/officeart/2018/2/layout/IconLabelList"/>
    <dgm:cxn modelId="{BAD85EFA-073D-421F-B480-BB08B4D4D078}" type="presParOf" srcId="{A95FD838-A207-4F19-8F6A-C4440A767378}" destId="{1AD1144D-F801-42D5-8E73-68B769455739}" srcOrd="2" destOrd="0" presId="urn:microsoft.com/office/officeart/2018/2/layout/IconLabelList"/>
    <dgm:cxn modelId="{D61A6E4A-44ED-4C77-B6CC-EB6ABCD797F3}" type="presParOf" srcId="{13DE6A02-3ACF-4FDA-8FFF-D3A922E49264}" destId="{DD6B1E67-B008-4CFE-A163-CA14067CA225}" srcOrd="3" destOrd="0" presId="urn:microsoft.com/office/officeart/2018/2/layout/IconLabelList"/>
    <dgm:cxn modelId="{BAF72202-1556-4006-B70D-8D5F21EFFA22}" type="presParOf" srcId="{13DE6A02-3ACF-4FDA-8FFF-D3A922E49264}" destId="{74D585A8-7F34-4B1F-966F-42FAFD0A6A03}" srcOrd="4" destOrd="0" presId="urn:microsoft.com/office/officeart/2018/2/layout/IconLabelList"/>
    <dgm:cxn modelId="{8B6C97FA-3C44-4B16-824D-6A546A6D533D}" type="presParOf" srcId="{74D585A8-7F34-4B1F-966F-42FAFD0A6A03}" destId="{8B7665AD-5649-40DB-9CF0-57E147440EB9}" srcOrd="0" destOrd="0" presId="urn:microsoft.com/office/officeart/2018/2/layout/IconLabelList"/>
    <dgm:cxn modelId="{D4133CEC-E47A-43C0-BE5E-CA8D50D7FFBC}" type="presParOf" srcId="{74D585A8-7F34-4B1F-966F-42FAFD0A6A03}" destId="{E2E3875E-B23F-4EAC-B284-CD25A7787B3E}" srcOrd="1" destOrd="0" presId="urn:microsoft.com/office/officeart/2018/2/layout/IconLabelList"/>
    <dgm:cxn modelId="{57DBCAB8-3555-4CFD-AB59-EFD63CEFB943}" type="presParOf" srcId="{74D585A8-7F34-4B1F-966F-42FAFD0A6A03}" destId="{8FA2EB86-A4F4-416B-AA00-9B06619C27F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73655C-2820-44DC-B325-DDFD51848C5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179F8E-42C3-4AB5-B1FF-583F6C6CF4E3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 Adam</a:t>
          </a:r>
          <a:r>
            <a:rPr lang="en-US"/>
            <a:t>, A.K. (2020) 'Modern challenges of human resource management practice in job placement</a:t>
          </a:r>
        </a:p>
      </dgm:t>
    </dgm:pt>
    <dgm:pt modelId="{F5AA4352-F1C0-4DD3-B582-E1650ED5B446}" type="parTrans" cxnId="{3CCA942C-DE30-4326-9BBD-5B2781235457}">
      <dgm:prSet/>
      <dgm:spPr/>
      <dgm:t>
        <a:bodyPr/>
        <a:lstStyle/>
        <a:p>
          <a:endParaRPr lang="en-US"/>
        </a:p>
      </dgm:t>
    </dgm:pt>
    <dgm:pt modelId="{D27BEE8C-2552-4969-8EE2-BC49FC14A296}" type="sibTrans" cxnId="{3CCA942C-DE30-4326-9BBD-5B2781235457}">
      <dgm:prSet/>
      <dgm:spPr/>
      <dgm:t>
        <a:bodyPr/>
        <a:lstStyle/>
        <a:p>
          <a:endParaRPr lang="en-US"/>
        </a:p>
      </dgm:t>
    </dgm:pt>
    <dgm:pt modelId="{942EC25D-77BA-45D2-BBD8-2D61D649B0A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 and</a:t>
          </a:r>
          <a:r>
            <a:rPr lang="en-US"/>
            <a:t> recruitment', Journal of Human Resource Management, 8(2), pp.</a:t>
          </a:r>
          <a:r>
            <a:rPr lang="en-US">
              <a:latin typeface="Aptos Display" panose="020F0302020204030204"/>
            </a:rPr>
            <a:t>69–75. </a:t>
          </a:r>
        </a:p>
      </dgm:t>
    </dgm:pt>
    <dgm:pt modelId="{261DD747-5128-4BBD-869A-9E0E5FD362E6}" type="parTrans" cxnId="{0025E4F3-0491-4E3C-B641-7EB48ACE3C97}">
      <dgm:prSet/>
      <dgm:spPr/>
      <dgm:t>
        <a:bodyPr/>
        <a:lstStyle/>
        <a:p>
          <a:endParaRPr lang="en-US"/>
        </a:p>
      </dgm:t>
    </dgm:pt>
    <dgm:pt modelId="{52B6EA92-EAD9-4A08-A167-2BF020C0E562}" type="sibTrans" cxnId="{0025E4F3-0491-4E3C-B641-7EB48ACE3C97}">
      <dgm:prSet/>
      <dgm:spPr/>
      <dgm:t>
        <a:bodyPr/>
        <a:lstStyle/>
        <a:p>
          <a:endParaRPr lang="en-US"/>
        </a:p>
      </dgm:t>
    </dgm:pt>
    <dgm:pt modelId="{96CEE38C-7B34-4F21-B596-A11C1E3B4818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5 Anyadighibe</a:t>
          </a:r>
          <a:r>
            <a:rPr lang="en-US"/>
            <a:t>, J.A. et al. (2021) 'Effect of promotional mix on the marketing of insurance services',</a:t>
          </a:r>
        </a:p>
      </dgm:t>
    </dgm:pt>
    <dgm:pt modelId="{CC5E990D-80BF-48E0-9E6F-00AD5FF94EAC}" type="parTrans" cxnId="{F33DDCD8-3280-48AB-9598-3655EC51D8C2}">
      <dgm:prSet/>
      <dgm:spPr/>
      <dgm:t>
        <a:bodyPr/>
        <a:lstStyle/>
        <a:p>
          <a:endParaRPr lang="en-US"/>
        </a:p>
      </dgm:t>
    </dgm:pt>
    <dgm:pt modelId="{8F8E864A-0097-4D92-8FC3-EC934C8AEDA9}" type="sibTrans" cxnId="{F33DDCD8-3280-48AB-9598-3655EC51D8C2}">
      <dgm:prSet/>
      <dgm:spPr/>
      <dgm:t>
        <a:bodyPr/>
        <a:lstStyle/>
        <a:p>
          <a:endParaRPr lang="en-US"/>
        </a:p>
      </dgm:t>
    </dgm:pt>
    <dgm:pt modelId="{D0362804-BE46-48E1-9B62-45D0A267D726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6 Journal</a:t>
          </a:r>
          <a:r>
            <a:rPr lang="en-US"/>
            <a:t> of Business and Management Studies, 3(2), pp.125–134.</a:t>
          </a:r>
        </a:p>
      </dgm:t>
    </dgm:pt>
    <dgm:pt modelId="{3680F9AA-49A3-431D-A796-5141D29758A8}" type="parTrans" cxnId="{D985CF7D-4C15-4E6D-9CCE-860356644997}">
      <dgm:prSet/>
      <dgm:spPr/>
      <dgm:t>
        <a:bodyPr/>
        <a:lstStyle/>
        <a:p>
          <a:endParaRPr lang="en-US"/>
        </a:p>
      </dgm:t>
    </dgm:pt>
    <dgm:pt modelId="{E7722E63-299B-4BEA-97EE-3364BFC970AB}" type="sibTrans" cxnId="{D985CF7D-4C15-4E6D-9CCE-860356644997}">
      <dgm:prSet/>
      <dgm:spPr/>
      <dgm:t>
        <a:bodyPr/>
        <a:lstStyle/>
        <a:p>
          <a:endParaRPr lang="en-US"/>
        </a:p>
      </dgm:t>
    </dgm:pt>
    <dgm:pt modelId="{7053F62C-D9EE-46D2-BA46-9624B725180F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7 Bansal</a:t>
          </a:r>
          <a:r>
            <a:rPr lang="en-US"/>
            <a:t>, A.K. (2023) 'Feasibility analysis and business plan', in Basic Biotechniques for Bioprocess</a:t>
          </a:r>
        </a:p>
      </dgm:t>
    </dgm:pt>
    <dgm:pt modelId="{DE3681D6-FA65-424E-849A-5D844D39BB0E}" type="parTrans" cxnId="{80865007-0341-4796-8DDD-6A358B95E756}">
      <dgm:prSet/>
      <dgm:spPr/>
      <dgm:t>
        <a:bodyPr/>
        <a:lstStyle/>
        <a:p>
          <a:endParaRPr lang="en-US"/>
        </a:p>
      </dgm:t>
    </dgm:pt>
    <dgm:pt modelId="{F77D944F-9F61-427B-99FB-D46D2AC6F2D1}" type="sibTrans" cxnId="{80865007-0341-4796-8DDD-6A358B95E756}">
      <dgm:prSet/>
      <dgm:spPr/>
      <dgm:t>
        <a:bodyPr/>
        <a:lstStyle/>
        <a:p>
          <a:endParaRPr lang="en-US"/>
        </a:p>
      </dgm:t>
    </dgm:pt>
    <dgm:pt modelId="{C792E790-A2A0-4091-9E12-3D1BE27E53C6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8 and</a:t>
          </a:r>
          <a:r>
            <a:rPr lang="en-US"/>
            <a:t> </a:t>
          </a:r>
          <a:r>
            <a:rPr lang="en-US" err="1"/>
            <a:t>Bioentrepreneurship</a:t>
          </a:r>
          <a:r>
            <a:rPr lang="en-US"/>
            <a:t>. Academic Press, pp.427–440.</a:t>
          </a:r>
        </a:p>
      </dgm:t>
    </dgm:pt>
    <dgm:pt modelId="{7260070F-922C-4F53-9AAF-3D72197D6CB1}" type="parTrans" cxnId="{737A72DB-7B6E-4105-9D64-5AA9EEB05ACA}">
      <dgm:prSet/>
      <dgm:spPr/>
      <dgm:t>
        <a:bodyPr/>
        <a:lstStyle/>
        <a:p>
          <a:endParaRPr lang="en-US"/>
        </a:p>
      </dgm:t>
    </dgm:pt>
    <dgm:pt modelId="{3DDC3425-64A7-40A1-BBE9-93D0BE895C0A}" type="sibTrans" cxnId="{737A72DB-7B6E-4105-9D64-5AA9EEB05ACA}">
      <dgm:prSet/>
      <dgm:spPr/>
      <dgm:t>
        <a:bodyPr/>
        <a:lstStyle/>
        <a:p>
          <a:endParaRPr lang="en-US"/>
        </a:p>
      </dgm:t>
    </dgm:pt>
    <dgm:pt modelId="{81864225-D122-4660-90E0-1FBC47766DAE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9 Benzaghta</a:t>
          </a:r>
          <a:r>
            <a:rPr lang="en-US"/>
            <a:t>, M.A. et al. (2021) 'SWOT analysis applications: An integrative literature review',</a:t>
          </a:r>
        </a:p>
      </dgm:t>
    </dgm:pt>
    <dgm:pt modelId="{90D9FA45-50DE-4A32-A501-3F58F23BE0D2}" type="parTrans" cxnId="{4938EAC2-180F-4888-A24F-99EE140599DB}">
      <dgm:prSet/>
      <dgm:spPr/>
      <dgm:t>
        <a:bodyPr/>
        <a:lstStyle/>
        <a:p>
          <a:endParaRPr lang="en-US"/>
        </a:p>
      </dgm:t>
    </dgm:pt>
    <dgm:pt modelId="{C7EE972E-54F1-49A7-90B9-6A13B1626810}" type="sibTrans" cxnId="{4938EAC2-180F-4888-A24F-99EE140599DB}">
      <dgm:prSet/>
      <dgm:spPr/>
      <dgm:t>
        <a:bodyPr/>
        <a:lstStyle/>
        <a:p>
          <a:endParaRPr lang="en-US"/>
        </a:p>
      </dgm:t>
    </dgm:pt>
    <dgm:pt modelId="{438975C3-4C2C-4DBD-94A8-FA783211D01F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10 Journal</a:t>
          </a:r>
          <a:r>
            <a:rPr lang="en-US"/>
            <a:t> of Global Business Insights, 6(1), pp.55–73.</a:t>
          </a:r>
        </a:p>
      </dgm:t>
    </dgm:pt>
    <dgm:pt modelId="{3FE9ECD5-E00C-4A30-984F-0E505358D0A5}" type="parTrans" cxnId="{46DA01A0-9524-4D28-A1B9-AA32C073F787}">
      <dgm:prSet/>
      <dgm:spPr/>
      <dgm:t>
        <a:bodyPr/>
        <a:lstStyle/>
        <a:p>
          <a:endParaRPr lang="en-US"/>
        </a:p>
      </dgm:t>
    </dgm:pt>
    <dgm:pt modelId="{D80BD453-E62A-43CF-BBA7-745D10EE48E8}" type="sibTrans" cxnId="{46DA01A0-9524-4D28-A1B9-AA32C073F787}">
      <dgm:prSet/>
      <dgm:spPr/>
      <dgm:t>
        <a:bodyPr/>
        <a:lstStyle/>
        <a:p>
          <a:endParaRPr lang="en-US"/>
        </a:p>
      </dgm:t>
    </dgm:pt>
    <dgm:pt modelId="{506EA1DF-65C2-4CCB-8873-5F2546D8C4B5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11 Engidaw</a:t>
          </a:r>
          <a:r>
            <a:rPr lang="en-US"/>
            <a:t>, A.E. (2022) 'Small businesses and their challenges during COVID-19 pandemic', Journal of</a:t>
          </a:r>
        </a:p>
      </dgm:t>
    </dgm:pt>
    <dgm:pt modelId="{CA55E725-19B5-4B36-8840-DAA397A7E735}" type="parTrans" cxnId="{9B476E8A-7F27-45F1-A100-0324EE991ED9}">
      <dgm:prSet/>
      <dgm:spPr/>
      <dgm:t>
        <a:bodyPr/>
        <a:lstStyle/>
        <a:p>
          <a:endParaRPr lang="en-US"/>
        </a:p>
      </dgm:t>
    </dgm:pt>
    <dgm:pt modelId="{84BABA5A-1D63-42A6-A389-D79414E88359}" type="sibTrans" cxnId="{9B476E8A-7F27-45F1-A100-0324EE991ED9}">
      <dgm:prSet/>
      <dgm:spPr/>
      <dgm:t>
        <a:bodyPr/>
        <a:lstStyle/>
        <a:p>
          <a:endParaRPr lang="en-US"/>
        </a:p>
      </dgm:t>
    </dgm:pt>
    <dgm:pt modelId="{0B9FB910-103F-4417-9162-4CAC070B39DF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12 Innovation</a:t>
          </a:r>
          <a:r>
            <a:rPr lang="en-US"/>
            <a:t> and Entrepreneurship, 11(1), p.1.</a:t>
          </a:r>
        </a:p>
      </dgm:t>
    </dgm:pt>
    <dgm:pt modelId="{44ADB008-6B36-48FD-AA92-7F042902AD10}" type="parTrans" cxnId="{230B431F-5E90-4A0E-BDC5-4CCEFFFF012E}">
      <dgm:prSet/>
      <dgm:spPr/>
      <dgm:t>
        <a:bodyPr/>
        <a:lstStyle/>
        <a:p>
          <a:endParaRPr lang="en-US"/>
        </a:p>
      </dgm:t>
    </dgm:pt>
    <dgm:pt modelId="{7D4B457E-E57A-43EC-AD63-0067B9D9615E}" type="sibTrans" cxnId="{230B431F-5E90-4A0E-BDC5-4CCEFFFF012E}">
      <dgm:prSet/>
      <dgm:spPr/>
      <dgm:t>
        <a:bodyPr/>
        <a:lstStyle/>
        <a:p>
          <a:endParaRPr lang="en-US"/>
        </a:p>
      </dgm:t>
    </dgm:pt>
    <dgm:pt modelId="{5E229E48-1199-44BB-B8AA-6935446BC104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13 Herkenhoff</a:t>
          </a:r>
          <a:r>
            <a:rPr lang="en-US"/>
            <a:t>, K., Phillips, G.M. and Cohen-Cole, E. (2021) 'The impact of consumer credit access on</a:t>
          </a:r>
        </a:p>
      </dgm:t>
    </dgm:pt>
    <dgm:pt modelId="{041F6164-43B1-4ED5-BC22-9EA5D331F484}" type="parTrans" cxnId="{74CCAE72-9257-48A2-8ECB-FEBA87ACE325}">
      <dgm:prSet/>
      <dgm:spPr/>
      <dgm:t>
        <a:bodyPr/>
        <a:lstStyle/>
        <a:p>
          <a:endParaRPr lang="en-US"/>
        </a:p>
      </dgm:t>
    </dgm:pt>
    <dgm:pt modelId="{3AF661DF-9795-46BF-BEDB-F5FBFCFE589C}" type="sibTrans" cxnId="{74CCAE72-9257-48A2-8ECB-FEBA87ACE325}">
      <dgm:prSet/>
      <dgm:spPr/>
      <dgm:t>
        <a:bodyPr/>
        <a:lstStyle/>
        <a:p>
          <a:endParaRPr lang="en-US"/>
        </a:p>
      </dgm:t>
    </dgm:pt>
    <dgm:pt modelId="{9E3F15B8-0C9B-46DE-8164-D2D881057641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14 self-employment</a:t>
          </a:r>
          <a:r>
            <a:rPr lang="en-US"/>
            <a:t>', Journal of Financial Economics, 141(1), pp.345–371.</a:t>
          </a:r>
        </a:p>
      </dgm:t>
    </dgm:pt>
    <dgm:pt modelId="{307CA8A5-A596-4864-A365-3DD7B682D33C}" type="parTrans" cxnId="{6A107C22-F0D1-4F6F-9C1B-73D2C1C3C83D}">
      <dgm:prSet/>
      <dgm:spPr/>
      <dgm:t>
        <a:bodyPr/>
        <a:lstStyle/>
        <a:p>
          <a:endParaRPr lang="en-US"/>
        </a:p>
      </dgm:t>
    </dgm:pt>
    <dgm:pt modelId="{D0E77B34-7B07-4548-9FDB-D3249EF022A3}" type="sibTrans" cxnId="{6A107C22-F0D1-4F6F-9C1B-73D2C1C3C83D}">
      <dgm:prSet/>
      <dgm:spPr/>
      <dgm:t>
        <a:bodyPr/>
        <a:lstStyle/>
        <a:p>
          <a:endParaRPr lang="en-US"/>
        </a:p>
      </dgm:t>
    </dgm:pt>
    <dgm:pt modelId="{77D5FC58-59B6-4647-8C92-3D62502C884C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15 Karina</a:t>
          </a:r>
          <a:r>
            <a:rPr lang="en-US"/>
            <a:t>, N.K., </a:t>
          </a:r>
          <a:r>
            <a:rPr lang="en-US" err="1"/>
            <a:t>Astawa</a:t>
          </a:r>
          <a:r>
            <a:rPr lang="en-US"/>
            <a:t>, I.P. and </a:t>
          </a:r>
          <a:r>
            <a:rPr lang="en-US" err="1"/>
            <a:t>Sutama</a:t>
          </a:r>
          <a:r>
            <a:rPr lang="en-US"/>
            <a:t>, I.K. (2024) 'Development of unique selling proposition</a:t>
          </a:r>
        </a:p>
      </dgm:t>
    </dgm:pt>
    <dgm:pt modelId="{B9873EB0-04FB-4831-8B1B-CA46D05D413A}" type="parTrans" cxnId="{EF8EF3D7-5F8F-4E11-9C90-D845871D88F0}">
      <dgm:prSet/>
      <dgm:spPr/>
      <dgm:t>
        <a:bodyPr/>
        <a:lstStyle/>
        <a:p>
          <a:endParaRPr lang="en-US"/>
        </a:p>
      </dgm:t>
    </dgm:pt>
    <dgm:pt modelId="{061B44BC-D249-4D19-B702-05260BF2CEAE}" type="sibTrans" cxnId="{EF8EF3D7-5F8F-4E11-9C90-D845871D88F0}">
      <dgm:prSet/>
      <dgm:spPr/>
      <dgm:t>
        <a:bodyPr/>
        <a:lstStyle/>
        <a:p>
          <a:endParaRPr lang="en-US"/>
        </a:p>
      </dgm:t>
    </dgm:pt>
    <dgm:pt modelId="{39EBCAAF-4A70-417A-9B37-14D5DA3F965E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16 towards</a:t>
          </a:r>
          <a:r>
            <a:rPr lang="en-US"/>
            <a:t> competitive advantage', International Journal of </a:t>
          </a:r>
          <a:r>
            <a:rPr lang="en-US" err="1"/>
            <a:t>Glocal</a:t>
          </a:r>
          <a:r>
            <a:rPr lang="en-US"/>
            <a:t> Tourism, 5(3), pp.229–245.</a:t>
          </a:r>
        </a:p>
      </dgm:t>
    </dgm:pt>
    <dgm:pt modelId="{17B75D32-B05B-4226-8010-485C620AD651}" type="parTrans" cxnId="{8F946B18-8429-4941-8A00-36F6BD5ADBD3}">
      <dgm:prSet/>
      <dgm:spPr/>
      <dgm:t>
        <a:bodyPr/>
        <a:lstStyle/>
        <a:p>
          <a:endParaRPr lang="en-US"/>
        </a:p>
      </dgm:t>
    </dgm:pt>
    <dgm:pt modelId="{F625B4B7-16C1-429D-B175-74581317C6E8}" type="sibTrans" cxnId="{8F946B18-8429-4941-8A00-36F6BD5ADBD3}">
      <dgm:prSet/>
      <dgm:spPr/>
      <dgm:t>
        <a:bodyPr/>
        <a:lstStyle/>
        <a:p>
          <a:endParaRPr lang="en-US"/>
        </a:p>
      </dgm:t>
    </dgm:pt>
    <dgm:pt modelId="{05B629BA-8526-417A-8B92-16AAB041D15F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17 Kodali</a:t>
          </a:r>
          <a:r>
            <a:rPr lang="en-US"/>
            <a:t>, S. (2019) '</a:t>
          </a:r>
          <a:r>
            <a:rPr lang="en-US" err="1"/>
            <a:t>Utilising</a:t>
          </a:r>
          <a:r>
            <a:rPr lang="en-US"/>
            <a:t> AI for liquidity management in banking', Artificial Intelligence, Machine</a:t>
          </a:r>
        </a:p>
      </dgm:t>
    </dgm:pt>
    <dgm:pt modelId="{1382BD53-AE07-4AF9-B0A2-E5C5EE8E1649}" type="parTrans" cxnId="{0124C725-0C1E-4D25-9060-AE03E2859C86}">
      <dgm:prSet/>
      <dgm:spPr/>
      <dgm:t>
        <a:bodyPr/>
        <a:lstStyle/>
        <a:p>
          <a:endParaRPr lang="en-US"/>
        </a:p>
      </dgm:t>
    </dgm:pt>
    <dgm:pt modelId="{605D961B-716F-44F5-9C40-C2F3AD998FE0}" type="sibTrans" cxnId="{0124C725-0C1E-4D25-9060-AE03E2859C86}">
      <dgm:prSet/>
      <dgm:spPr/>
      <dgm:t>
        <a:bodyPr/>
        <a:lstStyle/>
        <a:p>
          <a:endParaRPr lang="en-US"/>
        </a:p>
      </dgm:t>
    </dgm:pt>
    <dgm:pt modelId="{2F79FECE-C8DD-410C-ABA9-94085188BAD0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18 Learning</a:t>
          </a:r>
          <a:r>
            <a:rPr lang="en-US"/>
            <a:t>, and Autonomous Systems, 3, pp.44–91.</a:t>
          </a:r>
        </a:p>
      </dgm:t>
    </dgm:pt>
    <dgm:pt modelId="{D66045C3-75E9-4993-9174-DC216DECB6E3}" type="parTrans" cxnId="{86027849-46A2-418B-B423-FF084FF781D2}">
      <dgm:prSet/>
      <dgm:spPr/>
      <dgm:t>
        <a:bodyPr/>
        <a:lstStyle/>
        <a:p>
          <a:endParaRPr lang="en-US"/>
        </a:p>
      </dgm:t>
    </dgm:pt>
    <dgm:pt modelId="{172E4E16-2860-41F9-B07A-9B32E192AED9}" type="sibTrans" cxnId="{86027849-46A2-418B-B423-FF084FF781D2}">
      <dgm:prSet/>
      <dgm:spPr/>
      <dgm:t>
        <a:bodyPr/>
        <a:lstStyle/>
        <a:p>
          <a:endParaRPr lang="en-US"/>
        </a:p>
      </dgm:t>
    </dgm:pt>
    <dgm:pt modelId="{EF8EC12A-6742-414E-B180-8A6D78B6E56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19 Kumar</a:t>
          </a:r>
          <a:r>
            <a:rPr lang="en-US"/>
            <a:t>, V. (2024) International Marketing Research: A Transformative Approach. Springer Nature.</a:t>
          </a:r>
        </a:p>
      </dgm:t>
    </dgm:pt>
    <dgm:pt modelId="{305E392B-B43A-4023-98F2-00D63BF8D1C8}" type="parTrans" cxnId="{CC5DA5C7-1E61-4DA8-96A8-A5BDFF8EE0E5}">
      <dgm:prSet/>
      <dgm:spPr/>
      <dgm:t>
        <a:bodyPr/>
        <a:lstStyle/>
        <a:p>
          <a:endParaRPr lang="en-US"/>
        </a:p>
      </dgm:t>
    </dgm:pt>
    <dgm:pt modelId="{0C2B805F-648E-4E7B-B841-1FAA99D7109A}" type="sibTrans" cxnId="{CC5DA5C7-1E61-4DA8-96A8-A5BDFF8EE0E5}">
      <dgm:prSet/>
      <dgm:spPr/>
      <dgm:t>
        <a:bodyPr/>
        <a:lstStyle/>
        <a:p>
          <a:endParaRPr lang="en-US"/>
        </a:p>
      </dgm:t>
    </dgm:pt>
    <dgm:pt modelId="{72433E1A-E0F7-4BD1-93EE-88B8C77A7183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20 Malhotra</a:t>
          </a:r>
          <a:r>
            <a:rPr lang="en-US"/>
            <a:t>, N.K., Nunan, D. and Birks, D.F. (2020) Marketing Research. Pearson UK.</a:t>
          </a:r>
        </a:p>
      </dgm:t>
    </dgm:pt>
    <dgm:pt modelId="{FDCA08CB-810B-429F-BE29-21842E552D4A}" type="parTrans" cxnId="{513C2DC7-332D-4BDB-B23D-A9E0DA9EF406}">
      <dgm:prSet/>
      <dgm:spPr/>
      <dgm:t>
        <a:bodyPr/>
        <a:lstStyle/>
        <a:p>
          <a:endParaRPr lang="en-US"/>
        </a:p>
      </dgm:t>
    </dgm:pt>
    <dgm:pt modelId="{F9BFB305-02F0-4C4D-B115-717E67D1805E}" type="sibTrans" cxnId="{513C2DC7-332D-4BDB-B23D-A9E0DA9EF406}">
      <dgm:prSet/>
      <dgm:spPr/>
      <dgm:t>
        <a:bodyPr/>
        <a:lstStyle/>
        <a:p>
          <a:endParaRPr lang="en-US"/>
        </a:p>
      </dgm:t>
    </dgm:pt>
    <dgm:pt modelId="{A57CC0D4-F0F7-499D-B9B0-BCAE1B32C921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21 Molina</a:t>
          </a:r>
          <a:r>
            <a:rPr lang="en-US"/>
            <a:t>, J.A. (2020) 'Family and entrepreneurship: New empirical and theoretical results', </a:t>
          </a:r>
          <a:r>
            <a:rPr lang="en-US">
              <a:latin typeface="Aptos Display" panose="020F0302020204030204"/>
            </a:rPr>
            <a:t>Journal </a:t>
          </a:r>
        </a:p>
      </dgm:t>
    </dgm:pt>
    <dgm:pt modelId="{D3012430-C130-4D63-9C9F-ABD5CEB1DBEE}" type="parTrans" cxnId="{20F855EE-9A66-4A10-AE9D-68E68548FF32}">
      <dgm:prSet/>
      <dgm:spPr/>
      <dgm:t>
        <a:bodyPr/>
        <a:lstStyle/>
        <a:p>
          <a:endParaRPr lang="en-US"/>
        </a:p>
      </dgm:t>
    </dgm:pt>
    <dgm:pt modelId="{C5628BAD-ADB4-47A8-AD55-2A584DCB6265}" type="sibTrans" cxnId="{20F855EE-9A66-4A10-AE9D-68E68548FF32}">
      <dgm:prSet/>
      <dgm:spPr/>
      <dgm:t>
        <a:bodyPr/>
        <a:lstStyle/>
        <a:p>
          <a:endParaRPr lang="en-US"/>
        </a:p>
      </dgm:t>
    </dgm:pt>
    <dgm:pt modelId="{307CA2B9-9694-40E0-A3B1-BB089D2E69ED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22 Oleksandra</a:t>
          </a:r>
          <a:r>
            <a:rPr lang="en-US"/>
            <a:t>, K., Oksana, S. and Yevheniia, H. (2019) 'Use of the SMART goals as one effective</a:t>
          </a:r>
        </a:p>
      </dgm:t>
    </dgm:pt>
    <dgm:pt modelId="{F26E93C4-E820-4E8D-B0BE-8F4DCF985A21}" type="parTrans" cxnId="{EEBCB690-0398-4CD2-888F-725E79FD59CC}">
      <dgm:prSet/>
      <dgm:spPr/>
      <dgm:t>
        <a:bodyPr/>
        <a:lstStyle/>
        <a:p>
          <a:endParaRPr lang="en-US"/>
        </a:p>
      </dgm:t>
    </dgm:pt>
    <dgm:pt modelId="{29BB51A4-5AE5-44C9-939C-1526AD8DB607}" type="sibTrans" cxnId="{EEBCB690-0398-4CD2-888F-725E79FD59CC}">
      <dgm:prSet/>
      <dgm:spPr/>
      <dgm:t>
        <a:bodyPr/>
        <a:lstStyle/>
        <a:p>
          <a:endParaRPr lang="en-US"/>
        </a:p>
      </dgm:t>
    </dgm:pt>
    <dgm:pt modelId="{7D85C75F-734B-4A67-A484-E3161DDC5998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23 approach</a:t>
          </a:r>
          <a:r>
            <a:rPr lang="en-US"/>
            <a:t> for corporate strategic planning', Colloquium-Journal, (2-5), pp.68–70.</a:t>
          </a:r>
        </a:p>
      </dgm:t>
    </dgm:pt>
    <dgm:pt modelId="{6DECB8E5-FEED-4FC2-92E7-DFECE58B983A}" type="parTrans" cxnId="{E7E94FB3-AA76-40F3-A997-F59E49EBAA16}">
      <dgm:prSet/>
      <dgm:spPr/>
      <dgm:t>
        <a:bodyPr/>
        <a:lstStyle/>
        <a:p>
          <a:endParaRPr lang="en-US"/>
        </a:p>
      </dgm:t>
    </dgm:pt>
    <dgm:pt modelId="{20A81E19-73B2-45F8-9F07-2AEAA6165F65}" type="sibTrans" cxnId="{E7E94FB3-AA76-40F3-A997-F59E49EBAA16}">
      <dgm:prSet/>
      <dgm:spPr/>
      <dgm:t>
        <a:bodyPr/>
        <a:lstStyle/>
        <a:p>
          <a:endParaRPr lang="en-US"/>
        </a:p>
      </dgm:t>
    </dgm:pt>
    <dgm:pt modelId="{331C9D2C-0C1D-41AB-A9F5-46D2742BF05B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24 Otache</a:t>
          </a:r>
          <a:r>
            <a:rPr lang="en-US"/>
            <a:t>, I. (2019) 'Entrepreneurship education and undergraduate students' self- and</a:t>
          </a:r>
        </a:p>
      </dgm:t>
    </dgm:pt>
    <dgm:pt modelId="{84A38836-448C-4020-89D7-B70DBDF93C68}" type="parTrans" cxnId="{131F2223-B173-45F0-92DF-524DB7079419}">
      <dgm:prSet/>
      <dgm:spPr/>
      <dgm:t>
        <a:bodyPr/>
        <a:lstStyle/>
        <a:p>
          <a:endParaRPr lang="en-US"/>
        </a:p>
      </dgm:t>
    </dgm:pt>
    <dgm:pt modelId="{5F88BBE9-9B17-4960-8E28-C19BBBD286A1}" type="sibTrans" cxnId="{131F2223-B173-45F0-92DF-524DB7079419}">
      <dgm:prSet/>
      <dgm:spPr/>
      <dgm:t>
        <a:bodyPr/>
        <a:lstStyle/>
        <a:p>
          <a:endParaRPr lang="en-US"/>
        </a:p>
      </dgm:t>
    </dgm:pt>
    <dgm:pt modelId="{053CDB5C-2E43-4C5E-916E-306B74B0413D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25 paid-employment</a:t>
          </a:r>
          <a:r>
            <a:rPr lang="en-US"/>
            <a:t> intentions', Education + Training, 61(1), pp.46–64.</a:t>
          </a:r>
        </a:p>
      </dgm:t>
    </dgm:pt>
    <dgm:pt modelId="{6C03F303-3CF2-4D17-B71B-83F1C3F0458A}" type="parTrans" cxnId="{3BCE4884-38A0-4E37-9EC5-807A95BDAAF2}">
      <dgm:prSet/>
      <dgm:spPr/>
      <dgm:t>
        <a:bodyPr/>
        <a:lstStyle/>
        <a:p>
          <a:endParaRPr lang="en-US"/>
        </a:p>
      </dgm:t>
    </dgm:pt>
    <dgm:pt modelId="{FCA8A015-CC25-4961-B9CB-CA51D7ABF9F8}" type="sibTrans" cxnId="{3BCE4884-38A0-4E37-9EC5-807A95BDAAF2}">
      <dgm:prSet/>
      <dgm:spPr/>
      <dgm:t>
        <a:bodyPr/>
        <a:lstStyle/>
        <a:p>
          <a:endParaRPr lang="en-US"/>
        </a:p>
      </dgm:t>
    </dgm:pt>
    <dgm:pt modelId="{4CC10755-7114-41D0-96E9-9678103F341D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26 Shrotriya</a:t>
          </a:r>
          <a:r>
            <a:rPr lang="en-US"/>
            <a:t>, V. (2019) 'Internal sources of finance for business </a:t>
          </a:r>
          <a:r>
            <a:rPr lang="en-US" err="1"/>
            <a:t>organisations</a:t>
          </a:r>
          <a:r>
            <a:rPr lang="en-US"/>
            <a:t>', International Journal</a:t>
          </a:r>
        </a:p>
      </dgm:t>
    </dgm:pt>
    <dgm:pt modelId="{433E57D4-9CD9-45DE-AA07-92780E8A40E7}" type="parTrans" cxnId="{B7022DC6-43FB-42BD-ABC0-AE206450DEE1}">
      <dgm:prSet/>
      <dgm:spPr/>
      <dgm:t>
        <a:bodyPr/>
        <a:lstStyle/>
        <a:p>
          <a:endParaRPr lang="en-US"/>
        </a:p>
      </dgm:t>
    </dgm:pt>
    <dgm:pt modelId="{2D5E1657-DC08-4287-84AF-A4656EB0B08C}" type="sibTrans" cxnId="{B7022DC6-43FB-42BD-ABC0-AE206450DEE1}">
      <dgm:prSet/>
      <dgm:spPr/>
      <dgm:t>
        <a:bodyPr/>
        <a:lstStyle/>
        <a:p>
          <a:endParaRPr lang="en-US"/>
        </a:p>
      </dgm:t>
    </dgm:pt>
    <dgm:pt modelId="{622412AE-EC4E-47D7-882A-FEBA7307A7C1}">
      <dgm:prSet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27 of</a:t>
          </a:r>
          <a:r>
            <a:rPr lang="en-US"/>
            <a:t> Research and Analytical Reviews, 6(2), pp.933–940.</a:t>
          </a:r>
        </a:p>
      </dgm:t>
    </dgm:pt>
    <dgm:pt modelId="{E101CA2C-4D4F-456B-A59C-E7B6E8002067}" type="parTrans" cxnId="{A6A68012-FDE1-44CF-8EF0-B8074957D2DD}">
      <dgm:prSet/>
      <dgm:spPr/>
      <dgm:t>
        <a:bodyPr/>
        <a:lstStyle/>
        <a:p>
          <a:endParaRPr lang="en-US"/>
        </a:p>
      </dgm:t>
    </dgm:pt>
    <dgm:pt modelId="{D537150A-0789-461B-B3E3-66F8E5F95802}" type="sibTrans" cxnId="{A6A68012-FDE1-44CF-8EF0-B8074957D2DD}">
      <dgm:prSet/>
      <dgm:spPr/>
      <dgm:t>
        <a:bodyPr/>
        <a:lstStyle/>
        <a:p>
          <a:endParaRPr lang="en-US"/>
        </a:p>
      </dgm:t>
    </dgm:pt>
    <dgm:pt modelId="{6E298CC7-BD91-44EB-A1FE-3CF58590DBCD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3 Akbar</a:t>
          </a:r>
          <a:r>
            <a:rPr lang="en-US"/>
            <a:t>, R., </a:t>
          </a:r>
          <a:r>
            <a:rPr lang="en-US" err="1"/>
            <a:t>Hardyansah</a:t>
          </a:r>
          <a:r>
            <a:rPr lang="en-US"/>
            <a:t>, R. and </a:t>
          </a:r>
          <a:r>
            <a:rPr lang="en-US" err="1"/>
            <a:t>Dirgantara</a:t>
          </a:r>
          <a:r>
            <a:rPr lang="en-US"/>
            <a:t>, F. (2024) 'Personal ownership versus </a:t>
          </a:r>
          <a:r>
            <a:rPr lang="en-US">
              <a:latin typeface="Aptos Display" panose="020F0302020204030204"/>
            </a:rPr>
            <a:t>sole</a:t>
          </a:r>
        </a:p>
      </dgm:t>
    </dgm:pt>
    <dgm:pt modelId="{0255F814-49E3-4555-A954-3824C329A2F2}" type="parTrans" cxnId="{54EEB492-E511-4FAD-982B-6AAA161F3663}">
      <dgm:prSet/>
      <dgm:spPr/>
    </dgm:pt>
    <dgm:pt modelId="{74A18921-5891-4E73-8AF2-EBD14C031BD6}" type="sibTrans" cxnId="{54EEB492-E511-4FAD-982B-6AAA161F3663}">
      <dgm:prSet/>
      <dgm:spPr/>
    </dgm:pt>
    <dgm:pt modelId="{8DFF603F-99D4-455A-ADB3-22BFAB1793A3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4 proprietorship</a:t>
          </a:r>
          <a:r>
            <a:rPr lang="en-US"/>
            <a:t>', Journal of Social Science Studies, 4(2), pp.17–30.</a:t>
          </a:r>
        </a:p>
      </dgm:t>
    </dgm:pt>
    <dgm:pt modelId="{ABC0B4F6-0A62-48D8-978C-0D68F92B0859}" type="parTrans" cxnId="{20EFEE4C-3FAF-4EAD-B092-39D67F1F6FBC}">
      <dgm:prSet/>
      <dgm:spPr/>
    </dgm:pt>
    <dgm:pt modelId="{E097D17C-A69A-4ABE-9FC1-DEA6A3011349}" type="sibTrans" cxnId="{20EFEE4C-3FAF-4EAD-B092-39D67F1F6FBC}">
      <dgm:prSet/>
      <dgm:spPr/>
    </dgm:pt>
    <dgm:pt modelId="{DCCC5DB4-04EC-4F4A-A793-D6DCCF41B12B}">
      <dgm:prSet phldrT="[Text]"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21 of</a:t>
          </a:r>
          <a:r>
            <a:rPr lang="en-US"/>
            <a:t> Family and Economic Issues, 41(1), pp.1–3.</a:t>
          </a:r>
        </a:p>
      </dgm:t>
    </dgm:pt>
    <dgm:pt modelId="{17FCCD3B-4A7B-4F83-B987-BD834B4C92C3}" type="parTrans" cxnId="{EF8C6996-1D71-4322-AC21-1A97FAFB0905}">
      <dgm:prSet/>
      <dgm:spPr/>
    </dgm:pt>
    <dgm:pt modelId="{9C47C104-195E-4703-B8C7-0BBD9AFD6209}" type="sibTrans" cxnId="{EF8C6996-1D71-4322-AC21-1A97FAFB0905}">
      <dgm:prSet/>
      <dgm:spPr/>
    </dgm:pt>
    <dgm:pt modelId="{85D30A27-7E71-4830-8762-E15A8B93BDB6}" type="pres">
      <dgm:prSet presAssocID="{5273655C-2820-44DC-B325-DDFD51848C5B}" presName="diagram" presStyleCnt="0">
        <dgm:presLayoutVars>
          <dgm:dir/>
          <dgm:resizeHandles val="exact"/>
        </dgm:presLayoutVars>
      </dgm:prSet>
      <dgm:spPr/>
    </dgm:pt>
    <dgm:pt modelId="{11A281D2-8390-4A73-8120-DC2A71734DD7}" type="pres">
      <dgm:prSet presAssocID="{B6179F8E-42C3-4AB5-B1FF-583F6C6CF4E3}" presName="node" presStyleLbl="node1" presStyleIdx="0" presStyleCnt="28">
        <dgm:presLayoutVars>
          <dgm:bulletEnabled val="1"/>
        </dgm:presLayoutVars>
      </dgm:prSet>
      <dgm:spPr/>
    </dgm:pt>
    <dgm:pt modelId="{DEB6F158-E92F-4167-B638-85370C458956}" type="pres">
      <dgm:prSet presAssocID="{D27BEE8C-2552-4969-8EE2-BC49FC14A296}" presName="sibTrans" presStyleCnt="0"/>
      <dgm:spPr/>
    </dgm:pt>
    <dgm:pt modelId="{55D98499-453C-4DC5-93CA-017F1033DAF3}" type="pres">
      <dgm:prSet presAssocID="{942EC25D-77BA-45D2-BBD8-2D61D649B0AB}" presName="node" presStyleLbl="node1" presStyleIdx="1" presStyleCnt="28">
        <dgm:presLayoutVars>
          <dgm:bulletEnabled val="1"/>
        </dgm:presLayoutVars>
      </dgm:prSet>
      <dgm:spPr/>
    </dgm:pt>
    <dgm:pt modelId="{FFA34865-E26D-49F1-B538-73751DAFA7A9}" type="pres">
      <dgm:prSet presAssocID="{52B6EA92-EAD9-4A08-A167-2BF020C0E562}" presName="sibTrans" presStyleCnt="0"/>
      <dgm:spPr/>
    </dgm:pt>
    <dgm:pt modelId="{63C6D918-E6EB-4757-9B20-07057F865BEF}" type="pres">
      <dgm:prSet presAssocID="{6E298CC7-BD91-44EB-A1FE-3CF58590DBCD}" presName="node" presStyleLbl="node1" presStyleIdx="2" presStyleCnt="28">
        <dgm:presLayoutVars>
          <dgm:bulletEnabled val="1"/>
        </dgm:presLayoutVars>
      </dgm:prSet>
      <dgm:spPr/>
    </dgm:pt>
    <dgm:pt modelId="{0F4D8D56-FA1F-40D5-8D0C-1AE2196F1F79}" type="pres">
      <dgm:prSet presAssocID="{74A18921-5891-4E73-8AF2-EBD14C031BD6}" presName="sibTrans" presStyleCnt="0"/>
      <dgm:spPr/>
    </dgm:pt>
    <dgm:pt modelId="{9385E0D5-6945-47AB-AF29-E0C298272E3D}" type="pres">
      <dgm:prSet presAssocID="{8DFF603F-99D4-455A-ADB3-22BFAB1793A3}" presName="node" presStyleLbl="node1" presStyleIdx="3" presStyleCnt="28">
        <dgm:presLayoutVars>
          <dgm:bulletEnabled val="1"/>
        </dgm:presLayoutVars>
      </dgm:prSet>
      <dgm:spPr/>
    </dgm:pt>
    <dgm:pt modelId="{5E804C02-5974-4CA0-A4A2-8334EC284F84}" type="pres">
      <dgm:prSet presAssocID="{E097D17C-A69A-4ABE-9FC1-DEA6A3011349}" presName="sibTrans" presStyleCnt="0"/>
      <dgm:spPr/>
    </dgm:pt>
    <dgm:pt modelId="{128C5E36-1D2A-4B31-BC34-C7965A333EB9}" type="pres">
      <dgm:prSet presAssocID="{96CEE38C-7B34-4F21-B596-A11C1E3B4818}" presName="node" presStyleLbl="node1" presStyleIdx="4" presStyleCnt="28">
        <dgm:presLayoutVars>
          <dgm:bulletEnabled val="1"/>
        </dgm:presLayoutVars>
      </dgm:prSet>
      <dgm:spPr/>
    </dgm:pt>
    <dgm:pt modelId="{9FACD7BE-7581-4188-85B1-8BE56499BC0A}" type="pres">
      <dgm:prSet presAssocID="{8F8E864A-0097-4D92-8FC3-EC934C8AEDA9}" presName="sibTrans" presStyleCnt="0"/>
      <dgm:spPr/>
    </dgm:pt>
    <dgm:pt modelId="{BF963D76-E511-47B4-99F7-1DFF5F160C0C}" type="pres">
      <dgm:prSet presAssocID="{D0362804-BE46-48E1-9B62-45D0A267D726}" presName="node" presStyleLbl="node1" presStyleIdx="5" presStyleCnt="28">
        <dgm:presLayoutVars>
          <dgm:bulletEnabled val="1"/>
        </dgm:presLayoutVars>
      </dgm:prSet>
      <dgm:spPr/>
    </dgm:pt>
    <dgm:pt modelId="{86F91B08-DE52-4BD7-8E26-3E825888C88B}" type="pres">
      <dgm:prSet presAssocID="{E7722E63-299B-4BEA-97EE-3364BFC970AB}" presName="sibTrans" presStyleCnt="0"/>
      <dgm:spPr/>
    </dgm:pt>
    <dgm:pt modelId="{05F8340B-9F42-4E8E-B7E7-E26D16C3E26B}" type="pres">
      <dgm:prSet presAssocID="{7053F62C-D9EE-46D2-BA46-9624B725180F}" presName="node" presStyleLbl="node1" presStyleIdx="6" presStyleCnt="28">
        <dgm:presLayoutVars>
          <dgm:bulletEnabled val="1"/>
        </dgm:presLayoutVars>
      </dgm:prSet>
      <dgm:spPr/>
    </dgm:pt>
    <dgm:pt modelId="{061829D9-F295-4572-B664-8F9BCF4F2D7F}" type="pres">
      <dgm:prSet presAssocID="{F77D944F-9F61-427B-99FB-D46D2AC6F2D1}" presName="sibTrans" presStyleCnt="0"/>
      <dgm:spPr/>
    </dgm:pt>
    <dgm:pt modelId="{7B683EE9-9657-429B-8F2C-B527986A6B36}" type="pres">
      <dgm:prSet presAssocID="{C792E790-A2A0-4091-9E12-3D1BE27E53C6}" presName="node" presStyleLbl="node1" presStyleIdx="7" presStyleCnt="28">
        <dgm:presLayoutVars>
          <dgm:bulletEnabled val="1"/>
        </dgm:presLayoutVars>
      </dgm:prSet>
      <dgm:spPr/>
    </dgm:pt>
    <dgm:pt modelId="{D1C13FE5-182B-47A7-8538-5459B7B828E9}" type="pres">
      <dgm:prSet presAssocID="{3DDC3425-64A7-40A1-BBE9-93D0BE895C0A}" presName="sibTrans" presStyleCnt="0"/>
      <dgm:spPr/>
    </dgm:pt>
    <dgm:pt modelId="{00C922FF-C199-46F8-A58A-3EF5339193BC}" type="pres">
      <dgm:prSet presAssocID="{81864225-D122-4660-90E0-1FBC47766DAE}" presName="node" presStyleLbl="node1" presStyleIdx="8" presStyleCnt="28">
        <dgm:presLayoutVars>
          <dgm:bulletEnabled val="1"/>
        </dgm:presLayoutVars>
      </dgm:prSet>
      <dgm:spPr/>
    </dgm:pt>
    <dgm:pt modelId="{C59B141A-951B-4F5B-BF1F-577010D1B479}" type="pres">
      <dgm:prSet presAssocID="{C7EE972E-54F1-49A7-90B9-6A13B1626810}" presName="sibTrans" presStyleCnt="0"/>
      <dgm:spPr/>
    </dgm:pt>
    <dgm:pt modelId="{95F52846-E83D-4951-BB27-8142529F6FB3}" type="pres">
      <dgm:prSet presAssocID="{438975C3-4C2C-4DBD-94A8-FA783211D01F}" presName="node" presStyleLbl="node1" presStyleIdx="9" presStyleCnt="28">
        <dgm:presLayoutVars>
          <dgm:bulletEnabled val="1"/>
        </dgm:presLayoutVars>
      </dgm:prSet>
      <dgm:spPr/>
    </dgm:pt>
    <dgm:pt modelId="{5E734D5F-D93C-4CB8-9F75-FEFF9B79F466}" type="pres">
      <dgm:prSet presAssocID="{D80BD453-E62A-43CF-BBA7-745D10EE48E8}" presName="sibTrans" presStyleCnt="0"/>
      <dgm:spPr/>
    </dgm:pt>
    <dgm:pt modelId="{DC59B9B3-774C-4739-BF01-FD7E3937D620}" type="pres">
      <dgm:prSet presAssocID="{506EA1DF-65C2-4CCB-8873-5F2546D8C4B5}" presName="node" presStyleLbl="node1" presStyleIdx="10" presStyleCnt="28">
        <dgm:presLayoutVars>
          <dgm:bulletEnabled val="1"/>
        </dgm:presLayoutVars>
      </dgm:prSet>
      <dgm:spPr/>
    </dgm:pt>
    <dgm:pt modelId="{6D31F42B-E4F0-485B-BA68-C0B4A7FDAE1D}" type="pres">
      <dgm:prSet presAssocID="{84BABA5A-1D63-42A6-A389-D79414E88359}" presName="sibTrans" presStyleCnt="0"/>
      <dgm:spPr/>
    </dgm:pt>
    <dgm:pt modelId="{0D9F5FAF-27AB-446A-B1A2-E9BD7E50B087}" type="pres">
      <dgm:prSet presAssocID="{0B9FB910-103F-4417-9162-4CAC070B39DF}" presName="node" presStyleLbl="node1" presStyleIdx="11" presStyleCnt="28">
        <dgm:presLayoutVars>
          <dgm:bulletEnabled val="1"/>
        </dgm:presLayoutVars>
      </dgm:prSet>
      <dgm:spPr/>
    </dgm:pt>
    <dgm:pt modelId="{53CFFC62-8F88-4B7C-8854-1A4E8FD40076}" type="pres">
      <dgm:prSet presAssocID="{7D4B457E-E57A-43EC-AD63-0067B9D9615E}" presName="sibTrans" presStyleCnt="0"/>
      <dgm:spPr/>
    </dgm:pt>
    <dgm:pt modelId="{6A6158AB-7C72-40BE-99F1-2096ABC9F004}" type="pres">
      <dgm:prSet presAssocID="{5E229E48-1199-44BB-B8AA-6935446BC104}" presName="node" presStyleLbl="node1" presStyleIdx="12" presStyleCnt="28">
        <dgm:presLayoutVars>
          <dgm:bulletEnabled val="1"/>
        </dgm:presLayoutVars>
      </dgm:prSet>
      <dgm:spPr/>
    </dgm:pt>
    <dgm:pt modelId="{A636467D-3F53-404E-9734-206EE63F8C4E}" type="pres">
      <dgm:prSet presAssocID="{3AF661DF-9795-46BF-BEDB-F5FBFCFE589C}" presName="sibTrans" presStyleCnt="0"/>
      <dgm:spPr/>
    </dgm:pt>
    <dgm:pt modelId="{E7BA95CE-ED01-4952-BB1C-1EA59C4FB816}" type="pres">
      <dgm:prSet presAssocID="{9E3F15B8-0C9B-46DE-8164-D2D881057641}" presName="node" presStyleLbl="node1" presStyleIdx="13" presStyleCnt="28">
        <dgm:presLayoutVars>
          <dgm:bulletEnabled val="1"/>
        </dgm:presLayoutVars>
      </dgm:prSet>
      <dgm:spPr/>
    </dgm:pt>
    <dgm:pt modelId="{BF80BAE1-8DBB-461D-A32D-9B8A0CA4D75B}" type="pres">
      <dgm:prSet presAssocID="{D0E77B34-7B07-4548-9FDB-D3249EF022A3}" presName="sibTrans" presStyleCnt="0"/>
      <dgm:spPr/>
    </dgm:pt>
    <dgm:pt modelId="{7EE8EA1E-C045-4E9A-B6E4-3380BB2A4ADD}" type="pres">
      <dgm:prSet presAssocID="{77D5FC58-59B6-4647-8C92-3D62502C884C}" presName="node" presStyleLbl="node1" presStyleIdx="14" presStyleCnt="28">
        <dgm:presLayoutVars>
          <dgm:bulletEnabled val="1"/>
        </dgm:presLayoutVars>
      </dgm:prSet>
      <dgm:spPr/>
    </dgm:pt>
    <dgm:pt modelId="{1DD15FB1-CF87-4472-B630-B327ECB6AA19}" type="pres">
      <dgm:prSet presAssocID="{061B44BC-D249-4D19-B702-05260BF2CEAE}" presName="sibTrans" presStyleCnt="0"/>
      <dgm:spPr/>
    </dgm:pt>
    <dgm:pt modelId="{25AC3167-AE0A-493A-9A59-00F6FC9BEF13}" type="pres">
      <dgm:prSet presAssocID="{39EBCAAF-4A70-417A-9B37-14D5DA3F965E}" presName="node" presStyleLbl="node1" presStyleIdx="15" presStyleCnt="28">
        <dgm:presLayoutVars>
          <dgm:bulletEnabled val="1"/>
        </dgm:presLayoutVars>
      </dgm:prSet>
      <dgm:spPr/>
    </dgm:pt>
    <dgm:pt modelId="{248171C0-F6A2-442E-A31D-93E8255612C2}" type="pres">
      <dgm:prSet presAssocID="{F625B4B7-16C1-429D-B175-74581317C6E8}" presName="sibTrans" presStyleCnt="0"/>
      <dgm:spPr/>
    </dgm:pt>
    <dgm:pt modelId="{E24BB260-A5FC-4504-A5D8-4EAD8CD05C70}" type="pres">
      <dgm:prSet presAssocID="{05B629BA-8526-417A-8B92-16AAB041D15F}" presName="node" presStyleLbl="node1" presStyleIdx="16" presStyleCnt="28">
        <dgm:presLayoutVars>
          <dgm:bulletEnabled val="1"/>
        </dgm:presLayoutVars>
      </dgm:prSet>
      <dgm:spPr/>
    </dgm:pt>
    <dgm:pt modelId="{7F1E50D8-5A97-4425-AA64-7CE05ABE8803}" type="pres">
      <dgm:prSet presAssocID="{605D961B-716F-44F5-9C40-C2F3AD998FE0}" presName="sibTrans" presStyleCnt="0"/>
      <dgm:spPr/>
    </dgm:pt>
    <dgm:pt modelId="{71A6C207-4A73-4F9A-8232-1BA5027C1D82}" type="pres">
      <dgm:prSet presAssocID="{2F79FECE-C8DD-410C-ABA9-94085188BAD0}" presName="node" presStyleLbl="node1" presStyleIdx="17" presStyleCnt="28">
        <dgm:presLayoutVars>
          <dgm:bulletEnabled val="1"/>
        </dgm:presLayoutVars>
      </dgm:prSet>
      <dgm:spPr/>
    </dgm:pt>
    <dgm:pt modelId="{7EE62E52-D2BF-481B-9FE1-B4F65C047088}" type="pres">
      <dgm:prSet presAssocID="{172E4E16-2860-41F9-B07A-9B32E192AED9}" presName="sibTrans" presStyleCnt="0"/>
      <dgm:spPr/>
    </dgm:pt>
    <dgm:pt modelId="{10900387-7C18-47EC-B155-CB215BF05142}" type="pres">
      <dgm:prSet presAssocID="{EF8EC12A-6742-414E-B180-8A6D78B6E56B}" presName="node" presStyleLbl="node1" presStyleIdx="18" presStyleCnt="28">
        <dgm:presLayoutVars>
          <dgm:bulletEnabled val="1"/>
        </dgm:presLayoutVars>
      </dgm:prSet>
      <dgm:spPr/>
    </dgm:pt>
    <dgm:pt modelId="{3914146D-74A1-46AA-AFCF-274CF959AEA2}" type="pres">
      <dgm:prSet presAssocID="{0C2B805F-648E-4E7B-B841-1FAA99D7109A}" presName="sibTrans" presStyleCnt="0"/>
      <dgm:spPr/>
    </dgm:pt>
    <dgm:pt modelId="{F6B24CAA-4D3B-434B-ACA3-67C51A44DC3B}" type="pres">
      <dgm:prSet presAssocID="{72433E1A-E0F7-4BD1-93EE-88B8C77A7183}" presName="node" presStyleLbl="node1" presStyleIdx="19" presStyleCnt="28">
        <dgm:presLayoutVars>
          <dgm:bulletEnabled val="1"/>
        </dgm:presLayoutVars>
      </dgm:prSet>
      <dgm:spPr/>
    </dgm:pt>
    <dgm:pt modelId="{F8D2826C-3247-422E-A895-2C171596372E}" type="pres">
      <dgm:prSet presAssocID="{F9BFB305-02F0-4C4D-B115-717E67D1805E}" presName="sibTrans" presStyleCnt="0"/>
      <dgm:spPr/>
    </dgm:pt>
    <dgm:pt modelId="{8066490D-BC2E-4506-89BE-58B00CE65130}" type="pres">
      <dgm:prSet presAssocID="{A57CC0D4-F0F7-499D-B9B0-BCAE1B32C921}" presName="node" presStyleLbl="node1" presStyleIdx="20" presStyleCnt="28">
        <dgm:presLayoutVars>
          <dgm:bulletEnabled val="1"/>
        </dgm:presLayoutVars>
      </dgm:prSet>
      <dgm:spPr/>
    </dgm:pt>
    <dgm:pt modelId="{6CF90422-B3BC-4751-BAA8-F6827CDB21B2}" type="pres">
      <dgm:prSet presAssocID="{C5628BAD-ADB4-47A8-AD55-2A584DCB6265}" presName="sibTrans" presStyleCnt="0"/>
      <dgm:spPr/>
    </dgm:pt>
    <dgm:pt modelId="{06719C5E-7502-4860-A72A-87892FD3C112}" type="pres">
      <dgm:prSet presAssocID="{DCCC5DB4-04EC-4F4A-A793-D6DCCF41B12B}" presName="node" presStyleLbl="node1" presStyleIdx="21" presStyleCnt="28">
        <dgm:presLayoutVars>
          <dgm:bulletEnabled val="1"/>
        </dgm:presLayoutVars>
      </dgm:prSet>
      <dgm:spPr/>
    </dgm:pt>
    <dgm:pt modelId="{F0AD30F5-B5FC-4403-AD0C-6588FA009198}" type="pres">
      <dgm:prSet presAssocID="{9C47C104-195E-4703-B8C7-0BBD9AFD6209}" presName="sibTrans" presStyleCnt="0"/>
      <dgm:spPr/>
    </dgm:pt>
    <dgm:pt modelId="{38521103-E025-4FC4-A0F4-88F416AF0224}" type="pres">
      <dgm:prSet presAssocID="{307CA2B9-9694-40E0-A3B1-BB089D2E69ED}" presName="node" presStyleLbl="node1" presStyleIdx="22" presStyleCnt="28">
        <dgm:presLayoutVars>
          <dgm:bulletEnabled val="1"/>
        </dgm:presLayoutVars>
      </dgm:prSet>
      <dgm:spPr/>
    </dgm:pt>
    <dgm:pt modelId="{B81FC5FA-F141-4C2E-AFCE-03AD204B1F55}" type="pres">
      <dgm:prSet presAssocID="{29BB51A4-5AE5-44C9-939C-1526AD8DB607}" presName="sibTrans" presStyleCnt="0"/>
      <dgm:spPr/>
    </dgm:pt>
    <dgm:pt modelId="{266F9345-3FDC-4CC1-A1E7-4D4A22484AA7}" type="pres">
      <dgm:prSet presAssocID="{7D85C75F-734B-4A67-A484-E3161DDC5998}" presName="node" presStyleLbl="node1" presStyleIdx="23" presStyleCnt="28">
        <dgm:presLayoutVars>
          <dgm:bulletEnabled val="1"/>
        </dgm:presLayoutVars>
      </dgm:prSet>
      <dgm:spPr/>
    </dgm:pt>
    <dgm:pt modelId="{1006208D-2F5E-408C-9D4F-D2491A3C0D8B}" type="pres">
      <dgm:prSet presAssocID="{20A81E19-73B2-45F8-9F07-2AEAA6165F65}" presName="sibTrans" presStyleCnt="0"/>
      <dgm:spPr/>
    </dgm:pt>
    <dgm:pt modelId="{D8D3E3E4-2680-4005-921A-501C9BBBC8A4}" type="pres">
      <dgm:prSet presAssocID="{331C9D2C-0C1D-41AB-A9F5-46D2742BF05B}" presName="node" presStyleLbl="node1" presStyleIdx="24" presStyleCnt="28">
        <dgm:presLayoutVars>
          <dgm:bulletEnabled val="1"/>
        </dgm:presLayoutVars>
      </dgm:prSet>
      <dgm:spPr/>
    </dgm:pt>
    <dgm:pt modelId="{4F23D3F2-1359-42C8-9DA3-D6DA3174B6FA}" type="pres">
      <dgm:prSet presAssocID="{5F88BBE9-9B17-4960-8E28-C19BBBD286A1}" presName="sibTrans" presStyleCnt="0"/>
      <dgm:spPr/>
    </dgm:pt>
    <dgm:pt modelId="{ECF19F8E-3E26-4A2B-A118-156DCE66CEB1}" type="pres">
      <dgm:prSet presAssocID="{053CDB5C-2E43-4C5E-916E-306B74B0413D}" presName="node" presStyleLbl="node1" presStyleIdx="25" presStyleCnt="28">
        <dgm:presLayoutVars>
          <dgm:bulletEnabled val="1"/>
        </dgm:presLayoutVars>
      </dgm:prSet>
      <dgm:spPr/>
    </dgm:pt>
    <dgm:pt modelId="{EE87A120-6EE8-4E9B-8206-283199F78776}" type="pres">
      <dgm:prSet presAssocID="{FCA8A015-CC25-4961-B9CB-CA51D7ABF9F8}" presName="sibTrans" presStyleCnt="0"/>
      <dgm:spPr/>
    </dgm:pt>
    <dgm:pt modelId="{8C68D044-D244-4668-8BC0-B3885854F0EF}" type="pres">
      <dgm:prSet presAssocID="{4CC10755-7114-41D0-96E9-9678103F341D}" presName="node" presStyleLbl="node1" presStyleIdx="26" presStyleCnt="28">
        <dgm:presLayoutVars>
          <dgm:bulletEnabled val="1"/>
        </dgm:presLayoutVars>
      </dgm:prSet>
      <dgm:spPr/>
    </dgm:pt>
    <dgm:pt modelId="{BF2631D3-81AC-403A-A4D7-6B577388C9BF}" type="pres">
      <dgm:prSet presAssocID="{2D5E1657-DC08-4287-84AF-A4656EB0B08C}" presName="sibTrans" presStyleCnt="0"/>
      <dgm:spPr/>
    </dgm:pt>
    <dgm:pt modelId="{D5743F91-D93E-46F0-8E6F-E202888D202E}" type="pres">
      <dgm:prSet presAssocID="{622412AE-EC4E-47D7-882A-FEBA7307A7C1}" presName="node" presStyleLbl="node1" presStyleIdx="27" presStyleCnt="28">
        <dgm:presLayoutVars>
          <dgm:bulletEnabled val="1"/>
        </dgm:presLayoutVars>
      </dgm:prSet>
      <dgm:spPr/>
    </dgm:pt>
  </dgm:ptLst>
  <dgm:cxnLst>
    <dgm:cxn modelId="{6A383804-454D-49E9-B99C-308B9FF7E689}" type="presOf" srcId="{96CEE38C-7B34-4F21-B596-A11C1E3B4818}" destId="{128C5E36-1D2A-4B31-BC34-C7965A333EB9}" srcOrd="0" destOrd="0" presId="urn:microsoft.com/office/officeart/2005/8/layout/default"/>
    <dgm:cxn modelId="{80865007-0341-4796-8DDD-6A358B95E756}" srcId="{5273655C-2820-44DC-B325-DDFD51848C5B}" destId="{7053F62C-D9EE-46D2-BA46-9624B725180F}" srcOrd="6" destOrd="0" parTransId="{DE3681D6-FA65-424E-849A-5D844D39BB0E}" sibTransId="{F77D944F-9F61-427B-99FB-D46D2AC6F2D1}"/>
    <dgm:cxn modelId="{C7817C09-2F18-4130-9117-E79433EECE6B}" type="presOf" srcId="{6E298CC7-BD91-44EB-A1FE-3CF58590DBCD}" destId="{63C6D918-E6EB-4757-9B20-07057F865BEF}" srcOrd="0" destOrd="0" presId="urn:microsoft.com/office/officeart/2005/8/layout/default"/>
    <dgm:cxn modelId="{6169B809-5395-4721-A68D-F98D6D31E41B}" type="presOf" srcId="{053CDB5C-2E43-4C5E-916E-306B74B0413D}" destId="{ECF19F8E-3E26-4A2B-A118-156DCE66CEB1}" srcOrd="0" destOrd="0" presId="urn:microsoft.com/office/officeart/2005/8/layout/default"/>
    <dgm:cxn modelId="{02E2670F-68EC-4ED5-8041-4EEC35EB54A4}" type="presOf" srcId="{DCCC5DB4-04EC-4F4A-A793-D6DCCF41B12B}" destId="{06719C5E-7502-4860-A72A-87892FD3C112}" srcOrd="0" destOrd="0" presId="urn:microsoft.com/office/officeart/2005/8/layout/default"/>
    <dgm:cxn modelId="{A6A68012-FDE1-44CF-8EF0-B8074957D2DD}" srcId="{5273655C-2820-44DC-B325-DDFD51848C5B}" destId="{622412AE-EC4E-47D7-882A-FEBA7307A7C1}" srcOrd="27" destOrd="0" parTransId="{E101CA2C-4D4F-456B-A59C-E7B6E8002067}" sibTransId="{D537150A-0789-461B-B3E3-66F8E5F95802}"/>
    <dgm:cxn modelId="{8F946B18-8429-4941-8A00-36F6BD5ADBD3}" srcId="{5273655C-2820-44DC-B325-DDFD51848C5B}" destId="{39EBCAAF-4A70-417A-9B37-14D5DA3F965E}" srcOrd="15" destOrd="0" parTransId="{17B75D32-B05B-4226-8010-485C620AD651}" sibTransId="{F625B4B7-16C1-429D-B175-74581317C6E8}"/>
    <dgm:cxn modelId="{17718B1B-BDA0-4F24-9109-BED7F9F2C254}" type="presOf" srcId="{307CA2B9-9694-40E0-A3B1-BB089D2E69ED}" destId="{38521103-E025-4FC4-A0F4-88F416AF0224}" srcOrd="0" destOrd="0" presId="urn:microsoft.com/office/officeart/2005/8/layout/default"/>
    <dgm:cxn modelId="{230B431F-5E90-4A0E-BDC5-4CCEFFFF012E}" srcId="{5273655C-2820-44DC-B325-DDFD51848C5B}" destId="{0B9FB910-103F-4417-9162-4CAC070B39DF}" srcOrd="11" destOrd="0" parTransId="{44ADB008-6B36-48FD-AA92-7F042902AD10}" sibTransId="{7D4B457E-E57A-43EC-AD63-0067B9D9615E}"/>
    <dgm:cxn modelId="{6A107C22-F0D1-4F6F-9C1B-73D2C1C3C83D}" srcId="{5273655C-2820-44DC-B325-DDFD51848C5B}" destId="{9E3F15B8-0C9B-46DE-8164-D2D881057641}" srcOrd="13" destOrd="0" parTransId="{307CA8A5-A596-4864-A365-3DD7B682D33C}" sibTransId="{D0E77B34-7B07-4548-9FDB-D3249EF022A3}"/>
    <dgm:cxn modelId="{131F2223-B173-45F0-92DF-524DB7079419}" srcId="{5273655C-2820-44DC-B325-DDFD51848C5B}" destId="{331C9D2C-0C1D-41AB-A9F5-46D2742BF05B}" srcOrd="24" destOrd="0" parTransId="{84A38836-448C-4020-89D7-B70DBDF93C68}" sibTransId="{5F88BBE9-9B17-4960-8E28-C19BBBD286A1}"/>
    <dgm:cxn modelId="{E365B524-E392-472A-BC8E-D89770CB6964}" type="presOf" srcId="{EF8EC12A-6742-414E-B180-8A6D78B6E56B}" destId="{10900387-7C18-47EC-B155-CB215BF05142}" srcOrd="0" destOrd="0" presId="urn:microsoft.com/office/officeart/2005/8/layout/default"/>
    <dgm:cxn modelId="{0124C725-0C1E-4D25-9060-AE03E2859C86}" srcId="{5273655C-2820-44DC-B325-DDFD51848C5B}" destId="{05B629BA-8526-417A-8B92-16AAB041D15F}" srcOrd="16" destOrd="0" parTransId="{1382BD53-AE07-4AF9-B0A2-E5C5EE8E1649}" sibTransId="{605D961B-716F-44F5-9C40-C2F3AD998FE0}"/>
    <dgm:cxn modelId="{3CCA942C-DE30-4326-9BBD-5B2781235457}" srcId="{5273655C-2820-44DC-B325-DDFD51848C5B}" destId="{B6179F8E-42C3-4AB5-B1FF-583F6C6CF4E3}" srcOrd="0" destOrd="0" parTransId="{F5AA4352-F1C0-4DD3-B582-E1650ED5B446}" sibTransId="{D27BEE8C-2552-4969-8EE2-BC49FC14A296}"/>
    <dgm:cxn modelId="{DD9BAA30-7646-4A06-8998-EB6584722EBF}" type="presOf" srcId="{942EC25D-77BA-45D2-BBD8-2D61D649B0AB}" destId="{55D98499-453C-4DC5-93CA-017F1033DAF3}" srcOrd="0" destOrd="0" presId="urn:microsoft.com/office/officeart/2005/8/layout/default"/>
    <dgm:cxn modelId="{355E1034-350C-4AFC-A402-5FD57AD626FA}" type="presOf" srcId="{A57CC0D4-F0F7-499D-B9B0-BCAE1B32C921}" destId="{8066490D-BC2E-4506-89BE-58B00CE65130}" srcOrd="0" destOrd="0" presId="urn:microsoft.com/office/officeart/2005/8/layout/default"/>
    <dgm:cxn modelId="{D4140D5B-EA37-41E4-8664-DE63923576D5}" type="presOf" srcId="{05B629BA-8526-417A-8B92-16AAB041D15F}" destId="{E24BB260-A5FC-4504-A5D8-4EAD8CD05C70}" srcOrd="0" destOrd="0" presId="urn:microsoft.com/office/officeart/2005/8/layout/default"/>
    <dgm:cxn modelId="{59079C66-C53B-4A47-9C88-367D5FFEE134}" type="presOf" srcId="{9E3F15B8-0C9B-46DE-8164-D2D881057641}" destId="{E7BA95CE-ED01-4952-BB1C-1EA59C4FB816}" srcOrd="0" destOrd="0" presId="urn:microsoft.com/office/officeart/2005/8/layout/default"/>
    <dgm:cxn modelId="{86027849-46A2-418B-B423-FF084FF781D2}" srcId="{5273655C-2820-44DC-B325-DDFD51848C5B}" destId="{2F79FECE-C8DD-410C-ABA9-94085188BAD0}" srcOrd="17" destOrd="0" parTransId="{D66045C3-75E9-4993-9174-DC216DECB6E3}" sibTransId="{172E4E16-2860-41F9-B07A-9B32E192AED9}"/>
    <dgm:cxn modelId="{20EFEE4C-3FAF-4EAD-B092-39D67F1F6FBC}" srcId="{5273655C-2820-44DC-B325-DDFD51848C5B}" destId="{8DFF603F-99D4-455A-ADB3-22BFAB1793A3}" srcOrd="3" destOrd="0" parTransId="{ABC0B4F6-0A62-48D8-978C-0D68F92B0859}" sibTransId="{E097D17C-A69A-4ABE-9FC1-DEA6A3011349}"/>
    <dgm:cxn modelId="{820ADF6F-A860-4DB1-9BF4-45B7E49C0A1B}" type="presOf" srcId="{C792E790-A2A0-4091-9E12-3D1BE27E53C6}" destId="{7B683EE9-9657-429B-8F2C-B527986A6B36}" srcOrd="0" destOrd="0" presId="urn:microsoft.com/office/officeart/2005/8/layout/default"/>
    <dgm:cxn modelId="{74CCAE72-9257-48A2-8ECB-FEBA87ACE325}" srcId="{5273655C-2820-44DC-B325-DDFD51848C5B}" destId="{5E229E48-1199-44BB-B8AA-6935446BC104}" srcOrd="12" destOrd="0" parTransId="{041F6164-43B1-4ED5-BC22-9EA5D331F484}" sibTransId="{3AF661DF-9795-46BF-BEDB-F5FBFCFE589C}"/>
    <dgm:cxn modelId="{71B04958-E9C5-4BA4-8312-DF3CF2F90AA1}" type="presOf" srcId="{B6179F8E-42C3-4AB5-B1FF-583F6C6CF4E3}" destId="{11A281D2-8390-4A73-8120-DC2A71734DD7}" srcOrd="0" destOrd="0" presId="urn:microsoft.com/office/officeart/2005/8/layout/default"/>
    <dgm:cxn modelId="{D985CF7D-4C15-4E6D-9CCE-860356644997}" srcId="{5273655C-2820-44DC-B325-DDFD51848C5B}" destId="{D0362804-BE46-48E1-9B62-45D0A267D726}" srcOrd="5" destOrd="0" parTransId="{3680F9AA-49A3-431D-A796-5141D29758A8}" sibTransId="{E7722E63-299B-4BEA-97EE-3364BFC970AB}"/>
    <dgm:cxn modelId="{3BCE4884-38A0-4E37-9EC5-807A95BDAAF2}" srcId="{5273655C-2820-44DC-B325-DDFD51848C5B}" destId="{053CDB5C-2E43-4C5E-916E-306B74B0413D}" srcOrd="25" destOrd="0" parTransId="{6C03F303-3CF2-4D17-B71B-83F1C3F0458A}" sibTransId="{FCA8A015-CC25-4961-B9CB-CA51D7ABF9F8}"/>
    <dgm:cxn modelId="{75C4E884-6265-4FF1-B96D-766E9BD8FF92}" type="presOf" srcId="{4CC10755-7114-41D0-96E9-9678103F341D}" destId="{8C68D044-D244-4668-8BC0-B3885854F0EF}" srcOrd="0" destOrd="0" presId="urn:microsoft.com/office/officeart/2005/8/layout/default"/>
    <dgm:cxn modelId="{9B476E8A-7F27-45F1-A100-0324EE991ED9}" srcId="{5273655C-2820-44DC-B325-DDFD51848C5B}" destId="{506EA1DF-65C2-4CCB-8873-5F2546D8C4B5}" srcOrd="10" destOrd="0" parTransId="{CA55E725-19B5-4B36-8840-DAA397A7E735}" sibTransId="{84BABA5A-1D63-42A6-A389-D79414E88359}"/>
    <dgm:cxn modelId="{EEBCB690-0398-4CD2-888F-725E79FD59CC}" srcId="{5273655C-2820-44DC-B325-DDFD51848C5B}" destId="{307CA2B9-9694-40E0-A3B1-BB089D2E69ED}" srcOrd="22" destOrd="0" parTransId="{F26E93C4-E820-4E8D-B0BE-8F4DCF985A21}" sibTransId="{29BB51A4-5AE5-44C9-939C-1526AD8DB607}"/>
    <dgm:cxn modelId="{54EEB492-E511-4FAD-982B-6AAA161F3663}" srcId="{5273655C-2820-44DC-B325-DDFD51848C5B}" destId="{6E298CC7-BD91-44EB-A1FE-3CF58590DBCD}" srcOrd="2" destOrd="0" parTransId="{0255F814-49E3-4555-A954-3824C329A2F2}" sibTransId="{74A18921-5891-4E73-8AF2-EBD14C031BD6}"/>
    <dgm:cxn modelId="{EF8C6996-1D71-4322-AC21-1A97FAFB0905}" srcId="{5273655C-2820-44DC-B325-DDFD51848C5B}" destId="{DCCC5DB4-04EC-4F4A-A793-D6DCCF41B12B}" srcOrd="21" destOrd="0" parTransId="{17FCCD3B-4A7B-4F83-B987-BD834B4C92C3}" sibTransId="{9C47C104-195E-4703-B8C7-0BBD9AFD6209}"/>
    <dgm:cxn modelId="{F4B55C99-AFBD-4E9E-BF52-87B620680300}" type="presOf" srcId="{81864225-D122-4660-90E0-1FBC47766DAE}" destId="{00C922FF-C199-46F8-A58A-3EF5339193BC}" srcOrd="0" destOrd="0" presId="urn:microsoft.com/office/officeart/2005/8/layout/default"/>
    <dgm:cxn modelId="{1491059B-6995-4A56-9BEF-E9C5B0EE28DF}" type="presOf" srcId="{D0362804-BE46-48E1-9B62-45D0A267D726}" destId="{BF963D76-E511-47B4-99F7-1DFF5F160C0C}" srcOrd="0" destOrd="0" presId="urn:microsoft.com/office/officeart/2005/8/layout/default"/>
    <dgm:cxn modelId="{46DA01A0-9524-4D28-A1B9-AA32C073F787}" srcId="{5273655C-2820-44DC-B325-DDFD51848C5B}" destId="{438975C3-4C2C-4DBD-94A8-FA783211D01F}" srcOrd="9" destOrd="0" parTransId="{3FE9ECD5-E00C-4A30-984F-0E505358D0A5}" sibTransId="{D80BD453-E62A-43CF-BBA7-745D10EE48E8}"/>
    <dgm:cxn modelId="{F36C25A8-BE88-44F7-9E8B-30B9EAC93393}" type="presOf" srcId="{5273655C-2820-44DC-B325-DDFD51848C5B}" destId="{85D30A27-7E71-4830-8762-E15A8B93BDB6}" srcOrd="0" destOrd="0" presId="urn:microsoft.com/office/officeart/2005/8/layout/default"/>
    <dgm:cxn modelId="{E7E94FB3-AA76-40F3-A997-F59E49EBAA16}" srcId="{5273655C-2820-44DC-B325-DDFD51848C5B}" destId="{7D85C75F-734B-4A67-A484-E3161DDC5998}" srcOrd="23" destOrd="0" parTransId="{6DECB8E5-FEED-4FC2-92E7-DFECE58B983A}" sibTransId="{20A81E19-73B2-45F8-9F07-2AEAA6165F65}"/>
    <dgm:cxn modelId="{A74451B3-F3D0-4FBF-80BA-F195A06E9987}" type="presOf" srcId="{7053F62C-D9EE-46D2-BA46-9624B725180F}" destId="{05F8340B-9F42-4E8E-B7E7-E26D16C3E26B}" srcOrd="0" destOrd="0" presId="urn:microsoft.com/office/officeart/2005/8/layout/default"/>
    <dgm:cxn modelId="{723DC8BD-B8F5-4990-BD1E-B4D2EDDAB8EF}" type="presOf" srcId="{2F79FECE-C8DD-410C-ABA9-94085188BAD0}" destId="{71A6C207-4A73-4F9A-8232-1BA5027C1D82}" srcOrd="0" destOrd="0" presId="urn:microsoft.com/office/officeart/2005/8/layout/default"/>
    <dgm:cxn modelId="{4938EAC2-180F-4888-A24F-99EE140599DB}" srcId="{5273655C-2820-44DC-B325-DDFD51848C5B}" destId="{81864225-D122-4660-90E0-1FBC47766DAE}" srcOrd="8" destOrd="0" parTransId="{90D9FA45-50DE-4A32-A501-3F58F23BE0D2}" sibTransId="{C7EE972E-54F1-49A7-90B9-6A13B1626810}"/>
    <dgm:cxn modelId="{B7022DC6-43FB-42BD-ABC0-AE206450DEE1}" srcId="{5273655C-2820-44DC-B325-DDFD51848C5B}" destId="{4CC10755-7114-41D0-96E9-9678103F341D}" srcOrd="26" destOrd="0" parTransId="{433E57D4-9CD9-45DE-AA07-92780E8A40E7}" sibTransId="{2D5E1657-DC08-4287-84AF-A4656EB0B08C}"/>
    <dgm:cxn modelId="{5306E9C6-155C-4414-8E0C-B963E1410A46}" type="presOf" srcId="{622412AE-EC4E-47D7-882A-FEBA7307A7C1}" destId="{D5743F91-D93E-46F0-8E6F-E202888D202E}" srcOrd="0" destOrd="0" presId="urn:microsoft.com/office/officeart/2005/8/layout/default"/>
    <dgm:cxn modelId="{513C2DC7-332D-4BDB-B23D-A9E0DA9EF406}" srcId="{5273655C-2820-44DC-B325-DDFD51848C5B}" destId="{72433E1A-E0F7-4BD1-93EE-88B8C77A7183}" srcOrd="19" destOrd="0" parTransId="{FDCA08CB-810B-429F-BE29-21842E552D4A}" sibTransId="{F9BFB305-02F0-4C4D-B115-717E67D1805E}"/>
    <dgm:cxn modelId="{CC5DA5C7-1E61-4DA8-96A8-A5BDFF8EE0E5}" srcId="{5273655C-2820-44DC-B325-DDFD51848C5B}" destId="{EF8EC12A-6742-414E-B180-8A6D78B6E56B}" srcOrd="18" destOrd="0" parTransId="{305E392B-B43A-4023-98F2-00D63BF8D1C8}" sibTransId="{0C2B805F-648E-4E7B-B841-1FAA99D7109A}"/>
    <dgm:cxn modelId="{1BECAFC8-7663-483D-82F0-E52F54B6885F}" type="presOf" srcId="{39EBCAAF-4A70-417A-9B37-14D5DA3F965E}" destId="{25AC3167-AE0A-493A-9A59-00F6FC9BEF13}" srcOrd="0" destOrd="0" presId="urn:microsoft.com/office/officeart/2005/8/layout/default"/>
    <dgm:cxn modelId="{697487CD-A41F-4E8F-A065-42555E19C6ED}" type="presOf" srcId="{331C9D2C-0C1D-41AB-A9F5-46D2742BF05B}" destId="{D8D3E3E4-2680-4005-921A-501C9BBBC8A4}" srcOrd="0" destOrd="0" presId="urn:microsoft.com/office/officeart/2005/8/layout/default"/>
    <dgm:cxn modelId="{187B8BD1-4997-4BC3-99BC-6368B1A1B655}" type="presOf" srcId="{0B9FB910-103F-4417-9162-4CAC070B39DF}" destId="{0D9F5FAF-27AB-446A-B1A2-E9BD7E50B087}" srcOrd="0" destOrd="0" presId="urn:microsoft.com/office/officeart/2005/8/layout/default"/>
    <dgm:cxn modelId="{1000D3D3-C4AB-429E-B639-01E94668F7AC}" type="presOf" srcId="{5E229E48-1199-44BB-B8AA-6935446BC104}" destId="{6A6158AB-7C72-40BE-99F1-2096ABC9F004}" srcOrd="0" destOrd="0" presId="urn:microsoft.com/office/officeart/2005/8/layout/default"/>
    <dgm:cxn modelId="{8886D0D6-DB1A-4379-A798-E9BD5FBBAE9A}" type="presOf" srcId="{77D5FC58-59B6-4647-8C92-3D62502C884C}" destId="{7EE8EA1E-C045-4E9A-B6E4-3380BB2A4ADD}" srcOrd="0" destOrd="0" presId="urn:microsoft.com/office/officeart/2005/8/layout/default"/>
    <dgm:cxn modelId="{B2A7D6D6-7090-4389-BB5E-36E1345BC6BA}" type="presOf" srcId="{506EA1DF-65C2-4CCB-8873-5F2546D8C4B5}" destId="{DC59B9B3-774C-4739-BF01-FD7E3937D620}" srcOrd="0" destOrd="0" presId="urn:microsoft.com/office/officeart/2005/8/layout/default"/>
    <dgm:cxn modelId="{EF8EF3D7-5F8F-4E11-9C90-D845871D88F0}" srcId="{5273655C-2820-44DC-B325-DDFD51848C5B}" destId="{77D5FC58-59B6-4647-8C92-3D62502C884C}" srcOrd="14" destOrd="0" parTransId="{B9873EB0-04FB-4831-8B1B-CA46D05D413A}" sibTransId="{061B44BC-D249-4D19-B702-05260BF2CEAE}"/>
    <dgm:cxn modelId="{F33DDCD8-3280-48AB-9598-3655EC51D8C2}" srcId="{5273655C-2820-44DC-B325-DDFD51848C5B}" destId="{96CEE38C-7B34-4F21-B596-A11C1E3B4818}" srcOrd="4" destOrd="0" parTransId="{CC5E990D-80BF-48E0-9E6F-00AD5FF94EAC}" sibTransId="{8F8E864A-0097-4D92-8FC3-EC934C8AEDA9}"/>
    <dgm:cxn modelId="{737A72DB-7B6E-4105-9D64-5AA9EEB05ACA}" srcId="{5273655C-2820-44DC-B325-DDFD51848C5B}" destId="{C792E790-A2A0-4091-9E12-3D1BE27E53C6}" srcOrd="7" destOrd="0" parTransId="{7260070F-922C-4F53-9AAF-3D72197D6CB1}" sibTransId="{3DDC3425-64A7-40A1-BBE9-93D0BE895C0A}"/>
    <dgm:cxn modelId="{1093B8DE-4391-4091-9EE5-91C9190EDF77}" type="presOf" srcId="{72433E1A-E0F7-4BD1-93EE-88B8C77A7183}" destId="{F6B24CAA-4D3B-434B-ACA3-67C51A44DC3B}" srcOrd="0" destOrd="0" presId="urn:microsoft.com/office/officeart/2005/8/layout/default"/>
    <dgm:cxn modelId="{20F855EE-9A66-4A10-AE9D-68E68548FF32}" srcId="{5273655C-2820-44DC-B325-DDFD51848C5B}" destId="{A57CC0D4-F0F7-499D-B9B0-BCAE1B32C921}" srcOrd="20" destOrd="0" parTransId="{D3012430-C130-4D63-9C9F-ABD5CEB1DBEE}" sibTransId="{C5628BAD-ADB4-47A8-AD55-2A584DCB6265}"/>
    <dgm:cxn modelId="{681490F0-3AB4-49FE-A486-0B965EE1A518}" type="presOf" srcId="{8DFF603F-99D4-455A-ADB3-22BFAB1793A3}" destId="{9385E0D5-6945-47AB-AF29-E0C298272E3D}" srcOrd="0" destOrd="0" presId="urn:microsoft.com/office/officeart/2005/8/layout/default"/>
    <dgm:cxn modelId="{0025E4F3-0491-4E3C-B641-7EB48ACE3C97}" srcId="{5273655C-2820-44DC-B325-DDFD51848C5B}" destId="{942EC25D-77BA-45D2-BBD8-2D61D649B0AB}" srcOrd="1" destOrd="0" parTransId="{261DD747-5128-4BBD-869A-9E0E5FD362E6}" sibTransId="{52B6EA92-EAD9-4A08-A167-2BF020C0E562}"/>
    <dgm:cxn modelId="{5F47FCF8-4450-42BB-95E5-361694F23E59}" type="presOf" srcId="{438975C3-4C2C-4DBD-94A8-FA783211D01F}" destId="{95F52846-E83D-4951-BB27-8142529F6FB3}" srcOrd="0" destOrd="0" presId="urn:microsoft.com/office/officeart/2005/8/layout/default"/>
    <dgm:cxn modelId="{985D90FB-7C1A-4D7C-B2C6-B2678201C923}" type="presOf" srcId="{7D85C75F-734B-4A67-A484-E3161DDC5998}" destId="{266F9345-3FDC-4CC1-A1E7-4D4A22484AA7}" srcOrd="0" destOrd="0" presId="urn:microsoft.com/office/officeart/2005/8/layout/default"/>
    <dgm:cxn modelId="{99733523-5A18-4B04-B1F5-1CE4AB7427D3}" type="presParOf" srcId="{85D30A27-7E71-4830-8762-E15A8B93BDB6}" destId="{11A281D2-8390-4A73-8120-DC2A71734DD7}" srcOrd="0" destOrd="0" presId="urn:microsoft.com/office/officeart/2005/8/layout/default"/>
    <dgm:cxn modelId="{7A42C240-C151-4F65-9D9F-EC8E8AF88024}" type="presParOf" srcId="{85D30A27-7E71-4830-8762-E15A8B93BDB6}" destId="{DEB6F158-E92F-4167-B638-85370C458956}" srcOrd="1" destOrd="0" presId="urn:microsoft.com/office/officeart/2005/8/layout/default"/>
    <dgm:cxn modelId="{F17167A2-E284-4674-A857-5F1670D75784}" type="presParOf" srcId="{85D30A27-7E71-4830-8762-E15A8B93BDB6}" destId="{55D98499-453C-4DC5-93CA-017F1033DAF3}" srcOrd="2" destOrd="0" presId="urn:microsoft.com/office/officeart/2005/8/layout/default"/>
    <dgm:cxn modelId="{170822A3-203F-4894-9A03-413DB3C76DA1}" type="presParOf" srcId="{85D30A27-7E71-4830-8762-E15A8B93BDB6}" destId="{FFA34865-E26D-49F1-B538-73751DAFA7A9}" srcOrd="3" destOrd="0" presId="urn:microsoft.com/office/officeart/2005/8/layout/default"/>
    <dgm:cxn modelId="{17DE7052-6CA2-4B05-A92E-3A6C0EB6FA86}" type="presParOf" srcId="{85D30A27-7E71-4830-8762-E15A8B93BDB6}" destId="{63C6D918-E6EB-4757-9B20-07057F865BEF}" srcOrd="4" destOrd="0" presId="urn:microsoft.com/office/officeart/2005/8/layout/default"/>
    <dgm:cxn modelId="{906553CC-8401-47B4-B153-4CD64AED1AF0}" type="presParOf" srcId="{85D30A27-7E71-4830-8762-E15A8B93BDB6}" destId="{0F4D8D56-FA1F-40D5-8D0C-1AE2196F1F79}" srcOrd="5" destOrd="0" presId="urn:microsoft.com/office/officeart/2005/8/layout/default"/>
    <dgm:cxn modelId="{B0122021-E45F-488C-A5C3-7B76FCCABBDC}" type="presParOf" srcId="{85D30A27-7E71-4830-8762-E15A8B93BDB6}" destId="{9385E0D5-6945-47AB-AF29-E0C298272E3D}" srcOrd="6" destOrd="0" presId="urn:microsoft.com/office/officeart/2005/8/layout/default"/>
    <dgm:cxn modelId="{6CDB6A28-0AAB-4052-B235-3E38583CA2CD}" type="presParOf" srcId="{85D30A27-7E71-4830-8762-E15A8B93BDB6}" destId="{5E804C02-5974-4CA0-A4A2-8334EC284F84}" srcOrd="7" destOrd="0" presId="urn:microsoft.com/office/officeart/2005/8/layout/default"/>
    <dgm:cxn modelId="{E3475AEA-7AD1-4435-8073-C3EA6CE98FF7}" type="presParOf" srcId="{85D30A27-7E71-4830-8762-E15A8B93BDB6}" destId="{128C5E36-1D2A-4B31-BC34-C7965A333EB9}" srcOrd="8" destOrd="0" presId="urn:microsoft.com/office/officeart/2005/8/layout/default"/>
    <dgm:cxn modelId="{705DE281-9B21-4EE9-8A41-CC90437EFE2E}" type="presParOf" srcId="{85D30A27-7E71-4830-8762-E15A8B93BDB6}" destId="{9FACD7BE-7581-4188-85B1-8BE56499BC0A}" srcOrd="9" destOrd="0" presId="urn:microsoft.com/office/officeart/2005/8/layout/default"/>
    <dgm:cxn modelId="{D8C11A25-A539-402E-A0B8-954AE98038EC}" type="presParOf" srcId="{85D30A27-7E71-4830-8762-E15A8B93BDB6}" destId="{BF963D76-E511-47B4-99F7-1DFF5F160C0C}" srcOrd="10" destOrd="0" presId="urn:microsoft.com/office/officeart/2005/8/layout/default"/>
    <dgm:cxn modelId="{4EF91FDF-E51C-4161-90B2-468D845F899C}" type="presParOf" srcId="{85D30A27-7E71-4830-8762-E15A8B93BDB6}" destId="{86F91B08-DE52-4BD7-8E26-3E825888C88B}" srcOrd="11" destOrd="0" presId="urn:microsoft.com/office/officeart/2005/8/layout/default"/>
    <dgm:cxn modelId="{2F51D04A-BACC-4DC4-A3E5-487B80B91E5E}" type="presParOf" srcId="{85D30A27-7E71-4830-8762-E15A8B93BDB6}" destId="{05F8340B-9F42-4E8E-B7E7-E26D16C3E26B}" srcOrd="12" destOrd="0" presId="urn:microsoft.com/office/officeart/2005/8/layout/default"/>
    <dgm:cxn modelId="{F0ECE5F6-33F4-4E9C-A82D-A772233A5E83}" type="presParOf" srcId="{85D30A27-7E71-4830-8762-E15A8B93BDB6}" destId="{061829D9-F295-4572-B664-8F9BCF4F2D7F}" srcOrd="13" destOrd="0" presId="urn:microsoft.com/office/officeart/2005/8/layout/default"/>
    <dgm:cxn modelId="{4A75D8F9-D06F-4410-A251-5F78355F0F06}" type="presParOf" srcId="{85D30A27-7E71-4830-8762-E15A8B93BDB6}" destId="{7B683EE9-9657-429B-8F2C-B527986A6B36}" srcOrd="14" destOrd="0" presId="urn:microsoft.com/office/officeart/2005/8/layout/default"/>
    <dgm:cxn modelId="{329E2FF8-6543-4DAF-89A6-9CA3B804DC8D}" type="presParOf" srcId="{85D30A27-7E71-4830-8762-E15A8B93BDB6}" destId="{D1C13FE5-182B-47A7-8538-5459B7B828E9}" srcOrd="15" destOrd="0" presId="urn:microsoft.com/office/officeart/2005/8/layout/default"/>
    <dgm:cxn modelId="{02CCB90C-5214-4D4D-826E-16BEF1DB1D82}" type="presParOf" srcId="{85D30A27-7E71-4830-8762-E15A8B93BDB6}" destId="{00C922FF-C199-46F8-A58A-3EF5339193BC}" srcOrd="16" destOrd="0" presId="urn:microsoft.com/office/officeart/2005/8/layout/default"/>
    <dgm:cxn modelId="{C7091D44-C441-4305-B701-E7A296DCA8F3}" type="presParOf" srcId="{85D30A27-7E71-4830-8762-E15A8B93BDB6}" destId="{C59B141A-951B-4F5B-BF1F-577010D1B479}" srcOrd="17" destOrd="0" presId="urn:microsoft.com/office/officeart/2005/8/layout/default"/>
    <dgm:cxn modelId="{20F9DFCA-B19C-4640-A5F9-A87F0D2A5E9A}" type="presParOf" srcId="{85D30A27-7E71-4830-8762-E15A8B93BDB6}" destId="{95F52846-E83D-4951-BB27-8142529F6FB3}" srcOrd="18" destOrd="0" presId="urn:microsoft.com/office/officeart/2005/8/layout/default"/>
    <dgm:cxn modelId="{3199532C-2ABF-4C63-B120-737A47709FB1}" type="presParOf" srcId="{85D30A27-7E71-4830-8762-E15A8B93BDB6}" destId="{5E734D5F-D93C-4CB8-9F75-FEFF9B79F466}" srcOrd="19" destOrd="0" presId="urn:microsoft.com/office/officeart/2005/8/layout/default"/>
    <dgm:cxn modelId="{57689598-D94C-4AC9-8DD8-7E0573737BBD}" type="presParOf" srcId="{85D30A27-7E71-4830-8762-E15A8B93BDB6}" destId="{DC59B9B3-774C-4739-BF01-FD7E3937D620}" srcOrd="20" destOrd="0" presId="urn:microsoft.com/office/officeart/2005/8/layout/default"/>
    <dgm:cxn modelId="{0EC5F1CE-6D47-4457-9685-5155622BDE6C}" type="presParOf" srcId="{85D30A27-7E71-4830-8762-E15A8B93BDB6}" destId="{6D31F42B-E4F0-485B-BA68-C0B4A7FDAE1D}" srcOrd="21" destOrd="0" presId="urn:microsoft.com/office/officeart/2005/8/layout/default"/>
    <dgm:cxn modelId="{96921DB9-120E-4674-9215-E922767D8B4C}" type="presParOf" srcId="{85D30A27-7E71-4830-8762-E15A8B93BDB6}" destId="{0D9F5FAF-27AB-446A-B1A2-E9BD7E50B087}" srcOrd="22" destOrd="0" presId="urn:microsoft.com/office/officeart/2005/8/layout/default"/>
    <dgm:cxn modelId="{447B8442-CF88-4138-B056-8F5924160ECC}" type="presParOf" srcId="{85D30A27-7E71-4830-8762-E15A8B93BDB6}" destId="{53CFFC62-8F88-4B7C-8854-1A4E8FD40076}" srcOrd="23" destOrd="0" presId="urn:microsoft.com/office/officeart/2005/8/layout/default"/>
    <dgm:cxn modelId="{9B34459F-9B30-4FC6-9C3E-6B379F51BF28}" type="presParOf" srcId="{85D30A27-7E71-4830-8762-E15A8B93BDB6}" destId="{6A6158AB-7C72-40BE-99F1-2096ABC9F004}" srcOrd="24" destOrd="0" presId="urn:microsoft.com/office/officeart/2005/8/layout/default"/>
    <dgm:cxn modelId="{BFDE9527-92F5-4C1C-90F2-24C4EFA5FB07}" type="presParOf" srcId="{85D30A27-7E71-4830-8762-E15A8B93BDB6}" destId="{A636467D-3F53-404E-9734-206EE63F8C4E}" srcOrd="25" destOrd="0" presId="urn:microsoft.com/office/officeart/2005/8/layout/default"/>
    <dgm:cxn modelId="{444633EE-64B8-4ED3-9675-DB3BAAAA00A6}" type="presParOf" srcId="{85D30A27-7E71-4830-8762-E15A8B93BDB6}" destId="{E7BA95CE-ED01-4952-BB1C-1EA59C4FB816}" srcOrd="26" destOrd="0" presId="urn:microsoft.com/office/officeart/2005/8/layout/default"/>
    <dgm:cxn modelId="{E63D02D5-1774-49A2-88A6-6FEC882D331B}" type="presParOf" srcId="{85D30A27-7E71-4830-8762-E15A8B93BDB6}" destId="{BF80BAE1-8DBB-461D-A32D-9B8A0CA4D75B}" srcOrd="27" destOrd="0" presId="urn:microsoft.com/office/officeart/2005/8/layout/default"/>
    <dgm:cxn modelId="{8C26B914-4185-4484-8851-6EF1111999B0}" type="presParOf" srcId="{85D30A27-7E71-4830-8762-E15A8B93BDB6}" destId="{7EE8EA1E-C045-4E9A-B6E4-3380BB2A4ADD}" srcOrd="28" destOrd="0" presId="urn:microsoft.com/office/officeart/2005/8/layout/default"/>
    <dgm:cxn modelId="{04D7A71A-7597-40E8-AC8E-70119DC861BF}" type="presParOf" srcId="{85D30A27-7E71-4830-8762-E15A8B93BDB6}" destId="{1DD15FB1-CF87-4472-B630-B327ECB6AA19}" srcOrd="29" destOrd="0" presId="urn:microsoft.com/office/officeart/2005/8/layout/default"/>
    <dgm:cxn modelId="{FBFAB591-645A-4E1E-B491-DCA7CB9CF22F}" type="presParOf" srcId="{85D30A27-7E71-4830-8762-E15A8B93BDB6}" destId="{25AC3167-AE0A-493A-9A59-00F6FC9BEF13}" srcOrd="30" destOrd="0" presId="urn:microsoft.com/office/officeart/2005/8/layout/default"/>
    <dgm:cxn modelId="{38D28EBA-E014-440C-B458-BD2745DE196F}" type="presParOf" srcId="{85D30A27-7E71-4830-8762-E15A8B93BDB6}" destId="{248171C0-F6A2-442E-A31D-93E8255612C2}" srcOrd="31" destOrd="0" presId="urn:microsoft.com/office/officeart/2005/8/layout/default"/>
    <dgm:cxn modelId="{C59456AB-BC82-46F8-BBD0-1E754D837442}" type="presParOf" srcId="{85D30A27-7E71-4830-8762-E15A8B93BDB6}" destId="{E24BB260-A5FC-4504-A5D8-4EAD8CD05C70}" srcOrd="32" destOrd="0" presId="urn:microsoft.com/office/officeart/2005/8/layout/default"/>
    <dgm:cxn modelId="{B613C050-3EFE-46B6-B0F4-958AF518C1EE}" type="presParOf" srcId="{85D30A27-7E71-4830-8762-E15A8B93BDB6}" destId="{7F1E50D8-5A97-4425-AA64-7CE05ABE8803}" srcOrd="33" destOrd="0" presId="urn:microsoft.com/office/officeart/2005/8/layout/default"/>
    <dgm:cxn modelId="{F20F310D-8181-4012-9CA5-6F8539F24417}" type="presParOf" srcId="{85D30A27-7E71-4830-8762-E15A8B93BDB6}" destId="{71A6C207-4A73-4F9A-8232-1BA5027C1D82}" srcOrd="34" destOrd="0" presId="urn:microsoft.com/office/officeart/2005/8/layout/default"/>
    <dgm:cxn modelId="{8ACFEEDE-F24E-450A-BE5D-955FCAE075F9}" type="presParOf" srcId="{85D30A27-7E71-4830-8762-E15A8B93BDB6}" destId="{7EE62E52-D2BF-481B-9FE1-B4F65C047088}" srcOrd="35" destOrd="0" presId="urn:microsoft.com/office/officeart/2005/8/layout/default"/>
    <dgm:cxn modelId="{FBAEC90A-7ECC-4716-BA0B-33499526B66E}" type="presParOf" srcId="{85D30A27-7E71-4830-8762-E15A8B93BDB6}" destId="{10900387-7C18-47EC-B155-CB215BF05142}" srcOrd="36" destOrd="0" presId="urn:microsoft.com/office/officeart/2005/8/layout/default"/>
    <dgm:cxn modelId="{D8B27A1E-618F-4C12-8951-E9B690200DFB}" type="presParOf" srcId="{85D30A27-7E71-4830-8762-E15A8B93BDB6}" destId="{3914146D-74A1-46AA-AFCF-274CF959AEA2}" srcOrd="37" destOrd="0" presId="urn:microsoft.com/office/officeart/2005/8/layout/default"/>
    <dgm:cxn modelId="{42C70120-B9BC-46DF-BF50-5939919C6531}" type="presParOf" srcId="{85D30A27-7E71-4830-8762-E15A8B93BDB6}" destId="{F6B24CAA-4D3B-434B-ACA3-67C51A44DC3B}" srcOrd="38" destOrd="0" presId="urn:microsoft.com/office/officeart/2005/8/layout/default"/>
    <dgm:cxn modelId="{F99417FB-4B99-42FF-8772-EAA2F31D306B}" type="presParOf" srcId="{85D30A27-7E71-4830-8762-E15A8B93BDB6}" destId="{F8D2826C-3247-422E-A895-2C171596372E}" srcOrd="39" destOrd="0" presId="urn:microsoft.com/office/officeart/2005/8/layout/default"/>
    <dgm:cxn modelId="{D249877E-D355-4E14-85A4-408176241160}" type="presParOf" srcId="{85D30A27-7E71-4830-8762-E15A8B93BDB6}" destId="{8066490D-BC2E-4506-89BE-58B00CE65130}" srcOrd="40" destOrd="0" presId="urn:microsoft.com/office/officeart/2005/8/layout/default"/>
    <dgm:cxn modelId="{B235B10E-FA6E-40D1-84C1-11C4C33DC827}" type="presParOf" srcId="{85D30A27-7E71-4830-8762-E15A8B93BDB6}" destId="{6CF90422-B3BC-4751-BAA8-F6827CDB21B2}" srcOrd="41" destOrd="0" presId="urn:microsoft.com/office/officeart/2005/8/layout/default"/>
    <dgm:cxn modelId="{560D8EB0-0BA7-41EC-B1F2-9F927988792E}" type="presParOf" srcId="{85D30A27-7E71-4830-8762-E15A8B93BDB6}" destId="{06719C5E-7502-4860-A72A-87892FD3C112}" srcOrd="42" destOrd="0" presId="urn:microsoft.com/office/officeart/2005/8/layout/default"/>
    <dgm:cxn modelId="{E5D9560C-EE3F-4A91-A38C-8F5BDCB9E54E}" type="presParOf" srcId="{85D30A27-7E71-4830-8762-E15A8B93BDB6}" destId="{F0AD30F5-B5FC-4403-AD0C-6588FA009198}" srcOrd="43" destOrd="0" presId="urn:microsoft.com/office/officeart/2005/8/layout/default"/>
    <dgm:cxn modelId="{A5843A50-3299-4CE0-878A-D108B04E91F3}" type="presParOf" srcId="{85D30A27-7E71-4830-8762-E15A8B93BDB6}" destId="{38521103-E025-4FC4-A0F4-88F416AF0224}" srcOrd="44" destOrd="0" presId="urn:microsoft.com/office/officeart/2005/8/layout/default"/>
    <dgm:cxn modelId="{A6A1DC4B-EA7D-49E0-A86A-CCB897A10B3B}" type="presParOf" srcId="{85D30A27-7E71-4830-8762-E15A8B93BDB6}" destId="{B81FC5FA-F141-4C2E-AFCE-03AD204B1F55}" srcOrd="45" destOrd="0" presId="urn:microsoft.com/office/officeart/2005/8/layout/default"/>
    <dgm:cxn modelId="{411D8742-15E5-4EF5-BAE5-A2920E51A5A0}" type="presParOf" srcId="{85D30A27-7E71-4830-8762-E15A8B93BDB6}" destId="{266F9345-3FDC-4CC1-A1E7-4D4A22484AA7}" srcOrd="46" destOrd="0" presId="urn:microsoft.com/office/officeart/2005/8/layout/default"/>
    <dgm:cxn modelId="{CAC572E1-DA3D-46A8-A9F7-891836FEFA90}" type="presParOf" srcId="{85D30A27-7E71-4830-8762-E15A8B93BDB6}" destId="{1006208D-2F5E-408C-9D4F-D2491A3C0D8B}" srcOrd="47" destOrd="0" presId="urn:microsoft.com/office/officeart/2005/8/layout/default"/>
    <dgm:cxn modelId="{F6971B33-4FF4-4A3E-A186-C15BF4DFE3E7}" type="presParOf" srcId="{85D30A27-7E71-4830-8762-E15A8B93BDB6}" destId="{D8D3E3E4-2680-4005-921A-501C9BBBC8A4}" srcOrd="48" destOrd="0" presId="urn:microsoft.com/office/officeart/2005/8/layout/default"/>
    <dgm:cxn modelId="{D1675D77-558C-4232-8A0E-A2AE987FB6C0}" type="presParOf" srcId="{85D30A27-7E71-4830-8762-E15A8B93BDB6}" destId="{4F23D3F2-1359-42C8-9DA3-D6DA3174B6FA}" srcOrd="49" destOrd="0" presId="urn:microsoft.com/office/officeart/2005/8/layout/default"/>
    <dgm:cxn modelId="{1592C96C-D7ED-4C20-A293-FEA34D5BFFAA}" type="presParOf" srcId="{85D30A27-7E71-4830-8762-E15A8B93BDB6}" destId="{ECF19F8E-3E26-4A2B-A118-156DCE66CEB1}" srcOrd="50" destOrd="0" presId="urn:microsoft.com/office/officeart/2005/8/layout/default"/>
    <dgm:cxn modelId="{65CB57F6-88AB-4D5D-BC43-CE74F8F348A5}" type="presParOf" srcId="{85D30A27-7E71-4830-8762-E15A8B93BDB6}" destId="{EE87A120-6EE8-4E9B-8206-283199F78776}" srcOrd="51" destOrd="0" presId="urn:microsoft.com/office/officeart/2005/8/layout/default"/>
    <dgm:cxn modelId="{8B1CA2EE-EF0A-416B-8E5C-25EAB66F99B6}" type="presParOf" srcId="{85D30A27-7E71-4830-8762-E15A8B93BDB6}" destId="{8C68D044-D244-4668-8BC0-B3885854F0EF}" srcOrd="52" destOrd="0" presId="urn:microsoft.com/office/officeart/2005/8/layout/default"/>
    <dgm:cxn modelId="{BD4CA98C-A0A1-466F-A5DF-C582EF5B6A33}" type="presParOf" srcId="{85D30A27-7E71-4830-8762-E15A8B93BDB6}" destId="{BF2631D3-81AC-403A-A4D7-6B577388C9BF}" srcOrd="53" destOrd="0" presId="urn:microsoft.com/office/officeart/2005/8/layout/default"/>
    <dgm:cxn modelId="{B3C89C00-7E6A-4FEF-AF59-B4BBBA141A13}" type="presParOf" srcId="{85D30A27-7E71-4830-8762-E15A8B93BDB6}" destId="{D5743F91-D93E-46F0-8E6F-E202888D202E}" srcOrd="5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BDAE9-BC21-4ED1-BEDC-103C69B6DD43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9314E3FA-F497-4D1A-9ACD-385B7883DE40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What we offer</a:t>
          </a:r>
        </a:p>
      </dsp:txBody>
      <dsp:txXfrm>
        <a:off x="2092" y="573182"/>
        <a:ext cx="2241239" cy="1344743"/>
      </dsp:txXfrm>
    </dsp:sp>
    <dsp:sp modelId="{80688106-77E4-4FA9-AEA7-64F181A42C55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5FDF36E5-0493-410F-A24E-B10D6EA97350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Chez Faya Care Home is a resident facility providing personal-centered care for elderly individuals with early-stage dementia and mobility challenges</a:t>
          </a:r>
        </a:p>
      </dsp:txBody>
      <dsp:txXfrm>
        <a:off x="2758817" y="573182"/>
        <a:ext cx="2241239" cy="1344743"/>
      </dsp:txXfrm>
    </dsp:sp>
    <dsp:sp modelId="{DA34FB33-4D65-4ADF-9CEF-BAA07BCDB4CB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BD2B805C-81C7-4EF5-880F-0ADB496498B7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Core services include: </a:t>
          </a:r>
        </a:p>
      </dsp:txBody>
      <dsp:txXfrm>
        <a:off x="5515542" y="573182"/>
        <a:ext cx="2241239" cy="1344743"/>
      </dsp:txXfrm>
    </dsp:sp>
    <dsp:sp modelId="{F183D160-1DFC-490F-8D64-0B54A93DF781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28FC8B21-67CF-4D91-949B-03356F3AC796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24/7 specialist care &amp; medication management</a:t>
          </a:r>
        </a:p>
      </dsp:txBody>
      <dsp:txXfrm>
        <a:off x="8272267" y="573182"/>
        <a:ext cx="2241239" cy="1344743"/>
      </dsp:txXfrm>
    </dsp:sp>
    <dsp:sp modelId="{E547BFCD-B3B6-427C-B2BC-E5680EB262A7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D4B04A28-A33A-4289-9358-FE896D5521CC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Social engagement  Programmes </a:t>
          </a:r>
        </a:p>
      </dsp:txBody>
      <dsp:txXfrm>
        <a:off x="2092" y="2433411"/>
        <a:ext cx="2241239" cy="1344743"/>
      </dsp:txXfrm>
    </dsp:sp>
    <dsp:sp modelId="{D425BD5E-D4F1-4F85-B915-AB2E35786267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CC42C771-F23C-46C6-B5A5-91796C3499B5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Nutritious meals &amp; respite care for  families </a:t>
          </a:r>
        </a:p>
      </dsp:txBody>
      <dsp:txXfrm>
        <a:off x="2758817" y="2433411"/>
        <a:ext cx="2241239" cy="1344743"/>
      </dsp:txXfrm>
    </dsp:sp>
    <dsp:sp modelId="{FAB09E9C-8914-40A5-AD68-34B5310B45FE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E7FD3C26-2B32-48C5-B6F0-1EAF05AED5DE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1:3 high staff-to-resident  ratio </a:t>
          </a:r>
        </a:p>
      </dsp:txBody>
      <dsp:txXfrm>
        <a:off x="5515542" y="2433411"/>
        <a:ext cx="2241239" cy="1344743"/>
      </dsp:txXfrm>
    </dsp:sp>
    <dsp:sp modelId="{9C1BA305-84F3-4FFD-AC07-4D791029B406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HR-led monthly  accredited  staff  training </a:t>
          </a:r>
        </a:p>
      </dsp:txBody>
      <dsp:txXfrm>
        <a:off x="8272267" y="2433411"/>
        <a:ext cx="2241239" cy="13447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3C7A38-C4F0-4D17-A498-4D0C99D76047}">
      <dsp:nvSpPr>
        <dsp:cNvPr id="0" name=""/>
        <dsp:cNvSpPr/>
      </dsp:nvSpPr>
      <dsp:spPr>
        <a:xfrm>
          <a:off x="383276" y="697512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E5671F-A522-4AAF-8A66-F91C3F09C575}">
      <dsp:nvSpPr>
        <dsp:cNvPr id="0" name=""/>
        <dsp:cNvSpPr/>
      </dsp:nvSpPr>
      <dsp:spPr>
        <a:xfrm>
          <a:off x="908" y="1620156"/>
          <a:ext cx="1390429" cy="1056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 business was born from a grandmother's decline </a:t>
          </a:r>
          <a:r>
            <a:rPr lang="en-US" sz="1100" kern="1200">
              <a:latin typeface="Aptos Display" panose="020F0302020204030204"/>
            </a:rPr>
            <a:t>with dementia and</a:t>
          </a:r>
          <a:r>
            <a:rPr lang="en-US" sz="1100" kern="1200"/>
            <a:t> observing how understaffed care home </a:t>
          </a:r>
          <a:r>
            <a:rPr lang="en-US" sz="1100" kern="1200">
              <a:latin typeface="Aptos Display" panose="020F0302020204030204"/>
            </a:rPr>
            <a:t>failed her</a:t>
          </a:r>
          <a:r>
            <a:rPr lang="en-US" sz="1100" kern="1200"/>
            <a:t>.</a:t>
          </a:r>
        </a:p>
      </dsp:txBody>
      <dsp:txXfrm>
        <a:off x="908" y="1620156"/>
        <a:ext cx="1390429" cy="1056468"/>
      </dsp:txXfrm>
    </dsp:sp>
    <dsp:sp modelId="{3229F1FC-142F-4C91-8B2F-8810BC9D2E00}">
      <dsp:nvSpPr>
        <dsp:cNvPr id="0" name=""/>
        <dsp:cNvSpPr/>
      </dsp:nvSpPr>
      <dsp:spPr>
        <a:xfrm>
          <a:off x="2017031" y="697512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1144D-F801-42D5-8E73-68B769455739}">
      <dsp:nvSpPr>
        <dsp:cNvPr id="0" name=""/>
        <dsp:cNvSpPr/>
      </dsp:nvSpPr>
      <dsp:spPr>
        <a:xfrm>
          <a:off x="1634663" y="1620156"/>
          <a:ext cx="1390429" cy="1056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An HR degree revealed a clear truth: most care home </a:t>
          </a:r>
          <a:r>
            <a:rPr lang="en-US" sz="1100" kern="1200">
              <a:latin typeface="Aptos Display" panose="020F0302020204030204"/>
            </a:rPr>
            <a:t>failures stem</a:t>
          </a:r>
          <a:r>
            <a:rPr lang="en-US" sz="1100" kern="1200"/>
            <a:t> from poor recruitment, low morale, and high </a:t>
          </a:r>
          <a:r>
            <a:rPr lang="en-US" sz="1100" kern="1200">
              <a:latin typeface="Aptos Display" panose="020F0302020204030204"/>
            </a:rPr>
            <a:t>staff turnover-not</a:t>
          </a:r>
          <a:r>
            <a:rPr lang="en-US" sz="1100" kern="1200"/>
            <a:t> from Lack of demand.</a:t>
          </a:r>
        </a:p>
      </dsp:txBody>
      <dsp:txXfrm>
        <a:off x="1634663" y="1620156"/>
        <a:ext cx="1390429" cy="1056468"/>
      </dsp:txXfrm>
    </dsp:sp>
    <dsp:sp modelId="{8B7665AD-5649-40DB-9CF0-57E147440EB9}">
      <dsp:nvSpPr>
        <dsp:cNvPr id="0" name=""/>
        <dsp:cNvSpPr/>
      </dsp:nvSpPr>
      <dsp:spPr>
        <a:xfrm>
          <a:off x="3650786" y="697512"/>
          <a:ext cx="625693" cy="62569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2EB86-A4F4-416B-AA00-9B06619C27F9}">
      <dsp:nvSpPr>
        <dsp:cNvPr id="0" name=""/>
        <dsp:cNvSpPr/>
      </dsp:nvSpPr>
      <dsp:spPr>
        <a:xfrm>
          <a:off x="3268418" y="1620156"/>
          <a:ext cx="1390429" cy="1056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Chez Faya Carte Home combines HR expertise  with a </a:t>
          </a:r>
          <a:r>
            <a:rPr lang="en-US" sz="1100" kern="1200">
              <a:latin typeface="Aptos Display" panose="020F0302020204030204"/>
            </a:rPr>
            <a:t>genuine social</a:t>
          </a:r>
          <a:r>
            <a:rPr lang="en-US" sz="1100" kern="1200"/>
            <a:t> mission :  a care home where staff are valued, retained,</a:t>
          </a:r>
          <a:r>
            <a:rPr lang="en-US" sz="1100" kern="1200">
              <a:latin typeface="Aptos Display" panose="020F0302020204030204"/>
            </a:rPr>
            <a:t> </a:t>
          </a:r>
          <a:r>
            <a:rPr lang="en-US" sz="1100" kern="1200"/>
            <a:t>and empowered to deliver excellent care.</a:t>
          </a:r>
        </a:p>
      </dsp:txBody>
      <dsp:txXfrm>
        <a:off x="3268418" y="1620156"/>
        <a:ext cx="1390429" cy="10564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281D2-8390-4A73-8120-DC2A71734DD7}">
      <dsp:nvSpPr>
        <dsp:cNvPr id="0" name=""/>
        <dsp:cNvSpPr/>
      </dsp:nvSpPr>
      <dsp:spPr>
        <a:xfrm>
          <a:off x="154758" y="174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 Adam</a:t>
          </a:r>
          <a:r>
            <a:rPr lang="en-US" sz="500" kern="1200"/>
            <a:t>, A.K. (2020) 'Modern challenges of human resource management practice in job placement</a:t>
          </a:r>
        </a:p>
      </dsp:txBody>
      <dsp:txXfrm>
        <a:off x="154758" y="1746"/>
        <a:ext cx="897827" cy="538696"/>
      </dsp:txXfrm>
    </dsp:sp>
    <dsp:sp modelId="{55D98499-453C-4DC5-93CA-017F1033DAF3}">
      <dsp:nvSpPr>
        <dsp:cNvPr id="0" name=""/>
        <dsp:cNvSpPr/>
      </dsp:nvSpPr>
      <dsp:spPr>
        <a:xfrm>
          <a:off x="1142369" y="174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 and</a:t>
          </a:r>
          <a:r>
            <a:rPr lang="en-US" sz="500" kern="1200"/>
            <a:t> recruitment', Journal of Human Resource Management, 8(2), pp.</a:t>
          </a:r>
          <a:r>
            <a:rPr lang="en-US" sz="500" kern="1200">
              <a:latin typeface="Aptos Display" panose="020F0302020204030204"/>
            </a:rPr>
            <a:t>69–75. </a:t>
          </a:r>
        </a:p>
      </dsp:txBody>
      <dsp:txXfrm>
        <a:off x="1142369" y="1746"/>
        <a:ext cx="897827" cy="538696"/>
      </dsp:txXfrm>
    </dsp:sp>
    <dsp:sp modelId="{63C6D918-E6EB-4757-9B20-07057F865BEF}">
      <dsp:nvSpPr>
        <dsp:cNvPr id="0" name=""/>
        <dsp:cNvSpPr/>
      </dsp:nvSpPr>
      <dsp:spPr>
        <a:xfrm>
          <a:off x="2129980" y="174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3 Akbar</a:t>
          </a:r>
          <a:r>
            <a:rPr lang="en-US" sz="500" kern="1200"/>
            <a:t>, R., </a:t>
          </a:r>
          <a:r>
            <a:rPr lang="en-US" sz="500" kern="1200" err="1"/>
            <a:t>Hardyansah</a:t>
          </a:r>
          <a:r>
            <a:rPr lang="en-US" sz="500" kern="1200"/>
            <a:t>, R. and </a:t>
          </a:r>
          <a:r>
            <a:rPr lang="en-US" sz="500" kern="1200" err="1"/>
            <a:t>Dirgantara</a:t>
          </a:r>
          <a:r>
            <a:rPr lang="en-US" sz="500" kern="1200"/>
            <a:t>, F. (2024) 'Personal ownership versus </a:t>
          </a:r>
          <a:r>
            <a:rPr lang="en-US" sz="500" kern="1200">
              <a:latin typeface="Aptos Display" panose="020F0302020204030204"/>
            </a:rPr>
            <a:t>sole</a:t>
          </a:r>
        </a:p>
      </dsp:txBody>
      <dsp:txXfrm>
        <a:off x="2129980" y="1746"/>
        <a:ext cx="897827" cy="538696"/>
      </dsp:txXfrm>
    </dsp:sp>
    <dsp:sp modelId="{9385E0D5-6945-47AB-AF29-E0C298272E3D}">
      <dsp:nvSpPr>
        <dsp:cNvPr id="0" name=""/>
        <dsp:cNvSpPr/>
      </dsp:nvSpPr>
      <dsp:spPr>
        <a:xfrm>
          <a:off x="3117590" y="174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4 proprietorship</a:t>
          </a:r>
          <a:r>
            <a:rPr lang="en-US" sz="500" kern="1200"/>
            <a:t>', Journal of Social Science Studies, 4(2), pp.17–30.</a:t>
          </a:r>
        </a:p>
      </dsp:txBody>
      <dsp:txXfrm>
        <a:off x="3117590" y="1746"/>
        <a:ext cx="897827" cy="538696"/>
      </dsp:txXfrm>
    </dsp:sp>
    <dsp:sp modelId="{128C5E36-1D2A-4B31-BC34-C7965A333EB9}">
      <dsp:nvSpPr>
        <dsp:cNvPr id="0" name=""/>
        <dsp:cNvSpPr/>
      </dsp:nvSpPr>
      <dsp:spPr>
        <a:xfrm>
          <a:off x="4105201" y="174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5 Anyadighibe</a:t>
          </a:r>
          <a:r>
            <a:rPr lang="en-US" sz="500" kern="1200"/>
            <a:t>, J.A. et al. (2021) 'Effect of promotional mix on the marketing of insurance services',</a:t>
          </a:r>
        </a:p>
      </dsp:txBody>
      <dsp:txXfrm>
        <a:off x="4105201" y="1746"/>
        <a:ext cx="897827" cy="538696"/>
      </dsp:txXfrm>
    </dsp:sp>
    <dsp:sp modelId="{BF963D76-E511-47B4-99F7-1DFF5F160C0C}">
      <dsp:nvSpPr>
        <dsp:cNvPr id="0" name=""/>
        <dsp:cNvSpPr/>
      </dsp:nvSpPr>
      <dsp:spPr>
        <a:xfrm>
          <a:off x="154758" y="63022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6 Journal</a:t>
          </a:r>
          <a:r>
            <a:rPr lang="en-US" sz="500" kern="1200"/>
            <a:t> of Business and Management Studies, 3(2), pp.125–134.</a:t>
          </a:r>
        </a:p>
      </dsp:txBody>
      <dsp:txXfrm>
        <a:off x="154758" y="630226"/>
        <a:ext cx="897827" cy="538696"/>
      </dsp:txXfrm>
    </dsp:sp>
    <dsp:sp modelId="{05F8340B-9F42-4E8E-B7E7-E26D16C3E26B}">
      <dsp:nvSpPr>
        <dsp:cNvPr id="0" name=""/>
        <dsp:cNvSpPr/>
      </dsp:nvSpPr>
      <dsp:spPr>
        <a:xfrm>
          <a:off x="1142369" y="63022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7 Bansal</a:t>
          </a:r>
          <a:r>
            <a:rPr lang="en-US" sz="500" kern="1200"/>
            <a:t>, A.K. (2023) 'Feasibility analysis and business plan', in Basic Biotechniques for Bioprocess</a:t>
          </a:r>
        </a:p>
      </dsp:txBody>
      <dsp:txXfrm>
        <a:off x="1142369" y="630226"/>
        <a:ext cx="897827" cy="538696"/>
      </dsp:txXfrm>
    </dsp:sp>
    <dsp:sp modelId="{7B683EE9-9657-429B-8F2C-B527986A6B36}">
      <dsp:nvSpPr>
        <dsp:cNvPr id="0" name=""/>
        <dsp:cNvSpPr/>
      </dsp:nvSpPr>
      <dsp:spPr>
        <a:xfrm>
          <a:off x="2129980" y="63022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8 and</a:t>
          </a:r>
          <a:r>
            <a:rPr lang="en-US" sz="500" kern="1200"/>
            <a:t> </a:t>
          </a:r>
          <a:r>
            <a:rPr lang="en-US" sz="500" kern="1200" err="1"/>
            <a:t>Bioentrepreneurship</a:t>
          </a:r>
          <a:r>
            <a:rPr lang="en-US" sz="500" kern="1200"/>
            <a:t>. Academic Press, pp.427–440.</a:t>
          </a:r>
        </a:p>
      </dsp:txBody>
      <dsp:txXfrm>
        <a:off x="2129980" y="630226"/>
        <a:ext cx="897827" cy="538696"/>
      </dsp:txXfrm>
    </dsp:sp>
    <dsp:sp modelId="{00C922FF-C199-46F8-A58A-3EF5339193BC}">
      <dsp:nvSpPr>
        <dsp:cNvPr id="0" name=""/>
        <dsp:cNvSpPr/>
      </dsp:nvSpPr>
      <dsp:spPr>
        <a:xfrm>
          <a:off x="3117590" y="63022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9 Benzaghta</a:t>
          </a:r>
          <a:r>
            <a:rPr lang="en-US" sz="500" kern="1200"/>
            <a:t>, M.A. et al. (2021) 'SWOT analysis applications: An integrative literature review',</a:t>
          </a:r>
        </a:p>
      </dsp:txBody>
      <dsp:txXfrm>
        <a:off x="3117590" y="630226"/>
        <a:ext cx="897827" cy="538696"/>
      </dsp:txXfrm>
    </dsp:sp>
    <dsp:sp modelId="{95F52846-E83D-4951-BB27-8142529F6FB3}">
      <dsp:nvSpPr>
        <dsp:cNvPr id="0" name=""/>
        <dsp:cNvSpPr/>
      </dsp:nvSpPr>
      <dsp:spPr>
        <a:xfrm>
          <a:off x="4105201" y="630226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10 Journal</a:t>
          </a:r>
          <a:r>
            <a:rPr lang="en-US" sz="500" kern="1200"/>
            <a:t> of Global Business Insights, 6(1), pp.55–73.</a:t>
          </a:r>
        </a:p>
      </dsp:txBody>
      <dsp:txXfrm>
        <a:off x="4105201" y="630226"/>
        <a:ext cx="897827" cy="538696"/>
      </dsp:txXfrm>
    </dsp:sp>
    <dsp:sp modelId="{DC59B9B3-774C-4739-BF01-FD7E3937D620}">
      <dsp:nvSpPr>
        <dsp:cNvPr id="0" name=""/>
        <dsp:cNvSpPr/>
      </dsp:nvSpPr>
      <dsp:spPr>
        <a:xfrm>
          <a:off x="154758" y="125870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11 Engidaw</a:t>
          </a:r>
          <a:r>
            <a:rPr lang="en-US" sz="500" kern="1200"/>
            <a:t>, A.E. (2022) 'Small businesses and their challenges during COVID-19 pandemic', Journal of</a:t>
          </a:r>
        </a:p>
      </dsp:txBody>
      <dsp:txXfrm>
        <a:off x="154758" y="1258705"/>
        <a:ext cx="897827" cy="538696"/>
      </dsp:txXfrm>
    </dsp:sp>
    <dsp:sp modelId="{0D9F5FAF-27AB-446A-B1A2-E9BD7E50B087}">
      <dsp:nvSpPr>
        <dsp:cNvPr id="0" name=""/>
        <dsp:cNvSpPr/>
      </dsp:nvSpPr>
      <dsp:spPr>
        <a:xfrm>
          <a:off x="1142369" y="125870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12 Innovation</a:t>
          </a:r>
          <a:r>
            <a:rPr lang="en-US" sz="500" kern="1200"/>
            <a:t> and Entrepreneurship, 11(1), p.1.</a:t>
          </a:r>
        </a:p>
      </dsp:txBody>
      <dsp:txXfrm>
        <a:off x="1142369" y="1258705"/>
        <a:ext cx="897827" cy="538696"/>
      </dsp:txXfrm>
    </dsp:sp>
    <dsp:sp modelId="{6A6158AB-7C72-40BE-99F1-2096ABC9F004}">
      <dsp:nvSpPr>
        <dsp:cNvPr id="0" name=""/>
        <dsp:cNvSpPr/>
      </dsp:nvSpPr>
      <dsp:spPr>
        <a:xfrm>
          <a:off x="2129980" y="125870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13 Herkenhoff</a:t>
          </a:r>
          <a:r>
            <a:rPr lang="en-US" sz="500" kern="1200"/>
            <a:t>, K., Phillips, G.M. and Cohen-Cole, E. (2021) 'The impact of consumer credit access on</a:t>
          </a:r>
        </a:p>
      </dsp:txBody>
      <dsp:txXfrm>
        <a:off x="2129980" y="1258705"/>
        <a:ext cx="897827" cy="538696"/>
      </dsp:txXfrm>
    </dsp:sp>
    <dsp:sp modelId="{E7BA95CE-ED01-4952-BB1C-1EA59C4FB816}">
      <dsp:nvSpPr>
        <dsp:cNvPr id="0" name=""/>
        <dsp:cNvSpPr/>
      </dsp:nvSpPr>
      <dsp:spPr>
        <a:xfrm>
          <a:off x="3117590" y="125870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14 self-employment</a:t>
          </a:r>
          <a:r>
            <a:rPr lang="en-US" sz="500" kern="1200"/>
            <a:t>', Journal of Financial Economics, 141(1), pp.345–371.</a:t>
          </a:r>
        </a:p>
      </dsp:txBody>
      <dsp:txXfrm>
        <a:off x="3117590" y="1258705"/>
        <a:ext cx="897827" cy="538696"/>
      </dsp:txXfrm>
    </dsp:sp>
    <dsp:sp modelId="{7EE8EA1E-C045-4E9A-B6E4-3380BB2A4ADD}">
      <dsp:nvSpPr>
        <dsp:cNvPr id="0" name=""/>
        <dsp:cNvSpPr/>
      </dsp:nvSpPr>
      <dsp:spPr>
        <a:xfrm>
          <a:off x="4105201" y="125870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15 Karina</a:t>
          </a:r>
          <a:r>
            <a:rPr lang="en-US" sz="500" kern="1200"/>
            <a:t>, N.K., </a:t>
          </a:r>
          <a:r>
            <a:rPr lang="en-US" sz="500" kern="1200" err="1"/>
            <a:t>Astawa</a:t>
          </a:r>
          <a:r>
            <a:rPr lang="en-US" sz="500" kern="1200"/>
            <a:t>, I.P. and </a:t>
          </a:r>
          <a:r>
            <a:rPr lang="en-US" sz="500" kern="1200" err="1"/>
            <a:t>Sutama</a:t>
          </a:r>
          <a:r>
            <a:rPr lang="en-US" sz="500" kern="1200"/>
            <a:t>, I.K. (2024) 'Development of unique selling proposition</a:t>
          </a:r>
        </a:p>
      </dsp:txBody>
      <dsp:txXfrm>
        <a:off x="4105201" y="1258705"/>
        <a:ext cx="897827" cy="538696"/>
      </dsp:txXfrm>
    </dsp:sp>
    <dsp:sp modelId="{25AC3167-AE0A-493A-9A59-00F6FC9BEF13}">
      <dsp:nvSpPr>
        <dsp:cNvPr id="0" name=""/>
        <dsp:cNvSpPr/>
      </dsp:nvSpPr>
      <dsp:spPr>
        <a:xfrm>
          <a:off x="154758" y="188718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16 towards</a:t>
          </a:r>
          <a:r>
            <a:rPr lang="en-US" sz="500" kern="1200"/>
            <a:t> competitive advantage', International Journal of </a:t>
          </a:r>
          <a:r>
            <a:rPr lang="en-US" sz="500" kern="1200" err="1"/>
            <a:t>Glocal</a:t>
          </a:r>
          <a:r>
            <a:rPr lang="en-US" sz="500" kern="1200"/>
            <a:t> Tourism, 5(3), pp.229–245.</a:t>
          </a:r>
        </a:p>
      </dsp:txBody>
      <dsp:txXfrm>
        <a:off x="154758" y="1887185"/>
        <a:ext cx="897827" cy="538696"/>
      </dsp:txXfrm>
    </dsp:sp>
    <dsp:sp modelId="{E24BB260-A5FC-4504-A5D8-4EAD8CD05C70}">
      <dsp:nvSpPr>
        <dsp:cNvPr id="0" name=""/>
        <dsp:cNvSpPr/>
      </dsp:nvSpPr>
      <dsp:spPr>
        <a:xfrm>
          <a:off x="1142369" y="188718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17 Kodali</a:t>
          </a:r>
          <a:r>
            <a:rPr lang="en-US" sz="500" kern="1200"/>
            <a:t>, S. (2019) '</a:t>
          </a:r>
          <a:r>
            <a:rPr lang="en-US" sz="500" kern="1200" err="1"/>
            <a:t>Utilising</a:t>
          </a:r>
          <a:r>
            <a:rPr lang="en-US" sz="500" kern="1200"/>
            <a:t> AI for liquidity management in banking', Artificial Intelligence, Machine</a:t>
          </a:r>
        </a:p>
      </dsp:txBody>
      <dsp:txXfrm>
        <a:off x="1142369" y="1887185"/>
        <a:ext cx="897827" cy="538696"/>
      </dsp:txXfrm>
    </dsp:sp>
    <dsp:sp modelId="{71A6C207-4A73-4F9A-8232-1BA5027C1D82}">
      <dsp:nvSpPr>
        <dsp:cNvPr id="0" name=""/>
        <dsp:cNvSpPr/>
      </dsp:nvSpPr>
      <dsp:spPr>
        <a:xfrm>
          <a:off x="2129980" y="188718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18 Learning</a:t>
          </a:r>
          <a:r>
            <a:rPr lang="en-US" sz="500" kern="1200"/>
            <a:t>, and Autonomous Systems, 3, pp.44–91.</a:t>
          </a:r>
        </a:p>
      </dsp:txBody>
      <dsp:txXfrm>
        <a:off x="2129980" y="1887185"/>
        <a:ext cx="897827" cy="538696"/>
      </dsp:txXfrm>
    </dsp:sp>
    <dsp:sp modelId="{10900387-7C18-47EC-B155-CB215BF05142}">
      <dsp:nvSpPr>
        <dsp:cNvPr id="0" name=""/>
        <dsp:cNvSpPr/>
      </dsp:nvSpPr>
      <dsp:spPr>
        <a:xfrm>
          <a:off x="3117590" y="188718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19 Kumar</a:t>
          </a:r>
          <a:r>
            <a:rPr lang="en-US" sz="500" kern="1200"/>
            <a:t>, V. (2024) International Marketing Research: A Transformative Approach. Springer Nature.</a:t>
          </a:r>
        </a:p>
      </dsp:txBody>
      <dsp:txXfrm>
        <a:off x="3117590" y="1887185"/>
        <a:ext cx="897827" cy="538696"/>
      </dsp:txXfrm>
    </dsp:sp>
    <dsp:sp modelId="{F6B24CAA-4D3B-434B-ACA3-67C51A44DC3B}">
      <dsp:nvSpPr>
        <dsp:cNvPr id="0" name=""/>
        <dsp:cNvSpPr/>
      </dsp:nvSpPr>
      <dsp:spPr>
        <a:xfrm>
          <a:off x="4105201" y="1887185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20 Malhotra</a:t>
          </a:r>
          <a:r>
            <a:rPr lang="en-US" sz="500" kern="1200"/>
            <a:t>, N.K., Nunan, D. and Birks, D.F. (2020) Marketing Research. Pearson UK.</a:t>
          </a:r>
        </a:p>
      </dsp:txBody>
      <dsp:txXfrm>
        <a:off x="4105201" y="1887185"/>
        <a:ext cx="897827" cy="538696"/>
      </dsp:txXfrm>
    </dsp:sp>
    <dsp:sp modelId="{8066490D-BC2E-4506-89BE-58B00CE65130}">
      <dsp:nvSpPr>
        <dsp:cNvPr id="0" name=""/>
        <dsp:cNvSpPr/>
      </dsp:nvSpPr>
      <dsp:spPr>
        <a:xfrm>
          <a:off x="154758" y="251566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21 Molina</a:t>
          </a:r>
          <a:r>
            <a:rPr lang="en-US" sz="500" kern="1200"/>
            <a:t>, J.A. (2020) 'Family and entrepreneurship: New empirical and theoretical results', </a:t>
          </a:r>
          <a:r>
            <a:rPr lang="en-US" sz="500" kern="1200">
              <a:latin typeface="Aptos Display" panose="020F0302020204030204"/>
            </a:rPr>
            <a:t>Journal </a:t>
          </a:r>
        </a:p>
      </dsp:txBody>
      <dsp:txXfrm>
        <a:off x="154758" y="2515664"/>
        <a:ext cx="897827" cy="538696"/>
      </dsp:txXfrm>
    </dsp:sp>
    <dsp:sp modelId="{06719C5E-7502-4860-A72A-87892FD3C112}">
      <dsp:nvSpPr>
        <dsp:cNvPr id="0" name=""/>
        <dsp:cNvSpPr/>
      </dsp:nvSpPr>
      <dsp:spPr>
        <a:xfrm>
          <a:off x="1142369" y="251566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21 of</a:t>
          </a:r>
          <a:r>
            <a:rPr lang="en-US" sz="500" kern="1200"/>
            <a:t> Family and Economic Issues, 41(1), pp.1–3.</a:t>
          </a:r>
        </a:p>
      </dsp:txBody>
      <dsp:txXfrm>
        <a:off x="1142369" y="2515664"/>
        <a:ext cx="897827" cy="538696"/>
      </dsp:txXfrm>
    </dsp:sp>
    <dsp:sp modelId="{38521103-E025-4FC4-A0F4-88F416AF0224}">
      <dsp:nvSpPr>
        <dsp:cNvPr id="0" name=""/>
        <dsp:cNvSpPr/>
      </dsp:nvSpPr>
      <dsp:spPr>
        <a:xfrm>
          <a:off x="2129980" y="251566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22 Oleksandra</a:t>
          </a:r>
          <a:r>
            <a:rPr lang="en-US" sz="500" kern="1200"/>
            <a:t>, K., Oksana, S. and Yevheniia, H. (2019) 'Use of the SMART goals as one effective</a:t>
          </a:r>
        </a:p>
      </dsp:txBody>
      <dsp:txXfrm>
        <a:off x="2129980" y="2515664"/>
        <a:ext cx="897827" cy="538696"/>
      </dsp:txXfrm>
    </dsp:sp>
    <dsp:sp modelId="{266F9345-3FDC-4CC1-A1E7-4D4A22484AA7}">
      <dsp:nvSpPr>
        <dsp:cNvPr id="0" name=""/>
        <dsp:cNvSpPr/>
      </dsp:nvSpPr>
      <dsp:spPr>
        <a:xfrm>
          <a:off x="3117590" y="251566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23 approach</a:t>
          </a:r>
          <a:r>
            <a:rPr lang="en-US" sz="500" kern="1200"/>
            <a:t> for corporate strategic planning', Colloquium-Journal, (2-5), pp.68–70.</a:t>
          </a:r>
        </a:p>
      </dsp:txBody>
      <dsp:txXfrm>
        <a:off x="3117590" y="2515664"/>
        <a:ext cx="897827" cy="538696"/>
      </dsp:txXfrm>
    </dsp:sp>
    <dsp:sp modelId="{D8D3E3E4-2680-4005-921A-501C9BBBC8A4}">
      <dsp:nvSpPr>
        <dsp:cNvPr id="0" name=""/>
        <dsp:cNvSpPr/>
      </dsp:nvSpPr>
      <dsp:spPr>
        <a:xfrm>
          <a:off x="4105201" y="251566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24 Otache</a:t>
          </a:r>
          <a:r>
            <a:rPr lang="en-US" sz="500" kern="1200"/>
            <a:t>, I. (2019) 'Entrepreneurship education and undergraduate students' self- and</a:t>
          </a:r>
        </a:p>
      </dsp:txBody>
      <dsp:txXfrm>
        <a:off x="4105201" y="2515664"/>
        <a:ext cx="897827" cy="538696"/>
      </dsp:txXfrm>
    </dsp:sp>
    <dsp:sp modelId="{ECF19F8E-3E26-4A2B-A118-156DCE66CEB1}">
      <dsp:nvSpPr>
        <dsp:cNvPr id="0" name=""/>
        <dsp:cNvSpPr/>
      </dsp:nvSpPr>
      <dsp:spPr>
        <a:xfrm>
          <a:off x="1142369" y="314414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25 paid-employment</a:t>
          </a:r>
          <a:r>
            <a:rPr lang="en-US" sz="500" kern="1200"/>
            <a:t> intentions', Education + Training, 61(1), pp.46–64.</a:t>
          </a:r>
        </a:p>
      </dsp:txBody>
      <dsp:txXfrm>
        <a:off x="1142369" y="3144144"/>
        <a:ext cx="897827" cy="538696"/>
      </dsp:txXfrm>
    </dsp:sp>
    <dsp:sp modelId="{8C68D044-D244-4668-8BC0-B3885854F0EF}">
      <dsp:nvSpPr>
        <dsp:cNvPr id="0" name=""/>
        <dsp:cNvSpPr/>
      </dsp:nvSpPr>
      <dsp:spPr>
        <a:xfrm>
          <a:off x="2129980" y="314414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26 Shrotriya</a:t>
          </a:r>
          <a:r>
            <a:rPr lang="en-US" sz="500" kern="1200"/>
            <a:t>, V. (2019) 'Internal sources of finance for business </a:t>
          </a:r>
          <a:r>
            <a:rPr lang="en-US" sz="500" kern="1200" err="1"/>
            <a:t>organisations</a:t>
          </a:r>
          <a:r>
            <a:rPr lang="en-US" sz="500" kern="1200"/>
            <a:t>', International Journal</a:t>
          </a:r>
        </a:p>
      </dsp:txBody>
      <dsp:txXfrm>
        <a:off x="2129980" y="3144144"/>
        <a:ext cx="897827" cy="538696"/>
      </dsp:txXfrm>
    </dsp:sp>
    <dsp:sp modelId="{D5743F91-D93E-46F0-8E6F-E202888D202E}">
      <dsp:nvSpPr>
        <dsp:cNvPr id="0" name=""/>
        <dsp:cNvSpPr/>
      </dsp:nvSpPr>
      <dsp:spPr>
        <a:xfrm>
          <a:off x="3117590" y="3144144"/>
          <a:ext cx="897827" cy="53869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>
              <a:latin typeface="Aptos Display" panose="020F0302020204030204"/>
            </a:rPr>
            <a:t>27 of</a:t>
          </a:r>
          <a:r>
            <a:rPr lang="en-US" sz="500" kern="1200"/>
            <a:t> Research and Analytical Reviews, 6(2), pp.933–940.</a:t>
          </a:r>
        </a:p>
      </dsp:txBody>
      <dsp:txXfrm>
        <a:off x="3117590" y="3144144"/>
        <a:ext cx="897827" cy="5386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D7C71-ECC7-1AAF-4D7A-3C9E52C77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 i="1">
                <a:latin typeface="Mistral"/>
              </a:rPr>
              <a:t>Chez Faya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50FB6-B187-B474-4D34-68E57A32B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Student Name: Maimouna Sylla </a:t>
            </a:r>
          </a:p>
          <a:p>
            <a:r>
              <a:rPr lang="en-US" sz="2000"/>
              <a:t>ID Number: 2439953</a:t>
            </a:r>
          </a:p>
          <a:p>
            <a:r>
              <a:rPr lang="en-US" sz="2000"/>
              <a:t>Lecture: Melanie Squire </a:t>
            </a:r>
          </a:p>
          <a:p>
            <a:r>
              <a:rPr lang="en-US" sz="2000"/>
              <a:t>Module Code: BMSW4011</a:t>
            </a:r>
          </a:p>
          <a:p>
            <a:r>
              <a:rPr lang="en-US" sz="2000"/>
              <a:t>Module Name:  Managing Enterprise</a:t>
            </a:r>
          </a:p>
          <a:p>
            <a:pPr marL="0" indent="0">
              <a:buNone/>
            </a:pPr>
            <a:endParaRPr lang="en-US" sz="200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robe with a person in a chair with a qr code&#10;&#10;AI-generated content may be incorrect.">
            <a:extLst>
              <a:ext uri="{FF2B5EF4-FFF2-40B4-BE49-F238E27FC236}">
                <a16:creationId xmlns:a16="http://schemas.microsoft.com/office/drawing/2014/main" id="{5B91D731-9E62-8E5A-0DDE-F397730693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5672" y="909081"/>
            <a:ext cx="3791119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77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4000">
                <a:solidFill>
                  <a:schemeClr val="tx2"/>
                </a:solidFill>
                <a:latin typeface="Mistral"/>
              </a:rPr>
              <a:t>Chez Faya Care Home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2599763"/>
            <a:ext cx="4805691" cy="16680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endParaRPr lang="en-US" sz="1100">
              <a:solidFill>
                <a:schemeClr val="tx2"/>
              </a:solidFill>
            </a:endParaRPr>
          </a:p>
          <a:p>
            <a:pPr algn="l"/>
            <a:r>
              <a:rPr lang="en-US" sz="1100">
                <a:solidFill>
                  <a:schemeClr val="tx2"/>
                </a:solidFill>
              </a:rPr>
              <a:t>HR-Led Residential Care for Elderly individuals</a:t>
            </a:r>
          </a:p>
          <a:p>
            <a:pPr algn="l"/>
            <a:r>
              <a:rPr lang="en-US" sz="1100">
                <a:solidFill>
                  <a:schemeClr val="tx2"/>
                </a:solidFill>
              </a:rPr>
              <a:t>Personal-Centered | Specialist Care | 24/7 Support</a:t>
            </a:r>
          </a:p>
          <a:p>
            <a:pPr algn="l"/>
            <a:r>
              <a:rPr lang="en-US" sz="2000">
                <a:solidFill>
                  <a:schemeClr val="tx2"/>
                </a:solidFill>
              </a:rPr>
              <a:t> Chez Faya  Care Home Where Cares are valued, resident are family"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Graphic 6" descr="House">
            <a:extLst>
              <a:ext uri="{FF2B5EF4-FFF2-40B4-BE49-F238E27FC236}">
                <a16:creationId xmlns:a16="http://schemas.microsoft.com/office/drawing/2014/main" id="{B73EBB89-4041-B8F5-CFDC-236684F67E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9339273C-E96C-FC83-2652-2983506B3B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52529" y="5076264"/>
            <a:ext cx="2039472" cy="17817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2A1A69-1E91-692D-074E-92698D90DAC1}"/>
              </a:ext>
            </a:extLst>
          </p:cNvPr>
          <p:cNvSpPr txBox="1"/>
          <p:nvPr/>
        </p:nvSpPr>
        <p:spPr>
          <a:xfrm>
            <a:off x="3048000" y="3429000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</a:rPr>
              <a:t>Deputy Manager</a:t>
            </a:r>
            <a:r>
              <a:rPr sz="1200">
                <a:latin typeface="Arial"/>
                <a:ea typeface="Arial"/>
                <a:cs typeface="Arial"/>
              </a:rPr>
              <a:t> 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215C6C6-E45C-4179-9FC1-E8A4C1D47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FE9FE4C-C9E0-4C54-8010-EA9D29CD4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1564726" y="1890469"/>
            <a:ext cx="5860051" cy="2079143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6FAD6EF-0374-46BD-901E-E901DCA01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04847ABE-275E-4DCA-B164-A672D517F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3776B14B-F2F4-4825-8DA8-8C7A0F2B3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466344"/>
            <a:ext cx="11111729" cy="591782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FA7A9-944C-7DA1-DB3D-0EB07E946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Baskerville Old Face"/>
              </a:rPr>
              <a:t>Service Proposition &amp; Founding Story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BE67F8E8-D2AB-4CE6-FB68-CEF3B30956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048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idsection of a person holding a miniature house">
            <a:extLst>
              <a:ext uri="{FF2B5EF4-FFF2-40B4-BE49-F238E27FC236}">
                <a16:creationId xmlns:a16="http://schemas.microsoft.com/office/drawing/2014/main" id="{7BF6699E-B1E4-B92D-90D7-8877941594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24" r="21340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55F79-77F6-782C-08EC-2C8C011E7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>
                <a:latin typeface="Aptos"/>
              </a:rPr>
              <a:t>The Founding Story</a:t>
            </a:r>
          </a:p>
          <a:p>
            <a:endParaRPr lang="en-US" sz="400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9BD9C4F4-0854-919D-B164-A3C51E1AA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0115633"/>
              </p:ext>
            </p:extLst>
          </p:nvPr>
        </p:nvGraphicFramePr>
        <p:xfrm>
          <a:off x="761801" y="2884929"/>
          <a:ext cx="4659756" cy="337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0156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E33C6-8277-7AD1-8C45-4A205919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US" sz="4000"/>
              <a:t>Mission, Smart Objectives &amp; USP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F7F460-FBDA-B11C-B7CB-2DEB97C45D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000"/>
              <a:t>01 staff Retention</a:t>
            </a:r>
          </a:p>
          <a:p>
            <a:pPr marL="0" indent="0">
              <a:buNone/>
            </a:pPr>
            <a:r>
              <a:rPr lang="en-US" sz="1000"/>
              <a:t>Achieve 90% staff retention with 12 months measurable via monthly HR tracking</a:t>
            </a:r>
          </a:p>
          <a:p>
            <a:pPr marL="0" indent="0">
              <a:buNone/>
            </a:pPr>
            <a:r>
              <a:rPr lang="en-US" sz="1000"/>
              <a:t>02 Care Ratio </a:t>
            </a:r>
          </a:p>
          <a:p>
            <a:pPr marL="0" indent="0">
              <a:buNone/>
            </a:pPr>
            <a:r>
              <a:rPr lang="en-US" sz="1000"/>
              <a:t>"Maintain 1 &amp; 3 staff-to resident ratio at all times "specific and measurable.   </a:t>
            </a:r>
          </a:p>
          <a:p>
            <a:pPr marL="0" indent="0">
              <a:buNone/>
            </a:pPr>
            <a:r>
              <a:rPr lang="en-US" sz="1000"/>
              <a:t>03 Occupancy </a:t>
            </a:r>
          </a:p>
          <a:p>
            <a:pPr marL="0" indent="0">
              <a:buNone/>
            </a:pPr>
            <a:r>
              <a:rPr lang="en-US" sz="1000"/>
              <a:t>Secure 12 residents within 6 month time-bound and realistic </a:t>
            </a:r>
          </a:p>
          <a:p>
            <a:pPr marL="0" indent="0">
              <a:buNone/>
            </a:pPr>
            <a:r>
              <a:rPr lang="en-US" sz="1000"/>
              <a:t>04 Safeguarding </a:t>
            </a:r>
          </a:p>
          <a:p>
            <a:pPr marL="0" indent="0">
              <a:buNone/>
            </a:pPr>
            <a:r>
              <a:rPr lang="en-US" sz="1000"/>
              <a:t>Zero substantiated safeguarding complain annually relevant and time-bound </a:t>
            </a:r>
          </a:p>
          <a:p>
            <a:pPr marL="0" indent="0">
              <a:buNone/>
            </a:pPr>
            <a:r>
              <a:rPr lang="en-US" sz="1000"/>
              <a:t>Insurance Support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109C00-9916-E9F7-42E0-CBEA18346D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Mission: to deliver dignified, person-centered care by investing first in our people, then in our residents.</a:t>
            </a:r>
          </a:p>
          <a:p>
            <a:r>
              <a:rPr lang="en-US" sz="2000"/>
              <a:t>"It allows all mothers to work 6 hours shifts."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7609B4-9C24-07D8-B5B7-946E13700647}"/>
              </a:ext>
            </a:extLst>
          </p:cNvPr>
          <p:cNvSpPr txBox="1"/>
          <p:nvPr/>
        </p:nvSpPr>
        <p:spPr>
          <a:xfrm>
            <a:off x="838394" y="5476389"/>
            <a:ext cx="982531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/>
              <a:t>USP: "HR-care" every care receives monthly accredited training, mental health support, and a clear career pathway. (Karina et al 2024; Oleksandra et al, 2019</a:t>
            </a:r>
          </a:p>
        </p:txBody>
      </p:sp>
    </p:spTree>
    <p:extLst>
      <p:ext uri="{BB962C8B-B14F-4D97-AF65-F5344CB8AC3E}">
        <p14:creationId xmlns:p14="http://schemas.microsoft.com/office/powerpoint/2010/main" val="2931643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4DF61-3FA2-7859-EE3A-14A02654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600"/>
              <a:t>Operations: Location, Human Resources &amp; Ownership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0A42C-43A4-955E-B214-599097B37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800" b="1"/>
              <a:t>Location </a:t>
            </a:r>
          </a:p>
          <a:p>
            <a:pPr marL="0" indent="0">
              <a:buNone/>
            </a:pPr>
            <a:r>
              <a:rPr lang="en-US" sz="800"/>
              <a:t>In the suburban residential area with 3 miles of a district general hospital, like the outside of Cardiff or Bristol, people do stuff.</a:t>
            </a:r>
          </a:p>
          <a:p>
            <a:pPr marL="0" indent="0">
              <a:buNone/>
            </a:pPr>
            <a:r>
              <a:rPr lang="en-US" sz="800"/>
              <a:t> </a:t>
            </a:r>
            <a:r>
              <a:rPr lang="en-US" sz="800" err="1"/>
              <a:t>Conversted</a:t>
            </a:r>
            <a:r>
              <a:rPr lang="en-US" sz="800"/>
              <a:t> three-</a:t>
            </a:r>
            <a:r>
              <a:rPr lang="en-US" sz="800" err="1"/>
              <a:t>storey</a:t>
            </a:r>
            <a:r>
              <a:rPr lang="en-US" sz="800"/>
              <a:t> Victorian house with full wheelchair access and garden space. </a:t>
            </a:r>
          </a:p>
          <a:p>
            <a:pPr marL="0" indent="0">
              <a:buNone/>
            </a:pPr>
            <a:r>
              <a:rPr lang="en-US" sz="800"/>
              <a:t>Rationale : Emergency proximity, accessible for visiting families, and lower rental costs than city-</a:t>
            </a:r>
            <a:r>
              <a:rPr lang="en-US" sz="800" err="1"/>
              <a:t>centre</a:t>
            </a:r>
            <a:r>
              <a:rPr lang="en-US" sz="800"/>
              <a:t> sites (</a:t>
            </a:r>
            <a:r>
              <a:rPr lang="en-US" sz="800" err="1"/>
              <a:t>Engidaw</a:t>
            </a:r>
            <a:r>
              <a:rPr lang="en-US" sz="800"/>
              <a:t>, 2022).</a:t>
            </a:r>
          </a:p>
          <a:p>
            <a:r>
              <a:rPr lang="en-US" sz="800" b="1"/>
              <a:t>Staffing –Year One</a:t>
            </a:r>
          </a:p>
          <a:p>
            <a:pPr marL="0" indent="0">
              <a:buNone/>
            </a:pPr>
            <a:r>
              <a:rPr lang="en-US" sz="800"/>
              <a:t> 1registered Manager ,(Owner</a:t>
            </a:r>
          </a:p>
          <a:p>
            <a:pPr marL="0" indent="0">
              <a:buNone/>
            </a:pPr>
            <a:r>
              <a:rPr lang="en-US" sz="800"/>
              <a:t>) 1Deputy Manager (HR-focused)</a:t>
            </a:r>
          </a:p>
          <a:p>
            <a:pPr marL="0" indent="0">
              <a:buNone/>
            </a:pPr>
            <a:r>
              <a:rPr lang="en-US" sz="800"/>
              <a:t> 6 Full-time Care Assistants</a:t>
            </a:r>
          </a:p>
          <a:p>
            <a:pPr marL="0" indent="0">
              <a:buNone/>
            </a:pPr>
            <a:r>
              <a:rPr lang="en-US" sz="800"/>
              <a:t> 2 senior Care Assistants (day/Night leads)</a:t>
            </a:r>
          </a:p>
          <a:p>
            <a:pPr marL="0" indent="0">
              <a:buNone/>
            </a:pPr>
            <a:r>
              <a:rPr lang="en-US" sz="800"/>
              <a:t> 2 full-time Domestic/kitchen staff </a:t>
            </a:r>
          </a:p>
          <a:p>
            <a:pPr marL="0" indent="0">
              <a:buNone/>
            </a:pPr>
            <a:r>
              <a:rPr lang="en-US" sz="800"/>
              <a:t>1 Shared </a:t>
            </a:r>
            <a:r>
              <a:rPr lang="en-US" sz="800" err="1"/>
              <a:t>Admminstrator</a:t>
            </a:r>
            <a:r>
              <a:rPr lang="en-US" sz="800"/>
              <a:t> </a:t>
            </a:r>
          </a:p>
          <a:p>
            <a:pPr marL="0" indent="0">
              <a:buNone/>
            </a:pPr>
            <a:r>
              <a:rPr lang="en-US" sz="800"/>
              <a:t>2 Nurses </a:t>
            </a:r>
          </a:p>
          <a:p>
            <a:pPr marL="0" indent="0">
              <a:buNone/>
            </a:pPr>
            <a:r>
              <a:rPr lang="en-US" sz="800"/>
              <a:t>1 Trainer </a:t>
            </a:r>
          </a:p>
          <a:p>
            <a:pPr marL="0" indent="0">
              <a:buNone/>
            </a:pPr>
            <a:r>
              <a:rPr lang="en-US" sz="800"/>
              <a:t>Recruitment sources, Adam, 2020: local Health colleges, NHS job boards, Social Care agencies, and also indeed, you Know.</a:t>
            </a:r>
          </a:p>
          <a:p>
            <a:r>
              <a:rPr lang="en-US" sz="800" b="1"/>
              <a:t>Ownership</a:t>
            </a:r>
          </a:p>
          <a:p>
            <a:pPr marL="0" indent="0">
              <a:buNone/>
            </a:pPr>
            <a:r>
              <a:rPr lang="en-US" sz="800"/>
              <a:t> Year 1: Sole Trader </a:t>
            </a:r>
          </a:p>
          <a:p>
            <a:pPr marL="0" indent="0">
              <a:buNone/>
            </a:pPr>
            <a:r>
              <a:rPr lang="en-US" sz="800"/>
              <a:t>full control, lower Costs, all profits retained (Molina 2020).</a:t>
            </a:r>
          </a:p>
          <a:p>
            <a:pPr marL="0" indent="0">
              <a:buNone/>
            </a:pPr>
            <a:r>
              <a:rPr lang="en-US" sz="800"/>
              <a:t> Year 2+: Private Limited Company Limited liability, tax efficiency, credible to investors (Akbar et al, 2024).</a:t>
            </a:r>
          </a:p>
          <a:p>
            <a:pPr marL="0" indent="0">
              <a:buNone/>
            </a:pPr>
            <a:r>
              <a:rPr lang="en-US" sz="800"/>
              <a:t> </a:t>
            </a:r>
            <a:r>
              <a:rPr lang="en-US" sz="800" err="1"/>
              <a:t>Prationale</a:t>
            </a:r>
            <a:r>
              <a:rPr lang="en-US" sz="800"/>
              <a:t>: Start lean, </a:t>
            </a:r>
          </a:p>
          <a:p>
            <a:pPr marL="0" indent="0">
              <a:buNone/>
            </a:pPr>
            <a:r>
              <a:rPr lang="en-US" sz="800"/>
              <a:t>Test if it actually works, then convert the model before looking for a </a:t>
            </a:r>
            <a:r>
              <a:rPr lang="en-US" sz="800" err="1"/>
              <a:t>kel</a:t>
            </a:r>
            <a:r>
              <a:rPr lang="en-US" sz="800"/>
              <a:t>  </a:t>
            </a:r>
            <a:r>
              <a:rPr lang="en-US" sz="800" err="1"/>
              <a:t>investiment</a:t>
            </a:r>
            <a:r>
              <a:rPr lang="en-US" sz="800"/>
              <a:t> (Herkenhoff et al, 2021).</a:t>
            </a:r>
          </a:p>
        </p:txBody>
      </p:sp>
      <p:pic>
        <p:nvPicPr>
          <p:cNvPr id="11" name="Picture 10" descr="High shot of two businesspeople talking">
            <a:extLst>
              <a:ext uri="{FF2B5EF4-FFF2-40B4-BE49-F238E27FC236}">
                <a16:creationId xmlns:a16="http://schemas.microsoft.com/office/drawing/2014/main" id="{B82710EE-C384-033C-7B66-FC0B51F68D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5784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501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714A2-8FB5-273B-10C5-7FC7D6F2C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spcBef>
                <a:spcPts val="1000"/>
              </a:spcBef>
            </a:pPr>
            <a:br>
              <a:rPr lang="en-US" sz="2800">
                <a:solidFill>
                  <a:srgbClr val="92D050"/>
                </a:solidFill>
                <a:latin typeface="Aptos"/>
              </a:rPr>
            </a:br>
            <a:r>
              <a:rPr lang="en-US" sz="2800" b="1">
                <a:latin typeface="Aptos"/>
              </a:rPr>
              <a:t>Market Activities</a:t>
            </a:r>
            <a:endParaRPr lang="en-US" b="1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8D325-ED36-5A73-61DD-78E4A1579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92D050"/>
                </a:solidFill>
              </a:rPr>
              <a:t>Promotional Mix</a:t>
            </a:r>
            <a:endParaRPr lang="en-US"/>
          </a:p>
          <a:p>
            <a:r>
              <a:rPr lang="en-US" sz="2000" b="1"/>
              <a:t>Business Card</a:t>
            </a:r>
            <a:r>
              <a:rPr lang="en-US" sz="2000"/>
              <a:t> Where cares are valued, residents are family chez FAYA Care HomeA QR code has been  provided, leading to report in the CQC style. </a:t>
            </a:r>
            <a:endParaRPr lang="en-US"/>
          </a:p>
          <a:p>
            <a:r>
              <a:rPr lang="en-US" sz="2000" b="1"/>
              <a:t>AS </a:t>
            </a:r>
            <a:r>
              <a:rPr lang="en-US" sz="2000" b="1" err="1"/>
              <a:t>Fiye</a:t>
            </a:r>
            <a:r>
              <a:rPr lang="en-US" sz="2000"/>
              <a:t> Finally there is a care home managed by HR professionals. Feature a1:3 ratio, monthly training and updates for the family app.</a:t>
            </a:r>
          </a:p>
          <a:p>
            <a:r>
              <a:rPr lang="en-US" sz="2000" b="1"/>
              <a:t>Social Media </a:t>
            </a:r>
            <a:endParaRPr lang="en-US" sz="2000"/>
          </a:p>
          <a:p>
            <a:r>
              <a:rPr lang="en-US" sz="2000"/>
              <a:t>Facebook lunch: 30 second video, explaining HR-led care Google My business which is </a:t>
            </a:r>
            <a:r>
              <a:rPr lang="en-US" sz="2000" err="1"/>
              <a:t>optimised</a:t>
            </a:r>
            <a:r>
              <a:rPr lang="en-US" sz="2000"/>
              <a:t> for local search.</a:t>
            </a:r>
          </a:p>
          <a:p>
            <a:r>
              <a:rPr lang="en-US" sz="2000" b="1"/>
              <a:t> Community Outreach</a:t>
            </a:r>
            <a:r>
              <a:rPr lang="en-US" sz="2000"/>
              <a:t> Lea </a:t>
            </a:r>
            <a:r>
              <a:rPr lang="en-US" sz="2000" err="1"/>
              <a:t>flet</a:t>
            </a:r>
            <a:r>
              <a:rPr lang="en-US" sz="2000"/>
              <a:t> drops:2,000 homes in the (local community).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044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D14FC-392C-90D1-3665-73010F86E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Market Research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F9370-01A3-C191-6D36-687527CA00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09700" y="1679949"/>
            <a:ext cx="9944100" cy="449701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solidFill>
                  <a:srgbClr val="92D050"/>
                </a:solidFill>
              </a:rPr>
              <a:t>Market Research Findings</a:t>
            </a:r>
          </a:p>
          <a:p>
            <a:r>
              <a:rPr lang="en-US">
                <a:solidFill>
                  <a:srgbClr val="92D050"/>
                </a:solidFill>
              </a:rPr>
              <a:t>78%</a:t>
            </a:r>
            <a:r>
              <a:rPr lang="en-US"/>
              <a:t> of families said Staff turnover affected quality of care </a:t>
            </a:r>
          </a:p>
          <a:p>
            <a:r>
              <a:rPr lang="en-US">
                <a:solidFill>
                  <a:srgbClr val="92D050"/>
                </a:solidFill>
              </a:rPr>
              <a:t>82%</a:t>
            </a:r>
            <a:r>
              <a:rPr lang="en-US"/>
              <a:t> would pay 15% more for guaranteed low staff</a:t>
            </a:r>
          </a:p>
          <a:p>
            <a:r>
              <a:rPr lang="en-US">
                <a:solidFill>
                  <a:srgbClr val="92D050"/>
                </a:solidFill>
              </a:rPr>
              <a:t>64% </a:t>
            </a:r>
            <a:r>
              <a:rPr lang="en-US"/>
              <a:t>wanted monthly family updates via an app     primary: </a:t>
            </a:r>
            <a:r>
              <a:rPr lang="en-US" err="1"/>
              <a:t>suney</a:t>
            </a:r>
            <a:r>
              <a:rPr lang="en-US"/>
              <a:t> of 50 local family members (Malhotra et al, 2020).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0" indent="0">
              <a:buNone/>
            </a:pPr>
            <a:r>
              <a:rPr lang="en-US"/>
              <a:t> </a:t>
            </a:r>
            <a:r>
              <a:rPr lang="en-US">
                <a:latin typeface="Cambria"/>
                <a:ea typeface="Cambria"/>
              </a:rPr>
              <a:t>Secondary : UK  care home demand rising 42% pa: Staff vacancy rate 10.8% nationally (Kumar, 2024)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354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A8ACEF1-A690-0224-7414-E781B033A4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7299971"/>
              </p:ext>
            </p:extLst>
          </p:nvPr>
        </p:nvGraphicFramePr>
        <p:xfrm>
          <a:off x="3124200" y="2352040"/>
          <a:ext cx="5943600" cy="21539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971800">
                  <a:extLst>
                    <a:ext uri="{9D8B030D-6E8A-4147-A177-3AD203B41FA5}">
                      <a16:colId xmlns:a16="http://schemas.microsoft.com/office/drawing/2014/main" val="3967624040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4143746493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Cost Category 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Amount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491841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Lease deposit &amp; renovation 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60,000 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66838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Furniture &amp; equipment 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25,000 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6542861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Recruitment &amp; training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236614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Marketing &amp; legal fees (insurance)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042360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Working Capital (6 months)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30,000 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189004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Contingency fund (10%)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572978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US" sz="12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155,000 </a:t>
                      </a:r>
                      <a:endParaRPr lang="en-US" sz="900" b="0" i="0">
                        <a:solidFill>
                          <a:srgbClr val="000000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82788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0196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008C3-9988-3F82-C1E7-CE4AD05DA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SWOT Analysis &amp; Feasibility Assessment 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B6B98-861B-1837-EBF4-DE605340D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chemeClr val="tx2"/>
                </a:solidFill>
              </a:rPr>
              <a:t>Strengths </a:t>
            </a:r>
          </a:p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HR-led model as competitive advantage </a:t>
            </a:r>
          </a:p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High staff retention= better care</a:t>
            </a:r>
          </a:p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Strong local demand &amp; ageing population </a:t>
            </a:r>
          </a:p>
          <a:p>
            <a:pPr marL="0" indent="0">
              <a:buNone/>
            </a:pPr>
            <a:r>
              <a:rPr lang="en-US" sz="1100">
                <a:solidFill>
                  <a:schemeClr val="tx2"/>
                </a:solidFill>
              </a:rPr>
              <a:t>Weaknesses 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No prior care home management experience 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High fixed costs due to staffing ratios 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Dependent on occupancy levels</a:t>
            </a:r>
          </a:p>
          <a:p>
            <a:pPr marL="0" indent="0">
              <a:buNone/>
            </a:pPr>
            <a:r>
              <a:rPr lang="en-US" sz="1100">
                <a:solidFill>
                  <a:schemeClr val="tx2"/>
                </a:solidFill>
              </a:rPr>
              <a:t>Opportunities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Local authority outsourcing of care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Dementia specialist niche market 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Family communication app technology</a:t>
            </a:r>
          </a:p>
          <a:p>
            <a:pPr marL="0" indent="0">
              <a:buNone/>
            </a:pPr>
            <a:r>
              <a:rPr lang="en-US" sz="1100">
                <a:solidFill>
                  <a:schemeClr val="tx2"/>
                </a:solidFill>
              </a:rPr>
              <a:t>Threats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Staff poaching by NHS competitors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CQC regulatory changes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sz="1100">
                <a:solidFill>
                  <a:schemeClr val="tx2"/>
                </a:solidFill>
              </a:rPr>
              <a:t> Economic downtun reducing private pay</a:t>
            </a:r>
          </a:p>
        </p:txBody>
      </p:sp>
    </p:spTree>
    <p:extLst>
      <p:ext uri="{BB962C8B-B14F-4D97-AF65-F5344CB8AC3E}">
        <p14:creationId xmlns:p14="http://schemas.microsoft.com/office/powerpoint/2010/main" val="5866839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18365-68BF-F80B-694E-FD8B36DD7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/>
              <a:t>Reflection: Skills Developed &amp; Investment Decision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FF12D7-6B90-AA5C-DFD7-56AE4EDEA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052" y="357655"/>
            <a:ext cx="11636190" cy="5819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1B01B-59B5-DB0C-F51D-3D110B9AB6E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55812" y="1668744"/>
            <a:ext cx="11367244" cy="469871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457200" indent="-457200"/>
            <a:r>
              <a:rPr lang="en-US"/>
              <a:t>Would I invest in Own Business? </a:t>
            </a:r>
          </a:p>
          <a:p>
            <a:pPr marL="457200" indent="-457200"/>
            <a:r>
              <a:rPr lang="en-US"/>
              <a:t>60% invest | 40% Hesitate </a:t>
            </a:r>
          </a:p>
          <a:p>
            <a:pPr marL="0" indent="0">
              <a:buNone/>
            </a:pPr>
            <a:r>
              <a:rPr lang="en-US">
                <a:solidFill>
                  <a:srgbClr val="00B050"/>
                </a:solidFill>
              </a:rPr>
              <a:t>Reasons to invest (60%):</a:t>
            </a:r>
          </a:p>
          <a:p>
            <a:pPr marL="457200" indent="-457200"/>
            <a:r>
              <a:rPr lang="en-US"/>
              <a:t>HR-led model addresses real market failure. Primary research confirms families will pay more. Breakeven within 8 months is strong for a care start-up (Karina et al, 2024; Kodali, 2019).</a:t>
            </a:r>
          </a:p>
          <a:p>
            <a:pPr marL="0" indent="0">
              <a:buNone/>
            </a:pPr>
            <a:r>
              <a:rPr lang="en-US">
                <a:solidFill>
                  <a:srgbClr val="00B050"/>
                </a:solidFill>
              </a:rPr>
              <a:t>Reason to hesitate (40%):</a:t>
            </a:r>
          </a:p>
          <a:p>
            <a:pPr marL="457200" indent="-457200"/>
            <a:r>
              <a:rPr lang="en-US"/>
              <a:t>Lack of CQC regulatory experience is a significant risk. One poor inspection could close the business within months (</a:t>
            </a:r>
            <a:r>
              <a:rPr lang="en-US" err="1"/>
              <a:t>Engidaw</a:t>
            </a:r>
            <a:r>
              <a:rPr lang="en-US"/>
              <a:t>, 2022). </a:t>
            </a:r>
          </a:p>
          <a:p>
            <a:pPr marL="0" indent="0">
              <a:buNone/>
            </a:pPr>
            <a:r>
              <a:rPr lang="en-US">
                <a:solidFill>
                  <a:srgbClr val="00B050"/>
                </a:solidFill>
              </a:rPr>
              <a:t>Final decision:</a:t>
            </a:r>
          </a:p>
          <a:p>
            <a:pPr marL="457200" indent="-457200"/>
            <a:r>
              <a:rPr lang="en-US"/>
              <a:t>Invest 60% of capital- but only with experienced Registered Manager as paid consultant for the first 12 months. Risk must be shared ( Herkenhoff et al, 2021). Without that partner , I would not invest.</a:t>
            </a:r>
          </a:p>
        </p:txBody>
      </p:sp>
    </p:spTree>
    <p:extLst>
      <p:ext uri="{BB962C8B-B14F-4D97-AF65-F5344CB8AC3E}">
        <p14:creationId xmlns:p14="http://schemas.microsoft.com/office/powerpoint/2010/main" val="204169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1D77E03A-4E9F-9823-40C9-64F97F204B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24" r="-3" b="-3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0D273-AF9B-BC0C-B4C8-C932160ED1D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31610" y="204232"/>
            <a:ext cx="3766160" cy="63985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/>
            <a:r>
              <a:rPr lang="en-US" sz="1800" b="1"/>
              <a:t>Entrepreneurial Development Skills </a:t>
            </a:r>
          </a:p>
          <a:p>
            <a:r>
              <a:rPr lang="en-US" sz="1800"/>
              <a:t>Finance literacy construction of 12 months cashflow forecast; undertaken the breakeven analysis and sources of finance (</a:t>
            </a:r>
            <a:r>
              <a:rPr lang="en-US" sz="1800" err="1"/>
              <a:t>kodali</a:t>
            </a:r>
            <a:r>
              <a:rPr lang="en-US" sz="1800"/>
              <a:t>, 2019). </a:t>
            </a:r>
          </a:p>
          <a:p>
            <a:r>
              <a:rPr lang="en-US" sz="1800"/>
              <a:t>Strategic feasibility analysis </a:t>
            </a:r>
          </a:p>
          <a:p>
            <a:r>
              <a:rPr lang="en-US" sz="1800"/>
              <a:t>Systematically valued the business in terms  of market, financial, operational and HR dimension(Bansal, 2023).</a:t>
            </a:r>
          </a:p>
          <a:p>
            <a:r>
              <a:rPr lang="en-US" sz="1800"/>
              <a:t>Practical marketing </a:t>
            </a:r>
          </a:p>
          <a:p>
            <a:r>
              <a:rPr lang="en-US" sz="1800"/>
              <a:t>Designed real flyers and business cards, and promotional mix theory (</a:t>
            </a:r>
            <a:r>
              <a:rPr lang="en-US" sz="1800" err="1"/>
              <a:t>Anyadighbe</a:t>
            </a:r>
            <a:r>
              <a:rPr lang="en-US" sz="1800"/>
              <a:t> et al, 2011).</a:t>
            </a:r>
          </a:p>
          <a:p>
            <a:r>
              <a:rPr lang="en-US" sz="1800"/>
              <a:t>Entrepreneurial self-efficacy </a:t>
            </a:r>
          </a:p>
          <a:p>
            <a:r>
              <a:rPr lang="en-US" sz="1800"/>
              <a:t>Stablished real confidence to launch and manage a business while being an HR practitioner(Otache,2019).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973794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C65D6-4D5F-83A3-969E-984393A934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86187"/>
            <a:ext cx="8807825" cy="930835"/>
          </a:xfrm>
        </p:spPr>
        <p:txBody>
          <a:bodyPr>
            <a:normAutofit/>
          </a:bodyPr>
          <a:lstStyle/>
          <a:p>
            <a:r>
              <a:rPr lang="en-US"/>
              <a:t>References Harvard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056474-A2E5-4BF8-5B1C-A07B4CDD6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04647" y="3602038"/>
            <a:ext cx="4863353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8DB8FEF-8403-E475-5F1A-E90499C04019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434591817"/>
              </p:ext>
            </p:extLst>
          </p:nvPr>
        </p:nvGraphicFramePr>
        <p:xfrm>
          <a:off x="2801471" y="2124074"/>
          <a:ext cx="51577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3564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Chez Faya Care Home</vt:lpstr>
      <vt:lpstr>Chez Faya Care Home</vt:lpstr>
      <vt:lpstr>Service Proposition &amp; Founding Story</vt:lpstr>
      <vt:lpstr>The Founding Story </vt:lpstr>
      <vt:lpstr>Mission, Smart Objectives &amp; USP</vt:lpstr>
      <vt:lpstr>Operations: Location, Human Resources &amp; Ownership</vt:lpstr>
      <vt:lpstr> Market Activities </vt:lpstr>
      <vt:lpstr> Market Research</vt:lpstr>
      <vt:lpstr>PowerPoint Presentation</vt:lpstr>
      <vt:lpstr>SWOT Analysis &amp; Feasibility Assessment </vt:lpstr>
      <vt:lpstr>Reflection: Skills Developed &amp; Investment Decision</vt:lpstr>
      <vt:lpstr>PowerPoint Presentation</vt:lpstr>
      <vt:lpstr>References Harvard Style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2026-05-26T13:47:34Z</dcterms:created>
  <dcterms:modified xsi:type="dcterms:W3CDTF">2026-06-22T08:58:12Z</dcterms:modified>
</cp:coreProperties>
</file>