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9" r:id="rId3"/>
    <p:sldId id="260" r:id="rId4"/>
    <p:sldId id="261" r:id="rId5"/>
    <p:sldId id="262" r:id="rId6"/>
    <p:sldId id="263" r:id="rId7"/>
    <p:sldId id="265" r:id="rId8"/>
    <p:sldId id="266" r:id="rId9"/>
    <p:sldId id="264" r:id="rId10"/>
    <p:sldId id="26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9" d="100"/>
          <a:sy n="69" d="100"/>
        </p:scale>
        <p:origin x="75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2" name="Picture 6" descr="HD-ShadowLong.png">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0" y="4242852"/>
            <a:ext cx="8968087" cy="275938"/>
          </a:xfrm>
          <a:prstGeom prst="rect">
            <a:avLst/>
          </a:prstGeom>
          <a:noFill/>
          <a:ln cap="flat">
            <a:noFill/>
          </a:ln>
        </p:spPr>
      </p:pic>
      <p:pic>
        <p:nvPicPr>
          <p:cNvPr id="3" name="Picture 7" descr="HD-ShadowShort.png">
            <a:extLst>
              <a:ext uri="{FF2B5EF4-FFF2-40B4-BE49-F238E27FC236}">
                <a16:creationId xmlns:a16="http://schemas.microsoft.com/office/drawing/2014/main" id="{00000000-0000-0000-0000-000000000000}"/>
              </a:ext>
            </a:extLst>
          </p:cNvPr>
          <p:cNvPicPr>
            <a:picLocks noChangeAspect="1"/>
          </p:cNvPicPr>
          <p:nvPr/>
        </p:nvPicPr>
        <p:blipFill>
          <a:blip r:embed="rId3"/>
          <a:stretch>
            <a:fillRect/>
          </a:stretch>
        </p:blipFill>
        <p:spPr>
          <a:xfrm>
            <a:off x="9111712" y="4243849"/>
            <a:ext cx="3077111" cy="276944"/>
          </a:xfrm>
          <a:prstGeom prst="rect">
            <a:avLst/>
          </a:prstGeom>
          <a:noFill/>
          <a:ln cap="flat">
            <a:noFill/>
          </a:ln>
        </p:spPr>
      </p:pic>
      <p:sp>
        <p:nvSpPr>
          <p:cNvPr id="4" name="Rectangle 8"/>
          <p:cNvSpPr/>
          <p:nvPr/>
        </p:nvSpPr>
        <p:spPr>
          <a:xfrm>
            <a:off x="0" y="2590074"/>
            <a:ext cx="8968087" cy="1660330"/>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9"/>
          <p:cNvSpPr/>
          <p:nvPr/>
        </p:nvSpPr>
        <p:spPr>
          <a:xfrm>
            <a:off x="9111712" y="2590074"/>
            <a:ext cx="3077111" cy="1660330"/>
          </a:xfrm>
          <a:prstGeom prst="rect">
            <a:avLst/>
          </a:prstGeom>
          <a:solidFill>
            <a:srgbClr val="39CDE7"/>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Title 1"/>
          <p:cNvSpPr txBox="1">
            <a:spLocks noGrp="1"/>
          </p:cNvSpPr>
          <p:nvPr>
            <p:ph type="ctrTitle"/>
          </p:nvPr>
        </p:nvSpPr>
        <p:spPr>
          <a:xfrm>
            <a:off x="680322" y="2733708"/>
            <a:ext cx="8144131" cy="1373072"/>
          </a:xfrm>
        </p:spPr>
        <p:txBody>
          <a:bodyPr anchor="b">
            <a:noAutofit/>
          </a:bodyPr>
          <a:lstStyle>
            <a:lvl1pPr algn="r">
              <a:defRPr sz="5400"/>
            </a:lvl1pPr>
          </a:lstStyle>
          <a:p>
            <a:pPr lvl="0"/>
            <a:r>
              <a:rPr lang="en-US"/>
              <a:t>Click to edit Master title style</a:t>
            </a:r>
          </a:p>
        </p:txBody>
      </p:sp>
      <p:sp>
        <p:nvSpPr>
          <p:cNvPr id="7" name="Subtitle 2"/>
          <p:cNvSpPr txBox="1">
            <a:spLocks noGrp="1"/>
          </p:cNvSpPr>
          <p:nvPr>
            <p:ph type="subTitle" idx="1"/>
          </p:nvPr>
        </p:nvSpPr>
        <p:spPr>
          <a:xfrm>
            <a:off x="680322" y="4394039"/>
            <a:ext cx="8144131" cy="1117689"/>
          </a:xfrm>
        </p:spPr>
        <p:txBody>
          <a:bodyPr/>
          <a:lstStyle>
            <a:lvl1pPr marL="0" indent="0" algn="r">
              <a:buNone/>
              <a:defRPr sz="2000"/>
            </a:lvl1pPr>
          </a:lstStyle>
          <a:p>
            <a:pPr lvl="0"/>
            <a:r>
              <a:rPr lang="en-US"/>
              <a:t>Click to edit Master subtitle style</a:t>
            </a:r>
          </a:p>
        </p:txBody>
      </p:sp>
      <p:sp>
        <p:nvSpPr>
          <p:cNvPr id="8" name="Date Placeholder 3"/>
          <p:cNvSpPr txBox="1">
            <a:spLocks noGrp="1"/>
          </p:cNvSpPr>
          <p:nvPr>
            <p:ph type="dt" sz="half" idx="7"/>
          </p:nvPr>
        </p:nvSpPr>
        <p:spPr/>
        <p:txBody>
          <a:bodyPr/>
          <a:lstStyle>
            <a:lvl1pPr>
              <a:defRPr/>
            </a:lvl1pPr>
          </a:lstStyle>
          <a:p>
            <a:pPr lvl="0"/>
            <a:fld id="{B6459A7C-BF18-4070-A7F0-042A1696375E}" type="datetime1">
              <a:rPr lang="en-US"/>
              <a:pPr lvl="0"/>
              <a:t>3/18/2020</a:t>
            </a:fld>
            <a:endParaRPr lang="en-US"/>
          </a:p>
        </p:txBody>
      </p:sp>
      <p:sp>
        <p:nvSpPr>
          <p:cNvPr id="9" name="Footer Placeholder 4"/>
          <p:cNvSpPr txBox="1">
            <a:spLocks noGrp="1"/>
          </p:cNvSpPr>
          <p:nvPr>
            <p:ph type="ftr" sz="quarter" idx="9"/>
          </p:nvPr>
        </p:nvSpPr>
        <p:spPr/>
        <p:txBody>
          <a:bodyPr/>
          <a:lstStyle>
            <a:lvl1pPr>
              <a:defRPr/>
            </a:lvl1pPr>
          </a:lstStyle>
          <a:p>
            <a:pPr lvl="0"/>
            <a:endParaRPr lang="en-US"/>
          </a:p>
        </p:txBody>
      </p:sp>
      <p:sp>
        <p:nvSpPr>
          <p:cNvPr id="10" name="Slide Number Placeholder 5"/>
          <p:cNvSpPr txBox="1">
            <a:spLocks noGrp="1"/>
          </p:cNvSpPr>
          <p:nvPr>
            <p:ph type="sldNum" sz="quarter" idx="8"/>
          </p:nvPr>
        </p:nvSpPr>
        <p:spPr>
          <a:xfrm>
            <a:off x="9255346" y="2750341"/>
            <a:ext cx="1171885" cy="1356439"/>
          </a:xfrm>
        </p:spPr>
        <p:txBody>
          <a:bodyPr/>
          <a:lstStyle>
            <a:lvl1pPr>
              <a:defRPr/>
            </a:lvl1pPr>
          </a:lstStyle>
          <a:p>
            <a:pPr lvl="0"/>
            <a:fld id="{FE600797-59D8-41C4-AF8E-5FFEE0A3BA61}" type="slidenum">
              <a:t>‹#›</a:t>
            </a:fld>
            <a:endParaRPr lang="en-US"/>
          </a:p>
        </p:txBody>
      </p:sp>
    </p:spTree>
    <p:extLst>
      <p:ext uri="{BB962C8B-B14F-4D97-AF65-F5344CB8AC3E}">
        <p14:creationId xmlns:p14="http://schemas.microsoft.com/office/powerpoint/2010/main" val="304348916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2" name="Picture 14" descr="HD-ShadowLong.png">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0" y="1970239"/>
            <a:ext cx="10437811" cy="321164"/>
          </a:xfrm>
          <a:prstGeom prst="rect">
            <a:avLst/>
          </a:prstGeom>
          <a:noFill/>
          <a:ln cap="flat">
            <a:noFill/>
          </a:ln>
        </p:spPr>
      </p:pic>
      <p:pic>
        <p:nvPicPr>
          <p:cNvPr id="3" name="Picture 15" descr="HD-ShadowShort.png">
            <a:extLst>
              <a:ext uri="{FF2B5EF4-FFF2-40B4-BE49-F238E27FC236}">
                <a16:creationId xmlns:a16="http://schemas.microsoft.com/office/drawing/2014/main" id="{00000000-0000-0000-0000-000000000000}"/>
              </a:ext>
            </a:extLst>
          </p:cNvPr>
          <p:cNvPicPr>
            <a:picLocks noChangeAspect="1"/>
          </p:cNvPicPr>
          <p:nvPr/>
        </p:nvPicPr>
        <p:blipFill>
          <a:blip r:embed="rId3"/>
          <a:stretch>
            <a:fillRect/>
          </a:stretch>
        </p:blipFill>
        <p:spPr>
          <a:xfrm>
            <a:off x="10585825" y="1971236"/>
            <a:ext cx="1602998" cy="144274"/>
          </a:xfrm>
          <a:prstGeom prst="rect">
            <a:avLst/>
          </a:prstGeom>
          <a:noFill/>
          <a:ln cap="flat">
            <a:noFill/>
          </a:ln>
        </p:spPr>
      </p:pic>
      <p:sp>
        <p:nvSpPr>
          <p:cNvPr id="4" name="Rectangle 16"/>
          <p:cNvSpPr/>
          <p:nvPr/>
        </p:nvSpPr>
        <p:spPr>
          <a:xfrm>
            <a:off x="0" y="609603"/>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17"/>
          <p:cNvSpPr/>
          <p:nvPr/>
        </p:nvSpPr>
        <p:spPr>
          <a:xfrm>
            <a:off x="10585825" y="609603"/>
            <a:ext cx="1602998" cy="1368198"/>
          </a:xfrm>
          <a:prstGeom prst="rect">
            <a:avLst/>
          </a:prstGeom>
          <a:solidFill>
            <a:srgbClr val="39CDE7"/>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Title 1"/>
          <p:cNvSpPr txBox="1">
            <a:spLocks noGrp="1"/>
          </p:cNvSpPr>
          <p:nvPr>
            <p:ph type="title"/>
          </p:nvPr>
        </p:nvSpPr>
        <p:spPr/>
        <p:txBody>
          <a:bodyPr/>
          <a:lstStyle>
            <a:lvl1pPr>
              <a:defRPr/>
            </a:lvl1pPr>
          </a:lstStyle>
          <a:p>
            <a:pPr lvl="0"/>
            <a:r>
              <a:rPr lang="en-US"/>
              <a:t>Click to edit Master title style</a:t>
            </a:r>
          </a:p>
        </p:txBody>
      </p:sp>
      <p:sp>
        <p:nvSpPr>
          <p:cNvPr id="7"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3"/>
          <p:cNvSpPr txBox="1">
            <a:spLocks noGrp="1"/>
          </p:cNvSpPr>
          <p:nvPr>
            <p:ph type="dt" sz="half" idx="7"/>
          </p:nvPr>
        </p:nvSpPr>
        <p:spPr/>
        <p:txBody>
          <a:bodyPr/>
          <a:lstStyle>
            <a:lvl1pPr>
              <a:defRPr/>
            </a:lvl1pPr>
          </a:lstStyle>
          <a:p>
            <a:pPr lvl="0"/>
            <a:fld id="{5F5E7A08-37F1-46EE-AA31-43F2EF71F5A1}" type="datetime1">
              <a:rPr lang="en-US"/>
              <a:pPr lvl="0"/>
              <a:t>3/18/2020</a:t>
            </a:fld>
            <a:endParaRPr lang="en-US"/>
          </a:p>
        </p:txBody>
      </p:sp>
      <p:sp>
        <p:nvSpPr>
          <p:cNvPr id="9" name="Footer Placeholder 4"/>
          <p:cNvSpPr txBox="1">
            <a:spLocks noGrp="1"/>
          </p:cNvSpPr>
          <p:nvPr>
            <p:ph type="ftr" sz="quarter" idx="9"/>
          </p:nvPr>
        </p:nvSpPr>
        <p:spPr/>
        <p:txBody>
          <a:bodyPr/>
          <a:lstStyle>
            <a:lvl1pPr>
              <a:defRPr/>
            </a:lvl1pPr>
          </a:lstStyle>
          <a:p>
            <a:pPr lvl="0"/>
            <a:endParaRPr lang="en-US"/>
          </a:p>
        </p:txBody>
      </p:sp>
      <p:sp>
        <p:nvSpPr>
          <p:cNvPr id="10" name="Slide Number Placeholder 5"/>
          <p:cNvSpPr txBox="1">
            <a:spLocks noGrp="1"/>
          </p:cNvSpPr>
          <p:nvPr>
            <p:ph type="sldNum" sz="quarter" idx="8"/>
          </p:nvPr>
        </p:nvSpPr>
        <p:spPr/>
        <p:txBody>
          <a:bodyPr/>
          <a:lstStyle>
            <a:lvl1pPr>
              <a:defRPr/>
            </a:lvl1pPr>
          </a:lstStyle>
          <a:p>
            <a:pPr lvl="0"/>
            <a:fld id="{C0B17838-6837-4AFE-834A-03A63081E3C6}" type="slidenum">
              <a:t>‹#›</a:t>
            </a:fld>
            <a:endParaRPr lang="en-US"/>
          </a:p>
        </p:txBody>
      </p:sp>
    </p:spTree>
    <p:extLst>
      <p:ext uri="{BB962C8B-B14F-4D97-AF65-F5344CB8AC3E}">
        <p14:creationId xmlns:p14="http://schemas.microsoft.com/office/powerpoint/2010/main" val="94975438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2" name="Picture 6" descr="HD-ShadowLong.png">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0" y="4086910"/>
            <a:ext cx="10437811" cy="321164"/>
          </a:xfrm>
          <a:prstGeom prst="rect">
            <a:avLst/>
          </a:prstGeom>
          <a:noFill/>
          <a:ln cap="flat">
            <a:noFill/>
          </a:ln>
        </p:spPr>
      </p:pic>
      <p:pic>
        <p:nvPicPr>
          <p:cNvPr id="3" name="Picture 7" descr="HD-ShadowShort.png">
            <a:extLst>
              <a:ext uri="{FF2B5EF4-FFF2-40B4-BE49-F238E27FC236}">
                <a16:creationId xmlns:a16="http://schemas.microsoft.com/office/drawing/2014/main" id="{00000000-0000-0000-0000-000000000000}"/>
              </a:ext>
            </a:extLst>
          </p:cNvPr>
          <p:cNvPicPr>
            <a:picLocks noChangeAspect="1"/>
          </p:cNvPicPr>
          <p:nvPr/>
        </p:nvPicPr>
        <p:blipFill>
          <a:blip r:embed="rId3"/>
          <a:stretch>
            <a:fillRect/>
          </a:stretch>
        </p:blipFill>
        <p:spPr>
          <a:xfrm>
            <a:off x="10585825" y="4087898"/>
            <a:ext cx="1602998" cy="144274"/>
          </a:xfrm>
          <a:prstGeom prst="rect">
            <a:avLst/>
          </a:prstGeom>
          <a:noFill/>
          <a:ln cap="flat">
            <a:noFill/>
          </a:ln>
        </p:spPr>
      </p:pic>
      <p:sp>
        <p:nvSpPr>
          <p:cNvPr id="4" name="Rectangle 8"/>
          <p:cNvSpPr/>
          <p:nvPr/>
        </p:nvSpPr>
        <p:spPr>
          <a:xfrm>
            <a:off x="0" y="2726265"/>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9"/>
          <p:cNvSpPr/>
          <p:nvPr/>
        </p:nvSpPr>
        <p:spPr>
          <a:xfrm>
            <a:off x="10585825" y="2726265"/>
            <a:ext cx="1602998" cy="1368198"/>
          </a:xfrm>
          <a:prstGeom prst="rect">
            <a:avLst/>
          </a:prstGeom>
          <a:solidFill>
            <a:srgbClr val="39CDE7"/>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Title 1"/>
          <p:cNvSpPr txBox="1">
            <a:spLocks noGrp="1"/>
          </p:cNvSpPr>
          <p:nvPr>
            <p:ph type="title"/>
          </p:nvPr>
        </p:nvSpPr>
        <p:spPr>
          <a:xfrm>
            <a:off x="680322" y="2869899"/>
            <a:ext cx="9613864" cy="1090787"/>
          </a:xfrm>
        </p:spPr>
        <p:txBody>
          <a:bodyPr/>
          <a:lstStyle>
            <a:lvl1pPr algn="r">
              <a:defRPr/>
            </a:lvl1pPr>
          </a:lstStyle>
          <a:p>
            <a:pPr lvl="0"/>
            <a:r>
              <a:rPr lang="en-US"/>
              <a:t>Click to edit Master title style</a:t>
            </a:r>
          </a:p>
        </p:txBody>
      </p:sp>
      <p:sp>
        <p:nvSpPr>
          <p:cNvPr id="7" name="Text Placeholder 2"/>
          <p:cNvSpPr txBox="1">
            <a:spLocks noGrp="1"/>
          </p:cNvSpPr>
          <p:nvPr>
            <p:ph type="body" idx="1"/>
          </p:nvPr>
        </p:nvSpPr>
        <p:spPr>
          <a:xfrm>
            <a:off x="680322" y="4232172"/>
            <a:ext cx="9613864" cy="1704020"/>
          </a:xfrm>
        </p:spPr>
        <p:txBody>
          <a:bodyPr/>
          <a:lstStyle>
            <a:lvl1pPr marL="0" indent="0" algn="r">
              <a:buNone/>
              <a:defRPr sz="2000"/>
            </a:lvl1pPr>
          </a:lstStyle>
          <a:p>
            <a:pPr lvl="0"/>
            <a:r>
              <a:rPr lang="en-US"/>
              <a:t>Edit Master text styles</a:t>
            </a:r>
          </a:p>
        </p:txBody>
      </p:sp>
      <p:sp>
        <p:nvSpPr>
          <p:cNvPr id="8" name="Date Placeholder 3"/>
          <p:cNvSpPr txBox="1">
            <a:spLocks noGrp="1"/>
          </p:cNvSpPr>
          <p:nvPr>
            <p:ph type="dt" sz="half" idx="7"/>
          </p:nvPr>
        </p:nvSpPr>
        <p:spPr/>
        <p:txBody>
          <a:bodyPr/>
          <a:lstStyle>
            <a:lvl1pPr>
              <a:defRPr/>
            </a:lvl1pPr>
          </a:lstStyle>
          <a:p>
            <a:pPr lvl="0"/>
            <a:fld id="{EF904842-EEC8-4D68-877E-35A54AA73D06}" type="datetime1">
              <a:rPr lang="en-US"/>
              <a:pPr lvl="0"/>
              <a:t>3/18/2020</a:t>
            </a:fld>
            <a:endParaRPr lang="en-US"/>
          </a:p>
        </p:txBody>
      </p:sp>
      <p:sp>
        <p:nvSpPr>
          <p:cNvPr id="9" name="Footer Placeholder 4"/>
          <p:cNvSpPr txBox="1">
            <a:spLocks noGrp="1"/>
          </p:cNvSpPr>
          <p:nvPr>
            <p:ph type="ftr" sz="quarter" idx="9"/>
          </p:nvPr>
        </p:nvSpPr>
        <p:spPr/>
        <p:txBody>
          <a:bodyPr/>
          <a:lstStyle>
            <a:lvl1pPr>
              <a:defRPr/>
            </a:lvl1pPr>
          </a:lstStyle>
          <a:p>
            <a:pPr lvl="0"/>
            <a:endParaRPr lang="en-US"/>
          </a:p>
        </p:txBody>
      </p:sp>
      <p:sp>
        <p:nvSpPr>
          <p:cNvPr id="10" name="Slide Number Placeholder 5"/>
          <p:cNvSpPr txBox="1">
            <a:spLocks noGrp="1"/>
          </p:cNvSpPr>
          <p:nvPr>
            <p:ph type="sldNum" sz="quarter" idx="8"/>
          </p:nvPr>
        </p:nvSpPr>
        <p:spPr>
          <a:xfrm>
            <a:off x="10729450" y="2869899"/>
            <a:ext cx="1154146" cy="1090787"/>
          </a:xfrm>
        </p:spPr>
        <p:txBody>
          <a:bodyPr/>
          <a:lstStyle>
            <a:lvl1pPr>
              <a:defRPr/>
            </a:lvl1pPr>
          </a:lstStyle>
          <a:p>
            <a:pPr lvl="0"/>
            <a:fld id="{61E0739C-4B20-40D4-AC8D-D78860E9FCAC}" type="slidenum">
              <a:t>‹#›</a:t>
            </a:fld>
            <a:endParaRPr lang="en-US"/>
          </a:p>
        </p:txBody>
      </p:sp>
    </p:spTree>
    <p:extLst>
      <p:ext uri="{BB962C8B-B14F-4D97-AF65-F5344CB8AC3E}">
        <p14:creationId xmlns:p14="http://schemas.microsoft.com/office/powerpoint/2010/main" val="132964548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2" name="Picture 7" descr="HD-ShadowLong.png">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0" y="1970239"/>
            <a:ext cx="10437811" cy="321164"/>
          </a:xfrm>
          <a:prstGeom prst="rect">
            <a:avLst/>
          </a:prstGeom>
          <a:noFill/>
          <a:ln cap="flat">
            <a:noFill/>
          </a:ln>
        </p:spPr>
      </p:pic>
      <p:pic>
        <p:nvPicPr>
          <p:cNvPr id="3" name="Picture 8" descr="HD-ShadowShort.png">
            <a:extLst>
              <a:ext uri="{FF2B5EF4-FFF2-40B4-BE49-F238E27FC236}">
                <a16:creationId xmlns:a16="http://schemas.microsoft.com/office/drawing/2014/main" id="{00000000-0000-0000-0000-000000000000}"/>
              </a:ext>
            </a:extLst>
          </p:cNvPr>
          <p:cNvPicPr>
            <a:picLocks noChangeAspect="1"/>
          </p:cNvPicPr>
          <p:nvPr/>
        </p:nvPicPr>
        <p:blipFill>
          <a:blip r:embed="rId3"/>
          <a:stretch>
            <a:fillRect/>
          </a:stretch>
        </p:blipFill>
        <p:spPr>
          <a:xfrm>
            <a:off x="10585825" y="1971236"/>
            <a:ext cx="1602998" cy="144274"/>
          </a:xfrm>
          <a:prstGeom prst="rect">
            <a:avLst/>
          </a:prstGeom>
          <a:noFill/>
          <a:ln cap="flat">
            <a:noFill/>
          </a:ln>
        </p:spPr>
      </p:pic>
      <p:sp>
        <p:nvSpPr>
          <p:cNvPr id="4" name="Rectangle 9"/>
          <p:cNvSpPr/>
          <p:nvPr/>
        </p:nvSpPr>
        <p:spPr>
          <a:xfrm>
            <a:off x="0" y="609603"/>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10"/>
          <p:cNvSpPr/>
          <p:nvPr/>
        </p:nvSpPr>
        <p:spPr>
          <a:xfrm>
            <a:off x="10585825" y="609603"/>
            <a:ext cx="1602998" cy="1368198"/>
          </a:xfrm>
          <a:prstGeom prst="rect">
            <a:avLst/>
          </a:prstGeom>
          <a:solidFill>
            <a:srgbClr val="39CDE7"/>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Title 1"/>
          <p:cNvSpPr txBox="1">
            <a:spLocks noGrp="1"/>
          </p:cNvSpPr>
          <p:nvPr>
            <p:ph type="title"/>
          </p:nvPr>
        </p:nvSpPr>
        <p:spPr/>
        <p:txBody>
          <a:bodyPr/>
          <a:lstStyle>
            <a:lvl1pPr>
              <a:defRPr/>
            </a:lvl1pPr>
          </a:lstStyle>
          <a:p>
            <a:pPr lvl="0"/>
            <a:r>
              <a:rPr lang="en-US"/>
              <a:t>Click to edit Master title style</a:t>
            </a:r>
          </a:p>
        </p:txBody>
      </p:sp>
      <p:sp>
        <p:nvSpPr>
          <p:cNvPr id="7" name="Content Placeholder 2"/>
          <p:cNvSpPr txBox="1">
            <a:spLocks noGrp="1"/>
          </p:cNvSpPr>
          <p:nvPr>
            <p:ph idx="1"/>
          </p:nvPr>
        </p:nvSpPr>
        <p:spPr>
          <a:xfrm>
            <a:off x="680322" y="2336877"/>
            <a:ext cx="4698360" cy="3599316"/>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3"/>
          <p:cNvSpPr txBox="1">
            <a:spLocks noGrp="1"/>
          </p:cNvSpPr>
          <p:nvPr>
            <p:ph idx="2"/>
          </p:nvPr>
        </p:nvSpPr>
        <p:spPr>
          <a:xfrm>
            <a:off x="5594125" y="2336877"/>
            <a:ext cx="4700061" cy="3599316"/>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4"/>
          <p:cNvSpPr txBox="1">
            <a:spLocks noGrp="1"/>
          </p:cNvSpPr>
          <p:nvPr>
            <p:ph type="dt" sz="half" idx="7"/>
          </p:nvPr>
        </p:nvSpPr>
        <p:spPr/>
        <p:txBody>
          <a:bodyPr/>
          <a:lstStyle>
            <a:lvl1pPr>
              <a:defRPr/>
            </a:lvl1pPr>
          </a:lstStyle>
          <a:p>
            <a:pPr lvl="0"/>
            <a:fld id="{62357F3F-77E9-4CEA-A9AC-F4B4E5E4627D}" type="datetime1">
              <a:rPr lang="en-US"/>
              <a:pPr lvl="0"/>
              <a:t>3/18/2020</a:t>
            </a:fld>
            <a:endParaRPr lang="en-US"/>
          </a:p>
        </p:txBody>
      </p:sp>
      <p:sp>
        <p:nvSpPr>
          <p:cNvPr id="10" name="Footer Placeholder 5"/>
          <p:cNvSpPr txBox="1">
            <a:spLocks noGrp="1"/>
          </p:cNvSpPr>
          <p:nvPr>
            <p:ph type="ftr" sz="quarter" idx="9"/>
          </p:nvPr>
        </p:nvSpPr>
        <p:spPr/>
        <p:txBody>
          <a:bodyPr/>
          <a:lstStyle>
            <a:lvl1pPr>
              <a:defRPr/>
            </a:lvl1pPr>
          </a:lstStyle>
          <a:p>
            <a:pPr lvl="0"/>
            <a:endParaRPr lang="en-US"/>
          </a:p>
        </p:txBody>
      </p:sp>
      <p:sp>
        <p:nvSpPr>
          <p:cNvPr id="11" name="Slide Number Placeholder 6"/>
          <p:cNvSpPr txBox="1">
            <a:spLocks noGrp="1"/>
          </p:cNvSpPr>
          <p:nvPr>
            <p:ph type="sldNum" sz="quarter" idx="8"/>
          </p:nvPr>
        </p:nvSpPr>
        <p:spPr/>
        <p:txBody>
          <a:bodyPr/>
          <a:lstStyle>
            <a:lvl1pPr>
              <a:defRPr/>
            </a:lvl1pPr>
          </a:lstStyle>
          <a:p>
            <a:pPr lvl="0"/>
            <a:fld id="{8B83FEE7-C79C-4B5C-BCEA-F024B5966B6B}" type="slidenum">
              <a:t>‹#›</a:t>
            </a:fld>
            <a:endParaRPr lang="en-US"/>
          </a:p>
        </p:txBody>
      </p:sp>
    </p:spTree>
    <p:extLst>
      <p:ext uri="{BB962C8B-B14F-4D97-AF65-F5344CB8AC3E}">
        <p14:creationId xmlns:p14="http://schemas.microsoft.com/office/powerpoint/2010/main" val="185833263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 name="Picture 9" descr="HD-ShadowLong.png">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0" y="1970239"/>
            <a:ext cx="10437811" cy="321164"/>
          </a:xfrm>
          <a:prstGeom prst="rect">
            <a:avLst/>
          </a:prstGeom>
          <a:noFill/>
          <a:ln cap="flat">
            <a:noFill/>
          </a:ln>
        </p:spPr>
      </p:pic>
      <p:pic>
        <p:nvPicPr>
          <p:cNvPr id="3" name="Picture 10" descr="HD-ShadowShort.png">
            <a:extLst>
              <a:ext uri="{FF2B5EF4-FFF2-40B4-BE49-F238E27FC236}">
                <a16:creationId xmlns:a16="http://schemas.microsoft.com/office/drawing/2014/main" id="{00000000-0000-0000-0000-000000000000}"/>
              </a:ext>
            </a:extLst>
          </p:cNvPr>
          <p:cNvPicPr>
            <a:picLocks noChangeAspect="1"/>
          </p:cNvPicPr>
          <p:nvPr/>
        </p:nvPicPr>
        <p:blipFill>
          <a:blip r:embed="rId3"/>
          <a:stretch>
            <a:fillRect/>
          </a:stretch>
        </p:blipFill>
        <p:spPr>
          <a:xfrm>
            <a:off x="10585825" y="1971236"/>
            <a:ext cx="1602998" cy="144274"/>
          </a:xfrm>
          <a:prstGeom prst="rect">
            <a:avLst/>
          </a:prstGeom>
          <a:noFill/>
          <a:ln cap="flat">
            <a:noFill/>
          </a:ln>
        </p:spPr>
      </p:pic>
      <p:sp>
        <p:nvSpPr>
          <p:cNvPr id="4" name="Rectangle 11"/>
          <p:cNvSpPr/>
          <p:nvPr/>
        </p:nvSpPr>
        <p:spPr>
          <a:xfrm>
            <a:off x="0" y="609603"/>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12"/>
          <p:cNvSpPr/>
          <p:nvPr/>
        </p:nvSpPr>
        <p:spPr>
          <a:xfrm>
            <a:off x="10585825" y="609603"/>
            <a:ext cx="1602998" cy="1368198"/>
          </a:xfrm>
          <a:prstGeom prst="rect">
            <a:avLst/>
          </a:prstGeom>
          <a:solidFill>
            <a:srgbClr val="39CDE7"/>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Title 1"/>
          <p:cNvSpPr txBox="1">
            <a:spLocks noGrp="1"/>
          </p:cNvSpPr>
          <p:nvPr>
            <p:ph type="title"/>
          </p:nvPr>
        </p:nvSpPr>
        <p:spPr/>
        <p:txBody>
          <a:bodyPr/>
          <a:lstStyle>
            <a:lvl1pPr>
              <a:defRPr/>
            </a:lvl1pPr>
          </a:lstStyle>
          <a:p>
            <a:pPr lvl="0"/>
            <a:r>
              <a:rPr lang="en-US"/>
              <a:t>Click to edit Master title style</a:t>
            </a:r>
          </a:p>
        </p:txBody>
      </p:sp>
      <p:sp>
        <p:nvSpPr>
          <p:cNvPr id="7" name="Text Placeholder 2"/>
          <p:cNvSpPr txBox="1">
            <a:spLocks noGrp="1"/>
          </p:cNvSpPr>
          <p:nvPr>
            <p:ph type="body" idx="1"/>
          </p:nvPr>
        </p:nvSpPr>
        <p:spPr>
          <a:xfrm>
            <a:off x="906353" y="2336877"/>
            <a:ext cx="4472330" cy="693133"/>
          </a:xfrm>
        </p:spPr>
        <p:txBody>
          <a:bodyPr anchor="b"/>
          <a:lstStyle>
            <a:lvl1pPr marL="0" indent="0">
              <a:buNone/>
              <a:defRPr b="1"/>
            </a:lvl1pPr>
          </a:lstStyle>
          <a:p>
            <a:pPr lvl="0"/>
            <a:r>
              <a:rPr lang="en-US"/>
              <a:t>Edit Master text styles</a:t>
            </a:r>
          </a:p>
        </p:txBody>
      </p:sp>
      <p:sp>
        <p:nvSpPr>
          <p:cNvPr id="8" name="Content Placeholder 3"/>
          <p:cNvSpPr txBox="1">
            <a:spLocks noGrp="1"/>
          </p:cNvSpPr>
          <p:nvPr>
            <p:ph idx="2"/>
          </p:nvPr>
        </p:nvSpPr>
        <p:spPr>
          <a:xfrm>
            <a:off x="680322" y="3030010"/>
            <a:ext cx="4698351" cy="2906182"/>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ext Placeholder 4"/>
          <p:cNvSpPr txBox="1">
            <a:spLocks noGrp="1"/>
          </p:cNvSpPr>
          <p:nvPr>
            <p:ph type="body" idx="3"/>
          </p:nvPr>
        </p:nvSpPr>
        <p:spPr>
          <a:xfrm>
            <a:off x="5820155" y="2336877"/>
            <a:ext cx="4474031" cy="692072"/>
          </a:xfrm>
        </p:spPr>
        <p:txBody>
          <a:bodyPr anchor="b"/>
          <a:lstStyle>
            <a:lvl1pPr marL="0" indent="0">
              <a:buNone/>
              <a:defRPr b="1"/>
            </a:lvl1pPr>
          </a:lstStyle>
          <a:p>
            <a:pPr lvl="0"/>
            <a:r>
              <a:rPr lang="en-US"/>
              <a:t>Edit Master text styles</a:t>
            </a:r>
          </a:p>
        </p:txBody>
      </p:sp>
      <p:sp>
        <p:nvSpPr>
          <p:cNvPr id="10" name="Content Placeholder 5"/>
          <p:cNvSpPr txBox="1">
            <a:spLocks noGrp="1"/>
          </p:cNvSpPr>
          <p:nvPr>
            <p:ph idx="4"/>
          </p:nvPr>
        </p:nvSpPr>
        <p:spPr>
          <a:xfrm>
            <a:off x="5594125" y="3030010"/>
            <a:ext cx="4700061" cy="2906182"/>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Date Placeholder 6"/>
          <p:cNvSpPr txBox="1">
            <a:spLocks noGrp="1"/>
          </p:cNvSpPr>
          <p:nvPr>
            <p:ph type="dt" sz="half" idx="7"/>
          </p:nvPr>
        </p:nvSpPr>
        <p:spPr/>
        <p:txBody>
          <a:bodyPr/>
          <a:lstStyle>
            <a:lvl1pPr>
              <a:defRPr/>
            </a:lvl1pPr>
          </a:lstStyle>
          <a:p>
            <a:pPr lvl="0"/>
            <a:fld id="{37584128-431A-47C9-BFD7-F327F73BB13E}" type="datetime1">
              <a:rPr lang="en-US"/>
              <a:pPr lvl="0"/>
              <a:t>3/18/2020</a:t>
            </a:fld>
            <a:endParaRPr lang="en-US"/>
          </a:p>
        </p:txBody>
      </p:sp>
      <p:sp>
        <p:nvSpPr>
          <p:cNvPr id="12" name="Footer Placeholder 7"/>
          <p:cNvSpPr txBox="1">
            <a:spLocks noGrp="1"/>
          </p:cNvSpPr>
          <p:nvPr>
            <p:ph type="ftr" sz="quarter" idx="9"/>
          </p:nvPr>
        </p:nvSpPr>
        <p:spPr/>
        <p:txBody>
          <a:bodyPr/>
          <a:lstStyle>
            <a:lvl1pPr>
              <a:defRPr/>
            </a:lvl1pPr>
          </a:lstStyle>
          <a:p>
            <a:pPr lvl="0"/>
            <a:endParaRPr lang="en-US"/>
          </a:p>
        </p:txBody>
      </p:sp>
      <p:sp>
        <p:nvSpPr>
          <p:cNvPr id="13" name="Slide Number Placeholder 8"/>
          <p:cNvSpPr txBox="1">
            <a:spLocks noGrp="1"/>
          </p:cNvSpPr>
          <p:nvPr>
            <p:ph type="sldNum" sz="quarter" idx="8"/>
          </p:nvPr>
        </p:nvSpPr>
        <p:spPr/>
        <p:txBody>
          <a:bodyPr/>
          <a:lstStyle>
            <a:lvl1pPr>
              <a:defRPr/>
            </a:lvl1pPr>
          </a:lstStyle>
          <a:p>
            <a:pPr lvl="0"/>
            <a:fld id="{570F069B-FAC7-41DF-B58F-C84E863ECB99}" type="slidenum">
              <a:t>‹#›</a:t>
            </a:fld>
            <a:endParaRPr lang="en-US"/>
          </a:p>
        </p:txBody>
      </p:sp>
    </p:spTree>
    <p:extLst>
      <p:ext uri="{BB962C8B-B14F-4D97-AF65-F5344CB8AC3E}">
        <p14:creationId xmlns:p14="http://schemas.microsoft.com/office/powerpoint/2010/main" val="341031559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2" name="Picture 5" descr="HD-ShadowLong.png">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0" y="1970239"/>
            <a:ext cx="10437811" cy="321164"/>
          </a:xfrm>
          <a:prstGeom prst="rect">
            <a:avLst/>
          </a:prstGeom>
          <a:noFill/>
          <a:ln cap="flat">
            <a:noFill/>
          </a:ln>
        </p:spPr>
      </p:pic>
      <p:pic>
        <p:nvPicPr>
          <p:cNvPr id="3" name="Picture 6" descr="HD-ShadowShort.png">
            <a:extLst>
              <a:ext uri="{FF2B5EF4-FFF2-40B4-BE49-F238E27FC236}">
                <a16:creationId xmlns:a16="http://schemas.microsoft.com/office/drawing/2014/main" id="{00000000-0000-0000-0000-000000000000}"/>
              </a:ext>
            </a:extLst>
          </p:cNvPr>
          <p:cNvPicPr>
            <a:picLocks noChangeAspect="1"/>
          </p:cNvPicPr>
          <p:nvPr/>
        </p:nvPicPr>
        <p:blipFill>
          <a:blip r:embed="rId3"/>
          <a:stretch>
            <a:fillRect/>
          </a:stretch>
        </p:blipFill>
        <p:spPr>
          <a:xfrm>
            <a:off x="10585825" y="1971236"/>
            <a:ext cx="1602998" cy="144274"/>
          </a:xfrm>
          <a:prstGeom prst="rect">
            <a:avLst/>
          </a:prstGeom>
          <a:noFill/>
          <a:ln cap="flat">
            <a:noFill/>
          </a:ln>
        </p:spPr>
      </p:pic>
      <p:sp>
        <p:nvSpPr>
          <p:cNvPr id="4" name="Rectangle 7"/>
          <p:cNvSpPr/>
          <p:nvPr/>
        </p:nvSpPr>
        <p:spPr>
          <a:xfrm>
            <a:off x="0" y="609603"/>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8"/>
          <p:cNvSpPr/>
          <p:nvPr/>
        </p:nvSpPr>
        <p:spPr>
          <a:xfrm>
            <a:off x="10585825" y="609603"/>
            <a:ext cx="1602998" cy="1368198"/>
          </a:xfrm>
          <a:prstGeom prst="rect">
            <a:avLst/>
          </a:prstGeom>
          <a:solidFill>
            <a:srgbClr val="39CDE7"/>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Title 1"/>
          <p:cNvSpPr txBox="1">
            <a:spLocks noGrp="1"/>
          </p:cNvSpPr>
          <p:nvPr>
            <p:ph type="title"/>
          </p:nvPr>
        </p:nvSpPr>
        <p:spPr/>
        <p:txBody>
          <a:bodyPr/>
          <a:lstStyle>
            <a:lvl1pPr>
              <a:defRPr/>
            </a:lvl1pPr>
          </a:lstStyle>
          <a:p>
            <a:pPr lvl="0"/>
            <a:r>
              <a:rPr lang="en-US"/>
              <a:t>Click to edit Master title style</a:t>
            </a:r>
          </a:p>
        </p:txBody>
      </p:sp>
      <p:sp>
        <p:nvSpPr>
          <p:cNvPr id="7" name="Date Placeholder 2"/>
          <p:cNvSpPr txBox="1">
            <a:spLocks noGrp="1"/>
          </p:cNvSpPr>
          <p:nvPr>
            <p:ph type="dt" sz="half" idx="7"/>
          </p:nvPr>
        </p:nvSpPr>
        <p:spPr/>
        <p:txBody>
          <a:bodyPr/>
          <a:lstStyle>
            <a:lvl1pPr>
              <a:defRPr/>
            </a:lvl1pPr>
          </a:lstStyle>
          <a:p>
            <a:pPr lvl="0"/>
            <a:fld id="{E651CAF4-A191-485C-9ABD-6C76EB283263}" type="datetime1">
              <a:rPr lang="en-US"/>
              <a:pPr lvl="0"/>
              <a:t>3/18/2020</a:t>
            </a:fld>
            <a:endParaRPr lang="en-US"/>
          </a:p>
        </p:txBody>
      </p:sp>
      <p:sp>
        <p:nvSpPr>
          <p:cNvPr id="8" name="Footer Placeholder 3"/>
          <p:cNvSpPr txBox="1">
            <a:spLocks noGrp="1"/>
          </p:cNvSpPr>
          <p:nvPr>
            <p:ph type="ftr" sz="quarter" idx="9"/>
          </p:nvPr>
        </p:nvSpPr>
        <p:spPr/>
        <p:txBody>
          <a:bodyPr/>
          <a:lstStyle>
            <a:lvl1pPr>
              <a:defRPr/>
            </a:lvl1pPr>
          </a:lstStyle>
          <a:p>
            <a:pPr lvl="0"/>
            <a:endParaRPr lang="en-US"/>
          </a:p>
        </p:txBody>
      </p:sp>
      <p:sp>
        <p:nvSpPr>
          <p:cNvPr id="9" name="Slide Number Placeholder 4"/>
          <p:cNvSpPr txBox="1">
            <a:spLocks noGrp="1"/>
          </p:cNvSpPr>
          <p:nvPr>
            <p:ph type="sldNum" sz="quarter" idx="8"/>
          </p:nvPr>
        </p:nvSpPr>
        <p:spPr/>
        <p:txBody>
          <a:bodyPr/>
          <a:lstStyle>
            <a:lvl1pPr>
              <a:defRPr/>
            </a:lvl1pPr>
          </a:lstStyle>
          <a:p>
            <a:pPr lvl="0"/>
            <a:fld id="{20ABCD50-DE7F-4A5C-A58F-F53939A489CA}" type="slidenum">
              <a:t>‹#›</a:t>
            </a:fld>
            <a:endParaRPr lang="en-US"/>
          </a:p>
        </p:txBody>
      </p:sp>
    </p:spTree>
    <p:extLst>
      <p:ext uri="{BB962C8B-B14F-4D97-AF65-F5344CB8AC3E}">
        <p14:creationId xmlns:p14="http://schemas.microsoft.com/office/powerpoint/2010/main" val="270979661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2" name="Picture 4" descr="HD-ShadowShort.png">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10585825" y="1971236"/>
            <a:ext cx="1602998" cy="144274"/>
          </a:xfrm>
          <a:prstGeom prst="rect">
            <a:avLst/>
          </a:prstGeom>
          <a:noFill/>
          <a:ln cap="flat">
            <a:noFill/>
          </a:ln>
        </p:spPr>
      </p:pic>
      <p:sp>
        <p:nvSpPr>
          <p:cNvPr id="3" name="Rectangle 5"/>
          <p:cNvSpPr/>
          <p:nvPr/>
        </p:nvSpPr>
        <p:spPr>
          <a:xfrm>
            <a:off x="10585825" y="609603"/>
            <a:ext cx="1602998" cy="1368198"/>
          </a:xfrm>
          <a:prstGeom prst="rect">
            <a:avLst/>
          </a:prstGeom>
          <a:solidFill>
            <a:srgbClr val="39CDE7"/>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Date Placeholder 1"/>
          <p:cNvSpPr txBox="1">
            <a:spLocks noGrp="1"/>
          </p:cNvSpPr>
          <p:nvPr>
            <p:ph type="dt" sz="half" idx="7"/>
          </p:nvPr>
        </p:nvSpPr>
        <p:spPr/>
        <p:txBody>
          <a:bodyPr/>
          <a:lstStyle>
            <a:lvl1pPr>
              <a:defRPr/>
            </a:lvl1pPr>
          </a:lstStyle>
          <a:p>
            <a:pPr lvl="0"/>
            <a:fld id="{B61EAF15-21AE-4030-AA82-BE9168BD56FE}" type="datetime1">
              <a:rPr lang="en-US"/>
              <a:pPr lvl="0"/>
              <a:t>3/18/2020</a:t>
            </a:fld>
            <a:endParaRPr lang="en-US"/>
          </a:p>
        </p:txBody>
      </p:sp>
      <p:sp>
        <p:nvSpPr>
          <p:cNvPr id="5" name="Footer Placeholder 2"/>
          <p:cNvSpPr txBox="1">
            <a:spLocks noGrp="1"/>
          </p:cNvSpPr>
          <p:nvPr>
            <p:ph type="ftr" sz="quarter" idx="9"/>
          </p:nvPr>
        </p:nvSpPr>
        <p:spPr/>
        <p:txBody>
          <a:bodyPr/>
          <a:lstStyle>
            <a:lvl1pPr>
              <a:defRPr/>
            </a:lvl1pPr>
          </a:lstStyle>
          <a:p>
            <a:pPr lvl="0"/>
            <a:endParaRPr lang="en-US"/>
          </a:p>
        </p:txBody>
      </p:sp>
      <p:sp>
        <p:nvSpPr>
          <p:cNvPr id="6" name="Slide Number Placeholder 3"/>
          <p:cNvSpPr txBox="1">
            <a:spLocks noGrp="1"/>
          </p:cNvSpPr>
          <p:nvPr>
            <p:ph type="sldNum" sz="quarter" idx="8"/>
          </p:nvPr>
        </p:nvSpPr>
        <p:spPr/>
        <p:txBody>
          <a:bodyPr/>
          <a:lstStyle>
            <a:lvl1pPr>
              <a:defRPr/>
            </a:lvl1pPr>
          </a:lstStyle>
          <a:p>
            <a:pPr lvl="0"/>
            <a:fld id="{B11656DD-17F4-4863-B8B8-56B5179B250B}" type="slidenum">
              <a:t>‹#›</a:t>
            </a:fld>
            <a:endParaRPr lang="en-US"/>
          </a:p>
        </p:txBody>
      </p:sp>
    </p:spTree>
    <p:extLst>
      <p:ext uri="{BB962C8B-B14F-4D97-AF65-F5344CB8AC3E}">
        <p14:creationId xmlns:p14="http://schemas.microsoft.com/office/powerpoint/2010/main" val="117638948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2" name="Picture 7" descr="HD-ShadowLong.png">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0" y="1970239"/>
            <a:ext cx="10437811" cy="321164"/>
          </a:xfrm>
          <a:prstGeom prst="rect">
            <a:avLst/>
          </a:prstGeom>
          <a:noFill/>
          <a:ln cap="flat">
            <a:noFill/>
          </a:ln>
        </p:spPr>
      </p:pic>
      <p:pic>
        <p:nvPicPr>
          <p:cNvPr id="3" name="Picture 8" descr="HD-ShadowShort.png">
            <a:extLst>
              <a:ext uri="{FF2B5EF4-FFF2-40B4-BE49-F238E27FC236}">
                <a16:creationId xmlns:a16="http://schemas.microsoft.com/office/drawing/2014/main" id="{00000000-0000-0000-0000-000000000000}"/>
              </a:ext>
            </a:extLst>
          </p:cNvPr>
          <p:cNvPicPr>
            <a:picLocks noChangeAspect="1"/>
          </p:cNvPicPr>
          <p:nvPr/>
        </p:nvPicPr>
        <p:blipFill>
          <a:blip r:embed="rId3"/>
          <a:stretch>
            <a:fillRect/>
          </a:stretch>
        </p:blipFill>
        <p:spPr>
          <a:xfrm>
            <a:off x="10585825" y="1971236"/>
            <a:ext cx="1602998" cy="144274"/>
          </a:xfrm>
          <a:prstGeom prst="rect">
            <a:avLst/>
          </a:prstGeom>
          <a:noFill/>
          <a:ln cap="flat">
            <a:noFill/>
          </a:ln>
        </p:spPr>
      </p:pic>
      <p:sp>
        <p:nvSpPr>
          <p:cNvPr id="4" name="Rectangle 9"/>
          <p:cNvSpPr/>
          <p:nvPr/>
        </p:nvSpPr>
        <p:spPr>
          <a:xfrm>
            <a:off x="0" y="609603"/>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10"/>
          <p:cNvSpPr/>
          <p:nvPr/>
        </p:nvSpPr>
        <p:spPr>
          <a:xfrm>
            <a:off x="10585825" y="609603"/>
            <a:ext cx="1602998" cy="1368198"/>
          </a:xfrm>
          <a:prstGeom prst="rect">
            <a:avLst/>
          </a:prstGeom>
          <a:solidFill>
            <a:srgbClr val="39CDE7"/>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Title 1"/>
          <p:cNvSpPr txBox="1">
            <a:spLocks noGrp="1"/>
          </p:cNvSpPr>
          <p:nvPr>
            <p:ph type="title"/>
          </p:nvPr>
        </p:nvSpPr>
        <p:spPr>
          <a:xfrm>
            <a:off x="680322" y="753227"/>
            <a:ext cx="9613855" cy="1080939"/>
          </a:xfrm>
        </p:spPr>
        <p:txBody>
          <a:bodyPr/>
          <a:lstStyle>
            <a:lvl1pPr>
              <a:defRPr/>
            </a:lvl1pPr>
          </a:lstStyle>
          <a:p>
            <a:pPr lvl="0"/>
            <a:r>
              <a:rPr lang="en-US"/>
              <a:t>Click to edit Master title style</a:t>
            </a:r>
          </a:p>
        </p:txBody>
      </p:sp>
      <p:sp>
        <p:nvSpPr>
          <p:cNvPr id="7" name="Content Placeholder 2"/>
          <p:cNvSpPr txBox="1">
            <a:spLocks noGrp="1"/>
          </p:cNvSpPr>
          <p:nvPr>
            <p:ph idx="1"/>
          </p:nvPr>
        </p:nvSpPr>
        <p:spPr>
          <a:xfrm>
            <a:off x="4685842" y="2336877"/>
            <a:ext cx="5608335" cy="3599316"/>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ext Placeholder 3"/>
          <p:cNvSpPr txBox="1">
            <a:spLocks noGrp="1"/>
          </p:cNvSpPr>
          <p:nvPr>
            <p:ph type="body" idx="2"/>
          </p:nvPr>
        </p:nvSpPr>
        <p:spPr>
          <a:xfrm>
            <a:off x="680322" y="2336868"/>
            <a:ext cx="3790078" cy="3599316"/>
          </a:xfrm>
        </p:spPr>
        <p:txBody>
          <a:bodyPr anchor="ctr"/>
          <a:lstStyle>
            <a:lvl1pPr marL="0" indent="0">
              <a:buNone/>
              <a:defRPr sz="1600"/>
            </a:lvl1pPr>
          </a:lstStyle>
          <a:p>
            <a:pPr lvl="0"/>
            <a:r>
              <a:rPr lang="en-US"/>
              <a:t>Edit Master text styles</a:t>
            </a:r>
          </a:p>
        </p:txBody>
      </p:sp>
      <p:sp>
        <p:nvSpPr>
          <p:cNvPr id="9" name="Date Placeholder 4"/>
          <p:cNvSpPr txBox="1">
            <a:spLocks noGrp="1"/>
          </p:cNvSpPr>
          <p:nvPr>
            <p:ph type="dt" sz="half" idx="7"/>
          </p:nvPr>
        </p:nvSpPr>
        <p:spPr/>
        <p:txBody>
          <a:bodyPr/>
          <a:lstStyle>
            <a:lvl1pPr>
              <a:defRPr/>
            </a:lvl1pPr>
          </a:lstStyle>
          <a:p>
            <a:pPr lvl="0"/>
            <a:fld id="{0D3D80C2-8956-40F5-B5FD-DAC563589F61}" type="datetime1">
              <a:rPr lang="en-US"/>
              <a:pPr lvl="0"/>
              <a:t>3/18/2020</a:t>
            </a:fld>
            <a:endParaRPr lang="en-US"/>
          </a:p>
        </p:txBody>
      </p:sp>
      <p:sp>
        <p:nvSpPr>
          <p:cNvPr id="10" name="Footer Placeholder 5"/>
          <p:cNvSpPr txBox="1">
            <a:spLocks noGrp="1"/>
          </p:cNvSpPr>
          <p:nvPr>
            <p:ph type="ftr" sz="quarter" idx="9"/>
          </p:nvPr>
        </p:nvSpPr>
        <p:spPr/>
        <p:txBody>
          <a:bodyPr/>
          <a:lstStyle>
            <a:lvl1pPr>
              <a:defRPr/>
            </a:lvl1pPr>
          </a:lstStyle>
          <a:p>
            <a:pPr lvl="0"/>
            <a:endParaRPr lang="en-US"/>
          </a:p>
        </p:txBody>
      </p:sp>
      <p:sp>
        <p:nvSpPr>
          <p:cNvPr id="11" name="Slide Number Placeholder 6"/>
          <p:cNvSpPr txBox="1">
            <a:spLocks noGrp="1"/>
          </p:cNvSpPr>
          <p:nvPr>
            <p:ph type="sldNum" sz="quarter" idx="8"/>
          </p:nvPr>
        </p:nvSpPr>
        <p:spPr/>
        <p:txBody>
          <a:bodyPr/>
          <a:lstStyle>
            <a:lvl1pPr>
              <a:defRPr/>
            </a:lvl1pPr>
          </a:lstStyle>
          <a:p>
            <a:pPr lvl="0"/>
            <a:fld id="{FCF382B5-F35A-490F-9CDF-6371ED20EDBF}" type="slidenum">
              <a:t>‹#›</a:t>
            </a:fld>
            <a:endParaRPr lang="en-US"/>
          </a:p>
        </p:txBody>
      </p:sp>
    </p:spTree>
    <p:extLst>
      <p:ext uri="{BB962C8B-B14F-4D97-AF65-F5344CB8AC3E}">
        <p14:creationId xmlns:p14="http://schemas.microsoft.com/office/powerpoint/2010/main" val="217305881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 name="Picture 7" descr="HD-ShadowLong.png">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0" y="1970239"/>
            <a:ext cx="10437811" cy="321164"/>
          </a:xfrm>
          <a:prstGeom prst="rect">
            <a:avLst/>
          </a:prstGeom>
          <a:noFill/>
          <a:ln cap="flat">
            <a:noFill/>
          </a:ln>
        </p:spPr>
      </p:pic>
      <p:pic>
        <p:nvPicPr>
          <p:cNvPr id="3" name="Picture 8" descr="HD-ShadowShort.png">
            <a:extLst>
              <a:ext uri="{FF2B5EF4-FFF2-40B4-BE49-F238E27FC236}">
                <a16:creationId xmlns:a16="http://schemas.microsoft.com/office/drawing/2014/main" id="{00000000-0000-0000-0000-000000000000}"/>
              </a:ext>
            </a:extLst>
          </p:cNvPr>
          <p:cNvPicPr>
            <a:picLocks noChangeAspect="1"/>
          </p:cNvPicPr>
          <p:nvPr/>
        </p:nvPicPr>
        <p:blipFill>
          <a:blip r:embed="rId3"/>
          <a:stretch>
            <a:fillRect/>
          </a:stretch>
        </p:blipFill>
        <p:spPr>
          <a:xfrm>
            <a:off x="10585825" y="1971236"/>
            <a:ext cx="1602998" cy="144274"/>
          </a:xfrm>
          <a:prstGeom prst="rect">
            <a:avLst/>
          </a:prstGeom>
          <a:noFill/>
          <a:ln cap="flat">
            <a:noFill/>
          </a:ln>
        </p:spPr>
      </p:pic>
      <p:sp>
        <p:nvSpPr>
          <p:cNvPr id="4" name="Rectangle 9"/>
          <p:cNvSpPr/>
          <p:nvPr/>
        </p:nvSpPr>
        <p:spPr>
          <a:xfrm>
            <a:off x="0" y="609603"/>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10"/>
          <p:cNvSpPr/>
          <p:nvPr/>
        </p:nvSpPr>
        <p:spPr>
          <a:xfrm>
            <a:off x="10585825" y="609603"/>
            <a:ext cx="1602998" cy="1368198"/>
          </a:xfrm>
          <a:prstGeom prst="rect">
            <a:avLst/>
          </a:prstGeom>
          <a:solidFill>
            <a:srgbClr val="39CDE7"/>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Title 1"/>
          <p:cNvSpPr txBox="1">
            <a:spLocks noGrp="1"/>
          </p:cNvSpPr>
          <p:nvPr>
            <p:ph type="title"/>
          </p:nvPr>
        </p:nvSpPr>
        <p:spPr>
          <a:xfrm>
            <a:off x="680322" y="753227"/>
            <a:ext cx="9613855" cy="1080939"/>
          </a:xfrm>
        </p:spPr>
        <p:txBody>
          <a:bodyPr/>
          <a:lstStyle>
            <a:lvl1pPr>
              <a:defRPr/>
            </a:lvl1pPr>
          </a:lstStyle>
          <a:p>
            <a:pPr lvl="0"/>
            <a:r>
              <a:rPr lang="en-US"/>
              <a:t>Click to edit Master title style</a:t>
            </a:r>
          </a:p>
        </p:txBody>
      </p:sp>
      <p:sp>
        <p:nvSpPr>
          <p:cNvPr id="7" name="Picture Placeholder 2"/>
          <p:cNvSpPr txBox="1">
            <a:spLocks noGrp="1"/>
          </p:cNvSpPr>
          <p:nvPr>
            <p:ph type="pic" idx="1"/>
          </p:nvPr>
        </p:nvSpPr>
        <p:spPr>
          <a:xfrm>
            <a:off x="4868329" y="2336877"/>
            <a:ext cx="5425848" cy="3599316"/>
          </a:xfrm>
          <a:effectLst>
            <a:outerShdw dist="63496" dir="5039953" algn="tl">
              <a:srgbClr val="000000">
                <a:alpha val="41000"/>
              </a:srgbClr>
            </a:outerShdw>
          </a:effectLst>
        </p:spPr>
        <p:txBody>
          <a:bodyPr/>
          <a:lstStyle>
            <a:lvl1pPr marL="0" indent="0">
              <a:buNone/>
              <a:defRPr sz="3200"/>
            </a:lvl1pPr>
          </a:lstStyle>
          <a:p>
            <a:pPr lvl="0"/>
            <a:r>
              <a:rPr lang="en-US"/>
              <a:t>Click icon to add picture</a:t>
            </a:r>
          </a:p>
        </p:txBody>
      </p:sp>
      <p:sp>
        <p:nvSpPr>
          <p:cNvPr id="8" name="Text Placeholder 3"/>
          <p:cNvSpPr txBox="1">
            <a:spLocks noGrp="1"/>
          </p:cNvSpPr>
          <p:nvPr>
            <p:ph type="body" idx="2"/>
          </p:nvPr>
        </p:nvSpPr>
        <p:spPr>
          <a:xfrm>
            <a:off x="680322" y="2336877"/>
            <a:ext cx="3876260" cy="3599316"/>
          </a:xfrm>
        </p:spPr>
        <p:txBody>
          <a:bodyPr anchor="ctr"/>
          <a:lstStyle>
            <a:lvl1pPr marL="0" indent="0">
              <a:buNone/>
              <a:defRPr sz="1600"/>
            </a:lvl1pPr>
          </a:lstStyle>
          <a:p>
            <a:pPr lvl="0"/>
            <a:r>
              <a:rPr lang="en-US"/>
              <a:t>Edit Master text styles</a:t>
            </a:r>
          </a:p>
        </p:txBody>
      </p:sp>
      <p:sp>
        <p:nvSpPr>
          <p:cNvPr id="9" name="Date Placeholder 4"/>
          <p:cNvSpPr txBox="1">
            <a:spLocks noGrp="1"/>
          </p:cNvSpPr>
          <p:nvPr>
            <p:ph type="dt" sz="half" idx="7"/>
          </p:nvPr>
        </p:nvSpPr>
        <p:spPr/>
        <p:txBody>
          <a:bodyPr/>
          <a:lstStyle>
            <a:lvl1pPr>
              <a:defRPr/>
            </a:lvl1pPr>
          </a:lstStyle>
          <a:p>
            <a:pPr lvl="0"/>
            <a:fld id="{3C23B15C-2B71-4FDC-9D98-FBE3D99F841E}" type="datetime1">
              <a:rPr lang="en-US"/>
              <a:pPr lvl="0"/>
              <a:t>3/18/2020</a:t>
            </a:fld>
            <a:endParaRPr lang="en-US"/>
          </a:p>
        </p:txBody>
      </p:sp>
      <p:sp>
        <p:nvSpPr>
          <p:cNvPr id="10" name="Footer Placeholder 5"/>
          <p:cNvSpPr txBox="1">
            <a:spLocks noGrp="1"/>
          </p:cNvSpPr>
          <p:nvPr>
            <p:ph type="ftr" sz="quarter" idx="9"/>
          </p:nvPr>
        </p:nvSpPr>
        <p:spPr/>
        <p:txBody>
          <a:bodyPr/>
          <a:lstStyle>
            <a:lvl1pPr>
              <a:defRPr/>
            </a:lvl1pPr>
          </a:lstStyle>
          <a:p>
            <a:pPr lvl="0"/>
            <a:endParaRPr lang="en-US"/>
          </a:p>
        </p:txBody>
      </p:sp>
      <p:sp>
        <p:nvSpPr>
          <p:cNvPr id="11" name="Slide Number Placeholder 6"/>
          <p:cNvSpPr txBox="1">
            <a:spLocks noGrp="1"/>
          </p:cNvSpPr>
          <p:nvPr>
            <p:ph type="sldNum" sz="quarter" idx="8"/>
          </p:nvPr>
        </p:nvSpPr>
        <p:spPr/>
        <p:txBody>
          <a:bodyPr/>
          <a:lstStyle>
            <a:lvl1pPr>
              <a:defRPr/>
            </a:lvl1pPr>
          </a:lstStyle>
          <a:p>
            <a:pPr lvl="0"/>
            <a:fld id="{1AEC3A41-FF9E-4F64-B2E2-0E7E4BEFFED9}" type="slidenum">
              <a:t>‹#›</a:t>
            </a:fld>
            <a:endParaRPr lang="en-US"/>
          </a:p>
        </p:txBody>
      </p:sp>
    </p:spTree>
    <p:extLst>
      <p:ext uri="{BB962C8B-B14F-4D97-AF65-F5344CB8AC3E}">
        <p14:creationId xmlns:p14="http://schemas.microsoft.com/office/powerpoint/2010/main" val="74960072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2" name="Picture 7" descr="HD-ShadowLong.png">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0" y="5928631"/>
            <a:ext cx="10437811" cy="321164"/>
          </a:xfrm>
          <a:prstGeom prst="rect">
            <a:avLst/>
          </a:prstGeom>
          <a:noFill/>
          <a:ln cap="flat">
            <a:noFill/>
          </a:ln>
        </p:spPr>
      </p:pic>
      <p:pic>
        <p:nvPicPr>
          <p:cNvPr id="3" name="Picture 8" descr="HD-ShadowShort.png">
            <a:extLst>
              <a:ext uri="{FF2B5EF4-FFF2-40B4-BE49-F238E27FC236}">
                <a16:creationId xmlns:a16="http://schemas.microsoft.com/office/drawing/2014/main" id="{00000000-0000-0000-0000-000000000000}"/>
              </a:ext>
            </a:extLst>
          </p:cNvPr>
          <p:cNvPicPr>
            <a:picLocks noChangeAspect="1"/>
          </p:cNvPicPr>
          <p:nvPr/>
        </p:nvPicPr>
        <p:blipFill>
          <a:blip r:embed="rId3"/>
          <a:stretch>
            <a:fillRect/>
          </a:stretch>
        </p:blipFill>
        <p:spPr>
          <a:xfrm>
            <a:off x="10585825" y="5929618"/>
            <a:ext cx="1602998" cy="144274"/>
          </a:xfrm>
          <a:prstGeom prst="rect">
            <a:avLst/>
          </a:prstGeom>
          <a:noFill/>
          <a:ln cap="flat">
            <a:noFill/>
          </a:ln>
        </p:spPr>
      </p:pic>
      <p:sp>
        <p:nvSpPr>
          <p:cNvPr id="4" name="Rectangle 9"/>
          <p:cNvSpPr/>
          <p:nvPr/>
        </p:nvSpPr>
        <p:spPr>
          <a:xfrm>
            <a:off x="0" y="4567985"/>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10"/>
          <p:cNvSpPr/>
          <p:nvPr/>
        </p:nvSpPr>
        <p:spPr>
          <a:xfrm>
            <a:off x="10585825" y="4567985"/>
            <a:ext cx="1602998" cy="1368198"/>
          </a:xfrm>
          <a:prstGeom prst="rect">
            <a:avLst/>
          </a:prstGeom>
          <a:solidFill>
            <a:srgbClr val="39CDE7"/>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Title 1"/>
          <p:cNvSpPr txBox="1">
            <a:spLocks noGrp="1"/>
          </p:cNvSpPr>
          <p:nvPr>
            <p:ph type="title"/>
          </p:nvPr>
        </p:nvSpPr>
        <p:spPr>
          <a:xfrm>
            <a:off x="680322" y="4711619"/>
            <a:ext cx="9613855" cy="453048"/>
          </a:xfrm>
        </p:spPr>
        <p:txBody>
          <a:bodyPr anchor="b"/>
          <a:lstStyle>
            <a:lvl1pPr>
              <a:defRPr sz="2400"/>
            </a:lvl1pPr>
          </a:lstStyle>
          <a:p>
            <a:pPr lvl="0"/>
            <a:r>
              <a:rPr lang="en-US"/>
              <a:t>Click to edit Master title style</a:t>
            </a:r>
          </a:p>
        </p:txBody>
      </p:sp>
      <p:sp>
        <p:nvSpPr>
          <p:cNvPr id="7" name="Picture Placeholder 2"/>
          <p:cNvSpPr txBox="1">
            <a:spLocks noGrp="1"/>
          </p:cNvSpPr>
          <p:nvPr>
            <p:ph type="pic" idx="4294967295"/>
          </p:nvPr>
        </p:nvSpPr>
        <p:spPr>
          <a:xfrm>
            <a:off x="680322" y="609593"/>
            <a:ext cx="9613855" cy="3589577"/>
          </a:xfrm>
          <a:effectLst>
            <a:outerShdw dist="63496" dir="5039953" algn="tl">
              <a:srgbClr val="000000">
                <a:alpha val="41000"/>
              </a:srgbClr>
            </a:outerShdw>
          </a:effectLst>
        </p:spPr>
        <p:txBody>
          <a:bodyPr/>
          <a:lstStyle>
            <a:lvl1pPr marL="0" indent="0">
              <a:buNone/>
              <a:defRPr sz="3200"/>
            </a:lvl1pPr>
          </a:lstStyle>
          <a:p>
            <a:pPr lvl="0"/>
            <a:r>
              <a:rPr lang="en-US"/>
              <a:t>Click icon to add picture</a:t>
            </a:r>
          </a:p>
        </p:txBody>
      </p:sp>
      <p:sp>
        <p:nvSpPr>
          <p:cNvPr id="8" name="Text Placeholder 3"/>
          <p:cNvSpPr txBox="1">
            <a:spLocks noGrp="1"/>
          </p:cNvSpPr>
          <p:nvPr>
            <p:ph type="body" idx="4294967295"/>
          </p:nvPr>
        </p:nvSpPr>
        <p:spPr>
          <a:xfrm>
            <a:off x="680322" y="5169578"/>
            <a:ext cx="9613864" cy="622971"/>
          </a:xfrm>
        </p:spPr>
        <p:txBody>
          <a:bodyPr/>
          <a:lstStyle>
            <a:lvl1pPr marL="0" indent="0">
              <a:buNone/>
              <a:defRPr sz="1600"/>
            </a:lvl1pPr>
          </a:lstStyle>
          <a:p>
            <a:pPr lvl="0"/>
            <a:r>
              <a:rPr lang="en-US"/>
              <a:t>Edit Master text styles</a:t>
            </a:r>
          </a:p>
        </p:txBody>
      </p:sp>
      <p:sp>
        <p:nvSpPr>
          <p:cNvPr id="9" name="Date Placeholder 4"/>
          <p:cNvSpPr txBox="1">
            <a:spLocks noGrp="1"/>
          </p:cNvSpPr>
          <p:nvPr>
            <p:ph type="dt" sz="half" idx="7"/>
          </p:nvPr>
        </p:nvSpPr>
        <p:spPr/>
        <p:txBody>
          <a:bodyPr/>
          <a:lstStyle>
            <a:lvl1pPr>
              <a:defRPr/>
            </a:lvl1pPr>
          </a:lstStyle>
          <a:p>
            <a:pPr lvl="0"/>
            <a:fld id="{3FF7B22E-ED07-4AD8-B497-08B8DFA24816}" type="datetime1">
              <a:rPr lang="en-US"/>
              <a:pPr lvl="0"/>
              <a:t>3/18/2020</a:t>
            </a:fld>
            <a:endParaRPr lang="en-US"/>
          </a:p>
        </p:txBody>
      </p:sp>
      <p:sp>
        <p:nvSpPr>
          <p:cNvPr id="10" name="Footer Placeholder 5"/>
          <p:cNvSpPr txBox="1">
            <a:spLocks noGrp="1"/>
          </p:cNvSpPr>
          <p:nvPr>
            <p:ph type="ftr" sz="quarter" idx="9"/>
          </p:nvPr>
        </p:nvSpPr>
        <p:spPr/>
        <p:txBody>
          <a:bodyPr/>
          <a:lstStyle>
            <a:lvl1pPr>
              <a:defRPr/>
            </a:lvl1pPr>
          </a:lstStyle>
          <a:p>
            <a:pPr lvl="0"/>
            <a:endParaRPr lang="en-US"/>
          </a:p>
        </p:txBody>
      </p:sp>
      <p:sp>
        <p:nvSpPr>
          <p:cNvPr id="11" name="Slide Number Placeholder 6"/>
          <p:cNvSpPr txBox="1">
            <a:spLocks noGrp="1"/>
          </p:cNvSpPr>
          <p:nvPr>
            <p:ph type="sldNum" sz="quarter" idx="8"/>
          </p:nvPr>
        </p:nvSpPr>
        <p:spPr>
          <a:xfrm>
            <a:off x="10729450" y="4711308"/>
            <a:ext cx="1154146" cy="1090787"/>
          </a:xfrm>
        </p:spPr>
        <p:txBody>
          <a:bodyPr/>
          <a:lstStyle>
            <a:lvl1pPr>
              <a:defRPr/>
            </a:lvl1pPr>
          </a:lstStyle>
          <a:p>
            <a:pPr lvl="0"/>
            <a:fld id="{6BD3AE61-50F3-4C7E-9CBF-6979295E0F58}" type="slidenum">
              <a:t>‹#›</a:t>
            </a:fld>
            <a:endParaRPr lang="en-US"/>
          </a:p>
        </p:txBody>
      </p:sp>
    </p:spTree>
    <p:extLst>
      <p:ext uri="{BB962C8B-B14F-4D97-AF65-F5344CB8AC3E}">
        <p14:creationId xmlns:p14="http://schemas.microsoft.com/office/powerpoint/2010/main" val="128319772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2" name="Picture 7" descr="HD-ShadowLong.png">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0" y="5928631"/>
            <a:ext cx="10437811" cy="321164"/>
          </a:xfrm>
          <a:prstGeom prst="rect">
            <a:avLst/>
          </a:prstGeom>
          <a:noFill/>
          <a:ln cap="flat">
            <a:noFill/>
          </a:ln>
        </p:spPr>
      </p:pic>
      <p:pic>
        <p:nvPicPr>
          <p:cNvPr id="3" name="Picture 8" descr="HD-ShadowShort.png">
            <a:extLst>
              <a:ext uri="{FF2B5EF4-FFF2-40B4-BE49-F238E27FC236}">
                <a16:creationId xmlns:a16="http://schemas.microsoft.com/office/drawing/2014/main" id="{00000000-0000-0000-0000-000000000000}"/>
              </a:ext>
            </a:extLst>
          </p:cNvPr>
          <p:cNvPicPr>
            <a:picLocks noChangeAspect="1"/>
          </p:cNvPicPr>
          <p:nvPr/>
        </p:nvPicPr>
        <p:blipFill>
          <a:blip r:embed="rId3"/>
          <a:stretch>
            <a:fillRect/>
          </a:stretch>
        </p:blipFill>
        <p:spPr>
          <a:xfrm>
            <a:off x="10585825" y="5929618"/>
            <a:ext cx="1602998" cy="144274"/>
          </a:xfrm>
          <a:prstGeom prst="rect">
            <a:avLst/>
          </a:prstGeom>
          <a:noFill/>
          <a:ln cap="flat">
            <a:noFill/>
          </a:ln>
        </p:spPr>
      </p:pic>
      <p:sp>
        <p:nvSpPr>
          <p:cNvPr id="4" name="Rectangle 9"/>
          <p:cNvSpPr/>
          <p:nvPr/>
        </p:nvSpPr>
        <p:spPr>
          <a:xfrm>
            <a:off x="0" y="4567985"/>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10"/>
          <p:cNvSpPr/>
          <p:nvPr/>
        </p:nvSpPr>
        <p:spPr>
          <a:xfrm>
            <a:off x="10585825" y="4567985"/>
            <a:ext cx="1602998" cy="1368198"/>
          </a:xfrm>
          <a:prstGeom prst="rect">
            <a:avLst/>
          </a:prstGeom>
          <a:solidFill>
            <a:srgbClr val="39CDE7"/>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Title 1"/>
          <p:cNvSpPr txBox="1">
            <a:spLocks noGrp="1"/>
          </p:cNvSpPr>
          <p:nvPr>
            <p:ph type="title"/>
          </p:nvPr>
        </p:nvSpPr>
        <p:spPr>
          <a:xfrm>
            <a:off x="680322" y="609593"/>
            <a:ext cx="9613855" cy="3592750"/>
          </a:xfrm>
        </p:spPr>
        <p:txBody>
          <a:bodyPr/>
          <a:lstStyle>
            <a:lvl1pPr>
              <a:defRPr sz="3200"/>
            </a:lvl1pPr>
          </a:lstStyle>
          <a:p>
            <a:pPr lvl="0"/>
            <a:r>
              <a:rPr lang="en-US"/>
              <a:t>Click to edit Master title style</a:t>
            </a:r>
          </a:p>
        </p:txBody>
      </p:sp>
      <p:sp>
        <p:nvSpPr>
          <p:cNvPr id="7" name="Text Placeholder 3"/>
          <p:cNvSpPr txBox="1">
            <a:spLocks noGrp="1"/>
          </p:cNvSpPr>
          <p:nvPr>
            <p:ph type="body" idx="4294967295"/>
          </p:nvPr>
        </p:nvSpPr>
        <p:spPr>
          <a:xfrm>
            <a:off x="680322" y="4711610"/>
            <a:ext cx="9613855" cy="1090787"/>
          </a:xfrm>
        </p:spPr>
        <p:txBody>
          <a:bodyPr anchor="ctr"/>
          <a:lstStyle>
            <a:lvl1pPr marL="0" indent="0">
              <a:buNone/>
              <a:defRPr sz="1600"/>
            </a:lvl1pPr>
          </a:lstStyle>
          <a:p>
            <a:pPr lvl="0"/>
            <a:r>
              <a:rPr lang="en-US"/>
              <a:t>Edit Master text styles</a:t>
            </a:r>
          </a:p>
        </p:txBody>
      </p:sp>
      <p:sp>
        <p:nvSpPr>
          <p:cNvPr id="8" name="Date Placeholder 4"/>
          <p:cNvSpPr txBox="1">
            <a:spLocks noGrp="1"/>
          </p:cNvSpPr>
          <p:nvPr>
            <p:ph type="dt" sz="half" idx="7"/>
          </p:nvPr>
        </p:nvSpPr>
        <p:spPr/>
        <p:txBody>
          <a:bodyPr/>
          <a:lstStyle>
            <a:lvl1pPr>
              <a:defRPr/>
            </a:lvl1pPr>
          </a:lstStyle>
          <a:p>
            <a:pPr lvl="0"/>
            <a:fld id="{C805EAC3-5479-4E04-AD57-3462919FF0D2}" type="datetime1">
              <a:rPr lang="en-US"/>
              <a:pPr lvl="0"/>
              <a:t>3/18/2020</a:t>
            </a:fld>
            <a:endParaRPr lang="en-US"/>
          </a:p>
        </p:txBody>
      </p:sp>
      <p:sp>
        <p:nvSpPr>
          <p:cNvPr id="9" name="Footer Placeholder 5"/>
          <p:cNvSpPr txBox="1">
            <a:spLocks noGrp="1"/>
          </p:cNvSpPr>
          <p:nvPr>
            <p:ph type="ftr" sz="quarter" idx="9"/>
          </p:nvPr>
        </p:nvSpPr>
        <p:spPr/>
        <p:txBody>
          <a:bodyPr/>
          <a:lstStyle>
            <a:lvl1pPr>
              <a:defRPr/>
            </a:lvl1pPr>
          </a:lstStyle>
          <a:p>
            <a:pPr lvl="0"/>
            <a:endParaRPr lang="en-US"/>
          </a:p>
        </p:txBody>
      </p:sp>
      <p:sp>
        <p:nvSpPr>
          <p:cNvPr id="10" name="Slide Number Placeholder 6"/>
          <p:cNvSpPr txBox="1">
            <a:spLocks noGrp="1"/>
          </p:cNvSpPr>
          <p:nvPr>
            <p:ph type="sldNum" sz="quarter" idx="8"/>
          </p:nvPr>
        </p:nvSpPr>
        <p:spPr>
          <a:xfrm>
            <a:off x="10729450" y="4711610"/>
            <a:ext cx="1154146" cy="1090787"/>
          </a:xfrm>
        </p:spPr>
        <p:txBody>
          <a:bodyPr/>
          <a:lstStyle>
            <a:lvl1pPr>
              <a:defRPr/>
            </a:lvl1pPr>
          </a:lstStyle>
          <a:p>
            <a:pPr lvl="0"/>
            <a:fld id="{A13AB5D8-3E8B-42B9-A056-3B41292644D8}" type="slidenum">
              <a:t>‹#›</a:t>
            </a:fld>
            <a:endParaRPr lang="en-US"/>
          </a:p>
        </p:txBody>
      </p:sp>
    </p:spTree>
    <p:extLst>
      <p:ext uri="{BB962C8B-B14F-4D97-AF65-F5344CB8AC3E}">
        <p14:creationId xmlns:p14="http://schemas.microsoft.com/office/powerpoint/2010/main" val="15689479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2" name="Picture 10" descr="HD-ShadowLong.png">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0" y="5928631"/>
            <a:ext cx="10437811" cy="321164"/>
          </a:xfrm>
          <a:prstGeom prst="rect">
            <a:avLst/>
          </a:prstGeom>
          <a:noFill/>
          <a:ln cap="flat">
            <a:noFill/>
          </a:ln>
        </p:spPr>
      </p:pic>
      <p:pic>
        <p:nvPicPr>
          <p:cNvPr id="3" name="Picture 12" descr="HD-ShadowShort.png">
            <a:extLst>
              <a:ext uri="{FF2B5EF4-FFF2-40B4-BE49-F238E27FC236}">
                <a16:creationId xmlns:a16="http://schemas.microsoft.com/office/drawing/2014/main" id="{00000000-0000-0000-0000-000000000000}"/>
              </a:ext>
            </a:extLst>
          </p:cNvPr>
          <p:cNvPicPr>
            <a:picLocks noChangeAspect="1"/>
          </p:cNvPicPr>
          <p:nvPr/>
        </p:nvPicPr>
        <p:blipFill>
          <a:blip r:embed="rId3"/>
          <a:stretch>
            <a:fillRect/>
          </a:stretch>
        </p:blipFill>
        <p:spPr>
          <a:xfrm>
            <a:off x="10585825" y="5929618"/>
            <a:ext cx="1602998" cy="144274"/>
          </a:xfrm>
          <a:prstGeom prst="rect">
            <a:avLst/>
          </a:prstGeom>
          <a:noFill/>
          <a:ln cap="flat">
            <a:noFill/>
          </a:ln>
        </p:spPr>
      </p:pic>
      <p:sp>
        <p:nvSpPr>
          <p:cNvPr id="4" name="Rectangle 13"/>
          <p:cNvSpPr/>
          <p:nvPr/>
        </p:nvSpPr>
        <p:spPr>
          <a:xfrm>
            <a:off x="0" y="4567985"/>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14"/>
          <p:cNvSpPr/>
          <p:nvPr/>
        </p:nvSpPr>
        <p:spPr>
          <a:xfrm>
            <a:off x="10585825" y="4567985"/>
            <a:ext cx="1602998" cy="1368198"/>
          </a:xfrm>
          <a:prstGeom prst="rect">
            <a:avLst/>
          </a:prstGeom>
          <a:solidFill>
            <a:srgbClr val="39CDE7"/>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Title 1"/>
          <p:cNvSpPr txBox="1">
            <a:spLocks noGrp="1"/>
          </p:cNvSpPr>
          <p:nvPr>
            <p:ph type="title"/>
          </p:nvPr>
        </p:nvSpPr>
        <p:spPr>
          <a:xfrm>
            <a:off x="1127857" y="609593"/>
            <a:ext cx="8718877" cy="3036064"/>
          </a:xfrm>
        </p:spPr>
        <p:txBody>
          <a:bodyPr/>
          <a:lstStyle>
            <a:lvl1pPr>
              <a:defRPr sz="3200"/>
            </a:lvl1pPr>
          </a:lstStyle>
          <a:p>
            <a:pPr lvl="0"/>
            <a:r>
              <a:rPr lang="en-US"/>
              <a:t>Click to edit Master title style</a:t>
            </a:r>
          </a:p>
        </p:txBody>
      </p:sp>
      <p:sp>
        <p:nvSpPr>
          <p:cNvPr id="7" name="Text Placeholder 3"/>
          <p:cNvSpPr txBox="1">
            <a:spLocks noGrp="1"/>
          </p:cNvSpPr>
          <p:nvPr>
            <p:ph type="body" idx="4294967295"/>
          </p:nvPr>
        </p:nvSpPr>
        <p:spPr>
          <a:xfrm>
            <a:off x="1402287" y="3653375"/>
            <a:ext cx="8156576" cy="548969"/>
          </a:xfrm>
        </p:spPr>
        <p:txBody>
          <a:bodyPr/>
          <a:lstStyle>
            <a:lvl1pPr marL="0" indent="0">
              <a:buNone/>
              <a:defRPr sz="1400"/>
            </a:lvl1pPr>
          </a:lstStyle>
          <a:p>
            <a:pPr lvl="0"/>
            <a:r>
              <a:rPr lang="en-US"/>
              <a:t>Edit Master text styles</a:t>
            </a:r>
          </a:p>
        </p:txBody>
      </p:sp>
      <p:sp>
        <p:nvSpPr>
          <p:cNvPr id="8" name="Text Placeholder 3"/>
          <p:cNvSpPr txBox="1">
            <a:spLocks noGrp="1"/>
          </p:cNvSpPr>
          <p:nvPr>
            <p:ph type="body" idx="4294967295"/>
          </p:nvPr>
        </p:nvSpPr>
        <p:spPr>
          <a:xfrm>
            <a:off x="680322" y="4711610"/>
            <a:ext cx="9613855" cy="1090787"/>
          </a:xfrm>
        </p:spPr>
        <p:txBody>
          <a:bodyPr anchor="ctr"/>
          <a:lstStyle>
            <a:lvl1pPr marL="0" indent="0">
              <a:buNone/>
              <a:defRPr sz="1600"/>
            </a:lvl1pPr>
          </a:lstStyle>
          <a:p>
            <a:pPr lvl="0"/>
            <a:r>
              <a:rPr lang="en-US"/>
              <a:t>Edit Master text styles</a:t>
            </a:r>
          </a:p>
        </p:txBody>
      </p:sp>
      <p:sp>
        <p:nvSpPr>
          <p:cNvPr id="9" name="Date Placeholder 4"/>
          <p:cNvSpPr txBox="1">
            <a:spLocks noGrp="1"/>
          </p:cNvSpPr>
          <p:nvPr>
            <p:ph type="dt" sz="half" idx="7"/>
          </p:nvPr>
        </p:nvSpPr>
        <p:spPr/>
        <p:txBody>
          <a:bodyPr/>
          <a:lstStyle>
            <a:lvl1pPr>
              <a:defRPr/>
            </a:lvl1pPr>
          </a:lstStyle>
          <a:p>
            <a:pPr lvl="0"/>
            <a:fld id="{F525607D-4522-4B38-A214-8BA880E46FF2}" type="datetime1">
              <a:rPr lang="en-US"/>
              <a:pPr lvl="0"/>
              <a:t>3/18/2020</a:t>
            </a:fld>
            <a:endParaRPr lang="en-US"/>
          </a:p>
        </p:txBody>
      </p:sp>
      <p:sp>
        <p:nvSpPr>
          <p:cNvPr id="10" name="Footer Placeholder 5"/>
          <p:cNvSpPr txBox="1">
            <a:spLocks noGrp="1"/>
          </p:cNvSpPr>
          <p:nvPr>
            <p:ph type="ftr" sz="quarter" idx="9"/>
          </p:nvPr>
        </p:nvSpPr>
        <p:spPr/>
        <p:txBody>
          <a:bodyPr/>
          <a:lstStyle>
            <a:lvl1pPr>
              <a:defRPr/>
            </a:lvl1pPr>
          </a:lstStyle>
          <a:p>
            <a:pPr lvl="0"/>
            <a:endParaRPr lang="en-US"/>
          </a:p>
        </p:txBody>
      </p:sp>
      <p:sp>
        <p:nvSpPr>
          <p:cNvPr id="11" name="Slide Number Placeholder 6"/>
          <p:cNvSpPr txBox="1">
            <a:spLocks noGrp="1"/>
          </p:cNvSpPr>
          <p:nvPr>
            <p:ph type="sldNum" sz="quarter" idx="8"/>
          </p:nvPr>
        </p:nvSpPr>
        <p:spPr>
          <a:xfrm>
            <a:off x="10729450" y="4709928"/>
            <a:ext cx="1154146" cy="1090787"/>
          </a:xfrm>
        </p:spPr>
        <p:txBody>
          <a:bodyPr/>
          <a:lstStyle>
            <a:lvl1pPr>
              <a:defRPr/>
            </a:lvl1pPr>
          </a:lstStyle>
          <a:p>
            <a:pPr lvl="0"/>
            <a:fld id="{9FB408C6-53F5-430B-B7FB-17F0A55752CE}" type="slidenum">
              <a:t>‹#›</a:t>
            </a:fld>
            <a:endParaRPr lang="en-US"/>
          </a:p>
        </p:txBody>
      </p:sp>
      <p:sp>
        <p:nvSpPr>
          <p:cNvPr id="12" name="TextBox 15"/>
          <p:cNvSpPr txBox="1"/>
          <p:nvPr/>
        </p:nvSpPr>
        <p:spPr>
          <a:xfrm>
            <a:off x="583570" y="748116"/>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7200" b="0" i="0" u="none" strike="noStrike" kern="1200" cap="all" spc="0" baseline="0">
                <a:solidFill>
                  <a:srgbClr val="FFFFFF"/>
                </a:solidFill>
                <a:uFillTx/>
                <a:latin typeface="Trebuchet MS"/>
              </a:rPr>
              <a:t>“</a:t>
            </a:r>
          </a:p>
        </p:txBody>
      </p:sp>
      <p:sp>
        <p:nvSpPr>
          <p:cNvPr id="13" name="TextBox 16"/>
          <p:cNvSpPr txBox="1"/>
          <p:nvPr/>
        </p:nvSpPr>
        <p:spPr>
          <a:xfrm>
            <a:off x="9662812" y="3033522"/>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7200" b="0" i="0" u="none" strike="noStrike" kern="1200" cap="all" spc="0" baseline="0">
                <a:solidFill>
                  <a:srgbClr val="FFFFFF"/>
                </a:solidFill>
                <a:uFillTx/>
                <a:latin typeface="Trebuchet MS"/>
              </a:rPr>
              <a:t>”</a:t>
            </a:r>
          </a:p>
        </p:txBody>
      </p:sp>
    </p:spTree>
    <p:extLst>
      <p:ext uri="{BB962C8B-B14F-4D97-AF65-F5344CB8AC3E}">
        <p14:creationId xmlns:p14="http://schemas.microsoft.com/office/powerpoint/2010/main" val="139964679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2" name="Picture 8" descr="HD-ShadowLong.png">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0" y="5928631"/>
            <a:ext cx="10437811" cy="321164"/>
          </a:xfrm>
          <a:prstGeom prst="rect">
            <a:avLst/>
          </a:prstGeom>
          <a:noFill/>
          <a:ln cap="flat">
            <a:noFill/>
          </a:ln>
        </p:spPr>
      </p:pic>
      <p:pic>
        <p:nvPicPr>
          <p:cNvPr id="3" name="Picture 9" descr="HD-ShadowShort.png">
            <a:extLst>
              <a:ext uri="{FF2B5EF4-FFF2-40B4-BE49-F238E27FC236}">
                <a16:creationId xmlns:a16="http://schemas.microsoft.com/office/drawing/2014/main" id="{00000000-0000-0000-0000-000000000000}"/>
              </a:ext>
            </a:extLst>
          </p:cNvPr>
          <p:cNvPicPr>
            <a:picLocks noChangeAspect="1"/>
          </p:cNvPicPr>
          <p:nvPr/>
        </p:nvPicPr>
        <p:blipFill>
          <a:blip r:embed="rId3"/>
          <a:stretch>
            <a:fillRect/>
          </a:stretch>
        </p:blipFill>
        <p:spPr>
          <a:xfrm>
            <a:off x="10585825" y="5929618"/>
            <a:ext cx="1602998" cy="144274"/>
          </a:xfrm>
          <a:prstGeom prst="rect">
            <a:avLst/>
          </a:prstGeom>
          <a:noFill/>
          <a:ln cap="flat">
            <a:noFill/>
          </a:ln>
        </p:spPr>
      </p:pic>
      <p:sp>
        <p:nvSpPr>
          <p:cNvPr id="4" name="Rectangle 10"/>
          <p:cNvSpPr/>
          <p:nvPr/>
        </p:nvSpPr>
        <p:spPr>
          <a:xfrm>
            <a:off x="0" y="4567985"/>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11"/>
          <p:cNvSpPr/>
          <p:nvPr/>
        </p:nvSpPr>
        <p:spPr>
          <a:xfrm>
            <a:off x="10585825" y="4567985"/>
            <a:ext cx="1602998" cy="1368198"/>
          </a:xfrm>
          <a:prstGeom prst="rect">
            <a:avLst/>
          </a:prstGeom>
          <a:solidFill>
            <a:srgbClr val="39CDE7"/>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Title 1"/>
          <p:cNvSpPr txBox="1">
            <a:spLocks noGrp="1"/>
          </p:cNvSpPr>
          <p:nvPr>
            <p:ph type="title"/>
          </p:nvPr>
        </p:nvSpPr>
        <p:spPr>
          <a:xfrm>
            <a:off x="680322" y="4711610"/>
            <a:ext cx="9613864" cy="588535"/>
          </a:xfrm>
        </p:spPr>
        <p:txBody>
          <a:bodyPr anchor="b"/>
          <a:lstStyle>
            <a:lvl1pPr>
              <a:defRPr sz="3200"/>
            </a:lvl1pPr>
          </a:lstStyle>
          <a:p>
            <a:pPr lvl="0"/>
            <a:r>
              <a:rPr lang="en-US"/>
              <a:t>Click to edit Master title style</a:t>
            </a:r>
          </a:p>
        </p:txBody>
      </p:sp>
      <p:sp>
        <p:nvSpPr>
          <p:cNvPr id="7" name="Text Placeholder 3"/>
          <p:cNvSpPr txBox="1">
            <a:spLocks noGrp="1"/>
          </p:cNvSpPr>
          <p:nvPr>
            <p:ph type="body" idx="4294967295"/>
          </p:nvPr>
        </p:nvSpPr>
        <p:spPr>
          <a:xfrm>
            <a:off x="680322" y="5300145"/>
            <a:ext cx="9613864" cy="502252"/>
          </a:xfrm>
        </p:spPr>
        <p:txBody>
          <a:bodyPr/>
          <a:lstStyle>
            <a:lvl1pPr marL="0" indent="0">
              <a:buNone/>
              <a:defRPr sz="1600"/>
            </a:lvl1pPr>
          </a:lstStyle>
          <a:p>
            <a:pPr lvl="0"/>
            <a:r>
              <a:rPr lang="en-US"/>
              <a:t>Edit Master text styles</a:t>
            </a:r>
          </a:p>
        </p:txBody>
      </p:sp>
      <p:sp>
        <p:nvSpPr>
          <p:cNvPr id="8" name="Date Placeholder 4"/>
          <p:cNvSpPr txBox="1">
            <a:spLocks noGrp="1"/>
          </p:cNvSpPr>
          <p:nvPr>
            <p:ph type="dt" sz="half" idx="7"/>
          </p:nvPr>
        </p:nvSpPr>
        <p:spPr/>
        <p:txBody>
          <a:bodyPr/>
          <a:lstStyle>
            <a:lvl1pPr>
              <a:defRPr/>
            </a:lvl1pPr>
          </a:lstStyle>
          <a:p>
            <a:pPr lvl="0"/>
            <a:fld id="{BFFF3F05-2934-4AD7-B575-3228ED5BC11F}" type="datetime1">
              <a:rPr lang="en-US"/>
              <a:pPr lvl="0"/>
              <a:t>3/18/2020</a:t>
            </a:fld>
            <a:endParaRPr lang="en-US"/>
          </a:p>
        </p:txBody>
      </p:sp>
      <p:sp>
        <p:nvSpPr>
          <p:cNvPr id="9" name="Footer Placeholder 5"/>
          <p:cNvSpPr txBox="1">
            <a:spLocks noGrp="1"/>
          </p:cNvSpPr>
          <p:nvPr>
            <p:ph type="ftr" sz="quarter" idx="9"/>
          </p:nvPr>
        </p:nvSpPr>
        <p:spPr/>
        <p:txBody>
          <a:bodyPr/>
          <a:lstStyle>
            <a:lvl1pPr>
              <a:defRPr/>
            </a:lvl1pPr>
          </a:lstStyle>
          <a:p>
            <a:pPr lvl="0"/>
            <a:endParaRPr lang="en-US"/>
          </a:p>
        </p:txBody>
      </p:sp>
      <p:sp>
        <p:nvSpPr>
          <p:cNvPr id="10" name="Slide Number Placeholder 6"/>
          <p:cNvSpPr txBox="1">
            <a:spLocks noGrp="1"/>
          </p:cNvSpPr>
          <p:nvPr>
            <p:ph type="sldNum" sz="quarter" idx="8"/>
          </p:nvPr>
        </p:nvSpPr>
        <p:spPr>
          <a:xfrm>
            <a:off x="10729450" y="4709928"/>
            <a:ext cx="1154146" cy="1090787"/>
          </a:xfrm>
        </p:spPr>
        <p:txBody>
          <a:bodyPr/>
          <a:lstStyle>
            <a:lvl1pPr>
              <a:defRPr/>
            </a:lvl1pPr>
          </a:lstStyle>
          <a:p>
            <a:pPr lvl="0"/>
            <a:fld id="{2507E269-558A-4E98-B72E-3686105946C2}" type="slidenum">
              <a:t>‹#›</a:t>
            </a:fld>
            <a:endParaRPr lang="en-US"/>
          </a:p>
        </p:txBody>
      </p:sp>
    </p:spTree>
    <p:extLst>
      <p:ext uri="{BB962C8B-B14F-4D97-AF65-F5344CB8AC3E}">
        <p14:creationId xmlns:p14="http://schemas.microsoft.com/office/powerpoint/2010/main" val="415102066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2" name="Picture 12" descr="HD-ShadowLong.png">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0" y="1970239"/>
            <a:ext cx="10437811" cy="321164"/>
          </a:xfrm>
          <a:prstGeom prst="rect">
            <a:avLst/>
          </a:prstGeom>
          <a:noFill/>
          <a:ln cap="flat">
            <a:noFill/>
          </a:ln>
        </p:spPr>
      </p:pic>
      <p:pic>
        <p:nvPicPr>
          <p:cNvPr id="3" name="Picture 13" descr="HD-ShadowShort.png">
            <a:extLst>
              <a:ext uri="{FF2B5EF4-FFF2-40B4-BE49-F238E27FC236}">
                <a16:creationId xmlns:a16="http://schemas.microsoft.com/office/drawing/2014/main" id="{00000000-0000-0000-0000-000000000000}"/>
              </a:ext>
            </a:extLst>
          </p:cNvPr>
          <p:cNvPicPr>
            <a:picLocks noChangeAspect="1"/>
          </p:cNvPicPr>
          <p:nvPr/>
        </p:nvPicPr>
        <p:blipFill>
          <a:blip r:embed="rId3"/>
          <a:stretch>
            <a:fillRect/>
          </a:stretch>
        </p:blipFill>
        <p:spPr>
          <a:xfrm>
            <a:off x="10585825" y="1971236"/>
            <a:ext cx="1602998" cy="144274"/>
          </a:xfrm>
          <a:prstGeom prst="rect">
            <a:avLst/>
          </a:prstGeom>
          <a:noFill/>
          <a:ln cap="flat">
            <a:noFill/>
          </a:ln>
        </p:spPr>
      </p:pic>
      <p:sp>
        <p:nvSpPr>
          <p:cNvPr id="4" name="Rectangle 15"/>
          <p:cNvSpPr/>
          <p:nvPr/>
        </p:nvSpPr>
        <p:spPr>
          <a:xfrm>
            <a:off x="0" y="609603"/>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16"/>
          <p:cNvSpPr/>
          <p:nvPr/>
        </p:nvSpPr>
        <p:spPr>
          <a:xfrm>
            <a:off x="10585825" y="609603"/>
            <a:ext cx="1602998" cy="1368198"/>
          </a:xfrm>
          <a:prstGeom prst="rect">
            <a:avLst/>
          </a:prstGeom>
          <a:solidFill>
            <a:srgbClr val="39CDE7"/>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Title 1"/>
          <p:cNvSpPr txBox="1">
            <a:spLocks noGrp="1"/>
          </p:cNvSpPr>
          <p:nvPr>
            <p:ph type="title"/>
          </p:nvPr>
        </p:nvSpPr>
        <p:spPr>
          <a:xfrm>
            <a:off x="669221" y="753227"/>
            <a:ext cx="9624956" cy="1080939"/>
          </a:xfrm>
        </p:spPr>
        <p:txBody>
          <a:bodyPr/>
          <a:lstStyle>
            <a:lvl1pPr>
              <a:defRPr/>
            </a:lvl1pPr>
          </a:lstStyle>
          <a:p>
            <a:pPr lvl="0"/>
            <a:r>
              <a:rPr lang="en-US"/>
              <a:t>Click to edit Master title style</a:t>
            </a:r>
          </a:p>
        </p:txBody>
      </p:sp>
      <p:sp>
        <p:nvSpPr>
          <p:cNvPr id="7" name="Text Placeholder 2"/>
          <p:cNvSpPr txBox="1">
            <a:spLocks noGrp="1"/>
          </p:cNvSpPr>
          <p:nvPr>
            <p:ph type="body" idx="4294967295"/>
          </p:nvPr>
        </p:nvSpPr>
        <p:spPr>
          <a:xfrm>
            <a:off x="660946" y="2336877"/>
            <a:ext cx="3070033" cy="576264"/>
          </a:xfrm>
        </p:spPr>
        <p:txBody>
          <a:bodyPr anchor="b">
            <a:noAutofit/>
          </a:bodyPr>
          <a:lstStyle>
            <a:lvl1pPr marL="0" indent="0">
              <a:buNone/>
              <a:defRPr/>
            </a:lvl1pPr>
          </a:lstStyle>
          <a:p>
            <a:pPr lvl="0"/>
            <a:r>
              <a:rPr lang="en-US"/>
              <a:t>Edit Master text styles</a:t>
            </a:r>
          </a:p>
        </p:txBody>
      </p:sp>
      <p:sp>
        <p:nvSpPr>
          <p:cNvPr id="8" name="Text Placeholder 3"/>
          <p:cNvSpPr txBox="1">
            <a:spLocks noGrp="1"/>
          </p:cNvSpPr>
          <p:nvPr>
            <p:ph type="body" idx="4294967295"/>
          </p:nvPr>
        </p:nvSpPr>
        <p:spPr>
          <a:xfrm>
            <a:off x="680322" y="3022677"/>
            <a:ext cx="3049697" cy="2913516"/>
          </a:xfrm>
        </p:spPr>
        <p:txBody>
          <a:bodyPr/>
          <a:lstStyle>
            <a:lvl1pPr marL="0" indent="0">
              <a:buNone/>
              <a:defRPr sz="1400"/>
            </a:lvl1pPr>
          </a:lstStyle>
          <a:p>
            <a:pPr lvl="0"/>
            <a:r>
              <a:rPr lang="en-US"/>
              <a:t>Edit Master text styles</a:t>
            </a:r>
          </a:p>
        </p:txBody>
      </p:sp>
      <p:sp>
        <p:nvSpPr>
          <p:cNvPr id="9" name="Text Placeholder 4"/>
          <p:cNvSpPr txBox="1">
            <a:spLocks noGrp="1"/>
          </p:cNvSpPr>
          <p:nvPr>
            <p:ph type="body" idx="4294967295"/>
          </p:nvPr>
        </p:nvSpPr>
        <p:spPr>
          <a:xfrm>
            <a:off x="3956023" y="2336877"/>
            <a:ext cx="3063239" cy="576264"/>
          </a:xfrm>
        </p:spPr>
        <p:txBody>
          <a:bodyPr anchor="b">
            <a:noAutofit/>
          </a:bodyPr>
          <a:lstStyle>
            <a:lvl1pPr marL="0" indent="0">
              <a:buNone/>
              <a:defRPr/>
            </a:lvl1pPr>
          </a:lstStyle>
          <a:p>
            <a:pPr lvl="0"/>
            <a:r>
              <a:rPr lang="en-US"/>
              <a:t>Edit Master text styles</a:t>
            </a:r>
          </a:p>
        </p:txBody>
      </p:sp>
      <p:sp>
        <p:nvSpPr>
          <p:cNvPr id="10" name="Text Placeholder 3"/>
          <p:cNvSpPr txBox="1">
            <a:spLocks noGrp="1"/>
          </p:cNvSpPr>
          <p:nvPr>
            <p:ph type="body" idx="4294967295"/>
          </p:nvPr>
        </p:nvSpPr>
        <p:spPr>
          <a:xfrm>
            <a:off x="3945471" y="3022677"/>
            <a:ext cx="3063239" cy="2913516"/>
          </a:xfrm>
        </p:spPr>
        <p:txBody>
          <a:bodyPr/>
          <a:lstStyle>
            <a:lvl1pPr marL="0" indent="0">
              <a:buNone/>
              <a:defRPr sz="1400"/>
            </a:lvl1pPr>
          </a:lstStyle>
          <a:p>
            <a:pPr lvl="0"/>
            <a:r>
              <a:rPr lang="en-US"/>
              <a:t>Edit Master text styles</a:t>
            </a:r>
          </a:p>
        </p:txBody>
      </p:sp>
      <p:sp>
        <p:nvSpPr>
          <p:cNvPr id="11" name="Text Placeholder 4"/>
          <p:cNvSpPr txBox="1">
            <a:spLocks noGrp="1"/>
          </p:cNvSpPr>
          <p:nvPr>
            <p:ph type="body" idx="4294967295"/>
          </p:nvPr>
        </p:nvSpPr>
        <p:spPr>
          <a:xfrm>
            <a:off x="7224153" y="2336877"/>
            <a:ext cx="3070024" cy="576264"/>
          </a:xfrm>
        </p:spPr>
        <p:txBody>
          <a:bodyPr anchor="b">
            <a:noAutofit/>
          </a:bodyPr>
          <a:lstStyle>
            <a:lvl1pPr marL="0" indent="0">
              <a:buNone/>
              <a:defRPr/>
            </a:lvl1pPr>
          </a:lstStyle>
          <a:p>
            <a:pPr lvl="0"/>
            <a:r>
              <a:rPr lang="en-US"/>
              <a:t>Edit Master text styles</a:t>
            </a:r>
          </a:p>
        </p:txBody>
      </p:sp>
      <p:sp>
        <p:nvSpPr>
          <p:cNvPr id="12" name="Text Placeholder 3"/>
          <p:cNvSpPr txBox="1">
            <a:spLocks noGrp="1"/>
          </p:cNvSpPr>
          <p:nvPr>
            <p:ph type="body" idx="4294967295"/>
          </p:nvPr>
        </p:nvSpPr>
        <p:spPr>
          <a:xfrm>
            <a:off x="7224153" y="3022677"/>
            <a:ext cx="3070024" cy="2913516"/>
          </a:xfrm>
        </p:spPr>
        <p:txBody>
          <a:bodyPr/>
          <a:lstStyle>
            <a:lvl1pPr marL="0" indent="0">
              <a:buNone/>
              <a:defRPr sz="1400"/>
            </a:lvl1pPr>
          </a:lstStyle>
          <a:p>
            <a:pPr lvl="0"/>
            <a:r>
              <a:rPr lang="en-US"/>
              <a:t>Edit Master text styles</a:t>
            </a:r>
          </a:p>
        </p:txBody>
      </p:sp>
      <p:sp>
        <p:nvSpPr>
          <p:cNvPr id="13" name="Date Placeholder 2"/>
          <p:cNvSpPr txBox="1">
            <a:spLocks noGrp="1"/>
          </p:cNvSpPr>
          <p:nvPr>
            <p:ph type="dt" sz="half" idx="7"/>
          </p:nvPr>
        </p:nvSpPr>
        <p:spPr/>
        <p:txBody>
          <a:bodyPr/>
          <a:lstStyle>
            <a:lvl1pPr>
              <a:defRPr/>
            </a:lvl1pPr>
          </a:lstStyle>
          <a:p>
            <a:pPr lvl="0"/>
            <a:fld id="{4AD401F4-12F6-4984-BC4E-F05BB752FD25}" type="datetime1">
              <a:rPr lang="en-US"/>
              <a:pPr lvl="0"/>
              <a:t>3/18/2020</a:t>
            </a:fld>
            <a:endParaRPr lang="en-US"/>
          </a:p>
        </p:txBody>
      </p:sp>
      <p:sp>
        <p:nvSpPr>
          <p:cNvPr id="14" name="Footer Placeholder 3"/>
          <p:cNvSpPr txBox="1">
            <a:spLocks noGrp="1"/>
          </p:cNvSpPr>
          <p:nvPr>
            <p:ph type="ftr" sz="quarter" idx="9"/>
          </p:nvPr>
        </p:nvSpPr>
        <p:spPr/>
        <p:txBody>
          <a:bodyPr/>
          <a:lstStyle>
            <a:lvl1pPr>
              <a:defRPr/>
            </a:lvl1pPr>
          </a:lstStyle>
          <a:p>
            <a:pPr lvl="0"/>
            <a:endParaRPr lang="en-US"/>
          </a:p>
        </p:txBody>
      </p:sp>
      <p:sp>
        <p:nvSpPr>
          <p:cNvPr id="15" name="Slide Number Placeholder 4"/>
          <p:cNvSpPr txBox="1">
            <a:spLocks noGrp="1"/>
          </p:cNvSpPr>
          <p:nvPr>
            <p:ph type="sldNum" sz="quarter" idx="8"/>
          </p:nvPr>
        </p:nvSpPr>
        <p:spPr/>
        <p:txBody>
          <a:bodyPr/>
          <a:lstStyle>
            <a:lvl1pPr>
              <a:defRPr/>
            </a:lvl1pPr>
          </a:lstStyle>
          <a:p>
            <a:pPr lvl="0"/>
            <a:fld id="{37D79A7B-F9C8-42B3-B5B1-617429C5E863}" type="slidenum">
              <a:t>‹#›</a:t>
            </a:fld>
            <a:endParaRPr lang="en-US"/>
          </a:p>
        </p:txBody>
      </p:sp>
    </p:spTree>
    <p:extLst>
      <p:ext uri="{BB962C8B-B14F-4D97-AF65-F5344CB8AC3E}">
        <p14:creationId xmlns:p14="http://schemas.microsoft.com/office/powerpoint/2010/main" val="201749265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4" descr="HD-ShadowLong.png">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0" y="1970239"/>
            <a:ext cx="10437811" cy="321164"/>
          </a:xfrm>
          <a:prstGeom prst="rect">
            <a:avLst/>
          </a:prstGeom>
          <a:noFill/>
          <a:ln cap="flat">
            <a:noFill/>
          </a:ln>
        </p:spPr>
      </p:pic>
      <p:pic>
        <p:nvPicPr>
          <p:cNvPr id="3" name="Picture 15" descr="HD-ShadowShort.png">
            <a:extLst>
              <a:ext uri="{FF2B5EF4-FFF2-40B4-BE49-F238E27FC236}">
                <a16:creationId xmlns:a16="http://schemas.microsoft.com/office/drawing/2014/main" id="{00000000-0000-0000-0000-000000000000}"/>
              </a:ext>
            </a:extLst>
          </p:cNvPr>
          <p:cNvPicPr>
            <a:picLocks noChangeAspect="1"/>
          </p:cNvPicPr>
          <p:nvPr/>
        </p:nvPicPr>
        <p:blipFill>
          <a:blip r:embed="rId3"/>
          <a:stretch>
            <a:fillRect/>
          </a:stretch>
        </p:blipFill>
        <p:spPr>
          <a:xfrm>
            <a:off x="10585825" y="1971236"/>
            <a:ext cx="1602998" cy="144274"/>
          </a:xfrm>
          <a:prstGeom prst="rect">
            <a:avLst/>
          </a:prstGeom>
          <a:noFill/>
          <a:ln cap="flat">
            <a:noFill/>
          </a:ln>
        </p:spPr>
      </p:pic>
      <p:sp>
        <p:nvSpPr>
          <p:cNvPr id="4" name="Rectangle 16"/>
          <p:cNvSpPr/>
          <p:nvPr/>
        </p:nvSpPr>
        <p:spPr>
          <a:xfrm>
            <a:off x="0" y="609603"/>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17"/>
          <p:cNvSpPr/>
          <p:nvPr/>
        </p:nvSpPr>
        <p:spPr>
          <a:xfrm>
            <a:off x="10585825" y="609603"/>
            <a:ext cx="1602998" cy="1368198"/>
          </a:xfrm>
          <a:prstGeom prst="rect">
            <a:avLst/>
          </a:prstGeom>
          <a:solidFill>
            <a:srgbClr val="39CDE7"/>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Title 1"/>
          <p:cNvSpPr txBox="1">
            <a:spLocks noGrp="1"/>
          </p:cNvSpPr>
          <p:nvPr>
            <p:ph type="title"/>
          </p:nvPr>
        </p:nvSpPr>
        <p:spPr/>
        <p:txBody>
          <a:bodyPr/>
          <a:lstStyle>
            <a:lvl1pPr>
              <a:defRPr/>
            </a:lvl1pPr>
          </a:lstStyle>
          <a:p>
            <a:pPr lvl="0"/>
            <a:r>
              <a:rPr lang="en-US"/>
              <a:t>Click to edit Master title style</a:t>
            </a:r>
          </a:p>
        </p:txBody>
      </p:sp>
      <p:sp>
        <p:nvSpPr>
          <p:cNvPr id="7" name="Text Placeholder 2"/>
          <p:cNvSpPr txBox="1">
            <a:spLocks noGrp="1"/>
          </p:cNvSpPr>
          <p:nvPr>
            <p:ph type="body" idx="4294967295"/>
          </p:nvPr>
        </p:nvSpPr>
        <p:spPr>
          <a:xfrm>
            <a:off x="680313" y="4297506"/>
            <a:ext cx="3049706" cy="576264"/>
          </a:xfrm>
        </p:spPr>
        <p:txBody>
          <a:bodyPr anchor="b">
            <a:noAutofit/>
          </a:bodyPr>
          <a:lstStyle>
            <a:lvl1pPr marL="0" indent="0">
              <a:buNone/>
              <a:defRPr/>
            </a:lvl1pPr>
          </a:lstStyle>
          <a:p>
            <a:pPr lvl="0"/>
            <a:r>
              <a:rPr lang="en-US"/>
              <a:t>Edit Master text styles</a:t>
            </a:r>
          </a:p>
        </p:txBody>
      </p:sp>
      <p:sp>
        <p:nvSpPr>
          <p:cNvPr id="8" name="Picture Placeholder 2"/>
          <p:cNvSpPr txBox="1">
            <a:spLocks noGrp="1"/>
          </p:cNvSpPr>
          <p:nvPr>
            <p:ph type="pic" idx="4294967295"/>
          </p:nvPr>
        </p:nvSpPr>
        <p:spPr>
          <a:xfrm>
            <a:off x="680313" y="2336877"/>
            <a:ext cx="3049706"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9" name="Text Placeholder 3"/>
          <p:cNvSpPr txBox="1">
            <a:spLocks noGrp="1"/>
          </p:cNvSpPr>
          <p:nvPr>
            <p:ph type="body" idx="4294967295"/>
          </p:nvPr>
        </p:nvSpPr>
        <p:spPr>
          <a:xfrm>
            <a:off x="680313" y="4873761"/>
            <a:ext cx="3049706" cy="1062423"/>
          </a:xfrm>
        </p:spPr>
        <p:txBody>
          <a:bodyPr/>
          <a:lstStyle>
            <a:lvl1pPr marL="0" indent="0">
              <a:buNone/>
              <a:defRPr sz="1400"/>
            </a:lvl1pPr>
          </a:lstStyle>
          <a:p>
            <a:pPr lvl="0"/>
            <a:r>
              <a:rPr lang="en-US"/>
              <a:t>Edit Master text styles</a:t>
            </a:r>
          </a:p>
        </p:txBody>
      </p:sp>
      <p:sp>
        <p:nvSpPr>
          <p:cNvPr id="10" name="Text Placeholder 4"/>
          <p:cNvSpPr txBox="1">
            <a:spLocks noGrp="1"/>
          </p:cNvSpPr>
          <p:nvPr>
            <p:ph type="body" idx="4294967295"/>
          </p:nvPr>
        </p:nvSpPr>
        <p:spPr>
          <a:xfrm>
            <a:off x="3945471" y="4297506"/>
            <a:ext cx="3063239" cy="576264"/>
          </a:xfrm>
        </p:spPr>
        <p:txBody>
          <a:bodyPr anchor="b">
            <a:noAutofit/>
          </a:bodyPr>
          <a:lstStyle>
            <a:lvl1pPr marL="0" indent="0">
              <a:buNone/>
              <a:defRPr/>
            </a:lvl1pPr>
          </a:lstStyle>
          <a:p>
            <a:pPr lvl="0"/>
            <a:r>
              <a:rPr lang="en-US"/>
              <a:t>Edit Master text styles</a:t>
            </a:r>
          </a:p>
        </p:txBody>
      </p:sp>
      <p:sp>
        <p:nvSpPr>
          <p:cNvPr id="11" name="Picture Placeholder 2"/>
          <p:cNvSpPr txBox="1">
            <a:spLocks noGrp="1"/>
          </p:cNvSpPr>
          <p:nvPr>
            <p:ph type="pic" idx="4294967295"/>
          </p:nvPr>
        </p:nvSpPr>
        <p:spPr>
          <a:xfrm>
            <a:off x="3945471" y="2336877"/>
            <a:ext cx="3063239"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2" name="Text Placeholder 3"/>
          <p:cNvSpPr txBox="1">
            <a:spLocks noGrp="1"/>
          </p:cNvSpPr>
          <p:nvPr>
            <p:ph type="body" idx="4294967295"/>
          </p:nvPr>
        </p:nvSpPr>
        <p:spPr>
          <a:xfrm>
            <a:off x="3944118" y="4873761"/>
            <a:ext cx="3067299" cy="1062423"/>
          </a:xfrm>
        </p:spPr>
        <p:txBody>
          <a:bodyPr/>
          <a:lstStyle>
            <a:lvl1pPr marL="0" indent="0">
              <a:buNone/>
              <a:defRPr sz="1400"/>
            </a:lvl1pPr>
          </a:lstStyle>
          <a:p>
            <a:pPr lvl="0"/>
            <a:r>
              <a:rPr lang="en-US"/>
              <a:t>Edit Master text styles</a:t>
            </a:r>
          </a:p>
        </p:txBody>
      </p:sp>
      <p:sp>
        <p:nvSpPr>
          <p:cNvPr id="13" name="Text Placeholder 4"/>
          <p:cNvSpPr txBox="1">
            <a:spLocks noGrp="1"/>
          </p:cNvSpPr>
          <p:nvPr>
            <p:ph type="body" idx="4294967295"/>
          </p:nvPr>
        </p:nvSpPr>
        <p:spPr>
          <a:xfrm>
            <a:off x="7230682" y="4297506"/>
            <a:ext cx="3063505" cy="576264"/>
          </a:xfrm>
        </p:spPr>
        <p:txBody>
          <a:bodyPr anchor="b">
            <a:noAutofit/>
          </a:bodyPr>
          <a:lstStyle>
            <a:lvl1pPr marL="0" indent="0">
              <a:buNone/>
              <a:defRPr/>
            </a:lvl1pPr>
          </a:lstStyle>
          <a:p>
            <a:pPr lvl="0"/>
            <a:r>
              <a:rPr lang="en-US"/>
              <a:t>Edit Master text styles</a:t>
            </a:r>
          </a:p>
        </p:txBody>
      </p:sp>
      <p:sp>
        <p:nvSpPr>
          <p:cNvPr id="14" name="Picture Placeholder 2"/>
          <p:cNvSpPr txBox="1">
            <a:spLocks noGrp="1"/>
          </p:cNvSpPr>
          <p:nvPr>
            <p:ph type="pic" idx="4294967295"/>
          </p:nvPr>
        </p:nvSpPr>
        <p:spPr>
          <a:xfrm>
            <a:off x="7230672" y="2336877"/>
            <a:ext cx="3063505"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5" name="Text Placeholder 3"/>
          <p:cNvSpPr txBox="1">
            <a:spLocks noGrp="1"/>
          </p:cNvSpPr>
          <p:nvPr>
            <p:ph type="body" idx="4294967295"/>
          </p:nvPr>
        </p:nvSpPr>
        <p:spPr>
          <a:xfrm>
            <a:off x="7230553" y="4873761"/>
            <a:ext cx="3067565" cy="1062423"/>
          </a:xfrm>
        </p:spPr>
        <p:txBody>
          <a:bodyPr/>
          <a:lstStyle>
            <a:lvl1pPr marL="0" indent="0">
              <a:buNone/>
              <a:defRPr sz="1400"/>
            </a:lvl1pPr>
          </a:lstStyle>
          <a:p>
            <a:pPr lvl="0"/>
            <a:r>
              <a:rPr lang="en-US"/>
              <a:t>Edit Master text styles</a:t>
            </a:r>
          </a:p>
        </p:txBody>
      </p:sp>
      <p:sp>
        <p:nvSpPr>
          <p:cNvPr id="16" name="Date Placeholder 2"/>
          <p:cNvSpPr txBox="1">
            <a:spLocks noGrp="1"/>
          </p:cNvSpPr>
          <p:nvPr>
            <p:ph type="dt" sz="half" idx="7"/>
          </p:nvPr>
        </p:nvSpPr>
        <p:spPr/>
        <p:txBody>
          <a:bodyPr/>
          <a:lstStyle>
            <a:lvl1pPr>
              <a:defRPr/>
            </a:lvl1pPr>
          </a:lstStyle>
          <a:p>
            <a:pPr lvl="0"/>
            <a:fld id="{8BD02F2E-FFCE-4AA1-9EC3-62334014030F}" type="datetime1">
              <a:rPr lang="en-US"/>
              <a:pPr lvl="0"/>
              <a:t>3/18/2020</a:t>
            </a:fld>
            <a:endParaRPr lang="en-US"/>
          </a:p>
        </p:txBody>
      </p:sp>
      <p:sp>
        <p:nvSpPr>
          <p:cNvPr id="17" name="Footer Placeholder 3"/>
          <p:cNvSpPr txBox="1">
            <a:spLocks noGrp="1"/>
          </p:cNvSpPr>
          <p:nvPr>
            <p:ph type="ftr" sz="quarter" idx="9"/>
          </p:nvPr>
        </p:nvSpPr>
        <p:spPr/>
        <p:txBody>
          <a:bodyPr/>
          <a:lstStyle>
            <a:lvl1pPr>
              <a:defRPr/>
            </a:lvl1pPr>
          </a:lstStyle>
          <a:p>
            <a:pPr lvl="0"/>
            <a:endParaRPr lang="en-US"/>
          </a:p>
        </p:txBody>
      </p:sp>
      <p:sp>
        <p:nvSpPr>
          <p:cNvPr id="18" name="Slide Number Placeholder 4"/>
          <p:cNvSpPr txBox="1">
            <a:spLocks noGrp="1"/>
          </p:cNvSpPr>
          <p:nvPr>
            <p:ph type="sldNum" sz="quarter" idx="8"/>
          </p:nvPr>
        </p:nvSpPr>
        <p:spPr/>
        <p:txBody>
          <a:bodyPr/>
          <a:lstStyle>
            <a:lvl1pPr>
              <a:defRPr/>
            </a:lvl1pPr>
          </a:lstStyle>
          <a:p>
            <a:pPr lvl="0"/>
            <a:fld id="{C7BEC385-3D50-42D9-9F74-5FFD148BDCB7}" type="slidenum">
              <a:t>‹#›</a:t>
            </a:fld>
            <a:endParaRPr lang="en-US"/>
          </a:p>
        </p:txBody>
      </p:sp>
    </p:spTree>
    <p:extLst>
      <p:ext uri="{BB962C8B-B14F-4D97-AF65-F5344CB8AC3E}">
        <p14:creationId xmlns:p14="http://schemas.microsoft.com/office/powerpoint/2010/main" val="311345284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2" name="Picture 6" descr="HD-ShadowLong.png">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0" y="1970239"/>
            <a:ext cx="10437811" cy="321164"/>
          </a:xfrm>
          <a:prstGeom prst="rect">
            <a:avLst/>
          </a:prstGeom>
          <a:noFill/>
          <a:ln cap="flat">
            <a:noFill/>
          </a:ln>
        </p:spPr>
      </p:pic>
      <p:pic>
        <p:nvPicPr>
          <p:cNvPr id="3" name="Picture 7" descr="HD-ShadowShort.png">
            <a:extLst>
              <a:ext uri="{FF2B5EF4-FFF2-40B4-BE49-F238E27FC236}">
                <a16:creationId xmlns:a16="http://schemas.microsoft.com/office/drawing/2014/main" id="{00000000-0000-0000-0000-000000000000}"/>
              </a:ext>
            </a:extLst>
          </p:cNvPr>
          <p:cNvPicPr>
            <a:picLocks noChangeAspect="1"/>
          </p:cNvPicPr>
          <p:nvPr/>
        </p:nvPicPr>
        <p:blipFill>
          <a:blip r:embed="rId3"/>
          <a:stretch>
            <a:fillRect/>
          </a:stretch>
        </p:blipFill>
        <p:spPr>
          <a:xfrm>
            <a:off x="10585825" y="1971236"/>
            <a:ext cx="1602998" cy="144274"/>
          </a:xfrm>
          <a:prstGeom prst="rect">
            <a:avLst/>
          </a:prstGeom>
          <a:noFill/>
          <a:ln cap="flat">
            <a:noFill/>
          </a:ln>
        </p:spPr>
      </p:pic>
      <p:sp>
        <p:nvSpPr>
          <p:cNvPr id="4" name="Rectangle 8"/>
          <p:cNvSpPr/>
          <p:nvPr/>
        </p:nvSpPr>
        <p:spPr>
          <a:xfrm>
            <a:off x="0" y="609603"/>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9"/>
          <p:cNvSpPr/>
          <p:nvPr/>
        </p:nvSpPr>
        <p:spPr>
          <a:xfrm>
            <a:off x="10585825" y="609603"/>
            <a:ext cx="1602998" cy="1368198"/>
          </a:xfrm>
          <a:prstGeom prst="rect">
            <a:avLst/>
          </a:prstGeom>
          <a:solidFill>
            <a:srgbClr val="39CDE7"/>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Title 1"/>
          <p:cNvSpPr txBox="1">
            <a:spLocks noGrp="1"/>
          </p:cNvSpPr>
          <p:nvPr>
            <p:ph type="title"/>
          </p:nvPr>
        </p:nvSpPr>
        <p:spPr/>
        <p:txBody>
          <a:bodyPr/>
          <a:lstStyle>
            <a:lvl1pPr algn="r">
              <a:defRPr/>
            </a:lvl1pPr>
          </a:lstStyle>
          <a:p>
            <a:pPr lvl="0"/>
            <a:r>
              <a:rPr lang="en-US"/>
              <a:t>Click to edit Master title style</a:t>
            </a:r>
          </a:p>
        </p:txBody>
      </p:sp>
      <p:sp>
        <p:nvSpPr>
          <p:cNvPr id="7"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3"/>
          <p:cNvSpPr txBox="1">
            <a:spLocks noGrp="1"/>
          </p:cNvSpPr>
          <p:nvPr>
            <p:ph type="dt" sz="half" idx="7"/>
          </p:nvPr>
        </p:nvSpPr>
        <p:spPr/>
        <p:txBody>
          <a:bodyPr/>
          <a:lstStyle>
            <a:lvl1pPr>
              <a:defRPr/>
            </a:lvl1pPr>
          </a:lstStyle>
          <a:p>
            <a:pPr lvl="0"/>
            <a:fld id="{7DA5593E-97F7-4E09-AB66-2267426D5770}" type="datetime1">
              <a:rPr lang="en-US"/>
              <a:pPr lvl="0"/>
              <a:t>3/18/2020</a:t>
            </a:fld>
            <a:endParaRPr lang="en-US"/>
          </a:p>
        </p:txBody>
      </p:sp>
      <p:sp>
        <p:nvSpPr>
          <p:cNvPr id="9" name="Footer Placeholder 4"/>
          <p:cNvSpPr txBox="1">
            <a:spLocks noGrp="1"/>
          </p:cNvSpPr>
          <p:nvPr>
            <p:ph type="ftr" sz="quarter" idx="9"/>
          </p:nvPr>
        </p:nvSpPr>
        <p:spPr/>
        <p:txBody>
          <a:bodyPr/>
          <a:lstStyle>
            <a:lvl1pPr>
              <a:defRPr/>
            </a:lvl1pPr>
          </a:lstStyle>
          <a:p>
            <a:pPr lvl="0"/>
            <a:endParaRPr lang="en-US"/>
          </a:p>
        </p:txBody>
      </p:sp>
      <p:sp>
        <p:nvSpPr>
          <p:cNvPr id="10" name="Slide Number Placeholder 5"/>
          <p:cNvSpPr txBox="1">
            <a:spLocks noGrp="1"/>
          </p:cNvSpPr>
          <p:nvPr>
            <p:ph type="sldNum" sz="quarter" idx="8"/>
          </p:nvPr>
        </p:nvSpPr>
        <p:spPr/>
        <p:txBody>
          <a:bodyPr/>
          <a:lstStyle>
            <a:lvl1pPr>
              <a:defRPr/>
            </a:lvl1pPr>
          </a:lstStyle>
          <a:p>
            <a:pPr lvl="0"/>
            <a:fld id="{CCF5B7B1-9CA2-4484-879B-D9AC82F8632F}" type="slidenum">
              <a:t>‹#›</a:t>
            </a:fld>
            <a:endParaRPr lang="en-US"/>
          </a:p>
        </p:txBody>
      </p:sp>
    </p:spTree>
    <p:extLst>
      <p:ext uri="{BB962C8B-B14F-4D97-AF65-F5344CB8AC3E}">
        <p14:creationId xmlns:p14="http://schemas.microsoft.com/office/powerpoint/2010/main" val="354389888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Rectangle 6"/>
          <p:cNvSpPr/>
          <p:nvPr/>
        </p:nvSpPr>
        <p:spPr>
          <a:xfrm rot="5400013">
            <a:off x="8116209" y="1869395"/>
            <a:ext cx="5106988"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Rectangle 7"/>
          <p:cNvSpPr/>
          <p:nvPr/>
        </p:nvSpPr>
        <p:spPr>
          <a:xfrm rot="5400013">
            <a:off x="9868204" y="5372401"/>
            <a:ext cx="1602998" cy="1368198"/>
          </a:xfrm>
          <a:prstGeom prst="rect">
            <a:avLst/>
          </a:prstGeom>
          <a:solidFill>
            <a:srgbClr val="39CDE7"/>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Vertical Title 1"/>
          <p:cNvSpPr txBox="1">
            <a:spLocks noGrp="1"/>
          </p:cNvSpPr>
          <p:nvPr>
            <p:ph type="title" orient="vert"/>
          </p:nvPr>
        </p:nvSpPr>
        <p:spPr>
          <a:xfrm>
            <a:off x="10129229" y="609593"/>
            <a:ext cx="1073798" cy="4353760"/>
          </a:xfrm>
        </p:spPr>
        <p:txBody>
          <a:bodyPr vert="eaVert"/>
          <a:lstStyle>
            <a:lvl1pPr>
              <a:defRPr/>
            </a:lvl1pPr>
          </a:lstStyle>
          <a:p>
            <a:pPr lvl="0"/>
            <a:r>
              <a:rPr lang="en-US"/>
              <a:t>Click to edit Master title style</a:t>
            </a:r>
          </a:p>
        </p:txBody>
      </p:sp>
      <p:sp>
        <p:nvSpPr>
          <p:cNvPr id="5" name="Vertical Text Placeholder 2"/>
          <p:cNvSpPr txBox="1">
            <a:spLocks noGrp="1"/>
          </p:cNvSpPr>
          <p:nvPr>
            <p:ph type="body" orient="vert" idx="1"/>
          </p:nvPr>
        </p:nvSpPr>
        <p:spPr>
          <a:xfrm>
            <a:off x="680322" y="609593"/>
            <a:ext cx="8870000" cy="5326590"/>
          </a:xfrm>
        </p:spPr>
        <p:txBody>
          <a:bodyPr vert="eaVert"/>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p:cNvSpPr txBox="1">
            <a:spLocks noGrp="1"/>
          </p:cNvSpPr>
          <p:nvPr>
            <p:ph type="dt" sz="half" idx="7"/>
          </p:nvPr>
        </p:nvSpPr>
        <p:spPr>
          <a:xfrm>
            <a:off x="6807122" y="5936184"/>
            <a:ext cx="2743200" cy="365129"/>
          </a:xfrm>
        </p:spPr>
        <p:txBody>
          <a:bodyPr/>
          <a:lstStyle>
            <a:lvl1pPr>
              <a:defRPr/>
            </a:lvl1pPr>
          </a:lstStyle>
          <a:p>
            <a:pPr lvl="0"/>
            <a:fld id="{006CB2A0-24DA-41B3-8E82-C330A10D35D7}" type="datetime1">
              <a:rPr lang="en-US"/>
              <a:pPr lvl="0"/>
              <a:t>3/18/2020</a:t>
            </a:fld>
            <a:endParaRPr lang="en-US"/>
          </a:p>
        </p:txBody>
      </p:sp>
      <p:sp>
        <p:nvSpPr>
          <p:cNvPr id="7" name="Footer Placeholder 4"/>
          <p:cNvSpPr txBox="1">
            <a:spLocks noGrp="1"/>
          </p:cNvSpPr>
          <p:nvPr>
            <p:ph type="ftr" sz="quarter" idx="9"/>
          </p:nvPr>
        </p:nvSpPr>
        <p:spPr>
          <a:xfrm>
            <a:off x="680322" y="5936184"/>
            <a:ext cx="6126809" cy="365129"/>
          </a:xfrm>
        </p:spPr>
        <p:txBody>
          <a:bodyPr/>
          <a:lstStyle>
            <a:lvl1pPr>
              <a:defRPr/>
            </a:lvl1pPr>
          </a:lstStyle>
          <a:p>
            <a:pPr lvl="0"/>
            <a:endParaRPr lang="en-US"/>
          </a:p>
        </p:txBody>
      </p:sp>
      <p:sp>
        <p:nvSpPr>
          <p:cNvPr id="8" name="Slide Number Placeholder 5"/>
          <p:cNvSpPr txBox="1">
            <a:spLocks noGrp="1"/>
          </p:cNvSpPr>
          <p:nvPr>
            <p:ph type="sldNum" sz="quarter" idx="8"/>
          </p:nvPr>
        </p:nvSpPr>
        <p:spPr>
          <a:xfrm>
            <a:off x="10097545" y="5398635"/>
            <a:ext cx="1154146" cy="1090787"/>
          </a:xfrm>
        </p:spPr>
        <p:txBody>
          <a:bodyPr anchor="t" anchorCtr="1"/>
          <a:lstStyle>
            <a:lvl1pPr algn="ctr">
              <a:defRPr/>
            </a:lvl1pPr>
          </a:lstStyle>
          <a:p>
            <a:pPr lvl="0"/>
            <a:fld id="{44A8BCBF-B6C7-46A1-BF5A-DE52F7E72439}" type="slidenum">
              <a:t>‹#›</a:t>
            </a:fld>
            <a:endParaRPr lang="en-US"/>
          </a:p>
        </p:txBody>
      </p:sp>
    </p:spTree>
    <p:extLst>
      <p:ext uri="{BB962C8B-B14F-4D97-AF65-F5344CB8AC3E}">
        <p14:creationId xmlns:p14="http://schemas.microsoft.com/office/powerpoint/2010/main" val="170711900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2FE9DF"/>
            </a:gs>
            <a:gs pos="100000">
              <a:srgbClr val="21ABC8"/>
            </a:gs>
          </a:gsLst>
          <a:lin ang="2520000"/>
        </a:gradFill>
        <a:effectLst/>
      </p:bgPr>
    </p:bg>
    <p:spTree>
      <p:nvGrpSpPr>
        <p:cNvPr id="1" name=""/>
        <p:cNvGrpSpPr/>
        <p:nvPr/>
      </p:nvGrpSpPr>
      <p:grpSpPr>
        <a:xfrm>
          <a:off x="0" y="0"/>
          <a:ext cx="0" cy="0"/>
          <a:chOff x="0" y="0"/>
          <a:chExt cx="0" cy="0"/>
        </a:xfrm>
      </p:grpSpPr>
      <p:pic>
        <p:nvPicPr>
          <p:cNvPr id="2" name="Picture 6" descr="hashOverlay-FullResolve.png">
            <a:extLst>
              <a:ext uri="{FF2B5EF4-FFF2-40B4-BE49-F238E27FC236}">
                <a16:creationId xmlns:a16="http://schemas.microsoft.com/office/drawing/2014/main" id="{00000000-0000-0000-0000-000000000000}"/>
              </a:ext>
            </a:extLst>
          </p:cNvPr>
          <p:cNvPicPr>
            <a:picLocks noChangeAspect="1"/>
          </p:cNvPicPr>
          <p:nvPr/>
        </p:nvPicPr>
        <p:blipFill>
          <a:blip r:embed="rId19">
            <a:alphaModFix amt="10000"/>
          </a:blip>
          <a:stretch>
            <a:fillRect/>
          </a:stretch>
        </p:blipFill>
        <p:spPr>
          <a:xfrm>
            <a:off x="0" y="0"/>
            <a:ext cx="12191996" cy="6858000"/>
          </a:xfrm>
          <a:prstGeom prst="rect">
            <a:avLst/>
          </a:prstGeom>
          <a:noFill/>
          <a:ln cap="flat">
            <a:noFill/>
          </a:ln>
        </p:spPr>
      </p:pic>
      <p:sp>
        <p:nvSpPr>
          <p:cNvPr id="3" name="Title Placeholder 1"/>
          <p:cNvSpPr txBox="1">
            <a:spLocks noGrp="1"/>
          </p:cNvSpPr>
          <p:nvPr>
            <p:ph type="title"/>
          </p:nvPr>
        </p:nvSpPr>
        <p:spPr>
          <a:xfrm>
            <a:off x="680322" y="753227"/>
            <a:ext cx="9613864" cy="108093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4" name="Text Placeholder 2"/>
          <p:cNvSpPr txBox="1">
            <a:spLocks noGrp="1"/>
          </p:cNvSpPr>
          <p:nvPr>
            <p:ph type="body" idx="1"/>
          </p:nvPr>
        </p:nvSpPr>
        <p:spPr>
          <a:xfrm>
            <a:off x="680322" y="2336877"/>
            <a:ext cx="9613864" cy="3599316"/>
          </a:xfrm>
          <a:prstGeom prst="rect">
            <a:avLst/>
          </a:prstGeom>
          <a:noFill/>
          <a:ln>
            <a:noFill/>
          </a:ln>
        </p:spPr>
        <p:txBody>
          <a:bodyPr vert="horz" wrap="square" lIns="91440" tIns="45720" rIns="91440" bIns="45720" anchor="t" anchorCtr="0" compatLnSpc="1">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txBox="1">
            <a:spLocks noGrp="1"/>
          </p:cNvSpPr>
          <p:nvPr>
            <p:ph type="dt" sz="half" idx="2"/>
          </p:nvPr>
        </p:nvSpPr>
        <p:spPr>
          <a:xfrm>
            <a:off x="7550978" y="5936184"/>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50" b="0" i="0" u="none" strike="noStrike" kern="1200" cap="none" spc="0" baseline="0">
                <a:solidFill>
                  <a:srgbClr val="FFFFFF"/>
                </a:solidFill>
                <a:uFillTx/>
                <a:latin typeface="Trebuchet MS"/>
              </a:defRPr>
            </a:lvl1pPr>
          </a:lstStyle>
          <a:p>
            <a:pPr lvl="0"/>
            <a:fld id="{4FEE1D95-CC81-4F98-AF9E-7D19AF3512B1}" type="datetime1">
              <a:rPr lang="en-US"/>
              <a:pPr lvl="0"/>
              <a:t>3/18/2020</a:t>
            </a:fld>
            <a:endParaRPr lang="en-US"/>
          </a:p>
        </p:txBody>
      </p:sp>
      <p:sp>
        <p:nvSpPr>
          <p:cNvPr id="6" name="Footer Placeholder 4"/>
          <p:cNvSpPr txBox="1">
            <a:spLocks noGrp="1"/>
          </p:cNvSpPr>
          <p:nvPr>
            <p:ph type="ftr" sz="quarter" idx="3"/>
          </p:nvPr>
        </p:nvSpPr>
        <p:spPr>
          <a:xfrm>
            <a:off x="680322" y="5936184"/>
            <a:ext cx="6870664"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050" b="0" i="0" u="none" strike="noStrike" kern="1200" cap="none" spc="0" baseline="0">
                <a:solidFill>
                  <a:srgbClr val="FFFFFF"/>
                </a:solidFill>
                <a:uFillTx/>
                <a:latin typeface="Trebuchet MS"/>
              </a:defRPr>
            </a:lvl1pPr>
          </a:lstStyle>
          <a:p>
            <a:pPr lvl="0"/>
            <a:endParaRPr lang="en-US"/>
          </a:p>
        </p:txBody>
      </p:sp>
      <p:sp>
        <p:nvSpPr>
          <p:cNvPr id="7" name="Slide Number Placeholder 5"/>
          <p:cNvSpPr txBox="1">
            <a:spLocks noGrp="1"/>
          </p:cNvSpPr>
          <p:nvPr>
            <p:ph type="sldNum" sz="quarter" idx="4"/>
          </p:nvPr>
        </p:nvSpPr>
        <p:spPr>
          <a:xfrm>
            <a:off x="10729450" y="753227"/>
            <a:ext cx="1154146" cy="1090787"/>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3600" b="0" i="0" u="none" strike="noStrike" kern="1200" cap="none" spc="0" baseline="0">
                <a:solidFill>
                  <a:srgbClr val="FFFFFF"/>
                </a:solidFill>
                <a:uFillTx/>
                <a:latin typeface="Trebuchet MS"/>
              </a:defRPr>
            </a:lvl1pPr>
          </a:lstStyle>
          <a:p>
            <a:pPr lvl="0"/>
            <a:fld id="{2BF96956-ECE5-4D8B-A984-F2DE1110EAD2}"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mc:AlternateContent xmlns:mc="http://schemas.openxmlformats.org/markup-compatibility/2006">
    <mc:Choice xmlns:p14="http://schemas.microsoft.com/office/powerpoint/2010/main" Requires="p14">
      <p:transition spd="slow" p14:dur="2000"/>
    </mc:Choice>
    <mc:Fallback>
      <p:transition spd="slow"/>
    </mc:Fallback>
  </mc:AlternateContent>
  <p:txStyles>
    <p:titleStyle>
      <a:lvl1pPr marL="0" marR="0" lvl="0" indent="0" algn="l" defTabSz="914400" rtl="0" fontAlgn="auto" hangingPunct="1">
        <a:lnSpc>
          <a:spcPct val="90000"/>
        </a:lnSpc>
        <a:spcBef>
          <a:spcPts val="0"/>
        </a:spcBef>
        <a:spcAft>
          <a:spcPts val="0"/>
        </a:spcAft>
        <a:buNone/>
        <a:tabLst/>
        <a:defRPr lang="en-US" sz="3600" b="0" i="0" u="none" strike="noStrike" kern="1200" cap="none" spc="0" baseline="0">
          <a:solidFill>
            <a:srgbClr val="FFFFFF"/>
          </a:solidFill>
          <a:uFillTx/>
          <a:latin typeface="Trebuchet MS"/>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400" b="0" i="0" u="none" strike="noStrike" kern="1200" cap="none" spc="0" baseline="0">
          <a:solidFill>
            <a:srgbClr val="FFFFFF"/>
          </a:solidFill>
          <a:uFillTx/>
          <a:latin typeface="Trebuchet M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FFFFFF"/>
          </a:solidFill>
          <a:uFillTx/>
          <a:latin typeface="Trebuchet M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FFFFFF"/>
          </a:solidFill>
          <a:uFillTx/>
          <a:latin typeface="Trebuchet M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600" b="0" i="0" u="none" strike="noStrike" kern="1200" cap="none" spc="0" baseline="0">
          <a:solidFill>
            <a:srgbClr val="FFFFFF"/>
          </a:solidFill>
          <a:uFillTx/>
          <a:latin typeface="Trebuchet M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600" b="0" i="0" u="none" strike="noStrike" kern="1200" cap="none" spc="0" baseline="0">
          <a:solidFill>
            <a:srgbClr val="FFFFFF"/>
          </a:solidFill>
          <a:uFillTx/>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pic>
        <p:nvPicPr>
          <p:cNvPr id="2" name="Picture 5" descr="A close up of a logo&#10;&#10;Description automatically generated">
            <a:extLst>
              <a:ext uri="{FF2B5EF4-FFF2-40B4-BE49-F238E27FC236}">
                <a16:creationId xmlns:a16="http://schemas.microsoft.com/office/drawing/2014/main" id="{00000000-0000-0000-0000-000000000000}"/>
              </a:ext>
            </a:extLst>
          </p:cNvPr>
          <p:cNvPicPr>
            <a:picLocks noChangeAspect="1"/>
          </p:cNvPicPr>
          <p:nvPr/>
        </p:nvPicPr>
        <p:blipFill>
          <a:blip r:embed="rId2"/>
          <a:srcRect r="-1"/>
          <a:stretch>
            <a:fillRect/>
          </a:stretch>
        </p:blipFill>
        <p:spPr>
          <a:xfrm>
            <a:off x="18" y="0"/>
            <a:ext cx="12191978" cy="6857990"/>
          </a:xfrm>
          <a:prstGeom prst="rect">
            <a:avLst/>
          </a:prstGeom>
          <a:noFill/>
          <a:ln cap="flat">
            <a:noFill/>
          </a:ln>
        </p:spPr>
      </p:pic>
      <p:sp>
        <p:nvSpPr>
          <p:cNvPr id="3" name="Rectangle 81"/>
          <p:cNvSpPr>
            <a:spLocks noMove="1" noResize="1"/>
          </p:cNvSpPr>
          <p:nvPr/>
        </p:nvSpPr>
        <p:spPr>
          <a:xfrm>
            <a:off x="5695066" y="1808527"/>
            <a:ext cx="5452530" cy="3240935"/>
          </a:xfrm>
          <a:prstGeom prst="rect">
            <a:avLst/>
          </a:prstGeom>
          <a:solidFill>
            <a:srgbClr val="404040"/>
          </a:solid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4" name="Rectangle 83"/>
          <p:cNvSpPr>
            <a:spLocks noMove="1" noResize="1"/>
          </p:cNvSpPr>
          <p:nvPr/>
        </p:nvSpPr>
        <p:spPr>
          <a:xfrm>
            <a:off x="5861011" y="1975104"/>
            <a:ext cx="5120640" cy="2907792"/>
          </a:xfrm>
          <a:prstGeom prst="rect">
            <a:avLst/>
          </a:prstGeom>
          <a:noFill/>
          <a:ln w="6345" cap="sq">
            <a:solidFill>
              <a:srgbClr val="FFFFFF"/>
            </a:solidFill>
            <a:prstDash val="solid"/>
            <a:miter/>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5" name="Subtitle 2"/>
          <p:cNvSpPr txBox="1">
            <a:spLocks noGrp="1"/>
          </p:cNvSpPr>
          <p:nvPr>
            <p:ph type="subTitle" idx="1"/>
          </p:nvPr>
        </p:nvSpPr>
        <p:spPr>
          <a:xfrm>
            <a:off x="6033796" y="5211531"/>
            <a:ext cx="4775079" cy="559658"/>
          </a:xfrm>
        </p:spPr>
        <p:txBody>
          <a:bodyPr/>
          <a:lstStyle/>
          <a:p>
            <a:pPr lvl="0">
              <a:lnSpc>
                <a:spcPct val="70000"/>
              </a:lnSpc>
              <a:spcAft>
                <a:spcPts val="600"/>
              </a:spcAft>
            </a:pPr>
            <a:r>
              <a:rPr lang="en-US" sz="1200" b="1" i="1">
                <a:solidFill>
                  <a:srgbClr val="000000"/>
                </a:solidFill>
              </a:rPr>
              <a:t>Student Name: Alamgir Ullah</a:t>
            </a:r>
          </a:p>
          <a:p>
            <a:pPr lvl="0">
              <a:lnSpc>
                <a:spcPct val="70000"/>
              </a:lnSpc>
              <a:spcAft>
                <a:spcPts val="600"/>
              </a:spcAft>
            </a:pPr>
            <a:r>
              <a:rPr lang="en-US" sz="1200" b="1" i="1">
                <a:solidFill>
                  <a:srgbClr val="000000"/>
                </a:solidFill>
              </a:rPr>
              <a:t>Student ID: 1711910 </a:t>
            </a:r>
          </a:p>
        </p:txBody>
      </p:sp>
      <p:sp>
        <p:nvSpPr>
          <p:cNvPr id="6" name="TextBox 6"/>
          <p:cNvSpPr txBox="1"/>
          <p:nvPr/>
        </p:nvSpPr>
        <p:spPr>
          <a:xfrm>
            <a:off x="5638803" y="2710071"/>
            <a:ext cx="91440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7" name="TextBox 7"/>
          <p:cNvSpPr txBox="1"/>
          <p:nvPr/>
        </p:nvSpPr>
        <p:spPr>
          <a:xfrm>
            <a:off x="6520074" y="3220279"/>
            <a:ext cx="308775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8" name="TextBox 10"/>
          <p:cNvSpPr txBox="1"/>
          <p:nvPr/>
        </p:nvSpPr>
        <p:spPr>
          <a:xfrm>
            <a:off x="6255026" y="2491410"/>
            <a:ext cx="3505196" cy="230832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entury Gothic"/>
              </a:rPr>
              <a:t>Module Code: BMSK5003</a:t>
            </a:r>
            <a:endParaRPr lang="en-GB" sz="1800" b="0" i="0" u="none" strike="noStrike" kern="1200" cap="none" spc="0" baseline="0">
              <a:solidFill>
                <a:srgbClr val="FFFFFF"/>
              </a:solidFill>
              <a:uFillTx/>
              <a:latin typeface="Century Gothic"/>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entury Gothic"/>
              </a:rPr>
              <a:t>Module: Understanding and Engaging in the Customer Experience</a:t>
            </a:r>
            <a:endParaRPr lang="en-GB" sz="1800" b="0" i="0" u="none" strike="noStrike" kern="1200" cap="none" spc="0" baseline="0">
              <a:solidFill>
                <a:srgbClr val="FFFFFF"/>
              </a:solidFill>
              <a:uFillTx/>
              <a:latin typeface="Century Gothic"/>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entury Gothic"/>
              </a:rPr>
              <a:t>Lecturer: Vajira Balasuriya</a:t>
            </a:r>
            <a:endParaRPr lang="en-GB" sz="1800" b="0" i="0" u="none" strike="noStrike" kern="1200" cap="none" spc="0" baseline="0">
              <a:solidFill>
                <a:srgbClr val="FFFFFF"/>
              </a:solidFill>
              <a:uFillTx/>
              <a:latin typeface="Century Gothic"/>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entury Gothic"/>
              </a:rPr>
              <a:t>Internal Verifier: Yohan Mendis</a:t>
            </a:r>
            <a:endParaRPr lang="en-GB" sz="1800" b="0" i="0" u="none" strike="noStrike" kern="1200" cap="none" spc="0" baseline="0">
              <a:solidFill>
                <a:srgbClr val="FFFFFF"/>
              </a:solidFill>
              <a:uFillTx/>
              <a:latin typeface="Century Gothic"/>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name="Slide4">
    <p:bg>
      <p:bgPr>
        <a:gradFill>
          <a:gsLst>
            <a:gs pos="0">
              <a:srgbClr val="767171"/>
            </a:gs>
            <a:gs pos="100000">
              <a:srgbClr val="21ABC8"/>
            </a:gs>
          </a:gsLst>
          <a:lin ang="2520000"/>
        </a:gradFill>
        <a:effectLst/>
      </p:bgPr>
    </p:bg>
    <p:spTree>
      <p:nvGrpSpPr>
        <p:cNvPr id="1" name=""/>
        <p:cNvGrpSpPr/>
        <p:nvPr/>
      </p:nvGrpSpPr>
      <p:grpSpPr>
        <a:xfrm>
          <a:off x="0" y="0"/>
          <a:ext cx="0" cy="0"/>
          <a:chOff x="0" y="0"/>
          <a:chExt cx="0" cy="0"/>
        </a:xfrm>
      </p:grpSpPr>
      <p:sp>
        <p:nvSpPr>
          <p:cNvPr id="2" name="Title 1"/>
          <p:cNvSpPr txBox="1">
            <a:spLocks noGrp="1"/>
          </p:cNvSpPr>
          <p:nvPr>
            <p:ph type="title"/>
          </p:nvPr>
        </p:nvSpPr>
        <p:spPr>
          <a:xfrm>
            <a:off x="1066803" y="642594"/>
            <a:ext cx="10058400" cy="2625260"/>
          </a:xfrm>
        </p:spPr>
        <p:txBody>
          <a:bodyPr/>
          <a:lstStyle/>
          <a:p>
            <a:pPr lvl="0"/>
            <a:r>
              <a:rPr lang="en-GB" b="1"/>
              <a:t>Presentation focuses on topical issues such as</a:t>
            </a:r>
            <a:r>
              <a:rPr lang="en-GB"/>
              <a:t>:</a:t>
            </a:r>
          </a:p>
        </p:txBody>
      </p:sp>
      <p:sp>
        <p:nvSpPr>
          <p:cNvPr id="3" name="Content Placeholder 2"/>
          <p:cNvSpPr txBox="1">
            <a:spLocks noGrp="1"/>
          </p:cNvSpPr>
          <p:nvPr>
            <p:ph idx="1"/>
          </p:nvPr>
        </p:nvSpPr>
        <p:spPr>
          <a:xfrm>
            <a:off x="1066803" y="3792510"/>
            <a:ext cx="10058400" cy="1440673"/>
          </a:xfrm>
        </p:spPr>
        <p:txBody>
          <a:bodyPr/>
          <a:lstStyle/>
          <a:p>
            <a:pPr lvl="0"/>
            <a:r>
              <a:rPr lang="en-GB" sz="2000" b="1" i="1"/>
              <a:t>Customer Relationship</a:t>
            </a:r>
          </a:p>
          <a:p>
            <a:pPr lvl="0"/>
            <a:r>
              <a:rPr lang="en-GB" sz="2000" b="1" i="1"/>
              <a:t>Ethics, sustainability/Quality</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b="1"/>
              <a:t>Customer Relationship Management</a:t>
            </a:r>
          </a:p>
        </p:txBody>
      </p:sp>
      <p:sp>
        <p:nvSpPr>
          <p:cNvPr id="3" name="Content Placeholder 2"/>
          <p:cNvSpPr txBox="1">
            <a:spLocks noGrp="1"/>
          </p:cNvSpPr>
          <p:nvPr>
            <p:ph idx="1"/>
          </p:nvPr>
        </p:nvSpPr>
        <p:spPr>
          <a:xfrm>
            <a:off x="98471" y="2160270"/>
            <a:ext cx="11929399" cy="892417"/>
          </a:xfrm>
        </p:spPr>
        <p:txBody>
          <a:bodyPr/>
          <a:lstStyle/>
          <a:p>
            <a:pPr marL="0" lvl="0" indent="0">
              <a:lnSpc>
                <a:spcPct val="130000"/>
              </a:lnSpc>
              <a:buNone/>
            </a:pPr>
            <a:r>
              <a:rPr lang="en-GB" sz="1600">
                <a:solidFill>
                  <a:srgbClr val="000000"/>
                </a:solidFill>
                <a:latin typeface="Arial" pitchFamily="34"/>
                <a:cs typeface="Arial" pitchFamily="34"/>
              </a:rPr>
              <a:t>CRM is a business approach that maximises growth, sales, and customer satisfaction and it has three elements that most organisations like Asda, Tesco, Morrison and Waitrose are concerned of, these elements are as follows:</a:t>
            </a:r>
          </a:p>
          <a:p>
            <a:pPr marL="0" lvl="0" indent="0">
              <a:lnSpc>
                <a:spcPct val="130000"/>
              </a:lnSpc>
              <a:buNone/>
            </a:pPr>
            <a:endParaRPr lang="en-GB" sz="1600" b="1" u="sng">
              <a:solidFill>
                <a:srgbClr val="000000"/>
              </a:solidFill>
              <a:latin typeface="Arial" pitchFamily="34"/>
              <a:cs typeface="Arial" pitchFamily="34"/>
            </a:endParaRPr>
          </a:p>
          <a:p>
            <a:pPr lvl="0">
              <a:lnSpc>
                <a:spcPct val="130000"/>
              </a:lnSpc>
              <a:buFont typeface="Wingdings" pitchFamily="2"/>
              <a:buChar char="v"/>
            </a:pPr>
            <a:r>
              <a:rPr lang="en-GB" sz="1600" b="1" u="sng">
                <a:solidFill>
                  <a:srgbClr val="000000"/>
                </a:solidFill>
                <a:latin typeface="Arial" pitchFamily="34"/>
                <a:cs typeface="Arial" pitchFamily="34"/>
              </a:rPr>
              <a:t>Continuous Relationship marketing</a:t>
            </a:r>
          </a:p>
          <a:p>
            <a:pPr marL="0" lvl="0" indent="0">
              <a:lnSpc>
                <a:spcPct val="130000"/>
              </a:lnSpc>
              <a:buNone/>
            </a:pPr>
            <a:r>
              <a:rPr lang="en-GB" sz="1600">
                <a:solidFill>
                  <a:srgbClr val="000000"/>
                </a:solidFill>
                <a:latin typeface="Arial" pitchFamily="34"/>
                <a:cs typeface="Arial" pitchFamily="34"/>
              </a:rPr>
              <a:t>   CRM can be said as bottom up practice that emphases on the intellectual drawing out of customer data for psychological resolution.</a:t>
            </a:r>
          </a:p>
          <a:p>
            <a:pPr lvl="0">
              <a:lnSpc>
                <a:spcPct val="130000"/>
              </a:lnSpc>
              <a:buFont typeface="Wingdings" pitchFamily="2"/>
              <a:buChar char="v"/>
            </a:pPr>
            <a:r>
              <a:rPr lang="en-GB" sz="1600" b="1" u="sng">
                <a:solidFill>
                  <a:srgbClr val="000000"/>
                </a:solidFill>
                <a:latin typeface="Arial" pitchFamily="34"/>
                <a:cs typeface="Arial" pitchFamily="34"/>
              </a:rPr>
              <a:t>Customer Relationship Marketing</a:t>
            </a:r>
          </a:p>
          <a:p>
            <a:pPr marL="0" lvl="0" indent="0">
              <a:lnSpc>
                <a:spcPct val="130000"/>
              </a:lnSpc>
              <a:buNone/>
            </a:pPr>
            <a:r>
              <a:rPr lang="en-GB" sz="1600">
                <a:solidFill>
                  <a:srgbClr val="000000"/>
                </a:solidFill>
                <a:latin typeface="Arial" pitchFamily="34"/>
                <a:cs typeface="Arial" pitchFamily="34"/>
              </a:rPr>
              <a:t>   CRM is known as an operational management, where automation becomes a key part of service delivery or sales force management.</a:t>
            </a:r>
          </a:p>
          <a:p>
            <a:pPr lvl="0">
              <a:lnSpc>
                <a:spcPct val="130000"/>
              </a:lnSpc>
              <a:buFont typeface="Wingdings" pitchFamily="2"/>
              <a:buChar char="v"/>
            </a:pPr>
            <a:r>
              <a:rPr lang="en-GB" sz="1600" b="1" u="sng">
                <a:solidFill>
                  <a:srgbClr val="000000"/>
                </a:solidFill>
                <a:latin typeface="Arial" pitchFamily="34"/>
                <a:cs typeface="Arial" pitchFamily="34"/>
              </a:rPr>
              <a:t>Customer Relationship management</a:t>
            </a:r>
          </a:p>
          <a:p>
            <a:pPr marL="0" lvl="0" indent="0">
              <a:lnSpc>
                <a:spcPct val="130000"/>
              </a:lnSpc>
              <a:buNone/>
            </a:pPr>
            <a:r>
              <a:rPr lang="en-GB" sz="1600">
                <a:solidFill>
                  <a:srgbClr val="000000"/>
                </a:solidFill>
                <a:latin typeface="Arial" pitchFamily="34"/>
                <a:cs typeface="Arial" pitchFamily="34"/>
              </a:rPr>
              <a:t>    CRM is about managing detailed information about individual customers and carefully managing customer touch points to maximise customer loyalty.</a:t>
            </a:r>
          </a:p>
          <a:p>
            <a:pPr lvl="0">
              <a:lnSpc>
                <a:spcPct val="130000"/>
              </a:lnSpc>
              <a:buFont typeface="Wingdings" pitchFamily="2"/>
              <a:buChar char="v"/>
            </a:pPr>
            <a:endParaRPr lang="en-GB" sz="400">
              <a:solidFill>
                <a:srgbClr val="000000"/>
              </a:solidFill>
              <a:latin typeface="Arial" pitchFamily="34"/>
              <a:cs typeface="Arial" pitchFamily="34"/>
            </a:endParaRPr>
          </a:p>
          <a:p>
            <a:pPr marL="0" lvl="0" indent="0">
              <a:lnSpc>
                <a:spcPct val="130000"/>
              </a:lnSpc>
              <a:buNone/>
            </a:pPr>
            <a:endParaRPr lang="en-GB" sz="400">
              <a:solidFill>
                <a:srgbClr val="000000"/>
              </a:solidFill>
              <a:latin typeface="Arial" pitchFamily="34"/>
              <a:cs typeface="Arial" pitchFamily="34"/>
            </a:endParaRPr>
          </a:p>
          <a:p>
            <a:pPr marL="0" lvl="0" indent="0">
              <a:lnSpc>
                <a:spcPct val="10000"/>
              </a:lnSpc>
              <a:buNone/>
            </a:pPr>
            <a:endParaRPr lang="en-GB" sz="10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Ethics </a:t>
            </a:r>
          </a:p>
        </p:txBody>
      </p:sp>
      <p:sp>
        <p:nvSpPr>
          <p:cNvPr id="3" name="Content Placeholder 2"/>
          <p:cNvSpPr txBox="1">
            <a:spLocks noGrp="1"/>
          </p:cNvSpPr>
          <p:nvPr>
            <p:ph idx="1"/>
          </p:nvPr>
        </p:nvSpPr>
        <p:spPr>
          <a:xfrm>
            <a:off x="680322" y="2082015"/>
            <a:ext cx="9613864" cy="2546256"/>
          </a:xfrm>
        </p:spPr>
        <p:txBody>
          <a:bodyPr/>
          <a:lstStyle/>
          <a:p>
            <a:pPr lvl="0"/>
            <a:r>
              <a:rPr lang="en-GB" b="1">
                <a:solidFill>
                  <a:srgbClr val="000000"/>
                </a:solidFill>
              </a:rPr>
              <a:t>Ethics</a:t>
            </a:r>
            <a:r>
              <a:rPr lang="en-GB"/>
              <a:t> is defined as a moral values or code of morals practiced by a person or group of people. An </a:t>
            </a:r>
            <a:r>
              <a:rPr lang="en-GB" b="1"/>
              <a:t>example</a:t>
            </a:r>
            <a:r>
              <a:rPr lang="en-GB"/>
              <a:t> of </a:t>
            </a:r>
            <a:r>
              <a:rPr lang="en-GB" b="1"/>
              <a:t>ethics</a:t>
            </a:r>
            <a:r>
              <a:rPr lang="en-GB"/>
              <a:t> is a the code of conduct set by a business.</a:t>
            </a:r>
          </a:p>
          <a:p>
            <a:pPr lvl="0"/>
            <a:r>
              <a:rPr lang="en-GB" b="1">
                <a:solidFill>
                  <a:srgbClr val="000000"/>
                </a:solidFill>
              </a:rPr>
              <a:t>Ethics</a:t>
            </a:r>
            <a:r>
              <a:rPr lang="en-GB"/>
              <a:t> are usually achieved for general conduct, however it is not a singular purpose or constant set of principles, it has a flip side of pros and cons.</a:t>
            </a:r>
          </a:p>
          <a:p>
            <a:pPr lvl="0"/>
            <a:endParaRPr lang="en-GB"/>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Sustainability </a:t>
            </a:r>
          </a:p>
        </p:txBody>
      </p:sp>
      <p:sp>
        <p:nvSpPr>
          <p:cNvPr id="3" name="Content Placeholder 2"/>
          <p:cNvSpPr txBox="1">
            <a:spLocks noGrp="1"/>
          </p:cNvSpPr>
          <p:nvPr>
            <p:ph idx="1"/>
          </p:nvPr>
        </p:nvSpPr>
        <p:spPr>
          <a:xfrm>
            <a:off x="680322" y="2110151"/>
            <a:ext cx="10630101" cy="4747848"/>
          </a:xfrm>
        </p:spPr>
        <p:txBody>
          <a:bodyPr/>
          <a:lstStyle/>
          <a:p>
            <a:pPr lvl="0"/>
            <a:r>
              <a:rPr lang="en-GB" b="1">
                <a:solidFill>
                  <a:srgbClr val="000000"/>
                </a:solidFill>
              </a:rPr>
              <a:t>Sustainability</a:t>
            </a:r>
            <a:r>
              <a:rPr lang="en-GB" b="1"/>
              <a:t> </a:t>
            </a:r>
            <a:r>
              <a:rPr lang="en-GB"/>
              <a:t>is the process or state can be maintained at a certain level for as long as is possible. </a:t>
            </a:r>
          </a:p>
          <a:p>
            <a:pPr lvl="0"/>
            <a:r>
              <a:rPr lang="en-GB" b="1">
                <a:solidFill>
                  <a:srgbClr val="000000"/>
                </a:solidFill>
              </a:rPr>
              <a:t>Sustainable development </a:t>
            </a:r>
            <a:r>
              <a:rPr lang="en-GB"/>
              <a:t>defined</a:t>
            </a:r>
            <a:r>
              <a:rPr lang="en-GB" b="1"/>
              <a:t> </a:t>
            </a:r>
            <a:r>
              <a:rPr lang="en-GB"/>
              <a:t>as to meet the needs of the present without compromising the ability of future generations to meet their own needs, therefore, sustainability is made up of three pillars: economic, social and environment. </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Benefits and drawbacks</a:t>
            </a:r>
          </a:p>
        </p:txBody>
      </p:sp>
      <p:sp>
        <p:nvSpPr>
          <p:cNvPr id="3" name="Content Placeholder 2"/>
          <p:cNvSpPr txBox="1">
            <a:spLocks noGrp="1"/>
          </p:cNvSpPr>
          <p:nvPr>
            <p:ph idx="1"/>
          </p:nvPr>
        </p:nvSpPr>
        <p:spPr>
          <a:xfrm>
            <a:off x="0" y="2096088"/>
            <a:ext cx="12646856" cy="4761911"/>
          </a:xfrm>
        </p:spPr>
        <p:txBody>
          <a:bodyPr/>
          <a:lstStyle/>
          <a:p>
            <a:pPr lvl="0">
              <a:lnSpc>
                <a:spcPct val="60000"/>
              </a:lnSpc>
            </a:pPr>
            <a:r>
              <a:rPr lang="en-GB" b="1">
                <a:solidFill>
                  <a:srgbClr val="000000"/>
                </a:solidFill>
              </a:rPr>
              <a:t>Benefits</a:t>
            </a:r>
            <a:r>
              <a:rPr lang="en-GB">
                <a:solidFill>
                  <a:srgbClr val="000000"/>
                </a:solidFill>
              </a:rPr>
              <a:t>: </a:t>
            </a:r>
          </a:p>
          <a:p>
            <a:pPr marL="0" lvl="0" indent="0">
              <a:lnSpc>
                <a:spcPct val="60000"/>
              </a:lnSpc>
              <a:buNone/>
            </a:pPr>
            <a:r>
              <a:rPr lang="en-GB">
                <a:solidFill>
                  <a:srgbClr val="000000"/>
                </a:solidFill>
              </a:rPr>
              <a:t>1, </a:t>
            </a:r>
            <a:r>
              <a:rPr lang="en-GB"/>
              <a:t>the ethical stance that Asda took with the people of Rana Plaza collapsed in      2013, in Bangladesh (Asda donated an undisclosed sum).</a:t>
            </a:r>
          </a:p>
          <a:p>
            <a:pPr marL="0" lvl="0" indent="0">
              <a:lnSpc>
                <a:spcPct val="60000"/>
              </a:lnSpc>
              <a:buNone/>
            </a:pPr>
            <a:r>
              <a:rPr lang="en-GB">
                <a:solidFill>
                  <a:srgbClr val="000000"/>
                </a:solidFill>
              </a:rPr>
              <a:t>2, </a:t>
            </a:r>
            <a:r>
              <a:rPr lang="en-GB"/>
              <a:t>Crm offers the advantage of gaining customer loyalty, also ensures enhanced productivity, by fostering customer’s loyalty, the company spends less time acquiring new customers and saves time on other projects.</a:t>
            </a:r>
          </a:p>
          <a:p>
            <a:pPr marL="0" lvl="0" indent="0">
              <a:lnSpc>
                <a:spcPct val="60000"/>
              </a:lnSpc>
              <a:buNone/>
            </a:pPr>
            <a:r>
              <a:rPr lang="en-GB">
                <a:solidFill>
                  <a:srgbClr val="000000"/>
                </a:solidFill>
              </a:rPr>
              <a:t>3, </a:t>
            </a:r>
            <a:r>
              <a:rPr lang="en-GB"/>
              <a:t>sustainability is continuous by removing all the plastic bags from the landsite and the ocean.</a:t>
            </a:r>
          </a:p>
          <a:p>
            <a:pPr lvl="0">
              <a:lnSpc>
                <a:spcPct val="60000"/>
              </a:lnSpc>
            </a:pPr>
            <a:r>
              <a:rPr lang="en-GB" b="1">
                <a:solidFill>
                  <a:srgbClr val="000000"/>
                </a:solidFill>
              </a:rPr>
              <a:t>Drawbacks</a:t>
            </a:r>
            <a:r>
              <a:rPr lang="en-GB">
                <a:solidFill>
                  <a:srgbClr val="000000"/>
                </a:solidFill>
              </a:rPr>
              <a:t>: </a:t>
            </a:r>
          </a:p>
          <a:p>
            <a:pPr marL="0" lvl="0" indent="0">
              <a:lnSpc>
                <a:spcPct val="60000"/>
              </a:lnSpc>
              <a:buNone/>
            </a:pPr>
            <a:r>
              <a:rPr lang="en-GB">
                <a:solidFill>
                  <a:srgbClr val="000000"/>
                </a:solidFill>
              </a:rPr>
              <a:t>1, </a:t>
            </a:r>
            <a:r>
              <a:rPr lang="en-GB" b="1"/>
              <a:t>Labour Behind the Label and War on Want</a:t>
            </a:r>
            <a:r>
              <a:rPr lang="en-GB"/>
              <a:t> have argued that Asda,     and other price range outlets like Tesco and Morrisons use unethical labour practices within the growing worldwide to maintain UK prices low.</a:t>
            </a:r>
          </a:p>
          <a:p>
            <a:pPr marL="0" lvl="0" indent="0">
              <a:lnSpc>
                <a:spcPct val="60000"/>
              </a:lnSpc>
              <a:buNone/>
            </a:pPr>
            <a:r>
              <a:rPr lang="en-GB" b="1">
                <a:solidFill>
                  <a:srgbClr val="000000"/>
                </a:solidFill>
              </a:rPr>
              <a:t>2, </a:t>
            </a:r>
            <a:r>
              <a:rPr lang="en-GB" b="1"/>
              <a:t>Crm requires </a:t>
            </a:r>
            <a:r>
              <a:rPr lang="en-GB"/>
              <a:t>people to stop thinking about departmental boundaries and start thing about how as a team the company can help the customer</a:t>
            </a:r>
          </a:p>
          <a:p>
            <a:pPr marL="0" lvl="0" indent="0">
              <a:lnSpc>
                <a:spcPct val="60000"/>
              </a:lnSpc>
              <a:buNone/>
            </a:pPr>
            <a:r>
              <a:rPr lang="en-GB">
                <a:solidFill>
                  <a:srgbClr val="000000"/>
                </a:solidFill>
              </a:rPr>
              <a:t>3, </a:t>
            </a:r>
            <a:r>
              <a:rPr lang="en-GB"/>
              <a:t>sustainability is optioned by the quality of the product that Asda sells to its customers.</a:t>
            </a:r>
          </a:p>
          <a:p>
            <a:pPr marL="0" lvl="0" indent="0">
              <a:lnSpc>
                <a:spcPct val="60000"/>
              </a:lnSpc>
              <a:buNone/>
            </a:pPr>
            <a:endParaRPr lang="en-GB" sz="60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Asda’s and stakeholders engagement with its systems</a:t>
            </a:r>
          </a:p>
        </p:txBody>
      </p:sp>
      <p:sp>
        <p:nvSpPr>
          <p:cNvPr id="3" name="Content Placeholder 2"/>
          <p:cNvSpPr txBox="1">
            <a:spLocks noGrp="1"/>
          </p:cNvSpPr>
          <p:nvPr>
            <p:ph idx="1"/>
          </p:nvPr>
        </p:nvSpPr>
        <p:spPr>
          <a:xfrm>
            <a:off x="0" y="2082015"/>
            <a:ext cx="12191996" cy="4909623"/>
          </a:xfrm>
        </p:spPr>
        <p:txBody>
          <a:bodyPr/>
          <a:lstStyle/>
          <a:p>
            <a:pPr lvl="0">
              <a:lnSpc>
                <a:spcPct val="40000"/>
              </a:lnSpc>
            </a:pPr>
            <a:endParaRPr lang="en-GB" sz="500" b="1">
              <a:solidFill>
                <a:srgbClr val="000000"/>
              </a:solidFill>
            </a:endParaRPr>
          </a:p>
          <a:p>
            <a:pPr lvl="0">
              <a:lnSpc>
                <a:spcPct val="40000"/>
              </a:lnSpc>
            </a:pPr>
            <a:r>
              <a:rPr lang="en-GB" sz="1900" b="1">
                <a:solidFill>
                  <a:srgbClr val="000000"/>
                </a:solidFill>
                <a:latin typeface="Arial" pitchFamily="34"/>
                <a:cs typeface="Arial" pitchFamily="34"/>
              </a:rPr>
              <a:t>CRM program </a:t>
            </a:r>
          </a:p>
          <a:p>
            <a:pPr marL="0" lvl="0" indent="0">
              <a:lnSpc>
                <a:spcPct val="130000"/>
              </a:lnSpc>
              <a:buNone/>
            </a:pPr>
            <a:r>
              <a:rPr lang="en-GB" sz="1900">
                <a:latin typeface="Arial" pitchFamily="34"/>
                <a:cs typeface="Arial" pitchFamily="34"/>
              </a:rPr>
              <a:t> Is firstly used in method of </a:t>
            </a:r>
            <a:r>
              <a:rPr lang="en-GB" sz="1900" b="1">
                <a:latin typeface="Arial" pitchFamily="34"/>
                <a:cs typeface="Arial" pitchFamily="34"/>
              </a:rPr>
              <a:t>ASDA</a:t>
            </a:r>
            <a:r>
              <a:rPr lang="en-GB" sz="1900">
                <a:latin typeface="Arial" pitchFamily="34"/>
                <a:cs typeface="Arial" pitchFamily="34"/>
              </a:rPr>
              <a:t> is dropping leaflets/catalogues. This is a written method of communication, todays method of communication by Asda is digital devices such as: tv and multi media channels which displays all the goods that the store provides, where from customers can analyse the items specifications, prices and promotions available.</a:t>
            </a:r>
          </a:p>
          <a:p>
            <a:pPr marL="0" lvl="0" indent="0">
              <a:lnSpc>
                <a:spcPct val="40000"/>
              </a:lnSpc>
              <a:buNone/>
            </a:pPr>
            <a:r>
              <a:rPr lang="en-GB" sz="1900" b="1">
                <a:solidFill>
                  <a:srgbClr val="000000"/>
                </a:solidFill>
                <a:latin typeface="Arial" pitchFamily="34"/>
                <a:cs typeface="Arial" pitchFamily="34"/>
              </a:rPr>
              <a:t>  Ethics </a:t>
            </a:r>
          </a:p>
          <a:p>
            <a:pPr marL="0" lvl="0" indent="0">
              <a:lnSpc>
                <a:spcPct val="130000"/>
              </a:lnSpc>
              <a:buNone/>
            </a:pPr>
            <a:r>
              <a:rPr lang="en-GB" sz="1900">
                <a:latin typeface="Arial" pitchFamily="34"/>
                <a:cs typeface="Arial" pitchFamily="34"/>
              </a:rPr>
              <a:t>  What Asda say’s to their employees and customers or may also have rules of     their businesses. example, loyalty cards offered to their staffs and customers.  Organisations might also supply out those offers because of purchaser satisfaction, setting up staffs are glad at their work and dependable in  their establishment. </a:t>
            </a:r>
            <a:endParaRPr lang="en-GB" sz="1900" b="1">
              <a:solidFill>
                <a:srgbClr val="000000"/>
              </a:solidFill>
              <a:latin typeface="Arial" pitchFamily="34"/>
              <a:cs typeface="Arial" pitchFamily="34"/>
            </a:endParaRPr>
          </a:p>
          <a:p>
            <a:pPr marL="0" lvl="0" indent="0">
              <a:lnSpc>
                <a:spcPct val="40000"/>
              </a:lnSpc>
              <a:buNone/>
            </a:pPr>
            <a:r>
              <a:rPr lang="en-GB" sz="1900" b="1">
                <a:solidFill>
                  <a:srgbClr val="000000"/>
                </a:solidFill>
                <a:latin typeface="Arial" pitchFamily="34"/>
                <a:cs typeface="Arial" pitchFamily="34"/>
              </a:rPr>
              <a:t>  Asda’s sustainability programme </a:t>
            </a:r>
          </a:p>
          <a:p>
            <a:pPr marL="0" lvl="0" indent="0">
              <a:lnSpc>
                <a:spcPct val="140000"/>
              </a:lnSpc>
              <a:buNone/>
            </a:pPr>
            <a:r>
              <a:rPr lang="en-GB" sz="1900">
                <a:latin typeface="Arial" pitchFamily="34"/>
                <a:cs typeface="Arial" pitchFamily="34"/>
              </a:rPr>
              <a:t>Is committed to reducing the environmental impact of the operations, the goods and services that are sold, and the suppliers who make them. </a:t>
            </a:r>
          </a:p>
          <a:p>
            <a:pPr lvl="0">
              <a:lnSpc>
                <a:spcPct val="40000"/>
              </a:lnSpc>
            </a:pPr>
            <a:endParaRPr lang="en-GB" sz="50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Swot analysis of Asda</a:t>
            </a:r>
          </a:p>
        </p:txBody>
      </p:sp>
      <p:graphicFrame>
        <p:nvGraphicFramePr>
          <p:cNvPr id="3" name="Content Placeholder 5"/>
          <p:cNvGraphicFramePr>
            <a:graphicFrameLocks noGrp="1"/>
          </p:cNvGraphicFramePr>
          <p:nvPr>
            <p:ph idx="1"/>
          </p:nvPr>
        </p:nvGraphicFramePr>
        <p:xfrm>
          <a:off x="348340" y="2017486"/>
          <a:ext cx="11609194" cy="5634898"/>
        </p:xfrm>
        <a:graphic>
          <a:graphicData uri="http://schemas.openxmlformats.org/drawingml/2006/table">
            <a:tbl>
              <a:tblPr firstRow="1" bandRow="1">
                <a:effectLst/>
                <a:tableStyleId>{5C22544A-7EE6-4342-B048-85BDC9FD1C3A}</a:tableStyleId>
              </a:tblPr>
              <a:tblGrid>
                <a:gridCol w="5790081">
                  <a:extLst>
                    <a:ext uri="{9D8B030D-6E8A-4147-A177-3AD203B41FA5}">
                      <a16:colId xmlns:a16="http://schemas.microsoft.com/office/drawing/2014/main" val="3892639502"/>
                    </a:ext>
                  </a:extLst>
                </a:gridCol>
                <a:gridCol w="5819113">
                  <a:extLst>
                    <a:ext uri="{9D8B030D-6E8A-4147-A177-3AD203B41FA5}">
                      <a16:colId xmlns:a16="http://schemas.microsoft.com/office/drawing/2014/main" val="3694534055"/>
                    </a:ext>
                  </a:extLst>
                </a:gridCol>
              </a:tblGrid>
              <a:tr h="743635">
                <a:tc>
                  <a:txBody>
                    <a:bodyPr/>
                    <a:lstStyle/>
                    <a:p>
                      <a:pPr lvl="0"/>
                      <a:r>
                        <a:rPr lang="en-GB"/>
                        <a:t>Strength </a:t>
                      </a:r>
                    </a:p>
                  </a:txBody>
                  <a:tcPr/>
                </a:tc>
                <a:tc>
                  <a:txBody>
                    <a:bodyPr/>
                    <a:lstStyle/>
                    <a:p>
                      <a:pPr lvl="0"/>
                      <a:r>
                        <a:rPr lang="en-GB"/>
                        <a:t>Weakness </a:t>
                      </a:r>
                    </a:p>
                  </a:txBody>
                  <a:tcPr/>
                </a:tc>
                <a:extLst>
                  <a:ext uri="{0D108BD9-81ED-4DB2-BD59-A6C34878D82A}">
                    <a16:rowId xmlns:a16="http://schemas.microsoft.com/office/drawing/2014/main" val="1328723101"/>
                  </a:ext>
                </a:extLst>
              </a:tr>
              <a:tr h="1953066">
                <a:tc>
                  <a:txBody>
                    <a:bodyPr/>
                    <a:lstStyle/>
                    <a:p>
                      <a:pPr lvl="0"/>
                      <a:r>
                        <a:rPr lang="en-GB" sz="1200" b="0" i="0" kern="1200">
                          <a:solidFill>
                            <a:srgbClr val="000000"/>
                          </a:solidFill>
                          <a:latin typeface="Arial" pitchFamily="34"/>
                          <a:cs typeface="Arial" pitchFamily="34"/>
                        </a:rPr>
                        <a:t>ASDA is the </a:t>
                      </a:r>
                    </a:p>
                    <a:p>
                      <a:pPr lvl="0"/>
                      <a:r>
                        <a:rPr lang="en-GB" sz="1200" b="0" i="0" kern="1200">
                          <a:solidFill>
                            <a:srgbClr val="000000"/>
                          </a:solidFill>
                          <a:latin typeface="Arial" pitchFamily="34"/>
                          <a:cs typeface="Arial" pitchFamily="34"/>
                        </a:rPr>
                        <a:t>UK's third-biggest supermarket. It has a market share of 14.8 per s of December 2019 (kantar, 2020) and has over 630 outlets. It is known for its good stewardship. Throughout the years it has filled some of its strategic roles by recruiting people from other major global names including Bangladesh's Rana Plaza.</a:t>
                      </a:r>
                    </a:p>
                    <a:p>
                      <a:pPr lvl="0"/>
                      <a:r>
                        <a:rPr lang="en-GB" sz="1200" b="0" i="0" kern="1200">
                          <a:solidFill>
                            <a:srgbClr val="000000"/>
                          </a:solidFill>
                          <a:latin typeface="Arial" pitchFamily="34"/>
                          <a:cs typeface="Arial" pitchFamily="34"/>
                        </a:rPr>
                        <a:t> </a:t>
                      </a:r>
                    </a:p>
                    <a:p>
                      <a:pPr lvl="0"/>
                      <a:endParaRPr lang="en-GB" sz="1200">
                        <a:latin typeface="Arial" pitchFamily="34"/>
                        <a:cs typeface="Arial" pitchFamily="34"/>
                      </a:endParaRPr>
                    </a:p>
                  </a:txBody>
                  <a:tcPr/>
                </a:tc>
                <a:tc>
                  <a:txBody>
                    <a:bodyPr/>
                    <a:lstStyle/>
                    <a:p>
                      <a:pPr lvl="0" algn="l">
                        <a:lnSpc>
                          <a:spcPct val="150000"/>
                        </a:lnSpc>
                      </a:pPr>
                      <a:r>
                        <a:rPr lang="en-GB" sz="1200" b="0" i="0" kern="1200">
                          <a:solidFill>
                            <a:srgbClr val="000000"/>
                          </a:solidFill>
                          <a:latin typeface="Arial" pitchFamily="34"/>
                          <a:cs typeface="Arial" pitchFamily="34"/>
                        </a:rPr>
                        <a:t>ASDA has problems with positioning, many critics say that products from Asda are not as good as products from Waitrose and other similar brands , for example Sainsbury’s still not any better than discounters like Aldi and Lidl. For certain consumers aren't always persuasive.</a:t>
                      </a:r>
                    </a:p>
                    <a:p>
                      <a:pPr lvl="0"/>
                      <a:endParaRPr lang="en-GB" sz="1200">
                        <a:latin typeface="Arial" pitchFamily="34"/>
                        <a:cs typeface="Arial" pitchFamily="34"/>
                      </a:endParaRPr>
                    </a:p>
                  </a:txBody>
                  <a:tcPr/>
                </a:tc>
                <a:extLst>
                  <a:ext uri="{0D108BD9-81ED-4DB2-BD59-A6C34878D82A}">
                    <a16:rowId xmlns:a16="http://schemas.microsoft.com/office/drawing/2014/main" val="377465583"/>
                  </a:ext>
                </a:extLst>
              </a:tr>
              <a:tr h="2165226">
                <a:tc>
                  <a:txBody>
                    <a:bodyPr/>
                    <a:lstStyle/>
                    <a:p>
                      <a:pPr lvl="0"/>
                      <a:r>
                        <a:rPr lang="en-GB" sz="1200" b="0" i="0" kern="1200">
                          <a:solidFill>
                            <a:srgbClr val="000000"/>
                          </a:solidFill>
                          <a:latin typeface="Arial" pitchFamily="34"/>
                          <a:cs typeface="Arial" pitchFamily="34"/>
                        </a:rPr>
                        <a:t>Evermore consumers are shopping online in the UK; thus </a:t>
                      </a:r>
                    </a:p>
                    <a:p>
                      <a:pPr lvl="0"/>
                      <a:r>
                        <a:rPr lang="en-GB" sz="1200" b="0" i="0" kern="1200">
                          <a:solidFill>
                            <a:srgbClr val="000000"/>
                          </a:solidFill>
                          <a:latin typeface="Arial" pitchFamily="34"/>
                          <a:cs typeface="Arial" pitchFamily="34"/>
                        </a:rPr>
                        <a:t>providing ASDA with a great opportunity to obtain more marker shares. </a:t>
                      </a:r>
                    </a:p>
                    <a:p>
                      <a:pPr lvl="0"/>
                      <a:r>
                        <a:rPr lang="en-GB" sz="1200" b="0" i="0" kern="1200">
                          <a:solidFill>
                            <a:srgbClr val="000000"/>
                          </a:solidFill>
                          <a:latin typeface="Arial" pitchFamily="34"/>
                          <a:cs typeface="Arial" pitchFamily="34"/>
                        </a:rPr>
                        <a:t>Through launching new stores and taking over smaller businesses as it </a:t>
                      </a:r>
                    </a:p>
                    <a:p>
                      <a:pPr lvl="0"/>
                      <a:r>
                        <a:rPr lang="en-GB" sz="1200" b="0" i="0" kern="1200">
                          <a:solidFill>
                            <a:srgbClr val="000000"/>
                          </a:solidFill>
                          <a:latin typeface="Arial" pitchFamily="34"/>
                          <a:cs typeface="Arial" pitchFamily="34"/>
                        </a:rPr>
                        <a:t>did with Focus DIY in 2011, and global reach such as to the garment companies in Bangladesh the company will expand even more. </a:t>
                      </a:r>
                    </a:p>
                    <a:p>
                      <a:pPr lvl="0"/>
                      <a:endParaRPr lang="en-GB" sz="1200">
                        <a:latin typeface="Arial" pitchFamily="34"/>
                        <a:cs typeface="Arial" pitchFamily="34"/>
                      </a:endParaRPr>
                    </a:p>
                  </a:txBody>
                  <a:tcPr/>
                </a:tc>
                <a:tc>
                  <a:txBody>
                    <a:bodyPr/>
                    <a:lstStyle/>
                    <a:p>
                      <a:pPr lvl="0">
                        <a:lnSpc>
                          <a:spcPct val="150000"/>
                        </a:lnSpc>
                      </a:pPr>
                      <a:r>
                        <a:rPr lang="en-GB" sz="1200" b="0" i="0" kern="1200">
                          <a:solidFill>
                            <a:srgbClr val="000000"/>
                          </a:solidFill>
                          <a:latin typeface="Arial" pitchFamily="34"/>
                          <a:cs typeface="Arial" pitchFamily="34"/>
                        </a:rPr>
                        <a:t>ASDA's review, of environment issues are facing a variety of rivals. Tesco is the third leader while Sainsbury’s is the closest competitor to Asda.  </a:t>
                      </a:r>
                    </a:p>
                    <a:p>
                      <a:pPr lvl="0">
                        <a:lnSpc>
                          <a:spcPct val="150000"/>
                        </a:lnSpc>
                      </a:pPr>
                      <a:r>
                        <a:rPr lang="en-GB" sz="1200" b="0" i="0" kern="1200">
                          <a:solidFill>
                            <a:srgbClr val="000000"/>
                          </a:solidFill>
                          <a:latin typeface="Arial" pitchFamily="34"/>
                          <a:cs typeface="Arial" pitchFamily="34"/>
                        </a:rPr>
                        <a:t>Some major rivals include Morrisons, </a:t>
                      </a:r>
                    </a:p>
                    <a:p>
                      <a:pPr lvl="0">
                        <a:lnSpc>
                          <a:spcPct val="150000"/>
                        </a:lnSpc>
                      </a:pPr>
                      <a:r>
                        <a:rPr lang="en-GB" sz="1200" b="0" i="0" kern="1200">
                          <a:solidFill>
                            <a:srgbClr val="000000"/>
                          </a:solidFill>
                          <a:latin typeface="Arial" pitchFamily="34"/>
                          <a:cs typeface="Arial" pitchFamily="34"/>
                        </a:rPr>
                        <a:t>Waitrose, Aldi, Lidl and Co-op. are also threat in terms of the clean up of the planets eco-system</a:t>
                      </a:r>
                    </a:p>
                    <a:p>
                      <a:pPr lvl="0">
                        <a:lnSpc>
                          <a:spcPct val="150000"/>
                        </a:lnSpc>
                      </a:pPr>
                      <a:r>
                        <a:rPr lang="en-GB" sz="1200" b="0" i="0" kern="1200">
                          <a:solidFill>
                            <a:srgbClr val="000000"/>
                          </a:solidFill>
                          <a:latin typeface="Arial" pitchFamily="34"/>
                          <a:cs typeface="Arial" pitchFamily="34"/>
                        </a:rPr>
                        <a:t>It should also be noted that the rise </a:t>
                      </a:r>
                    </a:p>
                    <a:p>
                      <a:pPr lvl="0">
                        <a:lnSpc>
                          <a:spcPct val="150000"/>
                        </a:lnSpc>
                      </a:pPr>
                      <a:r>
                        <a:rPr lang="en-GB" sz="1200" b="0" i="0" kern="1200">
                          <a:solidFill>
                            <a:srgbClr val="000000"/>
                          </a:solidFill>
                          <a:latin typeface="Arial" pitchFamily="34"/>
                          <a:cs typeface="Arial" pitchFamily="34"/>
                        </a:rPr>
                        <a:t>of independent online retailers is a threat, too.</a:t>
                      </a:r>
                    </a:p>
                    <a:p>
                      <a:pPr lvl="0"/>
                      <a:endParaRPr lang="en-GB" sz="1200">
                        <a:latin typeface="Arial" pitchFamily="34"/>
                        <a:cs typeface="Arial" pitchFamily="34"/>
                      </a:endParaRPr>
                    </a:p>
                  </a:txBody>
                  <a:tcPr/>
                </a:tc>
                <a:extLst>
                  <a:ext uri="{0D108BD9-81ED-4DB2-BD59-A6C34878D82A}">
                    <a16:rowId xmlns:a16="http://schemas.microsoft.com/office/drawing/2014/main" val="1919182015"/>
                  </a:ext>
                </a:extLst>
              </a:tr>
              <a:tr h="743635">
                <a:tc>
                  <a:txBody>
                    <a:bodyPr/>
                    <a:lstStyle/>
                    <a:p>
                      <a:pPr lvl="0"/>
                      <a:r>
                        <a:rPr lang="en-GB"/>
                        <a:t>Opportunities </a:t>
                      </a:r>
                    </a:p>
                  </a:txBody>
                  <a:tcPr/>
                </a:tc>
                <a:tc>
                  <a:txBody>
                    <a:bodyPr/>
                    <a:lstStyle/>
                    <a:p>
                      <a:pPr lvl="0"/>
                      <a:r>
                        <a:rPr lang="en-GB"/>
                        <a:t>Threats </a:t>
                      </a:r>
                    </a:p>
                  </a:txBody>
                  <a:tcPr/>
                </a:tc>
                <a:extLst>
                  <a:ext uri="{0D108BD9-81ED-4DB2-BD59-A6C34878D82A}">
                    <a16:rowId xmlns:a16="http://schemas.microsoft.com/office/drawing/2014/main" val="1507393672"/>
                  </a:ext>
                </a:extLst>
              </a:tr>
            </a:tbl>
          </a:graphicData>
        </a:graphic>
      </p:graphicFrame>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Conclusion </a:t>
            </a:r>
          </a:p>
        </p:txBody>
      </p:sp>
      <p:sp>
        <p:nvSpPr>
          <p:cNvPr id="3" name="Content Placeholder 2"/>
          <p:cNvSpPr txBox="1">
            <a:spLocks noGrp="1"/>
          </p:cNvSpPr>
          <p:nvPr>
            <p:ph idx="1"/>
          </p:nvPr>
        </p:nvSpPr>
        <p:spPr/>
        <p:txBody>
          <a:bodyPr/>
          <a:lstStyle/>
          <a:p>
            <a:pPr lvl="0">
              <a:lnSpc>
                <a:spcPct val="80000"/>
              </a:lnSpc>
            </a:pPr>
            <a:r>
              <a:rPr lang="en-GB" b="1">
                <a:solidFill>
                  <a:srgbClr val="000000"/>
                </a:solidFill>
              </a:rPr>
              <a:t>Asda’s sustainability programme </a:t>
            </a:r>
            <a:r>
              <a:rPr lang="en-GB"/>
              <a:t>is committed to reducing the environmental impact of the operations, the goods and services that are sold, and the suppliers who make them. </a:t>
            </a:r>
          </a:p>
          <a:p>
            <a:pPr lvl="0">
              <a:lnSpc>
                <a:spcPct val="80000"/>
              </a:lnSpc>
            </a:pPr>
            <a:r>
              <a:rPr lang="en-GB" b="1">
                <a:solidFill>
                  <a:srgbClr val="000000"/>
                </a:solidFill>
              </a:rPr>
              <a:t>Asda knows its customers </a:t>
            </a:r>
            <a:r>
              <a:rPr lang="en-GB"/>
              <a:t>care about sustainability, so as well as reducing the impact on the environment, ASDA wants to help to do the same for the people and the environment. ASDA is stocking sustainable products at an affordable price to make being green an achievable goal. </a:t>
            </a:r>
          </a:p>
          <a:p>
            <a:pPr lvl="0">
              <a:lnSpc>
                <a:spcPct val="80000"/>
              </a:lnSpc>
            </a:pPr>
            <a:r>
              <a:rPr lang="en-GB" b="1">
                <a:solidFill>
                  <a:srgbClr val="000000"/>
                </a:solidFill>
              </a:rPr>
              <a:t>It is focused </a:t>
            </a:r>
            <a:r>
              <a:rPr lang="en-GB"/>
              <a:t>on removing unnecessary plastic, Where packaging is beneficial to the eco-system and wants to do more for the environment</a:t>
            </a:r>
          </a:p>
          <a:p>
            <a:pPr lvl="0">
              <a:lnSpc>
                <a:spcPct val="80000"/>
              </a:lnSpc>
            </a:pPr>
            <a:endParaRPr lang="en-GB"/>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lnSpc>
                <a:spcPct val="100000"/>
              </a:lnSpc>
            </a:pPr>
            <a:r>
              <a:rPr lang="en-GB" sz="2900"/>
              <a:t>Conclusion</a:t>
            </a:r>
            <a:br>
              <a:rPr lang="en-GB" sz="2900"/>
            </a:br>
            <a:r>
              <a:rPr lang="en-GB" sz="1800">
                <a:latin typeface="Arial" pitchFamily="34"/>
                <a:cs typeface="Arial" pitchFamily="34"/>
              </a:rPr>
              <a:t>my conclusion to Asda’s SWOT analysis has come to understand that it wants to be the biggest or number one retailer in the UK and globally by maintaining quality of these the 3 essential elements</a:t>
            </a:r>
          </a:p>
        </p:txBody>
      </p:sp>
      <p:graphicFrame>
        <p:nvGraphicFramePr>
          <p:cNvPr id="3" name="Content Placeholder 5"/>
          <p:cNvGraphicFramePr>
            <a:graphicFrameLocks noGrp="1"/>
          </p:cNvGraphicFramePr>
          <p:nvPr>
            <p:ph idx="1"/>
          </p:nvPr>
        </p:nvGraphicFramePr>
        <p:xfrm>
          <a:off x="0" y="2039816"/>
          <a:ext cx="10438232" cy="759656"/>
        </p:xfrm>
        <a:graphic>
          <a:graphicData uri="http://schemas.openxmlformats.org/drawingml/2006/table">
            <a:tbl>
              <a:tblPr firstRow="1" bandRow="1">
                <a:effectLst/>
                <a:tableStyleId>{5C22544A-7EE6-4342-B048-85BDC9FD1C3A}</a:tableStyleId>
              </a:tblPr>
              <a:tblGrid>
                <a:gridCol w="3479410">
                  <a:extLst>
                    <a:ext uri="{9D8B030D-6E8A-4147-A177-3AD203B41FA5}">
                      <a16:colId xmlns:a16="http://schemas.microsoft.com/office/drawing/2014/main" val="16662494"/>
                    </a:ext>
                  </a:extLst>
                </a:gridCol>
                <a:gridCol w="3479410">
                  <a:extLst>
                    <a:ext uri="{9D8B030D-6E8A-4147-A177-3AD203B41FA5}">
                      <a16:colId xmlns:a16="http://schemas.microsoft.com/office/drawing/2014/main" val="1421452802"/>
                    </a:ext>
                  </a:extLst>
                </a:gridCol>
                <a:gridCol w="3479410">
                  <a:extLst>
                    <a:ext uri="{9D8B030D-6E8A-4147-A177-3AD203B41FA5}">
                      <a16:colId xmlns:a16="http://schemas.microsoft.com/office/drawing/2014/main" val="4142432360"/>
                    </a:ext>
                  </a:extLst>
                </a:gridCol>
              </a:tblGrid>
              <a:tr h="759656">
                <a:tc>
                  <a:txBody>
                    <a:bodyPr/>
                    <a:lstStyle/>
                    <a:p>
                      <a:pPr lvl="0"/>
                      <a:r>
                        <a:rPr lang="en-GB"/>
                        <a:t>Customer relationship Management</a:t>
                      </a:r>
                    </a:p>
                  </a:txBody>
                  <a:tcPr/>
                </a:tc>
                <a:tc>
                  <a:txBody>
                    <a:bodyPr/>
                    <a:lstStyle/>
                    <a:p>
                      <a:pPr lvl="0"/>
                      <a:r>
                        <a:rPr lang="en-GB"/>
                        <a:t>Ethics </a:t>
                      </a:r>
                    </a:p>
                  </a:txBody>
                  <a:tcPr/>
                </a:tc>
                <a:tc>
                  <a:txBody>
                    <a:bodyPr/>
                    <a:lstStyle/>
                    <a:p>
                      <a:pPr lvl="0"/>
                      <a:r>
                        <a:rPr lang="en-GB"/>
                        <a:t>Sustainability </a:t>
                      </a:r>
                    </a:p>
                    <a:p>
                      <a:pPr lvl="0"/>
                      <a:endParaRPr lang="en-GB"/>
                    </a:p>
                  </a:txBody>
                  <a:tcPr/>
                </a:tc>
                <a:extLst>
                  <a:ext uri="{0D108BD9-81ED-4DB2-BD59-A6C34878D82A}">
                    <a16:rowId xmlns:a16="http://schemas.microsoft.com/office/drawing/2014/main" val="3068851522"/>
                  </a:ext>
                </a:extLst>
              </a:tr>
            </a:tbl>
          </a:graphicData>
        </a:graphic>
      </p:graphicFrame>
      <p:graphicFrame>
        <p:nvGraphicFramePr>
          <p:cNvPr id="4" name="Table 6"/>
          <p:cNvGraphicFramePr>
            <a:graphicFrameLocks noGrp="1"/>
          </p:cNvGraphicFramePr>
          <p:nvPr/>
        </p:nvGraphicFramePr>
        <p:xfrm>
          <a:off x="0" y="2644728"/>
          <a:ext cx="10437519" cy="4754880"/>
        </p:xfrm>
        <a:graphic>
          <a:graphicData uri="http://schemas.openxmlformats.org/drawingml/2006/table">
            <a:tbl>
              <a:tblPr firstRow="1" bandRow="1">
                <a:effectLst/>
                <a:tableStyleId>{5C22544A-7EE6-4342-B048-85BDC9FD1C3A}</a:tableStyleId>
              </a:tblPr>
              <a:tblGrid>
                <a:gridCol w="3479173">
                  <a:extLst>
                    <a:ext uri="{9D8B030D-6E8A-4147-A177-3AD203B41FA5}">
                      <a16:colId xmlns:a16="http://schemas.microsoft.com/office/drawing/2014/main" val="2972444610"/>
                    </a:ext>
                  </a:extLst>
                </a:gridCol>
                <a:gridCol w="3479173">
                  <a:extLst>
                    <a:ext uri="{9D8B030D-6E8A-4147-A177-3AD203B41FA5}">
                      <a16:colId xmlns:a16="http://schemas.microsoft.com/office/drawing/2014/main" val="1528350008"/>
                    </a:ext>
                  </a:extLst>
                </a:gridCol>
                <a:gridCol w="3479173">
                  <a:extLst>
                    <a:ext uri="{9D8B030D-6E8A-4147-A177-3AD203B41FA5}">
                      <a16:colId xmlns:a16="http://schemas.microsoft.com/office/drawing/2014/main" val="3019076375"/>
                    </a:ext>
                  </a:extLst>
                </a:gridCol>
              </a:tblGrid>
              <a:tr h="4213271">
                <a:tc>
                  <a:txBody>
                    <a:bodyPr/>
                    <a:lstStyle/>
                    <a:p>
                      <a:pPr lvl="0"/>
                      <a:r>
                        <a:rPr lang="en-GB" sz="1800" b="1" kern="1200">
                          <a:solidFill>
                            <a:srgbClr val="000000"/>
                          </a:solidFill>
                          <a:latin typeface="Calibri"/>
                        </a:rPr>
                        <a:t>Asda’s success </a:t>
                      </a:r>
                      <a:r>
                        <a:rPr lang="en-GB" sz="1800" b="1" kern="1200">
                          <a:solidFill>
                            <a:srgbClr val="FFFFFF"/>
                          </a:solidFill>
                          <a:latin typeface="Arial" pitchFamily="34"/>
                          <a:cs typeface="Arial" pitchFamily="34"/>
                        </a:rPr>
                        <a:t>is thriving on its customer Relation  by having effective and engaged teams of colleagues. Through Asda leaders ‘living’ the colleague pledges, the company can ensure that it recruits the right person for the job across all formats and levels of seniority. Asda focuses on recruiting colleagues that share its beliefs and will help the company to continue to grow and deliver excellent customer service</a:t>
                      </a:r>
                      <a:endParaRPr lang="en-GB">
                        <a:latin typeface="Arial" pitchFamily="34"/>
                        <a:cs typeface="Arial" pitchFamily="34"/>
                      </a:endParaRPr>
                    </a:p>
                  </a:txBody>
                  <a:tcPr/>
                </a:tc>
                <a:tc>
                  <a:txBody>
                    <a:bodyPr/>
                    <a:lstStyle/>
                    <a:p>
                      <a:pPr lvl="0"/>
                      <a:r>
                        <a:rPr lang="en-GB" sz="1800" b="1" kern="1200">
                          <a:solidFill>
                            <a:srgbClr val="FFFFFF"/>
                          </a:solidFill>
                          <a:latin typeface="Calibri"/>
                        </a:rPr>
                        <a:t>By providing structured </a:t>
                      </a:r>
                      <a:r>
                        <a:rPr lang="en-GB" sz="1800" b="1" kern="1200">
                          <a:solidFill>
                            <a:srgbClr val="000000"/>
                          </a:solidFill>
                          <a:latin typeface="Calibri"/>
                        </a:rPr>
                        <a:t>training and development programmes,</a:t>
                      </a:r>
                      <a:r>
                        <a:rPr lang="en-GB" sz="1800" b="1" kern="1200">
                          <a:solidFill>
                            <a:srgbClr val="FFFFFF"/>
                          </a:solidFill>
                          <a:latin typeface="Calibri"/>
                        </a:rPr>
                        <a:t> supported by it being such a large organisation, Asda’s ethics is maintaining its position as a leading employer with an excellent reputation in the wide range of markets it serves.</a:t>
                      </a:r>
                      <a:endParaRPr lang="en-GB"/>
                    </a:p>
                  </a:txBody>
                  <a:tcPr/>
                </a:tc>
                <a:tc>
                  <a:txBody>
                    <a:bodyPr/>
                    <a:lstStyle/>
                    <a:p>
                      <a:pPr lvl="0">
                        <a:lnSpc>
                          <a:spcPct val="80000"/>
                        </a:lnSpc>
                      </a:pPr>
                      <a:r>
                        <a:rPr lang="en-GB" b="1">
                          <a:solidFill>
                            <a:srgbClr val="000000"/>
                          </a:solidFill>
                        </a:rPr>
                        <a:t>Asda’s sustainability programme </a:t>
                      </a:r>
                      <a:r>
                        <a:rPr lang="en-GB"/>
                        <a:t>is committed to reducing the environmental impact of the operations, the goods and services that are sold, and the suppliers who make them. </a:t>
                      </a:r>
                    </a:p>
                    <a:p>
                      <a:pPr lvl="0">
                        <a:lnSpc>
                          <a:spcPct val="80000"/>
                        </a:lnSpc>
                      </a:pPr>
                      <a:r>
                        <a:rPr lang="en-GB" b="1">
                          <a:solidFill>
                            <a:srgbClr val="000000"/>
                          </a:solidFill>
                        </a:rPr>
                        <a:t>Asda knows its customers </a:t>
                      </a:r>
                      <a:r>
                        <a:rPr lang="en-GB"/>
                        <a:t>care about sustainability, so as well as reducing the impact on the environment, ASDA wants to help to do the same for the people and the environment. ASDA is stocking sustainable products at an affordable price to make being green an achievable goal. </a:t>
                      </a:r>
                    </a:p>
                    <a:p>
                      <a:pPr lvl="0">
                        <a:lnSpc>
                          <a:spcPct val="80000"/>
                        </a:lnSpc>
                      </a:pPr>
                      <a:r>
                        <a:rPr lang="en-GB" b="1">
                          <a:solidFill>
                            <a:srgbClr val="000000"/>
                          </a:solidFill>
                        </a:rPr>
                        <a:t>It is focused </a:t>
                      </a:r>
                      <a:r>
                        <a:rPr lang="en-GB"/>
                        <a:t>on removing unnecessary plastic, Where packaging is beneficial to the eco-system and wants to do more for the environment</a:t>
                      </a:r>
                    </a:p>
                    <a:p>
                      <a:pPr lvl="0"/>
                      <a:endParaRPr lang="en-GB"/>
                    </a:p>
                  </a:txBody>
                  <a:tcPr/>
                </a:tc>
                <a:extLst>
                  <a:ext uri="{0D108BD9-81ED-4DB2-BD59-A6C34878D82A}">
                    <a16:rowId xmlns:a16="http://schemas.microsoft.com/office/drawing/2014/main" val="2518361798"/>
                  </a:ext>
                </a:extLst>
              </a:tr>
            </a:tbl>
          </a:graphicData>
        </a:graphic>
      </p:graphicFrame>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theme/theme1.xml><?xml version="1.0" encoding="utf-8"?>
<a:theme xmlns:a="http://schemas.openxmlformats.org/drawingml/2006/main" name="Berli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TM04033917%5b%5bfn=Berlin%5d%5d</Template>
  <TotalTime>548</TotalTime>
  <Words>1367</Words>
  <Application>Microsoft Office PowerPoint</Application>
  <PresentationFormat>Widescreen</PresentationFormat>
  <Paragraphs>73</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Century Gothic</vt:lpstr>
      <vt:lpstr>Trebuchet MS</vt:lpstr>
      <vt:lpstr>Wingdings</vt:lpstr>
      <vt:lpstr>Berlin</vt:lpstr>
      <vt:lpstr>PowerPoint Presentation</vt:lpstr>
      <vt:lpstr>Presentation focuses on topical issues such as:</vt:lpstr>
      <vt:lpstr>Customer Relationship Management</vt:lpstr>
      <vt:lpstr>Ethics </vt:lpstr>
      <vt:lpstr>Sustainability </vt:lpstr>
      <vt:lpstr>Benefits and drawbacks</vt:lpstr>
      <vt:lpstr>Asda’s and stakeholders engagement with its systems</vt:lpstr>
      <vt:lpstr>Swot analysis of Asda</vt:lpstr>
      <vt:lpstr>Conclusion </vt:lpstr>
      <vt:lpstr>Conclusion my conclusion to Asda’s SWOT analysis has come to understand that it wants to be the biggest or number one retailer in the UK and globally by maintaining quality of these the 3 essential elements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Alamgir Ullah (1711910)</dc:creator>
  <cp:lastModifiedBy>Alamgir Ullah (1711910)</cp:lastModifiedBy>
  <cp:revision>42</cp:revision>
  <dcterms:created xsi:type="dcterms:W3CDTF">2020-03-15T15:00:43Z</dcterms:created>
  <dcterms:modified xsi:type="dcterms:W3CDTF">2020-03-18T13:04:11Z</dcterms:modified>
</cp:coreProperties>
</file>