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80" r:id="rId6"/>
    <p:sldId id="276" r:id="rId7"/>
    <p:sldId id="257" r:id="rId8"/>
    <p:sldId id="278" r:id="rId9"/>
    <p:sldId id="277" r:id="rId10"/>
    <p:sldId id="258" r:id="rId11"/>
    <p:sldId id="259" r:id="rId12"/>
    <p:sldId id="272" r:id="rId13"/>
    <p:sldId id="273" r:id="rId14"/>
    <p:sldId id="279" r:id="rId15"/>
    <p:sldId id="270" r:id="rId16"/>
    <p:sldId id="274" r:id="rId17"/>
    <p:sldId id="271" r:id="rId18"/>
    <p:sldId id="260" r:id="rId19"/>
    <p:sldId id="275" r:id="rId20"/>
    <p:sldId id="265" r:id="rId21"/>
    <p:sldId id="264" r:id="rId22"/>
    <p:sldId id="268" r:id="rId23"/>
    <p:sldId id="266" r:id="rId24"/>
    <p:sldId id="267" r:id="rId25"/>
    <p:sldId id="261" r:id="rId26"/>
    <p:sldId id="262" r:id="rId27"/>
    <p:sldId id="263" r:id="rId28"/>
    <p:sldId id="269" r:id="rId29"/>
    <p:sldId id="282" r:id="rId30"/>
    <p:sldId id="281" r:id="rId31"/>
    <p:sldId id="283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D4E29C-D28C-4D18-BA9D-DFC8F210D56A}" v="4" dt="2022-02-04T13:15:07.4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4BD4E29C-D28C-4D18-BA9D-DFC8F210D56A}"/>
    <pc:docChg chg="custSel addSld modSld sldOrd">
      <pc:chgData name="Martin Locock" userId="e15b0232-237d-4436-a587-677fdd88485c" providerId="ADAL" clId="{4BD4E29C-D28C-4D18-BA9D-DFC8F210D56A}" dt="2022-02-09T09:55:44.316" v="4542" actId="20577"/>
      <pc:docMkLst>
        <pc:docMk/>
      </pc:docMkLst>
      <pc:sldChg chg="modSp mod">
        <pc:chgData name="Martin Locock" userId="e15b0232-237d-4436-a587-677fdd88485c" providerId="ADAL" clId="{4BD4E29C-D28C-4D18-BA9D-DFC8F210D56A}" dt="2022-02-07T14:37:30.896" v="4455" actId="403"/>
        <pc:sldMkLst>
          <pc:docMk/>
          <pc:sldMk cId="886464495" sldId="256"/>
        </pc:sldMkLst>
        <pc:spChg chg="mod">
          <ac:chgData name="Martin Locock" userId="e15b0232-237d-4436-a587-677fdd88485c" providerId="ADAL" clId="{4BD4E29C-D28C-4D18-BA9D-DFC8F210D56A}" dt="2022-02-07T14:37:30.896" v="4455" actId="403"/>
          <ac:spMkLst>
            <pc:docMk/>
            <pc:sldMk cId="886464495" sldId="256"/>
            <ac:spMk id="3" creationId="{0DDDD9EC-6FE5-41BF-AD0A-A95745006E42}"/>
          </ac:spMkLst>
        </pc:spChg>
      </pc:sldChg>
      <pc:sldChg chg="modSp mod">
        <pc:chgData name="Martin Locock" userId="e15b0232-237d-4436-a587-677fdd88485c" providerId="ADAL" clId="{4BD4E29C-D28C-4D18-BA9D-DFC8F210D56A}" dt="2022-02-02T12:17:40.128" v="2725" actId="27636"/>
        <pc:sldMkLst>
          <pc:docMk/>
          <pc:sldMk cId="1502547667" sldId="257"/>
        </pc:sldMkLst>
        <pc:spChg chg="mod">
          <ac:chgData name="Martin Locock" userId="e15b0232-237d-4436-a587-677fdd88485c" providerId="ADAL" clId="{4BD4E29C-D28C-4D18-BA9D-DFC8F210D56A}" dt="2022-02-02T12:17:40.128" v="2725" actId="27636"/>
          <ac:spMkLst>
            <pc:docMk/>
            <pc:sldMk cId="1502547667" sldId="257"/>
            <ac:spMk id="3" creationId="{2D53B4BF-F6AA-438F-A752-D8E081452DC5}"/>
          </ac:spMkLst>
        </pc:spChg>
      </pc:sldChg>
      <pc:sldChg chg="addSp modSp mod">
        <pc:chgData name="Martin Locock" userId="e15b0232-237d-4436-a587-677fdd88485c" providerId="ADAL" clId="{4BD4E29C-D28C-4D18-BA9D-DFC8F210D56A}" dt="2022-01-31T13:12:38.785" v="1612" actId="1076"/>
        <pc:sldMkLst>
          <pc:docMk/>
          <pc:sldMk cId="1646025237" sldId="258"/>
        </pc:sldMkLst>
        <pc:spChg chg="mod">
          <ac:chgData name="Martin Locock" userId="e15b0232-237d-4436-a587-677fdd88485c" providerId="ADAL" clId="{4BD4E29C-D28C-4D18-BA9D-DFC8F210D56A}" dt="2022-01-31T13:11:34.816" v="1610" actId="20577"/>
          <ac:spMkLst>
            <pc:docMk/>
            <pc:sldMk cId="1646025237" sldId="258"/>
            <ac:spMk id="3" creationId="{F51AFDD6-AED2-4D49-B592-D27FF32E21AC}"/>
          </ac:spMkLst>
        </pc:spChg>
        <pc:picChg chg="add mod">
          <ac:chgData name="Martin Locock" userId="e15b0232-237d-4436-a587-677fdd88485c" providerId="ADAL" clId="{4BD4E29C-D28C-4D18-BA9D-DFC8F210D56A}" dt="2022-01-31T13:12:38.785" v="1612" actId="1076"/>
          <ac:picMkLst>
            <pc:docMk/>
            <pc:sldMk cId="1646025237" sldId="258"/>
            <ac:picMk id="5" creationId="{9C9BDEE2-46C5-4285-A486-3BCF9706E8EE}"/>
          </ac:picMkLst>
        </pc:picChg>
      </pc:sldChg>
      <pc:sldChg chg="modSp mod">
        <pc:chgData name="Martin Locock" userId="e15b0232-237d-4436-a587-677fdd88485c" providerId="ADAL" clId="{4BD4E29C-D28C-4D18-BA9D-DFC8F210D56A}" dt="2022-02-07T13:50:03.982" v="3967" actId="20577"/>
        <pc:sldMkLst>
          <pc:docMk/>
          <pc:sldMk cId="1421466245" sldId="259"/>
        </pc:sldMkLst>
        <pc:spChg chg="mod">
          <ac:chgData name="Martin Locock" userId="e15b0232-237d-4436-a587-677fdd88485c" providerId="ADAL" clId="{4BD4E29C-D28C-4D18-BA9D-DFC8F210D56A}" dt="2022-02-07T13:50:03.982" v="3967" actId="20577"/>
          <ac:spMkLst>
            <pc:docMk/>
            <pc:sldMk cId="1421466245" sldId="259"/>
            <ac:spMk id="3" creationId="{313AB72D-83A4-49C2-8F8D-E4027B45EC79}"/>
          </ac:spMkLst>
        </pc:spChg>
      </pc:sldChg>
      <pc:sldChg chg="modSp mod">
        <pc:chgData name="Martin Locock" userId="e15b0232-237d-4436-a587-677fdd88485c" providerId="ADAL" clId="{4BD4E29C-D28C-4D18-BA9D-DFC8F210D56A}" dt="2022-02-07T14:02:04.447" v="4227" actId="20577"/>
        <pc:sldMkLst>
          <pc:docMk/>
          <pc:sldMk cId="3696463046" sldId="260"/>
        </pc:sldMkLst>
        <pc:spChg chg="mod">
          <ac:chgData name="Martin Locock" userId="e15b0232-237d-4436-a587-677fdd88485c" providerId="ADAL" clId="{4BD4E29C-D28C-4D18-BA9D-DFC8F210D56A}" dt="2022-02-07T14:02:04.447" v="4227" actId="20577"/>
          <ac:spMkLst>
            <pc:docMk/>
            <pc:sldMk cId="3696463046" sldId="260"/>
            <ac:spMk id="3" creationId="{DDAFE5D8-3B87-4C4C-A3EE-01EE7A448275}"/>
          </ac:spMkLst>
        </pc:spChg>
      </pc:sldChg>
      <pc:sldChg chg="addSp modSp mod">
        <pc:chgData name="Martin Locock" userId="e15b0232-237d-4436-a587-677fdd88485c" providerId="ADAL" clId="{4BD4E29C-D28C-4D18-BA9D-DFC8F210D56A}" dt="2022-01-31T13:03:49.380" v="1312" actId="1076"/>
        <pc:sldMkLst>
          <pc:docMk/>
          <pc:sldMk cId="2824127708" sldId="261"/>
        </pc:sldMkLst>
        <pc:spChg chg="mod">
          <ac:chgData name="Martin Locock" userId="e15b0232-237d-4436-a587-677fdd88485c" providerId="ADAL" clId="{4BD4E29C-D28C-4D18-BA9D-DFC8F210D56A}" dt="2022-01-31T10:10:23.551" v="769" actId="20577"/>
          <ac:spMkLst>
            <pc:docMk/>
            <pc:sldMk cId="2824127708" sldId="261"/>
            <ac:spMk id="2" creationId="{E8C9770C-FBC2-42D3-872B-3520FA54F442}"/>
          </ac:spMkLst>
        </pc:spChg>
        <pc:spChg chg="mod">
          <ac:chgData name="Martin Locock" userId="e15b0232-237d-4436-a587-677fdd88485c" providerId="ADAL" clId="{4BD4E29C-D28C-4D18-BA9D-DFC8F210D56A}" dt="2022-01-26T08:24:52.986" v="206" actId="20577"/>
          <ac:spMkLst>
            <pc:docMk/>
            <pc:sldMk cId="2824127708" sldId="261"/>
            <ac:spMk id="3" creationId="{F41F2964-15B5-4A2B-BA52-4E2D40911FA2}"/>
          </ac:spMkLst>
        </pc:spChg>
        <pc:picChg chg="add mod">
          <ac:chgData name="Martin Locock" userId="e15b0232-237d-4436-a587-677fdd88485c" providerId="ADAL" clId="{4BD4E29C-D28C-4D18-BA9D-DFC8F210D56A}" dt="2022-01-31T13:03:49.380" v="1312" actId="1076"/>
          <ac:picMkLst>
            <pc:docMk/>
            <pc:sldMk cId="2824127708" sldId="261"/>
            <ac:picMk id="5" creationId="{22CE2379-342E-4C52-B0FE-8B5E1BD0A6E6}"/>
          </ac:picMkLst>
        </pc:picChg>
      </pc:sldChg>
      <pc:sldChg chg="addSp modSp mod">
        <pc:chgData name="Martin Locock" userId="e15b0232-237d-4436-a587-677fdd88485c" providerId="ADAL" clId="{4BD4E29C-D28C-4D18-BA9D-DFC8F210D56A}" dt="2022-02-07T14:04:36.435" v="4239" actId="20577"/>
        <pc:sldMkLst>
          <pc:docMk/>
          <pc:sldMk cId="515761568" sldId="262"/>
        </pc:sldMkLst>
        <pc:spChg chg="mod">
          <ac:chgData name="Martin Locock" userId="e15b0232-237d-4436-a587-677fdd88485c" providerId="ADAL" clId="{4BD4E29C-D28C-4D18-BA9D-DFC8F210D56A}" dt="2022-02-07T14:04:36.435" v="4239" actId="20577"/>
          <ac:spMkLst>
            <pc:docMk/>
            <pc:sldMk cId="515761568" sldId="262"/>
            <ac:spMk id="3" creationId="{DF9699B7-CB52-49C4-B6B3-2F7C5CF1FDE8}"/>
          </ac:spMkLst>
        </pc:spChg>
        <pc:picChg chg="add mod">
          <ac:chgData name="Martin Locock" userId="e15b0232-237d-4436-a587-677fdd88485c" providerId="ADAL" clId="{4BD4E29C-D28C-4D18-BA9D-DFC8F210D56A}" dt="2022-02-04T12:22:04.688" v="3651" actId="1076"/>
          <ac:picMkLst>
            <pc:docMk/>
            <pc:sldMk cId="515761568" sldId="262"/>
            <ac:picMk id="4" creationId="{2FF2DC34-02C9-46A3-9485-D78C49C284FC}"/>
          </ac:picMkLst>
        </pc:picChg>
      </pc:sldChg>
      <pc:sldChg chg="addSp delSp modSp new mod">
        <pc:chgData name="Martin Locock" userId="e15b0232-237d-4436-a587-677fdd88485c" providerId="ADAL" clId="{4BD4E29C-D28C-4D18-BA9D-DFC8F210D56A}" dt="2022-01-26T08:26:54.355" v="294" actId="114"/>
        <pc:sldMkLst>
          <pc:docMk/>
          <pc:sldMk cId="3919266162" sldId="264"/>
        </pc:sldMkLst>
        <pc:spChg chg="mod">
          <ac:chgData name="Martin Locock" userId="e15b0232-237d-4436-a587-677fdd88485c" providerId="ADAL" clId="{4BD4E29C-D28C-4D18-BA9D-DFC8F210D56A}" dt="2022-01-26T08:26:54.355" v="294" actId="114"/>
          <ac:spMkLst>
            <pc:docMk/>
            <pc:sldMk cId="3919266162" sldId="264"/>
            <ac:spMk id="2" creationId="{3195EF7B-E783-4D4D-9DD1-ACE4C6CFB8FD}"/>
          </ac:spMkLst>
        </pc:spChg>
        <pc:spChg chg="del">
          <ac:chgData name="Martin Locock" userId="e15b0232-237d-4436-a587-677fdd88485c" providerId="ADAL" clId="{4BD4E29C-D28C-4D18-BA9D-DFC8F210D56A}" dt="2022-01-26T08:25:48.533" v="261" actId="22"/>
          <ac:spMkLst>
            <pc:docMk/>
            <pc:sldMk cId="3919266162" sldId="264"/>
            <ac:spMk id="3" creationId="{01427EDC-CFC7-418F-87F8-25C856019E7B}"/>
          </ac:spMkLst>
        </pc:spChg>
        <pc:picChg chg="add mod ord">
          <ac:chgData name="Martin Locock" userId="e15b0232-237d-4436-a587-677fdd88485c" providerId="ADAL" clId="{4BD4E29C-D28C-4D18-BA9D-DFC8F210D56A}" dt="2022-01-26T08:25:53.326" v="263" actId="14100"/>
          <ac:picMkLst>
            <pc:docMk/>
            <pc:sldMk cId="3919266162" sldId="264"/>
            <ac:picMk id="5" creationId="{EB60E4B2-D6F9-4491-B4EF-E65F4F6D2B39}"/>
          </ac:picMkLst>
        </pc:picChg>
      </pc:sldChg>
      <pc:sldChg chg="modSp new mod">
        <pc:chgData name="Martin Locock" userId="e15b0232-237d-4436-a587-677fdd88485c" providerId="ADAL" clId="{4BD4E29C-D28C-4D18-BA9D-DFC8F210D56A}" dt="2022-01-31T09:31:12.916" v="504" actId="6549"/>
        <pc:sldMkLst>
          <pc:docMk/>
          <pc:sldMk cId="4179026221" sldId="265"/>
        </pc:sldMkLst>
        <pc:spChg chg="mod">
          <ac:chgData name="Martin Locock" userId="e15b0232-237d-4436-a587-677fdd88485c" providerId="ADAL" clId="{4BD4E29C-D28C-4D18-BA9D-DFC8F210D56A}" dt="2022-01-31T09:30:47.833" v="445" actId="114"/>
          <ac:spMkLst>
            <pc:docMk/>
            <pc:sldMk cId="4179026221" sldId="265"/>
            <ac:spMk id="2" creationId="{1253B4F1-EA90-4F57-BB04-1B2A5CB6A81D}"/>
          </ac:spMkLst>
        </pc:spChg>
        <pc:spChg chg="mod">
          <ac:chgData name="Martin Locock" userId="e15b0232-237d-4436-a587-677fdd88485c" providerId="ADAL" clId="{4BD4E29C-D28C-4D18-BA9D-DFC8F210D56A}" dt="2022-01-31T09:31:12.916" v="504" actId="6549"/>
          <ac:spMkLst>
            <pc:docMk/>
            <pc:sldMk cId="4179026221" sldId="265"/>
            <ac:spMk id="3" creationId="{CDF35CC6-819D-47E4-92EF-243648CB0C9D}"/>
          </ac:spMkLst>
        </pc:spChg>
      </pc:sldChg>
      <pc:sldChg chg="modSp new mod">
        <pc:chgData name="Martin Locock" userId="e15b0232-237d-4436-a587-677fdd88485c" providerId="ADAL" clId="{4BD4E29C-D28C-4D18-BA9D-DFC8F210D56A}" dt="2022-02-04T12:19:29.017" v="3647" actId="20577"/>
        <pc:sldMkLst>
          <pc:docMk/>
          <pc:sldMk cId="1489886203" sldId="266"/>
        </pc:sldMkLst>
        <pc:spChg chg="mod">
          <ac:chgData name="Martin Locock" userId="e15b0232-237d-4436-a587-677fdd88485c" providerId="ADAL" clId="{4BD4E29C-D28C-4D18-BA9D-DFC8F210D56A}" dt="2022-01-31T12:51:16.528" v="1242" actId="20577"/>
          <ac:spMkLst>
            <pc:docMk/>
            <pc:sldMk cId="1489886203" sldId="266"/>
            <ac:spMk id="2" creationId="{880FF3B4-771F-4944-A017-9C1CBE97C107}"/>
          </ac:spMkLst>
        </pc:spChg>
        <pc:spChg chg="mod">
          <ac:chgData name="Martin Locock" userId="e15b0232-237d-4436-a587-677fdd88485c" providerId="ADAL" clId="{4BD4E29C-D28C-4D18-BA9D-DFC8F210D56A}" dt="2022-02-04T12:19:29.017" v="3647" actId="20577"/>
          <ac:spMkLst>
            <pc:docMk/>
            <pc:sldMk cId="1489886203" sldId="266"/>
            <ac:spMk id="3" creationId="{635873FC-FCB6-448F-8BB8-C82A83D6E7D5}"/>
          </ac:spMkLst>
        </pc:spChg>
      </pc:sldChg>
      <pc:sldChg chg="modSp new mod">
        <pc:chgData name="Martin Locock" userId="e15b0232-237d-4436-a587-677fdd88485c" providerId="ADAL" clId="{4BD4E29C-D28C-4D18-BA9D-DFC8F210D56A}" dt="2022-01-31T15:21:48.699" v="2414" actId="20577"/>
        <pc:sldMkLst>
          <pc:docMk/>
          <pc:sldMk cId="1315612465" sldId="267"/>
        </pc:sldMkLst>
        <pc:spChg chg="mod">
          <ac:chgData name="Martin Locock" userId="e15b0232-237d-4436-a587-677fdd88485c" providerId="ADAL" clId="{4BD4E29C-D28C-4D18-BA9D-DFC8F210D56A}" dt="2022-01-31T12:54:27.759" v="1289" actId="1076"/>
          <ac:spMkLst>
            <pc:docMk/>
            <pc:sldMk cId="1315612465" sldId="267"/>
            <ac:spMk id="2" creationId="{895AD03E-0D0A-4115-9CBE-D6618C4242FD}"/>
          </ac:spMkLst>
        </pc:spChg>
        <pc:spChg chg="mod">
          <ac:chgData name="Martin Locock" userId="e15b0232-237d-4436-a587-677fdd88485c" providerId="ADAL" clId="{4BD4E29C-D28C-4D18-BA9D-DFC8F210D56A}" dt="2022-01-31T15:21:48.699" v="2414" actId="20577"/>
          <ac:spMkLst>
            <pc:docMk/>
            <pc:sldMk cId="1315612465" sldId="267"/>
            <ac:spMk id="3" creationId="{18952D9C-6AD9-4BFB-9AF9-9BA232A98A50}"/>
          </ac:spMkLst>
        </pc:spChg>
      </pc:sldChg>
      <pc:sldChg chg="modSp new mod">
        <pc:chgData name="Martin Locock" userId="e15b0232-237d-4436-a587-677fdd88485c" providerId="ADAL" clId="{4BD4E29C-D28C-4D18-BA9D-DFC8F210D56A}" dt="2022-02-04T12:18:37.411" v="3585" actId="6549"/>
        <pc:sldMkLst>
          <pc:docMk/>
          <pc:sldMk cId="1147310337" sldId="268"/>
        </pc:sldMkLst>
        <pc:spChg chg="mod">
          <ac:chgData name="Martin Locock" userId="e15b0232-237d-4436-a587-677fdd88485c" providerId="ADAL" clId="{4BD4E29C-D28C-4D18-BA9D-DFC8F210D56A}" dt="2022-01-31T12:41:15.901" v="830" actId="6549"/>
          <ac:spMkLst>
            <pc:docMk/>
            <pc:sldMk cId="1147310337" sldId="268"/>
            <ac:spMk id="2" creationId="{D71E1C8C-166B-409D-A618-B4C7E1789F24}"/>
          </ac:spMkLst>
        </pc:spChg>
        <pc:spChg chg="mod">
          <ac:chgData name="Martin Locock" userId="e15b0232-237d-4436-a587-677fdd88485c" providerId="ADAL" clId="{4BD4E29C-D28C-4D18-BA9D-DFC8F210D56A}" dt="2022-02-04T12:18:37.411" v="3585" actId="6549"/>
          <ac:spMkLst>
            <pc:docMk/>
            <pc:sldMk cId="1147310337" sldId="268"/>
            <ac:spMk id="3" creationId="{D31C151B-9086-49E1-9B89-5BC9808DB829}"/>
          </ac:spMkLst>
        </pc:spChg>
      </pc:sldChg>
      <pc:sldChg chg="addSp modSp new mod">
        <pc:chgData name="Martin Locock" userId="e15b0232-237d-4436-a587-677fdd88485c" providerId="ADAL" clId="{4BD4E29C-D28C-4D18-BA9D-DFC8F210D56A}" dt="2022-02-04T12:24:34.357" v="3670" actId="1076"/>
        <pc:sldMkLst>
          <pc:docMk/>
          <pc:sldMk cId="3812298850" sldId="269"/>
        </pc:sldMkLst>
        <pc:spChg chg="mod">
          <ac:chgData name="Martin Locock" userId="e15b0232-237d-4436-a587-677fdd88485c" providerId="ADAL" clId="{4BD4E29C-D28C-4D18-BA9D-DFC8F210D56A}" dt="2022-01-31T13:04:32.646" v="1352" actId="20577"/>
          <ac:spMkLst>
            <pc:docMk/>
            <pc:sldMk cId="3812298850" sldId="269"/>
            <ac:spMk id="2" creationId="{A9D42024-A42A-4C3B-A331-CBD175853D02}"/>
          </ac:spMkLst>
        </pc:spChg>
        <pc:spChg chg="mod">
          <ac:chgData name="Martin Locock" userId="e15b0232-237d-4436-a587-677fdd88485c" providerId="ADAL" clId="{4BD4E29C-D28C-4D18-BA9D-DFC8F210D56A}" dt="2022-02-04T12:24:17.718" v="3669" actId="20577"/>
          <ac:spMkLst>
            <pc:docMk/>
            <pc:sldMk cId="3812298850" sldId="269"/>
            <ac:spMk id="3" creationId="{CF9C8F96-8285-409E-8C09-4F782F5F83EC}"/>
          </ac:spMkLst>
        </pc:spChg>
        <pc:picChg chg="add mod">
          <ac:chgData name="Martin Locock" userId="e15b0232-237d-4436-a587-677fdd88485c" providerId="ADAL" clId="{4BD4E29C-D28C-4D18-BA9D-DFC8F210D56A}" dt="2022-02-04T12:24:34.357" v="3670" actId="1076"/>
          <ac:picMkLst>
            <pc:docMk/>
            <pc:sldMk cId="3812298850" sldId="269"/>
            <ac:picMk id="5" creationId="{A2FA2C5C-ABE4-4CF1-9262-EAC14649A515}"/>
          </ac:picMkLst>
        </pc:picChg>
      </pc:sldChg>
      <pc:sldChg chg="addSp modSp new mod ord">
        <pc:chgData name="Martin Locock" userId="e15b0232-237d-4436-a587-677fdd88485c" providerId="ADAL" clId="{4BD4E29C-D28C-4D18-BA9D-DFC8F210D56A}" dt="2022-02-07T13:57:02.498" v="4181" actId="6549"/>
        <pc:sldMkLst>
          <pc:docMk/>
          <pc:sldMk cId="2134075406" sldId="270"/>
        </pc:sldMkLst>
        <pc:spChg chg="mod">
          <ac:chgData name="Martin Locock" userId="e15b0232-237d-4436-a587-677fdd88485c" providerId="ADAL" clId="{4BD4E29C-D28C-4D18-BA9D-DFC8F210D56A}" dt="2022-01-31T13:09:25.321" v="1507" actId="20577"/>
          <ac:spMkLst>
            <pc:docMk/>
            <pc:sldMk cId="2134075406" sldId="270"/>
            <ac:spMk id="2" creationId="{B78E611A-DC11-422F-896D-2FD2F0323773}"/>
          </ac:spMkLst>
        </pc:spChg>
        <pc:spChg chg="mod">
          <ac:chgData name="Martin Locock" userId="e15b0232-237d-4436-a587-677fdd88485c" providerId="ADAL" clId="{4BD4E29C-D28C-4D18-BA9D-DFC8F210D56A}" dt="2022-02-07T13:57:02.498" v="4181" actId="6549"/>
          <ac:spMkLst>
            <pc:docMk/>
            <pc:sldMk cId="2134075406" sldId="270"/>
            <ac:spMk id="3" creationId="{E6478363-272E-4F80-BC50-613E82DADF9B}"/>
          </ac:spMkLst>
        </pc:spChg>
        <pc:picChg chg="add mod">
          <ac:chgData name="Martin Locock" userId="e15b0232-237d-4436-a587-677fdd88485c" providerId="ADAL" clId="{4BD4E29C-D28C-4D18-BA9D-DFC8F210D56A}" dt="2022-01-31T13:34:01.543" v="1987" actId="1076"/>
          <ac:picMkLst>
            <pc:docMk/>
            <pc:sldMk cId="2134075406" sldId="270"/>
            <ac:picMk id="4" creationId="{9757556B-6A45-4B3D-9640-A23FF2A602DC}"/>
          </ac:picMkLst>
        </pc:picChg>
      </pc:sldChg>
      <pc:sldChg chg="modSp new mod">
        <pc:chgData name="Martin Locock" userId="e15b0232-237d-4436-a587-677fdd88485c" providerId="ADAL" clId="{4BD4E29C-D28C-4D18-BA9D-DFC8F210D56A}" dt="2022-02-04T12:16:30.700" v="3503" actId="20577"/>
        <pc:sldMkLst>
          <pc:docMk/>
          <pc:sldMk cId="1911173606" sldId="271"/>
        </pc:sldMkLst>
        <pc:spChg chg="mod">
          <ac:chgData name="Martin Locock" userId="e15b0232-237d-4436-a587-677fdd88485c" providerId="ADAL" clId="{4BD4E29C-D28C-4D18-BA9D-DFC8F210D56A}" dt="2022-01-31T13:15:03.611" v="1696" actId="20577"/>
          <ac:spMkLst>
            <pc:docMk/>
            <pc:sldMk cId="1911173606" sldId="271"/>
            <ac:spMk id="2" creationId="{7F3BF2BE-E492-43EF-9CAA-BC275DEB6F03}"/>
          </ac:spMkLst>
        </pc:spChg>
        <pc:spChg chg="mod">
          <ac:chgData name="Martin Locock" userId="e15b0232-237d-4436-a587-677fdd88485c" providerId="ADAL" clId="{4BD4E29C-D28C-4D18-BA9D-DFC8F210D56A}" dt="2022-02-04T12:16:30.700" v="3503" actId="20577"/>
          <ac:spMkLst>
            <pc:docMk/>
            <pc:sldMk cId="1911173606" sldId="271"/>
            <ac:spMk id="3" creationId="{B79073BE-D604-4FDB-B277-1110D191CCCB}"/>
          </ac:spMkLst>
        </pc:spChg>
      </pc:sldChg>
      <pc:sldChg chg="modSp new mod">
        <pc:chgData name="Martin Locock" userId="e15b0232-237d-4436-a587-677fdd88485c" providerId="ADAL" clId="{4BD4E29C-D28C-4D18-BA9D-DFC8F210D56A}" dt="2022-01-31T15:08:32.474" v="2355" actId="20577"/>
        <pc:sldMkLst>
          <pc:docMk/>
          <pc:sldMk cId="809240586" sldId="272"/>
        </pc:sldMkLst>
        <pc:spChg chg="mod">
          <ac:chgData name="Martin Locock" userId="e15b0232-237d-4436-a587-677fdd88485c" providerId="ADAL" clId="{4BD4E29C-D28C-4D18-BA9D-DFC8F210D56A}" dt="2022-01-31T15:05:13.169" v="1996" actId="20577"/>
          <ac:spMkLst>
            <pc:docMk/>
            <pc:sldMk cId="809240586" sldId="272"/>
            <ac:spMk id="2" creationId="{58D9BD82-7663-47F4-900B-88493DEECBEE}"/>
          </ac:spMkLst>
        </pc:spChg>
        <pc:spChg chg="mod">
          <ac:chgData name="Martin Locock" userId="e15b0232-237d-4436-a587-677fdd88485c" providerId="ADAL" clId="{4BD4E29C-D28C-4D18-BA9D-DFC8F210D56A}" dt="2022-01-31T15:08:32.474" v="2355" actId="20577"/>
          <ac:spMkLst>
            <pc:docMk/>
            <pc:sldMk cId="809240586" sldId="272"/>
            <ac:spMk id="3" creationId="{F335C3E5-70E7-470D-A08A-6528CE8BA1F2}"/>
          </ac:spMkLst>
        </pc:spChg>
      </pc:sldChg>
      <pc:sldChg chg="addSp delSp modSp new mod">
        <pc:chgData name="Martin Locock" userId="e15b0232-237d-4436-a587-677fdd88485c" providerId="ADAL" clId="{4BD4E29C-D28C-4D18-BA9D-DFC8F210D56A}" dt="2022-01-31T15:09:23.750" v="2371" actId="27614"/>
        <pc:sldMkLst>
          <pc:docMk/>
          <pc:sldMk cId="2606979670" sldId="273"/>
        </pc:sldMkLst>
        <pc:spChg chg="mod">
          <ac:chgData name="Martin Locock" userId="e15b0232-237d-4436-a587-677fdd88485c" providerId="ADAL" clId="{4BD4E29C-D28C-4D18-BA9D-DFC8F210D56A}" dt="2022-01-31T15:09:10.588" v="2369" actId="20577"/>
          <ac:spMkLst>
            <pc:docMk/>
            <pc:sldMk cId="2606979670" sldId="273"/>
            <ac:spMk id="2" creationId="{07DC1182-F8BC-4495-A9C9-7B56DF5E28F3}"/>
          </ac:spMkLst>
        </pc:spChg>
        <pc:spChg chg="del">
          <ac:chgData name="Martin Locock" userId="e15b0232-237d-4436-a587-677fdd88485c" providerId="ADAL" clId="{4BD4E29C-D28C-4D18-BA9D-DFC8F210D56A}" dt="2022-01-31T15:09:20.445" v="2370" actId="931"/>
          <ac:spMkLst>
            <pc:docMk/>
            <pc:sldMk cId="2606979670" sldId="273"/>
            <ac:spMk id="3" creationId="{6E937D82-CB99-4C3E-A122-E6A689705BF8}"/>
          </ac:spMkLst>
        </pc:spChg>
        <pc:picChg chg="add mod">
          <ac:chgData name="Martin Locock" userId="e15b0232-237d-4436-a587-677fdd88485c" providerId="ADAL" clId="{4BD4E29C-D28C-4D18-BA9D-DFC8F210D56A}" dt="2022-01-31T15:09:23.750" v="2371" actId="27614"/>
          <ac:picMkLst>
            <pc:docMk/>
            <pc:sldMk cId="2606979670" sldId="273"/>
            <ac:picMk id="5" creationId="{12343859-F412-4492-BD57-F2CC35593F60}"/>
          </ac:picMkLst>
        </pc:picChg>
      </pc:sldChg>
      <pc:sldChg chg="modSp new mod ord">
        <pc:chgData name="Martin Locock" userId="e15b0232-237d-4436-a587-677fdd88485c" providerId="ADAL" clId="{4BD4E29C-D28C-4D18-BA9D-DFC8F210D56A}" dt="2022-02-01T15:23:29.642" v="2450" actId="20577"/>
        <pc:sldMkLst>
          <pc:docMk/>
          <pc:sldMk cId="1675012441" sldId="274"/>
        </pc:sldMkLst>
        <pc:spChg chg="mod">
          <ac:chgData name="Martin Locock" userId="e15b0232-237d-4436-a587-677fdd88485c" providerId="ADAL" clId="{4BD4E29C-D28C-4D18-BA9D-DFC8F210D56A}" dt="2022-02-01T15:23:29.642" v="2450" actId="20577"/>
          <ac:spMkLst>
            <pc:docMk/>
            <pc:sldMk cId="1675012441" sldId="274"/>
            <ac:spMk id="2" creationId="{9C8511DF-201F-436F-B6E5-5952A17E37F5}"/>
          </ac:spMkLst>
        </pc:spChg>
      </pc:sldChg>
      <pc:sldChg chg="modSp new mod">
        <pc:chgData name="Martin Locock" userId="e15b0232-237d-4436-a587-677fdd88485c" providerId="ADAL" clId="{4BD4E29C-D28C-4D18-BA9D-DFC8F210D56A}" dt="2022-02-04T12:17:48.828" v="3584" actId="20577"/>
        <pc:sldMkLst>
          <pc:docMk/>
          <pc:sldMk cId="1250458025" sldId="275"/>
        </pc:sldMkLst>
        <pc:spChg chg="mod">
          <ac:chgData name="Martin Locock" userId="e15b0232-237d-4436-a587-677fdd88485c" providerId="ADAL" clId="{4BD4E29C-D28C-4D18-BA9D-DFC8F210D56A}" dt="2022-02-04T12:17:48.828" v="3584" actId="20577"/>
          <ac:spMkLst>
            <pc:docMk/>
            <pc:sldMk cId="1250458025" sldId="275"/>
            <ac:spMk id="2" creationId="{FBB7CB55-6A4C-4E2A-BC12-1C049BB972B4}"/>
          </ac:spMkLst>
        </pc:spChg>
        <pc:spChg chg="mod">
          <ac:chgData name="Martin Locock" userId="e15b0232-237d-4436-a587-677fdd88485c" providerId="ADAL" clId="{4BD4E29C-D28C-4D18-BA9D-DFC8F210D56A}" dt="2022-02-01T15:33:06.268" v="2652" actId="6549"/>
          <ac:spMkLst>
            <pc:docMk/>
            <pc:sldMk cId="1250458025" sldId="275"/>
            <ac:spMk id="3" creationId="{522AC738-DAC0-4449-8FCA-C762742D1730}"/>
          </ac:spMkLst>
        </pc:spChg>
      </pc:sldChg>
      <pc:sldChg chg="modSp new mod">
        <pc:chgData name="Martin Locock" userId="e15b0232-237d-4436-a587-677fdd88485c" providerId="ADAL" clId="{4BD4E29C-D28C-4D18-BA9D-DFC8F210D56A}" dt="2022-02-04T12:27:07.350" v="3671" actId="20577"/>
        <pc:sldMkLst>
          <pc:docMk/>
          <pc:sldMk cId="4045144485" sldId="276"/>
        </pc:sldMkLst>
        <pc:spChg chg="mod">
          <ac:chgData name="Martin Locock" userId="e15b0232-237d-4436-a587-677fdd88485c" providerId="ADAL" clId="{4BD4E29C-D28C-4D18-BA9D-DFC8F210D56A}" dt="2022-02-04T12:04:03.766" v="2782" actId="6549"/>
          <ac:spMkLst>
            <pc:docMk/>
            <pc:sldMk cId="4045144485" sldId="276"/>
            <ac:spMk id="2" creationId="{6F96FA76-28CD-4530-A449-263323298D01}"/>
          </ac:spMkLst>
        </pc:spChg>
        <pc:spChg chg="mod">
          <ac:chgData name="Martin Locock" userId="e15b0232-237d-4436-a587-677fdd88485c" providerId="ADAL" clId="{4BD4E29C-D28C-4D18-BA9D-DFC8F210D56A}" dt="2022-02-04T12:27:07.350" v="3671" actId="20577"/>
          <ac:spMkLst>
            <pc:docMk/>
            <pc:sldMk cId="4045144485" sldId="276"/>
            <ac:spMk id="3" creationId="{8045B5CA-80AF-4869-8579-663F5EB1B716}"/>
          </ac:spMkLst>
        </pc:spChg>
      </pc:sldChg>
      <pc:sldChg chg="modSp new mod">
        <pc:chgData name="Martin Locock" userId="e15b0232-237d-4436-a587-677fdd88485c" providerId="ADAL" clId="{4BD4E29C-D28C-4D18-BA9D-DFC8F210D56A}" dt="2022-02-09T09:50:10.600" v="4512" actId="6549"/>
        <pc:sldMkLst>
          <pc:docMk/>
          <pc:sldMk cId="4129673249" sldId="277"/>
        </pc:sldMkLst>
        <pc:spChg chg="mod">
          <ac:chgData name="Martin Locock" userId="e15b0232-237d-4436-a587-677fdd88485c" providerId="ADAL" clId="{4BD4E29C-D28C-4D18-BA9D-DFC8F210D56A}" dt="2022-02-04T12:07:09.430" v="2834" actId="20577"/>
          <ac:spMkLst>
            <pc:docMk/>
            <pc:sldMk cId="4129673249" sldId="277"/>
            <ac:spMk id="2" creationId="{F7E7D3FE-DA09-4189-8F77-CF71CFA64199}"/>
          </ac:spMkLst>
        </pc:spChg>
        <pc:spChg chg="mod">
          <ac:chgData name="Martin Locock" userId="e15b0232-237d-4436-a587-677fdd88485c" providerId="ADAL" clId="{4BD4E29C-D28C-4D18-BA9D-DFC8F210D56A}" dt="2022-02-09T09:50:10.600" v="4512" actId="6549"/>
          <ac:spMkLst>
            <pc:docMk/>
            <pc:sldMk cId="4129673249" sldId="277"/>
            <ac:spMk id="3" creationId="{2FADE36B-ABEF-45A6-B492-7FE0CC7C084E}"/>
          </ac:spMkLst>
        </pc:spChg>
      </pc:sldChg>
      <pc:sldChg chg="modSp new mod">
        <pc:chgData name="Martin Locock" userId="e15b0232-237d-4436-a587-677fdd88485c" providerId="ADAL" clId="{4BD4E29C-D28C-4D18-BA9D-DFC8F210D56A}" dt="2022-02-09T09:49:36.024" v="4456" actId="113"/>
        <pc:sldMkLst>
          <pc:docMk/>
          <pc:sldMk cId="1155527871" sldId="278"/>
        </pc:sldMkLst>
        <pc:spChg chg="mod">
          <ac:chgData name="Martin Locock" userId="e15b0232-237d-4436-a587-677fdd88485c" providerId="ADAL" clId="{4BD4E29C-D28C-4D18-BA9D-DFC8F210D56A}" dt="2022-02-04T12:10:00.939" v="2986"/>
          <ac:spMkLst>
            <pc:docMk/>
            <pc:sldMk cId="1155527871" sldId="278"/>
            <ac:spMk id="2" creationId="{360A40C6-D1D1-44C2-BDA5-D4122A91B36A}"/>
          </ac:spMkLst>
        </pc:spChg>
        <pc:spChg chg="mod">
          <ac:chgData name="Martin Locock" userId="e15b0232-237d-4436-a587-677fdd88485c" providerId="ADAL" clId="{4BD4E29C-D28C-4D18-BA9D-DFC8F210D56A}" dt="2022-02-09T09:49:36.024" v="4456" actId="113"/>
          <ac:spMkLst>
            <pc:docMk/>
            <pc:sldMk cId="1155527871" sldId="278"/>
            <ac:spMk id="3" creationId="{607E9F56-AEDE-4811-9873-E204B55B1CDB}"/>
          </ac:spMkLst>
        </pc:spChg>
      </pc:sldChg>
      <pc:sldChg chg="modSp new mod">
        <pc:chgData name="Martin Locock" userId="e15b0232-237d-4436-a587-677fdd88485c" providerId="ADAL" clId="{4BD4E29C-D28C-4D18-BA9D-DFC8F210D56A}" dt="2022-02-09T09:50:39.403" v="4532" actId="6549"/>
        <pc:sldMkLst>
          <pc:docMk/>
          <pc:sldMk cId="4106947860" sldId="279"/>
        </pc:sldMkLst>
        <pc:spChg chg="mod">
          <ac:chgData name="Martin Locock" userId="e15b0232-237d-4436-a587-677fdd88485c" providerId="ADAL" clId="{4BD4E29C-D28C-4D18-BA9D-DFC8F210D56A}" dt="2022-02-04T12:14:04.462" v="3405" actId="6549"/>
          <ac:spMkLst>
            <pc:docMk/>
            <pc:sldMk cId="4106947860" sldId="279"/>
            <ac:spMk id="2" creationId="{BC4F1073-C3CC-41CD-ABC3-EF5C5D107803}"/>
          </ac:spMkLst>
        </pc:spChg>
        <pc:spChg chg="mod">
          <ac:chgData name="Martin Locock" userId="e15b0232-237d-4436-a587-677fdd88485c" providerId="ADAL" clId="{4BD4E29C-D28C-4D18-BA9D-DFC8F210D56A}" dt="2022-02-09T09:50:39.403" v="4532" actId="6549"/>
          <ac:spMkLst>
            <pc:docMk/>
            <pc:sldMk cId="4106947860" sldId="279"/>
            <ac:spMk id="3" creationId="{385879E2-82E1-4A76-94F9-B57262D0037C}"/>
          </ac:spMkLst>
        </pc:spChg>
      </pc:sldChg>
      <pc:sldChg chg="modSp new mod">
        <pc:chgData name="Martin Locock" userId="e15b0232-237d-4436-a587-677fdd88485c" providerId="ADAL" clId="{4BD4E29C-D28C-4D18-BA9D-DFC8F210D56A}" dt="2022-02-04T13:15:34.636" v="3876" actId="20577"/>
        <pc:sldMkLst>
          <pc:docMk/>
          <pc:sldMk cId="1540913201" sldId="280"/>
        </pc:sldMkLst>
        <pc:spChg chg="mod">
          <ac:chgData name="Martin Locock" userId="e15b0232-237d-4436-a587-677fdd88485c" providerId="ADAL" clId="{4BD4E29C-D28C-4D18-BA9D-DFC8F210D56A}" dt="2022-02-04T12:55:38.306" v="3689" actId="20577"/>
          <ac:spMkLst>
            <pc:docMk/>
            <pc:sldMk cId="1540913201" sldId="280"/>
            <ac:spMk id="2" creationId="{4DD4DBB2-4D2F-4A2C-990E-68E048BAC43C}"/>
          </ac:spMkLst>
        </pc:spChg>
        <pc:spChg chg="mod">
          <ac:chgData name="Martin Locock" userId="e15b0232-237d-4436-a587-677fdd88485c" providerId="ADAL" clId="{4BD4E29C-D28C-4D18-BA9D-DFC8F210D56A}" dt="2022-02-04T13:15:34.636" v="3876" actId="20577"/>
          <ac:spMkLst>
            <pc:docMk/>
            <pc:sldMk cId="1540913201" sldId="280"/>
            <ac:spMk id="3" creationId="{A05F2E87-0345-4C4C-BA7E-5D3EA1D2274E}"/>
          </ac:spMkLst>
        </pc:spChg>
      </pc:sldChg>
      <pc:sldChg chg="modSp new mod">
        <pc:chgData name="Martin Locock" userId="e15b0232-237d-4436-a587-677fdd88485c" providerId="ADAL" clId="{4BD4E29C-D28C-4D18-BA9D-DFC8F210D56A}" dt="2022-02-07T14:06:15.124" v="4242" actId="12"/>
        <pc:sldMkLst>
          <pc:docMk/>
          <pc:sldMk cId="3559538702" sldId="281"/>
        </pc:sldMkLst>
        <pc:spChg chg="mod">
          <ac:chgData name="Martin Locock" userId="e15b0232-237d-4436-a587-677fdd88485c" providerId="ADAL" clId="{4BD4E29C-D28C-4D18-BA9D-DFC8F210D56A}" dt="2022-02-04T13:09:56.621" v="3857" actId="5793"/>
          <ac:spMkLst>
            <pc:docMk/>
            <pc:sldMk cId="3559538702" sldId="281"/>
            <ac:spMk id="2" creationId="{5D2D0627-85AD-4E88-A643-D861ECBAC9E5}"/>
          </ac:spMkLst>
        </pc:spChg>
        <pc:spChg chg="mod">
          <ac:chgData name="Martin Locock" userId="e15b0232-237d-4436-a587-677fdd88485c" providerId="ADAL" clId="{4BD4E29C-D28C-4D18-BA9D-DFC8F210D56A}" dt="2022-02-07T14:06:15.124" v="4242" actId="12"/>
          <ac:spMkLst>
            <pc:docMk/>
            <pc:sldMk cId="3559538702" sldId="281"/>
            <ac:spMk id="3" creationId="{3D609021-C3C3-4EC7-8521-85CF77F4E3E9}"/>
          </ac:spMkLst>
        </pc:spChg>
      </pc:sldChg>
      <pc:sldChg chg="modSp new mod">
        <pc:chgData name="Martin Locock" userId="e15b0232-237d-4436-a587-677fdd88485c" providerId="ADAL" clId="{4BD4E29C-D28C-4D18-BA9D-DFC8F210D56A}" dt="2022-02-07T14:08:39.100" v="4454" actId="6549"/>
        <pc:sldMkLst>
          <pc:docMk/>
          <pc:sldMk cId="4083324043" sldId="282"/>
        </pc:sldMkLst>
        <pc:spChg chg="mod">
          <ac:chgData name="Martin Locock" userId="e15b0232-237d-4436-a587-677fdd88485c" providerId="ADAL" clId="{4BD4E29C-D28C-4D18-BA9D-DFC8F210D56A}" dt="2022-02-07T14:06:48.785" v="4280" actId="20577"/>
          <ac:spMkLst>
            <pc:docMk/>
            <pc:sldMk cId="4083324043" sldId="282"/>
            <ac:spMk id="2" creationId="{2C0F07B0-279E-440D-8D94-596A69544AB2}"/>
          </ac:spMkLst>
        </pc:spChg>
        <pc:spChg chg="mod">
          <ac:chgData name="Martin Locock" userId="e15b0232-237d-4436-a587-677fdd88485c" providerId="ADAL" clId="{4BD4E29C-D28C-4D18-BA9D-DFC8F210D56A}" dt="2022-02-07T14:08:39.100" v="4454" actId="6549"/>
          <ac:spMkLst>
            <pc:docMk/>
            <pc:sldMk cId="4083324043" sldId="282"/>
            <ac:spMk id="3" creationId="{93997AFA-B992-497B-A3E1-CA6F09B6C9DC}"/>
          </ac:spMkLst>
        </pc:spChg>
      </pc:sldChg>
      <pc:sldChg chg="modSp new mod">
        <pc:chgData name="Martin Locock" userId="e15b0232-237d-4436-a587-677fdd88485c" providerId="ADAL" clId="{4BD4E29C-D28C-4D18-BA9D-DFC8F210D56A}" dt="2022-02-09T09:55:44.316" v="4542" actId="20577"/>
        <pc:sldMkLst>
          <pc:docMk/>
          <pc:sldMk cId="742220526" sldId="283"/>
        </pc:sldMkLst>
        <pc:spChg chg="mod">
          <ac:chgData name="Martin Locock" userId="e15b0232-237d-4436-a587-677fdd88485c" providerId="ADAL" clId="{4BD4E29C-D28C-4D18-BA9D-DFC8F210D56A}" dt="2022-02-09T09:55:44.316" v="4542" actId="20577"/>
          <ac:spMkLst>
            <pc:docMk/>
            <pc:sldMk cId="742220526" sldId="283"/>
            <ac:spMk id="2" creationId="{19F14F2A-09D3-4819-A4C1-7E51AE051F4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D2A4C-AB42-4020-9860-3CFA7257B4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1D4D5D-9559-44D6-8C6B-C3BE5C9924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712D12-BEC8-4957-B09C-2D1E5B867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70CB-D99C-4990-86C0-1A4EC8EB2B99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4E9E19-9DB2-4BC3-B9A4-5BFD08853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9955A1-86A9-4332-835C-D68C10A6A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48A8-CC24-43DC-A351-78C3F05CD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651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99CC5-491B-4ABC-9A5F-BD2D959FF4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4DA51-8641-4811-857C-FE303E1A0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3FB258-5A4D-4E0F-8541-B3CE660BB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70CB-D99C-4990-86C0-1A4EC8EB2B99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897960-CC5E-4925-9E0B-41EFF6F7B4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248477-1411-45AD-B81F-AFCB1885C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48A8-CC24-43DC-A351-78C3F05CD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1006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8F8D3-FFFA-4975-84E5-8E097ED10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C0E6EF-1E6F-45BC-A68B-4C9A66F6B4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6CD80-3AD2-4D4F-856B-BE090194D1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70CB-D99C-4990-86C0-1A4EC8EB2B99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C2EAF9-D011-4E51-9575-428622ABF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BADE2E-9EE1-49B9-9F44-32123366F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48A8-CC24-43DC-A351-78C3F05CD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621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13A7E-FEEE-4785-BCB1-A233474E0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A5806-973E-46EA-B96E-A537C406D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9602D-4212-4EB6-813B-BE8694906F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EE5605-F812-4E27-98A5-D1DF5EEED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70CB-D99C-4990-86C0-1A4EC8EB2B99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F15FD9-100A-44E2-A572-0E01BED15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CE497B-116E-456A-BFA3-A1586E818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48A8-CC24-43DC-A351-78C3F05CD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886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C4768-2DA5-4D63-BBD3-01A762544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796C6B-2BDE-4B21-9A9F-59C1682B1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A23484-04B1-4D9A-B44D-B788EF6BC5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6E5C77-9739-468B-8944-A0257E5622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1AABB2-3F57-4F3C-A6C0-802A738A2A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4E0AEC-CE45-4C35-B4ED-C10ECF9E2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70CB-D99C-4990-86C0-1A4EC8EB2B99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EDBE7D-615A-4149-8304-000E5BA52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7FE4DF-C955-4A82-99A9-3B093F526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48A8-CC24-43DC-A351-78C3F05CD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848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B7A55-DFE0-4B1B-A4B6-8F5F18125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5608B7-6331-48E8-94FC-57D13B9E77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70CB-D99C-4990-86C0-1A4EC8EB2B99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EC279B-16FB-4E2F-8F6F-7E02A6715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3C1522-BA13-4243-AAFA-F8E0CEE8C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48A8-CC24-43DC-A351-78C3F05CD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44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AE2D1C-8D10-46CD-BDB4-D8A1F5D1A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70CB-D99C-4990-86C0-1A4EC8EB2B99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ECD4B4-B3CE-43F4-8FCC-A6C594898F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A35C2E-5E75-4686-8A21-4B5C8559D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48A8-CC24-43DC-A351-78C3F05CD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977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A3997-75F0-40CE-B1DB-3C3CE57E8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F6D32-D5E5-40BE-A1C0-385260886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E784FE-76BB-4B2D-8CD4-74B9708B90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A1734-EE3E-46E4-BEC2-6DC8E7886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70CB-D99C-4990-86C0-1A4EC8EB2B99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E440EB-284E-4995-8239-A129ABD58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FB4E7D-8B59-4F97-8B51-528A65F52E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48A8-CC24-43DC-A351-78C3F05CD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7547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07D5B-F1E2-4D6D-8E36-39FE45FC0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8EB4AD-4FF6-4555-A9F6-5D5622188F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1E0FAD-3939-4CF1-A92F-1D465267C3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810676-0B25-49F6-A708-EF80A2F57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70CB-D99C-4990-86C0-1A4EC8EB2B99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CABE5E-9C8D-45E0-9256-B70798250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CB9A86-A6D4-446A-9E40-5B836EBB1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48A8-CC24-43DC-A351-78C3F05CD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330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0ECE7-7EED-4681-8D1F-3B403BCDC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07622F-81E0-4BBE-BABB-C009169FA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A5B456-B72F-41EF-B7F9-1CFC63FCC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70CB-D99C-4990-86C0-1A4EC8EB2B99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373A2C-5539-439F-9852-94BEC822B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B936A9-C3F5-4BDB-97C8-F6D657660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48A8-CC24-43DC-A351-78C3F05CD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494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57D82A-6EE6-4AC5-974B-1B83286CAB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12DABD-9C69-4B34-A520-65090AE27A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A8174C-61B6-41E4-89C1-3DD3BF2B6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70CB-D99C-4990-86C0-1A4EC8EB2B99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B5179C-1193-49D7-B917-5CD3441E1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7524C-F8A4-478B-9FA4-F0C3F778C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48A8-CC24-43DC-A351-78C3F05CD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571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E53EC7-2A25-4769-8B6B-CB0FC0191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C7E0BB-32E0-4F5D-B583-58423FA49C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B12A99-385D-4761-BACE-18BED82B6C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DE70CB-D99C-4990-86C0-1A4EC8EB2B99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737D45-49FD-4C6D-A578-C57580EC58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D72EB-8536-489A-B9B2-ABC71DF676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4148A8-CC24-43DC-A351-78C3F05CD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402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fulldisplay?docid=cdi_crossref_primary_10_1080_00934690_2018_1505409&amp;context=PC&amp;vid=44WHELF_UWTSD:44WHELF_UWTSD_VU1&amp;lang=en&amp;search_scope=MyInst_and_CI&amp;adaptor=Primo%20Central&amp;tab=Everything&amp;query=any%2Ccontains%2C%22The%20publication%20of%20archaeological%20excavations%22&amp;offset=0" TargetMode="External"/><Relationship Id="rId2" Type="http://schemas.openxmlformats.org/officeDocument/2006/relationships/hyperlink" Target="https://intarch.ac.uk/journal/issue14/puns_toc.html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86046-B47C-4F2B-A72D-11AF8E99AF9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HPAR7003 Archaeological Project Planning and Delivery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DDD9EC-6FE5-41BF-AD0A-A95745006E4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/>
              <a:t>Project management</a:t>
            </a:r>
          </a:p>
        </p:txBody>
      </p:sp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8AFBD33F-BD2F-4C72-AB2A-DFD103342F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36" y="277678"/>
            <a:ext cx="3474727" cy="1152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4644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4DBB2-4D2F-4A2C-990E-68E048BAC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F2E87-0345-4C4C-BA7E-5D3EA1D227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Project start up task – feedback</a:t>
            </a:r>
          </a:p>
          <a:p>
            <a:r>
              <a:rPr lang="en-GB"/>
              <a:t>Management and project management</a:t>
            </a:r>
          </a:p>
          <a:p>
            <a:r>
              <a:rPr lang="en-GB"/>
              <a:t>Project management in archaeology</a:t>
            </a:r>
          </a:p>
          <a:p>
            <a:r>
              <a:rPr lang="en-GB"/>
              <a:t>Publication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913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6FA76-28CD-4530-A449-263323298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Project start-up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5B5CA-80AF-4869-8579-663F5EB1B7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Chair?</a:t>
            </a:r>
          </a:p>
          <a:p>
            <a:r>
              <a:rPr lang="en-GB"/>
              <a:t>What further information do you need about the development? </a:t>
            </a:r>
          </a:p>
          <a:p>
            <a:r>
              <a:rPr lang="en-GB"/>
              <a:t>How significant do you think heritage issues will be in determining the result? </a:t>
            </a:r>
          </a:p>
          <a:p>
            <a:r>
              <a:rPr lang="en-GB"/>
              <a:t>What stages of work would you propose?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1444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AA948-56EF-4F95-B66C-277F17683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3B4BF-F6AA-438F-A752-D8E081452D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Controlling, organising, arranging, directing</a:t>
            </a:r>
          </a:p>
          <a:p>
            <a:r>
              <a:rPr lang="en-GB"/>
              <a:t>Not actually doing/producing things</a:t>
            </a:r>
          </a:p>
          <a:p>
            <a:endParaRPr lang="en-GB"/>
          </a:p>
          <a:p>
            <a:r>
              <a:rPr lang="en-GB"/>
              <a:t>Management theory / scientific management    </a:t>
            </a:r>
          </a:p>
          <a:p>
            <a:pPr lvl="1"/>
            <a:r>
              <a:rPr lang="en-GB"/>
              <a:t>Henry Ford</a:t>
            </a:r>
          </a:p>
          <a:p>
            <a:pPr lvl="1"/>
            <a:r>
              <a:rPr lang="en-GB"/>
              <a:t>Max Weber  </a:t>
            </a:r>
          </a:p>
          <a:p>
            <a:pPr lvl="1"/>
            <a:r>
              <a:rPr lang="en-GB"/>
              <a:t>Hawthorne effect</a:t>
            </a:r>
          </a:p>
          <a:p>
            <a:r>
              <a:rPr lang="en-GB"/>
              <a:t>Defined roles and processes </a:t>
            </a:r>
          </a:p>
          <a:p>
            <a:r>
              <a:rPr lang="en-GB"/>
              <a:t>Efficiency</a:t>
            </a:r>
          </a:p>
          <a:p>
            <a:endParaRPr lang="en-GB"/>
          </a:p>
          <a:p>
            <a:r>
              <a:rPr lang="en-GB"/>
              <a:t>Organisational focus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547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A40C6-D1D1-44C2-BDA5-D4122A91B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Incomplete projects/ undeposited archives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E9F56-AEDE-4811-9873-E204B55B1C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Lean management – ‘inventory’ – physical manifestation of incomplete work  (work to be done: reporting and archive preparation, labelling/packaging, agreement with owner/museum, conservation, delivery)</a:t>
            </a:r>
          </a:p>
          <a:p>
            <a:endParaRPr lang="en-GB"/>
          </a:p>
          <a:p>
            <a:r>
              <a:rPr lang="en-GB" b="1"/>
              <a:t>Why should organisations seek to minimise  the number of incomplete projects and undeposited archives?</a:t>
            </a:r>
          </a:p>
        </p:txBody>
      </p:sp>
    </p:spTree>
    <p:extLst>
      <p:ext uri="{BB962C8B-B14F-4D97-AF65-F5344CB8AC3E}">
        <p14:creationId xmlns:p14="http://schemas.microsoft.com/office/powerpoint/2010/main" val="11555278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7D3FE-DA09-4189-8F77-CF71CFA64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Incomplete projects/ undeposited archives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DE36B-ABEF-45A6-B492-7FE0CC7C08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Management overhead- time/money spent in managing</a:t>
            </a:r>
          </a:p>
          <a:p>
            <a:r>
              <a:rPr lang="en-GB"/>
              <a:t>Costs – storage space, heat/light, staff</a:t>
            </a:r>
          </a:p>
          <a:p>
            <a:r>
              <a:rPr lang="en-GB"/>
              <a:t>Risks – damage, loss, loss of information</a:t>
            </a:r>
          </a:p>
          <a:p>
            <a:r>
              <a:rPr lang="en-GB"/>
              <a:t>Regulation – planning condition, specification/contract</a:t>
            </a:r>
          </a:p>
          <a:p>
            <a:r>
              <a:rPr lang="en-GB"/>
              <a:t>Uncosted work needed?  (MoRPHE project closure?)</a:t>
            </a:r>
          </a:p>
        </p:txBody>
      </p:sp>
    </p:spTree>
    <p:extLst>
      <p:ext uri="{BB962C8B-B14F-4D97-AF65-F5344CB8AC3E}">
        <p14:creationId xmlns:p14="http://schemas.microsoft.com/office/powerpoint/2010/main" val="4129673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85983-7CBF-45FC-93E3-F44825DBB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Project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AFDD6-AED2-4D49-B592-D27FF32E21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Projects are unique and temporary; involve risk</a:t>
            </a:r>
          </a:p>
          <a:p>
            <a:pPr marL="0" indent="0">
              <a:buNone/>
            </a:pPr>
            <a:r>
              <a:rPr lang="en-GB"/>
              <a:t>Cannot be delivered by Standard Operating Procedure</a:t>
            </a:r>
          </a:p>
          <a:p>
            <a:pPr marL="0" indent="0">
              <a:buNone/>
            </a:pPr>
            <a:r>
              <a:rPr lang="en-GB"/>
              <a:t>Cannot (easily) be subject to oversight and regulation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How to create a structure that allows sufficient accountability and freedom?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PMBOK  (Project Management Book of Knowledge)</a:t>
            </a:r>
          </a:p>
          <a:p>
            <a:pPr marL="0" indent="0">
              <a:buNone/>
            </a:pPr>
            <a:r>
              <a:rPr lang="en-GB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9BDEE2-46C5-4285-A486-3BCF9706E8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9480" y="5446290"/>
            <a:ext cx="3419475" cy="120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0252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4250-421D-4296-842F-D9E7753BA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Project management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AB72D-83A4-49C2-8F8D-E4027B45EC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Defined purpose/ impact</a:t>
            </a:r>
          </a:p>
          <a:p>
            <a:r>
              <a:rPr lang="en-GB"/>
              <a:t>Delegated authority</a:t>
            </a:r>
          </a:p>
          <a:p>
            <a:r>
              <a:rPr lang="en-GB"/>
              <a:t>Available resources/ team</a:t>
            </a:r>
          </a:p>
          <a:p>
            <a:r>
              <a:rPr lang="en-GB"/>
              <a:t>Project governance  (? Or just 1 person)</a:t>
            </a:r>
          </a:p>
          <a:p>
            <a:r>
              <a:rPr lang="en-GB"/>
              <a:t>Defined roles</a:t>
            </a:r>
          </a:p>
          <a:p>
            <a:r>
              <a:rPr lang="en-GB"/>
              <a:t>Explicit methodology/ quality measures</a:t>
            </a:r>
          </a:p>
          <a:p>
            <a:r>
              <a:rPr lang="en-GB"/>
              <a:t>Reporting on progress (checkpoint/highlight) - baselines</a:t>
            </a:r>
          </a:p>
          <a:p>
            <a:r>
              <a:rPr lang="en-GB"/>
              <a:t>Risk/ issue / change management</a:t>
            </a:r>
          </a:p>
          <a:p>
            <a:r>
              <a:rPr lang="en-GB"/>
              <a:t>Planning and documentation</a:t>
            </a:r>
          </a:p>
          <a:p>
            <a:r>
              <a:rPr lang="en-GB"/>
              <a:t>Institutional benefit- Continuingh Business Justification</a:t>
            </a:r>
          </a:p>
          <a:p>
            <a:r>
              <a:rPr lang="en-GB"/>
              <a:t>Review/ gateways / stages / milestones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466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9BD82-7663-47F4-900B-88493DEEC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Quality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35C3E5-70E7-470D-A08A-6528CE8BA1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Quality -   client expectations   “new car won’t fall apart”</a:t>
            </a:r>
          </a:p>
          <a:p>
            <a:r>
              <a:rPr lang="en-GB"/>
              <a:t>Quality assurance-    systems put in place to make sure client expectations are met  (including defined standards, record-keeping and review)</a:t>
            </a:r>
          </a:p>
          <a:p>
            <a:r>
              <a:rPr lang="en-GB"/>
              <a:t>Quality control -  application of QA to test a specific standard “open doors to see if they fall off”</a:t>
            </a:r>
          </a:p>
        </p:txBody>
      </p:sp>
    </p:spTree>
    <p:extLst>
      <p:ext uri="{BB962C8B-B14F-4D97-AF65-F5344CB8AC3E}">
        <p14:creationId xmlns:p14="http://schemas.microsoft.com/office/powerpoint/2010/main" val="8092405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C1182-F8BC-4495-A9C9-7B56DF5E2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Iron triangle</a:t>
            </a:r>
          </a:p>
        </p:txBody>
      </p:sp>
      <p:pic>
        <p:nvPicPr>
          <p:cNvPr id="5" name="Content Placeholder 4" descr="Shape, polygon&#10;&#10;Description automatically generated">
            <a:extLst>
              <a:ext uri="{FF2B5EF4-FFF2-40B4-BE49-F238E27FC236}">
                <a16:creationId xmlns:a16="http://schemas.microsoft.com/office/drawing/2014/main" id="{12343859-F412-4492-BD57-F2CC35593F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2429" y="1825625"/>
            <a:ext cx="6107141" cy="4351338"/>
          </a:xfrm>
        </p:spPr>
      </p:pic>
    </p:spTree>
    <p:extLst>
      <p:ext uri="{BB962C8B-B14F-4D97-AF65-F5344CB8AC3E}">
        <p14:creationId xmlns:p14="http://schemas.microsoft.com/office/powerpoint/2010/main" val="26069796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F1073-C3CC-41CD-ABC3-EF5C5D107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Iron triangle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879E2-82E1-4A76-94F9-B57262D003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“Fast, cheap, good- pick two”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Balancing requirements – increase quality &gt; increase cost and time</a:t>
            </a:r>
          </a:p>
        </p:txBody>
      </p:sp>
    </p:spTree>
    <p:extLst>
      <p:ext uri="{BB962C8B-B14F-4D97-AF65-F5344CB8AC3E}">
        <p14:creationId xmlns:p14="http://schemas.microsoft.com/office/powerpoint/2010/main" val="41069478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E611A-DC11-422F-896D-2FD2F0323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Project management methodologies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78363-272E-4F80-BC50-613E82DADF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PRINCE2</a:t>
            </a:r>
          </a:p>
          <a:p>
            <a:r>
              <a:rPr lang="en-GB"/>
              <a:t>MSP (Managing Successful Programmes)</a:t>
            </a:r>
          </a:p>
          <a:p>
            <a:r>
              <a:rPr lang="en-GB"/>
              <a:t>Agile PM</a:t>
            </a:r>
          </a:p>
          <a:p>
            <a:r>
              <a:rPr lang="en-GB"/>
              <a:t>Lean project management</a:t>
            </a:r>
          </a:p>
          <a:p>
            <a:r>
              <a:rPr lang="en-GB"/>
              <a:t>Six Sigma </a:t>
            </a:r>
          </a:p>
          <a:p>
            <a:endParaRPr lang="en-GB"/>
          </a:p>
          <a:p>
            <a:r>
              <a:rPr lang="en-GB"/>
              <a:t>ISO9000</a:t>
            </a:r>
          </a:p>
          <a:p>
            <a:pPr lvl="1"/>
            <a:r>
              <a:rPr lang="en-GB"/>
              <a:t>Defined roles; processes; quality measures; products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57556B-6A45-4B3D-9640-A23FF2A602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6400" y="4001294"/>
            <a:ext cx="2057400" cy="221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0754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511DF-201F-436F-B6E5-5952A17E37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Examples of projects that had to adapt?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7ED8F-FDD1-48EC-BBA7-9EFCE49135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0124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BF2BE-E492-43EF-9CAA-BC275DEB6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Examples of projects that had to adapt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073BE-D604-4FDB-B277-1110D191C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Additional staff </a:t>
            </a:r>
          </a:p>
          <a:p>
            <a:r>
              <a:rPr lang="en-GB"/>
              <a:t>Extension of fieldwork window</a:t>
            </a:r>
          </a:p>
          <a:p>
            <a:r>
              <a:rPr lang="en-GB"/>
              <a:t>Change to methodology</a:t>
            </a:r>
          </a:p>
          <a:p>
            <a:r>
              <a:rPr lang="en-GB"/>
              <a:t>Revised publicity/ publication plans</a:t>
            </a:r>
          </a:p>
          <a:p>
            <a:r>
              <a:rPr lang="en-GB"/>
              <a:t>Replacement of key staff</a:t>
            </a:r>
          </a:p>
          <a:p>
            <a:r>
              <a:rPr lang="en-GB"/>
              <a:t>Additional funding</a:t>
            </a:r>
          </a:p>
          <a:p>
            <a:r>
              <a:rPr lang="en-GB"/>
              <a:t>Force majeure events (flooding, UXB)</a:t>
            </a:r>
          </a:p>
          <a:p>
            <a:endParaRPr lang="en-GB"/>
          </a:p>
          <a:p>
            <a:r>
              <a:rPr lang="en-GB"/>
              <a:t>Unforeseen / unforeseeable</a:t>
            </a:r>
          </a:p>
        </p:txBody>
      </p:sp>
    </p:spTree>
    <p:extLst>
      <p:ext uri="{BB962C8B-B14F-4D97-AF65-F5344CB8AC3E}">
        <p14:creationId xmlns:p14="http://schemas.microsoft.com/office/powerpoint/2010/main" val="19111736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F61B3-2779-4A00-868A-42B92C084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Project management in archaeology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FE5D8-3B87-4C4C-A3EE-01EE7A4482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530" y="1775291"/>
            <a:ext cx="10515600" cy="4351338"/>
          </a:xfrm>
        </p:spPr>
        <p:txBody>
          <a:bodyPr>
            <a:normAutofit fontScale="55000" lnSpcReduction="20000"/>
          </a:bodyPr>
          <a:lstStyle/>
          <a:p>
            <a:r>
              <a:rPr lang="en-GB"/>
              <a:t>Dept of Environment</a:t>
            </a:r>
          </a:p>
          <a:p>
            <a:r>
              <a:rPr lang="en-GB"/>
              <a:t>Frere report 1975</a:t>
            </a:r>
          </a:p>
          <a:p>
            <a:r>
              <a:rPr lang="en-GB"/>
              <a:t>Cunliffe report 1983 </a:t>
            </a:r>
          </a:p>
          <a:p>
            <a:r>
              <a:rPr lang="en-GB"/>
              <a:t>English Heritage (Historic Buildings and Monuments Commission (England)) 1984 </a:t>
            </a:r>
          </a:p>
          <a:p>
            <a:r>
              <a:rPr lang="en-GB"/>
              <a:t>CIFA founded 1984</a:t>
            </a:r>
          </a:p>
          <a:p>
            <a:r>
              <a:rPr lang="en-GB"/>
              <a:t>MAP2  1991</a:t>
            </a:r>
          </a:p>
          <a:p>
            <a:r>
              <a:rPr lang="en-GB"/>
              <a:t>PPG16 1991</a:t>
            </a:r>
          </a:p>
          <a:p>
            <a:r>
              <a:rPr lang="en-GB" i="1"/>
              <a:t>Managing Archaeology </a:t>
            </a:r>
            <a:r>
              <a:rPr lang="en-GB"/>
              <a:t>1995 </a:t>
            </a:r>
          </a:p>
          <a:p>
            <a:r>
              <a:rPr lang="en-GB" i="1"/>
              <a:t>10 Simple Steps to Better Archaeological Management </a:t>
            </a:r>
            <a:r>
              <a:rPr lang="en-GB"/>
              <a:t>2008; 2010</a:t>
            </a:r>
          </a:p>
          <a:p>
            <a:r>
              <a:rPr lang="en-GB"/>
              <a:t>CIFA Project Management Special Interest Group 2014-</a:t>
            </a:r>
          </a:p>
          <a:p>
            <a:r>
              <a:rPr lang="en-GB"/>
              <a:t>Historic England 2015</a:t>
            </a:r>
          </a:p>
          <a:p>
            <a:r>
              <a:rPr lang="en-GB"/>
              <a:t>MoRPHE 2015</a:t>
            </a:r>
          </a:p>
          <a:p>
            <a:endParaRPr lang="en-GB"/>
          </a:p>
          <a:p>
            <a:r>
              <a:rPr lang="en-GB"/>
              <a:t>Heritage Management / Archaeological Resource Management is something else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4630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7CB55-6A4C-4E2A-BC12-1C049BB97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Focus on publication issues</a:t>
            </a: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AC738-DAC0-4449-8FCA-C762742D17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Pattern of project non-completion after fieldwork phase</a:t>
            </a:r>
          </a:p>
          <a:p>
            <a:r>
              <a:rPr lang="en-GB"/>
              <a:t>Resourcing/ time</a:t>
            </a:r>
          </a:p>
          <a:p>
            <a:r>
              <a:rPr lang="en-GB"/>
              <a:t>Expertise</a:t>
            </a:r>
          </a:p>
          <a:p>
            <a:r>
              <a:rPr lang="en-GB"/>
              <a:t>Little guidance/ training</a:t>
            </a:r>
          </a:p>
          <a:p>
            <a:r>
              <a:rPr lang="en-GB"/>
              <a:t>Ethical issues</a:t>
            </a:r>
          </a:p>
          <a:p>
            <a:r>
              <a:rPr lang="en-GB"/>
              <a:t>Oversight / monitoring</a:t>
            </a:r>
          </a:p>
        </p:txBody>
      </p:sp>
    </p:spTree>
    <p:extLst>
      <p:ext uri="{BB962C8B-B14F-4D97-AF65-F5344CB8AC3E}">
        <p14:creationId xmlns:p14="http://schemas.microsoft.com/office/powerpoint/2010/main" val="12504580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3B4F1-EA90-4F57-BB04-1B2A5CB6A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Graham Webster   </a:t>
            </a:r>
            <a:r>
              <a:rPr lang="en-GB" i="1"/>
              <a:t>Practical Archaeology </a:t>
            </a:r>
            <a:r>
              <a:rPr lang="en-GB"/>
              <a:t>1963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F35CC6-819D-47E4-92EF-243648CB0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Aimed at encouraging amateurs to publish</a:t>
            </a:r>
          </a:p>
        </p:txBody>
      </p:sp>
    </p:spTree>
    <p:extLst>
      <p:ext uri="{BB962C8B-B14F-4D97-AF65-F5344CB8AC3E}">
        <p14:creationId xmlns:p14="http://schemas.microsoft.com/office/powerpoint/2010/main" val="41790262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5EF7B-E783-4D4D-9DD1-ACE4C6CFB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John Alexander, </a:t>
            </a:r>
            <a:r>
              <a:rPr lang="en-GB" sz="3100" i="1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The Directing of Archaeological Excavations </a:t>
            </a:r>
            <a:r>
              <a:rPr lang="en-GB" sz="310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(1970)</a:t>
            </a:r>
            <a:br>
              <a:rPr lang="en-GB" sz="3100" i="1">
                <a:solidFill>
                  <a:srgbClr val="333333"/>
                </a:solidFill>
                <a:effectLst/>
                <a:latin typeface="Arial" panose="020B0604020202020204" pitchFamily="34" charset="0"/>
              </a:rPr>
            </a:br>
            <a:endParaRPr lang="en-GB" i="1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B60E4B2-D6F9-4491-B4EF-E65F4F6D2B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77870" y="2565919"/>
            <a:ext cx="7628472" cy="1897338"/>
          </a:xfrm>
        </p:spPr>
      </p:pic>
    </p:spTree>
    <p:extLst>
      <p:ext uri="{BB962C8B-B14F-4D97-AF65-F5344CB8AC3E}">
        <p14:creationId xmlns:p14="http://schemas.microsoft.com/office/powerpoint/2010/main" val="39192661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E1C8C-166B-409D-A618-B4C7E1789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John Coles, </a:t>
            </a:r>
            <a:r>
              <a:rPr lang="en-GB" i="1"/>
              <a:t>Field Archaeology in Britain </a:t>
            </a:r>
            <a:r>
              <a:rPr lang="en-GB"/>
              <a:t>(1975)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C151B-9086-49E1-9B89-5BC9808DB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“Many sites have been excavated by professional archaeologists who steadfastly refuse to publish their results, and there can be no justification for this; at best, however, the records and finds, hopefully comprehensible, are accessible in some public institution.” p. 8</a:t>
            </a:r>
          </a:p>
        </p:txBody>
      </p:sp>
    </p:spTree>
    <p:extLst>
      <p:ext uri="{BB962C8B-B14F-4D97-AF65-F5344CB8AC3E}">
        <p14:creationId xmlns:p14="http://schemas.microsoft.com/office/powerpoint/2010/main" val="11473103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FF3B4-771F-4944-A017-9C1CBE97C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Frere Report 1975 (Department of the Environment </a:t>
            </a:r>
            <a:r>
              <a:rPr lang="en-GB" i="1"/>
              <a:t>Principles of Publication in Rescue Archaeology 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873FC-FCB6-448F-8BB8-C82A83D6E7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Levels of publication</a:t>
            </a:r>
          </a:p>
          <a:p>
            <a:r>
              <a:rPr lang="en-GB"/>
              <a:t>I archaeological material</a:t>
            </a:r>
          </a:p>
          <a:p>
            <a:r>
              <a:rPr lang="en-GB"/>
              <a:t>II primary records</a:t>
            </a:r>
          </a:p>
          <a:p>
            <a:r>
              <a:rPr lang="en-GB"/>
              <a:t>III stratigraphic description (all)</a:t>
            </a:r>
          </a:p>
          <a:p>
            <a:r>
              <a:rPr lang="en-GB"/>
              <a:t>IV publication</a:t>
            </a:r>
          </a:p>
          <a:p>
            <a:endParaRPr lang="en-GB"/>
          </a:p>
          <a:p>
            <a:r>
              <a:rPr lang="en-GB"/>
              <a:t>Assumption that all fieldwork should be reported to LIII</a:t>
            </a:r>
          </a:p>
        </p:txBody>
      </p:sp>
    </p:spTree>
    <p:extLst>
      <p:ext uri="{BB962C8B-B14F-4D97-AF65-F5344CB8AC3E}">
        <p14:creationId xmlns:p14="http://schemas.microsoft.com/office/powerpoint/2010/main" val="14898862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AD03E-0D0A-4115-9CBE-D6618C424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66838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/>
              <a:t>Cunliffe, B.W. 1983 </a:t>
            </a:r>
            <a:r>
              <a:rPr lang="en-GB" i="1"/>
              <a:t>The Publication of Archaeological Excavations: Report of a Joint Working Party of the Council for British Archaeology and the Department of the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52D9C-6AD9-4BFB-9AF9-9BA232A98A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165599"/>
            <a:ext cx="10515600" cy="2011363"/>
          </a:xfrm>
        </p:spPr>
        <p:txBody>
          <a:bodyPr/>
          <a:lstStyle/>
          <a:p>
            <a:r>
              <a:rPr lang="en-GB"/>
              <a:t>Publish key findings</a:t>
            </a:r>
          </a:p>
          <a:p>
            <a:r>
              <a:rPr lang="en-GB"/>
              <a:t>Microfiche for supporting data</a:t>
            </a:r>
          </a:p>
        </p:txBody>
      </p:sp>
    </p:spTree>
    <p:extLst>
      <p:ext uri="{BB962C8B-B14F-4D97-AF65-F5344CB8AC3E}">
        <p14:creationId xmlns:p14="http://schemas.microsoft.com/office/powerpoint/2010/main" val="13156124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9770C-FBC2-42D3-872B-3520FA54F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MAP2  (1991)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F2964-15B5-4A2B-BA52-4E2D40911F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Phases:   (17 stages)</a:t>
            </a:r>
          </a:p>
          <a:p>
            <a:r>
              <a:rPr lang="en-GB"/>
              <a:t>Project planning</a:t>
            </a:r>
          </a:p>
          <a:p>
            <a:r>
              <a:rPr lang="en-GB"/>
              <a:t>Fieldwork</a:t>
            </a:r>
          </a:p>
          <a:p>
            <a:r>
              <a:rPr lang="en-GB"/>
              <a:t>Assessment of potential for analysis</a:t>
            </a:r>
          </a:p>
          <a:p>
            <a:r>
              <a:rPr lang="en-GB"/>
              <a:t>Analysis and report preparation</a:t>
            </a:r>
          </a:p>
          <a:p>
            <a:r>
              <a:rPr lang="en-GB"/>
              <a:t>Dissemination</a:t>
            </a:r>
          </a:p>
          <a:p>
            <a:endParaRPr lang="en-GB"/>
          </a:p>
          <a:p>
            <a:r>
              <a:rPr lang="en-GB"/>
              <a:t>Decision point after each stage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CE2379-342E-4C52-B0FE-8B5E1BD0A6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2412" y="290512"/>
            <a:ext cx="4143375" cy="627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1277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AF0B9-DC23-4540-9F67-019E15E51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MAP2 -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699B7-CB52-49C4-B6B3-2F7C5CF1FD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Not collaborative/ inclusive</a:t>
            </a:r>
          </a:p>
          <a:p>
            <a:r>
              <a:rPr lang="en-GB"/>
              <a:t>Long/expensive assessment phase</a:t>
            </a:r>
          </a:p>
          <a:p>
            <a:r>
              <a:rPr lang="en-GB"/>
              <a:t>Deferred consideration of products</a:t>
            </a:r>
          </a:p>
          <a:p>
            <a:r>
              <a:rPr lang="en-GB"/>
              <a:t>Competing for scarce specialist resources</a:t>
            </a:r>
          </a:p>
          <a:p>
            <a:r>
              <a:rPr lang="en-GB"/>
              <a:t>PX compartmentalised</a:t>
            </a:r>
          </a:p>
          <a:p>
            <a:r>
              <a:rPr lang="en-GB"/>
              <a:t>Complex process</a:t>
            </a:r>
          </a:p>
          <a:p>
            <a:endParaRPr lang="en-GB"/>
          </a:p>
          <a:p>
            <a:r>
              <a:rPr lang="en-GB"/>
              <a:t>Stanwick Roman villa, Northants. excavated 1984-1992; interim report 1989; final report </a:t>
            </a:r>
            <a:r>
              <a:rPr lang="en-GB" i="1"/>
              <a:t>in prep.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F2DC34-02C9-46A3-9485-D78C49C284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7150" y="2410015"/>
            <a:ext cx="3877348" cy="2171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7615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23FDA-E606-4092-85AA-915EB8869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MoRPHE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8B6FC-59C3-4AA7-BD9D-5B305B40EB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Adoption of PRINCE2 principles and terminology</a:t>
            </a:r>
          </a:p>
          <a:p>
            <a:r>
              <a:rPr lang="en-GB"/>
              <a:t>Project Board</a:t>
            </a:r>
          </a:p>
          <a:p>
            <a:r>
              <a:rPr lang="en-GB"/>
              <a:t>Review points</a:t>
            </a:r>
          </a:p>
          <a:p>
            <a:r>
              <a:rPr lang="en-GB"/>
              <a:t>Teams undertaking work packages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3697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42024-A42A-4C3B-A331-CBD175853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Project management in UK archaeology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C8F96-8285-409E-8C09-4F782F5F83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FA2C5C-ABE4-4CF1-9262-EAC14649A5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0608" y="2090056"/>
            <a:ext cx="4559707" cy="3675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2988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F07B0-279E-440D-8D94-596A69544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Publication and the research cycle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97AFA-B992-497B-A3E1-CA6F09B6C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What is the most recent published (non-grey lit) report you have read?</a:t>
            </a:r>
          </a:p>
          <a:p>
            <a:r>
              <a:rPr lang="en-GB"/>
              <a:t>When was the fieldwork done?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3240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D0627-85AD-4E88-A643-D861ECBAC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publication means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09021-C3C3-4EC7-8521-85CF77F4E3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0">
                <a:solidFill>
                  <a:srgbClr val="823047"/>
                </a:solidFill>
                <a:effectLst/>
                <a:latin typeface="Cambria" panose="02040503050406030204" pitchFamily="18" charset="0"/>
              </a:rPr>
              <a:t>From the Ground Up</a:t>
            </a:r>
            <a:br>
              <a:rPr lang="en-GB" b="1" i="0">
                <a:solidFill>
                  <a:srgbClr val="823047"/>
                </a:solidFill>
                <a:effectLst/>
                <a:latin typeface="Cambria" panose="02040503050406030204" pitchFamily="18" charset="0"/>
              </a:rPr>
            </a:br>
            <a:r>
              <a:rPr lang="en-GB" b="1" i="0">
                <a:solidFill>
                  <a:srgbClr val="823047"/>
                </a:solidFill>
                <a:effectLst/>
                <a:latin typeface="Cambria" panose="02040503050406030204" pitchFamily="18" charset="0"/>
              </a:rPr>
              <a:t>The Publication of Archaeological Projects: a user needs survey. A summary</a:t>
            </a:r>
          </a:p>
          <a:p>
            <a:pPr marL="0" indent="0">
              <a:buNone/>
            </a:pPr>
            <a:r>
              <a:rPr lang="en-GB">
                <a:hlinkClick r:id="rId2"/>
              </a:rPr>
              <a:t>https://intarch.ac.uk/journal/issue14/puns_toc.html</a:t>
            </a:r>
            <a:endParaRPr lang="en-GB"/>
          </a:p>
          <a:p>
            <a:endParaRPr lang="en-GB"/>
          </a:p>
          <a:p>
            <a:pPr marL="0" indent="0" algn="l">
              <a:buNone/>
            </a:pPr>
            <a:r>
              <a:rPr lang="en-GB" b="0" i="0" u="none" strike="noStrike">
                <a:solidFill>
                  <a:srgbClr val="013E5B"/>
                </a:solidFill>
                <a:effectLst/>
                <a:latin typeface="-apple-system"/>
                <a:hlinkClick r:id="rId3"/>
              </a:rPr>
              <a:t>Publishing Archaeological Excavations at the Digital Turn</a:t>
            </a:r>
            <a:endParaRPr lang="en-GB" b="0" i="0">
              <a:solidFill>
                <a:srgbClr val="373A3C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b="0" i="0">
                <a:solidFill>
                  <a:srgbClr val="373A3C"/>
                </a:solidFill>
                <a:effectLst/>
                <a:latin typeface="-apple-system"/>
              </a:rPr>
              <a:t>Opitz, Rachel</a:t>
            </a:r>
          </a:p>
          <a:p>
            <a:pPr marL="0" indent="0" algn="l">
              <a:buNone/>
            </a:pPr>
            <a:r>
              <a:rPr lang="en-GB" b="0" i="0">
                <a:solidFill>
                  <a:srgbClr val="373A3C"/>
                </a:solidFill>
                <a:effectLst/>
                <a:latin typeface="-apple-system"/>
              </a:rPr>
              <a:t>Routledge</a:t>
            </a:r>
          </a:p>
          <a:p>
            <a:pPr marL="0" indent="0" algn="l">
              <a:buNone/>
            </a:pPr>
            <a:r>
              <a:rPr lang="en-GB" b="0" i="1">
                <a:solidFill>
                  <a:srgbClr val="373A3C"/>
                </a:solidFill>
                <a:effectLst/>
                <a:latin typeface="-apple-system"/>
              </a:rPr>
              <a:t>Journal of field archaeology</a:t>
            </a:r>
            <a:r>
              <a:rPr lang="en-GB" b="0" i="0">
                <a:solidFill>
                  <a:srgbClr val="373A3C"/>
                </a:solidFill>
                <a:effectLst/>
                <a:latin typeface="-apple-system"/>
              </a:rPr>
              <a:t>, 2018-10-31, Vol.43 (sup1), p.S68-S82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5387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14F2A-09D3-4819-A4C1-7E51AE051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Archiving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789DE-67BE-4C25-AF03-36287456C9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2205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29" ma:contentTypeDescription="Create a new document." ma:contentTypeScope="" ma:versionID="01cb113e9adf8b0b6f8497f44d9bd102">
  <xsd:schema xmlns:xsd="http://www.w3.org/2001/XMLSchema" xmlns:xs="http://www.w3.org/2001/XMLSchema" xmlns:p="http://schemas.microsoft.com/office/2006/metadata/properties" xmlns:ns2="92c24619-d6d5-42cf-b618-23d930ad9f20" targetNamespace="http://schemas.microsoft.com/office/2006/metadata/properties" ma:root="true" ma:fieldsID="4b9a5dd49a83d99d88f940b930e629b0" ns2:_="">
    <xsd:import namespace="92c24619-d6d5-42cf-b618-23d930ad9f20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33" nillable="true" ma:displayName="Tags" ma:internalName="MediaServiceAutoTags" ma:readOnly="true">
      <xsd:simpleType>
        <xsd:restriction base="dms:Text"/>
      </xsd:simpleType>
    </xsd:element>
    <xsd:element name="MediaServiceOCR" ma:index="3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63D40E6-657C-45D8-88A9-A8CE8FF172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121CD6E-B4C1-44B5-915A-96B5142DF6D1}">
  <ds:schemaRefs>
    <ds:schemaRef ds:uri="http://schemas.microsoft.com/office/2006/metadata/properties"/>
    <ds:schemaRef ds:uri="http://schemas.microsoft.com/office/infopath/2007/PartnerControls"/>
    <ds:schemaRef ds:uri="92c24619-d6d5-42cf-b618-23d930ad9f20"/>
  </ds:schemaRefs>
</ds:datastoreItem>
</file>

<file path=customXml/itemProps3.xml><?xml version="1.0" encoding="utf-8"?>
<ds:datastoreItem xmlns:ds="http://schemas.openxmlformats.org/officeDocument/2006/customXml" ds:itemID="{419514CA-98C5-46B1-A003-3E21A4B9C0C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600</TotalTime>
  <Words>894</Words>
  <Application>Microsoft Office PowerPoint</Application>
  <PresentationFormat>Widescreen</PresentationFormat>
  <Paragraphs>160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-apple-system</vt:lpstr>
      <vt:lpstr>Arial</vt:lpstr>
      <vt:lpstr>Calibri</vt:lpstr>
      <vt:lpstr>Calibri Light</vt:lpstr>
      <vt:lpstr>Cambria</vt:lpstr>
      <vt:lpstr>Office Theme</vt:lpstr>
      <vt:lpstr>HPAR7003 Archaeological Project Planning and Delivery</vt:lpstr>
      <vt:lpstr>Session structure</vt:lpstr>
      <vt:lpstr>Project start-up task</vt:lpstr>
      <vt:lpstr>Management</vt:lpstr>
      <vt:lpstr>Incomplete projects/ undeposited archives</vt:lpstr>
      <vt:lpstr>Incomplete projects/ undeposited archives</vt:lpstr>
      <vt:lpstr>Project management</vt:lpstr>
      <vt:lpstr>Project management principles</vt:lpstr>
      <vt:lpstr>Quality </vt:lpstr>
      <vt:lpstr>Iron triangle</vt:lpstr>
      <vt:lpstr>Iron triangle</vt:lpstr>
      <vt:lpstr>Project management methodologies</vt:lpstr>
      <vt:lpstr>Examples of projects that had to adapt?</vt:lpstr>
      <vt:lpstr>Examples of projects that had to adapt</vt:lpstr>
      <vt:lpstr>Project management in archaeology</vt:lpstr>
      <vt:lpstr>Focus on publication issues  </vt:lpstr>
      <vt:lpstr>Graham Webster   Practical Archaeology 1963</vt:lpstr>
      <vt:lpstr>John Alexander, The Directing of Archaeological Excavations (1970) </vt:lpstr>
      <vt:lpstr>John Coles, Field Archaeology in Britain (1975)</vt:lpstr>
      <vt:lpstr>Frere Report 1975 (Department of the Environment Principles of Publication in Rescue Archaeology )</vt:lpstr>
      <vt:lpstr>Cunliffe, B.W. 1983 The Publication of Archaeological Excavations: Report of a Joint Working Party of the Council for British Archaeology and the Department of the Environment</vt:lpstr>
      <vt:lpstr>MAP2  (1991)</vt:lpstr>
      <vt:lpstr>MAP2 - issues</vt:lpstr>
      <vt:lpstr>MoRPHE</vt:lpstr>
      <vt:lpstr>Project management in UK archaeology</vt:lpstr>
      <vt:lpstr>Publication and the research cycle </vt:lpstr>
      <vt:lpstr>What publication means </vt:lpstr>
      <vt:lpstr>Archiving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HPAR7003 Archaeological Project Planning and Delivery</dc:title>
  <dc:creator>Martin Locock</dc:creator>
  <cp:lastModifiedBy>Martin Locock</cp:lastModifiedBy>
  <cp:revision>1</cp:revision>
  <dcterms:created xsi:type="dcterms:W3CDTF">2022-01-25T15:28:11Z</dcterms:created>
  <dcterms:modified xsi:type="dcterms:W3CDTF">2022-02-09T09:55:48Z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