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68" r:id="rId4"/>
  </p:sldMasterIdLst>
  <p:notesMasterIdLst>
    <p:notesMasterId r:id="rId16"/>
  </p:notesMasterIdLst>
  <p:sldIdLst>
    <p:sldId id="258" r:id="rId5"/>
    <p:sldId id="267" r:id="rId6"/>
    <p:sldId id="269" r:id="rId7"/>
    <p:sldId id="259" r:id="rId8"/>
    <p:sldId id="260" r:id="rId9"/>
    <p:sldId id="262" r:id="rId10"/>
    <p:sldId id="263" r:id="rId11"/>
    <p:sldId id="270" r:id="rId12"/>
    <p:sldId id="264" r:id="rId13"/>
    <p:sldId id="271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D890DC-27EE-4968-9BAA-E21CD67A9370}" v="2" dt="2019-10-14T11:39:09.4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642646-08EF-455A-8E20-20DD8EC9A2A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DA8C53-E231-42B8-AB82-9572996ED014}">
      <dgm:prSet/>
      <dgm:spPr/>
      <dgm:t>
        <a:bodyPr/>
        <a:lstStyle/>
        <a:p>
          <a:r>
            <a:rPr lang="en-GB"/>
            <a:t>Must have ability to carry out risk assessment </a:t>
          </a:r>
          <a:endParaRPr lang="en-US"/>
        </a:p>
      </dgm:t>
    </dgm:pt>
    <dgm:pt modelId="{7C5F6FAE-FD73-4F4A-B6C8-019DA77BDB7D}" type="parTrans" cxnId="{D3F84B2C-91E0-4DD4-A4B1-1AF81DECC40D}">
      <dgm:prSet/>
      <dgm:spPr/>
      <dgm:t>
        <a:bodyPr/>
        <a:lstStyle/>
        <a:p>
          <a:endParaRPr lang="en-US"/>
        </a:p>
      </dgm:t>
    </dgm:pt>
    <dgm:pt modelId="{F3B9C1AD-9FA6-4800-87CB-BCDED86ACEED}" type="sibTrans" cxnId="{D3F84B2C-91E0-4DD4-A4B1-1AF81DECC40D}">
      <dgm:prSet/>
      <dgm:spPr/>
      <dgm:t>
        <a:bodyPr/>
        <a:lstStyle/>
        <a:p>
          <a:endParaRPr lang="en-US"/>
        </a:p>
      </dgm:t>
    </dgm:pt>
    <dgm:pt modelId="{345AB54D-5D8C-43E3-A12C-06E03D23A235}">
      <dgm:prSet/>
      <dgm:spPr/>
      <dgm:t>
        <a:bodyPr/>
        <a:lstStyle/>
        <a:p>
          <a:r>
            <a:rPr lang="en-GB"/>
            <a:t>Have experience of dealing with challenging situations</a:t>
          </a:r>
          <a:endParaRPr lang="en-US"/>
        </a:p>
      </dgm:t>
    </dgm:pt>
    <dgm:pt modelId="{647370BE-E21F-44BB-9F8F-4EA1697AC7FD}" type="parTrans" cxnId="{F307BF5F-FCE5-4636-877D-FA4292AE4411}">
      <dgm:prSet/>
      <dgm:spPr/>
      <dgm:t>
        <a:bodyPr/>
        <a:lstStyle/>
        <a:p>
          <a:endParaRPr lang="en-US"/>
        </a:p>
      </dgm:t>
    </dgm:pt>
    <dgm:pt modelId="{95DBB641-183A-4337-88E8-D12BDA2E8A15}" type="sibTrans" cxnId="{F307BF5F-FCE5-4636-877D-FA4292AE4411}">
      <dgm:prSet/>
      <dgm:spPr/>
      <dgm:t>
        <a:bodyPr/>
        <a:lstStyle/>
        <a:p>
          <a:endParaRPr lang="en-US"/>
        </a:p>
      </dgm:t>
    </dgm:pt>
    <dgm:pt modelId="{2067D6A4-8BEE-41C8-9A1A-9BE5C44F6657}">
      <dgm:prSet/>
      <dgm:spPr/>
      <dgm:t>
        <a:bodyPr/>
        <a:lstStyle/>
        <a:p>
          <a:r>
            <a:rPr lang="en-GB"/>
            <a:t>Demonstrate a high degree of accuracy</a:t>
          </a:r>
          <a:endParaRPr lang="en-US"/>
        </a:p>
      </dgm:t>
    </dgm:pt>
    <dgm:pt modelId="{B28E2DEE-F59C-4267-8050-CBE8F8E8C9DE}" type="parTrans" cxnId="{BB88A037-4FB6-4223-9F4A-02DF5247FD35}">
      <dgm:prSet/>
      <dgm:spPr/>
      <dgm:t>
        <a:bodyPr/>
        <a:lstStyle/>
        <a:p>
          <a:endParaRPr lang="en-US"/>
        </a:p>
      </dgm:t>
    </dgm:pt>
    <dgm:pt modelId="{D0B20B3F-AE68-460A-81FC-45BE3EC029CC}" type="sibTrans" cxnId="{BB88A037-4FB6-4223-9F4A-02DF5247FD35}">
      <dgm:prSet/>
      <dgm:spPr/>
      <dgm:t>
        <a:bodyPr/>
        <a:lstStyle/>
        <a:p>
          <a:endParaRPr lang="en-US"/>
        </a:p>
      </dgm:t>
    </dgm:pt>
    <dgm:pt modelId="{D7D6B5BB-B36C-42BA-B0A9-E4FFFC29CF53}">
      <dgm:prSet/>
      <dgm:spPr/>
      <dgm:t>
        <a:bodyPr/>
        <a:lstStyle/>
        <a:p>
          <a:r>
            <a:rPr lang="en-GB"/>
            <a:t>To be proficient in the use of Microsoft Word</a:t>
          </a:r>
          <a:endParaRPr lang="en-US"/>
        </a:p>
      </dgm:t>
    </dgm:pt>
    <dgm:pt modelId="{2F1FF079-0556-46C9-8711-30567F44A5F0}" type="parTrans" cxnId="{8F1CAE70-969B-4F39-B9E1-942A9176E434}">
      <dgm:prSet/>
      <dgm:spPr/>
      <dgm:t>
        <a:bodyPr/>
        <a:lstStyle/>
        <a:p>
          <a:endParaRPr lang="en-US"/>
        </a:p>
      </dgm:t>
    </dgm:pt>
    <dgm:pt modelId="{7E65157F-282D-47C2-B01E-FDA5ACC3DDDD}" type="sibTrans" cxnId="{8F1CAE70-969B-4F39-B9E1-942A9176E434}">
      <dgm:prSet/>
      <dgm:spPr/>
      <dgm:t>
        <a:bodyPr/>
        <a:lstStyle/>
        <a:p>
          <a:endParaRPr lang="en-US"/>
        </a:p>
      </dgm:t>
    </dgm:pt>
    <dgm:pt modelId="{7D8062CF-51CA-4B60-B724-4D60D5F251EB}" type="pres">
      <dgm:prSet presAssocID="{43642646-08EF-455A-8E20-20DD8EC9A2A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E390CF1-3B4A-44FB-AE1C-90F938A91959}" type="pres">
      <dgm:prSet presAssocID="{9FDA8C53-E231-42B8-AB82-9572996ED014}" presName="hierRoot1" presStyleCnt="0"/>
      <dgm:spPr/>
    </dgm:pt>
    <dgm:pt modelId="{CB22EC95-3C1C-4234-849A-F7ECC761F127}" type="pres">
      <dgm:prSet presAssocID="{9FDA8C53-E231-42B8-AB82-9572996ED014}" presName="composite" presStyleCnt="0"/>
      <dgm:spPr/>
    </dgm:pt>
    <dgm:pt modelId="{8E9B968D-70B4-4DC0-B99A-05F465A10C73}" type="pres">
      <dgm:prSet presAssocID="{9FDA8C53-E231-42B8-AB82-9572996ED014}" presName="background" presStyleLbl="node0" presStyleIdx="0" presStyleCnt="4"/>
      <dgm:spPr/>
    </dgm:pt>
    <dgm:pt modelId="{502323BB-461D-4187-A369-31B6BE7BD358}" type="pres">
      <dgm:prSet presAssocID="{9FDA8C53-E231-42B8-AB82-9572996ED014}" presName="text" presStyleLbl="fgAcc0" presStyleIdx="0" presStyleCnt="4">
        <dgm:presLayoutVars>
          <dgm:chPref val="3"/>
        </dgm:presLayoutVars>
      </dgm:prSet>
      <dgm:spPr/>
    </dgm:pt>
    <dgm:pt modelId="{B2926FAA-8F26-4E80-87CC-9B156635490A}" type="pres">
      <dgm:prSet presAssocID="{9FDA8C53-E231-42B8-AB82-9572996ED014}" presName="hierChild2" presStyleCnt="0"/>
      <dgm:spPr/>
    </dgm:pt>
    <dgm:pt modelId="{021FA2F9-72E7-44C9-A029-DC0E4DAE1971}" type="pres">
      <dgm:prSet presAssocID="{345AB54D-5D8C-43E3-A12C-06E03D23A235}" presName="hierRoot1" presStyleCnt="0"/>
      <dgm:spPr/>
    </dgm:pt>
    <dgm:pt modelId="{D479E2F8-48CD-4B82-BC18-AB2DB2F4ECE9}" type="pres">
      <dgm:prSet presAssocID="{345AB54D-5D8C-43E3-A12C-06E03D23A235}" presName="composite" presStyleCnt="0"/>
      <dgm:spPr/>
    </dgm:pt>
    <dgm:pt modelId="{F413F15B-BF2D-411C-A50F-A52CB0D5021C}" type="pres">
      <dgm:prSet presAssocID="{345AB54D-5D8C-43E3-A12C-06E03D23A235}" presName="background" presStyleLbl="node0" presStyleIdx="1" presStyleCnt="4"/>
      <dgm:spPr/>
    </dgm:pt>
    <dgm:pt modelId="{CC4DC58C-7EE7-446F-B5DC-27F16A15AC72}" type="pres">
      <dgm:prSet presAssocID="{345AB54D-5D8C-43E3-A12C-06E03D23A235}" presName="text" presStyleLbl="fgAcc0" presStyleIdx="1" presStyleCnt="4">
        <dgm:presLayoutVars>
          <dgm:chPref val="3"/>
        </dgm:presLayoutVars>
      </dgm:prSet>
      <dgm:spPr/>
    </dgm:pt>
    <dgm:pt modelId="{F9C67324-E264-46DB-8476-898C681A5B50}" type="pres">
      <dgm:prSet presAssocID="{345AB54D-5D8C-43E3-A12C-06E03D23A235}" presName="hierChild2" presStyleCnt="0"/>
      <dgm:spPr/>
    </dgm:pt>
    <dgm:pt modelId="{4E34C34B-1E6E-4A0C-B3A0-99DD826FB28E}" type="pres">
      <dgm:prSet presAssocID="{2067D6A4-8BEE-41C8-9A1A-9BE5C44F6657}" presName="hierRoot1" presStyleCnt="0"/>
      <dgm:spPr/>
    </dgm:pt>
    <dgm:pt modelId="{317E55DF-0136-40E9-8B95-55971542FD7C}" type="pres">
      <dgm:prSet presAssocID="{2067D6A4-8BEE-41C8-9A1A-9BE5C44F6657}" presName="composite" presStyleCnt="0"/>
      <dgm:spPr/>
    </dgm:pt>
    <dgm:pt modelId="{634AD32D-BDB2-4C4E-8874-B21663E89FB2}" type="pres">
      <dgm:prSet presAssocID="{2067D6A4-8BEE-41C8-9A1A-9BE5C44F6657}" presName="background" presStyleLbl="node0" presStyleIdx="2" presStyleCnt="4"/>
      <dgm:spPr/>
    </dgm:pt>
    <dgm:pt modelId="{B2FE44A0-53B7-475B-BB66-0B39E0B6577E}" type="pres">
      <dgm:prSet presAssocID="{2067D6A4-8BEE-41C8-9A1A-9BE5C44F6657}" presName="text" presStyleLbl="fgAcc0" presStyleIdx="2" presStyleCnt="4">
        <dgm:presLayoutVars>
          <dgm:chPref val="3"/>
        </dgm:presLayoutVars>
      </dgm:prSet>
      <dgm:spPr/>
    </dgm:pt>
    <dgm:pt modelId="{768786A7-FDA2-4ED1-97EE-E51D14468D1D}" type="pres">
      <dgm:prSet presAssocID="{2067D6A4-8BEE-41C8-9A1A-9BE5C44F6657}" presName="hierChild2" presStyleCnt="0"/>
      <dgm:spPr/>
    </dgm:pt>
    <dgm:pt modelId="{0F927E33-586C-4BE0-BA03-E2FDBB7ED3F0}" type="pres">
      <dgm:prSet presAssocID="{D7D6B5BB-B36C-42BA-B0A9-E4FFFC29CF53}" presName="hierRoot1" presStyleCnt="0"/>
      <dgm:spPr/>
    </dgm:pt>
    <dgm:pt modelId="{432EEE20-A694-4AAF-972F-78BDE112BD90}" type="pres">
      <dgm:prSet presAssocID="{D7D6B5BB-B36C-42BA-B0A9-E4FFFC29CF53}" presName="composite" presStyleCnt="0"/>
      <dgm:spPr/>
    </dgm:pt>
    <dgm:pt modelId="{29595891-87A6-4B32-BD05-71FC5E53C69A}" type="pres">
      <dgm:prSet presAssocID="{D7D6B5BB-B36C-42BA-B0A9-E4FFFC29CF53}" presName="background" presStyleLbl="node0" presStyleIdx="3" presStyleCnt="4"/>
      <dgm:spPr/>
    </dgm:pt>
    <dgm:pt modelId="{9B549713-3EF6-4DE6-8CC1-149795765755}" type="pres">
      <dgm:prSet presAssocID="{D7D6B5BB-B36C-42BA-B0A9-E4FFFC29CF53}" presName="text" presStyleLbl="fgAcc0" presStyleIdx="3" presStyleCnt="4">
        <dgm:presLayoutVars>
          <dgm:chPref val="3"/>
        </dgm:presLayoutVars>
      </dgm:prSet>
      <dgm:spPr/>
    </dgm:pt>
    <dgm:pt modelId="{28A96B5A-E2D0-4C14-92FF-13BFA8E545AD}" type="pres">
      <dgm:prSet presAssocID="{D7D6B5BB-B36C-42BA-B0A9-E4FFFC29CF53}" presName="hierChild2" presStyleCnt="0"/>
      <dgm:spPr/>
    </dgm:pt>
  </dgm:ptLst>
  <dgm:cxnLst>
    <dgm:cxn modelId="{D3F84B2C-91E0-4DD4-A4B1-1AF81DECC40D}" srcId="{43642646-08EF-455A-8E20-20DD8EC9A2AC}" destId="{9FDA8C53-E231-42B8-AB82-9572996ED014}" srcOrd="0" destOrd="0" parTransId="{7C5F6FAE-FD73-4F4A-B6C8-019DA77BDB7D}" sibTransId="{F3B9C1AD-9FA6-4800-87CB-BCDED86ACEED}"/>
    <dgm:cxn modelId="{BB88A037-4FB6-4223-9F4A-02DF5247FD35}" srcId="{43642646-08EF-455A-8E20-20DD8EC9A2AC}" destId="{2067D6A4-8BEE-41C8-9A1A-9BE5C44F6657}" srcOrd="2" destOrd="0" parTransId="{B28E2DEE-F59C-4267-8050-CBE8F8E8C9DE}" sibTransId="{D0B20B3F-AE68-460A-81FC-45BE3EC029CC}"/>
    <dgm:cxn modelId="{F307BF5F-FCE5-4636-877D-FA4292AE4411}" srcId="{43642646-08EF-455A-8E20-20DD8EC9A2AC}" destId="{345AB54D-5D8C-43E3-A12C-06E03D23A235}" srcOrd="1" destOrd="0" parTransId="{647370BE-E21F-44BB-9F8F-4EA1697AC7FD}" sibTransId="{95DBB641-183A-4337-88E8-D12BDA2E8A15}"/>
    <dgm:cxn modelId="{08042A42-AE72-4DE1-81DC-6EC6B6A83BD4}" type="presOf" srcId="{43642646-08EF-455A-8E20-20DD8EC9A2AC}" destId="{7D8062CF-51CA-4B60-B724-4D60D5F251EB}" srcOrd="0" destOrd="0" presId="urn:microsoft.com/office/officeart/2005/8/layout/hierarchy1"/>
    <dgm:cxn modelId="{8F1CAE70-969B-4F39-B9E1-942A9176E434}" srcId="{43642646-08EF-455A-8E20-20DD8EC9A2AC}" destId="{D7D6B5BB-B36C-42BA-B0A9-E4FFFC29CF53}" srcOrd="3" destOrd="0" parTransId="{2F1FF079-0556-46C9-8711-30567F44A5F0}" sibTransId="{7E65157F-282D-47C2-B01E-FDA5ACC3DDDD}"/>
    <dgm:cxn modelId="{E1F8F677-0399-413B-B7E1-672277908EC6}" type="presOf" srcId="{345AB54D-5D8C-43E3-A12C-06E03D23A235}" destId="{CC4DC58C-7EE7-446F-B5DC-27F16A15AC72}" srcOrd="0" destOrd="0" presId="urn:microsoft.com/office/officeart/2005/8/layout/hierarchy1"/>
    <dgm:cxn modelId="{D14141A9-1386-44A5-B656-7AC6BF4C5ADF}" type="presOf" srcId="{2067D6A4-8BEE-41C8-9A1A-9BE5C44F6657}" destId="{B2FE44A0-53B7-475B-BB66-0B39E0B6577E}" srcOrd="0" destOrd="0" presId="urn:microsoft.com/office/officeart/2005/8/layout/hierarchy1"/>
    <dgm:cxn modelId="{83F4E7D6-3A16-4F45-8EF0-F6DEF4A71C2A}" type="presOf" srcId="{9FDA8C53-E231-42B8-AB82-9572996ED014}" destId="{502323BB-461D-4187-A369-31B6BE7BD358}" srcOrd="0" destOrd="0" presId="urn:microsoft.com/office/officeart/2005/8/layout/hierarchy1"/>
    <dgm:cxn modelId="{9D9A0CE2-D8C9-4C78-BDB1-786C7B92B961}" type="presOf" srcId="{D7D6B5BB-B36C-42BA-B0A9-E4FFFC29CF53}" destId="{9B549713-3EF6-4DE6-8CC1-149795765755}" srcOrd="0" destOrd="0" presId="urn:microsoft.com/office/officeart/2005/8/layout/hierarchy1"/>
    <dgm:cxn modelId="{F9B42221-876F-4689-BAF6-72ED89D69FAC}" type="presParOf" srcId="{7D8062CF-51CA-4B60-B724-4D60D5F251EB}" destId="{7E390CF1-3B4A-44FB-AE1C-90F938A91959}" srcOrd="0" destOrd="0" presId="urn:microsoft.com/office/officeart/2005/8/layout/hierarchy1"/>
    <dgm:cxn modelId="{667A9AFF-6B80-4AD9-B96D-C92A16CD5096}" type="presParOf" srcId="{7E390CF1-3B4A-44FB-AE1C-90F938A91959}" destId="{CB22EC95-3C1C-4234-849A-F7ECC761F127}" srcOrd="0" destOrd="0" presId="urn:microsoft.com/office/officeart/2005/8/layout/hierarchy1"/>
    <dgm:cxn modelId="{2913CB5C-CB9F-4C92-8971-F178F46214CA}" type="presParOf" srcId="{CB22EC95-3C1C-4234-849A-F7ECC761F127}" destId="{8E9B968D-70B4-4DC0-B99A-05F465A10C73}" srcOrd="0" destOrd="0" presId="urn:microsoft.com/office/officeart/2005/8/layout/hierarchy1"/>
    <dgm:cxn modelId="{444997BF-763D-4258-B1E8-389495A0FEA8}" type="presParOf" srcId="{CB22EC95-3C1C-4234-849A-F7ECC761F127}" destId="{502323BB-461D-4187-A369-31B6BE7BD358}" srcOrd="1" destOrd="0" presId="urn:microsoft.com/office/officeart/2005/8/layout/hierarchy1"/>
    <dgm:cxn modelId="{8BC2E979-4937-4175-A2E1-A4E3706ADCCA}" type="presParOf" srcId="{7E390CF1-3B4A-44FB-AE1C-90F938A91959}" destId="{B2926FAA-8F26-4E80-87CC-9B156635490A}" srcOrd="1" destOrd="0" presId="urn:microsoft.com/office/officeart/2005/8/layout/hierarchy1"/>
    <dgm:cxn modelId="{B219CEB8-8319-4C61-9F8D-88071EE54104}" type="presParOf" srcId="{7D8062CF-51CA-4B60-B724-4D60D5F251EB}" destId="{021FA2F9-72E7-44C9-A029-DC0E4DAE1971}" srcOrd="1" destOrd="0" presId="urn:microsoft.com/office/officeart/2005/8/layout/hierarchy1"/>
    <dgm:cxn modelId="{B119AE32-3A48-4543-B9AC-457BAB1C5C27}" type="presParOf" srcId="{021FA2F9-72E7-44C9-A029-DC0E4DAE1971}" destId="{D479E2F8-48CD-4B82-BC18-AB2DB2F4ECE9}" srcOrd="0" destOrd="0" presId="urn:microsoft.com/office/officeart/2005/8/layout/hierarchy1"/>
    <dgm:cxn modelId="{63937F9A-F90B-4EF4-AF0E-CDD27023BC2C}" type="presParOf" srcId="{D479E2F8-48CD-4B82-BC18-AB2DB2F4ECE9}" destId="{F413F15B-BF2D-411C-A50F-A52CB0D5021C}" srcOrd="0" destOrd="0" presId="urn:microsoft.com/office/officeart/2005/8/layout/hierarchy1"/>
    <dgm:cxn modelId="{2B09F6DA-F6C2-4DA3-8098-ABD09365863B}" type="presParOf" srcId="{D479E2F8-48CD-4B82-BC18-AB2DB2F4ECE9}" destId="{CC4DC58C-7EE7-446F-B5DC-27F16A15AC72}" srcOrd="1" destOrd="0" presId="urn:microsoft.com/office/officeart/2005/8/layout/hierarchy1"/>
    <dgm:cxn modelId="{3C87F9A5-7A4B-431E-94E6-22FE76B25172}" type="presParOf" srcId="{021FA2F9-72E7-44C9-A029-DC0E4DAE1971}" destId="{F9C67324-E264-46DB-8476-898C681A5B50}" srcOrd="1" destOrd="0" presId="urn:microsoft.com/office/officeart/2005/8/layout/hierarchy1"/>
    <dgm:cxn modelId="{FE841FC8-7DAD-46D2-B030-77101440BDD4}" type="presParOf" srcId="{7D8062CF-51CA-4B60-B724-4D60D5F251EB}" destId="{4E34C34B-1E6E-4A0C-B3A0-99DD826FB28E}" srcOrd="2" destOrd="0" presId="urn:microsoft.com/office/officeart/2005/8/layout/hierarchy1"/>
    <dgm:cxn modelId="{9244206C-5077-4672-81E7-870B96B5414F}" type="presParOf" srcId="{4E34C34B-1E6E-4A0C-B3A0-99DD826FB28E}" destId="{317E55DF-0136-40E9-8B95-55971542FD7C}" srcOrd="0" destOrd="0" presId="urn:microsoft.com/office/officeart/2005/8/layout/hierarchy1"/>
    <dgm:cxn modelId="{B9A7BE55-9F34-45C4-A6C8-D4DD2E2CFD96}" type="presParOf" srcId="{317E55DF-0136-40E9-8B95-55971542FD7C}" destId="{634AD32D-BDB2-4C4E-8874-B21663E89FB2}" srcOrd="0" destOrd="0" presId="urn:microsoft.com/office/officeart/2005/8/layout/hierarchy1"/>
    <dgm:cxn modelId="{B499819C-EED0-41EE-B865-7F5FA6AEBC90}" type="presParOf" srcId="{317E55DF-0136-40E9-8B95-55971542FD7C}" destId="{B2FE44A0-53B7-475B-BB66-0B39E0B6577E}" srcOrd="1" destOrd="0" presId="urn:microsoft.com/office/officeart/2005/8/layout/hierarchy1"/>
    <dgm:cxn modelId="{0BF5CB07-8518-4228-866B-F847216072A9}" type="presParOf" srcId="{4E34C34B-1E6E-4A0C-B3A0-99DD826FB28E}" destId="{768786A7-FDA2-4ED1-97EE-E51D14468D1D}" srcOrd="1" destOrd="0" presId="urn:microsoft.com/office/officeart/2005/8/layout/hierarchy1"/>
    <dgm:cxn modelId="{0A51CCE2-1239-4949-B60C-0670BE02EC35}" type="presParOf" srcId="{7D8062CF-51CA-4B60-B724-4D60D5F251EB}" destId="{0F927E33-586C-4BE0-BA03-E2FDBB7ED3F0}" srcOrd="3" destOrd="0" presId="urn:microsoft.com/office/officeart/2005/8/layout/hierarchy1"/>
    <dgm:cxn modelId="{C36F19E3-FC9D-4D49-8E93-D45FF5350EBA}" type="presParOf" srcId="{0F927E33-586C-4BE0-BA03-E2FDBB7ED3F0}" destId="{432EEE20-A694-4AAF-972F-78BDE112BD90}" srcOrd="0" destOrd="0" presId="urn:microsoft.com/office/officeart/2005/8/layout/hierarchy1"/>
    <dgm:cxn modelId="{EF8A9E86-6C16-4E02-B30E-8878068B2A57}" type="presParOf" srcId="{432EEE20-A694-4AAF-972F-78BDE112BD90}" destId="{29595891-87A6-4B32-BD05-71FC5E53C69A}" srcOrd="0" destOrd="0" presId="urn:microsoft.com/office/officeart/2005/8/layout/hierarchy1"/>
    <dgm:cxn modelId="{537FAB4A-9D71-4943-856E-11F743E68E42}" type="presParOf" srcId="{432EEE20-A694-4AAF-972F-78BDE112BD90}" destId="{9B549713-3EF6-4DE6-8CC1-149795765755}" srcOrd="1" destOrd="0" presId="urn:microsoft.com/office/officeart/2005/8/layout/hierarchy1"/>
    <dgm:cxn modelId="{897CDE8C-4CD3-48A3-8FCF-898879687C9D}" type="presParOf" srcId="{0F927E33-586C-4BE0-BA03-E2FDBB7ED3F0}" destId="{28A96B5A-E2D0-4C14-92FF-13BFA8E545A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AF0712-4526-4EE7-B56E-248D799962E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60C8A71-DF7D-4E6B-B7CD-B8E41838EDA5}">
      <dgm:prSet/>
      <dgm:spPr/>
      <dgm:t>
        <a:bodyPr/>
        <a:lstStyle/>
        <a:p>
          <a:r>
            <a:rPr lang="en-GB"/>
            <a:t>The Code of Ethics is issued under section 39a of the Police Act 1996</a:t>
          </a:r>
          <a:endParaRPr lang="en-US"/>
        </a:p>
      </dgm:t>
    </dgm:pt>
    <dgm:pt modelId="{D065580B-573D-41CC-9B5C-B5863560E45B}" type="parTrans" cxnId="{9A38382A-917D-4453-8B66-BDE1BF2976FB}">
      <dgm:prSet/>
      <dgm:spPr/>
      <dgm:t>
        <a:bodyPr/>
        <a:lstStyle/>
        <a:p>
          <a:endParaRPr lang="en-US"/>
        </a:p>
      </dgm:t>
    </dgm:pt>
    <dgm:pt modelId="{8C836BB9-5C61-4CD0-BE5C-75F1619C545B}" type="sibTrans" cxnId="{9A38382A-917D-4453-8B66-BDE1BF2976FB}">
      <dgm:prSet/>
      <dgm:spPr/>
      <dgm:t>
        <a:bodyPr/>
        <a:lstStyle/>
        <a:p>
          <a:endParaRPr lang="en-US"/>
        </a:p>
      </dgm:t>
    </dgm:pt>
    <dgm:pt modelId="{0E2B585A-A78D-47EE-A90A-8873F3ED741B}">
      <dgm:prSet/>
      <dgm:spPr/>
      <dgm:t>
        <a:bodyPr/>
        <a:lstStyle/>
        <a:p>
          <a:r>
            <a:rPr lang="en-GB"/>
            <a:t>Aim is to ensure each member delivers the highest professional standards</a:t>
          </a:r>
          <a:endParaRPr lang="en-US"/>
        </a:p>
      </dgm:t>
    </dgm:pt>
    <dgm:pt modelId="{B9B69E23-2128-4CDD-89BB-A48DB0CF57B8}" type="parTrans" cxnId="{DE43A4B1-06E5-445C-B077-40085B55AF9A}">
      <dgm:prSet/>
      <dgm:spPr/>
      <dgm:t>
        <a:bodyPr/>
        <a:lstStyle/>
        <a:p>
          <a:endParaRPr lang="en-US"/>
        </a:p>
      </dgm:t>
    </dgm:pt>
    <dgm:pt modelId="{90238204-B072-40DC-A134-B020EE0FDE92}" type="sibTrans" cxnId="{DE43A4B1-06E5-445C-B077-40085B55AF9A}">
      <dgm:prSet/>
      <dgm:spPr/>
      <dgm:t>
        <a:bodyPr/>
        <a:lstStyle/>
        <a:p>
          <a:endParaRPr lang="en-US"/>
        </a:p>
      </dgm:t>
    </dgm:pt>
    <dgm:pt modelId="{736DFE9D-CFB0-4E43-90EA-12BD52DC87B7}">
      <dgm:prSet/>
      <dgm:spPr/>
      <dgm:t>
        <a:bodyPr/>
        <a:lstStyle/>
        <a:p>
          <a:r>
            <a:rPr lang="en-GB"/>
            <a:t>The college of policing arrived at nine key standards</a:t>
          </a:r>
          <a:endParaRPr lang="en-US"/>
        </a:p>
      </dgm:t>
    </dgm:pt>
    <dgm:pt modelId="{E9FF8E12-B814-4274-9DF7-D2FA2CDE66C4}" type="parTrans" cxnId="{68E7C8EC-B0CA-4DE9-8F0D-AB0E6BFD7EE2}">
      <dgm:prSet/>
      <dgm:spPr/>
      <dgm:t>
        <a:bodyPr/>
        <a:lstStyle/>
        <a:p>
          <a:endParaRPr lang="en-US"/>
        </a:p>
      </dgm:t>
    </dgm:pt>
    <dgm:pt modelId="{B431FB4D-2698-4A8A-B20E-F3BB891CC1C5}" type="sibTrans" cxnId="{68E7C8EC-B0CA-4DE9-8F0D-AB0E6BFD7EE2}">
      <dgm:prSet/>
      <dgm:spPr/>
      <dgm:t>
        <a:bodyPr/>
        <a:lstStyle/>
        <a:p>
          <a:endParaRPr lang="en-US"/>
        </a:p>
      </dgm:t>
    </dgm:pt>
    <dgm:pt modelId="{9475C94F-DFD5-47AA-B3D8-78122546B0AA}">
      <dgm:prSet/>
      <dgm:spPr/>
      <dgm:t>
        <a:bodyPr/>
        <a:lstStyle/>
        <a:p>
          <a:r>
            <a:rPr lang="en-GB"/>
            <a:t>Based on the Nolan Principles</a:t>
          </a:r>
          <a:endParaRPr lang="en-US"/>
        </a:p>
      </dgm:t>
    </dgm:pt>
    <dgm:pt modelId="{88367B0A-C2F4-46BD-9D35-7F868A096F25}" type="parTrans" cxnId="{9786F2B3-0773-4104-B0F6-7FC273DA5E8A}">
      <dgm:prSet/>
      <dgm:spPr/>
      <dgm:t>
        <a:bodyPr/>
        <a:lstStyle/>
        <a:p>
          <a:endParaRPr lang="en-US"/>
        </a:p>
      </dgm:t>
    </dgm:pt>
    <dgm:pt modelId="{5F5D3C32-43FF-4023-A159-6AE730DD8BE2}" type="sibTrans" cxnId="{9786F2B3-0773-4104-B0F6-7FC273DA5E8A}">
      <dgm:prSet/>
      <dgm:spPr/>
      <dgm:t>
        <a:bodyPr/>
        <a:lstStyle/>
        <a:p>
          <a:endParaRPr lang="en-US"/>
        </a:p>
      </dgm:t>
    </dgm:pt>
    <dgm:pt modelId="{06B4099E-D20F-4AC3-BC98-B6ABC5E7BA78}" type="pres">
      <dgm:prSet presAssocID="{1AAF0712-4526-4EE7-B56E-248D799962E9}" presName="root" presStyleCnt="0">
        <dgm:presLayoutVars>
          <dgm:dir/>
          <dgm:resizeHandles val="exact"/>
        </dgm:presLayoutVars>
      </dgm:prSet>
      <dgm:spPr/>
    </dgm:pt>
    <dgm:pt modelId="{F769B94E-ABBF-451C-8E3B-D8D026E6E6E1}" type="pres">
      <dgm:prSet presAssocID="{760C8A71-DF7D-4E6B-B7CD-B8E41838EDA5}" presName="compNode" presStyleCnt="0"/>
      <dgm:spPr/>
    </dgm:pt>
    <dgm:pt modelId="{4F4C27D3-F93B-4AD5-9BAC-AF049A9C80FF}" type="pres">
      <dgm:prSet presAssocID="{760C8A71-DF7D-4E6B-B7CD-B8E41838EDA5}" presName="bgRect" presStyleLbl="bgShp" presStyleIdx="0" presStyleCnt="4"/>
      <dgm:spPr/>
    </dgm:pt>
    <dgm:pt modelId="{BB80CBC1-FD17-49BD-9102-9D6E12C14F7B}" type="pres">
      <dgm:prSet presAssocID="{760C8A71-DF7D-4E6B-B7CD-B8E41838EDA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1CD97274-BACA-4E67-8A3E-9E0F8A66D5C5}" type="pres">
      <dgm:prSet presAssocID="{760C8A71-DF7D-4E6B-B7CD-B8E41838EDA5}" presName="spaceRect" presStyleCnt="0"/>
      <dgm:spPr/>
    </dgm:pt>
    <dgm:pt modelId="{16FB1EE3-E892-494C-B180-BBED6C96223E}" type="pres">
      <dgm:prSet presAssocID="{760C8A71-DF7D-4E6B-B7CD-B8E41838EDA5}" presName="parTx" presStyleLbl="revTx" presStyleIdx="0" presStyleCnt="4">
        <dgm:presLayoutVars>
          <dgm:chMax val="0"/>
          <dgm:chPref val="0"/>
        </dgm:presLayoutVars>
      </dgm:prSet>
      <dgm:spPr/>
    </dgm:pt>
    <dgm:pt modelId="{DA300615-7221-473F-A136-008A0EC9F916}" type="pres">
      <dgm:prSet presAssocID="{8C836BB9-5C61-4CD0-BE5C-75F1619C545B}" presName="sibTrans" presStyleCnt="0"/>
      <dgm:spPr/>
    </dgm:pt>
    <dgm:pt modelId="{D0CD45DC-E7E4-453C-AFE9-8A4815147FA6}" type="pres">
      <dgm:prSet presAssocID="{0E2B585A-A78D-47EE-A90A-8873F3ED741B}" presName="compNode" presStyleCnt="0"/>
      <dgm:spPr/>
    </dgm:pt>
    <dgm:pt modelId="{18762BF8-D76A-4AB2-A3D0-1F4E5EF35262}" type="pres">
      <dgm:prSet presAssocID="{0E2B585A-A78D-47EE-A90A-8873F3ED741B}" presName="bgRect" presStyleLbl="bgShp" presStyleIdx="1" presStyleCnt="4"/>
      <dgm:spPr/>
    </dgm:pt>
    <dgm:pt modelId="{F36E6578-1625-4015-BD0C-4DC8B7A41DA8}" type="pres">
      <dgm:prSet presAssocID="{0E2B585A-A78D-47EE-A90A-8873F3ED741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536228CA-7083-45EE-A487-D66EDC5F8562}" type="pres">
      <dgm:prSet presAssocID="{0E2B585A-A78D-47EE-A90A-8873F3ED741B}" presName="spaceRect" presStyleCnt="0"/>
      <dgm:spPr/>
    </dgm:pt>
    <dgm:pt modelId="{A4CA5116-153C-490B-865B-AEC2906BDD8D}" type="pres">
      <dgm:prSet presAssocID="{0E2B585A-A78D-47EE-A90A-8873F3ED741B}" presName="parTx" presStyleLbl="revTx" presStyleIdx="1" presStyleCnt="4">
        <dgm:presLayoutVars>
          <dgm:chMax val="0"/>
          <dgm:chPref val="0"/>
        </dgm:presLayoutVars>
      </dgm:prSet>
      <dgm:spPr/>
    </dgm:pt>
    <dgm:pt modelId="{B2EB5729-7890-4411-B7E3-C84E260BD43F}" type="pres">
      <dgm:prSet presAssocID="{90238204-B072-40DC-A134-B020EE0FDE92}" presName="sibTrans" presStyleCnt="0"/>
      <dgm:spPr/>
    </dgm:pt>
    <dgm:pt modelId="{3E8D827E-3825-4EA2-AE08-577C93B53B2F}" type="pres">
      <dgm:prSet presAssocID="{736DFE9D-CFB0-4E43-90EA-12BD52DC87B7}" presName="compNode" presStyleCnt="0"/>
      <dgm:spPr/>
    </dgm:pt>
    <dgm:pt modelId="{E23572CC-BE74-47AD-AE7F-D23763FEFE16}" type="pres">
      <dgm:prSet presAssocID="{736DFE9D-CFB0-4E43-90EA-12BD52DC87B7}" presName="bgRect" presStyleLbl="bgShp" presStyleIdx="2" presStyleCnt="4"/>
      <dgm:spPr/>
    </dgm:pt>
    <dgm:pt modelId="{A483696E-0979-4A5D-BC1E-B0267B1C7ED0}" type="pres">
      <dgm:prSet presAssocID="{736DFE9D-CFB0-4E43-90EA-12BD52DC87B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lice"/>
        </a:ext>
      </dgm:extLst>
    </dgm:pt>
    <dgm:pt modelId="{220B59C3-924E-4CC2-82B4-5B1D5B21ADDF}" type="pres">
      <dgm:prSet presAssocID="{736DFE9D-CFB0-4E43-90EA-12BD52DC87B7}" presName="spaceRect" presStyleCnt="0"/>
      <dgm:spPr/>
    </dgm:pt>
    <dgm:pt modelId="{4B78D68F-8017-483B-B083-BEBF3F196728}" type="pres">
      <dgm:prSet presAssocID="{736DFE9D-CFB0-4E43-90EA-12BD52DC87B7}" presName="parTx" presStyleLbl="revTx" presStyleIdx="2" presStyleCnt="4">
        <dgm:presLayoutVars>
          <dgm:chMax val="0"/>
          <dgm:chPref val="0"/>
        </dgm:presLayoutVars>
      </dgm:prSet>
      <dgm:spPr/>
    </dgm:pt>
    <dgm:pt modelId="{CF3B33CF-562C-4E55-A1E7-53F5506BB5B3}" type="pres">
      <dgm:prSet presAssocID="{B431FB4D-2698-4A8A-B20E-F3BB891CC1C5}" presName="sibTrans" presStyleCnt="0"/>
      <dgm:spPr/>
    </dgm:pt>
    <dgm:pt modelId="{12032023-41D8-4B06-89DD-BEC4672E0783}" type="pres">
      <dgm:prSet presAssocID="{9475C94F-DFD5-47AA-B3D8-78122546B0AA}" presName="compNode" presStyleCnt="0"/>
      <dgm:spPr/>
    </dgm:pt>
    <dgm:pt modelId="{1135D946-F7AB-4F82-A54F-2B4D76057198}" type="pres">
      <dgm:prSet presAssocID="{9475C94F-DFD5-47AA-B3D8-78122546B0AA}" presName="bgRect" presStyleLbl="bgShp" presStyleIdx="3" presStyleCnt="4"/>
      <dgm:spPr/>
    </dgm:pt>
    <dgm:pt modelId="{23852155-73F1-44B8-AF7C-3793AD3CC9E9}" type="pres">
      <dgm:prSet presAssocID="{9475C94F-DFD5-47AA-B3D8-78122546B0A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E8A2178C-CF30-4DD0-BAFD-07E91EA7B76B}" type="pres">
      <dgm:prSet presAssocID="{9475C94F-DFD5-47AA-B3D8-78122546B0AA}" presName="spaceRect" presStyleCnt="0"/>
      <dgm:spPr/>
    </dgm:pt>
    <dgm:pt modelId="{312EA29F-45E4-47A8-B443-165071C39847}" type="pres">
      <dgm:prSet presAssocID="{9475C94F-DFD5-47AA-B3D8-78122546B0A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4943008-D3C6-47C0-BB1A-6D594B1CC935}" type="presOf" srcId="{1AAF0712-4526-4EE7-B56E-248D799962E9}" destId="{06B4099E-D20F-4AC3-BC98-B6ABC5E7BA78}" srcOrd="0" destOrd="0" presId="urn:microsoft.com/office/officeart/2018/2/layout/IconVerticalSolidList"/>
    <dgm:cxn modelId="{9A38382A-917D-4453-8B66-BDE1BF2976FB}" srcId="{1AAF0712-4526-4EE7-B56E-248D799962E9}" destId="{760C8A71-DF7D-4E6B-B7CD-B8E41838EDA5}" srcOrd="0" destOrd="0" parTransId="{D065580B-573D-41CC-9B5C-B5863560E45B}" sibTransId="{8C836BB9-5C61-4CD0-BE5C-75F1619C545B}"/>
    <dgm:cxn modelId="{55F36D64-A838-4003-B911-9A57DD83FE84}" type="presOf" srcId="{9475C94F-DFD5-47AA-B3D8-78122546B0AA}" destId="{312EA29F-45E4-47A8-B443-165071C39847}" srcOrd="0" destOrd="0" presId="urn:microsoft.com/office/officeart/2018/2/layout/IconVerticalSolidList"/>
    <dgm:cxn modelId="{F346705A-AB51-4E59-9B88-35558B104D72}" type="presOf" srcId="{0E2B585A-A78D-47EE-A90A-8873F3ED741B}" destId="{A4CA5116-153C-490B-865B-AEC2906BDD8D}" srcOrd="0" destOrd="0" presId="urn:microsoft.com/office/officeart/2018/2/layout/IconVerticalSolidList"/>
    <dgm:cxn modelId="{DE43A4B1-06E5-445C-B077-40085B55AF9A}" srcId="{1AAF0712-4526-4EE7-B56E-248D799962E9}" destId="{0E2B585A-A78D-47EE-A90A-8873F3ED741B}" srcOrd="1" destOrd="0" parTransId="{B9B69E23-2128-4CDD-89BB-A48DB0CF57B8}" sibTransId="{90238204-B072-40DC-A134-B020EE0FDE92}"/>
    <dgm:cxn modelId="{9786F2B3-0773-4104-B0F6-7FC273DA5E8A}" srcId="{1AAF0712-4526-4EE7-B56E-248D799962E9}" destId="{9475C94F-DFD5-47AA-B3D8-78122546B0AA}" srcOrd="3" destOrd="0" parTransId="{88367B0A-C2F4-46BD-9D35-7F868A096F25}" sibTransId="{5F5D3C32-43FF-4023-A159-6AE730DD8BE2}"/>
    <dgm:cxn modelId="{3E99B9E9-2B68-4C59-B29D-73C072BA826D}" type="presOf" srcId="{736DFE9D-CFB0-4E43-90EA-12BD52DC87B7}" destId="{4B78D68F-8017-483B-B083-BEBF3F196728}" srcOrd="0" destOrd="0" presId="urn:microsoft.com/office/officeart/2018/2/layout/IconVerticalSolidList"/>
    <dgm:cxn modelId="{68E7C8EC-B0CA-4DE9-8F0D-AB0E6BFD7EE2}" srcId="{1AAF0712-4526-4EE7-B56E-248D799962E9}" destId="{736DFE9D-CFB0-4E43-90EA-12BD52DC87B7}" srcOrd="2" destOrd="0" parTransId="{E9FF8E12-B814-4274-9DF7-D2FA2CDE66C4}" sibTransId="{B431FB4D-2698-4A8A-B20E-F3BB891CC1C5}"/>
    <dgm:cxn modelId="{A50A55F3-C7EB-4676-9D12-0C3B49DD4AD6}" type="presOf" srcId="{760C8A71-DF7D-4E6B-B7CD-B8E41838EDA5}" destId="{16FB1EE3-E892-494C-B180-BBED6C96223E}" srcOrd="0" destOrd="0" presId="urn:microsoft.com/office/officeart/2018/2/layout/IconVerticalSolidList"/>
    <dgm:cxn modelId="{F22AC103-00E5-4330-A1E6-670D38EFAFBF}" type="presParOf" srcId="{06B4099E-D20F-4AC3-BC98-B6ABC5E7BA78}" destId="{F769B94E-ABBF-451C-8E3B-D8D026E6E6E1}" srcOrd="0" destOrd="0" presId="urn:microsoft.com/office/officeart/2018/2/layout/IconVerticalSolidList"/>
    <dgm:cxn modelId="{FB609C9E-50A3-4B9B-B55D-47ED4726CB6D}" type="presParOf" srcId="{F769B94E-ABBF-451C-8E3B-D8D026E6E6E1}" destId="{4F4C27D3-F93B-4AD5-9BAC-AF049A9C80FF}" srcOrd="0" destOrd="0" presId="urn:microsoft.com/office/officeart/2018/2/layout/IconVerticalSolidList"/>
    <dgm:cxn modelId="{C0392099-8863-4E8E-AADF-6D29FE1A20C6}" type="presParOf" srcId="{F769B94E-ABBF-451C-8E3B-D8D026E6E6E1}" destId="{BB80CBC1-FD17-49BD-9102-9D6E12C14F7B}" srcOrd="1" destOrd="0" presId="urn:microsoft.com/office/officeart/2018/2/layout/IconVerticalSolidList"/>
    <dgm:cxn modelId="{F2C5441D-EDDD-4ECF-B4BA-49CB2D904584}" type="presParOf" srcId="{F769B94E-ABBF-451C-8E3B-D8D026E6E6E1}" destId="{1CD97274-BACA-4E67-8A3E-9E0F8A66D5C5}" srcOrd="2" destOrd="0" presId="urn:microsoft.com/office/officeart/2018/2/layout/IconVerticalSolidList"/>
    <dgm:cxn modelId="{57B660B4-98D1-4336-9D21-8ED8DA7E24EA}" type="presParOf" srcId="{F769B94E-ABBF-451C-8E3B-D8D026E6E6E1}" destId="{16FB1EE3-E892-494C-B180-BBED6C96223E}" srcOrd="3" destOrd="0" presId="urn:microsoft.com/office/officeart/2018/2/layout/IconVerticalSolidList"/>
    <dgm:cxn modelId="{DB490068-EE1B-4004-BC18-8624180C843D}" type="presParOf" srcId="{06B4099E-D20F-4AC3-BC98-B6ABC5E7BA78}" destId="{DA300615-7221-473F-A136-008A0EC9F916}" srcOrd="1" destOrd="0" presId="urn:microsoft.com/office/officeart/2018/2/layout/IconVerticalSolidList"/>
    <dgm:cxn modelId="{91BEF1C1-7A6A-4505-9774-1F0BC067D4CA}" type="presParOf" srcId="{06B4099E-D20F-4AC3-BC98-B6ABC5E7BA78}" destId="{D0CD45DC-E7E4-453C-AFE9-8A4815147FA6}" srcOrd="2" destOrd="0" presId="urn:microsoft.com/office/officeart/2018/2/layout/IconVerticalSolidList"/>
    <dgm:cxn modelId="{2392B566-6BF0-4D01-9B2C-713B3847C128}" type="presParOf" srcId="{D0CD45DC-E7E4-453C-AFE9-8A4815147FA6}" destId="{18762BF8-D76A-4AB2-A3D0-1F4E5EF35262}" srcOrd="0" destOrd="0" presId="urn:microsoft.com/office/officeart/2018/2/layout/IconVerticalSolidList"/>
    <dgm:cxn modelId="{7EB10C3B-1940-4653-9ED6-D60DB046BB32}" type="presParOf" srcId="{D0CD45DC-E7E4-453C-AFE9-8A4815147FA6}" destId="{F36E6578-1625-4015-BD0C-4DC8B7A41DA8}" srcOrd="1" destOrd="0" presId="urn:microsoft.com/office/officeart/2018/2/layout/IconVerticalSolidList"/>
    <dgm:cxn modelId="{C6D00407-34E4-4AA7-BAA8-63B9D349435E}" type="presParOf" srcId="{D0CD45DC-E7E4-453C-AFE9-8A4815147FA6}" destId="{536228CA-7083-45EE-A487-D66EDC5F8562}" srcOrd="2" destOrd="0" presId="urn:microsoft.com/office/officeart/2018/2/layout/IconVerticalSolidList"/>
    <dgm:cxn modelId="{90B57CCC-8E7C-405E-AD51-98527E4227AC}" type="presParOf" srcId="{D0CD45DC-E7E4-453C-AFE9-8A4815147FA6}" destId="{A4CA5116-153C-490B-865B-AEC2906BDD8D}" srcOrd="3" destOrd="0" presId="urn:microsoft.com/office/officeart/2018/2/layout/IconVerticalSolidList"/>
    <dgm:cxn modelId="{512DC955-AC45-4552-9BCB-5E9A286AC27E}" type="presParOf" srcId="{06B4099E-D20F-4AC3-BC98-B6ABC5E7BA78}" destId="{B2EB5729-7890-4411-B7E3-C84E260BD43F}" srcOrd="3" destOrd="0" presId="urn:microsoft.com/office/officeart/2018/2/layout/IconVerticalSolidList"/>
    <dgm:cxn modelId="{CBB9981A-FD4E-4110-843E-8671EF35B751}" type="presParOf" srcId="{06B4099E-D20F-4AC3-BC98-B6ABC5E7BA78}" destId="{3E8D827E-3825-4EA2-AE08-577C93B53B2F}" srcOrd="4" destOrd="0" presId="urn:microsoft.com/office/officeart/2018/2/layout/IconVerticalSolidList"/>
    <dgm:cxn modelId="{B40B6EFD-0467-445C-BFA1-84361838C97E}" type="presParOf" srcId="{3E8D827E-3825-4EA2-AE08-577C93B53B2F}" destId="{E23572CC-BE74-47AD-AE7F-D23763FEFE16}" srcOrd="0" destOrd="0" presId="urn:microsoft.com/office/officeart/2018/2/layout/IconVerticalSolidList"/>
    <dgm:cxn modelId="{CD875A05-C738-40D2-A903-5A4118D3B00A}" type="presParOf" srcId="{3E8D827E-3825-4EA2-AE08-577C93B53B2F}" destId="{A483696E-0979-4A5D-BC1E-B0267B1C7ED0}" srcOrd="1" destOrd="0" presId="urn:microsoft.com/office/officeart/2018/2/layout/IconVerticalSolidList"/>
    <dgm:cxn modelId="{EEC151CF-F573-44F6-BE3D-14C26626CB38}" type="presParOf" srcId="{3E8D827E-3825-4EA2-AE08-577C93B53B2F}" destId="{220B59C3-924E-4CC2-82B4-5B1D5B21ADDF}" srcOrd="2" destOrd="0" presId="urn:microsoft.com/office/officeart/2018/2/layout/IconVerticalSolidList"/>
    <dgm:cxn modelId="{09C79855-9199-4427-BF49-BDC529FDAFB0}" type="presParOf" srcId="{3E8D827E-3825-4EA2-AE08-577C93B53B2F}" destId="{4B78D68F-8017-483B-B083-BEBF3F196728}" srcOrd="3" destOrd="0" presId="urn:microsoft.com/office/officeart/2018/2/layout/IconVerticalSolidList"/>
    <dgm:cxn modelId="{5DF06D54-24B9-41B4-928F-0AFFDF5B4546}" type="presParOf" srcId="{06B4099E-D20F-4AC3-BC98-B6ABC5E7BA78}" destId="{CF3B33CF-562C-4E55-A1E7-53F5506BB5B3}" srcOrd="5" destOrd="0" presId="urn:microsoft.com/office/officeart/2018/2/layout/IconVerticalSolidList"/>
    <dgm:cxn modelId="{17E60437-E199-45BE-8A27-BC407437115F}" type="presParOf" srcId="{06B4099E-D20F-4AC3-BC98-B6ABC5E7BA78}" destId="{12032023-41D8-4B06-89DD-BEC4672E0783}" srcOrd="6" destOrd="0" presId="urn:microsoft.com/office/officeart/2018/2/layout/IconVerticalSolidList"/>
    <dgm:cxn modelId="{78D40362-D1D9-4465-8197-5B9C08A88827}" type="presParOf" srcId="{12032023-41D8-4B06-89DD-BEC4672E0783}" destId="{1135D946-F7AB-4F82-A54F-2B4D76057198}" srcOrd="0" destOrd="0" presId="urn:microsoft.com/office/officeart/2018/2/layout/IconVerticalSolidList"/>
    <dgm:cxn modelId="{EEC5A658-175C-415E-A6C1-95CFD6A6B273}" type="presParOf" srcId="{12032023-41D8-4B06-89DD-BEC4672E0783}" destId="{23852155-73F1-44B8-AF7C-3793AD3CC9E9}" srcOrd="1" destOrd="0" presId="urn:microsoft.com/office/officeart/2018/2/layout/IconVerticalSolidList"/>
    <dgm:cxn modelId="{408C6C99-60C1-44A4-AA0A-D3CE38687D3F}" type="presParOf" srcId="{12032023-41D8-4B06-89DD-BEC4672E0783}" destId="{E8A2178C-CF30-4DD0-BAFD-07E91EA7B76B}" srcOrd="2" destOrd="0" presId="urn:microsoft.com/office/officeart/2018/2/layout/IconVerticalSolidList"/>
    <dgm:cxn modelId="{BCB1702B-FAE5-4728-956D-53FEFD7EA40F}" type="presParOf" srcId="{12032023-41D8-4B06-89DD-BEC4672E0783}" destId="{312EA29F-45E4-47A8-B443-165071C3984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7B06CC-2BF1-4D25-A67D-4C2A144DA82F}" type="doc">
      <dgm:prSet loTypeId="urn:microsoft.com/office/officeart/2005/8/layout/vList5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A6D9874-80FD-4242-8DF2-D517ADBB5282}">
      <dgm:prSet/>
      <dgm:spPr/>
      <dgm:t>
        <a:bodyPr/>
        <a:lstStyle/>
        <a:p>
          <a:r>
            <a:rPr lang="en-GB"/>
            <a:t>Accountability</a:t>
          </a:r>
          <a:endParaRPr lang="en-US"/>
        </a:p>
      </dgm:t>
    </dgm:pt>
    <dgm:pt modelId="{038D2B2B-2417-43FD-B63A-14A45FF14839}" type="parTrans" cxnId="{FB9AB5D6-70CD-41AE-BAFA-0EBC42A14949}">
      <dgm:prSet/>
      <dgm:spPr/>
      <dgm:t>
        <a:bodyPr/>
        <a:lstStyle/>
        <a:p>
          <a:endParaRPr lang="en-US"/>
        </a:p>
      </dgm:t>
    </dgm:pt>
    <dgm:pt modelId="{C178B43C-93B2-43D0-A56F-0F621446E08E}" type="sibTrans" cxnId="{FB9AB5D6-70CD-41AE-BAFA-0EBC42A14949}">
      <dgm:prSet/>
      <dgm:spPr/>
      <dgm:t>
        <a:bodyPr/>
        <a:lstStyle/>
        <a:p>
          <a:endParaRPr lang="en-US"/>
        </a:p>
      </dgm:t>
    </dgm:pt>
    <dgm:pt modelId="{0C5A0377-2F9C-43AC-8A33-9A08A72F536F}">
      <dgm:prSet/>
      <dgm:spPr/>
      <dgm:t>
        <a:bodyPr/>
        <a:lstStyle/>
        <a:p>
          <a:r>
            <a:rPr lang="en-GB"/>
            <a:t>Integrity</a:t>
          </a:r>
          <a:endParaRPr lang="en-US"/>
        </a:p>
      </dgm:t>
    </dgm:pt>
    <dgm:pt modelId="{614C327F-BED9-4B85-97B2-DF3F49A64F29}" type="parTrans" cxnId="{6036B995-003A-4CDC-AD1E-258B050811E9}">
      <dgm:prSet/>
      <dgm:spPr/>
      <dgm:t>
        <a:bodyPr/>
        <a:lstStyle/>
        <a:p>
          <a:endParaRPr lang="en-US"/>
        </a:p>
      </dgm:t>
    </dgm:pt>
    <dgm:pt modelId="{B3437A8B-047B-438F-8C00-1A7A769D227E}" type="sibTrans" cxnId="{6036B995-003A-4CDC-AD1E-258B050811E9}">
      <dgm:prSet/>
      <dgm:spPr/>
      <dgm:t>
        <a:bodyPr/>
        <a:lstStyle/>
        <a:p>
          <a:endParaRPr lang="en-US"/>
        </a:p>
      </dgm:t>
    </dgm:pt>
    <dgm:pt modelId="{3C9817D7-5C1C-4924-91BC-393E03D5EC99}">
      <dgm:prSet/>
      <dgm:spPr/>
      <dgm:t>
        <a:bodyPr/>
        <a:lstStyle/>
        <a:p>
          <a:r>
            <a:rPr lang="en-GB"/>
            <a:t>Openness</a:t>
          </a:r>
          <a:endParaRPr lang="en-US"/>
        </a:p>
      </dgm:t>
    </dgm:pt>
    <dgm:pt modelId="{4E632C94-D00A-404B-A7D3-0B41FD3C8382}" type="parTrans" cxnId="{1D4A3236-A79F-42F3-A41A-C71A945E142A}">
      <dgm:prSet/>
      <dgm:spPr/>
      <dgm:t>
        <a:bodyPr/>
        <a:lstStyle/>
        <a:p>
          <a:endParaRPr lang="en-US"/>
        </a:p>
      </dgm:t>
    </dgm:pt>
    <dgm:pt modelId="{E8347240-EF46-4AEE-9A35-38BFFB510591}" type="sibTrans" cxnId="{1D4A3236-A79F-42F3-A41A-C71A945E142A}">
      <dgm:prSet/>
      <dgm:spPr/>
      <dgm:t>
        <a:bodyPr/>
        <a:lstStyle/>
        <a:p>
          <a:endParaRPr lang="en-US"/>
        </a:p>
      </dgm:t>
    </dgm:pt>
    <dgm:pt modelId="{17AF98A8-0DEF-4DCC-9E44-E5E0152BA43E}">
      <dgm:prSet/>
      <dgm:spPr/>
      <dgm:t>
        <a:bodyPr/>
        <a:lstStyle/>
        <a:p>
          <a:r>
            <a:rPr lang="en-GB"/>
            <a:t>Fairness</a:t>
          </a:r>
          <a:endParaRPr lang="en-US"/>
        </a:p>
      </dgm:t>
    </dgm:pt>
    <dgm:pt modelId="{A723A5FC-B096-4C86-A26A-F72D2608D426}" type="parTrans" cxnId="{11001A8A-90F0-47F0-98B9-BF63EB036D68}">
      <dgm:prSet/>
      <dgm:spPr/>
      <dgm:t>
        <a:bodyPr/>
        <a:lstStyle/>
        <a:p>
          <a:endParaRPr lang="en-US"/>
        </a:p>
      </dgm:t>
    </dgm:pt>
    <dgm:pt modelId="{49D60C0C-E37D-44A9-809F-AF51205231EE}" type="sibTrans" cxnId="{11001A8A-90F0-47F0-98B9-BF63EB036D68}">
      <dgm:prSet/>
      <dgm:spPr/>
      <dgm:t>
        <a:bodyPr/>
        <a:lstStyle/>
        <a:p>
          <a:endParaRPr lang="en-US"/>
        </a:p>
      </dgm:t>
    </dgm:pt>
    <dgm:pt modelId="{47EBCAAC-4D2A-4F9E-AA9B-9C2527101DCB}">
      <dgm:prSet/>
      <dgm:spPr/>
      <dgm:t>
        <a:bodyPr/>
        <a:lstStyle/>
        <a:p>
          <a:r>
            <a:rPr lang="en-GB"/>
            <a:t>Leadership</a:t>
          </a:r>
          <a:endParaRPr lang="en-US"/>
        </a:p>
      </dgm:t>
    </dgm:pt>
    <dgm:pt modelId="{8DDFBEE3-F7C2-4BEC-954F-A20A3033AEC5}" type="parTrans" cxnId="{CAED3310-CC2D-4EF3-B1E1-4281D9745999}">
      <dgm:prSet/>
      <dgm:spPr/>
      <dgm:t>
        <a:bodyPr/>
        <a:lstStyle/>
        <a:p>
          <a:endParaRPr lang="en-US"/>
        </a:p>
      </dgm:t>
    </dgm:pt>
    <dgm:pt modelId="{76F791D4-7CC3-478E-9CAC-5A9A1969F944}" type="sibTrans" cxnId="{CAED3310-CC2D-4EF3-B1E1-4281D9745999}">
      <dgm:prSet/>
      <dgm:spPr/>
      <dgm:t>
        <a:bodyPr/>
        <a:lstStyle/>
        <a:p>
          <a:endParaRPr lang="en-US"/>
        </a:p>
      </dgm:t>
    </dgm:pt>
    <dgm:pt modelId="{7C1C9464-E9E1-4251-8E15-68A012B24A91}">
      <dgm:prSet/>
      <dgm:spPr/>
      <dgm:t>
        <a:bodyPr/>
        <a:lstStyle/>
        <a:p>
          <a:r>
            <a:rPr lang="en-GB"/>
            <a:t>Respect</a:t>
          </a:r>
          <a:endParaRPr lang="en-US"/>
        </a:p>
      </dgm:t>
    </dgm:pt>
    <dgm:pt modelId="{F01C1F7F-8764-4290-AB25-E5622D552CA5}" type="parTrans" cxnId="{ACEC9890-2876-44B5-9D78-825AFB07686A}">
      <dgm:prSet/>
      <dgm:spPr/>
      <dgm:t>
        <a:bodyPr/>
        <a:lstStyle/>
        <a:p>
          <a:endParaRPr lang="en-US"/>
        </a:p>
      </dgm:t>
    </dgm:pt>
    <dgm:pt modelId="{C36B6AF0-CEC4-4950-A0D8-C66BA84E4B1E}" type="sibTrans" cxnId="{ACEC9890-2876-44B5-9D78-825AFB07686A}">
      <dgm:prSet/>
      <dgm:spPr/>
      <dgm:t>
        <a:bodyPr/>
        <a:lstStyle/>
        <a:p>
          <a:endParaRPr lang="en-US"/>
        </a:p>
      </dgm:t>
    </dgm:pt>
    <dgm:pt modelId="{DDBF75BF-EB11-434A-A643-E5E4D010920C}">
      <dgm:prSet/>
      <dgm:spPr/>
      <dgm:t>
        <a:bodyPr/>
        <a:lstStyle/>
        <a:p>
          <a:r>
            <a:rPr lang="en-GB"/>
            <a:t>Honesty</a:t>
          </a:r>
          <a:endParaRPr lang="en-US"/>
        </a:p>
      </dgm:t>
    </dgm:pt>
    <dgm:pt modelId="{7CD5E063-C426-4C6F-A4BC-8C10EC11ADA5}" type="parTrans" cxnId="{765661D4-F02E-4D24-AE72-62353C1C451F}">
      <dgm:prSet/>
      <dgm:spPr/>
      <dgm:t>
        <a:bodyPr/>
        <a:lstStyle/>
        <a:p>
          <a:endParaRPr lang="en-US"/>
        </a:p>
      </dgm:t>
    </dgm:pt>
    <dgm:pt modelId="{D70703E8-7209-46CE-A9AC-B4655B922A49}" type="sibTrans" cxnId="{765661D4-F02E-4D24-AE72-62353C1C451F}">
      <dgm:prSet/>
      <dgm:spPr/>
      <dgm:t>
        <a:bodyPr/>
        <a:lstStyle/>
        <a:p>
          <a:endParaRPr lang="en-US"/>
        </a:p>
      </dgm:t>
    </dgm:pt>
    <dgm:pt modelId="{4EEB041F-6912-4D68-98BA-5FF8C861DFDE}">
      <dgm:prSet/>
      <dgm:spPr/>
      <dgm:t>
        <a:bodyPr/>
        <a:lstStyle/>
        <a:p>
          <a:r>
            <a:rPr lang="en-GB"/>
            <a:t>Objectivity</a:t>
          </a:r>
          <a:endParaRPr lang="en-US"/>
        </a:p>
      </dgm:t>
    </dgm:pt>
    <dgm:pt modelId="{C7B76460-1D51-4F73-B681-0896722C7E2F}" type="parTrans" cxnId="{02CCBCB1-43E5-440C-9D13-7B8D7F6C022F}">
      <dgm:prSet/>
      <dgm:spPr/>
      <dgm:t>
        <a:bodyPr/>
        <a:lstStyle/>
        <a:p>
          <a:endParaRPr lang="en-US"/>
        </a:p>
      </dgm:t>
    </dgm:pt>
    <dgm:pt modelId="{CB17BA9F-A386-4AFF-8D30-8B5AD56650BE}" type="sibTrans" cxnId="{02CCBCB1-43E5-440C-9D13-7B8D7F6C022F}">
      <dgm:prSet/>
      <dgm:spPr/>
      <dgm:t>
        <a:bodyPr/>
        <a:lstStyle/>
        <a:p>
          <a:endParaRPr lang="en-US"/>
        </a:p>
      </dgm:t>
    </dgm:pt>
    <dgm:pt modelId="{6FDB4DAD-3C8B-4D12-8D42-898F6CA6CCD0}">
      <dgm:prSet/>
      <dgm:spPr/>
      <dgm:t>
        <a:bodyPr/>
        <a:lstStyle/>
        <a:p>
          <a:r>
            <a:rPr lang="en-GB"/>
            <a:t>Selflessness</a:t>
          </a:r>
          <a:endParaRPr lang="en-US"/>
        </a:p>
      </dgm:t>
    </dgm:pt>
    <dgm:pt modelId="{BCBB6C5E-AE7A-43FA-83D8-8FE9A72445C6}" type="parTrans" cxnId="{9581881B-9748-4692-966D-F9180BA95705}">
      <dgm:prSet/>
      <dgm:spPr/>
      <dgm:t>
        <a:bodyPr/>
        <a:lstStyle/>
        <a:p>
          <a:endParaRPr lang="en-US"/>
        </a:p>
      </dgm:t>
    </dgm:pt>
    <dgm:pt modelId="{C67BFE96-A67A-4765-A7E4-18BA821EFBB3}" type="sibTrans" cxnId="{9581881B-9748-4692-966D-F9180BA95705}">
      <dgm:prSet/>
      <dgm:spPr/>
      <dgm:t>
        <a:bodyPr/>
        <a:lstStyle/>
        <a:p>
          <a:endParaRPr lang="en-US"/>
        </a:p>
      </dgm:t>
    </dgm:pt>
    <dgm:pt modelId="{0499CCC0-7462-4015-A547-10927DE78F8E}" type="pres">
      <dgm:prSet presAssocID="{DE7B06CC-2BF1-4D25-A67D-4C2A144DA82F}" presName="Name0" presStyleCnt="0">
        <dgm:presLayoutVars>
          <dgm:dir/>
          <dgm:animLvl val="lvl"/>
          <dgm:resizeHandles val="exact"/>
        </dgm:presLayoutVars>
      </dgm:prSet>
      <dgm:spPr/>
    </dgm:pt>
    <dgm:pt modelId="{B0A7993B-14D0-4E29-ACCC-6FCD32B591C1}" type="pres">
      <dgm:prSet presAssocID="{CA6D9874-80FD-4242-8DF2-D517ADBB5282}" presName="linNode" presStyleCnt="0"/>
      <dgm:spPr/>
    </dgm:pt>
    <dgm:pt modelId="{4D495193-7530-4B35-9838-2BC6354C47D6}" type="pres">
      <dgm:prSet presAssocID="{CA6D9874-80FD-4242-8DF2-D517ADBB5282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12E1C8D0-42AC-43C5-BA55-E452FE219F2D}" type="pres">
      <dgm:prSet presAssocID="{C178B43C-93B2-43D0-A56F-0F621446E08E}" presName="sp" presStyleCnt="0"/>
      <dgm:spPr/>
    </dgm:pt>
    <dgm:pt modelId="{BD1E768D-0BDF-42C2-8887-BEDA315D4363}" type="pres">
      <dgm:prSet presAssocID="{0C5A0377-2F9C-43AC-8A33-9A08A72F536F}" presName="linNode" presStyleCnt="0"/>
      <dgm:spPr/>
    </dgm:pt>
    <dgm:pt modelId="{76B929E9-25E5-46D2-8469-D4FE03E4B60D}" type="pres">
      <dgm:prSet presAssocID="{0C5A0377-2F9C-43AC-8A33-9A08A72F536F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B43FBD5A-97F5-40AF-A6FD-53C20F3A06FE}" type="pres">
      <dgm:prSet presAssocID="{B3437A8B-047B-438F-8C00-1A7A769D227E}" presName="sp" presStyleCnt="0"/>
      <dgm:spPr/>
    </dgm:pt>
    <dgm:pt modelId="{A4AA4943-7C79-4B7C-BDA4-89EF58F030B7}" type="pres">
      <dgm:prSet presAssocID="{3C9817D7-5C1C-4924-91BC-393E03D5EC99}" presName="linNode" presStyleCnt="0"/>
      <dgm:spPr/>
    </dgm:pt>
    <dgm:pt modelId="{FF50ED67-A6CC-4764-9D1A-6BA969D01258}" type="pres">
      <dgm:prSet presAssocID="{3C9817D7-5C1C-4924-91BC-393E03D5EC99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D5761714-9FA9-4D42-9A12-8279B2A2110A}" type="pres">
      <dgm:prSet presAssocID="{E8347240-EF46-4AEE-9A35-38BFFB510591}" presName="sp" presStyleCnt="0"/>
      <dgm:spPr/>
    </dgm:pt>
    <dgm:pt modelId="{39DC3820-429D-4D1F-AEFE-1431CE461459}" type="pres">
      <dgm:prSet presAssocID="{17AF98A8-0DEF-4DCC-9E44-E5E0152BA43E}" presName="linNode" presStyleCnt="0"/>
      <dgm:spPr/>
    </dgm:pt>
    <dgm:pt modelId="{CAE626FA-487C-4047-A03E-A5C08E43D059}" type="pres">
      <dgm:prSet presAssocID="{17AF98A8-0DEF-4DCC-9E44-E5E0152BA43E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6DAF3619-73EB-4800-BF08-CE919D6FB67A}" type="pres">
      <dgm:prSet presAssocID="{49D60C0C-E37D-44A9-809F-AF51205231EE}" presName="sp" presStyleCnt="0"/>
      <dgm:spPr/>
    </dgm:pt>
    <dgm:pt modelId="{DA0EE24B-8950-4C8E-9352-36B0F72EB215}" type="pres">
      <dgm:prSet presAssocID="{47EBCAAC-4D2A-4F9E-AA9B-9C2527101DCB}" presName="linNode" presStyleCnt="0"/>
      <dgm:spPr/>
    </dgm:pt>
    <dgm:pt modelId="{831CE0EE-96FD-476C-97D9-5F077778E757}" type="pres">
      <dgm:prSet presAssocID="{47EBCAAC-4D2A-4F9E-AA9B-9C2527101DCB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4B114DAC-A00A-4CC7-A190-BED3CBDF6050}" type="pres">
      <dgm:prSet presAssocID="{76F791D4-7CC3-478E-9CAC-5A9A1969F944}" presName="sp" presStyleCnt="0"/>
      <dgm:spPr/>
    </dgm:pt>
    <dgm:pt modelId="{9C674CDE-CE7C-4D30-B208-A3351BF9CC93}" type="pres">
      <dgm:prSet presAssocID="{7C1C9464-E9E1-4251-8E15-68A012B24A91}" presName="linNode" presStyleCnt="0"/>
      <dgm:spPr/>
    </dgm:pt>
    <dgm:pt modelId="{122CDE73-DAA9-4331-BED8-515C16CAAD46}" type="pres">
      <dgm:prSet presAssocID="{7C1C9464-E9E1-4251-8E15-68A012B24A91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CC2B76C0-E498-43B5-9A48-7CED30638A17}" type="pres">
      <dgm:prSet presAssocID="{C36B6AF0-CEC4-4950-A0D8-C66BA84E4B1E}" presName="sp" presStyleCnt="0"/>
      <dgm:spPr/>
    </dgm:pt>
    <dgm:pt modelId="{F1925D52-91AA-430A-8088-F69B08E1F27E}" type="pres">
      <dgm:prSet presAssocID="{DDBF75BF-EB11-434A-A643-E5E4D010920C}" presName="linNode" presStyleCnt="0"/>
      <dgm:spPr/>
    </dgm:pt>
    <dgm:pt modelId="{67C1A1AA-EC67-42BB-AC8B-984607B5EF70}" type="pres">
      <dgm:prSet presAssocID="{DDBF75BF-EB11-434A-A643-E5E4D010920C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34BFE358-DD3B-4524-A159-C3093B46C8D2}" type="pres">
      <dgm:prSet presAssocID="{D70703E8-7209-46CE-A9AC-B4655B922A49}" presName="sp" presStyleCnt="0"/>
      <dgm:spPr/>
    </dgm:pt>
    <dgm:pt modelId="{5EA61A3F-B300-480F-8932-1646744F0286}" type="pres">
      <dgm:prSet presAssocID="{4EEB041F-6912-4D68-98BA-5FF8C861DFDE}" presName="linNode" presStyleCnt="0"/>
      <dgm:spPr/>
    </dgm:pt>
    <dgm:pt modelId="{B137DDA5-CF9E-4833-BDC5-8A6AD8AF8045}" type="pres">
      <dgm:prSet presAssocID="{4EEB041F-6912-4D68-98BA-5FF8C861DFD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FA405C92-6E1D-4EFF-8AF2-3A1A7067564C}" type="pres">
      <dgm:prSet presAssocID="{CB17BA9F-A386-4AFF-8D30-8B5AD56650BE}" presName="sp" presStyleCnt="0"/>
      <dgm:spPr/>
    </dgm:pt>
    <dgm:pt modelId="{EE6B39F7-B585-464C-8782-26BF09DDF018}" type="pres">
      <dgm:prSet presAssocID="{6FDB4DAD-3C8B-4D12-8D42-898F6CA6CCD0}" presName="linNode" presStyleCnt="0"/>
      <dgm:spPr/>
    </dgm:pt>
    <dgm:pt modelId="{27B366C8-2BD0-4244-9D08-70C8E8DE53FC}" type="pres">
      <dgm:prSet presAssocID="{6FDB4DAD-3C8B-4D12-8D42-898F6CA6CCD0}" presName="parentText" presStyleLbl="node1" presStyleIdx="8" presStyleCnt="9">
        <dgm:presLayoutVars>
          <dgm:chMax val="1"/>
          <dgm:bulletEnabled val="1"/>
        </dgm:presLayoutVars>
      </dgm:prSet>
      <dgm:spPr/>
    </dgm:pt>
  </dgm:ptLst>
  <dgm:cxnLst>
    <dgm:cxn modelId="{CAED3310-CC2D-4EF3-B1E1-4281D9745999}" srcId="{DE7B06CC-2BF1-4D25-A67D-4C2A144DA82F}" destId="{47EBCAAC-4D2A-4F9E-AA9B-9C2527101DCB}" srcOrd="4" destOrd="0" parTransId="{8DDFBEE3-F7C2-4BEC-954F-A20A3033AEC5}" sibTransId="{76F791D4-7CC3-478E-9CAC-5A9A1969F944}"/>
    <dgm:cxn modelId="{9581881B-9748-4692-966D-F9180BA95705}" srcId="{DE7B06CC-2BF1-4D25-A67D-4C2A144DA82F}" destId="{6FDB4DAD-3C8B-4D12-8D42-898F6CA6CCD0}" srcOrd="8" destOrd="0" parTransId="{BCBB6C5E-AE7A-43FA-83D8-8FE9A72445C6}" sibTransId="{C67BFE96-A67A-4765-A7E4-18BA821EFBB3}"/>
    <dgm:cxn modelId="{F39C9135-7DD3-431B-8655-73A39527BDF3}" type="presOf" srcId="{CA6D9874-80FD-4242-8DF2-D517ADBB5282}" destId="{4D495193-7530-4B35-9838-2BC6354C47D6}" srcOrd="0" destOrd="0" presId="urn:microsoft.com/office/officeart/2005/8/layout/vList5"/>
    <dgm:cxn modelId="{1D4A3236-A79F-42F3-A41A-C71A945E142A}" srcId="{DE7B06CC-2BF1-4D25-A67D-4C2A144DA82F}" destId="{3C9817D7-5C1C-4924-91BC-393E03D5EC99}" srcOrd="2" destOrd="0" parTransId="{4E632C94-D00A-404B-A7D3-0B41FD3C8382}" sibTransId="{E8347240-EF46-4AEE-9A35-38BFFB510591}"/>
    <dgm:cxn modelId="{F3789240-CE0C-4A7C-83F8-D22C7FCFE6C1}" type="presOf" srcId="{4EEB041F-6912-4D68-98BA-5FF8C861DFDE}" destId="{B137DDA5-CF9E-4833-BDC5-8A6AD8AF8045}" srcOrd="0" destOrd="0" presId="urn:microsoft.com/office/officeart/2005/8/layout/vList5"/>
    <dgm:cxn modelId="{0CE6FA57-AF35-418F-AF38-B4A2FEEB672D}" type="presOf" srcId="{0C5A0377-2F9C-43AC-8A33-9A08A72F536F}" destId="{76B929E9-25E5-46D2-8469-D4FE03E4B60D}" srcOrd="0" destOrd="0" presId="urn:microsoft.com/office/officeart/2005/8/layout/vList5"/>
    <dgm:cxn modelId="{D733577E-DAAD-43A0-BD37-912C6DBB233B}" type="presOf" srcId="{7C1C9464-E9E1-4251-8E15-68A012B24A91}" destId="{122CDE73-DAA9-4331-BED8-515C16CAAD46}" srcOrd="0" destOrd="0" presId="urn:microsoft.com/office/officeart/2005/8/layout/vList5"/>
    <dgm:cxn modelId="{AD491385-C65F-453A-B4CE-184A226665C5}" type="presOf" srcId="{3C9817D7-5C1C-4924-91BC-393E03D5EC99}" destId="{FF50ED67-A6CC-4764-9D1A-6BA969D01258}" srcOrd="0" destOrd="0" presId="urn:microsoft.com/office/officeart/2005/8/layout/vList5"/>
    <dgm:cxn modelId="{11001A8A-90F0-47F0-98B9-BF63EB036D68}" srcId="{DE7B06CC-2BF1-4D25-A67D-4C2A144DA82F}" destId="{17AF98A8-0DEF-4DCC-9E44-E5E0152BA43E}" srcOrd="3" destOrd="0" parTransId="{A723A5FC-B096-4C86-A26A-F72D2608D426}" sibTransId="{49D60C0C-E37D-44A9-809F-AF51205231EE}"/>
    <dgm:cxn modelId="{ACEC9890-2876-44B5-9D78-825AFB07686A}" srcId="{DE7B06CC-2BF1-4D25-A67D-4C2A144DA82F}" destId="{7C1C9464-E9E1-4251-8E15-68A012B24A91}" srcOrd="5" destOrd="0" parTransId="{F01C1F7F-8764-4290-AB25-E5622D552CA5}" sibTransId="{C36B6AF0-CEC4-4950-A0D8-C66BA84E4B1E}"/>
    <dgm:cxn modelId="{6036B995-003A-4CDC-AD1E-258B050811E9}" srcId="{DE7B06CC-2BF1-4D25-A67D-4C2A144DA82F}" destId="{0C5A0377-2F9C-43AC-8A33-9A08A72F536F}" srcOrd="1" destOrd="0" parTransId="{614C327F-BED9-4B85-97B2-DF3F49A64F29}" sibTransId="{B3437A8B-047B-438F-8C00-1A7A769D227E}"/>
    <dgm:cxn modelId="{857FE4A8-5704-4DF4-80D5-31D6A44ECFB0}" type="presOf" srcId="{DE7B06CC-2BF1-4D25-A67D-4C2A144DA82F}" destId="{0499CCC0-7462-4015-A547-10927DE78F8E}" srcOrd="0" destOrd="0" presId="urn:microsoft.com/office/officeart/2005/8/layout/vList5"/>
    <dgm:cxn modelId="{02CCBCB1-43E5-440C-9D13-7B8D7F6C022F}" srcId="{DE7B06CC-2BF1-4D25-A67D-4C2A144DA82F}" destId="{4EEB041F-6912-4D68-98BA-5FF8C861DFDE}" srcOrd="7" destOrd="0" parTransId="{C7B76460-1D51-4F73-B681-0896722C7E2F}" sibTransId="{CB17BA9F-A386-4AFF-8D30-8B5AD56650BE}"/>
    <dgm:cxn modelId="{BA48BFB2-34CE-4D67-94B6-7939104517C0}" type="presOf" srcId="{17AF98A8-0DEF-4DCC-9E44-E5E0152BA43E}" destId="{CAE626FA-487C-4047-A03E-A5C08E43D059}" srcOrd="0" destOrd="0" presId="urn:microsoft.com/office/officeart/2005/8/layout/vList5"/>
    <dgm:cxn modelId="{848B36BE-4A96-4A9A-9FF2-419362565D09}" type="presOf" srcId="{47EBCAAC-4D2A-4F9E-AA9B-9C2527101DCB}" destId="{831CE0EE-96FD-476C-97D9-5F077778E757}" srcOrd="0" destOrd="0" presId="urn:microsoft.com/office/officeart/2005/8/layout/vList5"/>
    <dgm:cxn modelId="{765661D4-F02E-4D24-AE72-62353C1C451F}" srcId="{DE7B06CC-2BF1-4D25-A67D-4C2A144DA82F}" destId="{DDBF75BF-EB11-434A-A643-E5E4D010920C}" srcOrd="6" destOrd="0" parTransId="{7CD5E063-C426-4C6F-A4BC-8C10EC11ADA5}" sibTransId="{D70703E8-7209-46CE-A9AC-B4655B922A49}"/>
    <dgm:cxn modelId="{FB9AB5D6-70CD-41AE-BAFA-0EBC42A14949}" srcId="{DE7B06CC-2BF1-4D25-A67D-4C2A144DA82F}" destId="{CA6D9874-80FD-4242-8DF2-D517ADBB5282}" srcOrd="0" destOrd="0" parTransId="{038D2B2B-2417-43FD-B63A-14A45FF14839}" sibTransId="{C178B43C-93B2-43D0-A56F-0F621446E08E}"/>
    <dgm:cxn modelId="{0F372DE6-7B8C-4A3B-ACB2-B3F0C679B8AC}" type="presOf" srcId="{DDBF75BF-EB11-434A-A643-E5E4D010920C}" destId="{67C1A1AA-EC67-42BB-AC8B-984607B5EF70}" srcOrd="0" destOrd="0" presId="urn:microsoft.com/office/officeart/2005/8/layout/vList5"/>
    <dgm:cxn modelId="{DB16FEE6-79FC-45AD-82C4-E2CF0312BEA2}" type="presOf" srcId="{6FDB4DAD-3C8B-4D12-8D42-898F6CA6CCD0}" destId="{27B366C8-2BD0-4244-9D08-70C8E8DE53FC}" srcOrd="0" destOrd="0" presId="urn:microsoft.com/office/officeart/2005/8/layout/vList5"/>
    <dgm:cxn modelId="{33BC02D7-F822-45B5-94F4-711B254921DC}" type="presParOf" srcId="{0499CCC0-7462-4015-A547-10927DE78F8E}" destId="{B0A7993B-14D0-4E29-ACCC-6FCD32B591C1}" srcOrd="0" destOrd="0" presId="urn:microsoft.com/office/officeart/2005/8/layout/vList5"/>
    <dgm:cxn modelId="{7AA98AC1-F472-48D0-BAD9-D15B77047A35}" type="presParOf" srcId="{B0A7993B-14D0-4E29-ACCC-6FCD32B591C1}" destId="{4D495193-7530-4B35-9838-2BC6354C47D6}" srcOrd="0" destOrd="0" presId="urn:microsoft.com/office/officeart/2005/8/layout/vList5"/>
    <dgm:cxn modelId="{4FB4B573-67D2-462D-8A6B-6C93641E31C0}" type="presParOf" srcId="{0499CCC0-7462-4015-A547-10927DE78F8E}" destId="{12E1C8D0-42AC-43C5-BA55-E452FE219F2D}" srcOrd="1" destOrd="0" presId="urn:microsoft.com/office/officeart/2005/8/layout/vList5"/>
    <dgm:cxn modelId="{251935DA-253B-4A1B-9469-B21435ECC3D7}" type="presParOf" srcId="{0499CCC0-7462-4015-A547-10927DE78F8E}" destId="{BD1E768D-0BDF-42C2-8887-BEDA315D4363}" srcOrd="2" destOrd="0" presId="urn:microsoft.com/office/officeart/2005/8/layout/vList5"/>
    <dgm:cxn modelId="{634F8C9A-A26B-4CB7-BA50-70A51493B1AC}" type="presParOf" srcId="{BD1E768D-0BDF-42C2-8887-BEDA315D4363}" destId="{76B929E9-25E5-46D2-8469-D4FE03E4B60D}" srcOrd="0" destOrd="0" presId="urn:microsoft.com/office/officeart/2005/8/layout/vList5"/>
    <dgm:cxn modelId="{774CB3C3-B462-409E-A897-B11823E93386}" type="presParOf" srcId="{0499CCC0-7462-4015-A547-10927DE78F8E}" destId="{B43FBD5A-97F5-40AF-A6FD-53C20F3A06FE}" srcOrd="3" destOrd="0" presId="urn:microsoft.com/office/officeart/2005/8/layout/vList5"/>
    <dgm:cxn modelId="{5F7E01A4-38D4-407D-B912-7290E6AFF214}" type="presParOf" srcId="{0499CCC0-7462-4015-A547-10927DE78F8E}" destId="{A4AA4943-7C79-4B7C-BDA4-89EF58F030B7}" srcOrd="4" destOrd="0" presId="urn:microsoft.com/office/officeart/2005/8/layout/vList5"/>
    <dgm:cxn modelId="{693E1FB6-7DB2-4189-B678-BF903BFFA1FB}" type="presParOf" srcId="{A4AA4943-7C79-4B7C-BDA4-89EF58F030B7}" destId="{FF50ED67-A6CC-4764-9D1A-6BA969D01258}" srcOrd="0" destOrd="0" presId="urn:microsoft.com/office/officeart/2005/8/layout/vList5"/>
    <dgm:cxn modelId="{795730D8-144D-4E3E-BF00-19F1856B7ED1}" type="presParOf" srcId="{0499CCC0-7462-4015-A547-10927DE78F8E}" destId="{D5761714-9FA9-4D42-9A12-8279B2A2110A}" srcOrd="5" destOrd="0" presId="urn:microsoft.com/office/officeart/2005/8/layout/vList5"/>
    <dgm:cxn modelId="{0147D767-FDC4-4AEA-9697-00D2C9055E9A}" type="presParOf" srcId="{0499CCC0-7462-4015-A547-10927DE78F8E}" destId="{39DC3820-429D-4D1F-AEFE-1431CE461459}" srcOrd="6" destOrd="0" presId="urn:microsoft.com/office/officeart/2005/8/layout/vList5"/>
    <dgm:cxn modelId="{82EFFC00-E7F2-4A28-8FED-8E735167DC18}" type="presParOf" srcId="{39DC3820-429D-4D1F-AEFE-1431CE461459}" destId="{CAE626FA-487C-4047-A03E-A5C08E43D059}" srcOrd="0" destOrd="0" presId="urn:microsoft.com/office/officeart/2005/8/layout/vList5"/>
    <dgm:cxn modelId="{69C360AF-A12D-44DF-9171-AE9CC7895DA8}" type="presParOf" srcId="{0499CCC0-7462-4015-A547-10927DE78F8E}" destId="{6DAF3619-73EB-4800-BF08-CE919D6FB67A}" srcOrd="7" destOrd="0" presId="urn:microsoft.com/office/officeart/2005/8/layout/vList5"/>
    <dgm:cxn modelId="{C026C179-1E7C-4D94-8D1A-43BC291D1C0A}" type="presParOf" srcId="{0499CCC0-7462-4015-A547-10927DE78F8E}" destId="{DA0EE24B-8950-4C8E-9352-36B0F72EB215}" srcOrd="8" destOrd="0" presId="urn:microsoft.com/office/officeart/2005/8/layout/vList5"/>
    <dgm:cxn modelId="{3C55883A-F796-493B-8F7D-0B5128714A7D}" type="presParOf" srcId="{DA0EE24B-8950-4C8E-9352-36B0F72EB215}" destId="{831CE0EE-96FD-476C-97D9-5F077778E757}" srcOrd="0" destOrd="0" presId="urn:microsoft.com/office/officeart/2005/8/layout/vList5"/>
    <dgm:cxn modelId="{2DF073CF-C1DD-49F0-AC2E-5CAD84EB17D8}" type="presParOf" srcId="{0499CCC0-7462-4015-A547-10927DE78F8E}" destId="{4B114DAC-A00A-4CC7-A190-BED3CBDF6050}" srcOrd="9" destOrd="0" presId="urn:microsoft.com/office/officeart/2005/8/layout/vList5"/>
    <dgm:cxn modelId="{D0082E10-7474-48F3-A4C8-24C60FB2A6BB}" type="presParOf" srcId="{0499CCC0-7462-4015-A547-10927DE78F8E}" destId="{9C674CDE-CE7C-4D30-B208-A3351BF9CC93}" srcOrd="10" destOrd="0" presId="urn:microsoft.com/office/officeart/2005/8/layout/vList5"/>
    <dgm:cxn modelId="{05514E03-14DB-4CB1-ADA3-5AA289939947}" type="presParOf" srcId="{9C674CDE-CE7C-4D30-B208-A3351BF9CC93}" destId="{122CDE73-DAA9-4331-BED8-515C16CAAD46}" srcOrd="0" destOrd="0" presId="urn:microsoft.com/office/officeart/2005/8/layout/vList5"/>
    <dgm:cxn modelId="{737C0E2C-5697-4634-ACF3-878B8E4742C8}" type="presParOf" srcId="{0499CCC0-7462-4015-A547-10927DE78F8E}" destId="{CC2B76C0-E498-43B5-9A48-7CED30638A17}" srcOrd="11" destOrd="0" presId="urn:microsoft.com/office/officeart/2005/8/layout/vList5"/>
    <dgm:cxn modelId="{3DB13711-5722-4BD1-9AE0-38824B923CC4}" type="presParOf" srcId="{0499CCC0-7462-4015-A547-10927DE78F8E}" destId="{F1925D52-91AA-430A-8088-F69B08E1F27E}" srcOrd="12" destOrd="0" presId="urn:microsoft.com/office/officeart/2005/8/layout/vList5"/>
    <dgm:cxn modelId="{78A4F4F9-F668-45C7-B324-BB013696E679}" type="presParOf" srcId="{F1925D52-91AA-430A-8088-F69B08E1F27E}" destId="{67C1A1AA-EC67-42BB-AC8B-984607B5EF70}" srcOrd="0" destOrd="0" presId="urn:microsoft.com/office/officeart/2005/8/layout/vList5"/>
    <dgm:cxn modelId="{50483090-941C-4AF4-9B7D-6E96D739D51F}" type="presParOf" srcId="{0499CCC0-7462-4015-A547-10927DE78F8E}" destId="{34BFE358-DD3B-4524-A159-C3093B46C8D2}" srcOrd="13" destOrd="0" presId="urn:microsoft.com/office/officeart/2005/8/layout/vList5"/>
    <dgm:cxn modelId="{B9C9AD6E-54B8-466B-B1CF-1D3A46098DE2}" type="presParOf" srcId="{0499CCC0-7462-4015-A547-10927DE78F8E}" destId="{5EA61A3F-B300-480F-8932-1646744F0286}" srcOrd="14" destOrd="0" presId="urn:microsoft.com/office/officeart/2005/8/layout/vList5"/>
    <dgm:cxn modelId="{391FF43C-86F5-41C6-871E-2E5AB51B40AC}" type="presParOf" srcId="{5EA61A3F-B300-480F-8932-1646744F0286}" destId="{B137DDA5-CF9E-4833-BDC5-8A6AD8AF8045}" srcOrd="0" destOrd="0" presId="urn:microsoft.com/office/officeart/2005/8/layout/vList5"/>
    <dgm:cxn modelId="{176B4FF9-8EE9-4978-8151-5EDF9AFC142F}" type="presParOf" srcId="{0499CCC0-7462-4015-A547-10927DE78F8E}" destId="{FA405C92-6E1D-4EFF-8AF2-3A1A7067564C}" srcOrd="15" destOrd="0" presId="urn:microsoft.com/office/officeart/2005/8/layout/vList5"/>
    <dgm:cxn modelId="{66E4BAB9-D2F2-42E0-8155-60D5AE93C62F}" type="presParOf" srcId="{0499CCC0-7462-4015-A547-10927DE78F8E}" destId="{EE6B39F7-B585-464C-8782-26BF09DDF018}" srcOrd="16" destOrd="0" presId="urn:microsoft.com/office/officeart/2005/8/layout/vList5"/>
    <dgm:cxn modelId="{5E27CC62-6CBB-4100-99B7-EFFCF2E7538E}" type="presParOf" srcId="{EE6B39F7-B585-464C-8782-26BF09DDF018}" destId="{27B366C8-2BD0-4244-9D08-70C8E8DE53F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60E1B5-A352-4C64-92FD-E67BE0643ED8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C967DB0-E7E6-4315-97E3-CB98B5E0AED1}">
      <dgm:prSet/>
      <dgm:spPr/>
      <dgm:t>
        <a:bodyPr/>
        <a:lstStyle/>
        <a:p>
          <a:pPr>
            <a:defRPr cap="all"/>
          </a:pPr>
          <a:r>
            <a:rPr lang="en-US"/>
            <a:t>Definition of Victimisation</a:t>
          </a:r>
        </a:p>
      </dgm:t>
    </dgm:pt>
    <dgm:pt modelId="{1995CE33-C1C1-43F9-BFC4-B2FB93F1DE2E}" type="parTrans" cxnId="{7FDD5A9A-4F87-40A9-82B1-A3A389966EAE}">
      <dgm:prSet/>
      <dgm:spPr/>
      <dgm:t>
        <a:bodyPr/>
        <a:lstStyle/>
        <a:p>
          <a:endParaRPr lang="en-US"/>
        </a:p>
      </dgm:t>
    </dgm:pt>
    <dgm:pt modelId="{D42E7D9D-F26D-423D-852E-EEA1A5E34978}" type="sibTrans" cxnId="{7FDD5A9A-4F87-40A9-82B1-A3A389966EAE}">
      <dgm:prSet/>
      <dgm:spPr/>
      <dgm:t>
        <a:bodyPr/>
        <a:lstStyle/>
        <a:p>
          <a:endParaRPr lang="en-US"/>
        </a:p>
      </dgm:t>
    </dgm:pt>
    <dgm:pt modelId="{AA6EAEF8-3EB4-4B12-8FB2-559736465CD1}">
      <dgm:prSet/>
      <dgm:spPr/>
      <dgm:t>
        <a:bodyPr/>
        <a:lstStyle/>
        <a:p>
          <a:pPr>
            <a:defRPr cap="all"/>
          </a:pPr>
          <a:r>
            <a:rPr lang="en-US"/>
            <a:t>Over the last 30 years there has been increasing importance</a:t>
          </a:r>
        </a:p>
      </dgm:t>
    </dgm:pt>
    <dgm:pt modelId="{C79F985D-F71C-40CE-8F21-4D7A08E6553B}" type="parTrans" cxnId="{D8D51246-E739-4566-9FFC-764AF1CBA52E}">
      <dgm:prSet/>
      <dgm:spPr/>
      <dgm:t>
        <a:bodyPr/>
        <a:lstStyle/>
        <a:p>
          <a:endParaRPr lang="en-US"/>
        </a:p>
      </dgm:t>
    </dgm:pt>
    <dgm:pt modelId="{AA5CF2E7-980B-4CE8-9C69-367CECB1B250}" type="sibTrans" cxnId="{D8D51246-E739-4566-9FFC-764AF1CBA52E}">
      <dgm:prSet/>
      <dgm:spPr/>
      <dgm:t>
        <a:bodyPr/>
        <a:lstStyle/>
        <a:p>
          <a:endParaRPr lang="en-US"/>
        </a:p>
      </dgm:t>
    </dgm:pt>
    <dgm:pt modelId="{C20984B6-66D2-43B9-82F8-FD0BBC6FE710}">
      <dgm:prSet/>
      <dgm:spPr/>
      <dgm:t>
        <a:bodyPr/>
        <a:lstStyle/>
        <a:p>
          <a:pPr>
            <a:defRPr cap="all"/>
          </a:pPr>
          <a:r>
            <a:rPr lang="en-US"/>
            <a:t>This has become a concern for policy makers</a:t>
          </a:r>
        </a:p>
      </dgm:t>
    </dgm:pt>
    <dgm:pt modelId="{1C102210-988D-4F4F-A998-9FADD6753261}" type="parTrans" cxnId="{B5FC1940-0505-4A58-B202-4E4F20AFA109}">
      <dgm:prSet/>
      <dgm:spPr/>
      <dgm:t>
        <a:bodyPr/>
        <a:lstStyle/>
        <a:p>
          <a:endParaRPr lang="en-US"/>
        </a:p>
      </dgm:t>
    </dgm:pt>
    <dgm:pt modelId="{00570879-6799-452F-984D-35D4EFA36C1B}" type="sibTrans" cxnId="{B5FC1940-0505-4A58-B202-4E4F20AFA109}">
      <dgm:prSet/>
      <dgm:spPr/>
      <dgm:t>
        <a:bodyPr/>
        <a:lstStyle/>
        <a:p>
          <a:endParaRPr lang="en-US"/>
        </a:p>
      </dgm:t>
    </dgm:pt>
    <dgm:pt modelId="{02D065A4-4BF3-4A58-8EB3-9E77D897338B}">
      <dgm:prSet/>
      <dgm:spPr/>
      <dgm:t>
        <a:bodyPr/>
        <a:lstStyle/>
        <a:p>
          <a:pPr>
            <a:defRPr cap="all"/>
          </a:pPr>
          <a:r>
            <a:rPr lang="en-US"/>
            <a:t>Underpinning linked to societal processes</a:t>
          </a:r>
        </a:p>
      </dgm:t>
    </dgm:pt>
    <dgm:pt modelId="{FF9EBB70-4E9C-4A00-8153-458350E8FE4E}" type="parTrans" cxnId="{12C3F0AC-214E-4AB3-9740-B22901EB3D13}">
      <dgm:prSet/>
      <dgm:spPr/>
      <dgm:t>
        <a:bodyPr/>
        <a:lstStyle/>
        <a:p>
          <a:endParaRPr lang="en-US"/>
        </a:p>
      </dgm:t>
    </dgm:pt>
    <dgm:pt modelId="{EBB42AFB-290F-4C41-8ADA-D3F4DC941702}" type="sibTrans" cxnId="{12C3F0AC-214E-4AB3-9740-B22901EB3D13}">
      <dgm:prSet/>
      <dgm:spPr/>
      <dgm:t>
        <a:bodyPr/>
        <a:lstStyle/>
        <a:p>
          <a:endParaRPr lang="en-US"/>
        </a:p>
      </dgm:t>
    </dgm:pt>
    <dgm:pt modelId="{18B2AE1F-6804-4C96-BD77-BFE001104B16}">
      <dgm:prSet/>
      <dgm:spPr/>
      <dgm:t>
        <a:bodyPr/>
        <a:lstStyle/>
        <a:p>
          <a:pPr>
            <a:defRPr cap="all"/>
          </a:pPr>
          <a:r>
            <a:rPr lang="en-US"/>
            <a:t>‘Culture of complaint’</a:t>
          </a:r>
        </a:p>
      </dgm:t>
    </dgm:pt>
    <dgm:pt modelId="{8432843D-F47B-4B0F-9449-DA2448A1C6E1}" type="parTrans" cxnId="{0203AE39-A32E-4CC7-A45F-5DAD83F08DFD}">
      <dgm:prSet/>
      <dgm:spPr/>
      <dgm:t>
        <a:bodyPr/>
        <a:lstStyle/>
        <a:p>
          <a:endParaRPr lang="en-US"/>
        </a:p>
      </dgm:t>
    </dgm:pt>
    <dgm:pt modelId="{5DD4F500-F643-448D-93CA-B09FAC135256}" type="sibTrans" cxnId="{0203AE39-A32E-4CC7-A45F-5DAD83F08DFD}">
      <dgm:prSet/>
      <dgm:spPr/>
      <dgm:t>
        <a:bodyPr/>
        <a:lstStyle/>
        <a:p>
          <a:endParaRPr lang="en-US"/>
        </a:p>
      </dgm:t>
    </dgm:pt>
    <dgm:pt modelId="{7B7D658B-1B42-4AE9-8FB3-C3FABF9AF5AB}">
      <dgm:prSet/>
      <dgm:spPr/>
      <dgm:t>
        <a:bodyPr/>
        <a:lstStyle/>
        <a:p>
          <a:pPr>
            <a:defRPr cap="all"/>
          </a:pPr>
          <a:r>
            <a:rPr lang="en-US"/>
            <a:t>Disempowering a harmful event </a:t>
          </a:r>
        </a:p>
      </dgm:t>
    </dgm:pt>
    <dgm:pt modelId="{38256BFC-86B8-4F5F-85AF-885553C8905D}" type="parTrans" cxnId="{1EBA32D4-BAD1-4E7A-9792-7B66DFC549C3}">
      <dgm:prSet/>
      <dgm:spPr/>
      <dgm:t>
        <a:bodyPr/>
        <a:lstStyle/>
        <a:p>
          <a:endParaRPr lang="en-US"/>
        </a:p>
      </dgm:t>
    </dgm:pt>
    <dgm:pt modelId="{4518113B-C588-4C88-8D1D-435822C4BA09}" type="sibTrans" cxnId="{1EBA32D4-BAD1-4E7A-9792-7B66DFC549C3}">
      <dgm:prSet/>
      <dgm:spPr/>
      <dgm:t>
        <a:bodyPr/>
        <a:lstStyle/>
        <a:p>
          <a:endParaRPr lang="en-US"/>
        </a:p>
      </dgm:t>
    </dgm:pt>
    <dgm:pt modelId="{BABEBD48-47A6-45D2-97C5-C76A2FCB59C6}" type="pres">
      <dgm:prSet presAssocID="{0C60E1B5-A352-4C64-92FD-E67BE0643ED8}" presName="root" presStyleCnt="0">
        <dgm:presLayoutVars>
          <dgm:dir/>
          <dgm:resizeHandles val="exact"/>
        </dgm:presLayoutVars>
      </dgm:prSet>
      <dgm:spPr/>
    </dgm:pt>
    <dgm:pt modelId="{691A4790-C7D5-4B11-8F7B-4AD6C948275D}" type="pres">
      <dgm:prSet presAssocID="{6C967DB0-E7E6-4315-97E3-CB98B5E0AED1}" presName="compNode" presStyleCnt="0"/>
      <dgm:spPr/>
    </dgm:pt>
    <dgm:pt modelId="{F249DD97-4091-46C5-B6A4-DF52DB37FC08}" type="pres">
      <dgm:prSet presAssocID="{6C967DB0-E7E6-4315-97E3-CB98B5E0AED1}" presName="iconBgRect" presStyleLbl="bgShp" presStyleIdx="0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38FD7106-C2ED-406B-BE6B-C1356169A91B}" type="pres">
      <dgm:prSet presAssocID="{6C967DB0-E7E6-4315-97E3-CB98B5E0AED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253300B1-0AA2-41F2-A720-4E54389D651C}" type="pres">
      <dgm:prSet presAssocID="{6C967DB0-E7E6-4315-97E3-CB98B5E0AED1}" presName="spaceRect" presStyleCnt="0"/>
      <dgm:spPr/>
    </dgm:pt>
    <dgm:pt modelId="{96E78FD0-98D9-47FE-B5E0-F4280351EE74}" type="pres">
      <dgm:prSet presAssocID="{6C967DB0-E7E6-4315-97E3-CB98B5E0AED1}" presName="textRect" presStyleLbl="revTx" presStyleIdx="0" presStyleCnt="6">
        <dgm:presLayoutVars>
          <dgm:chMax val="1"/>
          <dgm:chPref val="1"/>
        </dgm:presLayoutVars>
      </dgm:prSet>
      <dgm:spPr/>
    </dgm:pt>
    <dgm:pt modelId="{FF4A7625-F1E6-4072-8993-1C27A2CC9AB0}" type="pres">
      <dgm:prSet presAssocID="{D42E7D9D-F26D-423D-852E-EEA1A5E34978}" presName="sibTrans" presStyleCnt="0"/>
      <dgm:spPr/>
    </dgm:pt>
    <dgm:pt modelId="{AD238AE7-1591-4183-857F-428EFFBBD085}" type="pres">
      <dgm:prSet presAssocID="{AA6EAEF8-3EB4-4B12-8FB2-559736465CD1}" presName="compNode" presStyleCnt="0"/>
      <dgm:spPr/>
    </dgm:pt>
    <dgm:pt modelId="{A26114D9-1EF4-41BF-9090-3B7686864832}" type="pres">
      <dgm:prSet presAssocID="{AA6EAEF8-3EB4-4B12-8FB2-559736465CD1}" presName="iconBgRect" presStyleLbl="bgShp" presStyleIdx="1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DA598193-D818-4230-9745-9D20D0B8A294}" type="pres">
      <dgm:prSet presAssocID="{AA6EAEF8-3EB4-4B12-8FB2-559736465CD1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561AD91D-15AF-4424-8EF9-9C13C6FAAC69}" type="pres">
      <dgm:prSet presAssocID="{AA6EAEF8-3EB4-4B12-8FB2-559736465CD1}" presName="spaceRect" presStyleCnt="0"/>
      <dgm:spPr/>
    </dgm:pt>
    <dgm:pt modelId="{4ADFA5EC-2B3A-4E73-A0F2-19A35639DE8C}" type="pres">
      <dgm:prSet presAssocID="{AA6EAEF8-3EB4-4B12-8FB2-559736465CD1}" presName="textRect" presStyleLbl="revTx" presStyleIdx="1" presStyleCnt="6">
        <dgm:presLayoutVars>
          <dgm:chMax val="1"/>
          <dgm:chPref val="1"/>
        </dgm:presLayoutVars>
      </dgm:prSet>
      <dgm:spPr/>
    </dgm:pt>
    <dgm:pt modelId="{1181AB63-BAB3-4377-BEBB-CF0DBC6825D7}" type="pres">
      <dgm:prSet presAssocID="{AA5CF2E7-980B-4CE8-9C69-367CECB1B250}" presName="sibTrans" presStyleCnt="0"/>
      <dgm:spPr/>
    </dgm:pt>
    <dgm:pt modelId="{7607A4B0-AFBE-46C7-825E-9599AB166E0D}" type="pres">
      <dgm:prSet presAssocID="{C20984B6-66D2-43B9-82F8-FD0BBC6FE710}" presName="compNode" presStyleCnt="0"/>
      <dgm:spPr/>
    </dgm:pt>
    <dgm:pt modelId="{4C22CDD7-9A5F-4384-AF0F-28E5484D0C9C}" type="pres">
      <dgm:prSet presAssocID="{C20984B6-66D2-43B9-82F8-FD0BBC6FE710}" presName="iconBgRect" presStyleLbl="bgShp" presStyleIdx="2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54D26DFE-5FB7-49F6-8321-CFCE136DD6B7}" type="pres">
      <dgm:prSet presAssocID="{C20984B6-66D2-43B9-82F8-FD0BBC6FE710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7E300CFD-060F-4F62-924F-8E50C316B6B3}" type="pres">
      <dgm:prSet presAssocID="{C20984B6-66D2-43B9-82F8-FD0BBC6FE710}" presName="spaceRect" presStyleCnt="0"/>
      <dgm:spPr/>
    </dgm:pt>
    <dgm:pt modelId="{B818E1CF-CC2A-4123-9BF7-EBADAF7AF7CE}" type="pres">
      <dgm:prSet presAssocID="{C20984B6-66D2-43B9-82F8-FD0BBC6FE710}" presName="textRect" presStyleLbl="revTx" presStyleIdx="2" presStyleCnt="6">
        <dgm:presLayoutVars>
          <dgm:chMax val="1"/>
          <dgm:chPref val="1"/>
        </dgm:presLayoutVars>
      </dgm:prSet>
      <dgm:spPr/>
    </dgm:pt>
    <dgm:pt modelId="{2E6B12B7-1A1F-451B-BF5C-9F6F754D60F5}" type="pres">
      <dgm:prSet presAssocID="{00570879-6799-452F-984D-35D4EFA36C1B}" presName="sibTrans" presStyleCnt="0"/>
      <dgm:spPr/>
    </dgm:pt>
    <dgm:pt modelId="{4D91C4F5-975F-4264-87CA-733FD0D1C648}" type="pres">
      <dgm:prSet presAssocID="{02D065A4-4BF3-4A58-8EB3-9E77D897338B}" presName="compNode" presStyleCnt="0"/>
      <dgm:spPr/>
    </dgm:pt>
    <dgm:pt modelId="{BB8C7474-7DCB-4814-87E9-531D01FF8310}" type="pres">
      <dgm:prSet presAssocID="{02D065A4-4BF3-4A58-8EB3-9E77D897338B}" presName="iconBgRect" presStyleLbl="bgShp" presStyleIdx="3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05461B45-0191-47F2-AD49-B2B4E891AFA2}" type="pres">
      <dgm:prSet presAssocID="{02D065A4-4BF3-4A58-8EB3-9E77D897338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8167751-239A-4BA7-A692-D299AA89E3D6}" type="pres">
      <dgm:prSet presAssocID="{02D065A4-4BF3-4A58-8EB3-9E77D897338B}" presName="spaceRect" presStyleCnt="0"/>
      <dgm:spPr/>
    </dgm:pt>
    <dgm:pt modelId="{27D7F009-2721-4C13-95A3-562281CF7CE9}" type="pres">
      <dgm:prSet presAssocID="{02D065A4-4BF3-4A58-8EB3-9E77D897338B}" presName="textRect" presStyleLbl="revTx" presStyleIdx="3" presStyleCnt="6">
        <dgm:presLayoutVars>
          <dgm:chMax val="1"/>
          <dgm:chPref val="1"/>
        </dgm:presLayoutVars>
      </dgm:prSet>
      <dgm:spPr/>
    </dgm:pt>
    <dgm:pt modelId="{DDAF8CB4-22CA-4CE8-B835-0B2FDC9B1E34}" type="pres">
      <dgm:prSet presAssocID="{EBB42AFB-290F-4C41-8ADA-D3F4DC941702}" presName="sibTrans" presStyleCnt="0"/>
      <dgm:spPr/>
    </dgm:pt>
    <dgm:pt modelId="{F923B0D9-CE4C-4F70-B71F-E4EA1C97BFC2}" type="pres">
      <dgm:prSet presAssocID="{18B2AE1F-6804-4C96-BD77-BFE001104B16}" presName="compNode" presStyleCnt="0"/>
      <dgm:spPr/>
    </dgm:pt>
    <dgm:pt modelId="{1BF5A00E-3260-45D1-9125-A00090D6FDEE}" type="pres">
      <dgm:prSet presAssocID="{18B2AE1F-6804-4C96-BD77-BFE001104B16}" presName="iconBgRect" presStyleLbl="bgShp" presStyleIdx="4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412BA511-92A6-4A83-B744-69A349544855}" type="pres">
      <dgm:prSet presAssocID="{18B2AE1F-6804-4C96-BD77-BFE001104B16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861A4B95-DCB6-4DE8-90E0-CDC45C70185A}" type="pres">
      <dgm:prSet presAssocID="{18B2AE1F-6804-4C96-BD77-BFE001104B16}" presName="spaceRect" presStyleCnt="0"/>
      <dgm:spPr/>
    </dgm:pt>
    <dgm:pt modelId="{5BE45D07-565C-447B-9CCC-08458DABC44C}" type="pres">
      <dgm:prSet presAssocID="{18B2AE1F-6804-4C96-BD77-BFE001104B16}" presName="textRect" presStyleLbl="revTx" presStyleIdx="4" presStyleCnt="6">
        <dgm:presLayoutVars>
          <dgm:chMax val="1"/>
          <dgm:chPref val="1"/>
        </dgm:presLayoutVars>
      </dgm:prSet>
      <dgm:spPr/>
    </dgm:pt>
    <dgm:pt modelId="{D99D6464-13BE-48AB-8191-B739FEDDC7C2}" type="pres">
      <dgm:prSet presAssocID="{5DD4F500-F643-448D-93CA-B09FAC135256}" presName="sibTrans" presStyleCnt="0"/>
      <dgm:spPr/>
    </dgm:pt>
    <dgm:pt modelId="{3627A412-6B7C-47E5-BB4A-4D4DAD8C7189}" type="pres">
      <dgm:prSet presAssocID="{7B7D658B-1B42-4AE9-8FB3-C3FABF9AF5AB}" presName="compNode" presStyleCnt="0"/>
      <dgm:spPr/>
    </dgm:pt>
    <dgm:pt modelId="{495DCCCA-A736-46FC-A13E-20960CADF7DA}" type="pres">
      <dgm:prSet presAssocID="{7B7D658B-1B42-4AE9-8FB3-C3FABF9AF5AB}" presName="iconBgRect" presStyleLbl="bgShp" presStyleIdx="5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66EEAF56-A164-4CA8-8F62-D6BFFB172617}" type="pres">
      <dgm:prSet presAssocID="{7B7D658B-1B42-4AE9-8FB3-C3FABF9AF5A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works"/>
        </a:ext>
      </dgm:extLst>
    </dgm:pt>
    <dgm:pt modelId="{D3CD38D4-2241-460A-962B-ADA653BF8DE8}" type="pres">
      <dgm:prSet presAssocID="{7B7D658B-1B42-4AE9-8FB3-C3FABF9AF5AB}" presName="spaceRect" presStyleCnt="0"/>
      <dgm:spPr/>
    </dgm:pt>
    <dgm:pt modelId="{774F34A4-08B1-415F-BCC1-516E0DAB2848}" type="pres">
      <dgm:prSet presAssocID="{7B7D658B-1B42-4AE9-8FB3-C3FABF9AF5AB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358EB40F-ED31-4190-8F1B-612287430713}" type="presOf" srcId="{0C60E1B5-A352-4C64-92FD-E67BE0643ED8}" destId="{BABEBD48-47A6-45D2-97C5-C76A2FCB59C6}" srcOrd="0" destOrd="0" presId="urn:microsoft.com/office/officeart/2018/5/layout/IconLeafLabelList"/>
    <dgm:cxn modelId="{FDB2AC25-6E08-44B7-B393-B9C15C2F7D64}" type="presOf" srcId="{6C967DB0-E7E6-4315-97E3-CB98B5E0AED1}" destId="{96E78FD0-98D9-47FE-B5E0-F4280351EE74}" srcOrd="0" destOrd="0" presId="urn:microsoft.com/office/officeart/2018/5/layout/IconLeafLabelList"/>
    <dgm:cxn modelId="{0203AE39-A32E-4CC7-A45F-5DAD83F08DFD}" srcId="{0C60E1B5-A352-4C64-92FD-E67BE0643ED8}" destId="{18B2AE1F-6804-4C96-BD77-BFE001104B16}" srcOrd="4" destOrd="0" parTransId="{8432843D-F47B-4B0F-9449-DA2448A1C6E1}" sibTransId="{5DD4F500-F643-448D-93CA-B09FAC135256}"/>
    <dgm:cxn modelId="{B5FC1940-0505-4A58-B202-4E4F20AFA109}" srcId="{0C60E1B5-A352-4C64-92FD-E67BE0643ED8}" destId="{C20984B6-66D2-43B9-82F8-FD0BBC6FE710}" srcOrd="2" destOrd="0" parTransId="{1C102210-988D-4F4F-A998-9FADD6753261}" sibTransId="{00570879-6799-452F-984D-35D4EFA36C1B}"/>
    <dgm:cxn modelId="{26ACA663-73E9-4ADB-BD29-490A73150D06}" type="presOf" srcId="{7B7D658B-1B42-4AE9-8FB3-C3FABF9AF5AB}" destId="{774F34A4-08B1-415F-BCC1-516E0DAB2848}" srcOrd="0" destOrd="0" presId="urn:microsoft.com/office/officeart/2018/5/layout/IconLeafLabelList"/>
    <dgm:cxn modelId="{D8D51246-E739-4566-9FFC-764AF1CBA52E}" srcId="{0C60E1B5-A352-4C64-92FD-E67BE0643ED8}" destId="{AA6EAEF8-3EB4-4B12-8FB2-559736465CD1}" srcOrd="1" destOrd="0" parTransId="{C79F985D-F71C-40CE-8F21-4D7A08E6553B}" sibTransId="{AA5CF2E7-980B-4CE8-9C69-367CECB1B250}"/>
    <dgm:cxn modelId="{4747E973-19B7-4C28-BC41-9E6CC7369D12}" type="presOf" srcId="{18B2AE1F-6804-4C96-BD77-BFE001104B16}" destId="{5BE45D07-565C-447B-9CCC-08458DABC44C}" srcOrd="0" destOrd="0" presId="urn:microsoft.com/office/officeart/2018/5/layout/IconLeafLabelList"/>
    <dgm:cxn modelId="{330E948B-5D0A-4FCB-9BC4-4F88CBB415C4}" type="presOf" srcId="{C20984B6-66D2-43B9-82F8-FD0BBC6FE710}" destId="{B818E1CF-CC2A-4123-9BF7-EBADAF7AF7CE}" srcOrd="0" destOrd="0" presId="urn:microsoft.com/office/officeart/2018/5/layout/IconLeafLabelList"/>
    <dgm:cxn modelId="{7FDD5A9A-4F87-40A9-82B1-A3A389966EAE}" srcId="{0C60E1B5-A352-4C64-92FD-E67BE0643ED8}" destId="{6C967DB0-E7E6-4315-97E3-CB98B5E0AED1}" srcOrd="0" destOrd="0" parTransId="{1995CE33-C1C1-43F9-BFC4-B2FB93F1DE2E}" sibTransId="{D42E7D9D-F26D-423D-852E-EEA1A5E34978}"/>
    <dgm:cxn modelId="{12C3F0AC-214E-4AB3-9740-B22901EB3D13}" srcId="{0C60E1B5-A352-4C64-92FD-E67BE0643ED8}" destId="{02D065A4-4BF3-4A58-8EB3-9E77D897338B}" srcOrd="3" destOrd="0" parTransId="{FF9EBB70-4E9C-4A00-8153-458350E8FE4E}" sibTransId="{EBB42AFB-290F-4C41-8ADA-D3F4DC941702}"/>
    <dgm:cxn modelId="{1EBA32D4-BAD1-4E7A-9792-7B66DFC549C3}" srcId="{0C60E1B5-A352-4C64-92FD-E67BE0643ED8}" destId="{7B7D658B-1B42-4AE9-8FB3-C3FABF9AF5AB}" srcOrd="5" destOrd="0" parTransId="{38256BFC-86B8-4F5F-85AF-885553C8905D}" sibTransId="{4518113B-C588-4C88-8D1D-435822C4BA09}"/>
    <dgm:cxn modelId="{CCF97CEE-C214-4AB8-AA85-7EF027CB40C8}" type="presOf" srcId="{02D065A4-4BF3-4A58-8EB3-9E77D897338B}" destId="{27D7F009-2721-4C13-95A3-562281CF7CE9}" srcOrd="0" destOrd="0" presId="urn:microsoft.com/office/officeart/2018/5/layout/IconLeafLabelList"/>
    <dgm:cxn modelId="{8A6CB4FF-6E7A-4C51-892B-895EB9CAB300}" type="presOf" srcId="{AA6EAEF8-3EB4-4B12-8FB2-559736465CD1}" destId="{4ADFA5EC-2B3A-4E73-A0F2-19A35639DE8C}" srcOrd="0" destOrd="0" presId="urn:microsoft.com/office/officeart/2018/5/layout/IconLeafLabelList"/>
    <dgm:cxn modelId="{E59469FB-E038-47A1-AB2A-55CA773B1578}" type="presParOf" srcId="{BABEBD48-47A6-45D2-97C5-C76A2FCB59C6}" destId="{691A4790-C7D5-4B11-8F7B-4AD6C948275D}" srcOrd="0" destOrd="0" presId="urn:microsoft.com/office/officeart/2018/5/layout/IconLeafLabelList"/>
    <dgm:cxn modelId="{154C2561-7631-48C4-858D-1C7FE88196CD}" type="presParOf" srcId="{691A4790-C7D5-4B11-8F7B-4AD6C948275D}" destId="{F249DD97-4091-46C5-B6A4-DF52DB37FC08}" srcOrd="0" destOrd="0" presId="urn:microsoft.com/office/officeart/2018/5/layout/IconLeafLabelList"/>
    <dgm:cxn modelId="{4FD448AB-118F-47DB-A51F-2E4AFFB096C2}" type="presParOf" srcId="{691A4790-C7D5-4B11-8F7B-4AD6C948275D}" destId="{38FD7106-C2ED-406B-BE6B-C1356169A91B}" srcOrd="1" destOrd="0" presId="urn:microsoft.com/office/officeart/2018/5/layout/IconLeafLabelList"/>
    <dgm:cxn modelId="{AF33704C-D095-4A24-B80E-20C4CBA96C7C}" type="presParOf" srcId="{691A4790-C7D5-4B11-8F7B-4AD6C948275D}" destId="{253300B1-0AA2-41F2-A720-4E54389D651C}" srcOrd="2" destOrd="0" presId="urn:microsoft.com/office/officeart/2018/5/layout/IconLeafLabelList"/>
    <dgm:cxn modelId="{DE9A111B-2EC6-4203-860F-B78F2BA08664}" type="presParOf" srcId="{691A4790-C7D5-4B11-8F7B-4AD6C948275D}" destId="{96E78FD0-98D9-47FE-B5E0-F4280351EE74}" srcOrd="3" destOrd="0" presId="urn:microsoft.com/office/officeart/2018/5/layout/IconLeafLabelList"/>
    <dgm:cxn modelId="{29948F86-934C-47AC-BF6F-064B81F858F1}" type="presParOf" srcId="{BABEBD48-47A6-45D2-97C5-C76A2FCB59C6}" destId="{FF4A7625-F1E6-4072-8993-1C27A2CC9AB0}" srcOrd="1" destOrd="0" presId="urn:microsoft.com/office/officeart/2018/5/layout/IconLeafLabelList"/>
    <dgm:cxn modelId="{8D19A50F-E2CA-4966-89C8-A1933E0007C7}" type="presParOf" srcId="{BABEBD48-47A6-45D2-97C5-C76A2FCB59C6}" destId="{AD238AE7-1591-4183-857F-428EFFBBD085}" srcOrd="2" destOrd="0" presId="urn:microsoft.com/office/officeart/2018/5/layout/IconLeafLabelList"/>
    <dgm:cxn modelId="{55BF770A-61E9-4045-AC4E-301176180F05}" type="presParOf" srcId="{AD238AE7-1591-4183-857F-428EFFBBD085}" destId="{A26114D9-1EF4-41BF-9090-3B7686864832}" srcOrd="0" destOrd="0" presId="urn:microsoft.com/office/officeart/2018/5/layout/IconLeafLabelList"/>
    <dgm:cxn modelId="{663A538B-C145-481E-8E35-3308D17484A2}" type="presParOf" srcId="{AD238AE7-1591-4183-857F-428EFFBBD085}" destId="{DA598193-D818-4230-9745-9D20D0B8A294}" srcOrd="1" destOrd="0" presId="urn:microsoft.com/office/officeart/2018/5/layout/IconLeafLabelList"/>
    <dgm:cxn modelId="{8FABDD87-53DD-4D38-8C60-296E5C498F11}" type="presParOf" srcId="{AD238AE7-1591-4183-857F-428EFFBBD085}" destId="{561AD91D-15AF-4424-8EF9-9C13C6FAAC69}" srcOrd="2" destOrd="0" presId="urn:microsoft.com/office/officeart/2018/5/layout/IconLeafLabelList"/>
    <dgm:cxn modelId="{FEE2489D-A640-41AA-9947-C468345D7CC3}" type="presParOf" srcId="{AD238AE7-1591-4183-857F-428EFFBBD085}" destId="{4ADFA5EC-2B3A-4E73-A0F2-19A35639DE8C}" srcOrd="3" destOrd="0" presId="urn:microsoft.com/office/officeart/2018/5/layout/IconLeafLabelList"/>
    <dgm:cxn modelId="{1DC825CA-B0AC-43E9-B051-C967172E7F0C}" type="presParOf" srcId="{BABEBD48-47A6-45D2-97C5-C76A2FCB59C6}" destId="{1181AB63-BAB3-4377-BEBB-CF0DBC6825D7}" srcOrd="3" destOrd="0" presId="urn:microsoft.com/office/officeart/2018/5/layout/IconLeafLabelList"/>
    <dgm:cxn modelId="{6FC15FC6-08BB-44F3-965C-24A07092712E}" type="presParOf" srcId="{BABEBD48-47A6-45D2-97C5-C76A2FCB59C6}" destId="{7607A4B0-AFBE-46C7-825E-9599AB166E0D}" srcOrd="4" destOrd="0" presId="urn:microsoft.com/office/officeart/2018/5/layout/IconLeafLabelList"/>
    <dgm:cxn modelId="{261F242A-D9F5-4838-B367-5AD4154CEBE5}" type="presParOf" srcId="{7607A4B0-AFBE-46C7-825E-9599AB166E0D}" destId="{4C22CDD7-9A5F-4384-AF0F-28E5484D0C9C}" srcOrd="0" destOrd="0" presId="urn:microsoft.com/office/officeart/2018/5/layout/IconLeafLabelList"/>
    <dgm:cxn modelId="{13094728-1154-4CE9-A6D2-D9C94B336674}" type="presParOf" srcId="{7607A4B0-AFBE-46C7-825E-9599AB166E0D}" destId="{54D26DFE-5FB7-49F6-8321-CFCE136DD6B7}" srcOrd="1" destOrd="0" presId="urn:microsoft.com/office/officeart/2018/5/layout/IconLeafLabelList"/>
    <dgm:cxn modelId="{B2965802-F70C-47ED-BB25-43943DF3CF05}" type="presParOf" srcId="{7607A4B0-AFBE-46C7-825E-9599AB166E0D}" destId="{7E300CFD-060F-4F62-924F-8E50C316B6B3}" srcOrd="2" destOrd="0" presId="urn:microsoft.com/office/officeart/2018/5/layout/IconLeafLabelList"/>
    <dgm:cxn modelId="{DB9B6988-B092-493E-B42C-BC29A45A787C}" type="presParOf" srcId="{7607A4B0-AFBE-46C7-825E-9599AB166E0D}" destId="{B818E1CF-CC2A-4123-9BF7-EBADAF7AF7CE}" srcOrd="3" destOrd="0" presId="urn:microsoft.com/office/officeart/2018/5/layout/IconLeafLabelList"/>
    <dgm:cxn modelId="{34C9DE4E-2616-49ED-92AF-E633DB5DD0FE}" type="presParOf" srcId="{BABEBD48-47A6-45D2-97C5-C76A2FCB59C6}" destId="{2E6B12B7-1A1F-451B-BF5C-9F6F754D60F5}" srcOrd="5" destOrd="0" presId="urn:microsoft.com/office/officeart/2018/5/layout/IconLeafLabelList"/>
    <dgm:cxn modelId="{D3732959-6845-4385-A1CF-156DD9FC3D5C}" type="presParOf" srcId="{BABEBD48-47A6-45D2-97C5-C76A2FCB59C6}" destId="{4D91C4F5-975F-4264-87CA-733FD0D1C648}" srcOrd="6" destOrd="0" presId="urn:microsoft.com/office/officeart/2018/5/layout/IconLeafLabelList"/>
    <dgm:cxn modelId="{33A64B65-1731-4DC3-BB4D-B14301208AD1}" type="presParOf" srcId="{4D91C4F5-975F-4264-87CA-733FD0D1C648}" destId="{BB8C7474-7DCB-4814-87E9-531D01FF8310}" srcOrd="0" destOrd="0" presId="urn:microsoft.com/office/officeart/2018/5/layout/IconLeafLabelList"/>
    <dgm:cxn modelId="{8D31C510-5010-4267-8A83-871D9638C37A}" type="presParOf" srcId="{4D91C4F5-975F-4264-87CA-733FD0D1C648}" destId="{05461B45-0191-47F2-AD49-B2B4E891AFA2}" srcOrd="1" destOrd="0" presId="urn:microsoft.com/office/officeart/2018/5/layout/IconLeafLabelList"/>
    <dgm:cxn modelId="{4DBE2ADE-04DB-46B3-AFCF-29FC4254D119}" type="presParOf" srcId="{4D91C4F5-975F-4264-87CA-733FD0D1C648}" destId="{28167751-239A-4BA7-A692-D299AA89E3D6}" srcOrd="2" destOrd="0" presId="urn:microsoft.com/office/officeart/2018/5/layout/IconLeafLabelList"/>
    <dgm:cxn modelId="{46D036C6-371F-415C-8EDE-496FFF93B21E}" type="presParOf" srcId="{4D91C4F5-975F-4264-87CA-733FD0D1C648}" destId="{27D7F009-2721-4C13-95A3-562281CF7CE9}" srcOrd="3" destOrd="0" presId="urn:microsoft.com/office/officeart/2018/5/layout/IconLeafLabelList"/>
    <dgm:cxn modelId="{05941970-EAEB-4038-882F-4B6A18F29C5F}" type="presParOf" srcId="{BABEBD48-47A6-45D2-97C5-C76A2FCB59C6}" destId="{DDAF8CB4-22CA-4CE8-B835-0B2FDC9B1E34}" srcOrd="7" destOrd="0" presId="urn:microsoft.com/office/officeart/2018/5/layout/IconLeafLabelList"/>
    <dgm:cxn modelId="{58FEC53D-9996-4878-9AA6-26F4F5B6B434}" type="presParOf" srcId="{BABEBD48-47A6-45D2-97C5-C76A2FCB59C6}" destId="{F923B0D9-CE4C-4F70-B71F-E4EA1C97BFC2}" srcOrd="8" destOrd="0" presId="urn:microsoft.com/office/officeart/2018/5/layout/IconLeafLabelList"/>
    <dgm:cxn modelId="{EABA6DC2-AD3F-4DFC-9DEC-C8362800D56F}" type="presParOf" srcId="{F923B0D9-CE4C-4F70-B71F-E4EA1C97BFC2}" destId="{1BF5A00E-3260-45D1-9125-A00090D6FDEE}" srcOrd="0" destOrd="0" presId="urn:microsoft.com/office/officeart/2018/5/layout/IconLeafLabelList"/>
    <dgm:cxn modelId="{D808B2D6-5D7E-4E90-BB21-2FD9351E6384}" type="presParOf" srcId="{F923B0D9-CE4C-4F70-B71F-E4EA1C97BFC2}" destId="{412BA511-92A6-4A83-B744-69A349544855}" srcOrd="1" destOrd="0" presId="urn:microsoft.com/office/officeart/2018/5/layout/IconLeafLabelList"/>
    <dgm:cxn modelId="{172102F4-2E3A-4639-8C68-55539466125E}" type="presParOf" srcId="{F923B0D9-CE4C-4F70-B71F-E4EA1C97BFC2}" destId="{861A4B95-DCB6-4DE8-90E0-CDC45C70185A}" srcOrd="2" destOrd="0" presId="urn:microsoft.com/office/officeart/2018/5/layout/IconLeafLabelList"/>
    <dgm:cxn modelId="{7C925DC4-9B0D-4949-8878-362CF73E8D93}" type="presParOf" srcId="{F923B0D9-CE4C-4F70-B71F-E4EA1C97BFC2}" destId="{5BE45D07-565C-447B-9CCC-08458DABC44C}" srcOrd="3" destOrd="0" presId="urn:microsoft.com/office/officeart/2018/5/layout/IconLeafLabelList"/>
    <dgm:cxn modelId="{11E0893E-62FF-41A5-B948-167A814AA926}" type="presParOf" srcId="{BABEBD48-47A6-45D2-97C5-C76A2FCB59C6}" destId="{D99D6464-13BE-48AB-8191-B739FEDDC7C2}" srcOrd="9" destOrd="0" presId="urn:microsoft.com/office/officeart/2018/5/layout/IconLeafLabelList"/>
    <dgm:cxn modelId="{C35E767C-2E48-4C3E-98D1-7FDC6A885EFB}" type="presParOf" srcId="{BABEBD48-47A6-45D2-97C5-C76A2FCB59C6}" destId="{3627A412-6B7C-47E5-BB4A-4D4DAD8C7189}" srcOrd="10" destOrd="0" presId="urn:microsoft.com/office/officeart/2018/5/layout/IconLeafLabelList"/>
    <dgm:cxn modelId="{61E48122-515B-42FD-ACC3-8D589716BDA9}" type="presParOf" srcId="{3627A412-6B7C-47E5-BB4A-4D4DAD8C7189}" destId="{495DCCCA-A736-46FC-A13E-20960CADF7DA}" srcOrd="0" destOrd="0" presId="urn:microsoft.com/office/officeart/2018/5/layout/IconLeafLabelList"/>
    <dgm:cxn modelId="{6DE9E313-BCCF-477F-A70D-8A40225E6A73}" type="presParOf" srcId="{3627A412-6B7C-47E5-BB4A-4D4DAD8C7189}" destId="{66EEAF56-A164-4CA8-8F62-D6BFFB172617}" srcOrd="1" destOrd="0" presId="urn:microsoft.com/office/officeart/2018/5/layout/IconLeafLabelList"/>
    <dgm:cxn modelId="{D5B463F9-7E7A-4E2D-A7CC-CD5876630E7B}" type="presParOf" srcId="{3627A412-6B7C-47E5-BB4A-4D4DAD8C7189}" destId="{D3CD38D4-2241-460A-962B-ADA653BF8DE8}" srcOrd="2" destOrd="0" presId="urn:microsoft.com/office/officeart/2018/5/layout/IconLeafLabelList"/>
    <dgm:cxn modelId="{53460BEE-3B37-4053-BF82-096FCD61BEDA}" type="presParOf" srcId="{3627A412-6B7C-47E5-BB4A-4D4DAD8C7189}" destId="{774F34A4-08B1-415F-BCC1-516E0DAB284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B968D-70B4-4DC0-B99A-05F465A10C73}">
      <dsp:nvSpPr>
        <dsp:cNvPr id="0" name=""/>
        <dsp:cNvSpPr/>
      </dsp:nvSpPr>
      <dsp:spPr>
        <a:xfrm>
          <a:off x="3024" y="1299423"/>
          <a:ext cx="2159146" cy="13710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2323BB-461D-4187-A369-31B6BE7BD358}">
      <dsp:nvSpPr>
        <dsp:cNvPr id="0" name=""/>
        <dsp:cNvSpPr/>
      </dsp:nvSpPr>
      <dsp:spPr>
        <a:xfrm>
          <a:off x="242929" y="1527333"/>
          <a:ext cx="2159146" cy="1371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Must have ability to carry out risk assessment </a:t>
          </a:r>
          <a:endParaRPr lang="en-US" sz="2000" kern="1200"/>
        </a:p>
      </dsp:txBody>
      <dsp:txXfrm>
        <a:off x="283086" y="1567490"/>
        <a:ext cx="2078832" cy="1290744"/>
      </dsp:txXfrm>
    </dsp:sp>
    <dsp:sp modelId="{F413F15B-BF2D-411C-A50F-A52CB0D5021C}">
      <dsp:nvSpPr>
        <dsp:cNvPr id="0" name=""/>
        <dsp:cNvSpPr/>
      </dsp:nvSpPr>
      <dsp:spPr>
        <a:xfrm>
          <a:off x="2641981" y="1299423"/>
          <a:ext cx="2159146" cy="13710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DC58C-7EE7-446F-B5DC-27F16A15AC72}">
      <dsp:nvSpPr>
        <dsp:cNvPr id="0" name=""/>
        <dsp:cNvSpPr/>
      </dsp:nvSpPr>
      <dsp:spPr>
        <a:xfrm>
          <a:off x="2881886" y="1527333"/>
          <a:ext cx="2159146" cy="1371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Have experience of dealing with challenging situations</a:t>
          </a:r>
          <a:endParaRPr lang="en-US" sz="2000" kern="1200"/>
        </a:p>
      </dsp:txBody>
      <dsp:txXfrm>
        <a:off x="2922043" y="1567490"/>
        <a:ext cx="2078832" cy="1290744"/>
      </dsp:txXfrm>
    </dsp:sp>
    <dsp:sp modelId="{634AD32D-BDB2-4C4E-8874-B21663E89FB2}">
      <dsp:nvSpPr>
        <dsp:cNvPr id="0" name=""/>
        <dsp:cNvSpPr/>
      </dsp:nvSpPr>
      <dsp:spPr>
        <a:xfrm>
          <a:off x="5280938" y="1299423"/>
          <a:ext cx="2159146" cy="13710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E44A0-53B7-475B-BB66-0B39E0B6577E}">
      <dsp:nvSpPr>
        <dsp:cNvPr id="0" name=""/>
        <dsp:cNvSpPr/>
      </dsp:nvSpPr>
      <dsp:spPr>
        <a:xfrm>
          <a:off x="5520843" y="1527333"/>
          <a:ext cx="2159146" cy="1371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Demonstrate a high degree of accuracy</a:t>
          </a:r>
          <a:endParaRPr lang="en-US" sz="2000" kern="1200"/>
        </a:p>
      </dsp:txBody>
      <dsp:txXfrm>
        <a:off x="5561000" y="1567490"/>
        <a:ext cx="2078832" cy="1290744"/>
      </dsp:txXfrm>
    </dsp:sp>
    <dsp:sp modelId="{29595891-87A6-4B32-BD05-71FC5E53C69A}">
      <dsp:nvSpPr>
        <dsp:cNvPr id="0" name=""/>
        <dsp:cNvSpPr/>
      </dsp:nvSpPr>
      <dsp:spPr>
        <a:xfrm>
          <a:off x="7919895" y="1299423"/>
          <a:ext cx="2159146" cy="13710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49713-3EF6-4DE6-8CC1-149795765755}">
      <dsp:nvSpPr>
        <dsp:cNvPr id="0" name=""/>
        <dsp:cNvSpPr/>
      </dsp:nvSpPr>
      <dsp:spPr>
        <a:xfrm>
          <a:off x="8159800" y="1527333"/>
          <a:ext cx="2159146" cy="1371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To be proficient in the use of Microsoft Word</a:t>
          </a:r>
          <a:endParaRPr lang="en-US" sz="2000" kern="1200"/>
        </a:p>
      </dsp:txBody>
      <dsp:txXfrm>
        <a:off x="8199957" y="1567490"/>
        <a:ext cx="2078832" cy="12907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4C27D3-F93B-4AD5-9BAC-AF049A9C80FF}">
      <dsp:nvSpPr>
        <dsp:cNvPr id="0" name=""/>
        <dsp:cNvSpPr/>
      </dsp:nvSpPr>
      <dsp:spPr>
        <a:xfrm>
          <a:off x="0" y="2001"/>
          <a:ext cx="6692813" cy="10145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80CBC1-FD17-49BD-9102-9D6E12C14F7B}">
      <dsp:nvSpPr>
        <dsp:cNvPr id="0" name=""/>
        <dsp:cNvSpPr/>
      </dsp:nvSpPr>
      <dsp:spPr>
        <a:xfrm>
          <a:off x="306906" y="230279"/>
          <a:ext cx="558011" cy="5580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FB1EE3-E892-494C-B180-BBED6C96223E}">
      <dsp:nvSpPr>
        <dsp:cNvPr id="0" name=""/>
        <dsp:cNvSpPr/>
      </dsp:nvSpPr>
      <dsp:spPr>
        <a:xfrm>
          <a:off x="1171823" y="2001"/>
          <a:ext cx="5520990" cy="101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375" tIns="107375" rIns="107375" bIns="1073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Code of Ethics is issued under section 39a of the Police Act 1996</a:t>
          </a:r>
          <a:endParaRPr lang="en-US" sz="2200" kern="1200"/>
        </a:p>
      </dsp:txBody>
      <dsp:txXfrm>
        <a:off x="1171823" y="2001"/>
        <a:ext cx="5520990" cy="1014565"/>
      </dsp:txXfrm>
    </dsp:sp>
    <dsp:sp modelId="{18762BF8-D76A-4AB2-A3D0-1F4E5EF35262}">
      <dsp:nvSpPr>
        <dsp:cNvPr id="0" name=""/>
        <dsp:cNvSpPr/>
      </dsp:nvSpPr>
      <dsp:spPr>
        <a:xfrm>
          <a:off x="0" y="1270208"/>
          <a:ext cx="6692813" cy="10145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E6578-1625-4015-BD0C-4DC8B7A41DA8}">
      <dsp:nvSpPr>
        <dsp:cNvPr id="0" name=""/>
        <dsp:cNvSpPr/>
      </dsp:nvSpPr>
      <dsp:spPr>
        <a:xfrm>
          <a:off x="306906" y="1498486"/>
          <a:ext cx="558011" cy="5580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A5116-153C-490B-865B-AEC2906BDD8D}">
      <dsp:nvSpPr>
        <dsp:cNvPr id="0" name=""/>
        <dsp:cNvSpPr/>
      </dsp:nvSpPr>
      <dsp:spPr>
        <a:xfrm>
          <a:off x="1171823" y="1270208"/>
          <a:ext cx="5520990" cy="101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375" tIns="107375" rIns="107375" bIns="1073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Aim is to ensure each member delivers the highest professional standards</a:t>
          </a:r>
          <a:endParaRPr lang="en-US" sz="2200" kern="1200"/>
        </a:p>
      </dsp:txBody>
      <dsp:txXfrm>
        <a:off x="1171823" y="1270208"/>
        <a:ext cx="5520990" cy="1014565"/>
      </dsp:txXfrm>
    </dsp:sp>
    <dsp:sp modelId="{E23572CC-BE74-47AD-AE7F-D23763FEFE16}">
      <dsp:nvSpPr>
        <dsp:cNvPr id="0" name=""/>
        <dsp:cNvSpPr/>
      </dsp:nvSpPr>
      <dsp:spPr>
        <a:xfrm>
          <a:off x="0" y="2538415"/>
          <a:ext cx="6692813" cy="10145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83696E-0979-4A5D-BC1E-B0267B1C7ED0}">
      <dsp:nvSpPr>
        <dsp:cNvPr id="0" name=""/>
        <dsp:cNvSpPr/>
      </dsp:nvSpPr>
      <dsp:spPr>
        <a:xfrm>
          <a:off x="306906" y="2766692"/>
          <a:ext cx="558011" cy="5580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78D68F-8017-483B-B083-BEBF3F196728}">
      <dsp:nvSpPr>
        <dsp:cNvPr id="0" name=""/>
        <dsp:cNvSpPr/>
      </dsp:nvSpPr>
      <dsp:spPr>
        <a:xfrm>
          <a:off x="1171823" y="2538415"/>
          <a:ext cx="5520990" cy="101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375" tIns="107375" rIns="107375" bIns="1073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college of policing arrived at nine key standards</a:t>
          </a:r>
          <a:endParaRPr lang="en-US" sz="2200" kern="1200"/>
        </a:p>
      </dsp:txBody>
      <dsp:txXfrm>
        <a:off x="1171823" y="2538415"/>
        <a:ext cx="5520990" cy="1014565"/>
      </dsp:txXfrm>
    </dsp:sp>
    <dsp:sp modelId="{1135D946-F7AB-4F82-A54F-2B4D76057198}">
      <dsp:nvSpPr>
        <dsp:cNvPr id="0" name=""/>
        <dsp:cNvSpPr/>
      </dsp:nvSpPr>
      <dsp:spPr>
        <a:xfrm>
          <a:off x="0" y="3806622"/>
          <a:ext cx="6692813" cy="10145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852155-73F1-44B8-AF7C-3793AD3CC9E9}">
      <dsp:nvSpPr>
        <dsp:cNvPr id="0" name=""/>
        <dsp:cNvSpPr/>
      </dsp:nvSpPr>
      <dsp:spPr>
        <a:xfrm>
          <a:off x="306906" y="4034899"/>
          <a:ext cx="558011" cy="55801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2EA29F-45E4-47A8-B443-165071C39847}">
      <dsp:nvSpPr>
        <dsp:cNvPr id="0" name=""/>
        <dsp:cNvSpPr/>
      </dsp:nvSpPr>
      <dsp:spPr>
        <a:xfrm>
          <a:off x="1171823" y="3806622"/>
          <a:ext cx="5520990" cy="101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375" tIns="107375" rIns="107375" bIns="1073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Based on the Nolan Principles</a:t>
          </a:r>
          <a:endParaRPr lang="en-US" sz="2200" kern="1200"/>
        </a:p>
      </dsp:txBody>
      <dsp:txXfrm>
        <a:off x="1171823" y="3806622"/>
        <a:ext cx="5520990" cy="10145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95193-7530-4B35-9838-2BC6354C47D6}">
      <dsp:nvSpPr>
        <dsp:cNvPr id="0" name=""/>
        <dsp:cNvSpPr/>
      </dsp:nvSpPr>
      <dsp:spPr>
        <a:xfrm>
          <a:off x="2141700" y="1354"/>
          <a:ext cx="2409413" cy="51281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Accountability</a:t>
          </a:r>
          <a:endParaRPr lang="en-US" sz="2400" kern="1200"/>
        </a:p>
      </dsp:txBody>
      <dsp:txXfrm>
        <a:off x="2166734" y="26388"/>
        <a:ext cx="2359345" cy="462749"/>
      </dsp:txXfrm>
    </dsp:sp>
    <dsp:sp modelId="{76B929E9-25E5-46D2-8469-D4FE03E4B60D}">
      <dsp:nvSpPr>
        <dsp:cNvPr id="0" name=""/>
        <dsp:cNvSpPr/>
      </dsp:nvSpPr>
      <dsp:spPr>
        <a:xfrm>
          <a:off x="2141700" y="539812"/>
          <a:ext cx="2409413" cy="51281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Integrity</a:t>
          </a:r>
          <a:endParaRPr lang="en-US" sz="2400" kern="1200"/>
        </a:p>
      </dsp:txBody>
      <dsp:txXfrm>
        <a:off x="2166734" y="564846"/>
        <a:ext cx="2359345" cy="462749"/>
      </dsp:txXfrm>
    </dsp:sp>
    <dsp:sp modelId="{FF50ED67-A6CC-4764-9D1A-6BA969D01258}">
      <dsp:nvSpPr>
        <dsp:cNvPr id="0" name=""/>
        <dsp:cNvSpPr/>
      </dsp:nvSpPr>
      <dsp:spPr>
        <a:xfrm>
          <a:off x="2141700" y="1078270"/>
          <a:ext cx="2409413" cy="51281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Openness</a:t>
          </a:r>
          <a:endParaRPr lang="en-US" sz="2400" kern="1200"/>
        </a:p>
      </dsp:txBody>
      <dsp:txXfrm>
        <a:off x="2166734" y="1103304"/>
        <a:ext cx="2359345" cy="462749"/>
      </dsp:txXfrm>
    </dsp:sp>
    <dsp:sp modelId="{CAE626FA-487C-4047-A03E-A5C08E43D059}">
      <dsp:nvSpPr>
        <dsp:cNvPr id="0" name=""/>
        <dsp:cNvSpPr/>
      </dsp:nvSpPr>
      <dsp:spPr>
        <a:xfrm>
          <a:off x="2141700" y="1616728"/>
          <a:ext cx="2409413" cy="51281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Fairness</a:t>
          </a:r>
          <a:endParaRPr lang="en-US" sz="2400" kern="1200"/>
        </a:p>
      </dsp:txBody>
      <dsp:txXfrm>
        <a:off x="2166734" y="1641762"/>
        <a:ext cx="2359345" cy="462749"/>
      </dsp:txXfrm>
    </dsp:sp>
    <dsp:sp modelId="{831CE0EE-96FD-476C-97D9-5F077778E757}">
      <dsp:nvSpPr>
        <dsp:cNvPr id="0" name=""/>
        <dsp:cNvSpPr/>
      </dsp:nvSpPr>
      <dsp:spPr>
        <a:xfrm>
          <a:off x="2141700" y="2155186"/>
          <a:ext cx="2409413" cy="512817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Leadership</a:t>
          </a:r>
          <a:endParaRPr lang="en-US" sz="2400" kern="1200"/>
        </a:p>
      </dsp:txBody>
      <dsp:txXfrm>
        <a:off x="2166734" y="2180220"/>
        <a:ext cx="2359345" cy="462749"/>
      </dsp:txXfrm>
    </dsp:sp>
    <dsp:sp modelId="{122CDE73-DAA9-4331-BED8-515C16CAAD46}">
      <dsp:nvSpPr>
        <dsp:cNvPr id="0" name=""/>
        <dsp:cNvSpPr/>
      </dsp:nvSpPr>
      <dsp:spPr>
        <a:xfrm>
          <a:off x="2141700" y="2693644"/>
          <a:ext cx="2409413" cy="51281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Respect</a:t>
          </a:r>
          <a:endParaRPr lang="en-US" sz="2400" kern="1200"/>
        </a:p>
      </dsp:txBody>
      <dsp:txXfrm>
        <a:off x="2166734" y="2718678"/>
        <a:ext cx="2359345" cy="462749"/>
      </dsp:txXfrm>
    </dsp:sp>
    <dsp:sp modelId="{67C1A1AA-EC67-42BB-AC8B-984607B5EF70}">
      <dsp:nvSpPr>
        <dsp:cNvPr id="0" name=""/>
        <dsp:cNvSpPr/>
      </dsp:nvSpPr>
      <dsp:spPr>
        <a:xfrm>
          <a:off x="2141700" y="3232102"/>
          <a:ext cx="2409413" cy="51281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Honesty</a:t>
          </a:r>
          <a:endParaRPr lang="en-US" sz="2400" kern="1200"/>
        </a:p>
      </dsp:txBody>
      <dsp:txXfrm>
        <a:off x="2166734" y="3257136"/>
        <a:ext cx="2359345" cy="462749"/>
      </dsp:txXfrm>
    </dsp:sp>
    <dsp:sp modelId="{B137DDA5-CF9E-4833-BDC5-8A6AD8AF8045}">
      <dsp:nvSpPr>
        <dsp:cNvPr id="0" name=""/>
        <dsp:cNvSpPr/>
      </dsp:nvSpPr>
      <dsp:spPr>
        <a:xfrm>
          <a:off x="2141700" y="3770560"/>
          <a:ext cx="2409413" cy="51281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Objectivity</a:t>
          </a:r>
          <a:endParaRPr lang="en-US" sz="2400" kern="1200"/>
        </a:p>
      </dsp:txBody>
      <dsp:txXfrm>
        <a:off x="2166734" y="3795594"/>
        <a:ext cx="2359345" cy="462749"/>
      </dsp:txXfrm>
    </dsp:sp>
    <dsp:sp modelId="{27B366C8-2BD0-4244-9D08-70C8E8DE53FC}">
      <dsp:nvSpPr>
        <dsp:cNvPr id="0" name=""/>
        <dsp:cNvSpPr/>
      </dsp:nvSpPr>
      <dsp:spPr>
        <a:xfrm>
          <a:off x="2141700" y="4309018"/>
          <a:ext cx="2409413" cy="51281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Selflessness</a:t>
          </a:r>
          <a:endParaRPr lang="en-US" sz="2400" kern="1200"/>
        </a:p>
      </dsp:txBody>
      <dsp:txXfrm>
        <a:off x="2166734" y="4334052"/>
        <a:ext cx="2359345" cy="4627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49DD97-4091-46C5-B6A4-DF52DB37FC08}">
      <dsp:nvSpPr>
        <dsp:cNvPr id="0" name=""/>
        <dsp:cNvSpPr/>
      </dsp:nvSpPr>
      <dsp:spPr>
        <a:xfrm>
          <a:off x="711447" y="1789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FD7106-C2ED-406B-BE6B-C1356169A91B}">
      <dsp:nvSpPr>
        <dsp:cNvPr id="0" name=""/>
        <dsp:cNvSpPr/>
      </dsp:nvSpPr>
      <dsp:spPr>
        <a:xfrm>
          <a:off x="912084" y="202426"/>
          <a:ext cx="540175" cy="5401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78FD0-98D9-47FE-B5E0-F4280351EE74}">
      <dsp:nvSpPr>
        <dsp:cNvPr id="0" name=""/>
        <dsp:cNvSpPr/>
      </dsp:nvSpPr>
      <dsp:spPr>
        <a:xfrm>
          <a:off x="410492" y="1236477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Definition of Victimisation</a:t>
          </a:r>
        </a:p>
      </dsp:txBody>
      <dsp:txXfrm>
        <a:off x="410492" y="1236477"/>
        <a:ext cx="1543359" cy="617343"/>
      </dsp:txXfrm>
    </dsp:sp>
    <dsp:sp modelId="{A26114D9-1EF4-41BF-9090-3B7686864832}">
      <dsp:nvSpPr>
        <dsp:cNvPr id="0" name=""/>
        <dsp:cNvSpPr/>
      </dsp:nvSpPr>
      <dsp:spPr>
        <a:xfrm>
          <a:off x="2524894" y="1789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98193-D818-4230-9745-9D20D0B8A294}">
      <dsp:nvSpPr>
        <dsp:cNvPr id="0" name=""/>
        <dsp:cNvSpPr/>
      </dsp:nvSpPr>
      <dsp:spPr>
        <a:xfrm>
          <a:off x="2725531" y="202426"/>
          <a:ext cx="540175" cy="5401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FA5EC-2B3A-4E73-A0F2-19A35639DE8C}">
      <dsp:nvSpPr>
        <dsp:cNvPr id="0" name=""/>
        <dsp:cNvSpPr/>
      </dsp:nvSpPr>
      <dsp:spPr>
        <a:xfrm>
          <a:off x="2223939" y="1236477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Over the last 30 years there has been increasing importance</a:t>
          </a:r>
        </a:p>
      </dsp:txBody>
      <dsp:txXfrm>
        <a:off x="2223939" y="1236477"/>
        <a:ext cx="1543359" cy="617343"/>
      </dsp:txXfrm>
    </dsp:sp>
    <dsp:sp modelId="{4C22CDD7-9A5F-4384-AF0F-28E5484D0C9C}">
      <dsp:nvSpPr>
        <dsp:cNvPr id="0" name=""/>
        <dsp:cNvSpPr/>
      </dsp:nvSpPr>
      <dsp:spPr>
        <a:xfrm>
          <a:off x="4338341" y="1789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D26DFE-5FB7-49F6-8321-CFCE136DD6B7}">
      <dsp:nvSpPr>
        <dsp:cNvPr id="0" name=""/>
        <dsp:cNvSpPr/>
      </dsp:nvSpPr>
      <dsp:spPr>
        <a:xfrm>
          <a:off x="4538978" y="202426"/>
          <a:ext cx="540175" cy="5401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18E1CF-CC2A-4123-9BF7-EBADAF7AF7CE}">
      <dsp:nvSpPr>
        <dsp:cNvPr id="0" name=""/>
        <dsp:cNvSpPr/>
      </dsp:nvSpPr>
      <dsp:spPr>
        <a:xfrm>
          <a:off x="4037386" y="1236477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This has become a concern for policy makers</a:t>
          </a:r>
        </a:p>
      </dsp:txBody>
      <dsp:txXfrm>
        <a:off x="4037386" y="1236477"/>
        <a:ext cx="1543359" cy="617343"/>
      </dsp:txXfrm>
    </dsp:sp>
    <dsp:sp modelId="{BB8C7474-7DCB-4814-87E9-531D01FF8310}">
      <dsp:nvSpPr>
        <dsp:cNvPr id="0" name=""/>
        <dsp:cNvSpPr/>
      </dsp:nvSpPr>
      <dsp:spPr>
        <a:xfrm>
          <a:off x="6151789" y="1789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61B45-0191-47F2-AD49-B2B4E891AFA2}">
      <dsp:nvSpPr>
        <dsp:cNvPr id="0" name=""/>
        <dsp:cNvSpPr/>
      </dsp:nvSpPr>
      <dsp:spPr>
        <a:xfrm>
          <a:off x="6352425" y="202426"/>
          <a:ext cx="540175" cy="5401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7F009-2721-4C13-95A3-562281CF7CE9}">
      <dsp:nvSpPr>
        <dsp:cNvPr id="0" name=""/>
        <dsp:cNvSpPr/>
      </dsp:nvSpPr>
      <dsp:spPr>
        <a:xfrm>
          <a:off x="5850834" y="1236477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Underpinning linked to societal processes</a:t>
          </a:r>
        </a:p>
      </dsp:txBody>
      <dsp:txXfrm>
        <a:off x="5850834" y="1236477"/>
        <a:ext cx="1543359" cy="617343"/>
      </dsp:txXfrm>
    </dsp:sp>
    <dsp:sp modelId="{1BF5A00E-3260-45D1-9125-A00090D6FDEE}">
      <dsp:nvSpPr>
        <dsp:cNvPr id="0" name=""/>
        <dsp:cNvSpPr/>
      </dsp:nvSpPr>
      <dsp:spPr>
        <a:xfrm>
          <a:off x="7965236" y="1789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2BA511-92A6-4A83-B744-69A349544855}">
      <dsp:nvSpPr>
        <dsp:cNvPr id="0" name=""/>
        <dsp:cNvSpPr/>
      </dsp:nvSpPr>
      <dsp:spPr>
        <a:xfrm>
          <a:off x="8165873" y="202426"/>
          <a:ext cx="540175" cy="5401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45D07-565C-447B-9CCC-08458DABC44C}">
      <dsp:nvSpPr>
        <dsp:cNvPr id="0" name=""/>
        <dsp:cNvSpPr/>
      </dsp:nvSpPr>
      <dsp:spPr>
        <a:xfrm>
          <a:off x="7664281" y="1236477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‘Culture of complaint’</a:t>
          </a:r>
        </a:p>
      </dsp:txBody>
      <dsp:txXfrm>
        <a:off x="7664281" y="1236477"/>
        <a:ext cx="1543359" cy="617343"/>
      </dsp:txXfrm>
    </dsp:sp>
    <dsp:sp modelId="{495DCCCA-A736-46FC-A13E-20960CADF7DA}">
      <dsp:nvSpPr>
        <dsp:cNvPr id="0" name=""/>
        <dsp:cNvSpPr/>
      </dsp:nvSpPr>
      <dsp:spPr>
        <a:xfrm>
          <a:off x="4338341" y="2239660"/>
          <a:ext cx="941449" cy="94144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EEAF56-A164-4CA8-8F62-D6BFFB172617}">
      <dsp:nvSpPr>
        <dsp:cNvPr id="0" name=""/>
        <dsp:cNvSpPr/>
      </dsp:nvSpPr>
      <dsp:spPr>
        <a:xfrm>
          <a:off x="4538978" y="2440297"/>
          <a:ext cx="540175" cy="5401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F34A4-08B1-415F-BCC1-516E0DAB2848}">
      <dsp:nvSpPr>
        <dsp:cNvPr id="0" name=""/>
        <dsp:cNvSpPr/>
      </dsp:nvSpPr>
      <dsp:spPr>
        <a:xfrm>
          <a:off x="4037386" y="3474348"/>
          <a:ext cx="1543359" cy="61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Disempowering a harmful event </a:t>
          </a:r>
        </a:p>
      </dsp:txBody>
      <dsp:txXfrm>
        <a:off x="4037386" y="3474348"/>
        <a:ext cx="1543359" cy="6173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818D7-DF4E-4C59-9BBA-548250DAC33A}" type="datetimeFigureOut">
              <a:rPr lang="en-US" smtClean="0"/>
              <a:t>10/14/2019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00A82-9926-4DBA-8BA5-A22EEB8AC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3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9229-E3F7-4B08-B8B0-567DB9AE2DBD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19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026DC-D31F-40BA-B49D-47D87B9BA087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126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64DF-92FB-4D4C-B2DE-15BC5F46772E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141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F1A99-F4C1-4E12-B7D3-A88A44F4EB10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203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E7458-324C-48F7-80F5-74B19E1CAFEB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006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054C-5E05-4896-867A-8DB56A20C8AC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214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4B787-46DA-4B4F-B781-E768630FCF2A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193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38CE2-82D3-4BA2-B844-E7281181CD7A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91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FF511-91B4-4318-A9F6-BECE1367AD14}" type="datetime1">
              <a:rPr lang="en-US" smtClean="0"/>
              <a:t>10/14/2019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397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760AF-08CF-488B-8265-5F1D88C1C64E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729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41802-9AAA-4EB8-B737-B207AD0C712F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1501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27BB6-0FDA-4EDD-A5D1-79FFF12955B7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876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08FB-4F0B-44DE-8994-0595D6ECCDCE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88835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B015-62A3-4A29-BC49-965FA4BE59CA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58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46181-5447-4050-89D3-AA326DE4DA13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01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0F08-CAEB-42BA-9362-548763B98147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05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39CD9-90D5-49BD-B792-F7F07D136C39}" type="datetime1">
              <a:rPr lang="en-US" smtClean="0"/>
              <a:t>10/14/2019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660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link.springer.com/article/10.1007%2FBF02686140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roup 54">
            <a:extLst>
              <a:ext uri="{FF2B5EF4-FFF2-40B4-BE49-F238E27FC236}">
                <a16:creationId xmlns:a16="http://schemas.microsoft.com/office/drawing/2014/main" id="{76582886-877C-4AEC-A77F-8055EB9A0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171A838D-27EA-485C-9A80-DCE624AB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94" name="Straight Connector 56">
              <a:extLst>
                <a:ext uri="{FF2B5EF4-FFF2-40B4-BE49-F238E27FC236}">
                  <a16:creationId xmlns:a16="http://schemas.microsoft.com/office/drawing/2014/main" id="{9059F313-A1BB-425E-9626-2BD43CAC64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9ABF76A-A1AE-44BB-9ECB-D55D2FE29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ectangle 23">
              <a:extLst>
                <a:ext uri="{FF2B5EF4-FFF2-40B4-BE49-F238E27FC236}">
                  <a16:creationId xmlns:a16="http://schemas.microsoft.com/office/drawing/2014/main" id="{5B6D2EC4-82D3-43B8-82D6-028CB43456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Rectangle 25">
              <a:extLst>
                <a:ext uri="{FF2B5EF4-FFF2-40B4-BE49-F238E27FC236}">
                  <a16:creationId xmlns:a16="http://schemas.microsoft.com/office/drawing/2014/main" id="{520034CE-71F9-4E0F-94D8-99335CB85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60">
              <a:extLst>
                <a:ext uri="{FF2B5EF4-FFF2-40B4-BE49-F238E27FC236}">
                  <a16:creationId xmlns:a16="http://schemas.microsoft.com/office/drawing/2014/main" id="{1926C6C0-16F7-4CDC-B481-2D19B2F3BF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27">
              <a:extLst>
                <a:ext uri="{FF2B5EF4-FFF2-40B4-BE49-F238E27FC236}">
                  <a16:creationId xmlns:a16="http://schemas.microsoft.com/office/drawing/2014/main" id="{042CE423-CE6E-4EE9-91F2-3E40EFB40A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28">
              <a:extLst>
                <a:ext uri="{FF2B5EF4-FFF2-40B4-BE49-F238E27FC236}">
                  <a16:creationId xmlns:a16="http://schemas.microsoft.com/office/drawing/2014/main" id="{699BB4BD-31D7-434C-A6DB-E2CF3ACF60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29">
              <a:extLst>
                <a:ext uri="{FF2B5EF4-FFF2-40B4-BE49-F238E27FC236}">
                  <a16:creationId xmlns:a16="http://schemas.microsoft.com/office/drawing/2014/main" id="{23D406B8-656A-4D8B-91D0-BF4202C86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8" name="Isosceles Triangle 64">
              <a:extLst>
                <a:ext uri="{FF2B5EF4-FFF2-40B4-BE49-F238E27FC236}">
                  <a16:creationId xmlns:a16="http://schemas.microsoft.com/office/drawing/2014/main" id="{83F4BFB6-D6B8-446C-8E17-3D54DCA9F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9" name="Rectangle 66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68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70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" name="Isosceles Triangle 76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6" name="Isosceles Triangle 80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7" name="Freeform: Shape 82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530273C-7902-4191-8A4B-6EB29C538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136" y="1020871"/>
            <a:ext cx="6960759" cy="284967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ECGE6001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C014C6A-0DDB-4815-B51C-E75CF750ACC3}"/>
              </a:ext>
            </a:extLst>
          </p:cNvPr>
          <p:cNvSpPr txBox="1"/>
          <p:nvPr/>
        </p:nvSpPr>
        <p:spPr>
          <a:xfrm>
            <a:off x="4456386" y="3962088"/>
            <a:ext cx="6203795" cy="11861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800" kern="1200" dirty="0">
                <a:solidFill>
                  <a:srgbClr val="FFFFFF">
                    <a:alpha val="70000"/>
                  </a:srgbClr>
                </a:solidFill>
                <a:latin typeface="+mn-lt"/>
                <a:ea typeface="+mn-ea"/>
                <a:cs typeface="+mn-cs"/>
              </a:rPr>
              <a:t>Skills For Life: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800" kern="1200" dirty="0">
                <a:solidFill>
                  <a:srgbClr val="FFFFFF">
                    <a:alpha val="70000"/>
                  </a:srgbClr>
                </a:solidFill>
                <a:latin typeface="+mn-lt"/>
                <a:ea typeface="+mn-ea"/>
                <a:cs typeface="+mn-cs"/>
              </a:rPr>
              <a:t>Employability and Future Pathways</a:t>
            </a:r>
          </a:p>
        </p:txBody>
      </p:sp>
      <p:sp>
        <p:nvSpPr>
          <p:cNvPr id="108" name="Isosceles Triangle 84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800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56">
            <a:extLst>
              <a:ext uri="{FF2B5EF4-FFF2-40B4-BE49-F238E27FC236}">
                <a16:creationId xmlns:a16="http://schemas.microsoft.com/office/drawing/2014/main" id="{2356F361-DB9C-4716-8572-8E67E9AB4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6FF2CA3-6D93-438A-AA13-5844C345F8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8D6C7FF8-C6AA-493F-BF62-FC52DE27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23">
              <a:extLst>
                <a:ext uri="{FF2B5EF4-FFF2-40B4-BE49-F238E27FC236}">
                  <a16:creationId xmlns:a16="http://schemas.microsoft.com/office/drawing/2014/main" id="{215DAE39-2187-4AA8-8703-0F2B3BCFE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Rectangle 25">
              <a:extLst>
                <a:ext uri="{FF2B5EF4-FFF2-40B4-BE49-F238E27FC236}">
                  <a16:creationId xmlns:a16="http://schemas.microsoft.com/office/drawing/2014/main" id="{1D0826C5-89FD-49A0-9E8F-19DA04FE6F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Isosceles Triangle 61">
              <a:extLst>
                <a:ext uri="{FF2B5EF4-FFF2-40B4-BE49-F238E27FC236}">
                  <a16:creationId xmlns:a16="http://schemas.microsoft.com/office/drawing/2014/main" id="{CE0557FD-5B6C-4875-9EA4-18DAD6258B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Rectangle 27">
              <a:extLst>
                <a:ext uri="{FF2B5EF4-FFF2-40B4-BE49-F238E27FC236}">
                  <a16:creationId xmlns:a16="http://schemas.microsoft.com/office/drawing/2014/main" id="{55C096D6-25B6-418D-8FFF-894AC5FB6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28">
              <a:extLst>
                <a:ext uri="{FF2B5EF4-FFF2-40B4-BE49-F238E27FC236}">
                  <a16:creationId xmlns:a16="http://schemas.microsoft.com/office/drawing/2014/main" id="{4480C8B4-C2F4-427B-B03E-ABF3C9AF1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Rectangle 29">
              <a:extLst>
                <a:ext uri="{FF2B5EF4-FFF2-40B4-BE49-F238E27FC236}">
                  <a16:creationId xmlns:a16="http://schemas.microsoft.com/office/drawing/2014/main" id="{E767DA1E-BBBF-419C-8E95-8393DA0F72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D88EF27D-D851-4A85-942B-DC69237C8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7" name="Isosceles Triangle 66">
              <a:extLst>
                <a:ext uri="{FF2B5EF4-FFF2-40B4-BE49-F238E27FC236}">
                  <a16:creationId xmlns:a16="http://schemas.microsoft.com/office/drawing/2014/main" id="{808DF878-FD48-4C53-8A3A-4636F450E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ABBACFB-206C-4BA6-91F2-3D141AFD8CA4}"/>
              </a:ext>
            </a:extLst>
          </p:cNvPr>
          <p:cNvSpPr txBox="1"/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Voluntary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4490AA-8E8F-4EB0-AC3B-786859D8581F}"/>
              </a:ext>
            </a:extLst>
          </p:cNvPr>
          <p:cNvSpPr txBox="1"/>
          <p:nvPr/>
        </p:nvSpPr>
        <p:spPr>
          <a:xfrm>
            <a:off x="677332" y="2160589"/>
            <a:ext cx="441071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Volunteering Wales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Citizens Advice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Witness Support Advisor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Outreach and Court Based</a:t>
            </a:r>
          </a:p>
        </p:txBody>
      </p:sp>
      <p:pic>
        <p:nvPicPr>
          <p:cNvPr id="24" name="Picture 23" descr="A green sign with white text&#10;&#10;Description automatically generated">
            <a:extLst>
              <a:ext uri="{FF2B5EF4-FFF2-40B4-BE49-F238E27FC236}">
                <a16:creationId xmlns:a16="http://schemas.microsoft.com/office/drawing/2014/main" id="{24FDFA88-37C9-4BF0-98EB-0AA51D746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563" y="2160589"/>
            <a:ext cx="4214166" cy="2673804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2ACA0A9B-1F52-4B5C-AF04-415F9870C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5557" y="5656718"/>
            <a:ext cx="3944549" cy="118336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10EE4EA-820C-442A-AB26-529CD6228E65}"/>
              </a:ext>
            </a:extLst>
          </p:cNvPr>
          <p:cNvSpPr txBox="1"/>
          <p:nvPr/>
        </p:nvSpPr>
        <p:spPr>
          <a:xfrm>
            <a:off x="5263763" y="4961614"/>
            <a:ext cx="3881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Picture 2: (</a:t>
            </a:r>
            <a:r>
              <a:rPr lang="en-GB" sz="1050" dirty="0" err="1"/>
              <a:t>Leptos</a:t>
            </a:r>
            <a:r>
              <a:rPr lang="en-GB" sz="1050" dirty="0"/>
              <a:t>, 2019)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94F98AF-D72A-47AA-8D52-3C817728B8BC}"/>
              </a:ext>
            </a:extLst>
          </p:cNvPr>
          <p:cNvSpPr txBox="1"/>
          <p:nvPr/>
        </p:nvSpPr>
        <p:spPr>
          <a:xfrm>
            <a:off x="7124370" y="6456459"/>
            <a:ext cx="3172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Picture 1: (Volunteering-wales.net, 2019).</a:t>
            </a:r>
          </a:p>
        </p:txBody>
      </p:sp>
    </p:spTree>
    <p:extLst>
      <p:ext uri="{BB962C8B-B14F-4D97-AF65-F5344CB8AC3E}">
        <p14:creationId xmlns:p14="http://schemas.microsoft.com/office/powerpoint/2010/main" val="2354144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A8B701-6FE6-47DC-A30E-C4FBE871AF31}"/>
              </a:ext>
            </a:extLst>
          </p:cNvPr>
          <p:cNvSpPr txBox="1"/>
          <p:nvPr/>
        </p:nvSpPr>
        <p:spPr>
          <a:xfrm>
            <a:off x="1200647" y="238539"/>
            <a:ext cx="81023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Benefits of Voluntary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9C1EC8-1F13-451A-BCFE-A0597FD55C6F}"/>
              </a:ext>
            </a:extLst>
          </p:cNvPr>
          <p:cNvSpPr txBox="1"/>
          <p:nvPr/>
        </p:nvSpPr>
        <p:spPr>
          <a:xfrm>
            <a:off x="365760" y="1129085"/>
            <a:ext cx="4349363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solidFill>
                  <a:schemeClr val="accent1">
                    <a:lumMod val="75000"/>
                  </a:schemeClr>
                </a:solidFill>
              </a:rPr>
              <a:t>Impact on society</a:t>
            </a:r>
          </a:p>
          <a:p>
            <a:endParaRPr lang="en-GB" sz="3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30% of first year students volunteer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monetary value to the UK is £160m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Meaningful impact on local communities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32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846674-F089-4BCE-938A-77949434DC35}"/>
              </a:ext>
            </a:extLst>
          </p:cNvPr>
          <p:cNvSpPr txBox="1"/>
          <p:nvPr/>
        </p:nvSpPr>
        <p:spPr>
          <a:xfrm>
            <a:off x="5080884" y="1129085"/>
            <a:ext cx="4126727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solidFill>
                  <a:schemeClr val="accent1">
                    <a:lumMod val="75000"/>
                  </a:schemeClr>
                </a:solidFill>
              </a:rPr>
              <a:t>Impact on Students</a:t>
            </a:r>
          </a:p>
          <a:p>
            <a:endParaRPr lang="en-GB" sz="3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Improved their communication skills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Increased their confidence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Helped to secure employment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33023A-667F-4E8C-A09A-5F60DD98A239}"/>
              </a:ext>
            </a:extLst>
          </p:cNvPr>
          <p:cNvSpPr txBox="1"/>
          <p:nvPr/>
        </p:nvSpPr>
        <p:spPr>
          <a:xfrm>
            <a:off x="993913" y="6496216"/>
            <a:ext cx="3562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(Brewis </a:t>
            </a:r>
            <a:r>
              <a:rPr lang="en-GB" sz="1050" i="1" dirty="0"/>
              <a:t>et al</a:t>
            </a:r>
            <a:r>
              <a:rPr lang="en-GB" sz="1050" dirty="0"/>
              <a:t>, 2014).</a:t>
            </a:r>
          </a:p>
        </p:txBody>
      </p:sp>
    </p:spTree>
    <p:extLst>
      <p:ext uri="{BB962C8B-B14F-4D97-AF65-F5344CB8AC3E}">
        <p14:creationId xmlns:p14="http://schemas.microsoft.com/office/powerpoint/2010/main" val="3265412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733B89-5010-49F4-BE9D-0034C7927E6E}"/>
              </a:ext>
            </a:extLst>
          </p:cNvPr>
          <p:cNvSpPr txBox="1"/>
          <p:nvPr/>
        </p:nvSpPr>
        <p:spPr>
          <a:xfrm>
            <a:off x="1081548" y="629265"/>
            <a:ext cx="81411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Job Description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DE267-45AE-4FD0-BFA9-E364A386912A}"/>
              </a:ext>
            </a:extLst>
          </p:cNvPr>
          <p:cNvSpPr txBox="1"/>
          <p:nvPr/>
        </p:nvSpPr>
        <p:spPr>
          <a:xfrm>
            <a:off x="731520" y="6472362"/>
            <a:ext cx="3816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(Dppwebrecruiting.co.uk, 2019).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B64F7F-14DF-4A38-BDD6-CA24842878D0}"/>
              </a:ext>
            </a:extLst>
          </p:cNvPr>
          <p:cNvSpPr txBox="1"/>
          <p:nvPr/>
        </p:nvSpPr>
        <p:spPr>
          <a:xfrm>
            <a:off x="381663" y="1757238"/>
            <a:ext cx="55659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Dyfed Powys Police and </a:t>
            </a:r>
            <a:r>
              <a:rPr lang="en-GB" sz="2400" dirty="0" err="1">
                <a:solidFill>
                  <a:schemeClr val="accent1">
                    <a:lumMod val="75000"/>
                  </a:schemeClr>
                </a:solidFill>
              </a:rPr>
              <a:t>Goleudy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Victim and Witness Support Officer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Offers emotional and practical support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Aim is to ensure the victim is able to make a full recovery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15ADCF-EF23-4131-BA94-17AA85306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26651"/>
            <a:ext cx="3646539" cy="35701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6506A3-4B20-4FE1-A377-BF8F7EE84274}"/>
              </a:ext>
            </a:extLst>
          </p:cNvPr>
          <p:cNvSpPr txBox="1"/>
          <p:nvPr/>
        </p:nvSpPr>
        <p:spPr>
          <a:xfrm>
            <a:off x="6933537" y="4834393"/>
            <a:ext cx="2512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Picture 2: (</a:t>
            </a:r>
            <a:r>
              <a:rPr lang="en-GB" sz="1200" dirty="0" err="1"/>
              <a:t>Goleudy</a:t>
            </a:r>
            <a:r>
              <a:rPr lang="en-GB" sz="1200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1429211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947CDE17-06F4-4FCE-8BFE-AD89EACB7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A64534B-C7D9-476B-876D-0A9259D50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C527E124-CDC8-4D04-848D-E43E18F42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23">
              <a:extLst>
                <a:ext uri="{FF2B5EF4-FFF2-40B4-BE49-F238E27FC236}">
                  <a16:creationId xmlns:a16="http://schemas.microsoft.com/office/drawing/2014/main" id="{A768FF94-39B1-44FB-9670-D6F5007FB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5">
              <a:extLst>
                <a:ext uri="{FF2B5EF4-FFF2-40B4-BE49-F238E27FC236}">
                  <a16:creationId xmlns:a16="http://schemas.microsoft.com/office/drawing/2014/main" id="{FCE6337A-0F72-4D0B-81DA-748DC80AB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2972CF86-A510-4E29-8CED-C0612D080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Rectangle 27">
              <a:extLst>
                <a:ext uri="{FF2B5EF4-FFF2-40B4-BE49-F238E27FC236}">
                  <a16:creationId xmlns:a16="http://schemas.microsoft.com/office/drawing/2014/main" id="{51B0A8D9-B28B-4CE3-8AB6-6633ADD997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2" name="Rectangle 28">
              <a:extLst>
                <a:ext uri="{FF2B5EF4-FFF2-40B4-BE49-F238E27FC236}">
                  <a16:creationId xmlns:a16="http://schemas.microsoft.com/office/drawing/2014/main" id="{525DA9CC-B1B1-4F33-9ED2-89012EA5B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3" name="Rectangle 29">
              <a:extLst>
                <a:ext uri="{FF2B5EF4-FFF2-40B4-BE49-F238E27FC236}">
                  <a16:creationId xmlns:a16="http://schemas.microsoft.com/office/drawing/2014/main" id="{6AE546F2-92C0-4C9C-BF28-052A7D0A3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1111385C-91E7-44E8-AAE5-019E48D76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5" name="Isosceles Triangle 54">
              <a:extLst>
                <a:ext uri="{FF2B5EF4-FFF2-40B4-BE49-F238E27FC236}">
                  <a16:creationId xmlns:a16="http://schemas.microsoft.com/office/drawing/2014/main" id="{54455A30-C651-4002-BE70-2A0F05BA3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DA48C9-9C3D-44E0-A2C6-A8472709FC15}"/>
              </a:ext>
            </a:extLst>
          </p:cNvPr>
          <p:cNvSpPr txBox="1"/>
          <p:nvPr/>
        </p:nvSpPr>
        <p:spPr>
          <a:xfrm>
            <a:off x="1286933" y="609600"/>
            <a:ext cx="10197494" cy="109945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Attainments For The Role and how I Evidenced Them</a:t>
            </a:r>
          </a:p>
        </p:txBody>
      </p:sp>
      <p:sp>
        <p:nvSpPr>
          <p:cNvPr id="59" name="Isosceles Triangle 58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1" name="Isosceles Triangle 60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0" name="TextBox 2">
            <a:extLst>
              <a:ext uri="{FF2B5EF4-FFF2-40B4-BE49-F238E27FC236}">
                <a16:creationId xmlns:a16="http://schemas.microsoft.com/office/drawing/2014/main" id="{7CB82F0C-4D4E-421D-94BA-0E515458B2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8340758"/>
              </p:ext>
            </p:extLst>
          </p:nvPr>
        </p:nvGraphicFramePr>
        <p:xfrm>
          <a:off x="1286933" y="1948542"/>
          <a:ext cx="10321971" cy="4197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376D8E3-B94B-4E90-BB57-B116DF2C9A8A}"/>
              </a:ext>
            </a:extLst>
          </p:cNvPr>
          <p:cNvSpPr txBox="1"/>
          <p:nvPr/>
        </p:nvSpPr>
        <p:spPr>
          <a:xfrm>
            <a:off x="246490" y="6567777"/>
            <a:ext cx="41267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(Dppwebrecruiting.co.uk, 2019, </a:t>
            </a:r>
            <a:r>
              <a:rPr lang="en-GB" sz="1050" dirty="0" err="1"/>
              <a:t>Gray</a:t>
            </a:r>
            <a:r>
              <a:rPr lang="en-GB" sz="1050" dirty="0"/>
              <a:t> </a:t>
            </a:r>
            <a:r>
              <a:rPr lang="en-GB" sz="1050" i="1" dirty="0"/>
              <a:t>et al, 1994).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92705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947CDE17-06F4-4FCE-8BFE-AD89EACB7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A64534B-C7D9-476B-876D-0A9259D50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527E124-CDC8-4D04-848D-E43E18F42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A768FF94-39B1-44FB-9670-D6F5007FB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FCE6337A-0F72-4D0B-81DA-748DC80AB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2972CF86-A510-4E29-8CED-C0612D080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1B0A8D9-B28B-4CE3-8AB6-6633ADD997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525DA9CC-B1B1-4F33-9ED2-89012EA5B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6AE546F2-92C0-4C9C-BF28-052A7D0A3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1111385C-91E7-44E8-AAE5-019E48D76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54455A30-C651-4002-BE70-2A0F05BA3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DFE0A29-8812-4E3B-B0C0-0ABAA3A5D364}"/>
              </a:ext>
            </a:extLst>
          </p:cNvPr>
          <p:cNvSpPr txBox="1"/>
          <p:nvPr/>
        </p:nvSpPr>
        <p:spPr>
          <a:xfrm>
            <a:off x="255640" y="1382486"/>
            <a:ext cx="3379626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Dyfed </a:t>
            </a:r>
            <a:r>
              <a:rPr lang="en-US" sz="4000" b="1" dirty="0" err="1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Powys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Police Code of Practice and Ethics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5C2A3961-C092-4B67-8CA6-2AD9DC9418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8158231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681E7D0-30CD-4F48-8DA9-2360A9614136}"/>
              </a:ext>
            </a:extLst>
          </p:cNvPr>
          <p:cNvSpPr txBox="1"/>
          <p:nvPr/>
        </p:nvSpPr>
        <p:spPr>
          <a:xfrm>
            <a:off x="6154310" y="6401167"/>
            <a:ext cx="51842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(Dyfed-powys.police.uk, 2019,Bew, 2015).</a:t>
            </a:r>
          </a:p>
        </p:txBody>
      </p:sp>
    </p:spTree>
    <p:extLst>
      <p:ext uri="{BB962C8B-B14F-4D97-AF65-F5344CB8AC3E}">
        <p14:creationId xmlns:p14="http://schemas.microsoft.com/office/powerpoint/2010/main" val="2900557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12">
            <a:extLst>
              <a:ext uri="{FF2B5EF4-FFF2-40B4-BE49-F238E27FC236}">
                <a16:creationId xmlns:a16="http://schemas.microsoft.com/office/drawing/2014/main" id="{947CDE17-06F4-4FCE-8BFE-AD89EACB7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A64534B-C7D9-476B-876D-0A9259D50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27E124-CDC8-4D04-848D-E43E18F42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A768FF94-39B1-44FB-9670-D6F5007FB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FCE6337A-0F72-4D0B-81DA-748DC80AB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972CF86-A510-4E29-8CED-C0612D080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51B0A8D9-B28B-4CE3-8AB6-6633ADD997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525DA9CC-B1B1-4F33-9ED2-89012EA5B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6AE546F2-92C0-4C9C-BF28-052A7D0A3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1111385C-91E7-44E8-AAE5-019E48D76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Isosceles Triangle 22">
              <a:extLst>
                <a:ext uri="{FF2B5EF4-FFF2-40B4-BE49-F238E27FC236}">
                  <a16:creationId xmlns:a16="http://schemas.microsoft.com/office/drawing/2014/main" id="{54455A30-C651-4002-BE70-2A0F05BA3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73" name="Rectangle 24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26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8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47478DE-BFC6-401A-8F85-AD554C7DFAC5}"/>
              </a:ext>
            </a:extLst>
          </p:cNvPr>
          <p:cNvSpPr txBox="1"/>
          <p:nvPr/>
        </p:nvSpPr>
        <p:spPr>
          <a:xfrm>
            <a:off x="652481" y="1382486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The Nine Principles </a:t>
            </a:r>
          </a:p>
        </p:txBody>
      </p:sp>
      <p:sp>
        <p:nvSpPr>
          <p:cNvPr id="79" name="Rectangle 37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0" name="TextBox 5">
            <a:extLst>
              <a:ext uri="{FF2B5EF4-FFF2-40B4-BE49-F238E27FC236}">
                <a16:creationId xmlns:a16="http://schemas.microsoft.com/office/drawing/2014/main" id="{97E1F8FC-8A25-4CD7-BF9C-6843121883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7339499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AD06476-9444-4090-AB2F-2772FE44DE40}"/>
              </a:ext>
            </a:extLst>
          </p:cNvPr>
          <p:cNvSpPr txBox="1"/>
          <p:nvPr/>
        </p:nvSpPr>
        <p:spPr>
          <a:xfrm>
            <a:off x="151075" y="6535972"/>
            <a:ext cx="364169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(Met.police.uk, </a:t>
            </a:r>
            <a:r>
              <a:rPr lang="en-GB" sz="1050" dirty="0" err="1"/>
              <a:t>n.d</a:t>
            </a:r>
            <a:r>
              <a:rPr lang="en-GB" sz="1050" dirty="0"/>
              <a:t>, Spicker, 2013).</a:t>
            </a:r>
          </a:p>
        </p:txBody>
      </p:sp>
    </p:spTree>
    <p:extLst>
      <p:ext uri="{BB962C8B-B14F-4D97-AF65-F5344CB8AC3E}">
        <p14:creationId xmlns:p14="http://schemas.microsoft.com/office/powerpoint/2010/main" val="3892517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>
            <a:extLst>
              <a:ext uri="{FF2B5EF4-FFF2-40B4-BE49-F238E27FC236}">
                <a16:creationId xmlns:a16="http://schemas.microsoft.com/office/drawing/2014/main" id="{947CDE17-06F4-4FCE-8BFE-AD89EACB7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A64534B-C7D9-476B-876D-0A9259D50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C527E124-CDC8-4D04-848D-E43E18F42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23">
              <a:extLst>
                <a:ext uri="{FF2B5EF4-FFF2-40B4-BE49-F238E27FC236}">
                  <a16:creationId xmlns:a16="http://schemas.microsoft.com/office/drawing/2014/main" id="{A768FF94-39B1-44FB-9670-D6F5007FB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25">
              <a:extLst>
                <a:ext uri="{FF2B5EF4-FFF2-40B4-BE49-F238E27FC236}">
                  <a16:creationId xmlns:a16="http://schemas.microsoft.com/office/drawing/2014/main" id="{FCE6337A-0F72-4D0B-81DA-748DC80AB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2972CF86-A510-4E29-8CED-C0612D080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Rectangle 27">
              <a:extLst>
                <a:ext uri="{FF2B5EF4-FFF2-40B4-BE49-F238E27FC236}">
                  <a16:creationId xmlns:a16="http://schemas.microsoft.com/office/drawing/2014/main" id="{51B0A8D9-B28B-4CE3-8AB6-6633ADD997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8">
              <a:extLst>
                <a:ext uri="{FF2B5EF4-FFF2-40B4-BE49-F238E27FC236}">
                  <a16:creationId xmlns:a16="http://schemas.microsoft.com/office/drawing/2014/main" id="{525DA9CC-B1B1-4F33-9ED2-89012EA5B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Rectangle 29">
              <a:extLst>
                <a:ext uri="{FF2B5EF4-FFF2-40B4-BE49-F238E27FC236}">
                  <a16:creationId xmlns:a16="http://schemas.microsoft.com/office/drawing/2014/main" id="{6AE546F2-92C0-4C9C-BF28-052A7D0A3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1111385C-91E7-44E8-AAE5-019E48D76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54455A30-C651-4002-BE70-2A0F05BA3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8CA55B-52F6-4DA7-8BE6-0E46E09782D9}"/>
              </a:ext>
            </a:extLst>
          </p:cNvPr>
          <p:cNvSpPr txBox="1"/>
          <p:nvPr/>
        </p:nvSpPr>
        <p:spPr>
          <a:xfrm>
            <a:off x="1286933" y="609600"/>
            <a:ext cx="10197494" cy="1099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Theory of Victimisation</a:t>
            </a:r>
          </a:p>
        </p:txBody>
      </p:sp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8D2032-B63D-4C76-A982-91F5C9FC9D36}"/>
              </a:ext>
            </a:extLst>
          </p:cNvPr>
          <p:cNvSpPr txBox="1"/>
          <p:nvPr/>
        </p:nvSpPr>
        <p:spPr>
          <a:xfrm>
            <a:off x="731520" y="6408751"/>
            <a:ext cx="386433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50" dirty="0"/>
              <a:t>(WSV, 2019, </a:t>
            </a:r>
            <a:r>
              <a:rPr lang="en-GB" sz="1050" dirty="0" err="1"/>
              <a:t>Spalek</a:t>
            </a:r>
            <a:r>
              <a:rPr lang="en-GB" sz="1050" dirty="0"/>
              <a:t>, 20017, </a:t>
            </a:r>
            <a:r>
              <a:rPr lang="en-GB" sz="1050" dirty="0" err="1"/>
              <a:t>Furedi</a:t>
            </a:r>
            <a:r>
              <a:rPr lang="en-GB" sz="1050" dirty="0"/>
              <a:t>, 1998.)</a:t>
            </a:r>
          </a:p>
        </p:txBody>
      </p:sp>
      <p:graphicFrame>
        <p:nvGraphicFramePr>
          <p:cNvPr id="35" name="TextBox 2">
            <a:extLst>
              <a:ext uri="{FF2B5EF4-FFF2-40B4-BE49-F238E27FC236}">
                <a16:creationId xmlns:a16="http://schemas.microsoft.com/office/drawing/2014/main" id="{64F032D5-FA54-447D-9305-381A8B4680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0558582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1389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C66D93-91CF-440F-860C-9CA2A44FE16D}"/>
              </a:ext>
            </a:extLst>
          </p:cNvPr>
          <p:cNvSpPr txBox="1"/>
          <p:nvPr/>
        </p:nvSpPr>
        <p:spPr>
          <a:xfrm>
            <a:off x="2258170" y="310101"/>
            <a:ext cx="6217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1">
                    <a:lumMod val="75000"/>
                  </a:schemeClr>
                </a:solidFill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BF2A79-29E4-4674-A1A8-B78A91D59393}"/>
              </a:ext>
            </a:extLst>
          </p:cNvPr>
          <p:cNvSpPr txBox="1"/>
          <p:nvPr/>
        </p:nvSpPr>
        <p:spPr>
          <a:xfrm>
            <a:off x="524786" y="1431235"/>
            <a:ext cx="9199659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Bew, P. (2015). </a:t>
            </a:r>
            <a:r>
              <a:rPr lang="en-GB" sz="1200" i="1" dirty="0"/>
              <a:t>The Committee on Standards in Public Life: Twenty Years of the Nolan Principles 1995-20015</a:t>
            </a:r>
            <a:r>
              <a:rPr lang="en-GB" sz="1200" dirty="0"/>
              <a:t>. Political Quarterly, [online] 86(3). Available at: https://web-b-ebscohost-com.ezproxy.uwtsd.ac.uk/ehost/detail/detail?vid=0&amp;sid=9f95ac7b-390c-4510-943c-364637762657%40sessionmgr101&amp;bdata=JnNpdGU9ZWhvc3QtbGl2ZQ%3d%3d#AN=109078154&amp;db=aph [Accessed 11 Oct. 2019].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Brewis, G, </a:t>
            </a:r>
            <a:r>
              <a:rPr lang="en-GB" sz="1200" i="1" dirty="0"/>
              <a:t>et al </a:t>
            </a:r>
            <a:r>
              <a:rPr lang="en-GB" sz="1200" dirty="0"/>
              <a:t>(2014). </a:t>
            </a:r>
            <a:r>
              <a:rPr lang="en-GB" sz="1200" i="1" dirty="0"/>
              <a:t>Student Hubs - Students, Volunteering and Social Action in the UK: History and Policies</a:t>
            </a:r>
            <a:r>
              <a:rPr lang="en-GB" sz="1200" dirty="0"/>
              <a:t>. [online] </a:t>
            </a:r>
            <a:r>
              <a:rPr lang="en-GB" sz="1200" dirty="0" err="1"/>
              <a:t>Issuu</a:t>
            </a:r>
            <a:r>
              <a:rPr lang="en-GB" sz="1200" dirty="0"/>
              <a:t>. Available at: https://issuu.com/studenthubs/docs/sh_svasaituk/32 [Accessed 10 Oct. 2019].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Dppwebrecruiting.co.uk. (2019). </a:t>
            </a:r>
            <a:r>
              <a:rPr lang="en-GB" sz="1200" i="1" dirty="0"/>
              <a:t>Victim and Witness Support Officer</a:t>
            </a:r>
            <a:r>
              <a:rPr lang="en-GB" sz="1200" dirty="0"/>
              <a:t>. [online] Available at: https://www.dppwebrecruiting.co.uk/tlive_webrecruitment/webrecruit/jobdescs/Victim%20and%20Witness%20Support%20Officer%20-%20new.pdf [Accessed 2 Oct. 2019].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Dyfed-powys.police.uk. (2019). </a:t>
            </a:r>
            <a:r>
              <a:rPr lang="en-GB" sz="1200" i="1" dirty="0"/>
              <a:t>Professional Standards</a:t>
            </a:r>
            <a:r>
              <a:rPr lang="en-GB" sz="1200" dirty="0"/>
              <a:t>. [online] Available at: https://www.dyfed-powys.police.uk/en/about-us/our-departments/professional-standards/ [Accessed 11 Oct. 2019].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/>
              <a:t>Furedi</a:t>
            </a:r>
            <a:r>
              <a:rPr lang="en-GB" sz="1200" dirty="0"/>
              <a:t>, F. (1998). </a:t>
            </a:r>
            <a:r>
              <a:rPr lang="en-GB" sz="1200" i="1" dirty="0"/>
              <a:t>New Britain—A nation of victims. Society</a:t>
            </a:r>
            <a:r>
              <a:rPr lang="en-GB" sz="1200" dirty="0"/>
              <a:t>, [online] 35(3), pp.80-84. Available at: </a:t>
            </a:r>
            <a:r>
              <a:rPr lang="en-GB" sz="1200" dirty="0">
                <a:hlinkClick r:id="rId2"/>
              </a:rPr>
              <a:t>https://link.springer.com/article/10.1007%2FBF02686140</a:t>
            </a:r>
            <a:r>
              <a:rPr lang="en-GB" sz="1200" dirty="0"/>
              <a:t>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/>
              <a:t>Gray</a:t>
            </a:r>
            <a:r>
              <a:rPr lang="en-GB" sz="1200" dirty="0"/>
              <a:t>, </a:t>
            </a:r>
            <a:r>
              <a:rPr lang="en-GB" sz="1200" i="1" dirty="0"/>
              <a:t>et al</a:t>
            </a:r>
            <a:r>
              <a:rPr lang="en-GB" sz="1200" dirty="0"/>
              <a:t>. </a:t>
            </a:r>
            <a:r>
              <a:rPr lang="en-GB" sz="1200" i="1" dirty="0"/>
              <a:t>Challenging Behaviour in Schools : Teacher Support, Practical Techniques and Policy Development</a:t>
            </a:r>
            <a:r>
              <a:rPr lang="en-GB" sz="1200" dirty="0"/>
              <a:t>. London: Routledge, 1994. Print.</a:t>
            </a:r>
          </a:p>
          <a:p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Holdsworth, C. (2010). </a:t>
            </a:r>
            <a:r>
              <a:rPr lang="en-GB" sz="1200" i="1" dirty="0"/>
              <a:t>Why Volunteer? Understanding Motivations For Student Volunteering</a:t>
            </a:r>
            <a:r>
              <a:rPr lang="en-GB" sz="1200" dirty="0"/>
              <a:t>. British Journal of Educational Studies, [online] 58(4), pp.421-437. Available at: https://www-jstor-org.ezproxy.uwtsd.ac.uk/stable/40980910?seq=1#metadata_info_tab_contents [Accessed 10 Oct. 2019].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143310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7F9CD8-0CA8-4D87-B5CC-EBBCCBC06C02}"/>
              </a:ext>
            </a:extLst>
          </p:cNvPr>
          <p:cNvSpPr txBox="1"/>
          <p:nvPr/>
        </p:nvSpPr>
        <p:spPr>
          <a:xfrm>
            <a:off x="1455089" y="365760"/>
            <a:ext cx="7744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accent1">
                    <a:lumMod val="75000"/>
                  </a:schemeClr>
                </a:solidFill>
              </a:rPr>
              <a:t>References Page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AEA653-D2C7-4328-8C6B-E56153B6C2F4}"/>
              </a:ext>
            </a:extLst>
          </p:cNvPr>
          <p:cNvSpPr txBox="1"/>
          <p:nvPr/>
        </p:nvSpPr>
        <p:spPr>
          <a:xfrm>
            <a:off x="326003" y="1280160"/>
            <a:ext cx="95733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Met.police.uk. (n.d.). </a:t>
            </a:r>
            <a:r>
              <a:rPr lang="en-GB" sz="1200" i="1" dirty="0"/>
              <a:t>Metropolitan Police: Total Policing</a:t>
            </a:r>
            <a:r>
              <a:rPr lang="en-GB" sz="1200" dirty="0"/>
              <a:t>. [online] Available at: https://www.met.police.uk/SysSiteAssets/foi-media/metropolitan-police/disclosure_2016/december_2016/information-rights-unit---nolan-principles-for-public-office-holder [Accessed 11 Oct. 2019].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 err="1"/>
              <a:t>Spalek</a:t>
            </a:r>
            <a:r>
              <a:rPr lang="en-GB" sz="1200" dirty="0"/>
              <a:t>, </a:t>
            </a:r>
            <a:r>
              <a:rPr lang="en-GB" sz="1200" dirty="0" err="1"/>
              <a:t>Basia</a:t>
            </a:r>
            <a:r>
              <a:rPr lang="en-GB" sz="1200" dirty="0"/>
              <a:t>. </a:t>
            </a:r>
            <a:r>
              <a:rPr lang="en-GB" sz="1200" i="1" dirty="0"/>
              <a:t>Crime Victims : Theory, Policy and Practice</a:t>
            </a:r>
            <a:r>
              <a:rPr lang="en-GB" sz="1200" dirty="0"/>
              <a:t>. Second ed. 2017. Print.</a:t>
            </a:r>
          </a:p>
          <a:p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Spicker, P. (2013). </a:t>
            </a:r>
            <a:r>
              <a:rPr lang="en-GB" sz="1200" i="1" dirty="0"/>
              <a:t>Seven Principles of Public Life: Time to Rethink</a:t>
            </a:r>
            <a:r>
              <a:rPr lang="en-GB" sz="1200" dirty="0"/>
              <a:t>. Public Money and Management, [online] 34(1). Available at: https://www.tandfonline.com/doi/abs/10.1080/09540962.2014.865927 [Accessed 14 Oct. 2019].</a:t>
            </a:r>
          </a:p>
          <a:p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WSV. (2019). </a:t>
            </a:r>
            <a:r>
              <a:rPr lang="en-GB" sz="1200" i="1" dirty="0"/>
              <a:t>WSV</a:t>
            </a:r>
            <a:r>
              <a:rPr lang="en-GB" sz="1200" dirty="0"/>
              <a:t>. [online] Available at: http://www.worldsocietyofvictimology.org/ [Accessed 14 Oct. 2019].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162696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44D907-7BC2-4858-BA5E-163BAC03385D}"/>
              </a:ext>
            </a:extLst>
          </p:cNvPr>
          <p:cNvSpPr txBox="1"/>
          <p:nvPr/>
        </p:nvSpPr>
        <p:spPr>
          <a:xfrm>
            <a:off x="2830664" y="318052"/>
            <a:ext cx="60270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accent1">
                    <a:lumMod val="75000"/>
                  </a:schemeClr>
                </a:solidFill>
              </a:rPr>
              <a:t>Picture 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32B146-6699-4FF1-9D1D-A0FFC4D2B96A}"/>
              </a:ext>
            </a:extLst>
          </p:cNvPr>
          <p:cNvSpPr txBox="1"/>
          <p:nvPr/>
        </p:nvSpPr>
        <p:spPr>
          <a:xfrm>
            <a:off x="429370" y="1375576"/>
            <a:ext cx="8969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Picture 1. Volunteering-wales.net. (2019</a:t>
            </a:r>
            <a:r>
              <a:rPr lang="en-GB" sz="1200" i="1" dirty="0"/>
              <a:t>). Volunteering Wales promoting and developing volunteering in your area</a:t>
            </a:r>
            <a:r>
              <a:rPr lang="en-GB" sz="1200" dirty="0"/>
              <a:t>. A </a:t>
            </a:r>
            <a:r>
              <a:rPr lang="en-GB" sz="1200" dirty="0" err="1"/>
              <a:t>TeamKinetic</a:t>
            </a:r>
            <a:r>
              <a:rPr lang="en-GB" sz="1200" dirty="0"/>
              <a:t> powered website.. [online] Available at: https://volunteering-wales.net/vk/volunteers/index.htm [Accessed 4 Oct. 2019].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Picture 2. </a:t>
            </a:r>
            <a:r>
              <a:rPr lang="en-GB" sz="1200" dirty="0" err="1"/>
              <a:t>Leptos</a:t>
            </a:r>
            <a:r>
              <a:rPr lang="en-GB" sz="1200" dirty="0"/>
              <a:t>, M. (2019). </a:t>
            </a:r>
            <a:r>
              <a:rPr lang="en-GB" sz="1200" i="1" dirty="0"/>
              <a:t>The Impact of Citizens Advice Witness Service</a:t>
            </a:r>
            <a:r>
              <a:rPr lang="en-GB" sz="1200" dirty="0"/>
              <a:t>. [image] Available at: https://www.linkedin.com/in/marios-a-leptos-b539a0b2/detail/recent-activity/ [Accessed 4 Oct. 2019].</a:t>
            </a:r>
          </a:p>
          <a:p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Picture 3.  </a:t>
            </a:r>
            <a:r>
              <a:rPr lang="en-GB" sz="1200" dirty="0" err="1"/>
              <a:t>Goleudy</a:t>
            </a:r>
            <a:r>
              <a:rPr lang="en-GB" sz="1200" dirty="0"/>
              <a:t>. (2015). </a:t>
            </a:r>
            <a:r>
              <a:rPr lang="en-GB" sz="1200" i="1" dirty="0"/>
              <a:t>About Us - </a:t>
            </a:r>
            <a:r>
              <a:rPr lang="en-GB" sz="1200" i="1" dirty="0" err="1"/>
              <a:t>Goleudy</a:t>
            </a:r>
            <a:r>
              <a:rPr lang="en-GB" sz="1200" i="1" dirty="0"/>
              <a:t>. </a:t>
            </a:r>
            <a:r>
              <a:rPr lang="en-GB" sz="1200" dirty="0"/>
              <a:t>[online] Available at: http://www.goleudyvictimandwitnessservice.org.uk/en/about-us/ [Accessed 3 Oct. 2019].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200" dirty="0"/>
              <a:t>Picture 4. Students' Union UCL. (2018). </a:t>
            </a:r>
            <a:r>
              <a:rPr lang="en-GB" sz="1200" i="1" dirty="0"/>
              <a:t>Promoting Your Volunteer Roles </a:t>
            </a:r>
            <a:r>
              <a:rPr lang="en-GB" sz="1200" dirty="0"/>
              <a:t>| Students' Union UCL. [online] Available at: http://studentsunionucl.org/volunteering/about/info-for-recruiters/promoting-your-volunteer-roles [Accessed 10 Oct. 2019].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613861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AEF1282-A6E9-4912-8AB9-8ED69BF709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E04B51-1D33-4F14-BBD7-79D7D27E2E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C24F515-356D-4532-BE08-F6D7771916F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1052</Words>
  <Application>Microsoft Office PowerPoint</Application>
  <PresentationFormat>Widescreen</PresentationFormat>
  <Paragraphs>98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Trebuchet MS</vt:lpstr>
      <vt:lpstr>Wingdings</vt:lpstr>
      <vt:lpstr>Wingdings 3</vt:lpstr>
      <vt:lpstr>Facet</vt:lpstr>
      <vt:lpstr>ECGE6001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2019-10-14T09:30:10Z</dcterms:created>
  <dcterms:modified xsi:type="dcterms:W3CDTF">2019-10-14T11:39:20Z</dcterms:modified>
</cp:coreProperties>
</file>