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7" r:id="rId3"/>
    <p:sldId id="258" r:id="rId4"/>
    <p:sldId id="268" r:id="rId5"/>
    <p:sldId id="278" r:id="rId6"/>
    <p:sldId id="269" r:id="rId7"/>
    <p:sldId id="270" r:id="rId8"/>
    <p:sldId id="27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0036" autoAdjust="0"/>
  </p:normalViewPr>
  <p:slideViewPr>
    <p:cSldViewPr>
      <p:cViewPr varScale="1">
        <p:scale>
          <a:sx n="73" d="100"/>
          <a:sy n="73" d="100"/>
        </p:scale>
        <p:origin x="-126" y="-1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70132-D8C7-410F-91E3-92C8D217B16E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E4FB6-CBD1-44DF-BACC-94639B31F4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8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i="1" dirty="0" smtClean="0"/>
          </a:p>
          <a:p>
            <a:pPr marL="0" indent="0">
              <a:buNone/>
            </a:pPr>
            <a:endParaRPr lang="en-GB" sz="1200" i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01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47200" y="2052960"/>
            <a:ext cx="26416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09600" y="2052960"/>
            <a:ext cx="84328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50400" y="2892277"/>
            <a:ext cx="21336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08000" y="2892277"/>
            <a:ext cx="84328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22438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386917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722438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38400"/>
            <a:ext cx="5389033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03200" y="150919"/>
            <a:ext cx="11775736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 useBgFill="1">
        <p:nvSpPr>
          <p:cNvPr id="9" name="Rectangle 8"/>
          <p:cNvSpPr/>
          <p:nvPr/>
        </p:nvSpPr>
        <p:spPr>
          <a:xfrm>
            <a:off x="203200" y="152400"/>
            <a:ext cx="89408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304801"/>
            <a:ext cx="7823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46336" y="2130552"/>
            <a:ext cx="2231136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9546336" y="457200"/>
            <a:ext cx="2234213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 useBgFill="1">
        <p:nvSpPr>
          <p:cNvPr id="9" name="Rectangle 8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3200" y="152400"/>
            <a:ext cx="89408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50400" y="2133600"/>
            <a:ext cx="22352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550400" y="460248"/>
            <a:ext cx="22352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03200" y="147319"/>
            <a:ext cx="89408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9347200" y="147319"/>
            <a:ext cx="2608061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50400" y="274639"/>
            <a:ext cx="2235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03200" y="1634971"/>
            <a:ext cx="11775736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203199" y="152401"/>
            <a:ext cx="11752063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0" y="355847"/>
            <a:ext cx="11175013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999" y="1719071"/>
            <a:ext cx="11210524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4517" y="6356350"/>
            <a:ext cx="2844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18/03/2018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64000" y="6356350"/>
            <a:ext cx="447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79573" y="6355080"/>
            <a:ext cx="777288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2.le.ac.uk/offices/ld/resources/presentations/structuring-presentatio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3140968"/>
            <a:ext cx="6400800" cy="2808312"/>
          </a:xfrm>
        </p:spPr>
        <p:txBody>
          <a:bodyPr>
            <a:normAutofit/>
          </a:bodyPr>
          <a:lstStyle/>
          <a:p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>Assessment 2 </a:t>
            </a:r>
            <a:r>
              <a:rPr lang="en-GB" sz="4000" dirty="0" smtClean="0"/>
              <a:t>Presentation - Guidance </a:t>
            </a:r>
            <a:endParaRPr lang="en-GB" sz="4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196752"/>
            <a:ext cx="7992888" cy="1728192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Research methods in Counselling – </a:t>
            </a:r>
            <a:r>
              <a:rPr lang="en-GB" sz="3600" dirty="0" smtClean="0"/>
              <a:t>Project Proposal  </a:t>
            </a:r>
            <a:endParaRPr lang="en-GB" sz="3600" dirty="0"/>
          </a:p>
        </p:txBody>
      </p:sp>
      <p:sp>
        <p:nvSpPr>
          <p:cNvPr id="4" name="AutoShape 2" descr="Image result for images Literature Review"/>
          <p:cNvSpPr>
            <a:spLocks noChangeAspect="1" noChangeArrowheads="1"/>
          </p:cNvSpPr>
          <p:nvPr/>
        </p:nvSpPr>
        <p:spPr bwMode="auto">
          <a:xfrm>
            <a:off x="63500" y="-952500"/>
            <a:ext cx="265747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611" y="42862"/>
            <a:ext cx="302666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004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You will need to include a </a:t>
            </a:r>
            <a:r>
              <a:rPr lang="en-GB" sz="3200" b="1" i="1" dirty="0"/>
              <a:t>‘title’ </a:t>
            </a:r>
            <a:r>
              <a:rPr lang="en-GB" sz="3200" b="1" i="1" dirty="0" smtClean="0"/>
              <a:t>slide</a:t>
            </a:r>
            <a:r>
              <a:rPr lang="en-GB" sz="3200" b="1" dirty="0"/>
              <a:t> </a:t>
            </a:r>
            <a:r>
              <a:rPr lang="en-GB" sz="3200" b="1" dirty="0" smtClean="0"/>
              <a:t>– You can be creative with this title slide</a:t>
            </a:r>
            <a:endParaRPr lang="en-GB" sz="3200" b="1" dirty="0"/>
          </a:p>
          <a:p>
            <a:r>
              <a:rPr lang="en-GB" sz="3200" b="1" dirty="0" smtClean="0"/>
              <a:t>Approximately </a:t>
            </a:r>
            <a:r>
              <a:rPr lang="en-GB" sz="3200" b="1" dirty="0"/>
              <a:t>12-15 slides</a:t>
            </a:r>
          </a:p>
          <a:p>
            <a:r>
              <a:rPr lang="en-GB" sz="3200" b="1" dirty="0"/>
              <a:t>Three points per slide</a:t>
            </a:r>
          </a:p>
          <a:p>
            <a:r>
              <a:rPr lang="en-GB" sz="3200" b="1" dirty="0"/>
              <a:t>Images or pictures – provide that creative and original quality, but must be academic in nature and referenced accordingly. </a:t>
            </a:r>
          </a:p>
          <a:p>
            <a:r>
              <a:rPr lang="en-GB" sz="3200" b="1" dirty="0" smtClean="0"/>
              <a:t>Font size of 28-30 is good </a:t>
            </a:r>
            <a:endParaRPr lang="en-GB" sz="3200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consider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2636912"/>
            <a:ext cx="1512168" cy="1147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319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600000">
            <a:off x="695400" y="1649456"/>
            <a:ext cx="11089232" cy="5019904"/>
          </a:xfrm>
        </p:spPr>
        <p:txBody>
          <a:bodyPr>
            <a:normAutofit/>
          </a:bodyPr>
          <a:lstStyle/>
          <a:p>
            <a:r>
              <a:rPr lang="en-GB" sz="4000" b="1" dirty="0"/>
              <a:t>Introduction (</a:t>
            </a:r>
            <a:r>
              <a:rPr lang="en-GB" sz="4000" dirty="0"/>
              <a:t>2-3 minutes)</a:t>
            </a:r>
          </a:p>
          <a:p>
            <a:pPr marL="0" indent="0">
              <a:buNone/>
            </a:pPr>
            <a:r>
              <a:rPr lang="en-GB" sz="2800" i="1" dirty="0"/>
              <a:t>The introduction is the point at which the presenter explains the content and purpose of the presentation. </a:t>
            </a:r>
          </a:p>
          <a:p>
            <a:pPr marL="457200" indent="-457200"/>
            <a:r>
              <a:rPr lang="en-GB" sz="2800" i="1" dirty="0"/>
              <a:t>This is your introduction to your process in addressing the </a:t>
            </a:r>
            <a:r>
              <a:rPr lang="en-GB" sz="2800" i="1" dirty="0" smtClean="0"/>
              <a:t>that various points that are being considered. </a:t>
            </a:r>
            <a:endParaRPr lang="en-GB" sz="2100" i="1" dirty="0"/>
          </a:p>
          <a:p>
            <a:pPr marL="0" indent="0">
              <a:buNone/>
            </a:pPr>
            <a:endParaRPr lang="en-GB" sz="2100" i="1" dirty="0"/>
          </a:p>
          <a:p>
            <a:pPr marL="457200" indent="-457200"/>
            <a:r>
              <a:rPr lang="en-GB" sz="1800" i="1" dirty="0" smtClean="0"/>
              <a:t>This </a:t>
            </a:r>
            <a:r>
              <a:rPr lang="en-GB" sz="1800" i="1" dirty="0"/>
              <a:t>is a vitally important part of your talk as you will need to gain the audience’s interest and confidence </a:t>
            </a:r>
            <a:r>
              <a:rPr lang="en-GB" sz="2400" b="1" dirty="0"/>
              <a:t>(please see below website - University Leicester) 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http://www2.le.ac.uk/offices/ld/resources/presentations/structuring-presentation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</a:t>
            </a:r>
            <a:endParaRPr lang="en-GB" dirty="0"/>
          </a:p>
        </p:txBody>
      </p:sp>
      <p:pic>
        <p:nvPicPr>
          <p:cNvPr id="5122" name="Picture 2" descr="Image result for images of that reflect embedd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456" y="116632"/>
            <a:ext cx="18478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99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200" b="1" dirty="0" smtClean="0">
                <a:solidFill>
                  <a:schemeClr val="accent1"/>
                </a:solidFill>
              </a:rPr>
              <a:t>Key Words - </a:t>
            </a:r>
            <a:r>
              <a:rPr lang="en-GB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that are being explored and considered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chemeClr val="accent1"/>
                </a:solidFill>
              </a:rPr>
              <a:t>Background</a:t>
            </a:r>
            <a:r>
              <a:rPr lang="en-GB" sz="3200" b="1" dirty="0" smtClean="0"/>
              <a:t> </a:t>
            </a:r>
            <a:r>
              <a:rPr lang="en-GB" sz="3200" dirty="0"/>
              <a:t>-  providing </a:t>
            </a:r>
            <a:r>
              <a:rPr lang="en-GB" sz="3200" dirty="0" smtClean="0"/>
              <a:t>context for your chosen research  the WHY?  Linking theory to your exploration. 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chemeClr val="accent1"/>
                </a:solidFill>
              </a:rPr>
              <a:t>Research Question(s</a:t>
            </a:r>
            <a:r>
              <a:rPr lang="en-GB" sz="3200" dirty="0" smtClean="0">
                <a:solidFill>
                  <a:schemeClr val="accent1"/>
                </a:solidFill>
              </a:rPr>
              <a:t>) </a:t>
            </a:r>
            <a:r>
              <a:rPr lang="en-GB" sz="3200" dirty="0" smtClean="0"/>
              <a:t>– What questions are emerging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chemeClr val="accent1"/>
                </a:solidFill>
              </a:rPr>
              <a:t>Discussion</a:t>
            </a:r>
            <a:r>
              <a:rPr lang="en-GB" sz="3200" dirty="0" smtClean="0">
                <a:solidFill>
                  <a:schemeClr val="accent1"/>
                </a:solidFill>
              </a:rPr>
              <a:t> - </a:t>
            </a:r>
            <a:r>
              <a:rPr lang="en-GB" sz="3200" dirty="0"/>
              <a:t>3-4 points you wish to share with the group </a:t>
            </a:r>
            <a:r>
              <a:rPr lang="en-GB" sz="3200" dirty="0" smtClean="0"/>
              <a:t>about your research </a:t>
            </a:r>
            <a:r>
              <a:rPr lang="en-GB" sz="3200" b="1" dirty="0" smtClean="0">
                <a:solidFill>
                  <a:schemeClr val="accent1"/>
                </a:solidFill>
              </a:rPr>
              <a:t>(references will be required)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chemeClr val="accent1"/>
                </a:solidFill>
              </a:rPr>
              <a:t>Methods</a:t>
            </a:r>
            <a:r>
              <a:rPr lang="en-GB" sz="3200" dirty="0" smtClean="0">
                <a:solidFill>
                  <a:schemeClr val="accent1"/>
                </a:solidFill>
              </a:rPr>
              <a:t> </a:t>
            </a:r>
            <a:r>
              <a:rPr lang="en-GB" sz="3200" dirty="0" smtClean="0"/>
              <a:t>– How you will continue to explore your topic area.</a:t>
            </a:r>
          </a:p>
          <a:p>
            <a:pPr marL="0" indent="0">
              <a:buNone/>
            </a:pPr>
            <a:endParaRPr lang="en-GB" sz="32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sz="32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 10-12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83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1"/>
                </a:solidFill>
              </a:rPr>
              <a:t>References and authors under </a:t>
            </a:r>
            <a:r>
              <a:rPr lang="en-GB" sz="3200" b="1" dirty="0" smtClean="0">
                <a:solidFill>
                  <a:schemeClr val="accent1"/>
                </a:solidFill>
              </a:rPr>
              <a:t>consideration</a:t>
            </a:r>
          </a:p>
          <a:p>
            <a:pPr marL="45720" indent="0">
              <a:buNone/>
            </a:pPr>
            <a:endParaRPr lang="en-GB" sz="3200" b="1" dirty="0" smtClean="0">
              <a:solidFill>
                <a:schemeClr val="accent1"/>
              </a:solidFill>
            </a:endParaRPr>
          </a:p>
          <a:p>
            <a:r>
              <a:rPr lang="en-GB" sz="3200" b="1" dirty="0" smtClean="0">
                <a:solidFill>
                  <a:schemeClr val="accent1"/>
                </a:solidFill>
              </a:rPr>
              <a:t>Ethical </a:t>
            </a:r>
            <a:r>
              <a:rPr lang="en-GB" sz="3200" b="1" dirty="0" smtClean="0">
                <a:solidFill>
                  <a:schemeClr val="accent1"/>
                </a:solidFill>
              </a:rPr>
              <a:t>Consideration</a:t>
            </a:r>
          </a:p>
          <a:p>
            <a:pPr marL="45720" indent="0">
              <a:buNone/>
            </a:pPr>
            <a:endParaRPr lang="en-GB" sz="3200" b="1" dirty="0" smtClean="0">
              <a:solidFill>
                <a:schemeClr val="accent1"/>
              </a:solidFill>
            </a:endParaRPr>
          </a:p>
          <a:p>
            <a:r>
              <a:rPr lang="en-GB" sz="3200" b="1" dirty="0" smtClean="0">
                <a:solidFill>
                  <a:schemeClr val="accent1"/>
                </a:solidFill>
              </a:rPr>
              <a:t>Potential </a:t>
            </a:r>
            <a:r>
              <a:rPr lang="en-GB" sz="3200" b="1" dirty="0" smtClean="0">
                <a:solidFill>
                  <a:schemeClr val="accent1"/>
                </a:solidFill>
              </a:rPr>
              <a:t>implications with respect to your research</a:t>
            </a:r>
            <a:r>
              <a:rPr lang="en-GB" sz="3200" dirty="0" smtClean="0">
                <a:solidFill>
                  <a:schemeClr val="accent4"/>
                </a:solidFill>
              </a:rPr>
              <a:t>. </a:t>
            </a:r>
            <a:endParaRPr lang="en-GB" sz="3200" dirty="0">
              <a:solidFill>
                <a:schemeClr val="accent4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 cont.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43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Conclusion </a:t>
            </a:r>
            <a:r>
              <a:rPr lang="en-GB" sz="2400" b="1" dirty="0" smtClean="0"/>
              <a:t>(3-5 minutes) Leaving room for questions and comments.</a:t>
            </a:r>
            <a:endParaRPr lang="en-GB" sz="2400" b="1" dirty="0"/>
          </a:p>
          <a:p>
            <a:pPr marL="0" indent="0">
              <a:buNone/>
            </a:pPr>
            <a:r>
              <a:rPr lang="en-GB" sz="2400" i="1" dirty="0"/>
              <a:t>This is the stage at which you can summarise the content and purpose of your </a:t>
            </a:r>
            <a:r>
              <a:rPr lang="en-GB" sz="2400" i="1" dirty="0" smtClean="0"/>
              <a:t>talk, </a:t>
            </a:r>
            <a:r>
              <a:rPr lang="en-GB" sz="2400" i="1" dirty="0"/>
              <a:t>offer an overview of what has been achieved and make a lasting </a:t>
            </a:r>
            <a:r>
              <a:rPr lang="en-GB" sz="2400" i="1" dirty="0" smtClean="0"/>
              <a:t>impact</a:t>
            </a:r>
            <a:r>
              <a:rPr lang="en-GB" sz="2400" i="1" dirty="0"/>
              <a:t> </a:t>
            </a:r>
            <a:r>
              <a:rPr lang="en-GB" sz="2400" i="1" dirty="0" smtClean="0"/>
              <a:t>with in the group…. Go back to title or questions, title,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 smtClean="0"/>
              <a:t> </a:t>
            </a:r>
          </a:p>
          <a:p>
            <a:r>
              <a:rPr lang="en-GB" sz="2400" b="1" dirty="0" smtClean="0">
                <a:solidFill>
                  <a:schemeClr val="accent1"/>
                </a:solidFill>
              </a:rPr>
              <a:t>Reference List </a:t>
            </a:r>
          </a:p>
          <a:p>
            <a:pPr marL="0" indent="0">
              <a:buNone/>
            </a:pPr>
            <a:r>
              <a:rPr lang="en-GB" sz="2400" dirty="0" smtClean="0"/>
              <a:t>Reference list at the end and also using references within the text of your presentation.  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46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384" y="1556792"/>
            <a:ext cx="10441160" cy="5112568"/>
          </a:xfrm>
        </p:spPr>
        <p:txBody>
          <a:bodyPr>
            <a:normAutofit/>
          </a:bodyPr>
          <a:lstStyle/>
          <a:p>
            <a:r>
              <a:rPr lang="en-GB" b="1" dirty="0"/>
              <a:t>H</a:t>
            </a:r>
            <a:r>
              <a:rPr lang="en-GB" b="1" dirty="0" smtClean="0"/>
              <a:t>ave a clear thread throughout  your presentation.</a:t>
            </a:r>
          </a:p>
          <a:p>
            <a:pPr marL="0" indent="0">
              <a:buNone/>
            </a:pPr>
            <a:r>
              <a:rPr lang="en-GB" sz="2800" b="1" i="1" dirty="0"/>
              <a:t>Transitions</a:t>
            </a:r>
            <a:r>
              <a:rPr lang="en-GB" sz="2800" i="1" dirty="0"/>
              <a:t> are the signposts that help the audience navigate their way through your presentation. They can help divide information up into sub-sections, link different aspects of your talk and show progression through your topic. Importantly, transitions draw the audience’s attention to the process of the presentation as well as its content.</a:t>
            </a:r>
          </a:p>
          <a:p>
            <a:r>
              <a:rPr lang="en-GB" sz="3500" b="1" dirty="0"/>
              <a:t>Use of Images</a:t>
            </a:r>
          </a:p>
          <a:p>
            <a:pPr marL="0" indent="0">
              <a:buNone/>
            </a:pPr>
            <a:r>
              <a:rPr lang="en-GB" sz="2800" dirty="0"/>
              <a:t>Please use images or pictures that might be appropriate for your presentation. They can help with the transitions and create an impact within your presentation.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632"/>
            <a:ext cx="8229600" cy="936104"/>
          </a:xfrm>
        </p:spPr>
        <p:txBody>
          <a:bodyPr/>
          <a:lstStyle/>
          <a:p>
            <a:r>
              <a:rPr lang="en-GB" dirty="0" smtClean="0"/>
              <a:t>Points to consider: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944" y="116632"/>
            <a:ext cx="1981200" cy="1728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918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University of Leicester</a:t>
            </a:r>
          </a:p>
          <a:p>
            <a:pPr marL="0" indent="0">
              <a:buNone/>
            </a:pPr>
            <a:r>
              <a:rPr lang="en-GB" dirty="0"/>
              <a:t>http://www2.le.ac.uk/offices/ld/resources/presentations/structuring-presentation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60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1049</TotalTime>
  <Words>408</Words>
  <Application>Microsoft Office PowerPoint</Application>
  <PresentationFormat>Custom</PresentationFormat>
  <Paragraphs>44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Grid</vt:lpstr>
      <vt:lpstr>Research methods in Counselling – Project Proposal  </vt:lpstr>
      <vt:lpstr>Points to consider</vt:lpstr>
      <vt:lpstr>Structure</vt:lpstr>
      <vt:lpstr>Main points 10-12 Minutes</vt:lpstr>
      <vt:lpstr>Main points cont.</vt:lpstr>
      <vt:lpstr>Conclusion</vt:lpstr>
      <vt:lpstr>Points to consider:</vt:lpstr>
      <vt:lpstr>Resources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Administrator</dc:creator>
  <cp:lastModifiedBy>Padraig</cp:lastModifiedBy>
  <cp:revision>67</cp:revision>
  <dcterms:created xsi:type="dcterms:W3CDTF">2016-02-08T13:14:51Z</dcterms:created>
  <dcterms:modified xsi:type="dcterms:W3CDTF">2018-03-18T15:09:28Z</dcterms:modified>
</cp:coreProperties>
</file>