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"/>
  </p:notesMasterIdLst>
  <p:handoutMasterIdLst>
    <p:handoutMasterId r:id="rId12"/>
  </p:handoutMasterIdLst>
  <p:sldIdLst>
    <p:sldId id="277" r:id="rId2"/>
    <p:sldId id="365" r:id="rId3"/>
    <p:sldId id="378" r:id="rId4"/>
    <p:sldId id="379" r:id="rId5"/>
    <p:sldId id="380" r:id="rId6"/>
    <p:sldId id="381" r:id="rId7"/>
    <p:sldId id="382" r:id="rId8"/>
    <p:sldId id="383" r:id="rId9"/>
    <p:sldId id="373" r:id="rId10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9511" autoAdjust="0"/>
  </p:normalViewPr>
  <p:slideViewPr>
    <p:cSldViewPr>
      <p:cViewPr varScale="1">
        <p:scale>
          <a:sx n="77" d="100"/>
          <a:sy n="77" d="100"/>
        </p:scale>
        <p:origin x="150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WjLa2sJjla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BMSW 4001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and Employability Skills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GB" sz="3600" b="1" dirty="0">
                <a:solidFill>
                  <a:schemeClr val="bg1"/>
                </a:solidFill>
              </a:rPr>
              <a:t>What is a self-reflective </a:t>
            </a:r>
          </a:p>
          <a:p>
            <a:pPr>
              <a:defRPr/>
            </a:pPr>
            <a:r>
              <a:rPr lang="en-GB" sz="3600" b="1" dirty="0">
                <a:solidFill>
                  <a:schemeClr val="bg1"/>
                </a:solidFill>
              </a:rPr>
              <a:t>learner’s journal? </a:t>
            </a:r>
            <a:endParaRPr lang="en-GB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What is a self-reflective learner’s journal?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47" y="980728"/>
            <a:ext cx="4392488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03139" y="5409511"/>
            <a:ext cx="4392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Source: workathomerenegade.com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What is a self-reflective learner’s journal?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29005" y="1097158"/>
            <a:ext cx="8229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It is a document that you write that develops over the period of the term and records the progress of your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It is a record of your reflections and thoughts as you work your way through a course (in this case: this module)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It is not a summary of the module material, or simply a log of what you did during the sessions; it can help you to track the progress you make and to notice any gaps in your knowledge and skills.</a:t>
            </a:r>
          </a:p>
        </p:txBody>
      </p:sp>
    </p:spTree>
    <p:extLst>
      <p:ext uri="{BB962C8B-B14F-4D97-AF65-F5344CB8AC3E}">
        <p14:creationId xmlns:p14="http://schemas.microsoft.com/office/powerpoint/2010/main" val="2670163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How do you write </a:t>
            </a:r>
            <a:br>
              <a:rPr lang="en-GB" sz="3200" b="1" dirty="0"/>
            </a:br>
            <a:r>
              <a:rPr lang="en-GB" sz="3200" b="1" dirty="0"/>
              <a:t>a self-reflective learner’s journal?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29005" y="1097158"/>
            <a:ext cx="8229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It’s best to record your thoughts on the module regularly.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aim is to help you to make sense of what you have learned.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Learners’ journals will tend to vary from person to person, but you may want to write about some or all of the following things: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/>
              <a:t>Points you found especially interesting and would like to find out more about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/>
              <a:t>Any questions that come up in your mind while you are working on the </a:t>
            </a:r>
            <a:r>
              <a:rPr lang="en-GB" sz="2000" dirty="0"/>
              <a:t>module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/>
              <a:t>Notes from any other reading that you have done as a result of the </a:t>
            </a:r>
            <a:r>
              <a:rPr lang="en-GB" sz="2000" dirty="0"/>
              <a:t>module</a:t>
            </a:r>
            <a:r>
              <a:rPr lang="en-US" sz="2000" dirty="0"/>
              <a:t> e.g. newspaper articles, with a sentence or two on the main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21834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How do you write </a:t>
            </a:r>
            <a:br>
              <a:rPr lang="en-GB" sz="3200" b="1" dirty="0"/>
            </a:br>
            <a:r>
              <a:rPr lang="en-GB" sz="3200" b="1" dirty="0"/>
              <a:t>a self-reflective learner’s journal?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29005" y="1097158"/>
            <a:ext cx="82296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Write about: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main points that were new or surprising to you in any lesson or piece of work related to the </a:t>
            </a:r>
            <a:r>
              <a:rPr lang="en-GB" sz="2000" dirty="0"/>
              <a:t>module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Your reflections on the </a:t>
            </a:r>
            <a:r>
              <a:rPr lang="en-GB" sz="2000" dirty="0"/>
              <a:t>module</a:t>
            </a:r>
            <a:r>
              <a:rPr lang="en-US" sz="2000" dirty="0"/>
              <a:t> and how it is (or is not) helping you to reach your 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How the work you are doing on the </a:t>
            </a:r>
            <a:r>
              <a:rPr lang="en-GB" sz="2000" dirty="0"/>
              <a:t>module</a:t>
            </a:r>
            <a:r>
              <a:rPr lang="en-US" sz="2000" dirty="0"/>
              <a:t> is related to your previous studies, other areas of your life (such as work) or any further studies you want to do in the future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Any developing ideas that you have as a result of the </a:t>
            </a:r>
            <a:r>
              <a:rPr lang="en-GB" sz="2000" dirty="0"/>
              <a:t>module</a:t>
            </a:r>
            <a:r>
              <a:rPr lang="en-US" sz="2000" dirty="0"/>
              <a:t> that you may want to develop further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have you learnt the most from in the </a:t>
            </a:r>
            <a:r>
              <a:rPr lang="en-GB" sz="2000" dirty="0"/>
              <a:t>module</a:t>
            </a:r>
            <a:r>
              <a:rPr lang="en-US" sz="2000" dirty="0"/>
              <a:t>, and why? What have you learnt the least from it, and 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4341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How do you write </a:t>
            </a:r>
            <a:br>
              <a:rPr lang="en-GB" sz="3200" b="1" dirty="0"/>
            </a:br>
            <a:r>
              <a:rPr lang="en-GB" sz="3200" b="1" dirty="0"/>
              <a:t>a self-reflective learner’s journal?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29005" y="1097158"/>
            <a:ext cx="82296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Write about: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can you do now that you couldn’t do before you started this module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you like the most and the least about the module,  and why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you learned this week and its relationship to your existing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you find difficult about the module and why, and what you think you can do to overcome the difficulties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Areas of strength and weakness in your language skills, and what you can do to improve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What you are learning about yourself from the work you are doing on the module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8028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A self-reflective learner’s journal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55776" y="5949280"/>
            <a:ext cx="4392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Source: workathomerenegade.com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34684" y="927227"/>
            <a:ext cx="8229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It should demonstrate: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ability to reflect on your own progress and personal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ability to reflect on and </a:t>
            </a:r>
            <a:r>
              <a:rPr lang="en-US" sz="2400" dirty="0" err="1"/>
              <a:t>analyse</a:t>
            </a:r>
            <a:r>
              <a:rPr lang="en-US" sz="2400" dirty="0"/>
              <a:t> problems related to academic study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understanding of key issues in academic study e.g. plagiarism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awareness of key practices in research skills for academic study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awareness of the structures and vocabulary used in academic writing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ability to use appropriate language to communicate your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36335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1135" y="-45842"/>
            <a:ext cx="9036496" cy="1143000"/>
          </a:xfrm>
        </p:spPr>
        <p:txBody>
          <a:bodyPr/>
          <a:lstStyle/>
          <a:p>
            <a:r>
              <a:rPr lang="en-GB" sz="3200" b="1" dirty="0"/>
              <a:t>A self-reflective learner’s journal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1FF9B-374B-4724-9898-FCCBD8899362}"/>
              </a:ext>
            </a:extLst>
          </p:cNvPr>
          <p:cNvSpPr/>
          <p:nvPr/>
        </p:nvSpPr>
        <p:spPr>
          <a:xfrm>
            <a:off x="434684" y="927227"/>
            <a:ext cx="8229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You should write your journal regularly throughout the module from the beginning of term through to the end; ideally after each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few paragraphs is enough; it’s just to record your thoughts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It will help you prepare for your reflective assignment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86386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What is reflective writing?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640191" cy="5040312"/>
          </a:xfrm>
        </p:spPr>
        <p:txBody>
          <a:bodyPr/>
          <a:lstStyle/>
          <a:p>
            <a:r>
              <a:rPr lang="en-GB" sz="2400" dirty="0">
                <a:hlinkClick r:id="rId2"/>
              </a:rPr>
              <a:t>https://www.youtube.com/watch?v=WjLa2sJjla0</a:t>
            </a:r>
            <a:r>
              <a:rPr lang="en-GB" sz="2400" dirty="0"/>
              <a:t> (5 mins) </a:t>
            </a:r>
          </a:p>
          <a:p>
            <a:endParaRPr lang="en-GB" altLang="en-US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289055" cy="3404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81944" y="5349659"/>
            <a:ext cx="77048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Source: http://bcnpaul1.blogspot.co.uk/2010/11/barefoot-teaching-journal-why-bother.html#!/2010/11/barefoot-teaching-journal-why-bother.html</a:t>
            </a:r>
          </a:p>
        </p:txBody>
      </p:sp>
    </p:spTree>
    <p:extLst>
      <p:ext uri="{BB962C8B-B14F-4D97-AF65-F5344CB8AC3E}">
        <p14:creationId xmlns:p14="http://schemas.microsoft.com/office/powerpoint/2010/main" val="209653631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1844</TotalTime>
  <Words>662</Words>
  <Application>Microsoft Office PowerPoint</Application>
  <PresentationFormat>On-screen Show (4:3)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Courier New</vt:lpstr>
      <vt:lpstr>Myriad Pro</vt:lpstr>
      <vt:lpstr>Verdana</vt:lpstr>
      <vt:lpstr>20140311PresentationUWTSDTemplate</vt:lpstr>
      <vt:lpstr>BMSW 4001</vt:lpstr>
      <vt:lpstr>What is a self-reflective learner’s journal?</vt:lpstr>
      <vt:lpstr>What is a self-reflective learner’s journal?</vt:lpstr>
      <vt:lpstr>How do you write  a self-reflective learner’s journal?</vt:lpstr>
      <vt:lpstr>How do you write  a self-reflective learner’s journal?</vt:lpstr>
      <vt:lpstr>How do you write  a self-reflective learner’s journal?</vt:lpstr>
      <vt:lpstr>A self-reflective learner’s journal</vt:lpstr>
      <vt:lpstr>A self-reflective learner’s journal</vt:lpstr>
      <vt:lpstr>What is reflective writing?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Sylvia</cp:lastModifiedBy>
  <cp:revision>107</cp:revision>
  <cp:lastPrinted>2018-07-09T15:27:01Z</cp:lastPrinted>
  <dcterms:created xsi:type="dcterms:W3CDTF">2002-10-07T19:43:58Z</dcterms:created>
  <dcterms:modified xsi:type="dcterms:W3CDTF">2021-03-02T12:48:38Z</dcterms:modified>
</cp:coreProperties>
</file>