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4" r:id="rId10"/>
    <p:sldId id="265" r:id="rId11"/>
    <p:sldId id="268" r:id="rId12"/>
    <p:sldId id="266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191" autoAdjust="0"/>
    <p:restoredTop sz="94660"/>
  </p:normalViewPr>
  <p:slideViewPr>
    <p:cSldViewPr snapToGrid="0">
      <p:cViewPr>
        <p:scale>
          <a:sx n="66" d="100"/>
          <a:sy n="66" d="100"/>
        </p:scale>
        <p:origin x="19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842CAA-A430-4B3B-8E2B-CF09DEA3FC94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B6D785-3AD0-4713-A1FE-DCA05DFB533E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Just Eat introduction 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B1D327-9D5E-43B4-9910-D756BA4900B6}" type="parTrans" cxnId="{B0295C1A-5D4E-466A-98CC-EA68C5E396A5}">
      <dgm:prSet/>
      <dgm:spPr/>
      <dgm:t>
        <a:bodyPr/>
        <a:lstStyle/>
        <a:p>
          <a:endParaRPr lang="en-US"/>
        </a:p>
      </dgm:t>
    </dgm:pt>
    <dgm:pt modelId="{FE259CAB-B96E-4334-9F09-85C970E6A33E}" type="sibTrans" cxnId="{B0295C1A-5D4E-466A-98CC-EA68C5E396A5}">
      <dgm:prSet/>
      <dgm:spPr/>
      <dgm:t>
        <a:bodyPr/>
        <a:lstStyle/>
        <a:p>
          <a:endParaRPr lang="en-US"/>
        </a:p>
      </dgm:t>
    </dgm:pt>
    <dgm:pt modelId="{8744F0CE-0919-4C76-91C8-753657FE8324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B7BA28-0ADC-48A7-84DC-0E1B668FB493}" type="parTrans" cxnId="{A203BF3A-D4B8-4E1C-AD57-F07138A0CE8A}">
      <dgm:prSet/>
      <dgm:spPr/>
      <dgm:t>
        <a:bodyPr/>
        <a:lstStyle/>
        <a:p>
          <a:endParaRPr lang="en-US"/>
        </a:p>
      </dgm:t>
    </dgm:pt>
    <dgm:pt modelId="{3F2486F4-6976-458B-91FF-58673530C66E}" type="sibTrans" cxnId="{A203BF3A-D4B8-4E1C-AD57-F07138A0CE8A}">
      <dgm:prSet/>
      <dgm:spPr/>
      <dgm:t>
        <a:bodyPr/>
        <a:lstStyle/>
        <a:p>
          <a:endParaRPr lang="en-US"/>
        </a:p>
      </dgm:t>
    </dgm:pt>
    <dgm:pt modelId="{C83DDD7A-9AF9-4E22-87B7-4DF19AFF549B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KSB OF HR OFFICER (KNOWLEDGE, SKILLS AND BEHAVIOUR)</a:t>
          </a:r>
        </a:p>
      </dgm:t>
    </dgm:pt>
    <dgm:pt modelId="{FDEFDB15-80B5-4D2B-884E-EF4A66F7F730}" type="parTrans" cxnId="{240A1936-C900-469A-B187-913FDB2972C7}">
      <dgm:prSet/>
      <dgm:spPr/>
      <dgm:t>
        <a:bodyPr/>
        <a:lstStyle/>
        <a:p>
          <a:endParaRPr lang="en-US"/>
        </a:p>
      </dgm:t>
    </dgm:pt>
    <dgm:pt modelId="{CFA422E5-8A76-46E9-ABF5-AFF51EC21179}" type="sibTrans" cxnId="{240A1936-C900-469A-B187-913FDB2972C7}">
      <dgm:prSet/>
      <dgm:spPr/>
      <dgm:t>
        <a:bodyPr/>
        <a:lstStyle/>
        <a:p>
          <a:endParaRPr lang="en-US"/>
        </a:p>
      </dgm:t>
    </dgm:pt>
    <dgm:pt modelId="{EFC6E839-460B-4F6F-B58C-51B9A95B2575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Benefits for me developing as HR officer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0D0209-1D6C-47A2-AFD1-DACF64D769F0}" type="parTrans" cxnId="{BD5061A4-96F3-4B8C-AAD3-28B9CFC697A8}">
      <dgm:prSet/>
      <dgm:spPr/>
      <dgm:t>
        <a:bodyPr/>
        <a:lstStyle/>
        <a:p>
          <a:endParaRPr lang="en-US"/>
        </a:p>
      </dgm:t>
    </dgm:pt>
    <dgm:pt modelId="{03B5367B-FA0A-463F-8D27-42FA2F20F6FD}" type="sibTrans" cxnId="{BD5061A4-96F3-4B8C-AAD3-28B9CFC697A8}">
      <dgm:prSet/>
      <dgm:spPr/>
      <dgm:t>
        <a:bodyPr/>
        <a:lstStyle/>
        <a:p>
          <a:endParaRPr lang="en-US"/>
        </a:p>
      </dgm:t>
    </dgm:pt>
    <dgm:pt modelId="{159C033E-58EE-482A-B4BF-72762F98C3C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Benefits for organization providing me HR officer training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EA15EC-FD71-47F9-82DF-1EA1C7ADD567}" type="parTrans" cxnId="{3918D3DF-59E6-40D7-94EA-448FF7EACA75}">
      <dgm:prSet/>
      <dgm:spPr/>
      <dgm:t>
        <a:bodyPr/>
        <a:lstStyle/>
        <a:p>
          <a:endParaRPr lang="en-US"/>
        </a:p>
      </dgm:t>
    </dgm:pt>
    <dgm:pt modelId="{B5914595-6A4F-4749-AF78-A2854BA22394}" type="sibTrans" cxnId="{3918D3DF-59E6-40D7-94EA-448FF7EACA75}">
      <dgm:prSet/>
      <dgm:spPr/>
      <dgm:t>
        <a:bodyPr/>
        <a:lstStyle/>
        <a:p>
          <a:endParaRPr lang="en-US"/>
        </a:p>
      </dgm:t>
    </dgm:pt>
    <dgm:pt modelId="{5D7D035D-2303-47E3-AE90-AD7B73516475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610CA4-6B16-42D7-A1C4-6CDBD535A6A0}" type="parTrans" cxnId="{BBAD4CFC-09E9-44C7-88B2-7C2581693EE2}">
      <dgm:prSet/>
      <dgm:spPr/>
      <dgm:t>
        <a:bodyPr/>
        <a:lstStyle/>
        <a:p>
          <a:endParaRPr lang="en-US"/>
        </a:p>
      </dgm:t>
    </dgm:pt>
    <dgm:pt modelId="{AD090C58-56FB-4321-9322-0A4934C1B0FB}" type="sibTrans" cxnId="{BBAD4CFC-09E9-44C7-88B2-7C2581693EE2}">
      <dgm:prSet/>
      <dgm:spPr/>
      <dgm:t>
        <a:bodyPr/>
        <a:lstStyle/>
        <a:p>
          <a:endParaRPr lang="en-US"/>
        </a:p>
      </dgm:t>
    </dgm:pt>
    <dgm:pt modelId="{37BB24CF-F4D4-4101-A576-92FE1809A1AF}" type="pres">
      <dgm:prSet presAssocID="{E6842CAA-A430-4B3B-8E2B-CF09DEA3FC94}" presName="linear" presStyleCnt="0">
        <dgm:presLayoutVars>
          <dgm:dir/>
          <dgm:animLvl val="lvl"/>
          <dgm:resizeHandles val="exact"/>
        </dgm:presLayoutVars>
      </dgm:prSet>
      <dgm:spPr/>
    </dgm:pt>
    <dgm:pt modelId="{32FCA286-47FD-4DAB-9817-72682F36EDE5}" type="pres">
      <dgm:prSet presAssocID="{3EB6D785-3AD0-4713-A1FE-DCA05DFB533E}" presName="parentLin" presStyleCnt="0"/>
      <dgm:spPr/>
    </dgm:pt>
    <dgm:pt modelId="{FAAFF103-76CB-457C-A30B-F0FDA8AFF7A7}" type="pres">
      <dgm:prSet presAssocID="{3EB6D785-3AD0-4713-A1FE-DCA05DFB533E}" presName="parentLeftMargin" presStyleLbl="node1" presStyleIdx="0" presStyleCnt="6"/>
      <dgm:spPr/>
    </dgm:pt>
    <dgm:pt modelId="{0257E325-17A4-4A7A-82AF-FD5FDCD2354F}" type="pres">
      <dgm:prSet presAssocID="{3EB6D785-3AD0-4713-A1FE-DCA05DFB533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B46FCFD-3DC8-4E0B-8F19-288CE8310637}" type="pres">
      <dgm:prSet presAssocID="{3EB6D785-3AD0-4713-A1FE-DCA05DFB533E}" presName="negativeSpace" presStyleCnt="0"/>
      <dgm:spPr/>
    </dgm:pt>
    <dgm:pt modelId="{F72D8C9C-31C5-41BA-A700-92DF8CF37A8B}" type="pres">
      <dgm:prSet presAssocID="{3EB6D785-3AD0-4713-A1FE-DCA05DFB533E}" presName="childText" presStyleLbl="conFgAcc1" presStyleIdx="0" presStyleCnt="6">
        <dgm:presLayoutVars>
          <dgm:bulletEnabled val="1"/>
        </dgm:presLayoutVars>
      </dgm:prSet>
      <dgm:spPr/>
    </dgm:pt>
    <dgm:pt modelId="{3EF40490-C012-4827-8CB4-A940272D94CE}" type="pres">
      <dgm:prSet presAssocID="{FE259CAB-B96E-4334-9F09-85C970E6A33E}" presName="spaceBetweenRectangles" presStyleCnt="0"/>
      <dgm:spPr/>
    </dgm:pt>
    <dgm:pt modelId="{F736667E-6056-4576-BCD6-7FD71497041D}" type="pres">
      <dgm:prSet presAssocID="{8744F0CE-0919-4C76-91C8-753657FE8324}" presName="parentLin" presStyleCnt="0"/>
      <dgm:spPr/>
    </dgm:pt>
    <dgm:pt modelId="{0CB41FF2-B6FC-4850-8DC9-9B95C1E25894}" type="pres">
      <dgm:prSet presAssocID="{8744F0CE-0919-4C76-91C8-753657FE8324}" presName="parentLeftMargin" presStyleLbl="node1" presStyleIdx="0" presStyleCnt="6"/>
      <dgm:spPr/>
    </dgm:pt>
    <dgm:pt modelId="{3B9AE1D4-51B5-429C-A674-AC9EE8A9DAD9}" type="pres">
      <dgm:prSet presAssocID="{8744F0CE-0919-4C76-91C8-753657FE832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63BCB97-D989-4E06-A8B9-83125A42E4DD}" type="pres">
      <dgm:prSet presAssocID="{8744F0CE-0919-4C76-91C8-753657FE8324}" presName="negativeSpace" presStyleCnt="0"/>
      <dgm:spPr/>
    </dgm:pt>
    <dgm:pt modelId="{D6EFA96E-E491-47A2-8D71-A3F87E3E367E}" type="pres">
      <dgm:prSet presAssocID="{8744F0CE-0919-4C76-91C8-753657FE8324}" presName="childText" presStyleLbl="conFgAcc1" presStyleIdx="1" presStyleCnt="6">
        <dgm:presLayoutVars>
          <dgm:bulletEnabled val="1"/>
        </dgm:presLayoutVars>
      </dgm:prSet>
      <dgm:spPr/>
    </dgm:pt>
    <dgm:pt modelId="{CCC05249-57F9-422B-B149-B85D4BB68B17}" type="pres">
      <dgm:prSet presAssocID="{3F2486F4-6976-458B-91FF-58673530C66E}" presName="spaceBetweenRectangles" presStyleCnt="0"/>
      <dgm:spPr/>
    </dgm:pt>
    <dgm:pt modelId="{9E752FC6-00B8-4F5A-B9A8-0AB9672E08CC}" type="pres">
      <dgm:prSet presAssocID="{C83DDD7A-9AF9-4E22-87B7-4DF19AFF549B}" presName="parentLin" presStyleCnt="0"/>
      <dgm:spPr/>
    </dgm:pt>
    <dgm:pt modelId="{C1B3FEC2-254E-4FD8-BC93-6DEB70659308}" type="pres">
      <dgm:prSet presAssocID="{C83DDD7A-9AF9-4E22-87B7-4DF19AFF549B}" presName="parentLeftMargin" presStyleLbl="node1" presStyleIdx="1" presStyleCnt="6"/>
      <dgm:spPr/>
    </dgm:pt>
    <dgm:pt modelId="{4A09874E-E6C0-4023-868C-E2B951462665}" type="pres">
      <dgm:prSet presAssocID="{C83DDD7A-9AF9-4E22-87B7-4DF19AFF549B}" presName="parentText" presStyleLbl="node1" presStyleIdx="2" presStyleCnt="6" custScaleX="142857" custScaleY="153106">
        <dgm:presLayoutVars>
          <dgm:chMax val="0"/>
          <dgm:bulletEnabled val="1"/>
        </dgm:presLayoutVars>
      </dgm:prSet>
      <dgm:spPr/>
    </dgm:pt>
    <dgm:pt modelId="{7925676A-A2F9-4E44-B55B-237A15147F08}" type="pres">
      <dgm:prSet presAssocID="{C83DDD7A-9AF9-4E22-87B7-4DF19AFF549B}" presName="negativeSpace" presStyleCnt="0"/>
      <dgm:spPr/>
    </dgm:pt>
    <dgm:pt modelId="{AF033D99-AC25-4662-B28B-F802AD45D584}" type="pres">
      <dgm:prSet presAssocID="{C83DDD7A-9AF9-4E22-87B7-4DF19AFF549B}" presName="childText" presStyleLbl="conFgAcc1" presStyleIdx="2" presStyleCnt="6">
        <dgm:presLayoutVars>
          <dgm:bulletEnabled val="1"/>
        </dgm:presLayoutVars>
      </dgm:prSet>
      <dgm:spPr/>
    </dgm:pt>
    <dgm:pt modelId="{49258027-B42A-4E29-882E-256C3D2EFE66}" type="pres">
      <dgm:prSet presAssocID="{CFA422E5-8A76-46E9-ABF5-AFF51EC21179}" presName="spaceBetweenRectangles" presStyleCnt="0"/>
      <dgm:spPr/>
    </dgm:pt>
    <dgm:pt modelId="{D4B7FD20-06CE-44D0-915A-5F561F0657E1}" type="pres">
      <dgm:prSet presAssocID="{EFC6E839-460B-4F6F-B58C-51B9A95B2575}" presName="parentLin" presStyleCnt="0"/>
      <dgm:spPr/>
    </dgm:pt>
    <dgm:pt modelId="{AAD73E60-8DD8-4F03-8502-03CC764DDCCA}" type="pres">
      <dgm:prSet presAssocID="{EFC6E839-460B-4F6F-B58C-51B9A95B2575}" presName="parentLeftMargin" presStyleLbl="node1" presStyleIdx="2" presStyleCnt="6"/>
      <dgm:spPr/>
    </dgm:pt>
    <dgm:pt modelId="{44AAFEEB-A746-4FC6-A9F5-5624E5CA5899}" type="pres">
      <dgm:prSet presAssocID="{EFC6E839-460B-4F6F-B58C-51B9A95B2575}" presName="parentText" presStyleLbl="node1" presStyleIdx="3" presStyleCnt="6" custScaleX="142644" custScaleY="213741">
        <dgm:presLayoutVars>
          <dgm:chMax val="0"/>
          <dgm:bulletEnabled val="1"/>
        </dgm:presLayoutVars>
      </dgm:prSet>
      <dgm:spPr/>
    </dgm:pt>
    <dgm:pt modelId="{72DE811B-5A4D-4B73-AE81-FD4BFF89BE23}" type="pres">
      <dgm:prSet presAssocID="{EFC6E839-460B-4F6F-B58C-51B9A95B2575}" presName="negativeSpace" presStyleCnt="0"/>
      <dgm:spPr/>
    </dgm:pt>
    <dgm:pt modelId="{AFAFE980-F19E-4209-9300-3CC81A8A31B5}" type="pres">
      <dgm:prSet presAssocID="{EFC6E839-460B-4F6F-B58C-51B9A95B2575}" presName="childText" presStyleLbl="conFgAcc1" presStyleIdx="3" presStyleCnt="6">
        <dgm:presLayoutVars>
          <dgm:bulletEnabled val="1"/>
        </dgm:presLayoutVars>
      </dgm:prSet>
      <dgm:spPr/>
    </dgm:pt>
    <dgm:pt modelId="{9F83565F-EA00-4968-A117-9742C72B88EF}" type="pres">
      <dgm:prSet presAssocID="{03B5367B-FA0A-463F-8D27-42FA2F20F6FD}" presName="spaceBetweenRectangles" presStyleCnt="0"/>
      <dgm:spPr/>
    </dgm:pt>
    <dgm:pt modelId="{79D69FE0-73C4-428C-BB21-C0AB4B0ED2EA}" type="pres">
      <dgm:prSet presAssocID="{159C033E-58EE-482A-B4BF-72762F98C3CF}" presName="parentLin" presStyleCnt="0"/>
      <dgm:spPr/>
    </dgm:pt>
    <dgm:pt modelId="{DE6B668D-1BA7-448D-925B-8016392D3D17}" type="pres">
      <dgm:prSet presAssocID="{159C033E-58EE-482A-B4BF-72762F98C3CF}" presName="parentLeftMargin" presStyleLbl="node1" presStyleIdx="3" presStyleCnt="6"/>
      <dgm:spPr/>
    </dgm:pt>
    <dgm:pt modelId="{C2C0562E-FB7E-4937-84FD-AE4553F762E4}" type="pres">
      <dgm:prSet presAssocID="{159C033E-58EE-482A-B4BF-72762F98C3CF}" presName="parentText" presStyleLbl="node1" presStyleIdx="4" presStyleCnt="6" custScaleX="142857" custScaleY="179275">
        <dgm:presLayoutVars>
          <dgm:chMax val="0"/>
          <dgm:bulletEnabled val="1"/>
        </dgm:presLayoutVars>
      </dgm:prSet>
      <dgm:spPr/>
    </dgm:pt>
    <dgm:pt modelId="{5D950FD2-97C4-42D4-9BDD-92A29FD07A06}" type="pres">
      <dgm:prSet presAssocID="{159C033E-58EE-482A-B4BF-72762F98C3CF}" presName="negativeSpace" presStyleCnt="0"/>
      <dgm:spPr/>
    </dgm:pt>
    <dgm:pt modelId="{8066FF20-4F33-4AF3-BF3D-FAC39A9AC9E4}" type="pres">
      <dgm:prSet presAssocID="{159C033E-58EE-482A-B4BF-72762F98C3CF}" presName="childText" presStyleLbl="conFgAcc1" presStyleIdx="4" presStyleCnt="6">
        <dgm:presLayoutVars>
          <dgm:bulletEnabled val="1"/>
        </dgm:presLayoutVars>
      </dgm:prSet>
      <dgm:spPr/>
    </dgm:pt>
    <dgm:pt modelId="{67BD452C-B849-493F-870A-D03FDA7A369A}" type="pres">
      <dgm:prSet presAssocID="{B5914595-6A4F-4749-AF78-A2854BA22394}" presName="spaceBetweenRectangles" presStyleCnt="0"/>
      <dgm:spPr/>
    </dgm:pt>
    <dgm:pt modelId="{9A14C4D7-72EF-4989-80C8-FE73B230123D}" type="pres">
      <dgm:prSet presAssocID="{5D7D035D-2303-47E3-AE90-AD7B73516475}" presName="parentLin" presStyleCnt="0"/>
      <dgm:spPr/>
    </dgm:pt>
    <dgm:pt modelId="{49F828BA-327D-4C3B-85F0-07C9F4C965F7}" type="pres">
      <dgm:prSet presAssocID="{5D7D035D-2303-47E3-AE90-AD7B73516475}" presName="parentLeftMargin" presStyleLbl="node1" presStyleIdx="4" presStyleCnt="6"/>
      <dgm:spPr/>
    </dgm:pt>
    <dgm:pt modelId="{32B1F14A-93DB-4492-B1CB-5D7D8D0324C3}" type="pres">
      <dgm:prSet presAssocID="{5D7D035D-2303-47E3-AE90-AD7B73516475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243CFBD4-C307-44D5-A61C-0487703BAC52}" type="pres">
      <dgm:prSet presAssocID="{5D7D035D-2303-47E3-AE90-AD7B73516475}" presName="negativeSpace" presStyleCnt="0"/>
      <dgm:spPr/>
    </dgm:pt>
    <dgm:pt modelId="{6E5CD815-1BF7-41EF-9340-357A242E6EFE}" type="pres">
      <dgm:prSet presAssocID="{5D7D035D-2303-47E3-AE90-AD7B73516475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5A31F70E-2A0D-410F-A9DF-F236535F071C}" type="presOf" srcId="{EFC6E839-460B-4F6F-B58C-51B9A95B2575}" destId="{44AAFEEB-A746-4FC6-A9F5-5624E5CA5899}" srcOrd="1" destOrd="0" presId="urn:microsoft.com/office/officeart/2005/8/layout/list1"/>
    <dgm:cxn modelId="{B0295C1A-5D4E-466A-98CC-EA68C5E396A5}" srcId="{E6842CAA-A430-4B3B-8E2B-CF09DEA3FC94}" destId="{3EB6D785-3AD0-4713-A1FE-DCA05DFB533E}" srcOrd="0" destOrd="0" parTransId="{57B1D327-9D5E-43B4-9910-D756BA4900B6}" sibTransId="{FE259CAB-B96E-4334-9F09-85C970E6A33E}"/>
    <dgm:cxn modelId="{240A1936-C900-469A-B187-913FDB2972C7}" srcId="{E6842CAA-A430-4B3B-8E2B-CF09DEA3FC94}" destId="{C83DDD7A-9AF9-4E22-87B7-4DF19AFF549B}" srcOrd="2" destOrd="0" parTransId="{FDEFDB15-80B5-4D2B-884E-EF4A66F7F730}" sibTransId="{CFA422E5-8A76-46E9-ABF5-AFF51EC21179}"/>
    <dgm:cxn modelId="{A203BF3A-D4B8-4E1C-AD57-F07138A0CE8A}" srcId="{E6842CAA-A430-4B3B-8E2B-CF09DEA3FC94}" destId="{8744F0CE-0919-4C76-91C8-753657FE8324}" srcOrd="1" destOrd="0" parTransId="{07B7BA28-0ADC-48A7-84DC-0E1B668FB493}" sibTransId="{3F2486F4-6976-458B-91FF-58673530C66E}"/>
    <dgm:cxn modelId="{9B4E845C-2ED0-46E5-88D9-79E3C3EB6183}" type="presOf" srcId="{5D7D035D-2303-47E3-AE90-AD7B73516475}" destId="{49F828BA-327D-4C3B-85F0-07C9F4C965F7}" srcOrd="0" destOrd="0" presId="urn:microsoft.com/office/officeart/2005/8/layout/list1"/>
    <dgm:cxn modelId="{D3CB4067-B680-495B-9A2F-90BFAA8B2E09}" type="presOf" srcId="{C83DDD7A-9AF9-4E22-87B7-4DF19AFF549B}" destId="{C1B3FEC2-254E-4FD8-BC93-6DEB70659308}" srcOrd="0" destOrd="0" presId="urn:microsoft.com/office/officeart/2005/8/layout/list1"/>
    <dgm:cxn modelId="{515F3B6F-C831-4844-8B81-9B412F056D2C}" type="presOf" srcId="{3EB6D785-3AD0-4713-A1FE-DCA05DFB533E}" destId="{FAAFF103-76CB-457C-A30B-F0FDA8AFF7A7}" srcOrd="0" destOrd="0" presId="urn:microsoft.com/office/officeart/2005/8/layout/list1"/>
    <dgm:cxn modelId="{B1E46D70-1883-47D2-A3B4-D43DC192C12D}" type="presOf" srcId="{5D7D035D-2303-47E3-AE90-AD7B73516475}" destId="{32B1F14A-93DB-4492-B1CB-5D7D8D0324C3}" srcOrd="1" destOrd="0" presId="urn:microsoft.com/office/officeart/2005/8/layout/list1"/>
    <dgm:cxn modelId="{B2588F54-F8C8-446A-BA82-5B9689D2EC41}" type="presOf" srcId="{8744F0CE-0919-4C76-91C8-753657FE8324}" destId="{3B9AE1D4-51B5-429C-A674-AC9EE8A9DAD9}" srcOrd="1" destOrd="0" presId="urn:microsoft.com/office/officeart/2005/8/layout/list1"/>
    <dgm:cxn modelId="{304F5E95-0FF6-4150-B6FE-AFC7D6C7F56D}" type="presOf" srcId="{E6842CAA-A430-4B3B-8E2B-CF09DEA3FC94}" destId="{37BB24CF-F4D4-4101-A576-92FE1809A1AF}" srcOrd="0" destOrd="0" presId="urn:microsoft.com/office/officeart/2005/8/layout/list1"/>
    <dgm:cxn modelId="{8BBFD09B-FE7A-47E4-BDC8-7A2B2FE62F27}" type="presOf" srcId="{3EB6D785-3AD0-4713-A1FE-DCA05DFB533E}" destId="{0257E325-17A4-4A7A-82AF-FD5FDCD2354F}" srcOrd="1" destOrd="0" presId="urn:microsoft.com/office/officeart/2005/8/layout/list1"/>
    <dgm:cxn modelId="{B6DAA99F-1CA1-499F-A0FD-18146633B14B}" type="presOf" srcId="{EFC6E839-460B-4F6F-B58C-51B9A95B2575}" destId="{AAD73E60-8DD8-4F03-8502-03CC764DDCCA}" srcOrd="0" destOrd="0" presId="urn:microsoft.com/office/officeart/2005/8/layout/list1"/>
    <dgm:cxn modelId="{BD5061A4-96F3-4B8C-AAD3-28B9CFC697A8}" srcId="{E6842CAA-A430-4B3B-8E2B-CF09DEA3FC94}" destId="{EFC6E839-460B-4F6F-B58C-51B9A95B2575}" srcOrd="3" destOrd="0" parTransId="{130D0209-1D6C-47A2-AFD1-DACF64D769F0}" sibTransId="{03B5367B-FA0A-463F-8D27-42FA2F20F6FD}"/>
    <dgm:cxn modelId="{CF2790A4-D589-443D-A8BE-BCBF8C1D0AEF}" type="presOf" srcId="{8744F0CE-0919-4C76-91C8-753657FE8324}" destId="{0CB41FF2-B6FC-4850-8DC9-9B95C1E25894}" srcOrd="0" destOrd="0" presId="urn:microsoft.com/office/officeart/2005/8/layout/list1"/>
    <dgm:cxn modelId="{1E88DAA6-A523-4FAA-9845-98354F9BDEA1}" type="presOf" srcId="{C83DDD7A-9AF9-4E22-87B7-4DF19AFF549B}" destId="{4A09874E-E6C0-4023-868C-E2B951462665}" srcOrd="1" destOrd="0" presId="urn:microsoft.com/office/officeart/2005/8/layout/list1"/>
    <dgm:cxn modelId="{8A9F29B1-5723-4639-8A84-55604A6C8F35}" type="presOf" srcId="{159C033E-58EE-482A-B4BF-72762F98C3CF}" destId="{DE6B668D-1BA7-448D-925B-8016392D3D17}" srcOrd="0" destOrd="0" presId="urn:microsoft.com/office/officeart/2005/8/layout/list1"/>
    <dgm:cxn modelId="{660E91B9-3426-4570-8689-D293D4252E36}" type="presOf" srcId="{159C033E-58EE-482A-B4BF-72762F98C3CF}" destId="{C2C0562E-FB7E-4937-84FD-AE4553F762E4}" srcOrd="1" destOrd="0" presId="urn:microsoft.com/office/officeart/2005/8/layout/list1"/>
    <dgm:cxn modelId="{3918D3DF-59E6-40D7-94EA-448FF7EACA75}" srcId="{E6842CAA-A430-4B3B-8E2B-CF09DEA3FC94}" destId="{159C033E-58EE-482A-B4BF-72762F98C3CF}" srcOrd="4" destOrd="0" parTransId="{97EA15EC-FD71-47F9-82DF-1EA1C7ADD567}" sibTransId="{B5914595-6A4F-4749-AF78-A2854BA22394}"/>
    <dgm:cxn modelId="{BBAD4CFC-09E9-44C7-88B2-7C2581693EE2}" srcId="{E6842CAA-A430-4B3B-8E2B-CF09DEA3FC94}" destId="{5D7D035D-2303-47E3-AE90-AD7B73516475}" srcOrd="5" destOrd="0" parTransId="{C7610CA4-6B16-42D7-A1C4-6CDBD535A6A0}" sibTransId="{AD090C58-56FB-4321-9322-0A4934C1B0FB}"/>
    <dgm:cxn modelId="{4EE760EF-50A5-4B8B-BDAC-DA65ED1770C6}" type="presParOf" srcId="{37BB24CF-F4D4-4101-A576-92FE1809A1AF}" destId="{32FCA286-47FD-4DAB-9817-72682F36EDE5}" srcOrd="0" destOrd="0" presId="urn:microsoft.com/office/officeart/2005/8/layout/list1"/>
    <dgm:cxn modelId="{845641A8-CD16-4CA7-855D-6771F205F447}" type="presParOf" srcId="{32FCA286-47FD-4DAB-9817-72682F36EDE5}" destId="{FAAFF103-76CB-457C-A30B-F0FDA8AFF7A7}" srcOrd="0" destOrd="0" presId="urn:microsoft.com/office/officeart/2005/8/layout/list1"/>
    <dgm:cxn modelId="{90C96786-450C-4BFE-9B36-6AAEFAFB3890}" type="presParOf" srcId="{32FCA286-47FD-4DAB-9817-72682F36EDE5}" destId="{0257E325-17A4-4A7A-82AF-FD5FDCD2354F}" srcOrd="1" destOrd="0" presId="urn:microsoft.com/office/officeart/2005/8/layout/list1"/>
    <dgm:cxn modelId="{6DE51F1D-0206-4E89-99BC-A87F34D7FC68}" type="presParOf" srcId="{37BB24CF-F4D4-4101-A576-92FE1809A1AF}" destId="{6B46FCFD-3DC8-4E0B-8F19-288CE8310637}" srcOrd="1" destOrd="0" presId="urn:microsoft.com/office/officeart/2005/8/layout/list1"/>
    <dgm:cxn modelId="{95040774-2C68-4EFB-BE1A-D90D3FAFC364}" type="presParOf" srcId="{37BB24CF-F4D4-4101-A576-92FE1809A1AF}" destId="{F72D8C9C-31C5-41BA-A700-92DF8CF37A8B}" srcOrd="2" destOrd="0" presId="urn:microsoft.com/office/officeart/2005/8/layout/list1"/>
    <dgm:cxn modelId="{DC5B309F-3652-4D05-9F6B-98E3121455E4}" type="presParOf" srcId="{37BB24CF-F4D4-4101-A576-92FE1809A1AF}" destId="{3EF40490-C012-4827-8CB4-A940272D94CE}" srcOrd="3" destOrd="0" presId="urn:microsoft.com/office/officeart/2005/8/layout/list1"/>
    <dgm:cxn modelId="{8F50BE65-D981-4878-83D4-5F97BD64140A}" type="presParOf" srcId="{37BB24CF-F4D4-4101-A576-92FE1809A1AF}" destId="{F736667E-6056-4576-BCD6-7FD71497041D}" srcOrd="4" destOrd="0" presId="urn:microsoft.com/office/officeart/2005/8/layout/list1"/>
    <dgm:cxn modelId="{C705830E-681A-4669-BCD4-F6A33A23B857}" type="presParOf" srcId="{F736667E-6056-4576-BCD6-7FD71497041D}" destId="{0CB41FF2-B6FC-4850-8DC9-9B95C1E25894}" srcOrd="0" destOrd="0" presId="urn:microsoft.com/office/officeart/2005/8/layout/list1"/>
    <dgm:cxn modelId="{90B98653-123E-4687-8FA7-CBB8B57F65EF}" type="presParOf" srcId="{F736667E-6056-4576-BCD6-7FD71497041D}" destId="{3B9AE1D4-51B5-429C-A674-AC9EE8A9DAD9}" srcOrd="1" destOrd="0" presId="urn:microsoft.com/office/officeart/2005/8/layout/list1"/>
    <dgm:cxn modelId="{3F9F07C0-4C51-4441-95A7-180123D3C2EE}" type="presParOf" srcId="{37BB24CF-F4D4-4101-A576-92FE1809A1AF}" destId="{E63BCB97-D989-4E06-A8B9-83125A42E4DD}" srcOrd="5" destOrd="0" presId="urn:microsoft.com/office/officeart/2005/8/layout/list1"/>
    <dgm:cxn modelId="{7072E152-603E-47C1-A79B-85AD69D29701}" type="presParOf" srcId="{37BB24CF-F4D4-4101-A576-92FE1809A1AF}" destId="{D6EFA96E-E491-47A2-8D71-A3F87E3E367E}" srcOrd="6" destOrd="0" presId="urn:microsoft.com/office/officeart/2005/8/layout/list1"/>
    <dgm:cxn modelId="{247F2C24-7BB2-4FF0-9A6A-6C9057EFCE0C}" type="presParOf" srcId="{37BB24CF-F4D4-4101-A576-92FE1809A1AF}" destId="{CCC05249-57F9-422B-B149-B85D4BB68B17}" srcOrd="7" destOrd="0" presId="urn:microsoft.com/office/officeart/2005/8/layout/list1"/>
    <dgm:cxn modelId="{129C3231-271C-4043-AC2A-02FA4FBD4E47}" type="presParOf" srcId="{37BB24CF-F4D4-4101-A576-92FE1809A1AF}" destId="{9E752FC6-00B8-4F5A-B9A8-0AB9672E08CC}" srcOrd="8" destOrd="0" presId="urn:microsoft.com/office/officeart/2005/8/layout/list1"/>
    <dgm:cxn modelId="{7FF13706-3663-4B8A-9412-A4907CBE2DDF}" type="presParOf" srcId="{9E752FC6-00B8-4F5A-B9A8-0AB9672E08CC}" destId="{C1B3FEC2-254E-4FD8-BC93-6DEB70659308}" srcOrd="0" destOrd="0" presId="urn:microsoft.com/office/officeart/2005/8/layout/list1"/>
    <dgm:cxn modelId="{DFB3DD74-B0AB-418C-AA64-7B294085C10F}" type="presParOf" srcId="{9E752FC6-00B8-4F5A-B9A8-0AB9672E08CC}" destId="{4A09874E-E6C0-4023-868C-E2B951462665}" srcOrd="1" destOrd="0" presId="urn:microsoft.com/office/officeart/2005/8/layout/list1"/>
    <dgm:cxn modelId="{BF733E86-BD25-4AE3-AE08-BB534453C2FF}" type="presParOf" srcId="{37BB24CF-F4D4-4101-A576-92FE1809A1AF}" destId="{7925676A-A2F9-4E44-B55B-237A15147F08}" srcOrd="9" destOrd="0" presId="urn:microsoft.com/office/officeart/2005/8/layout/list1"/>
    <dgm:cxn modelId="{C55D94E6-AC67-4EC3-9499-777B38758584}" type="presParOf" srcId="{37BB24CF-F4D4-4101-A576-92FE1809A1AF}" destId="{AF033D99-AC25-4662-B28B-F802AD45D584}" srcOrd="10" destOrd="0" presId="urn:microsoft.com/office/officeart/2005/8/layout/list1"/>
    <dgm:cxn modelId="{A6F5CC17-5228-4DCB-B4A8-9A0E370CB9DA}" type="presParOf" srcId="{37BB24CF-F4D4-4101-A576-92FE1809A1AF}" destId="{49258027-B42A-4E29-882E-256C3D2EFE66}" srcOrd="11" destOrd="0" presId="urn:microsoft.com/office/officeart/2005/8/layout/list1"/>
    <dgm:cxn modelId="{716C6A81-1F8A-41A3-A3E9-3BB1B8BD9245}" type="presParOf" srcId="{37BB24CF-F4D4-4101-A576-92FE1809A1AF}" destId="{D4B7FD20-06CE-44D0-915A-5F561F0657E1}" srcOrd="12" destOrd="0" presId="urn:microsoft.com/office/officeart/2005/8/layout/list1"/>
    <dgm:cxn modelId="{0DADB57E-305D-4771-9284-609B800D3E29}" type="presParOf" srcId="{D4B7FD20-06CE-44D0-915A-5F561F0657E1}" destId="{AAD73E60-8DD8-4F03-8502-03CC764DDCCA}" srcOrd="0" destOrd="0" presId="urn:microsoft.com/office/officeart/2005/8/layout/list1"/>
    <dgm:cxn modelId="{0D45A1A8-AB4A-4A16-8E94-337DBBC57E63}" type="presParOf" srcId="{D4B7FD20-06CE-44D0-915A-5F561F0657E1}" destId="{44AAFEEB-A746-4FC6-A9F5-5624E5CA5899}" srcOrd="1" destOrd="0" presId="urn:microsoft.com/office/officeart/2005/8/layout/list1"/>
    <dgm:cxn modelId="{47792D42-5D38-495C-B102-257EF004ED64}" type="presParOf" srcId="{37BB24CF-F4D4-4101-A576-92FE1809A1AF}" destId="{72DE811B-5A4D-4B73-AE81-FD4BFF89BE23}" srcOrd="13" destOrd="0" presId="urn:microsoft.com/office/officeart/2005/8/layout/list1"/>
    <dgm:cxn modelId="{6185C9E1-52B5-4C04-A2E0-C36C5094C7F7}" type="presParOf" srcId="{37BB24CF-F4D4-4101-A576-92FE1809A1AF}" destId="{AFAFE980-F19E-4209-9300-3CC81A8A31B5}" srcOrd="14" destOrd="0" presId="urn:microsoft.com/office/officeart/2005/8/layout/list1"/>
    <dgm:cxn modelId="{80ED4042-665E-4C13-ADFC-3A90E6A37EE8}" type="presParOf" srcId="{37BB24CF-F4D4-4101-A576-92FE1809A1AF}" destId="{9F83565F-EA00-4968-A117-9742C72B88EF}" srcOrd="15" destOrd="0" presId="urn:microsoft.com/office/officeart/2005/8/layout/list1"/>
    <dgm:cxn modelId="{8AC8608E-8915-46C6-98A1-DE4F63C62787}" type="presParOf" srcId="{37BB24CF-F4D4-4101-A576-92FE1809A1AF}" destId="{79D69FE0-73C4-428C-BB21-C0AB4B0ED2EA}" srcOrd="16" destOrd="0" presId="urn:microsoft.com/office/officeart/2005/8/layout/list1"/>
    <dgm:cxn modelId="{6D639081-2E32-4BC4-B353-0FF696B90C1F}" type="presParOf" srcId="{79D69FE0-73C4-428C-BB21-C0AB4B0ED2EA}" destId="{DE6B668D-1BA7-448D-925B-8016392D3D17}" srcOrd="0" destOrd="0" presId="urn:microsoft.com/office/officeart/2005/8/layout/list1"/>
    <dgm:cxn modelId="{B2552E8F-D843-4483-BEDF-00325C2ADC2A}" type="presParOf" srcId="{79D69FE0-73C4-428C-BB21-C0AB4B0ED2EA}" destId="{C2C0562E-FB7E-4937-84FD-AE4553F762E4}" srcOrd="1" destOrd="0" presId="urn:microsoft.com/office/officeart/2005/8/layout/list1"/>
    <dgm:cxn modelId="{9C3C939A-97C5-48FC-A333-37D7B84D6C7C}" type="presParOf" srcId="{37BB24CF-F4D4-4101-A576-92FE1809A1AF}" destId="{5D950FD2-97C4-42D4-9BDD-92A29FD07A06}" srcOrd="17" destOrd="0" presId="urn:microsoft.com/office/officeart/2005/8/layout/list1"/>
    <dgm:cxn modelId="{3247E8B2-8343-4A3A-A4BF-BD5EBFE5A5FE}" type="presParOf" srcId="{37BB24CF-F4D4-4101-A576-92FE1809A1AF}" destId="{8066FF20-4F33-4AF3-BF3D-FAC39A9AC9E4}" srcOrd="18" destOrd="0" presId="urn:microsoft.com/office/officeart/2005/8/layout/list1"/>
    <dgm:cxn modelId="{ED649E88-C8AE-4148-A95A-7052A4BB0D5F}" type="presParOf" srcId="{37BB24CF-F4D4-4101-A576-92FE1809A1AF}" destId="{67BD452C-B849-493F-870A-D03FDA7A369A}" srcOrd="19" destOrd="0" presId="urn:microsoft.com/office/officeart/2005/8/layout/list1"/>
    <dgm:cxn modelId="{C5724044-2CD4-40C9-BD94-EE40DF0EF017}" type="presParOf" srcId="{37BB24CF-F4D4-4101-A576-92FE1809A1AF}" destId="{9A14C4D7-72EF-4989-80C8-FE73B230123D}" srcOrd="20" destOrd="0" presId="urn:microsoft.com/office/officeart/2005/8/layout/list1"/>
    <dgm:cxn modelId="{674C5DEF-3799-4EFB-B62C-2FCB8479C5D3}" type="presParOf" srcId="{9A14C4D7-72EF-4989-80C8-FE73B230123D}" destId="{49F828BA-327D-4C3B-85F0-07C9F4C965F7}" srcOrd="0" destOrd="0" presId="urn:microsoft.com/office/officeart/2005/8/layout/list1"/>
    <dgm:cxn modelId="{C4FD9EB6-E7A1-4007-87EB-81D848AE93A6}" type="presParOf" srcId="{9A14C4D7-72EF-4989-80C8-FE73B230123D}" destId="{32B1F14A-93DB-4492-B1CB-5D7D8D0324C3}" srcOrd="1" destOrd="0" presId="urn:microsoft.com/office/officeart/2005/8/layout/list1"/>
    <dgm:cxn modelId="{92DC48B9-C05D-4F83-92E0-81155005FFB7}" type="presParOf" srcId="{37BB24CF-F4D4-4101-A576-92FE1809A1AF}" destId="{243CFBD4-C307-44D5-A61C-0487703BAC52}" srcOrd="21" destOrd="0" presId="urn:microsoft.com/office/officeart/2005/8/layout/list1"/>
    <dgm:cxn modelId="{5C33E576-B55F-4230-A2F9-8420C431502C}" type="presParOf" srcId="{37BB24CF-F4D4-4101-A576-92FE1809A1AF}" destId="{6E5CD815-1BF7-41EF-9340-357A242E6EFE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4C436B-66AD-4FB1-8F43-6E61E1FBC14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6D1153D-2A44-46FE-8686-5BF67D65BE6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Communication (prepare meetings, customer services by phone, work on body language)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54AD16-9E95-4280-B3CC-D3A2410A5C7B}" type="parTrans" cxnId="{0328E44C-2AD3-48DE-AFD4-D5F00B175443}">
      <dgm:prSet/>
      <dgm:spPr/>
      <dgm:t>
        <a:bodyPr/>
        <a:lstStyle/>
        <a:p>
          <a:endParaRPr lang="en-US"/>
        </a:p>
      </dgm:t>
    </dgm:pt>
    <dgm:pt modelId="{59E4EEEF-9D8A-4AAB-ABAF-24FA38D8A0CD}" type="sibTrans" cxnId="{0328E44C-2AD3-48DE-AFD4-D5F00B175443}">
      <dgm:prSet/>
      <dgm:spPr/>
      <dgm:t>
        <a:bodyPr/>
        <a:lstStyle/>
        <a:p>
          <a:endParaRPr lang="en-US"/>
        </a:p>
      </dgm:t>
    </dgm:pt>
    <dgm:pt modelId="{9650638E-D1BE-4225-9579-D65222C0F74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Teamwork (collaborate with co-workers, be receptive to feedback, clarify roles and responsibilities)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898894-3C9B-40F0-8C1F-1C37D263CA27}" type="parTrans" cxnId="{BB5E04AE-5571-4FDB-93C6-0EED77B9A1CE}">
      <dgm:prSet/>
      <dgm:spPr/>
      <dgm:t>
        <a:bodyPr/>
        <a:lstStyle/>
        <a:p>
          <a:endParaRPr lang="en-US"/>
        </a:p>
      </dgm:t>
    </dgm:pt>
    <dgm:pt modelId="{1EFBE1B3-E8E9-4A87-9A32-FF1850169F12}" type="sibTrans" cxnId="{BB5E04AE-5571-4FDB-93C6-0EED77B9A1CE}">
      <dgm:prSet/>
      <dgm:spPr/>
      <dgm:t>
        <a:bodyPr/>
        <a:lstStyle/>
        <a:p>
          <a:endParaRPr lang="en-US"/>
        </a:p>
      </dgm:t>
    </dgm:pt>
    <dgm:pt modelId="{42274252-37CB-44E3-80A5-AA89E04353B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Software courses (new HR programmes, payroll systems, report structures)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9B6A2B-9FCD-4B93-992D-A5E6FC3F0E9C}" type="parTrans" cxnId="{E74F03A0-82BC-4814-BB5C-93013027085E}">
      <dgm:prSet/>
      <dgm:spPr/>
      <dgm:t>
        <a:bodyPr/>
        <a:lstStyle/>
        <a:p>
          <a:endParaRPr lang="en-US"/>
        </a:p>
      </dgm:t>
    </dgm:pt>
    <dgm:pt modelId="{2E7A59E1-1376-407C-B492-D0673E70FCAF}" type="sibTrans" cxnId="{E74F03A0-82BC-4814-BB5C-93013027085E}">
      <dgm:prSet/>
      <dgm:spPr/>
      <dgm:t>
        <a:bodyPr/>
        <a:lstStyle/>
        <a:p>
          <a:endParaRPr lang="en-US"/>
        </a:p>
      </dgm:t>
    </dgm:pt>
    <dgm:pt modelId="{1150F4B4-2361-46D3-83DB-351832C0951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Critical thinking ( evaluate evidence, self-regulation, know regulations and policies)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0C3EAC-9AE5-47CD-B8B5-9BAE6168FA65}" type="parTrans" cxnId="{049A4E5F-56E8-4E4D-A426-779F7E3BF9D4}">
      <dgm:prSet/>
      <dgm:spPr/>
      <dgm:t>
        <a:bodyPr/>
        <a:lstStyle/>
        <a:p>
          <a:endParaRPr lang="en-US"/>
        </a:p>
      </dgm:t>
    </dgm:pt>
    <dgm:pt modelId="{F17055FE-3995-44B7-916D-39A773F6D40D}" type="sibTrans" cxnId="{049A4E5F-56E8-4E4D-A426-779F7E3BF9D4}">
      <dgm:prSet/>
      <dgm:spPr/>
      <dgm:t>
        <a:bodyPr/>
        <a:lstStyle/>
        <a:p>
          <a:endParaRPr lang="en-US"/>
        </a:p>
      </dgm:t>
    </dgm:pt>
    <dgm:pt modelId="{6D13DB51-12C4-4D5A-AC40-C9ABDE19FF0C}" type="pres">
      <dgm:prSet presAssocID="{844C436B-66AD-4FB1-8F43-6E61E1FBC143}" presName="root" presStyleCnt="0">
        <dgm:presLayoutVars>
          <dgm:dir/>
          <dgm:resizeHandles val="exact"/>
        </dgm:presLayoutVars>
      </dgm:prSet>
      <dgm:spPr/>
    </dgm:pt>
    <dgm:pt modelId="{D60ACBC3-3BEB-4B82-9D6A-B4C603BAEDC0}" type="pres">
      <dgm:prSet presAssocID="{56D1153D-2A44-46FE-8686-5BF67D65BE66}" presName="compNode" presStyleCnt="0"/>
      <dgm:spPr/>
    </dgm:pt>
    <dgm:pt modelId="{57A1ED44-FA52-40A2-A406-689BCD109331}" type="pres">
      <dgm:prSet presAssocID="{56D1153D-2A44-46FE-8686-5BF67D65BE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FAAF91A-2C08-4B1C-9A7C-3B3BE14679A6}" type="pres">
      <dgm:prSet presAssocID="{56D1153D-2A44-46FE-8686-5BF67D65BE66}" presName="spaceRect" presStyleCnt="0"/>
      <dgm:spPr/>
    </dgm:pt>
    <dgm:pt modelId="{0D818F76-0C20-47B8-BA82-E0F9A795A329}" type="pres">
      <dgm:prSet presAssocID="{56D1153D-2A44-46FE-8686-5BF67D65BE66}" presName="textRect" presStyleLbl="revTx" presStyleIdx="0" presStyleCnt="4">
        <dgm:presLayoutVars>
          <dgm:chMax val="1"/>
          <dgm:chPref val="1"/>
        </dgm:presLayoutVars>
      </dgm:prSet>
      <dgm:spPr/>
    </dgm:pt>
    <dgm:pt modelId="{22D2D0B2-9337-486A-8BBC-46F92CA3B45F}" type="pres">
      <dgm:prSet presAssocID="{59E4EEEF-9D8A-4AAB-ABAF-24FA38D8A0CD}" presName="sibTrans" presStyleCnt="0"/>
      <dgm:spPr/>
    </dgm:pt>
    <dgm:pt modelId="{6FB423F7-ACE6-48E6-B5C9-DBF300811069}" type="pres">
      <dgm:prSet presAssocID="{9650638E-D1BE-4225-9579-D65222C0F746}" presName="compNode" presStyleCnt="0"/>
      <dgm:spPr/>
    </dgm:pt>
    <dgm:pt modelId="{7C913CAB-2FFA-4FEC-9BEC-3D3F4452C4FA}" type="pres">
      <dgm:prSet presAssocID="{9650638E-D1BE-4225-9579-D65222C0F74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B5FBB5B-7B54-432E-86FB-B8C5FB9230A9}" type="pres">
      <dgm:prSet presAssocID="{9650638E-D1BE-4225-9579-D65222C0F746}" presName="spaceRect" presStyleCnt="0"/>
      <dgm:spPr/>
    </dgm:pt>
    <dgm:pt modelId="{008F6143-6E3A-46CD-AECA-C9FE5FE3E3C8}" type="pres">
      <dgm:prSet presAssocID="{9650638E-D1BE-4225-9579-D65222C0F746}" presName="textRect" presStyleLbl="revTx" presStyleIdx="1" presStyleCnt="4" custScaleX="130536">
        <dgm:presLayoutVars>
          <dgm:chMax val="1"/>
          <dgm:chPref val="1"/>
        </dgm:presLayoutVars>
      </dgm:prSet>
      <dgm:spPr/>
    </dgm:pt>
    <dgm:pt modelId="{568B3477-32F1-4862-86AD-183A667657CE}" type="pres">
      <dgm:prSet presAssocID="{1EFBE1B3-E8E9-4A87-9A32-FF1850169F12}" presName="sibTrans" presStyleCnt="0"/>
      <dgm:spPr/>
    </dgm:pt>
    <dgm:pt modelId="{2F3A7248-04B1-4F00-AC95-B6C7310B712A}" type="pres">
      <dgm:prSet presAssocID="{42274252-37CB-44E3-80A5-AA89E04353BB}" presName="compNode" presStyleCnt="0"/>
      <dgm:spPr/>
    </dgm:pt>
    <dgm:pt modelId="{1C733F83-D612-4666-9E72-C90736CB0BD8}" type="pres">
      <dgm:prSet presAssocID="{42274252-37CB-44E3-80A5-AA89E04353B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97C2541-918C-41D0-9077-F797FDBC4475}" type="pres">
      <dgm:prSet presAssocID="{42274252-37CB-44E3-80A5-AA89E04353BB}" presName="spaceRect" presStyleCnt="0"/>
      <dgm:spPr/>
    </dgm:pt>
    <dgm:pt modelId="{725CC3E8-5CBB-4DB0-8BB9-6A7875FFD5A4}" type="pres">
      <dgm:prSet presAssocID="{42274252-37CB-44E3-80A5-AA89E04353BB}" presName="textRect" presStyleLbl="revTx" presStyleIdx="2" presStyleCnt="4">
        <dgm:presLayoutVars>
          <dgm:chMax val="1"/>
          <dgm:chPref val="1"/>
        </dgm:presLayoutVars>
      </dgm:prSet>
      <dgm:spPr/>
    </dgm:pt>
    <dgm:pt modelId="{38F97186-19F4-4E01-99EC-1756A4E70F91}" type="pres">
      <dgm:prSet presAssocID="{2E7A59E1-1376-407C-B492-D0673E70FCAF}" presName="sibTrans" presStyleCnt="0"/>
      <dgm:spPr/>
    </dgm:pt>
    <dgm:pt modelId="{0C755031-F5F9-418D-A3ED-46C5C2F2A6D0}" type="pres">
      <dgm:prSet presAssocID="{1150F4B4-2361-46D3-83DB-351832C09518}" presName="compNode" presStyleCnt="0"/>
      <dgm:spPr/>
    </dgm:pt>
    <dgm:pt modelId="{3845BD8B-A946-403E-BC32-3FE2B6E745B8}" type="pres">
      <dgm:prSet presAssocID="{1150F4B4-2361-46D3-83DB-351832C095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EBFEDF7-4AC1-4329-84D4-8027051A84A2}" type="pres">
      <dgm:prSet presAssocID="{1150F4B4-2361-46D3-83DB-351832C09518}" presName="spaceRect" presStyleCnt="0"/>
      <dgm:spPr/>
    </dgm:pt>
    <dgm:pt modelId="{CE4E57CC-BEC3-4EAF-B3D3-FF3BC394E491}" type="pres">
      <dgm:prSet presAssocID="{1150F4B4-2361-46D3-83DB-351832C095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49A4E5F-56E8-4E4D-A426-779F7E3BF9D4}" srcId="{844C436B-66AD-4FB1-8F43-6E61E1FBC143}" destId="{1150F4B4-2361-46D3-83DB-351832C09518}" srcOrd="3" destOrd="0" parTransId="{8C0C3EAC-9AE5-47CD-B8B5-9BAE6168FA65}" sibTransId="{F17055FE-3995-44B7-916D-39A773F6D40D}"/>
    <dgm:cxn modelId="{0328E44C-2AD3-48DE-AFD4-D5F00B175443}" srcId="{844C436B-66AD-4FB1-8F43-6E61E1FBC143}" destId="{56D1153D-2A44-46FE-8686-5BF67D65BE66}" srcOrd="0" destOrd="0" parTransId="{6154AD16-9E95-4280-B3CC-D3A2410A5C7B}" sibTransId="{59E4EEEF-9D8A-4AAB-ABAF-24FA38D8A0CD}"/>
    <dgm:cxn modelId="{8CE2C04F-7FEB-4290-8D7E-C3B8E172FE6F}" type="presOf" srcId="{9650638E-D1BE-4225-9579-D65222C0F746}" destId="{008F6143-6E3A-46CD-AECA-C9FE5FE3E3C8}" srcOrd="0" destOrd="0" presId="urn:microsoft.com/office/officeart/2018/2/layout/IconLabelList"/>
    <dgm:cxn modelId="{78665B59-F994-4849-BBA1-425E37B542D2}" type="presOf" srcId="{42274252-37CB-44E3-80A5-AA89E04353BB}" destId="{725CC3E8-5CBB-4DB0-8BB9-6A7875FFD5A4}" srcOrd="0" destOrd="0" presId="urn:microsoft.com/office/officeart/2018/2/layout/IconLabelList"/>
    <dgm:cxn modelId="{E1B2A594-69B1-4294-8C8C-E2A6995E85E8}" type="presOf" srcId="{1150F4B4-2361-46D3-83DB-351832C09518}" destId="{CE4E57CC-BEC3-4EAF-B3D3-FF3BC394E491}" srcOrd="0" destOrd="0" presId="urn:microsoft.com/office/officeart/2018/2/layout/IconLabelList"/>
    <dgm:cxn modelId="{E74F03A0-82BC-4814-BB5C-93013027085E}" srcId="{844C436B-66AD-4FB1-8F43-6E61E1FBC143}" destId="{42274252-37CB-44E3-80A5-AA89E04353BB}" srcOrd="2" destOrd="0" parTransId="{A89B6A2B-9FCD-4B93-992D-A5E6FC3F0E9C}" sibTransId="{2E7A59E1-1376-407C-B492-D0673E70FCAF}"/>
    <dgm:cxn modelId="{BB5E04AE-5571-4FDB-93C6-0EED77B9A1CE}" srcId="{844C436B-66AD-4FB1-8F43-6E61E1FBC143}" destId="{9650638E-D1BE-4225-9579-D65222C0F746}" srcOrd="1" destOrd="0" parTransId="{46898894-3C9B-40F0-8C1F-1C37D263CA27}" sibTransId="{1EFBE1B3-E8E9-4A87-9A32-FF1850169F12}"/>
    <dgm:cxn modelId="{B13EC3D4-E41E-4F5A-BD03-C1958EE52528}" type="presOf" srcId="{844C436B-66AD-4FB1-8F43-6E61E1FBC143}" destId="{6D13DB51-12C4-4D5A-AC40-C9ABDE19FF0C}" srcOrd="0" destOrd="0" presId="urn:microsoft.com/office/officeart/2018/2/layout/IconLabelList"/>
    <dgm:cxn modelId="{9D2BEAFF-9253-4784-A0A3-567F14BFA285}" type="presOf" srcId="{56D1153D-2A44-46FE-8686-5BF67D65BE66}" destId="{0D818F76-0C20-47B8-BA82-E0F9A795A329}" srcOrd="0" destOrd="0" presId="urn:microsoft.com/office/officeart/2018/2/layout/IconLabelList"/>
    <dgm:cxn modelId="{399CB798-FD9E-4EBD-ABCA-A606DF6B7B00}" type="presParOf" srcId="{6D13DB51-12C4-4D5A-AC40-C9ABDE19FF0C}" destId="{D60ACBC3-3BEB-4B82-9D6A-B4C603BAEDC0}" srcOrd="0" destOrd="0" presId="urn:microsoft.com/office/officeart/2018/2/layout/IconLabelList"/>
    <dgm:cxn modelId="{8E289FFE-C05C-4BCC-94F1-388BB527431E}" type="presParOf" srcId="{D60ACBC3-3BEB-4B82-9D6A-B4C603BAEDC0}" destId="{57A1ED44-FA52-40A2-A406-689BCD109331}" srcOrd="0" destOrd="0" presId="urn:microsoft.com/office/officeart/2018/2/layout/IconLabelList"/>
    <dgm:cxn modelId="{82F5C832-8CCA-4B27-BC7D-25F29188E2B5}" type="presParOf" srcId="{D60ACBC3-3BEB-4B82-9D6A-B4C603BAEDC0}" destId="{3FAAF91A-2C08-4B1C-9A7C-3B3BE14679A6}" srcOrd="1" destOrd="0" presId="urn:microsoft.com/office/officeart/2018/2/layout/IconLabelList"/>
    <dgm:cxn modelId="{FA95F5AC-048E-48D8-8375-AA25D6F7A649}" type="presParOf" srcId="{D60ACBC3-3BEB-4B82-9D6A-B4C603BAEDC0}" destId="{0D818F76-0C20-47B8-BA82-E0F9A795A329}" srcOrd="2" destOrd="0" presId="urn:microsoft.com/office/officeart/2018/2/layout/IconLabelList"/>
    <dgm:cxn modelId="{05FD53C2-4877-4316-B2B3-BB1D59B0C4BA}" type="presParOf" srcId="{6D13DB51-12C4-4D5A-AC40-C9ABDE19FF0C}" destId="{22D2D0B2-9337-486A-8BBC-46F92CA3B45F}" srcOrd="1" destOrd="0" presId="urn:microsoft.com/office/officeart/2018/2/layout/IconLabelList"/>
    <dgm:cxn modelId="{62CF6850-DD6B-4736-B3C2-366575D3424B}" type="presParOf" srcId="{6D13DB51-12C4-4D5A-AC40-C9ABDE19FF0C}" destId="{6FB423F7-ACE6-48E6-B5C9-DBF300811069}" srcOrd="2" destOrd="0" presId="urn:microsoft.com/office/officeart/2018/2/layout/IconLabelList"/>
    <dgm:cxn modelId="{7D2579FA-623A-4C7F-B132-34B06F2BA836}" type="presParOf" srcId="{6FB423F7-ACE6-48E6-B5C9-DBF300811069}" destId="{7C913CAB-2FFA-4FEC-9BEC-3D3F4452C4FA}" srcOrd="0" destOrd="0" presId="urn:microsoft.com/office/officeart/2018/2/layout/IconLabelList"/>
    <dgm:cxn modelId="{D2FF3E7F-34F4-4F21-BC91-2309BCED56DC}" type="presParOf" srcId="{6FB423F7-ACE6-48E6-B5C9-DBF300811069}" destId="{EB5FBB5B-7B54-432E-86FB-B8C5FB9230A9}" srcOrd="1" destOrd="0" presId="urn:microsoft.com/office/officeart/2018/2/layout/IconLabelList"/>
    <dgm:cxn modelId="{DAD094CE-8449-4CBD-A4DE-1B68FA0E7DA1}" type="presParOf" srcId="{6FB423F7-ACE6-48E6-B5C9-DBF300811069}" destId="{008F6143-6E3A-46CD-AECA-C9FE5FE3E3C8}" srcOrd="2" destOrd="0" presId="urn:microsoft.com/office/officeart/2018/2/layout/IconLabelList"/>
    <dgm:cxn modelId="{37FDA38A-6610-418E-A687-9895E272861C}" type="presParOf" srcId="{6D13DB51-12C4-4D5A-AC40-C9ABDE19FF0C}" destId="{568B3477-32F1-4862-86AD-183A667657CE}" srcOrd="3" destOrd="0" presId="urn:microsoft.com/office/officeart/2018/2/layout/IconLabelList"/>
    <dgm:cxn modelId="{C3253A72-3E07-49D1-A15B-08CDE3715FF9}" type="presParOf" srcId="{6D13DB51-12C4-4D5A-AC40-C9ABDE19FF0C}" destId="{2F3A7248-04B1-4F00-AC95-B6C7310B712A}" srcOrd="4" destOrd="0" presId="urn:microsoft.com/office/officeart/2018/2/layout/IconLabelList"/>
    <dgm:cxn modelId="{DBDCC988-5DEE-4D03-9B68-DA65A22E96F3}" type="presParOf" srcId="{2F3A7248-04B1-4F00-AC95-B6C7310B712A}" destId="{1C733F83-D612-4666-9E72-C90736CB0BD8}" srcOrd="0" destOrd="0" presId="urn:microsoft.com/office/officeart/2018/2/layout/IconLabelList"/>
    <dgm:cxn modelId="{2CA345CF-E70F-4AD6-A869-0910D727B824}" type="presParOf" srcId="{2F3A7248-04B1-4F00-AC95-B6C7310B712A}" destId="{197C2541-918C-41D0-9077-F797FDBC4475}" srcOrd="1" destOrd="0" presId="urn:microsoft.com/office/officeart/2018/2/layout/IconLabelList"/>
    <dgm:cxn modelId="{86A58B51-4F9D-4C49-91A6-4D9CA5FF3AE5}" type="presParOf" srcId="{2F3A7248-04B1-4F00-AC95-B6C7310B712A}" destId="{725CC3E8-5CBB-4DB0-8BB9-6A7875FFD5A4}" srcOrd="2" destOrd="0" presId="urn:microsoft.com/office/officeart/2018/2/layout/IconLabelList"/>
    <dgm:cxn modelId="{E396A5AF-A868-44CB-B2A3-25FD2D3730D7}" type="presParOf" srcId="{6D13DB51-12C4-4D5A-AC40-C9ABDE19FF0C}" destId="{38F97186-19F4-4E01-99EC-1756A4E70F91}" srcOrd="5" destOrd="0" presId="urn:microsoft.com/office/officeart/2018/2/layout/IconLabelList"/>
    <dgm:cxn modelId="{7FC754A1-6A0F-4F1D-9EFC-8AEA248D3347}" type="presParOf" srcId="{6D13DB51-12C4-4D5A-AC40-C9ABDE19FF0C}" destId="{0C755031-F5F9-418D-A3ED-46C5C2F2A6D0}" srcOrd="6" destOrd="0" presId="urn:microsoft.com/office/officeart/2018/2/layout/IconLabelList"/>
    <dgm:cxn modelId="{C33616F9-D91A-4C17-8513-10C11A33B13E}" type="presParOf" srcId="{0C755031-F5F9-418D-A3ED-46C5C2F2A6D0}" destId="{3845BD8B-A946-403E-BC32-3FE2B6E745B8}" srcOrd="0" destOrd="0" presId="urn:microsoft.com/office/officeart/2018/2/layout/IconLabelList"/>
    <dgm:cxn modelId="{38687BA6-BBCB-4AAD-A3EB-8D79A62DD2A0}" type="presParOf" srcId="{0C755031-F5F9-418D-A3ED-46C5C2F2A6D0}" destId="{5EBFEDF7-4AC1-4329-84D4-8027051A84A2}" srcOrd="1" destOrd="0" presId="urn:microsoft.com/office/officeart/2018/2/layout/IconLabelList"/>
    <dgm:cxn modelId="{C734F875-CDCD-425C-A8E7-CCF6EBA4B967}" type="presParOf" srcId="{0C755031-F5F9-418D-A3ED-46C5C2F2A6D0}" destId="{CE4E57CC-BEC3-4EAF-B3D3-FF3BC394E49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A815F6-9323-4245-A99D-CBBD2B514746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8B0FF1-6835-491D-ADAB-B34ABD7FCB2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PREPARE TO CARRY OUT DUTIES EFFECTIVELY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6DF1E4-75FD-4940-9054-CAFEA13C4798}" type="parTrans" cxnId="{409909ED-2E49-4B20-BFE3-9B431978EBD4}">
      <dgm:prSet/>
      <dgm:spPr/>
      <dgm:t>
        <a:bodyPr/>
        <a:lstStyle/>
        <a:p>
          <a:endParaRPr lang="en-US"/>
        </a:p>
      </dgm:t>
    </dgm:pt>
    <dgm:pt modelId="{8AEE136F-8EFE-4D7E-915B-F8467FD9F816}" type="sibTrans" cxnId="{409909ED-2E49-4B20-BFE3-9B431978EBD4}">
      <dgm:prSet/>
      <dgm:spPr/>
      <dgm:t>
        <a:bodyPr/>
        <a:lstStyle/>
        <a:p>
          <a:endParaRPr lang="en-US"/>
        </a:p>
      </dgm:t>
    </dgm:pt>
    <dgm:pt modelId="{4C9D289A-9978-4098-87FB-5BF82B7BC6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INVEST IN STAFF WITH POTENTIAL TO BECOME A KEY FIGURES IN THE ORGANIZATION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E909C6-E3B6-48E8-A47F-567F2C420C9B}" type="parTrans" cxnId="{675D9B92-83D8-4D75-B251-A136AA0ACF5A}">
      <dgm:prSet/>
      <dgm:spPr/>
      <dgm:t>
        <a:bodyPr/>
        <a:lstStyle/>
        <a:p>
          <a:endParaRPr lang="en-US"/>
        </a:p>
      </dgm:t>
    </dgm:pt>
    <dgm:pt modelId="{43E99AF6-2597-4745-B49E-F78297F9214B}" type="sibTrans" cxnId="{675D9B92-83D8-4D75-B251-A136AA0ACF5A}">
      <dgm:prSet/>
      <dgm:spPr/>
      <dgm:t>
        <a:bodyPr/>
        <a:lstStyle/>
        <a:p>
          <a:endParaRPr lang="en-US"/>
        </a:p>
      </dgm:t>
    </dgm:pt>
    <dgm:pt modelId="{461A16E9-D246-4711-A515-D5DC51BBCD5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 STRONG COMPANY STRUCTURE WITH CLEAR ROLES AND RESPONSABILITES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9382B2-2114-4965-B13D-6723120A7CDD}" type="parTrans" cxnId="{21EE7294-166E-4A03-BF55-FFCE739E025F}">
      <dgm:prSet/>
      <dgm:spPr/>
      <dgm:t>
        <a:bodyPr/>
        <a:lstStyle/>
        <a:p>
          <a:endParaRPr lang="en-US"/>
        </a:p>
      </dgm:t>
    </dgm:pt>
    <dgm:pt modelId="{DA8FF49E-7684-4DF9-B7A9-263E76A670C8}" type="sibTrans" cxnId="{21EE7294-166E-4A03-BF55-FFCE739E025F}">
      <dgm:prSet/>
      <dgm:spPr/>
      <dgm:t>
        <a:bodyPr/>
        <a:lstStyle/>
        <a:p>
          <a:endParaRPr lang="en-US"/>
        </a:p>
      </dgm:t>
    </dgm:pt>
    <dgm:pt modelId="{D4F5F101-9E89-47E0-B40E-E3F9D6D88D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LESS SUPERVISION REQUIRED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9E81E2-0783-466A-A4C3-081D7B8786AD}" type="parTrans" cxnId="{8E59862A-0EF4-4E2D-9D61-D34A91F00929}">
      <dgm:prSet/>
      <dgm:spPr/>
      <dgm:t>
        <a:bodyPr/>
        <a:lstStyle/>
        <a:p>
          <a:endParaRPr lang="en-US"/>
        </a:p>
      </dgm:t>
    </dgm:pt>
    <dgm:pt modelId="{67092193-A174-4121-8C29-14A6F880B8AC}" type="sibTrans" cxnId="{8E59862A-0EF4-4E2D-9D61-D34A91F00929}">
      <dgm:prSet/>
      <dgm:spPr/>
      <dgm:t>
        <a:bodyPr/>
        <a:lstStyle/>
        <a:p>
          <a:endParaRPr lang="en-US"/>
        </a:p>
      </dgm:t>
    </dgm:pt>
    <dgm:pt modelId="{83C9EC17-6906-4B76-84A8-0FF1D6C9EBE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ATTRACT AND RETAIN EMPLOYEES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B85D26-5404-4F2D-BBCE-A7A1FEDB1DE4}" type="parTrans" cxnId="{BCB4B692-0182-4075-9770-B10F85110D3E}">
      <dgm:prSet/>
      <dgm:spPr/>
      <dgm:t>
        <a:bodyPr/>
        <a:lstStyle/>
        <a:p>
          <a:endParaRPr lang="en-US"/>
        </a:p>
      </dgm:t>
    </dgm:pt>
    <dgm:pt modelId="{C7118770-7A05-47B4-950A-3B3E0FDE3CB5}" type="sibTrans" cxnId="{BCB4B692-0182-4075-9770-B10F85110D3E}">
      <dgm:prSet/>
      <dgm:spPr/>
      <dgm:t>
        <a:bodyPr/>
        <a:lstStyle/>
        <a:p>
          <a:endParaRPr lang="en-US"/>
        </a:p>
      </dgm:t>
    </dgm:pt>
    <dgm:pt modelId="{D53F858D-B478-40D6-9440-0B288FD5CC6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SET GOALS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011496-3790-41B8-AD89-6741F33593A0}" type="parTrans" cxnId="{7BF28A96-200C-4FFB-A087-86BB23F9D407}">
      <dgm:prSet/>
      <dgm:spPr/>
      <dgm:t>
        <a:bodyPr/>
        <a:lstStyle/>
        <a:p>
          <a:endParaRPr lang="en-US"/>
        </a:p>
      </dgm:t>
    </dgm:pt>
    <dgm:pt modelId="{CC909F52-69C8-484F-AEC6-A0154C9CE6EA}" type="sibTrans" cxnId="{7BF28A96-200C-4FFB-A087-86BB23F9D407}">
      <dgm:prSet/>
      <dgm:spPr/>
      <dgm:t>
        <a:bodyPr/>
        <a:lstStyle/>
        <a:p>
          <a:endParaRPr lang="en-US"/>
        </a:p>
      </dgm:t>
    </dgm:pt>
    <dgm:pt modelId="{4470987A-AA32-4847-8C38-7F7221EC188F}" type="pres">
      <dgm:prSet presAssocID="{11A815F6-9323-4245-A99D-CBBD2B514746}" presName="vert0" presStyleCnt="0">
        <dgm:presLayoutVars>
          <dgm:dir/>
          <dgm:animOne val="branch"/>
          <dgm:animLvl val="lvl"/>
        </dgm:presLayoutVars>
      </dgm:prSet>
      <dgm:spPr/>
    </dgm:pt>
    <dgm:pt modelId="{760F445F-2CEC-46D6-8F7B-AD7520D8298A}" type="pres">
      <dgm:prSet presAssocID="{858B0FF1-6835-491D-ADAB-B34ABD7FCB2B}" presName="thickLine" presStyleLbl="alignNode1" presStyleIdx="0" presStyleCnt="6"/>
      <dgm:spPr/>
    </dgm:pt>
    <dgm:pt modelId="{54FB9A8C-85D2-4BEF-A18A-373986A81E25}" type="pres">
      <dgm:prSet presAssocID="{858B0FF1-6835-491D-ADAB-B34ABD7FCB2B}" presName="horz1" presStyleCnt="0"/>
      <dgm:spPr/>
    </dgm:pt>
    <dgm:pt modelId="{ACA4F05A-A901-4469-B840-9DB733F4A7E7}" type="pres">
      <dgm:prSet presAssocID="{858B0FF1-6835-491D-ADAB-B34ABD7FCB2B}" presName="tx1" presStyleLbl="revTx" presStyleIdx="0" presStyleCnt="6"/>
      <dgm:spPr/>
    </dgm:pt>
    <dgm:pt modelId="{C637DACA-90C8-4022-9DD0-46F22A15BDFB}" type="pres">
      <dgm:prSet presAssocID="{858B0FF1-6835-491D-ADAB-B34ABD7FCB2B}" presName="vert1" presStyleCnt="0"/>
      <dgm:spPr/>
    </dgm:pt>
    <dgm:pt modelId="{7349DAD6-24A9-4E31-A097-35FFB5344932}" type="pres">
      <dgm:prSet presAssocID="{4C9D289A-9978-4098-87FB-5BF82B7BC6A8}" presName="thickLine" presStyleLbl="alignNode1" presStyleIdx="1" presStyleCnt="6"/>
      <dgm:spPr/>
    </dgm:pt>
    <dgm:pt modelId="{C1A2F6DC-6656-4437-995F-D02AB92D9C88}" type="pres">
      <dgm:prSet presAssocID="{4C9D289A-9978-4098-87FB-5BF82B7BC6A8}" presName="horz1" presStyleCnt="0"/>
      <dgm:spPr/>
    </dgm:pt>
    <dgm:pt modelId="{0AA24CEF-7406-4CA7-9109-833C1BAA4B60}" type="pres">
      <dgm:prSet presAssocID="{4C9D289A-9978-4098-87FB-5BF82B7BC6A8}" presName="tx1" presStyleLbl="revTx" presStyleIdx="1" presStyleCnt="6"/>
      <dgm:spPr/>
    </dgm:pt>
    <dgm:pt modelId="{6D3D7624-AEF0-4F15-9E34-B87220E23A00}" type="pres">
      <dgm:prSet presAssocID="{4C9D289A-9978-4098-87FB-5BF82B7BC6A8}" presName="vert1" presStyleCnt="0"/>
      <dgm:spPr/>
    </dgm:pt>
    <dgm:pt modelId="{BBF29152-14B6-43B0-9838-F4261DA1019F}" type="pres">
      <dgm:prSet presAssocID="{461A16E9-D246-4711-A515-D5DC51BBCD5C}" presName="thickLine" presStyleLbl="alignNode1" presStyleIdx="2" presStyleCnt="6"/>
      <dgm:spPr/>
    </dgm:pt>
    <dgm:pt modelId="{939543C9-45C5-4EED-B0F8-79947B8E1575}" type="pres">
      <dgm:prSet presAssocID="{461A16E9-D246-4711-A515-D5DC51BBCD5C}" presName="horz1" presStyleCnt="0"/>
      <dgm:spPr/>
    </dgm:pt>
    <dgm:pt modelId="{9C07E353-6FCF-4E1B-A512-0DCE8C0DEFCB}" type="pres">
      <dgm:prSet presAssocID="{461A16E9-D246-4711-A515-D5DC51BBCD5C}" presName="tx1" presStyleLbl="revTx" presStyleIdx="2" presStyleCnt="6"/>
      <dgm:spPr/>
    </dgm:pt>
    <dgm:pt modelId="{95AFB78D-8E9E-49E2-AAED-599854D6E5E9}" type="pres">
      <dgm:prSet presAssocID="{461A16E9-D246-4711-A515-D5DC51BBCD5C}" presName="vert1" presStyleCnt="0"/>
      <dgm:spPr/>
    </dgm:pt>
    <dgm:pt modelId="{A88D948A-3635-43FB-8CA5-D7179BF92A2A}" type="pres">
      <dgm:prSet presAssocID="{D4F5F101-9E89-47E0-B40E-E3F9D6D88DD4}" presName="thickLine" presStyleLbl="alignNode1" presStyleIdx="3" presStyleCnt="6"/>
      <dgm:spPr/>
    </dgm:pt>
    <dgm:pt modelId="{D6FDD86F-17EC-49B5-92A0-174F242C23CC}" type="pres">
      <dgm:prSet presAssocID="{D4F5F101-9E89-47E0-B40E-E3F9D6D88DD4}" presName="horz1" presStyleCnt="0"/>
      <dgm:spPr/>
    </dgm:pt>
    <dgm:pt modelId="{3C3E1410-948A-46A9-B166-00574595C3BD}" type="pres">
      <dgm:prSet presAssocID="{D4F5F101-9E89-47E0-B40E-E3F9D6D88DD4}" presName="tx1" presStyleLbl="revTx" presStyleIdx="3" presStyleCnt="6"/>
      <dgm:spPr/>
    </dgm:pt>
    <dgm:pt modelId="{0CBADA82-FB2F-4462-8617-78AC01BBDC63}" type="pres">
      <dgm:prSet presAssocID="{D4F5F101-9E89-47E0-B40E-E3F9D6D88DD4}" presName="vert1" presStyleCnt="0"/>
      <dgm:spPr/>
    </dgm:pt>
    <dgm:pt modelId="{2C28AF6D-A6F7-4A33-9205-6E8B2843924D}" type="pres">
      <dgm:prSet presAssocID="{83C9EC17-6906-4B76-84A8-0FF1D6C9EBE3}" presName="thickLine" presStyleLbl="alignNode1" presStyleIdx="4" presStyleCnt="6"/>
      <dgm:spPr/>
    </dgm:pt>
    <dgm:pt modelId="{877091EB-4763-4C98-BBC3-23CEB0DCD7C0}" type="pres">
      <dgm:prSet presAssocID="{83C9EC17-6906-4B76-84A8-0FF1D6C9EBE3}" presName="horz1" presStyleCnt="0"/>
      <dgm:spPr/>
    </dgm:pt>
    <dgm:pt modelId="{5F374C4E-27D1-4E8F-93E6-B1B7B219D5DF}" type="pres">
      <dgm:prSet presAssocID="{83C9EC17-6906-4B76-84A8-0FF1D6C9EBE3}" presName="tx1" presStyleLbl="revTx" presStyleIdx="4" presStyleCnt="6"/>
      <dgm:spPr/>
    </dgm:pt>
    <dgm:pt modelId="{3C80886B-F1B2-42D8-9EA9-ABD2CCEA7240}" type="pres">
      <dgm:prSet presAssocID="{83C9EC17-6906-4B76-84A8-0FF1D6C9EBE3}" presName="vert1" presStyleCnt="0"/>
      <dgm:spPr/>
    </dgm:pt>
    <dgm:pt modelId="{B95A61E3-78E2-42B0-BB6E-DB18D61D49AB}" type="pres">
      <dgm:prSet presAssocID="{D53F858D-B478-40D6-9440-0B288FD5CC6A}" presName="thickLine" presStyleLbl="alignNode1" presStyleIdx="5" presStyleCnt="6"/>
      <dgm:spPr/>
    </dgm:pt>
    <dgm:pt modelId="{5C600FB4-A4CC-46FF-B34F-7EE23C6B5B06}" type="pres">
      <dgm:prSet presAssocID="{D53F858D-B478-40D6-9440-0B288FD5CC6A}" presName="horz1" presStyleCnt="0"/>
      <dgm:spPr/>
    </dgm:pt>
    <dgm:pt modelId="{6431E5B0-D65D-4E4C-B355-17B375656466}" type="pres">
      <dgm:prSet presAssocID="{D53F858D-B478-40D6-9440-0B288FD5CC6A}" presName="tx1" presStyleLbl="revTx" presStyleIdx="5" presStyleCnt="6"/>
      <dgm:spPr/>
    </dgm:pt>
    <dgm:pt modelId="{4AADE39D-F45D-44E0-893E-F0B7A51DCD8C}" type="pres">
      <dgm:prSet presAssocID="{D53F858D-B478-40D6-9440-0B288FD5CC6A}" presName="vert1" presStyleCnt="0"/>
      <dgm:spPr/>
    </dgm:pt>
  </dgm:ptLst>
  <dgm:cxnLst>
    <dgm:cxn modelId="{28A67C29-3491-492E-805F-25FDA5B08468}" type="presOf" srcId="{D53F858D-B478-40D6-9440-0B288FD5CC6A}" destId="{6431E5B0-D65D-4E4C-B355-17B375656466}" srcOrd="0" destOrd="0" presId="urn:microsoft.com/office/officeart/2008/layout/LinedList"/>
    <dgm:cxn modelId="{8E59862A-0EF4-4E2D-9D61-D34A91F00929}" srcId="{11A815F6-9323-4245-A99D-CBBD2B514746}" destId="{D4F5F101-9E89-47E0-B40E-E3F9D6D88DD4}" srcOrd="3" destOrd="0" parTransId="{699E81E2-0783-466A-A4C3-081D7B8786AD}" sibTransId="{67092193-A174-4121-8C29-14A6F880B8AC}"/>
    <dgm:cxn modelId="{22F0432E-E392-47D0-85C8-8CC60A12D3F4}" type="presOf" srcId="{D4F5F101-9E89-47E0-B40E-E3F9D6D88DD4}" destId="{3C3E1410-948A-46A9-B166-00574595C3BD}" srcOrd="0" destOrd="0" presId="urn:microsoft.com/office/officeart/2008/layout/LinedList"/>
    <dgm:cxn modelId="{28C8DE7F-48F0-48A8-BA62-4B958F9921EE}" type="presOf" srcId="{858B0FF1-6835-491D-ADAB-B34ABD7FCB2B}" destId="{ACA4F05A-A901-4469-B840-9DB733F4A7E7}" srcOrd="0" destOrd="0" presId="urn:microsoft.com/office/officeart/2008/layout/LinedList"/>
    <dgm:cxn modelId="{675D9B92-83D8-4D75-B251-A136AA0ACF5A}" srcId="{11A815F6-9323-4245-A99D-CBBD2B514746}" destId="{4C9D289A-9978-4098-87FB-5BF82B7BC6A8}" srcOrd="1" destOrd="0" parTransId="{CCE909C6-E3B6-48E8-A47F-567F2C420C9B}" sibTransId="{43E99AF6-2597-4745-B49E-F78297F9214B}"/>
    <dgm:cxn modelId="{BCB4B692-0182-4075-9770-B10F85110D3E}" srcId="{11A815F6-9323-4245-A99D-CBBD2B514746}" destId="{83C9EC17-6906-4B76-84A8-0FF1D6C9EBE3}" srcOrd="4" destOrd="0" parTransId="{34B85D26-5404-4F2D-BBCE-A7A1FEDB1DE4}" sibTransId="{C7118770-7A05-47B4-950A-3B3E0FDE3CB5}"/>
    <dgm:cxn modelId="{21EE7294-166E-4A03-BF55-FFCE739E025F}" srcId="{11A815F6-9323-4245-A99D-CBBD2B514746}" destId="{461A16E9-D246-4711-A515-D5DC51BBCD5C}" srcOrd="2" destOrd="0" parTransId="{7D9382B2-2114-4965-B13D-6723120A7CDD}" sibTransId="{DA8FF49E-7684-4DF9-B7A9-263E76A670C8}"/>
    <dgm:cxn modelId="{7BF28A96-200C-4FFB-A087-86BB23F9D407}" srcId="{11A815F6-9323-4245-A99D-CBBD2B514746}" destId="{D53F858D-B478-40D6-9440-0B288FD5CC6A}" srcOrd="5" destOrd="0" parTransId="{1E011496-3790-41B8-AD89-6741F33593A0}" sibTransId="{CC909F52-69C8-484F-AEC6-A0154C9CE6EA}"/>
    <dgm:cxn modelId="{AD3596AF-022C-4ACF-9EAD-B3D7C97A19FC}" type="presOf" srcId="{461A16E9-D246-4711-A515-D5DC51BBCD5C}" destId="{9C07E353-6FCF-4E1B-A512-0DCE8C0DEFCB}" srcOrd="0" destOrd="0" presId="urn:microsoft.com/office/officeart/2008/layout/LinedList"/>
    <dgm:cxn modelId="{AD061BB1-FFBD-415B-AD9C-B4FD4634AE3F}" type="presOf" srcId="{4C9D289A-9978-4098-87FB-5BF82B7BC6A8}" destId="{0AA24CEF-7406-4CA7-9109-833C1BAA4B60}" srcOrd="0" destOrd="0" presId="urn:microsoft.com/office/officeart/2008/layout/LinedList"/>
    <dgm:cxn modelId="{15ACC5E5-C0DA-448E-BEDE-C57E6AF6202A}" type="presOf" srcId="{11A815F6-9323-4245-A99D-CBBD2B514746}" destId="{4470987A-AA32-4847-8C38-7F7221EC188F}" srcOrd="0" destOrd="0" presId="urn:microsoft.com/office/officeart/2008/layout/LinedList"/>
    <dgm:cxn modelId="{409909ED-2E49-4B20-BFE3-9B431978EBD4}" srcId="{11A815F6-9323-4245-A99D-CBBD2B514746}" destId="{858B0FF1-6835-491D-ADAB-B34ABD7FCB2B}" srcOrd="0" destOrd="0" parTransId="{576DF1E4-75FD-4940-9054-CAFEA13C4798}" sibTransId="{8AEE136F-8EFE-4D7E-915B-F8467FD9F816}"/>
    <dgm:cxn modelId="{BE2E56FE-D24B-4D12-8E05-4A00C9CBCAC0}" type="presOf" srcId="{83C9EC17-6906-4B76-84A8-0FF1D6C9EBE3}" destId="{5F374C4E-27D1-4E8F-93E6-B1B7B219D5DF}" srcOrd="0" destOrd="0" presId="urn:microsoft.com/office/officeart/2008/layout/LinedList"/>
    <dgm:cxn modelId="{3ADEED84-817F-4C0C-9710-B4D065787E8B}" type="presParOf" srcId="{4470987A-AA32-4847-8C38-7F7221EC188F}" destId="{760F445F-2CEC-46D6-8F7B-AD7520D8298A}" srcOrd="0" destOrd="0" presId="urn:microsoft.com/office/officeart/2008/layout/LinedList"/>
    <dgm:cxn modelId="{09DEDB43-EE0D-4DFD-BB78-83B571C71836}" type="presParOf" srcId="{4470987A-AA32-4847-8C38-7F7221EC188F}" destId="{54FB9A8C-85D2-4BEF-A18A-373986A81E25}" srcOrd="1" destOrd="0" presId="urn:microsoft.com/office/officeart/2008/layout/LinedList"/>
    <dgm:cxn modelId="{E2DF8465-D61E-4107-AB25-09F4455F0785}" type="presParOf" srcId="{54FB9A8C-85D2-4BEF-A18A-373986A81E25}" destId="{ACA4F05A-A901-4469-B840-9DB733F4A7E7}" srcOrd="0" destOrd="0" presId="urn:microsoft.com/office/officeart/2008/layout/LinedList"/>
    <dgm:cxn modelId="{287648B6-4658-4726-AB4E-0A020BBE8D42}" type="presParOf" srcId="{54FB9A8C-85D2-4BEF-A18A-373986A81E25}" destId="{C637DACA-90C8-4022-9DD0-46F22A15BDFB}" srcOrd="1" destOrd="0" presId="urn:microsoft.com/office/officeart/2008/layout/LinedList"/>
    <dgm:cxn modelId="{F236B4C7-85F9-4F41-B28F-7B60305859D1}" type="presParOf" srcId="{4470987A-AA32-4847-8C38-7F7221EC188F}" destId="{7349DAD6-24A9-4E31-A097-35FFB5344932}" srcOrd="2" destOrd="0" presId="urn:microsoft.com/office/officeart/2008/layout/LinedList"/>
    <dgm:cxn modelId="{4FBD0ADE-7EBE-491D-B668-4056DEC27B1F}" type="presParOf" srcId="{4470987A-AA32-4847-8C38-7F7221EC188F}" destId="{C1A2F6DC-6656-4437-995F-D02AB92D9C88}" srcOrd="3" destOrd="0" presId="urn:microsoft.com/office/officeart/2008/layout/LinedList"/>
    <dgm:cxn modelId="{2766E8C9-1FCB-454B-A187-907DB180DEF9}" type="presParOf" srcId="{C1A2F6DC-6656-4437-995F-D02AB92D9C88}" destId="{0AA24CEF-7406-4CA7-9109-833C1BAA4B60}" srcOrd="0" destOrd="0" presId="urn:microsoft.com/office/officeart/2008/layout/LinedList"/>
    <dgm:cxn modelId="{160EA46E-FEF0-4E0D-A810-1A0AB6A2926F}" type="presParOf" srcId="{C1A2F6DC-6656-4437-995F-D02AB92D9C88}" destId="{6D3D7624-AEF0-4F15-9E34-B87220E23A00}" srcOrd="1" destOrd="0" presId="urn:microsoft.com/office/officeart/2008/layout/LinedList"/>
    <dgm:cxn modelId="{6DC2C1BD-A5CC-4B8F-BDDF-0C39EC6B8E30}" type="presParOf" srcId="{4470987A-AA32-4847-8C38-7F7221EC188F}" destId="{BBF29152-14B6-43B0-9838-F4261DA1019F}" srcOrd="4" destOrd="0" presId="urn:microsoft.com/office/officeart/2008/layout/LinedList"/>
    <dgm:cxn modelId="{42157AB8-55C7-4200-B6D8-2849181ED891}" type="presParOf" srcId="{4470987A-AA32-4847-8C38-7F7221EC188F}" destId="{939543C9-45C5-4EED-B0F8-79947B8E1575}" srcOrd="5" destOrd="0" presId="urn:microsoft.com/office/officeart/2008/layout/LinedList"/>
    <dgm:cxn modelId="{93B62621-ED13-42C3-AA41-1FE4AB77CD2B}" type="presParOf" srcId="{939543C9-45C5-4EED-B0F8-79947B8E1575}" destId="{9C07E353-6FCF-4E1B-A512-0DCE8C0DEFCB}" srcOrd="0" destOrd="0" presId="urn:microsoft.com/office/officeart/2008/layout/LinedList"/>
    <dgm:cxn modelId="{C7A0C518-E28B-40ED-988C-2BDFAE4B81ED}" type="presParOf" srcId="{939543C9-45C5-4EED-B0F8-79947B8E1575}" destId="{95AFB78D-8E9E-49E2-AAED-599854D6E5E9}" srcOrd="1" destOrd="0" presId="urn:microsoft.com/office/officeart/2008/layout/LinedList"/>
    <dgm:cxn modelId="{78413B1A-F5F1-458A-A8F0-BC469B27531D}" type="presParOf" srcId="{4470987A-AA32-4847-8C38-7F7221EC188F}" destId="{A88D948A-3635-43FB-8CA5-D7179BF92A2A}" srcOrd="6" destOrd="0" presId="urn:microsoft.com/office/officeart/2008/layout/LinedList"/>
    <dgm:cxn modelId="{EE8A4A3E-AD8D-45D1-A8FA-AB7C020C55BE}" type="presParOf" srcId="{4470987A-AA32-4847-8C38-7F7221EC188F}" destId="{D6FDD86F-17EC-49B5-92A0-174F242C23CC}" srcOrd="7" destOrd="0" presId="urn:microsoft.com/office/officeart/2008/layout/LinedList"/>
    <dgm:cxn modelId="{082BE950-5E4E-4F59-9C7A-DFA174A1E445}" type="presParOf" srcId="{D6FDD86F-17EC-49B5-92A0-174F242C23CC}" destId="{3C3E1410-948A-46A9-B166-00574595C3BD}" srcOrd="0" destOrd="0" presId="urn:microsoft.com/office/officeart/2008/layout/LinedList"/>
    <dgm:cxn modelId="{059E8B2D-FEFF-411F-BC2D-6F6F59A1A597}" type="presParOf" srcId="{D6FDD86F-17EC-49B5-92A0-174F242C23CC}" destId="{0CBADA82-FB2F-4462-8617-78AC01BBDC63}" srcOrd="1" destOrd="0" presId="urn:microsoft.com/office/officeart/2008/layout/LinedList"/>
    <dgm:cxn modelId="{FD3ECD17-9254-44FD-ABA3-B6B0B109FAAE}" type="presParOf" srcId="{4470987A-AA32-4847-8C38-7F7221EC188F}" destId="{2C28AF6D-A6F7-4A33-9205-6E8B2843924D}" srcOrd="8" destOrd="0" presId="urn:microsoft.com/office/officeart/2008/layout/LinedList"/>
    <dgm:cxn modelId="{D4782EEA-90AB-4ACF-9F11-90883019CB38}" type="presParOf" srcId="{4470987A-AA32-4847-8C38-7F7221EC188F}" destId="{877091EB-4763-4C98-BBC3-23CEB0DCD7C0}" srcOrd="9" destOrd="0" presId="urn:microsoft.com/office/officeart/2008/layout/LinedList"/>
    <dgm:cxn modelId="{3A282006-2A49-4530-85E0-A8E930CFAF39}" type="presParOf" srcId="{877091EB-4763-4C98-BBC3-23CEB0DCD7C0}" destId="{5F374C4E-27D1-4E8F-93E6-B1B7B219D5DF}" srcOrd="0" destOrd="0" presId="urn:microsoft.com/office/officeart/2008/layout/LinedList"/>
    <dgm:cxn modelId="{8417A044-BFBC-4C72-BED2-8528588FD274}" type="presParOf" srcId="{877091EB-4763-4C98-BBC3-23CEB0DCD7C0}" destId="{3C80886B-F1B2-42D8-9EA9-ABD2CCEA7240}" srcOrd="1" destOrd="0" presId="urn:microsoft.com/office/officeart/2008/layout/LinedList"/>
    <dgm:cxn modelId="{A99ADC7E-B22E-470C-8FC9-57CF6E416C99}" type="presParOf" srcId="{4470987A-AA32-4847-8C38-7F7221EC188F}" destId="{B95A61E3-78E2-42B0-BB6E-DB18D61D49AB}" srcOrd="10" destOrd="0" presId="urn:microsoft.com/office/officeart/2008/layout/LinedList"/>
    <dgm:cxn modelId="{08737003-22A4-40D5-B534-B9280ABC4F97}" type="presParOf" srcId="{4470987A-AA32-4847-8C38-7F7221EC188F}" destId="{5C600FB4-A4CC-46FF-B34F-7EE23C6B5B06}" srcOrd="11" destOrd="0" presId="urn:microsoft.com/office/officeart/2008/layout/LinedList"/>
    <dgm:cxn modelId="{FE0DA2EE-3293-464F-8CFD-9CC4C54302CE}" type="presParOf" srcId="{5C600FB4-A4CC-46FF-B34F-7EE23C6B5B06}" destId="{6431E5B0-D65D-4E4C-B355-17B375656466}" srcOrd="0" destOrd="0" presId="urn:microsoft.com/office/officeart/2008/layout/LinedList"/>
    <dgm:cxn modelId="{7310F10C-7B57-4C9F-858D-79D68346AB54}" type="presParOf" srcId="{5C600FB4-A4CC-46FF-B34F-7EE23C6B5B06}" destId="{4AADE39D-F45D-44E0-893E-F0B7A51DCD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D8C9C-31C5-41BA-A700-92DF8CF37A8B}">
      <dsp:nvSpPr>
        <dsp:cNvPr id="0" name=""/>
        <dsp:cNvSpPr/>
      </dsp:nvSpPr>
      <dsp:spPr>
        <a:xfrm>
          <a:off x="0" y="353286"/>
          <a:ext cx="6666833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57E325-17A4-4A7A-82AF-FD5FDCD2354F}">
      <dsp:nvSpPr>
        <dsp:cNvPr id="0" name=""/>
        <dsp:cNvSpPr/>
      </dsp:nvSpPr>
      <dsp:spPr>
        <a:xfrm>
          <a:off x="333341" y="87606"/>
          <a:ext cx="4666783" cy="5313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Just Eat introduction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280" y="113545"/>
        <a:ext cx="4614905" cy="479482"/>
      </dsp:txXfrm>
    </dsp:sp>
    <dsp:sp modelId="{D6EFA96E-E491-47A2-8D71-A3F87E3E367E}">
      <dsp:nvSpPr>
        <dsp:cNvPr id="0" name=""/>
        <dsp:cNvSpPr/>
      </dsp:nvSpPr>
      <dsp:spPr>
        <a:xfrm>
          <a:off x="0" y="1169766"/>
          <a:ext cx="6666833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AE1D4-51B5-429C-A674-AC9EE8A9DAD9}">
      <dsp:nvSpPr>
        <dsp:cNvPr id="0" name=""/>
        <dsp:cNvSpPr/>
      </dsp:nvSpPr>
      <dsp:spPr>
        <a:xfrm>
          <a:off x="333341" y="904086"/>
          <a:ext cx="4666783" cy="5313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280" y="930025"/>
        <a:ext cx="4614905" cy="479482"/>
      </dsp:txXfrm>
    </dsp:sp>
    <dsp:sp modelId="{AF033D99-AC25-4662-B28B-F802AD45D584}">
      <dsp:nvSpPr>
        <dsp:cNvPr id="0" name=""/>
        <dsp:cNvSpPr/>
      </dsp:nvSpPr>
      <dsp:spPr>
        <a:xfrm>
          <a:off x="0" y="2268430"/>
          <a:ext cx="6666833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9874E-E6C0-4023-868C-E2B951462665}">
      <dsp:nvSpPr>
        <dsp:cNvPr id="0" name=""/>
        <dsp:cNvSpPr/>
      </dsp:nvSpPr>
      <dsp:spPr>
        <a:xfrm>
          <a:off x="317390" y="1720566"/>
          <a:ext cx="6347808" cy="81354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KSB OF HR OFFICER (KNOWLEDGE, SKILLS AND BEHAVIOUR)</a:t>
          </a:r>
        </a:p>
      </dsp:txBody>
      <dsp:txXfrm>
        <a:off x="357104" y="1760280"/>
        <a:ext cx="6268380" cy="734116"/>
      </dsp:txXfrm>
    </dsp:sp>
    <dsp:sp modelId="{AFAFE980-F19E-4209-9300-3CC81A8A31B5}">
      <dsp:nvSpPr>
        <dsp:cNvPr id="0" name=""/>
        <dsp:cNvSpPr/>
      </dsp:nvSpPr>
      <dsp:spPr>
        <a:xfrm>
          <a:off x="0" y="3689284"/>
          <a:ext cx="6666833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AAFEEB-A746-4FC6-A9F5-5624E5CA5899}">
      <dsp:nvSpPr>
        <dsp:cNvPr id="0" name=""/>
        <dsp:cNvSpPr/>
      </dsp:nvSpPr>
      <dsp:spPr>
        <a:xfrm>
          <a:off x="317716" y="2819230"/>
          <a:ext cx="6344844" cy="113573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Benefits for me developing as HR officer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3158" y="2874672"/>
        <a:ext cx="6233960" cy="1024850"/>
      </dsp:txXfrm>
    </dsp:sp>
    <dsp:sp modelId="{8066FF20-4F33-4AF3-BF3D-FAC39A9AC9E4}">
      <dsp:nvSpPr>
        <dsp:cNvPr id="0" name=""/>
        <dsp:cNvSpPr/>
      </dsp:nvSpPr>
      <dsp:spPr>
        <a:xfrm>
          <a:off x="0" y="4926999"/>
          <a:ext cx="6666833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C0562E-FB7E-4937-84FD-AE4553F762E4}">
      <dsp:nvSpPr>
        <dsp:cNvPr id="0" name=""/>
        <dsp:cNvSpPr/>
      </dsp:nvSpPr>
      <dsp:spPr>
        <a:xfrm>
          <a:off x="317390" y="4240084"/>
          <a:ext cx="6347808" cy="95259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Benefits for organization providing me HR officer training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892" y="4286586"/>
        <a:ext cx="6254804" cy="859591"/>
      </dsp:txXfrm>
    </dsp:sp>
    <dsp:sp modelId="{6E5CD815-1BF7-41EF-9340-357A242E6EFE}">
      <dsp:nvSpPr>
        <dsp:cNvPr id="0" name=""/>
        <dsp:cNvSpPr/>
      </dsp:nvSpPr>
      <dsp:spPr>
        <a:xfrm>
          <a:off x="0" y="5743479"/>
          <a:ext cx="6666833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B1F14A-93DB-4492-B1CB-5D7D8D0324C3}">
      <dsp:nvSpPr>
        <dsp:cNvPr id="0" name=""/>
        <dsp:cNvSpPr/>
      </dsp:nvSpPr>
      <dsp:spPr>
        <a:xfrm>
          <a:off x="333341" y="5477799"/>
          <a:ext cx="4666783" cy="5313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280" y="5503738"/>
        <a:ext cx="4614905" cy="4794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A1ED44-FA52-40A2-A406-689BCD109331}">
      <dsp:nvSpPr>
        <dsp:cNvPr id="0" name=""/>
        <dsp:cNvSpPr/>
      </dsp:nvSpPr>
      <dsp:spPr>
        <a:xfrm>
          <a:off x="853629" y="309823"/>
          <a:ext cx="1102275" cy="1102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18F76-0C20-47B8-BA82-E0F9A795A329}">
      <dsp:nvSpPr>
        <dsp:cNvPr id="0" name=""/>
        <dsp:cNvSpPr/>
      </dsp:nvSpPr>
      <dsp:spPr>
        <a:xfrm>
          <a:off x="180016" y="2004168"/>
          <a:ext cx="2449500" cy="22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Communication (prepare meetings, customer services by phone, work on body language)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016" y="2004168"/>
        <a:ext cx="2449500" cy="2250000"/>
      </dsp:txXfrm>
    </dsp:sp>
    <dsp:sp modelId="{7C913CAB-2FFA-4FEC-9BEC-3D3F4452C4FA}">
      <dsp:nvSpPr>
        <dsp:cNvPr id="0" name=""/>
        <dsp:cNvSpPr/>
      </dsp:nvSpPr>
      <dsp:spPr>
        <a:xfrm>
          <a:off x="4105781" y="309823"/>
          <a:ext cx="1102275" cy="1102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F6143-6E3A-46CD-AECA-C9FE5FE3E3C8}">
      <dsp:nvSpPr>
        <dsp:cNvPr id="0" name=""/>
        <dsp:cNvSpPr/>
      </dsp:nvSpPr>
      <dsp:spPr>
        <a:xfrm>
          <a:off x="3058179" y="2004168"/>
          <a:ext cx="3197479" cy="22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Teamwork (collaborate with co-workers, be receptive to feedback, clarify roles and responsibilities)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8179" y="2004168"/>
        <a:ext cx="3197479" cy="2250000"/>
      </dsp:txXfrm>
    </dsp:sp>
    <dsp:sp modelId="{1C733F83-D612-4666-9E72-C90736CB0BD8}">
      <dsp:nvSpPr>
        <dsp:cNvPr id="0" name=""/>
        <dsp:cNvSpPr/>
      </dsp:nvSpPr>
      <dsp:spPr>
        <a:xfrm>
          <a:off x="7357933" y="309823"/>
          <a:ext cx="1102275" cy="1102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CC3E8-5CBB-4DB0-8BB9-6A7875FFD5A4}">
      <dsp:nvSpPr>
        <dsp:cNvPr id="0" name=""/>
        <dsp:cNvSpPr/>
      </dsp:nvSpPr>
      <dsp:spPr>
        <a:xfrm>
          <a:off x="6684320" y="2004168"/>
          <a:ext cx="2449500" cy="22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Software courses (new HR programmes, payroll systems, report structures)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4320" y="2004168"/>
        <a:ext cx="2449500" cy="2250000"/>
      </dsp:txXfrm>
    </dsp:sp>
    <dsp:sp modelId="{3845BD8B-A946-403E-BC32-3FE2B6E745B8}">
      <dsp:nvSpPr>
        <dsp:cNvPr id="0" name=""/>
        <dsp:cNvSpPr/>
      </dsp:nvSpPr>
      <dsp:spPr>
        <a:xfrm>
          <a:off x="10236095" y="309823"/>
          <a:ext cx="1102275" cy="1102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E57CC-BEC3-4EAF-B3D3-FF3BC394E491}">
      <dsp:nvSpPr>
        <dsp:cNvPr id="0" name=""/>
        <dsp:cNvSpPr/>
      </dsp:nvSpPr>
      <dsp:spPr>
        <a:xfrm>
          <a:off x="9562483" y="2004168"/>
          <a:ext cx="2449500" cy="22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Critical thinking ( evaluate evidence, self-regulation, know regulations and policies)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62483" y="2004168"/>
        <a:ext cx="2449500" cy="225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F445F-2CEC-46D6-8F7B-AD7520D8298A}">
      <dsp:nvSpPr>
        <dsp:cNvPr id="0" name=""/>
        <dsp:cNvSpPr/>
      </dsp:nvSpPr>
      <dsp:spPr>
        <a:xfrm>
          <a:off x="0" y="321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A4F05A-A901-4469-B840-9DB733F4A7E7}">
      <dsp:nvSpPr>
        <dsp:cNvPr id="0" name=""/>
        <dsp:cNvSpPr/>
      </dsp:nvSpPr>
      <dsp:spPr>
        <a:xfrm>
          <a:off x="0" y="3210"/>
          <a:ext cx="6666833" cy="1094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PREPARE TO CARRY OUT DUTIES EFFECTIVELY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10"/>
        <a:ext cx="6666833" cy="1094758"/>
      </dsp:txXfrm>
    </dsp:sp>
    <dsp:sp modelId="{7349DAD6-24A9-4E31-A097-35FFB5344932}">
      <dsp:nvSpPr>
        <dsp:cNvPr id="0" name=""/>
        <dsp:cNvSpPr/>
      </dsp:nvSpPr>
      <dsp:spPr>
        <a:xfrm>
          <a:off x="0" y="109796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A24CEF-7406-4CA7-9109-833C1BAA4B60}">
      <dsp:nvSpPr>
        <dsp:cNvPr id="0" name=""/>
        <dsp:cNvSpPr/>
      </dsp:nvSpPr>
      <dsp:spPr>
        <a:xfrm>
          <a:off x="0" y="1097968"/>
          <a:ext cx="6666833" cy="1094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INVEST IN STAFF WITH POTENTIAL TO BECOME A KEY FIGURES IN THE ORGANIZATION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97968"/>
        <a:ext cx="6666833" cy="1094758"/>
      </dsp:txXfrm>
    </dsp:sp>
    <dsp:sp modelId="{BBF29152-14B6-43B0-9838-F4261DA1019F}">
      <dsp:nvSpPr>
        <dsp:cNvPr id="0" name=""/>
        <dsp:cNvSpPr/>
      </dsp:nvSpPr>
      <dsp:spPr>
        <a:xfrm>
          <a:off x="0" y="219272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07E353-6FCF-4E1B-A512-0DCE8C0DEFCB}">
      <dsp:nvSpPr>
        <dsp:cNvPr id="0" name=""/>
        <dsp:cNvSpPr/>
      </dsp:nvSpPr>
      <dsp:spPr>
        <a:xfrm>
          <a:off x="0" y="2192727"/>
          <a:ext cx="6666833" cy="1094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A STRONG COMPANY STRUCTURE WITH CLEAR ROLES AND RESPONSABILITES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92727"/>
        <a:ext cx="6666833" cy="1094758"/>
      </dsp:txXfrm>
    </dsp:sp>
    <dsp:sp modelId="{A88D948A-3635-43FB-8CA5-D7179BF92A2A}">
      <dsp:nvSpPr>
        <dsp:cNvPr id="0" name=""/>
        <dsp:cNvSpPr/>
      </dsp:nvSpPr>
      <dsp:spPr>
        <a:xfrm>
          <a:off x="0" y="328748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3E1410-948A-46A9-B166-00574595C3BD}">
      <dsp:nvSpPr>
        <dsp:cNvPr id="0" name=""/>
        <dsp:cNvSpPr/>
      </dsp:nvSpPr>
      <dsp:spPr>
        <a:xfrm>
          <a:off x="0" y="3287485"/>
          <a:ext cx="6666833" cy="1094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LESS SUPERVISION REQUIRED 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87485"/>
        <a:ext cx="6666833" cy="1094758"/>
      </dsp:txXfrm>
    </dsp:sp>
    <dsp:sp modelId="{2C28AF6D-A6F7-4A33-9205-6E8B2843924D}">
      <dsp:nvSpPr>
        <dsp:cNvPr id="0" name=""/>
        <dsp:cNvSpPr/>
      </dsp:nvSpPr>
      <dsp:spPr>
        <a:xfrm>
          <a:off x="0" y="438224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374C4E-27D1-4E8F-93E6-B1B7B219D5DF}">
      <dsp:nvSpPr>
        <dsp:cNvPr id="0" name=""/>
        <dsp:cNvSpPr/>
      </dsp:nvSpPr>
      <dsp:spPr>
        <a:xfrm>
          <a:off x="0" y="4382243"/>
          <a:ext cx="6666833" cy="1094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ATTRACT AND RETAIN EMPLOYEES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82243"/>
        <a:ext cx="6666833" cy="1094758"/>
      </dsp:txXfrm>
    </dsp:sp>
    <dsp:sp modelId="{B95A61E3-78E2-42B0-BB6E-DB18D61D49AB}">
      <dsp:nvSpPr>
        <dsp:cNvPr id="0" name=""/>
        <dsp:cNvSpPr/>
      </dsp:nvSpPr>
      <dsp:spPr>
        <a:xfrm>
          <a:off x="0" y="5477002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31E5B0-D65D-4E4C-B355-17B375656466}">
      <dsp:nvSpPr>
        <dsp:cNvPr id="0" name=""/>
        <dsp:cNvSpPr/>
      </dsp:nvSpPr>
      <dsp:spPr>
        <a:xfrm>
          <a:off x="0" y="5477002"/>
          <a:ext cx="6666833" cy="1094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SET GOALS 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477002"/>
        <a:ext cx="6666833" cy="1094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DD25-36B4-42D2-1C8D-D2132FEC12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A15B8C-9EEF-710B-231A-D4BCA80075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0552D-1302-03F9-43C5-0821CF9F6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316BD-B5FC-F2E2-FE7D-5810D3569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ADD50-0943-6D23-7268-5AD9FA678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40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3D9A7-91F5-C35E-7844-EFCA71153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D6ED0-E0D7-007E-1CCB-B16762632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7C08D-E96D-BACA-B9DE-FF8F49AB0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84655-3BF4-B981-BAD9-1C9E0C17A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E7990-0C7B-D567-7A2E-514ABB44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7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2AA49-6D25-A5EB-7A99-C3374487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D10A9-C4AC-6252-829C-3E4B22B7B6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0368D-25F5-F7DE-E906-A14C7916A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5A570-D024-C3F2-9680-AC008E44D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1B435-F040-BBC5-415A-1E1E66731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884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6AC9E-FAE9-62B3-2AFC-ABA31687F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558EA-500A-ABD9-101F-8D1C0FE3AF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37900-0A13-CE33-CBFE-3B15314E02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77A18B-7347-A8DB-96CE-27A059C15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5AEAFF-7017-03FA-D837-C3F12AA8A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86474A-C361-CEB7-8441-9D106291D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51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49AFA-FF49-D5DA-2FF6-277F0ECC1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AB10B-FDD4-315B-6802-4F8B7FA95F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7B22B2-FBC8-8F8D-6182-B20B723B81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45250C-F7A6-1367-4DEE-E7CC804DF4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A2B52-1DCF-5D13-9F35-53D8F3783E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921590-2A87-01FA-1BFB-DF837EF74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AA8300-9B47-3E5F-7E29-89407624D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B005EC-954D-9C01-31ED-8017C7521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85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2C3CC-B736-76A2-719A-44BC6D206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75AB8D-0F69-84D8-D4B7-F1195EE04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CCF26-5D9E-0D66-0A71-58540D23D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497B89-58EF-0AFA-EEE4-6D0DBB12F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831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E5AE88-F66B-040A-F73A-C97941E61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8FDF74-0717-C624-001C-862ED3731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AE5CA6-0AE0-D799-52B9-3F628983F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8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35CC-7414-BE83-CBAE-C96C791A8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0F621-B036-A543-11DB-76A3A4385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5C9CFA-8C87-2641-AEA9-BDBD5673A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50A0D0-DBE2-CE8D-ADC2-22B63DA19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F0443-4A60-FE3A-2032-E096D5630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4B5B22-154B-F8BE-7E88-2C11E632D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33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AA5E-0971-D611-F80F-5946CF2B5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3C58A3-0007-7D7D-F236-B4560C5E7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FDAF18-30F2-3780-E3B0-BA1BD4CB8C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6BB400-A01D-4917-AB9B-A9E8E4239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C041F2-8136-E6BF-A5A8-89AB22287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F8F90-B81E-4B8D-17DC-5D7A0842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310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D4CA5-37E7-96A7-8DC8-5ACBF05EB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C8F71D-05A5-D1FF-7362-39BA1965E0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B5990-75E5-946D-A270-891853B20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C1746-50E9-853F-EA82-FC01B65A5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C1360-A9BB-9FC9-D93C-51082DA3B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29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D5AE3F-E1C4-98B3-0765-5874D79E89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7418D4-9DD5-115A-DF37-63085DFC56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412EB-A543-F1B5-E803-55F13E0D7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7E611-A2D0-B501-294C-375D6B46E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A47C6-D29D-B6A8-79DE-2973228BA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653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A4F3AA-663E-A46C-B4E8-760562BD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E6136-D48E-42C3-7509-6FB4DCD0E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1211F-76F7-1BCB-B864-849F607A87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1F475-D18C-44A8-9C29-726B1CE66BC4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A721C-6A37-E308-13D6-94DD5A6E08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895E6-AA73-5790-E3BA-9DAB9A84B6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87195-40ED-4FFB-B19F-716564762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71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eattakeaway.com/what-we-do" TargetMode="External"/><Relationship Id="rId7" Type="http://schemas.openxmlformats.org/officeDocument/2006/relationships/hyperlink" Target="https://www.monster.co.uk/advertise-a-job/resources/workforce-management-planning/employee-benefits/how-can-training-courses-be-used-as-a-company-benefit/" TargetMode="External"/><Relationship Id="rId2" Type="http://schemas.openxmlformats.org/officeDocument/2006/relationships/hyperlink" Target="https://uk.indeed.com/hire/job-description/hr-offic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alityhr.co.uk/6-reasons-to-invest-in-your-people-through-training/" TargetMode="External"/><Relationship Id="rId5" Type="http://schemas.openxmlformats.org/officeDocument/2006/relationships/hyperlink" Target="https://kaplan.co.uk/insights/article-detail/insights/2022/09/29/knowledge-skills-and-behaviours-what-do-they-mean-for-you#:~:text=KSBs%20are%20the%20core%20attributes,you%20see%20in%20the%20workplace" TargetMode="External"/><Relationship Id="rId4" Type="http://schemas.openxmlformats.org/officeDocument/2006/relationships/hyperlink" Target="https://careers.justeattakeaway.com/global/en/c/human-resources-job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E5A6E-2058-7A6C-7A3F-0E90B4256E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5470" y="2558571"/>
            <a:ext cx="10640754" cy="1809020"/>
          </a:xfrm>
        </p:spPr>
        <p:txBody>
          <a:bodyPr anchor="b"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DEVELOPING RELATIONSHIPS AND WORKPLACE ACHIEVMENT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(BMSW5102_LON)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96AEA-98A1-6310-3867-9DD1A19864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4121" y="4171528"/>
            <a:ext cx="9163757" cy="2275630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Anderson Calle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2133889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Charles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Nwaogwugwu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2492722-33DD-BD5D-5D02-CF44881D0D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121" y="320231"/>
            <a:ext cx="6374306" cy="2170179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79397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74CA3-5136-68AF-DD6E-685EF0F47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1F0C6F-688B-FF1C-917A-F846549361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3851061"/>
              </p:ext>
            </p:extLst>
          </p:nvPr>
        </p:nvGraphicFramePr>
        <p:xfrm>
          <a:off x="4905052" y="319314"/>
          <a:ext cx="6666833" cy="6284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2645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C0937-69AD-CEC9-84A2-EE35BCC56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JUST EAT TAKEAWAY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30F36-FF90-C2AC-7DB8-C2ED2BAE8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563678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Founded in 2020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Fusion of Just eat and takeaway companies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Arrived to UK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global food delivery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I choose this company?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2" name="Picture 4" descr="Just Eat Takeaway and DoorDash serve up food for thought on the growing  home delivery market">
            <a:extLst>
              <a:ext uri="{FF2B5EF4-FFF2-40B4-BE49-F238E27FC236}">
                <a16:creationId xmlns:a16="http://schemas.microsoft.com/office/drawing/2014/main" id="{579EE858-D804-BC37-2E88-5C661E658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504" y="3429000"/>
            <a:ext cx="4025348" cy="31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355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2CC1B-FC23-F230-54CF-30EB0D169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651" y="219351"/>
            <a:ext cx="8716618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HR OFFICER JOB DESCRIPTION IN JET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33EA9-8234-BF8C-DA40-E4BB2B69D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7523922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objectives of the company and employees.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Developing programmes that enhance employees relations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Recruiting new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Looking after the health, safety and correct environment at workplace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Organising and mentoring staff training, performance and attendance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Negotiating salaries, contracts, workings conditions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006D89-8965-221F-C73C-DBC7096E37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5486" y="1404730"/>
            <a:ext cx="4339771" cy="404853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2199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D9516-080D-0DCE-8363-A3FCF9E5E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KSB (KNOWLEDGE, SKILLS AND BEHAVIOUR)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4C0E8-13E4-8780-39A3-FC5F63236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638" y="2709920"/>
            <a:ext cx="2886322" cy="3589280"/>
          </a:xfrm>
        </p:spPr>
        <p:txBody>
          <a:bodyPr>
            <a:normAutofit/>
          </a:bodyPr>
          <a:lstStyle/>
          <a:p>
            <a:pPr marL="194310" indent="-194310" defTabSz="777240">
              <a:spcBef>
                <a:spcPts val="850"/>
              </a:spcBef>
            </a:pPr>
            <a:endParaRPr lang="en-GB" sz="1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94310" indent="-194310" defTabSz="777240">
              <a:spcBef>
                <a:spcPts val="850"/>
              </a:spcBef>
            </a:pPr>
            <a:endParaRPr lang="en-GB" sz="1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94310" indent="-194310" defTabSz="777240">
              <a:spcBef>
                <a:spcPts val="850"/>
              </a:spcBef>
            </a:pPr>
            <a:endParaRPr lang="en-GB" sz="1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94310" indent="-194310" defTabSz="777240">
              <a:spcBef>
                <a:spcPts val="850"/>
              </a:spcBef>
            </a:pPr>
            <a:r>
              <a:rPr lang="en-GB" sz="2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KNOWLEDGE</a:t>
            </a:r>
          </a:p>
          <a:p>
            <a:pPr marL="0" indent="0" algn="just" defTabSz="777240">
              <a:spcBef>
                <a:spcPts val="850"/>
              </a:spcBef>
              <a:buNone/>
            </a:pPr>
            <a:r>
              <a:rPr lang="en-GB" sz="20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(It is the information that individual acquire in past experience to understand and manage several situations)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062038-E0D2-A8F0-9E91-43C3417A0FA3}"/>
              </a:ext>
            </a:extLst>
          </p:cNvPr>
          <p:cNvSpPr txBox="1"/>
          <p:nvPr/>
        </p:nvSpPr>
        <p:spPr>
          <a:xfrm>
            <a:off x="3703112" y="2637338"/>
            <a:ext cx="4172212" cy="9541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defTabSz="777240">
              <a:spcAft>
                <a:spcPts val="600"/>
              </a:spcAft>
            </a:pPr>
            <a:r>
              <a:rPr lang="en-GB" sz="2800" kern="1200" dirty="0">
                <a:solidFill>
                  <a:schemeClr val="lt1"/>
                </a:solidFill>
                <a:highlight>
                  <a:srgbClr val="000080"/>
                </a:highlight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 and government  procedures</a:t>
            </a:r>
            <a:endParaRPr lang="en-GB" sz="2800" dirty="0"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106400-F857-B75C-E698-BA85723915A1}"/>
              </a:ext>
            </a:extLst>
          </p:cNvPr>
          <p:cNvSpPr txBox="1"/>
          <p:nvPr/>
        </p:nvSpPr>
        <p:spPr>
          <a:xfrm>
            <a:off x="6258804" y="5908803"/>
            <a:ext cx="5526795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defTabSz="777240">
              <a:spcAft>
                <a:spcPts val="600"/>
              </a:spcAft>
            </a:pPr>
            <a:r>
              <a:rPr lang="en-GB" sz="2800" kern="1200" dirty="0">
                <a:solidFill>
                  <a:schemeClr val="lt1"/>
                </a:solidFill>
                <a:highlight>
                  <a:srgbClr val="000080"/>
                </a:highlight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customer and personal services</a:t>
            </a:r>
            <a:endParaRPr lang="en-GB" sz="2800" dirty="0"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01BE9F-26B9-930C-2C78-1D9DA3E07973}"/>
              </a:ext>
            </a:extLst>
          </p:cNvPr>
          <p:cNvSpPr txBox="1"/>
          <p:nvPr/>
        </p:nvSpPr>
        <p:spPr>
          <a:xfrm>
            <a:off x="4513380" y="4121364"/>
            <a:ext cx="349085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defTabSz="777240">
              <a:spcAft>
                <a:spcPts val="600"/>
              </a:spcAft>
            </a:pPr>
            <a:r>
              <a:rPr lang="en-GB" sz="2800" kern="1200" dirty="0">
                <a:solidFill>
                  <a:schemeClr val="lt1"/>
                </a:solidFill>
                <a:highlight>
                  <a:srgbClr val="000080"/>
                </a:highlight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Administrative tasks </a:t>
            </a:r>
            <a:endParaRPr lang="en-GB" sz="2800" dirty="0"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E2B331-5C7D-B11D-3137-C12C038BED44}"/>
              </a:ext>
            </a:extLst>
          </p:cNvPr>
          <p:cNvSpPr txBox="1"/>
          <p:nvPr/>
        </p:nvSpPr>
        <p:spPr>
          <a:xfrm>
            <a:off x="5331827" y="5004124"/>
            <a:ext cx="401568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defTabSz="777240">
              <a:spcAft>
                <a:spcPts val="600"/>
              </a:spcAft>
            </a:pPr>
            <a:r>
              <a:rPr lang="en-GB" sz="2800" kern="1200" dirty="0">
                <a:solidFill>
                  <a:schemeClr val="lt1"/>
                </a:solidFill>
                <a:highlight>
                  <a:srgbClr val="000080"/>
                </a:highlight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Economics application </a:t>
            </a:r>
            <a:endParaRPr lang="en-GB" sz="2800" dirty="0">
              <a:highlight>
                <a:srgbClr val="00008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5206A98-2926-E006-5146-FC431B94BD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1230" y="2112579"/>
            <a:ext cx="2433313" cy="2730530"/>
          </a:xfrm>
          <a:prstGeom prst="rect">
            <a:avLst/>
          </a:prstGeom>
        </p:spPr>
      </p:pic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326DBC9E-D3E3-B834-3DFC-B6BAC90F65EC}"/>
              </a:ext>
            </a:extLst>
          </p:cNvPr>
          <p:cNvCxnSpPr>
            <a:cxnSpLocks/>
          </p:cNvCxnSpPr>
          <p:nvPr/>
        </p:nvCxnSpPr>
        <p:spPr>
          <a:xfrm>
            <a:off x="5461933" y="3836997"/>
            <a:ext cx="828180" cy="262793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D9F79242-6B63-6E27-6943-4D664406EC41}"/>
              </a:ext>
            </a:extLst>
          </p:cNvPr>
          <p:cNvCxnSpPr>
            <a:cxnSpLocks/>
          </p:cNvCxnSpPr>
          <p:nvPr/>
        </p:nvCxnSpPr>
        <p:spPr>
          <a:xfrm>
            <a:off x="6412491" y="4731475"/>
            <a:ext cx="828180" cy="262793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493FAD90-CD1E-DDA9-DF47-ED0E1DCDF243}"/>
              </a:ext>
            </a:extLst>
          </p:cNvPr>
          <p:cNvCxnSpPr>
            <a:cxnSpLocks/>
          </p:cNvCxnSpPr>
          <p:nvPr/>
        </p:nvCxnSpPr>
        <p:spPr>
          <a:xfrm>
            <a:off x="7300677" y="5645519"/>
            <a:ext cx="828180" cy="262793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54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2C112-9BD1-C955-A81F-642F158AB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585753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(is the application of knowledge that individual learn through training and experience)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46E634-462E-02B6-C33D-C9138B8693D9}"/>
              </a:ext>
            </a:extLst>
          </p:cNvPr>
          <p:cNvSpPr txBox="1"/>
          <p:nvPr/>
        </p:nvSpPr>
        <p:spPr>
          <a:xfrm>
            <a:off x="5385116" y="4329041"/>
            <a:ext cx="5585001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Active listening / active learning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4331A4-FE4A-4DE0-398B-EC0B5E98CC22}"/>
              </a:ext>
            </a:extLst>
          </p:cNvPr>
          <p:cNvSpPr txBox="1"/>
          <p:nvPr/>
        </p:nvSpPr>
        <p:spPr>
          <a:xfrm>
            <a:off x="6382580" y="5418407"/>
            <a:ext cx="5585001" cy="9541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Problem solving – decision making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36D703-4EF6-2725-87C3-4AFF1CA6CDE5}"/>
              </a:ext>
            </a:extLst>
          </p:cNvPr>
          <p:cNvSpPr txBox="1"/>
          <p:nvPr/>
        </p:nvSpPr>
        <p:spPr>
          <a:xfrm>
            <a:off x="3423954" y="1240861"/>
            <a:ext cx="2468845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Instructing</a:t>
            </a:r>
            <a:r>
              <a:rPr lang="en-GB" dirty="0">
                <a:highlight>
                  <a:srgbClr val="000080"/>
                </a:highlight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BB626F-D7F6-7952-3EC0-4B5B86E2FD68}"/>
              </a:ext>
            </a:extLst>
          </p:cNvPr>
          <p:cNvSpPr txBox="1"/>
          <p:nvPr/>
        </p:nvSpPr>
        <p:spPr>
          <a:xfrm>
            <a:off x="4075046" y="2243957"/>
            <a:ext cx="2683563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Coordination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3B743C-2156-EDF0-9225-3F31C30994A1}"/>
              </a:ext>
            </a:extLst>
          </p:cNvPr>
          <p:cNvSpPr txBox="1"/>
          <p:nvPr/>
        </p:nvSpPr>
        <p:spPr>
          <a:xfrm>
            <a:off x="4812197" y="3274555"/>
            <a:ext cx="3490131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37162FD6-D613-4BC7-0308-FA4D5724F1C3}"/>
              </a:ext>
            </a:extLst>
          </p:cNvPr>
          <p:cNvCxnSpPr>
            <a:cxnSpLocks/>
          </p:cNvCxnSpPr>
          <p:nvPr/>
        </p:nvCxnSpPr>
        <p:spPr>
          <a:xfrm>
            <a:off x="4330149" y="1876753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0CCA84A6-AA1C-B9B5-0E27-42693A539487}"/>
              </a:ext>
            </a:extLst>
          </p:cNvPr>
          <p:cNvCxnSpPr>
            <a:cxnSpLocks/>
          </p:cNvCxnSpPr>
          <p:nvPr/>
        </p:nvCxnSpPr>
        <p:spPr>
          <a:xfrm>
            <a:off x="5418485" y="2905491"/>
            <a:ext cx="964095" cy="305921"/>
          </a:xfrm>
          <a:prstGeom prst="bentConnector2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66226B65-3156-40AD-C96B-F39704BFE6F6}"/>
              </a:ext>
            </a:extLst>
          </p:cNvPr>
          <p:cNvCxnSpPr>
            <a:cxnSpLocks/>
          </p:cNvCxnSpPr>
          <p:nvPr/>
        </p:nvCxnSpPr>
        <p:spPr>
          <a:xfrm>
            <a:off x="6385893" y="3887903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2" name="Connector: Elbow 21">
            <a:extLst>
              <a:ext uri="{FF2B5EF4-FFF2-40B4-BE49-F238E27FC236}">
                <a16:creationId xmlns:a16="http://schemas.microsoft.com/office/drawing/2014/main" id="{4296E016-E6EB-F14E-46C1-DD9F3A87B59B}"/>
              </a:ext>
            </a:extLst>
          </p:cNvPr>
          <p:cNvCxnSpPr>
            <a:cxnSpLocks/>
          </p:cNvCxnSpPr>
          <p:nvPr/>
        </p:nvCxnSpPr>
        <p:spPr>
          <a:xfrm>
            <a:off x="7727280" y="4987478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9B180C3D-1FB1-3E69-67EE-589E5CBD76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3713" y="246741"/>
            <a:ext cx="4533900" cy="254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077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1A011-6F82-BFBD-88A2-FE799D45B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631" y="2160104"/>
            <a:ext cx="2773891" cy="3617844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(refers to mindset and how you act in a appropriate way to different situations)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9BB452-53AC-4B9E-F9D8-A04D670EA71E}"/>
              </a:ext>
            </a:extLst>
          </p:cNvPr>
          <p:cNvSpPr txBox="1"/>
          <p:nvPr/>
        </p:nvSpPr>
        <p:spPr>
          <a:xfrm>
            <a:off x="4572494" y="3830886"/>
            <a:ext cx="234232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  <a:r>
              <a:rPr lang="en-GB" sz="24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55890C-F53E-9F0D-E7BF-3C90509E0954}"/>
              </a:ext>
            </a:extLst>
          </p:cNvPr>
          <p:cNvSpPr txBox="1"/>
          <p:nvPr/>
        </p:nvSpPr>
        <p:spPr>
          <a:xfrm>
            <a:off x="5378727" y="4863919"/>
            <a:ext cx="330081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Achievement/effort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A9304B-3E0C-9F1F-2FFA-1B0741D88753}"/>
              </a:ext>
            </a:extLst>
          </p:cNvPr>
          <p:cNvSpPr txBox="1"/>
          <p:nvPr/>
        </p:nvSpPr>
        <p:spPr>
          <a:xfrm>
            <a:off x="3837387" y="2802934"/>
            <a:ext cx="185861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Flexibility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7519D-682D-1F31-BD26-D8A30D66B7E9}"/>
              </a:ext>
            </a:extLst>
          </p:cNvPr>
          <p:cNvSpPr txBox="1"/>
          <p:nvPr/>
        </p:nvSpPr>
        <p:spPr>
          <a:xfrm>
            <a:off x="6679015" y="5944841"/>
            <a:ext cx="2144114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Self control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DF941D-0FC2-F076-8070-E2C85F8F828C}"/>
              </a:ext>
            </a:extLst>
          </p:cNvPr>
          <p:cNvSpPr txBox="1"/>
          <p:nvPr/>
        </p:nvSpPr>
        <p:spPr>
          <a:xfrm>
            <a:off x="2965047" y="1785962"/>
            <a:ext cx="1971024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  <a:r>
              <a:rPr lang="en-GB" sz="2400" dirty="0">
                <a:highlight>
                  <a:srgbClr val="0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460F7B4-A9D6-E92A-2F43-B268D984C4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727" y="343809"/>
            <a:ext cx="1858617" cy="18586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735567A-D95F-2B54-9789-D2D4E81C54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6182" y="2309182"/>
            <a:ext cx="2590596" cy="175253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6A1AD78-2083-2A55-8777-B55451E3E6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1448" y="4667526"/>
            <a:ext cx="2692014" cy="1782712"/>
          </a:xfrm>
          <a:prstGeom prst="rect">
            <a:avLst/>
          </a:prstGeom>
        </p:spPr>
      </p:pic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DBECDD50-B267-E6D7-6081-85F83F4506FB}"/>
              </a:ext>
            </a:extLst>
          </p:cNvPr>
          <p:cNvCxnSpPr>
            <a:cxnSpLocks/>
          </p:cNvCxnSpPr>
          <p:nvPr/>
        </p:nvCxnSpPr>
        <p:spPr>
          <a:xfrm>
            <a:off x="3895751" y="2480737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0C479460-A873-FA01-83A6-A7D71D9057DE}"/>
              </a:ext>
            </a:extLst>
          </p:cNvPr>
          <p:cNvCxnSpPr>
            <a:cxnSpLocks/>
          </p:cNvCxnSpPr>
          <p:nvPr/>
        </p:nvCxnSpPr>
        <p:spPr>
          <a:xfrm>
            <a:off x="4587403" y="3456157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D32A14D2-EDBC-EFA9-19BB-C8D22859FCBA}"/>
              </a:ext>
            </a:extLst>
          </p:cNvPr>
          <p:cNvCxnSpPr>
            <a:cxnSpLocks/>
          </p:cNvCxnSpPr>
          <p:nvPr/>
        </p:nvCxnSpPr>
        <p:spPr>
          <a:xfrm>
            <a:off x="6679015" y="5525010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0" name="Connector: Elbow 19">
            <a:extLst>
              <a:ext uri="{FF2B5EF4-FFF2-40B4-BE49-F238E27FC236}">
                <a16:creationId xmlns:a16="http://schemas.microsoft.com/office/drawing/2014/main" id="{468F4558-8B37-BE69-DDA5-00B7EF2A3130}"/>
              </a:ext>
            </a:extLst>
          </p:cNvPr>
          <p:cNvCxnSpPr>
            <a:cxnSpLocks/>
          </p:cNvCxnSpPr>
          <p:nvPr/>
        </p:nvCxnSpPr>
        <p:spPr>
          <a:xfrm>
            <a:off x="5738937" y="4472183"/>
            <a:ext cx="964095" cy="305921"/>
          </a:xfrm>
          <a:prstGeom prst="bentConnector2">
            <a:avLst/>
          </a:prstGeom>
          <a:ln w="7620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52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041BB-5068-9952-6B38-2BA348A74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Training I need to perform in the new role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415C0E-84EB-781F-E0D4-A676CEE621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2962302"/>
              </p:ext>
            </p:extLst>
          </p:nvPr>
        </p:nvGraphicFramePr>
        <p:xfrm>
          <a:off x="0" y="2156122"/>
          <a:ext cx="12192000" cy="4563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7744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1ADF7F-555D-C429-629F-D88E7358811B}"/>
              </a:ext>
            </a:extLst>
          </p:cNvPr>
          <p:cNvSpPr txBox="1"/>
          <p:nvPr/>
        </p:nvSpPr>
        <p:spPr>
          <a:xfrm>
            <a:off x="191475" y="1488638"/>
            <a:ext cx="4565886" cy="54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60120">
              <a:spcAft>
                <a:spcPts val="600"/>
              </a:spcAft>
            </a:pPr>
            <a:r>
              <a:rPr lang="en-GB" sz="294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94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ndividual  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B5F56E-8DF1-87CB-9A17-7217388F7E02}"/>
              </a:ext>
            </a:extLst>
          </p:cNvPr>
          <p:cNvSpPr txBox="1"/>
          <p:nvPr/>
        </p:nvSpPr>
        <p:spPr>
          <a:xfrm>
            <a:off x="1006502" y="2295764"/>
            <a:ext cx="438436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 MY SKILLS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GROW WITHIN THE COMPANY 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GAIN CONFIDENCE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TRANFER KNOWLEDGE TO OTHER NEW CAREER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CAREER DEVELOPMENT 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HAVE AN BETTER CONTROL OF SITUATIONS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ADAPTING TO NEW WORK ENVIROMENT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B9F8B7-818A-F23A-6584-C84520758F9C}"/>
              </a:ext>
            </a:extLst>
          </p:cNvPr>
          <p:cNvSpPr txBox="1"/>
          <p:nvPr/>
        </p:nvSpPr>
        <p:spPr>
          <a:xfrm>
            <a:off x="7646208" y="705304"/>
            <a:ext cx="4202849" cy="1449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60120">
              <a:spcAft>
                <a:spcPts val="600"/>
              </a:spcAft>
            </a:pPr>
            <a:r>
              <a:rPr lang="en-GB" sz="294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94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 company providing staff HR training 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0E4419-FC02-01BB-23E8-65962F64F66A}"/>
              </a:ext>
            </a:extLst>
          </p:cNvPr>
          <p:cNvSpPr txBox="1"/>
          <p:nvPr/>
        </p:nvSpPr>
        <p:spPr>
          <a:xfrm>
            <a:off x="7345684" y="2295764"/>
            <a:ext cx="4202849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 BETTER THE COMPANY CULTURE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IMPROVES PERFORMANCE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LOYALTY AND RETENTION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ENGAGEMENT 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UNDERTAKE GREATER VARIETY OF WORK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REDUCE COST</a:t>
            </a:r>
          </a:p>
          <a:p>
            <a:pPr marL="300038" indent="-300038" defTabSz="96012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9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REACHING GOALS, NEWS AND EMERGIN MARKETS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516B1EC-6EEA-DA46-FA6A-FBC7A09F8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0280" y="55921"/>
            <a:ext cx="3954964" cy="197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396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98235-C240-D283-8C14-50DF6D8AE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8F365E-650B-B8BC-9137-101DD5E139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4321600"/>
              </p:ext>
            </p:extLst>
          </p:nvPr>
        </p:nvGraphicFramePr>
        <p:xfrm>
          <a:off x="4905052" y="145143"/>
          <a:ext cx="6666833" cy="6574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94240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BDDFD-334D-249A-7491-EA107E5FD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6B121-B8E4-CBB9-1AE5-345276836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9568"/>
            <a:ext cx="10515600" cy="5460546"/>
          </a:xfrm>
        </p:spPr>
        <p:txBody>
          <a:bodyPr>
            <a:normAutofit fontScale="92500" lnSpcReduction="10000"/>
          </a:bodyPr>
          <a:lstStyle/>
          <a:p>
            <a:pPr marL="457200" algn="just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Indeed (2023) ‘JOBS DESCRIPTION HR OFFICER’ available at;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https://uk.indeed.com/hire/job-description/hr-officer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 28.10.2023)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Just eat takeaway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‘OUR STORY’ available at;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https://www.justeattakeaway.com/what-we-do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28.10.2023)</a:t>
            </a:r>
          </a:p>
          <a:p>
            <a:pPr marL="457200" algn="just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Just eat takeaway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‘jobs careers available’ available at;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https://careers.justeattakeaway.com/global/en/c/human-resources-jobs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 06.11.2023)</a:t>
            </a:r>
          </a:p>
          <a:p>
            <a:pPr marL="4572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Klapan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‘Knowledge, Skills, and Behaviours - what do they mean for you?’ available at;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https://kaplan.co.uk/insights/article-detail/insights/2022/09/29/knowledge-skills-and-behaviours-what-do-they-mean-for-you#:~:text=KSBs%20are%20the%20core%20attributes,you%20see%20in%20the%20workplace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08.11.2023)</a:t>
            </a:r>
          </a:p>
          <a:p>
            <a:pPr marL="4572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Wadsworth, H.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‘6 reasons to invest in your people through training’ available at;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https://www.realityhr.co.uk/6-reasons-to-invest-in-your-people-through-training/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10.11.2023)</a:t>
            </a:r>
          </a:p>
          <a:p>
            <a:pPr marL="4572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Monster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‘How can training courses be used as a company benefit?’ available at;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https://www.monster.co.uk/advertise-a-job/resources/workforce-management-planning/employee-benefits/how-can-training-courses-be-used-as-a-company-benefit/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 12.11.2023)</a:t>
            </a:r>
          </a:p>
          <a:p>
            <a:pPr marL="4572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50"/>
              </a:spcBef>
              <a:spcAft>
                <a:spcPts val="15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511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1BBA8-E5B8-5F77-93AF-30E2A1192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APENDIX A</a:t>
            </a:r>
          </a:p>
        </p:txBody>
      </p:sp>
      <p:pic>
        <p:nvPicPr>
          <p:cNvPr id="13" name="Content Placeholder 12" descr="A screenshot of a computer&#10;&#10;Description automatically generated">
            <a:extLst>
              <a:ext uri="{FF2B5EF4-FFF2-40B4-BE49-F238E27FC236}">
                <a16:creationId xmlns:a16="http://schemas.microsoft.com/office/drawing/2014/main" id="{E23BF165-66EB-C5C0-49EF-78BD32B50B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4" t="26818" r="23732" b="8547"/>
          <a:stretch/>
        </p:blipFill>
        <p:spPr>
          <a:xfrm>
            <a:off x="533400" y="1166191"/>
            <a:ext cx="5840896" cy="3260035"/>
          </a:xfrm>
        </p:spPr>
      </p:pic>
      <p:pic>
        <p:nvPicPr>
          <p:cNvPr id="15" name="Picture 14" descr="A screenshot of a computer&#10;&#10;Description automatically generated">
            <a:extLst>
              <a:ext uri="{FF2B5EF4-FFF2-40B4-BE49-F238E27FC236}">
                <a16:creationId xmlns:a16="http://schemas.microsoft.com/office/drawing/2014/main" id="{9561EE41-A1E0-4389-D49E-B69938AF96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82" t="24641" r="24131" b="29459"/>
          <a:stretch/>
        </p:blipFill>
        <p:spPr>
          <a:xfrm>
            <a:off x="533400" y="4426226"/>
            <a:ext cx="5708373" cy="2431774"/>
          </a:xfrm>
          <a:prstGeom prst="rect">
            <a:avLst/>
          </a:prstGeom>
        </p:spPr>
      </p:pic>
      <p:pic>
        <p:nvPicPr>
          <p:cNvPr id="17" name="Picture 16" descr="A screenshot of a computer&#10;&#10;Description automatically generated">
            <a:extLst>
              <a:ext uri="{FF2B5EF4-FFF2-40B4-BE49-F238E27FC236}">
                <a16:creationId xmlns:a16="http://schemas.microsoft.com/office/drawing/2014/main" id="{59497F9C-7A8E-5712-C5DD-DFFB798D567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36" t="24641" r="26956" b="8579"/>
          <a:stretch/>
        </p:blipFill>
        <p:spPr>
          <a:xfrm>
            <a:off x="6374296" y="1325563"/>
            <a:ext cx="5708374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382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38550-3E30-E8A8-4D58-8D14C8E32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7464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SWOT ANALISYS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26FBCB5-4CCE-7A54-F2D4-0E7565A372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285674"/>
              </p:ext>
            </p:extLst>
          </p:nvPr>
        </p:nvGraphicFramePr>
        <p:xfrm>
          <a:off x="742122" y="696004"/>
          <a:ext cx="10611678" cy="5519265"/>
        </p:xfrm>
        <a:graphic>
          <a:graphicData uri="http://schemas.openxmlformats.org/drawingml/2006/table">
            <a:tbl>
              <a:tblPr firstRow="1" firstCol="1" bandRow="1"/>
              <a:tblGrid>
                <a:gridCol w="2555576">
                  <a:extLst>
                    <a:ext uri="{9D8B030D-6E8A-4147-A177-3AD203B41FA5}">
                      <a16:colId xmlns:a16="http://schemas.microsoft.com/office/drawing/2014/main" val="167165290"/>
                    </a:ext>
                  </a:extLst>
                </a:gridCol>
                <a:gridCol w="2684594">
                  <a:extLst>
                    <a:ext uri="{9D8B030D-6E8A-4147-A177-3AD203B41FA5}">
                      <a16:colId xmlns:a16="http://schemas.microsoft.com/office/drawing/2014/main" val="1350539536"/>
                    </a:ext>
                  </a:extLst>
                </a:gridCol>
                <a:gridCol w="2685754">
                  <a:extLst>
                    <a:ext uri="{9D8B030D-6E8A-4147-A177-3AD203B41FA5}">
                      <a16:colId xmlns:a16="http://schemas.microsoft.com/office/drawing/2014/main" val="1259429116"/>
                    </a:ext>
                  </a:extLst>
                </a:gridCol>
                <a:gridCol w="2685754">
                  <a:extLst>
                    <a:ext uri="{9D8B030D-6E8A-4147-A177-3AD203B41FA5}">
                      <a16:colId xmlns:a16="http://schemas.microsoft.com/office/drawing/2014/main" val="4030528474"/>
                    </a:ext>
                  </a:extLst>
                </a:gridCol>
              </a:tblGrid>
              <a:tr h="79151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4578169"/>
                  </a:ext>
                </a:extLst>
              </a:tr>
              <a:tr h="10957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UNDERSTAND THE CONCEPTS OF THE COMPANY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LACK OF EXPERIENCE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TRAINING AND APRENTSHIPS PROGRAMS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POTENTIAL RECESSION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7023067"/>
                  </a:ext>
                </a:extLst>
              </a:tr>
              <a:tr h="150867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POSITIVE ACCTITUE TO OVERCOME CHALLENGES AND DEVELOP MY SKILLS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KNOWLEDGE ABOUT THE RESPONSABILITIES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OPPORTUNITY TO LEARN FROM NEW JOB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 TECHNOLOGY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08229516"/>
                  </a:ext>
                </a:extLst>
              </a:tr>
              <a:tr h="14307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CONFIDENT AND DYNAMIC  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DO NOT FEELING COMFORTABLE IN LONG MEETINGS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CAN SHOW MY SKILLS AND KNOWLEDGE I GAINED DURING MY DEGREE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COMPETITION FROM INIDIVIDUALS WITH SAME QUALIFICATION BUT MORE EXPERIENCE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9451438"/>
                  </a:ext>
                </a:extLst>
              </a:tr>
              <a:tr h="6925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INDEPENDENT TO WORK BY MYSELF 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WEAK TEAM WORK ATTITUDES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DEVELOP TEAM WORK ABILITIES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JOB UNCERTAINTY</a:t>
                      </a:r>
                    </a:p>
                  </a:txBody>
                  <a:tcPr marL="68530" marR="685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92923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6205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23502</TotalTime>
  <Words>715</Words>
  <Application>Microsoft Office PowerPoint</Application>
  <PresentationFormat>Widescreen</PresentationFormat>
  <Paragraphs>115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DEVELOPING RELATIONSHIPS AND WORKPLACE ACHIEVMENT  (BMSW5102_LON)</vt:lpstr>
      <vt:lpstr>OVERVIEW</vt:lpstr>
      <vt:lpstr>JUST EAT TAKEAWAY </vt:lpstr>
      <vt:lpstr>HR OFFICER JOB DESCRIPTION IN JET</vt:lpstr>
      <vt:lpstr>KSB (KNOWLEDGE, SKILLS AND BEHAVIOUR)</vt:lpstr>
      <vt:lpstr>PowerPoint Presentation</vt:lpstr>
      <vt:lpstr>PowerPoint Presentation</vt:lpstr>
      <vt:lpstr>Training I need to perform in the new role</vt:lpstr>
      <vt:lpstr>PowerPoint Presentation</vt:lpstr>
      <vt:lpstr>Conclusion </vt:lpstr>
      <vt:lpstr>REFERENCES</vt:lpstr>
      <vt:lpstr>APENDIX A</vt:lpstr>
      <vt:lpstr>SWOT ANALISYS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ACHIEVMENT</dc:title>
  <dc:creator>Anderson Esteban Calle Chancay (2133889)</dc:creator>
  <cp:lastModifiedBy>Anderson Esteban Calle Chancay (2133889)</cp:lastModifiedBy>
  <cp:revision>17</cp:revision>
  <dcterms:created xsi:type="dcterms:W3CDTF">2023-10-30T18:42:10Z</dcterms:created>
  <dcterms:modified xsi:type="dcterms:W3CDTF">2023-11-16T02:24:47Z</dcterms:modified>
</cp:coreProperties>
</file>