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DF7AD4-635B-4E16-902C-4E9711F45034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06CD1-738D-4B0F-87E7-0163EE550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63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Clothing in Hajj- everyone wears the same clothing, this highlights the peace between all pilgrims.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People must change into these clothes before entering the </a:t>
            </a:r>
            <a:r>
              <a:rPr lang="en-GB" dirty="0" err="1"/>
              <a:t>Ibram</a:t>
            </a:r>
            <a:r>
              <a:rPr lang="en-GB" dirty="0"/>
              <a:t>. However, there are no specified clothing for women.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067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traditional clothing that are worn by Muslim women are the Hijab, Niqab, Burka, and many more.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‘claimed by their wearers, the Hijab is similar to the costumes worn by Muhammad’s wives’.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Traditionally, the Hijab is to show modesty, but it doesn’t specifically say in the Qur’an that a Hijab is a required piece of clothing, or required to cover their heads, or faces.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Hijab is also known as veiling, which is the practice that women cover their face, head, and/ or their body.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Hijab didn’t originate from Islam, but was a practice used in the Middle East before Islam existed.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have been many debates about the Hijab.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Islamic World: Past and Present, Hijab, (2020) &lt;http://www.oxfordislamicstudies.com/article/opr/t243/e131&gt;.*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537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206CD1-738D-4B0F-87E7-0163EE550D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4/15/2020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islamicstudies.com/article/opr/t125/e839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oxfordislamicstudies.com/article/opr/t243/e1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68FB-988E-4874-B16A-9C203D6268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Traditional Islamic clothing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99E0F5-46BD-408A-A812-61F8D86D58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Alana Richards</a:t>
            </a:r>
          </a:p>
        </p:txBody>
      </p:sp>
    </p:spTree>
    <p:extLst>
      <p:ext uri="{BB962C8B-B14F-4D97-AF65-F5344CB8AC3E}">
        <p14:creationId xmlns:p14="http://schemas.microsoft.com/office/powerpoint/2010/main" val="2191584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9010-DB69-4F40-ABEC-4FFEE087E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clothing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6D014A-7C71-489D-AEF0-1940591C7BCE}"/>
              </a:ext>
            </a:extLst>
          </p:cNvPr>
          <p:cNvSpPr txBox="1"/>
          <p:nvPr/>
        </p:nvSpPr>
        <p:spPr>
          <a:xfrm>
            <a:off x="132521" y="6087646"/>
            <a:ext cx="12245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 clothing are applied to men and women, however for this topic I will be focusing on a particular  traditional Muslim woman's clothing, which is the Hijab.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6E8794-F27D-4B89-92BF-9914CF72BCCD}"/>
              </a:ext>
            </a:extLst>
          </p:cNvPr>
          <p:cNvSpPr txBox="1"/>
          <p:nvPr/>
        </p:nvSpPr>
        <p:spPr>
          <a:xfrm>
            <a:off x="2422420" y="3514824"/>
            <a:ext cx="8485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Certain clothing are required to be worn in different practices within Islam.</a:t>
            </a:r>
          </a:p>
          <a:p>
            <a:r>
              <a:rPr lang="en-GB" dirty="0"/>
              <a:t>An example of where traditional clothing is to be worn is in Hajj.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7ECD98-50D8-421B-9A97-7E968D7E4FF0}"/>
              </a:ext>
            </a:extLst>
          </p:cNvPr>
          <p:cNvSpPr txBox="1"/>
          <p:nvPr/>
        </p:nvSpPr>
        <p:spPr>
          <a:xfrm flipH="1">
            <a:off x="510560" y="2234664"/>
            <a:ext cx="7255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 clothing gives a sense of identity, culture and tradition within religions or societies.</a:t>
            </a:r>
          </a:p>
        </p:txBody>
      </p:sp>
    </p:spTree>
    <p:extLst>
      <p:ext uri="{BB962C8B-B14F-4D97-AF65-F5344CB8AC3E}">
        <p14:creationId xmlns:p14="http://schemas.microsoft.com/office/powerpoint/2010/main" val="68108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DD7AB-96F8-411B-BF62-4F16112A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Hijab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93F98-0CF4-4A57-8E8C-DE4EE74515A7}"/>
              </a:ext>
            </a:extLst>
          </p:cNvPr>
          <p:cNvSpPr txBox="1"/>
          <p:nvPr/>
        </p:nvSpPr>
        <p:spPr>
          <a:xfrm>
            <a:off x="172279" y="2319131"/>
            <a:ext cx="75007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‘Arabic word ‘Hijab’ means ‘a screen or curtain’. A Hijab is a headscarf that covers the head.’*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FE9543-B7B6-4551-8E76-CF5A38CA4954}"/>
              </a:ext>
            </a:extLst>
          </p:cNvPr>
          <p:cNvSpPr txBox="1"/>
          <p:nvPr/>
        </p:nvSpPr>
        <p:spPr>
          <a:xfrm>
            <a:off x="2160104" y="3769426"/>
            <a:ext cx="7459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‘Hijab refers to both the traditional head, face, or body covering </a:t>
            </a:r>
          </a:p>
          <a:p>
            <a:r>
              <a:rPr lang="en-GB" dirty="0"/>
              <a:t>worn by Muslim women’.*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D88F2-A180-482A-BF74-9B26F433B263}"/>
              </a:ext>
            </a:extLst>
          </p:cNvPr>
          <p:cNvSpPr txBox="1"/>
          <p:nvPr/>
        </p:nvSpPr>
        <p:spPr>
          <a:xfrm>
            <a:off x="6917635" y="5071029"/>
            <a:ext cx="4176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Where did the Hijab originate from?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1FC5B2-3A99-409F-AFD1-22CA792C6F48}"/>
              </a:ext>
            </a:extLst>
          </p:cNvPr>
          <p:cNvSpPr txBox="1"/>
          <p:nvPr/>
        </p:nvSpPr>
        <p:spPr>
          <a:xfrm>
            <a:off x="9895373" y="6506363"/>
            <a:ext cx="23968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(* Reference in notes) </a:t>
            </a:r>
          </a:p>
        </p:txBody>
      </p:sp>
    </p:spTree>
    <p:extLst>
      <p:ext uri="{BB962C8B-B14F-4D97-AF65-F5344CB8AC3E}">
        <p14:creationId xmlns:p14="http://schemas.microsoft.com/office/powerpoint/2010/main" val="1004608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102F3-D109-4D2E-98BF-F5ABF8A6A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70E604-8646-489C-BC59-A8AC402E8E62}"/>
              </a:ext>
            </a:extLst>
          </p:cNvPr>
          <p:cNvSpPr txBox="1"/>
          <p:nvPr/>
        </p:nvSpPr>
        <p:spPr>
          <a:xfrm>
            <a:off x="378372" y="2380592"/>
            <a:ext cx="75690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Esposito, John L, </a:t>
            </a:r>
            <a:r>
              <a:rPr lang="en-GB" i="1" dirty="0"/>
              <a:t>Islam The Straight Path,</a:t>
            </a:r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(Oxford: Oxford University Press, 1998).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Oxford Dictionary of Islam, </a:t>
            </a:r>
            <a:r>
              <a:rPr lang="en-GB" i="1" dirty="0"/>
              <a:t>Hijab </a:t>
            </a:r>
            <a:r>
              <a:rPr lang="en-GB" dirty="0"/>
              <a:t>(2020)&lt;</a:t>
            </a:r>
            <a:r>
              <a:rPr lang="en-GB" dirty="0">
                <a:hlinkClick r:id="rId3"/>
              </a:rPr>
              <a:t>http://www.oxfordislamicstudies.com/article/opr/t125/e839</a:t>
            </a:r>
            <a:r>
              <a:rPr lang="en-GB" dirty="0"/>
              <a:t>&gt;.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Ruthven, </a:t>
            </a:r>
            <a:r>
              <a:rPr lang="en-GB" dirty="0" err="1"/>
              <a:t>Malise</a:t>
            </a:r>
            <a:r>
              <a:rPr lang="en-GB" dirty="0"/>
              <a:t>, </a:t>
            </a:r>
            <a:r>
              <a:rPr lang="en-GB" i="1" dirty="0"/>
              <a:t>Islam A Very Short Introduction. </a:t>
            </a:r>
            <a:r>
              <a:rPr lang="en-GB" dirty="0"/>
              <a:t>(Oxford: Oxford University Press, 1997).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Islamic World: Past and Present, </a:t>
            </a:r>
            <a:r>
              <a:rPr lang="en-GB" i="1" dirty="0"/>
              <a:t>Hijab, </a:t>
            </a:r>
            <a:r>
              <a:rPr lang="en-GB" dirty="0"/>
              <a:t>(2020) &lt;</a:t>
            </a:r>
            <a:r>
              <a:rPr lang="en-GB" dirty="0">
                <a:hlinkClick r:id="rId4"/>
              </a:rPr>
              <a:t>http://www.oxfordislamicstudies.com/article/opr/t243/e131</a:t>
            </a:r>
            <a:r>
              <a:rPr lang="en-GB" dirty="0"/>
              <a:t>&gt;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(Qur’an 24:31)</a:t>
            </a:r>
          </a:p>
        </p:txBody>
      </p:sp>
    </p:spTree>
    <p:extLst>
      <p:ext uri="{BB962C8B-B14F-4D97-AF65-F5344CB8AC3E}">
        <p14:creationId xmlns:p14="http://schemas.microsoft.com/office/powerpoint/2010/main" val="1800110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568</TotalTime>
  <Words>438</Words>
  <Application>Microsoft Office PowerPoint</Application>
  <PresentationFormat>Widescreen</PresentationFormat>
  <Paragraphs>31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 2</vt:lpstr>
      <vt:lpstr>Quotable</vt:lpstr>
      <vt:lpstr>Traditional Islamic clothing</vt:lpstr>
      <vt:lpstr>Traditional clothing</vt:lpstr>
      <vt:lpstr>Hijab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Muslim clothing</dc:title>
  <dc:creator>alana richards</dc:creator>
  <cp:lastModifiedBy>alana richards</cp:lastModifiedBy>
  <cp:revision>21</cp:revision>
  <dcterms:created xsi:type="dcterms:W3CDTF">2020-04-10T20:24:15Z</dcterms:created>
  <dcterms:modified xsi:type="dcterms:W3CDTF">2020-04-15T21:05:33Z</dcterms:modified>
</cp:coreProperties>
</file>