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4"/>
  </p:notesMasterIdLst>
  <p:sldIdLst>
    <p:sldId id="256" r:id="rId3"/>
    <p:sldId id="292" r:id="rId4"/>
    <p:sldId id="343" r:id="rId5"/>
    <p:sldId id="341" r:id="rId6"/>
    <p:sldId id="342" r:id="rId7"/>
    <p:sldId id="276" r:id="rId8"/>
    <p:sldId id="278" r:id="rId9"/>
    <p:sldId id="279"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77" r:id="rId23"/>
    <p:sldId id="275" r:id="rId24"/>
    <p:sldId id="267" r:id="rId25"/>
    <p:sldId id="268" r:id="rId26"/>
    <p:sldId id="269" r:id="rId27"/>
    <p:sldId id="271" r:id="rId28"/>
    <p:sldId id="270" r:id="rId29"/>
    <p:sldId id="293" r:id="rId30"/>
    <p:sldId id="294" r:id="rId31"/>
    <p:sldId id="295" r:id="rId32"/>
    <p:sldId id="296" r:id="rId33"/>
    <p:sldId id="266" r:id="rId34"/>
    <p:sldId id="272" r:id="rId35"/>
    <p:sldId id="257" r:id="rId36"/>
    <p:sldId id="260" r:id="rId37"/>
    <p:sldId id="262" r:id="rId38"/>
    <p:sldId id="263" r:id="rId39"/>
    <p:sldId id="264" r:id="rId40"/>
    <p:sldId id="258" r:id="rId41"/>
    <p:sldId id="259" r:id="rId42"/>
    <p:sldId id="26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044" y="5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pt>
    <dgm:pt modelId="{3CEB055D-74D3-4918-998C-395B7F9FF684}" type="pres">
      <dgm:prSet presAssocID="{A72AC2E9-3DAF-40BD-B83A-D616717F82CF}" presName="childNode1tx" presStyleLbl="bgAcc1" presStyleIdx="0" presStyleCnt="3">
        <dgm:presLayoutVars>
          <dgm:bulletEnabled val="1"/>
        </dgm:presLayoutVars>
      </dgm:prSet>
      <dgm:spPr/>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pt>
    <dgm:pt modelId="{A4C5799B-B80B-469A-ABCE-42FC8A7056FD}" type="pres">
      <dgm:prSet presAssocID="{5EBFF84F-A0E3-4DFC-9318-D308124129C0}" presName="childNode2tx" presStyleLbl="bgAcc1" presStyleIdx="1" presStyleCnt="3">
        <dgm:presLayoutVars>
          <dgm:bulletEnabled val="1"/>
        </dgm:presLayoutVars>
      </dgm:prSet>
      <dgm:spPr/>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pt>
    <dgm:pt modelId="{C18F6EFD-6732-4763-8836-038B11A29181}" type="pres">
      <dgm:prSet presAssocID="{9575F48D-8916-4D32-A6D6-AFB3A322F18D}" presName="childNode1tx" presStyleLbl="bgAcc1" presStyleIdx="2" presStyleCnt="3">
        <dgm:presLayoutVars>
          <dgm:bulletEnabled val="1"/>
        </dgm:presLayoutVars>
      </dgm:prSet>
      <dgm:spPr/>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pt>
    <dgm:pt modelId="{71FA131E-FF1F-4675-ABB4-C7B72DEE342F}" type="pres">
      <dgm:prSet presAssocID="{9575F48D-8916-4D32-A6D6-AFB3A322F18D}" presName="connSite1" presStyleCnt="0"/>
      <dgm:spPr/>
    </dgm:pt>
  </dgm:ptLst>
  <dgm:cxnLst>
    <dgm:cxn modelId="{AA5BEB0A-AF65-4B9C-8FB4-CA97FCC5EC0D}" type="presOf" srcId="{A469BB20-321A-44D1-A0EB-4C5F1C8CB42E}" destId="{C6341EF0-74E5-4258-BCB7-43794865E1D9}" srcOrd="0"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ED04319-5ABA-4717-9886-C1CB3AC44442}" srcId="{5EBFF84F-A0E3-4DFC-9318-D308124129C0}" destId="{767088AE-FB2A-4237-BC30-9A0333476B57}" srcOrd="0" destOrd="0" parTransId="{62D81E73-F22C-4F17-9C77-EE1007250A6F}" sibTransId="{F9E7FB06-FA93-450E-8562-8B853BC340C3}"/>
    <dgm:cxn modelId="{24D6C11A-622F-4E38-86C9-23966EF5F924}" type="presOf" srcId="{F4168AB2-33E5-48F5-886D-653A90A7A25D}" destId="{D3D9576B-3299-4FAF-BD1B-4FB00204B659}" srcOrd="0" destOrd="1"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4F502367-4CA6-4322-88C7-8BB73080749E}" srcId="{A72AC2E9-3DAF-40BD-B83A-D616717F82CF}" destId="{A469BB20-321A-44D1-A0EB-4C5F1C8CB42E}" srcOrd="0" destOrd="0" parTransId="{FCEE15C0-52C2-4225-B2D7-B412DF174EB7}" sibTransId="{4F435F65-606A-4071-A194-F513627AD526}"/>
    <dgm:cxn modelId="{A65F026C-3C5A-4A4B-922B-EFDCE0CA860A}" type="presOf" srcId="{767088AE-FB2A-4237-BC30-9A0333476B57}" destId="{A4C5799B-B80B-469A-ABCE-42FC8A7056FD}" srcOrd="1"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52B4A45A-6BE9-46E2-847B-54C235B8DE0F}" srcId="{39DD4C28-23E1-492B-BA85-1D51C8380E3D}" destId="{9575F48D-8916-4D32-A6D6-AFB3A322F18D}" srcOrd="2" destOrd="0" parTransId="{DA9FB239-0AEE-4F0A-81F2-A2AEB9EEBF8A}" sibTransId="{1D13B832-05D0-4057-92A6-E11523E1C00E}"/>
    <dgm:cxn modelId="{DA84F15A-770E-4759-8DAB-4B24047EB604}" srcId="{5EBFF84F-A0E3-4DFC-9318-D308124129C0}" destId="{F4168AB2-33E5-48F5-886D-653A90A7A25D}" srcOrd="1" destOrd="0" parTransId="{B09F23C3-8F08-49E5-9F1B-E1429EBB10AE}" sibTransId="{94124BD6-C028-4574-BDB9-CED4FE1695C2}"/>
    <dgm:cxn modelId="{C9EECE7B-3970-4C4E-AD97-0C84B9E58E7A}" type="presOf" srcId="{5EBFF84F-A0E3-4DFC-9318-D308124129C0}" destId="{C4D1AA07-2115-401D-B5BD-E4FFB8B2F8FB}"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141382F1-C336-4387-A1CA-7A65D38F3ADA}" type="presOf" srcId="{767088AE-FB2A-4237-BC30-9A0333476B57}" destId="{D3D9576B-3299-4FAF-BD1B-4FB00204B659}" srcOrd="0" destOrd="0" presId="urn:microsoft.com/office/officeart/2005/8/layout/hProcess4"/>
    <dgm:cxn modelId="{F3515EF2-9A52-43E5-ACE8-1D968E9F19C3}" srcId="{39DD4C28-23E1-492B-BA85-1D51C8380E3D}" destId="{A72AC2E9-3DAF-40BD-B83A-D616717F82CF}" srcOrd="0" destOrd="0" parTransId="{5358F2B5-A0BB-42D2-BDD6-C2F452A93B6E}" sibTransId="{85F8C0BC-49B7-4F01-9E5F-E8C912F8EDEF}"/>
    <dgm:cxn modelId="{EC4351F5-AC56-48B6-9455-4CC22A69C143}" type="presOf" srcId="{39DD4C28-23E1-492B-BA85-1D51C8380E3D}" destId="{471C76C3-D643-44D2-99FF-F874F3F67C4F}" srcOrd="0" destOrd="0"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1EF0-74E5-4258-BCB7-43794865E1D9}">
      <dsp:nvSpPr>
        <dsp:cNvPr id="0" name=""/>
        <dsp:cNvSpPr/>
      </dsp:nvSpPr>
      <dsp:spPr>
        <a:xfrm>
          <a:off x="826" y="160701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More money</a:t>
          </a:r>
        </a:p>
      </dsp:txBody>
      <dsp:txXfrm>
        <a:off x="33817" y="1640002"/>
        <a:ext cx="1672143" cy="1060409"/>
      </dsp:txXfrm>
    </dsp:sp>
    <dsp:sp modelId="{2214C8BD-A30C-4796-B49B-917D65CD5B1F}">
      <dsp:nvSpPr>
        <dsp:cNvPr id="0" name=""/>
        <dsp:cNvSpPr/>
      </dsp:nvSpPr>
      <dsp:spPr>
        <a:xfrm>
          <a:off x="984065" y="2150280"/>
          <a:ext cx="2094421" cy="2094421"/>
        </a:xfrm>
        <a:prstGeom prst="leftCircularArrow">
          <a:avLst>
            <a:gd name="adj1" fmla="val 2134"/>
            <a:gd name="adj2" fmla="val 256446"/>
            <a:gd name="adj3" fmla="val 2054285"/>
            <a:gd name="adj4" fmla="val 9046817"/>
            <a:gd name="adj5" fmla="val 249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86BD848-1825-4791-BCBD-A3A83241779B}">
      <dsp:nvSpPr>
        <dsp:cNvPr id="0" name=""/>
        <dsp:cNvSpPr/>
      </dsp:nvSpPr>
      <dsp:spPr>
        <a:xfrm>
          <a:off x="127879" y="2396139"/>
          <a:ext cx="2063393" cy="1288922"/>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1. Raise Taxes</a:t>
          </a:r>
        </a:p>
      </dsp:txBody>
      <dsp:txXfrm>
        <a:off x="165630" y="2433890"/>
        <a:ext cx="1987891" cy="1213420"/>
      </dsp:txXfrm>
    </dsp:sp>
    <dsp:sp modelId="{D3D9576B-3299-4FAF-BD1B-4FB00204B659}">
      <dsp:nvSpPr>
        <dsp:cNvPr id="0" name=""/>
        <dsp:cNvSpPr/>
      </dsp:nvSpPr>
      <dsp:spPr>
        <a:xfrm>
          <a:off x="2404101" y="1955556"/>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endParaRPr lang="en-GB" sz="2400" kern="1200" dirty="0"/>
        </a:p>
        <a:p>
          <a:pPr marL="228600" lvl="1" indent="-228600" algn="l" defTabSz="1066800">
            <a:lnSpc>
              <a:spcPct val="90000"/>
            </a:lnSpc>
            <a:spcBef>
              <a:spcPct val="0"/>
            </a:spcBef>
            <a:spcAft>
              <a:spcPct val="15000"/>
            </a:spcAft>
            <a:buChar char="•"/>
          </a:pPr>
          <a:r>
            <a:rPr lang="en-GB" sz="2400" kern="1200" dirty="0"/>
            <a:t>Less spend</a:t>
          </a:r>
        </a:p>
      </dsp:txBody>
      <dsp:txXfrm>
        <a:off x="2437092" y="2295744"/>
        <a:ext cx="1672143" cy="1060409"/>
      </dsp:txXfrm>
    </dsp:sp>
    <dsp:sp modelId="{8F353A9C-BE99-4EF7-91CD-3E7599AD26F8}">
      <dsp:nvSpPr>
        <dsp:cNvPr id="0" name=""/>
        <dsp:cNvSpPr/>
      </dsp:nvSpPr>
      <dsp:spPr>
        <a:xfrm>
          <a:off x="3358564" y="683134"/>
          <a:ext cx="2355908" cy="2355908"/>
        </a:xfrm>
        <a:prstGeom prst="circularArrow">
          <a:avLst>
            <a:gd name="adj1" fmla="val 1897"/>
            <a:gd name="adj2" fmla="val 226751"/>
            <a:gd name="adj3" fmla="val 19649667"/>
            <a:gd name="adj4" fmla="val 12627440"/>
            <a:gd name="adj5" fmla="val 2213"/>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4D1AA07-2115-401D-B5BD-E4FFB8B2F8FB}">
      <dsp:nvSpPr>
        <dsp:cNvPr id="0" name=""/>
        <dsp:cNvSpPr/>
      </dsp:nvSpPr>
      <dsp:spPr>
        <a:xfrm>
          <a:off x="2589764" y="1288531"/>
          <a:ext cx="1946174" cy="1334049"/>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2. Cut Spending</a:t>
          </a:r>
        </a:p>
      </dsp:txBody>
      <dsp:txXfrm>
        <a:off x="2628837" y="1327604"/>
        <a:ext cx="1868028" cy="1255903"/>
      </dsp:txXfrm>
    </dsp:sp>
    <dsp:sp modelId="{F4FC1BDE-61E3-4E1C-B000-5DFCDCD8441D}">
      <dsp:nvSpPr>
        <dsp:cNvPr id="0" name=""/>
        <dsp:cNvSpPr/>
      </dsp:nvSpPr>
      <dsp:spPr>
        <a:xfrm>
          <a:off x="4841443" y="162540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Innovation</a:t>
          </a:r>
        </a:p>
      </dsp:txBody>
      <dsp:txXfrm>
        <a:off x="4874434" y="1658392"/>
        <a:ext cx="1672143" cy="1060409"/>
      </dsp:txXfrm>
    </dsp:sp>
    <dsp:sp modelId="{9ADEB3BB-70B9-465D-9720-FAAE43E0D1E5}">
      <dsp:nvSpPr>
        <dsp:cNvPr id="0" name=""/>
        <dsp:cNvSpPr/>
      </dsp:nvSpPr>
      <dsp:spPr>
        <a:xfrm>
          <a:off x="4748767" y="2451310"/>
          <a:ext cx="2502853" cy="1215360"/>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3. Better Governance</a:t>
          </a:r>
        </a:p>
      </dsp:txBody>
      <dsp:txXfrm>
        <a:off x="4784364" y="2486907"/>
        <a:ext cx="2431659" cy="114416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B7730E-78CC-484F-BF28-7B8F3EE72ED9}" type="datetimeFigureOut">
              <a:rPr lang="en-GB" smtClean="0"/>
              <a:t>26/10/2024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C7757-C49F-4465-AD48-800EE9132D39}" type="slidenum">
              <a:rPr lang="en-GB" smtClean="0"/>
              <a:t>‹#›</a:t>
            </a:fld>
            <a:endParaRPr lang="en-GB"/>
          </a:p>
        </p:txBody>
      </p:sp>
    </p:spTree>
    <p:extLst>
      <p:ext uri="{BB962C8B-B14F-4D97-AF65-F5344CB8AC3E}">
        <p14:creationId xmlns:p14="http://schemas.microsoft.com/office/powerpoint/2010/main" val="292663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D7FD-1989-449A-9AB0-7C75085541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E4E1DD-FEA0-47EB-9A25-926C3E9496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3FAA09-AC54-4A9B-A9A5-63494248C15E}"/>
              </a:ext>
            </a:extLst>
          </p:cNvPr>
          <p:cNvSpPr>
            <a:spLocks noGrp="1"/>
          </p:cNvSpPr>
          <p:nvPr>
            <p:ph type="dt" sz="half" idx="10"/>
          </p:nvPr>
        </p:nvSpPr>
        <p:spPr/>
        <p:txBody>
          <a:bodyPr/>
          <a:lstStyle/>
          <a:p>
            <a:fld id="{60D3B283-474A-4CA7-BCE2-9420B8763211}" type="datetime1">
              <a:rPr lang="en-GB" smtClean="0"/>
              <a:t>26/10/2024</a:t>
            </a:fld>
            <a:endParaRPr lang="en-GB"/>
          </a:p>
        </p:txBody>
      </p:sp>
      <p:sp>
        <p:nvSpPr>
          <p:cNvPr id="5" name="Footer Placeholder 4">
            <a:extLst>
              <a:ext uri="{FF2B5EF4-FFF2-40B4-BE49-F238E27FC236}">
                <a16:creationId xmlns:a16="http://schemas.microsoft.com/office/drawing/2014/main" id="{64C62F3E-501E-4012-AC82-14F365F05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2066C-7547-4E48-916C-29AD0CC9AB71}"/>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51401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2C63-72C6-4054-AEA6-AB2397F40C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E6199-A3BB-4FD7-ACA3-FAA6EB6D08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1DCDD-6367-414E-826E-122597AD6649}"/>
              </a:ext>
            </a:extLst>
          </p:cNvPr>
          <p:cNvSpPr>
            <a:spLocks noGrp="1"/>
          </p:cNvSpPr>
          <p:nvPr>
            <p:ph type="dt" sz="half" idx="10"/>
          </p:nvPr>
        </p:nvSpPr>
        <p:spPr/>
        <p:txBody>
          <a:bodyPr/>
          <a:lstStyle/>
          <a:p>
            <a:fld id="{195C3A03-2DEA-4246-841E-8B21F7FC5C33}" type="datetime1">
              <a:rPr lang="en-GB" smtClean="0"/>
              <a:t>26/10/2024</a:t>
            </a:fld>
            <a:endParaRPr lang="en-GB"/>
          </a:p>
        </p:txBody>
      </p:sp>
      <p:sp>
        <p:nvSpPr>
          <p:cNvPr id="5" name="Footer Placeholder 4">
            <a:extLst>
              <a:ext uri="{FF2B5EF4-FFF2-40B4-BE49-F238E27FC236}">
                <a16:creationId xmlns:a16="http://schemas.microsoft.com/office/drawing/2014/main" id="{4D6F6E77-3818-4BC0-BE09-007751C23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0AD65-1FD7-4D3D-B6EF-0E1EF6332DE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143322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A346-D630-4DFF-9D80-16EAA606A3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3287FA-18AB-40DB-8AD2-59CE92869E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FFCA0-A817-4B76-98F1-525A023E3FF7}"/>
              </a:ext>
            </a:extLst>
          </p:cNvPr>
          <p:cNvSpPr>
            <a:spLocks noGrp="1"/>
          </p:cNvSpPr>
          <p:nvPr>
            <p:ph type="dt" sz="half" idx="10"/>
          </p:nvPr>
        </p:nvSpPr>
        <p:spPr/>
        <p:txBody>
          <a:bodyPr/>
          <a:lstStyle/>
          <a:p>
            <a:fld id="{94042E19-44A8-4B24-92A1-F822F06A5FE9}" type="datetime1">
              <a:rPr lang="en-GB" smtClean="0"/>
              <a:t>26/10/2024</a:t>
            </a:fld>
            <a:endParaRPr lang="en-GB"/>
          </a:p>
        </p:txBody>
      </p:sp>
      <p:sp>
        <p:nvSpPr>
          <p:cNvPr id="5" name="Footer Placeholder 4">
            <a:extLst>
              <a:ext uri="{FF2B5EF4-FFF2-40B4-BE49-F238E27FC236}">
                <a16:creationId xmlns:a16="http://schemas.microsoft.com/office/drawing/2014/main" id="{1DD8A6EB-7A12-40C3-B786-25E7C8BE8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C3396-0452-4BF8-8394-BE791A1B1136}"/>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271023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DC79-4DAB-45E0-B924-52B59124D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AE9B4B-A280-4666-A483-4DD4A5801C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6F58D5-5266-442F-A52B-F3CBDF47BD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DDE5EB-D12D-455B-B047-A3BF94FEF86D}"/>
              </a:ext>
            </a:extLst>
          </p:cNvPr>
          <p:cNvSpPr>
            <a:spLocks noGrp="1"/>
          </p:cNvSpPr>
          <p:nvPr>
            <p:ph type="dt" sz="half" idx="10"/>
          </p:nvPr>
        </p:nvSpPr>
        <p:spPr/>
        <p:txBody>
          <a:bodyPr/>
          <a:lstStyle/>
          <a:p>
            <a:fld id="{BFF4EAA1-37AA-4FCB-9D62-4C4C56B30A48}" type="datetime1">
              <a:rPr lang="en-GB" smtClean="0"/>
              <a:t>26/10/2024</a:t>
            </a:fld>
            <a:endParaRPr lang="en-GB"/>
          </a:p>
        </p:txBody>
      </p:sp>
      <p:sp>
        <p:nvSpPr>
          <p:cNvPr id="6" name="Footer Placeholder 5">
            <a:extLst>
              <a:ext uri="{FF2B5EF4-FFF2-40B4-BE49-F238E27FC236}">
                <a16:creationId xmlns:a16="http://schemas.microsoft.com/office/drawing/2014/main" id="{D2500597-9662-487B-8E8F-5E376415E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18863C-BBCE-46D0-BCB1-91A75612F0D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409761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0EEE-445F-4C7C-BCB5-689D24D517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79F794-3F8E-4B8E-A775-16E3B0D07F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21FBE3-4907-43BD-A8B0-542EE6C6C4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73131-9584-48BB-86B4-A36724CDD9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ABCE91-4738-487B-B1D2-DAB6851621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55B902-39D8-4010-A97F-913E36E25FF0}"/>
              </a:ext>
            </a:extLst>
          </p:cNvPr>
          <p:cNvSpPr>
            <a:spLocks noGrp="1"/>
          </p:cNvSpPr>
          <p:nvPr>
            <p:ph type="dt" sz="half" idx="10"/>
          </p:nvPr>
        </p:nvSpPr>
        <p:spPr/>
        <p:txBody>
          <a:bodyPr/>
          <a:lstStyle/>
          <a:p>
            <a:fld id="{35CCC675-158E-41A1-9467-54DAECE89A2B}" type="datetime1">
              <a:rPr lang="en-GB" smtClean="0"/>
              <a:t>26/10/2024</a:t>
            </a:fld>
            <a:endParaRPr lang="en-GB"/>
          </a:p>
        </p:txBody>
      </p:sp>
      <p:sp>
        <p:nvSpPr>
          <p:cNvPr id="8" name="Footer Placeholder 7">
            <a:extLst>
              <a:ext uri="{FF2B5EF4-FFF2-40B4-BE49-F238E27FC236}">
                <a16:creationId xmlns:a16="http://schemas.microsoft.com/office/drawing/2014/main" id="{2AF1AB90-D72E-4FCF-A853-E805C0CA9B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221066-4055-4E4A-8C2D-1664AA9F735C}"/>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947832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A5B8-7FBA-4146-B65B-26EE32CFAD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6D11F-36C2-4C60-AA5E-25CC5C570180}"/>
              </a:ext>
            </a:extLst>
          </p:cNvPr>
          <p:cNvSpPr>
            <a:spLocks noGrp="1"/>
          </p:cNvSpPr>
          <p:nvPr>
            <p:ph type="dt" sz="half" idx="10"/>
          </p:nvPr>
        </p:nvSpPr>
        <p:spPr/>
        <p:txBody>
          <a:bodyPr/>
          <a:lstStyle/>
          <a:p>
            <a:fld id="{DAF15034-957E-4B5D-A102-7C264CB79211}" type="datetime1">
              <a:rPr lang="en-GB" smtClean="0"/>
              <a:t>26/10/2024</a:t>
            </a:fld>
            <a:endParaRPr lang="en-GB"/>
          </a:p>
        </p:txBody>
      </p:sp>
      <p:sp>
        <p:nvSpPr>
          <p:cNvPr id="4" name="Footer Placeholder 3">
            <a:extLst>
              <a:ext uri="{FF2B5EF4-FFF2-40B4-BE49-F238E27FC236}">
                <a16:creationId xmlns:a16="http://schemas.microsoft.com/office/drawing/2014/main" id="{C6D04A88-5684-47B3-82F6-B2344303B4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9F090F-B801-47E9-8376-8E16D597FA8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173237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C7891D-D937-4F2D-8DA9-D08B721AA777}"/>
              </a:ext>
            </a:extLst>
          </p:cNvPr>
          <p:cNvSpPr>
            <a:spLocks noGrp="1"/>
          </p:cNvSpPr>
          <p:nvPr>
            <p:ph type="dt" sz="half" idx="10"/>
          </p:nvPr>
        </p:nvSpPr>
        <p:spPr/>
        <p:txBody>
          <a:bodyPr/>
          <a:lstStyle/>
          <a:p>
            <a:fld id="{399A0B8B-3F32-45F9-9493-9F86F00D9773}" type="datetime1">
              <a:rPr lang="en-GB" smtClean="0"/>
              <a:t>26/10/2024</a:t>
            </a:fld>
            <a:endParaRPr lang="en-GB"/>
          </a:p>
        </p:txBody>
      </p:sp>
      <p:sp>
        <p:nvSpPr>
          <p:cNvPr id="3" name="Footer Placeholder 2">
            <a:extLst>
              <a:ext uri="{FF2B5EF4-FFF2-40B4-BE49-F238E27FC236}">
                <a16:creationId xmlns:a16="http://schemas.microsoft.com/office/drawing/2014/main" id="{461998E1-2405-4503-BD1E-D346CA7EE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D5034-5603-46AC-97EC-E8DB95DA3E4F}"/>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145867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0B4F-0C58-4F95-870D-7AF6A78A6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58977C-48A7-445F-B010-EDEA8A903B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AAE5C1-CC42-4B17-9997-653DEDDFE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8C272-4FC2-4E39-ABB8-008579EF6B47}"/>
              </a:ext>
            </a:extLst>
          </p:cNvPr>
          <p:cNvSpPr>
            <a:spLocks noGrp="1"/>
          </p:cNvSpPr>
          <p:nvPr>
            <p:ph type="dt" sz="half" idx="10"/>
          </p:nvPr>
        </p:nvSpPr>
        <p:spPr/>
        <p:txBody>
          <a:bodyPr/>
          <a:lstStyle/>
          <a:p>
            <a:fld id="{DBC40AA2-29E2-4D07-A07E-6A3D2F5542C1}" type="datetime1">
              <a:rPr lang="en-GB" smtClean="0"/>
              <a:t>26/10/2024</a:t>
            </a:fld>
            <a:endParaRPr lang="en-GB"/>
          </a:p>
        </p:txBody>
      </p:sp>
      <p:sp>
        <p:nvSpPr>
          <p:cNvPr id="6" name="Footer Placeholder 5">
            <a:extLst>
              <a:ext uri="{FF2B5EF4-FFF2-40B4-BE49-F238E27FC236}">
                <a16:creationId xmlns:a16="http://schemas.microsoft.com/office/drawing/2014/main" id="{49232225-5FAB-4581-99C9-BFAF1DF93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5B7B5-AEE1-4F25-B7CE-0B61C1D6D0B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61867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A243B-9061-4A77-A0BE-F6575A84EE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43231-9553-495D-984F-3D9EC2E861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F1D0F9-2940-49ED-8E44-50FD77D18A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5D084D-A4F4-4A2E-B96B-853FEB9A7E31}"/>
              </a:ext>
            </a:extLst>
          </p:cNvPr>
          <p:cNvSpPr>
            <a:spLocks noGrp="1"/>
          </p:cNvSpPr>
          <p:nvPr>
            <p:ph type="dt" sz="half" idx="10"/>
          </p:nvPr>
        </p:nvSpPr>
        <p:spPr/>
        <p:txBody>
          <a:bodyPr/>
          <a:lstStyle/>
          <a:p>
            <a:fld id="{5445B0C4-669A-4292-9FD2-5DDBA8E90D49}" type="datetime1">
              <a:rPr lang="en-GB" smtClean="0"/>
              <a:t>26/10/2024</a:t>
            </a:fld>
            <a:endParaRPr lang="en-GB"/>
          </a:p>
        </p:txBody>
      </p:sp>
      <p:sp>
        <p:nvSpPr>
          <p:cNvPr id="6" name="Footer Placeholder 5">
            <a:extLst>
              <a:ext uri="{FF2B5EF4-FFF2-40B4-BE49-F238E27FC236}">
                <a16:creationId xmlns:a16="http://schemas.microsoft.com/office/drawing/2014/main" id="{7CE12D89-D005-4E00-B8E6-F85FF951F9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3C2612-50E9-42D8-A76B-54B6BA1D2D8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258127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4414-1DD9-4DAA-9895-5BCA84881D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FD7CE-65BD-415E-8253-66FAE249CB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7DF04-F526-44C1-83E2-A95B2D620F3D}"/>
              </a:ext>
            </a:extLst>
          </p:cNvPr>
          <p:cNvSpPr>
            <a:spLocks noGrp="1"/>
          </p:cNvSpPr>
          <p:nvPr>
            <p:ph type="dt" sz="half" idx="10"/>
          </p:nvPr>
        </p:nvSpPr>
        <p:spPr/>
        <p:txBody>
          <a:bodyPr/>
          <a:lstStyle/>
          <a:p>
            <a:fld id="{CB99CD66-B77E-477C-A92F-8315FF9529A6}" type="datetime1">
              <a:rPr lang="en-GB" smtClean="0"/>
              <a:t>26/10/2024</a:t>
            </a:fld>
            <a:endParaRPr lang="en-GB"/>
          </a:p>
        </p:txBody>
      </p:sp>
      <p:sp>
        <p:nvSpPr>
          <p:cNvPr id="5" name="Footer Placeholder 4">
            <a:extLst>
              <a:ext uri="{FF2B5EF4-FFF2-40B4-BE49-F238E27FC236}">
                <a16:creationId xmlns:a16="http://schemas.microsoft.com/office/drawing/2014/main" id="{33A2A8CC-B270-4A1C-BA5A-1F4A34DA62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572BD-AC14-4F29-8C64-3D018718B19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485164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2E8A22-1A9D-4D0B-A62A-BECD55AD3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A9890B-A568-4A78-B16B-4951540C9A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86190-2E7E-4133-9829-ABE8EB2D0F95}"/>
              </a:ext>
            </a:extLst>
          </p:cNvPr>
          <p:cNvSpPr>
            <a:spLocks noGrp="1"/>
          </p:cNvSpPr>
          <p:nvPr>
            <p:ph type="dt" sz="half" idx="10"/>
          </p:nvPr>
        </p:nvSpPr>
        <p:spPr/>
        <p:txBody>
          <a:bodyPr/>
          <a:lstStyle/>
          <a:p>
            <a:fld id="{710E1340-04A6-416E-9378-E74D4888DEF5}" type="datetime1">
              <a:rPr lang="en-GB" smtClean="0"/>
              <a:t>26/10/2024</a:t>
            </a:fld>
            <a:endParaRPr lang="en-GB"/>
          </a:p>
        </p:txBody>
      </p:sp>
      <p:sp>
        <p:nvSpPr>
          <p:cNvPr id="5" name="Footer Placeholder 4">
            <a:extLst>
              <a:ext uri="{FF2B5EF4-FFF2-40B4-BE49-F238E27FC236}">
                <a16:creationId xmlns:a16="http://schemas.microsoft.com/office/drawing/2014/main" id="{3B8D75A2-21B1-48B0-8C07-449E06A25E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F0A00-D20B-4C56-A9DA-AA9991BAC6A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842503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2B1992-85E7-49CC-B4BD-1006B7C2BBD7}" type="datetime1">
              <a:rPr lang="en-GB" smtClean="0"/>
              <a:t>26/10/2024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937340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8FB7AC-FD84-4E58-81FE-90E56AA7F1A6}" type="datetime1">
              <a:rPr lang="en-GB" smtClean="0"/>
              <a:t>26/10/2024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09063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3A27E0-0F90-4F1C-99A9-66C7746E2247}" type="datetime1">
              <a:rPr lang="en-GB" smtClean="0"/>
              <a:t>26/10/2024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4322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5333AE-B76F-41E9-A1E0-052CF35109F3}" type="datetime1">
              <a:rPr lang="en-GB" smtClean="0"/>
              <a:t>26/10/2024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52786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A446E3-C8A4-4CA7-B530-25479D8F5783}" type="datetime1">
              <a:rPr lang="en-GB" smtClean="0"/>
              <a:t>26/10/2024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9469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B219B8C-4AAA-4A3D-BEDC-E365F841AD6B}" type="datetime1">
              <a:rPr lang="en-GB" smtClean="0"/>
              <a:t>26/10/2024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4377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86EB1F-D3DE-454F-9560-CCFFB570FBE0}" type="datetime1">
              <a:rPr lang="en-GB" smtClean="0"/>
              <a:t>26/10/2024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196205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B91BE-AF44-4105-9A0C-5946BC8E1E6E}" type="datetime1">
              <a:rPr lang="en-GB" smtClean="0"/>
              <a:t>26/10/2024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390052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90B0C1-0D1E-40D3-96F3-54A3BA97B790}" type="datetime1">
              <a:rPr lang="en-GB" smtClean="0"/>
              <a:t>26/10/2024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471738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9CFC7D8-A94D-4711-99CA-BE451A8006C9}" type="datetime1">
              <a:rPr lang="en-GB" smtClean="0"/>
              <a:t>26/10/2024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63109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88767B-ECE1-4312-943C-43626A9BF93B}" type="datetime1">
              <a:rPr lang="en-GB" smtClean="0"/>
              <a:t>26/10/2024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43730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291D4B-81C4-4147-8294-8E5E8C74A1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94302-7B02-41B7-BE6C-E02CA7CC17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E18B96-9B49-4327-8BEE-8EA5F2529E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AE5D3D-5FB1-4AF6-AF00-D07A4EFC201B}" type="datetime1">
              <a:rPr lang="en-GB" smtClean="0"/>
              <a:t>26/10/2024</a:t>
            </a:fld>
            <a:endParaRPr lang="en-GB"/>
          </a:p>
        </p:txBody>
      </p:sp>
      <p:sp>
        <p:nvSpPr>
          <p:cNvPr id="5" name="Footer Placeholder 4">
            <a:extLst>
              <a:ext uri="{FF2B5EF4-FFF2-40B4-BE49-F238E27FC236}">
                <a16:creationId xmlns:a16="http://schemas.microsoft.com/office/drawing/2014/main" id="{5E8B9630-D2E9-4C89-AA14-C2DABF5F96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77ACE8-4B17-4460-A1B3-F38077466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B6BE38-0ECA-45DB-B963-17D81CC0902E}" type="slidenum">
              <a:rPr lang="en-GB" smtClean="0"/>
              <a:t>‹#›</a:t>
            </a:fld>
            <a:endParaRPr lang="en-GB"/>
          </a:p>
        </p:txBody>
      </p:sp>
    </p:spTree>
    <p:extLst>
      <p:ext uri="{BB962C8B-B14F-4D97-AF65-F5344CB8AC3E}">
        <p14:creationId xmlns:p14="http://schemas.microsoft.com/office/powerpoint/2010/main" val="403192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898293-0D86-4BB1-8AE1-CFB661550772}" type="datetime1">
              <a:rPr lang="en-GB" smtClean="0"/>
              <a:t>26/10/2024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43051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govint.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s://www.nao.org.uk/wp-content/uploads/2018/09/Financial-sustainability-of-police-forces-in-England-and-Wales-2018-Summary.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local.gov.uk/police-and-crime-panels-1"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hyperlink" Target="https://www.cfgs.org.uk/wp-content/uploads/CFPS-2020-signed-accounts-1.pdf" TargetMode="Externa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commissioner.south-wales.police.uk/en/events/south-wales-police-crime-panel-dec-20/"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merthyr.gov.uk/media/6138/report-by-the-panel-chief-constable-vaughan.pdf" TargetMode="External"/><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merthyr.gov.uk/media/1165/panel-arrangements-final-24th-may-2013.pdf" TargetMode="External"/><Relationship Id="rId2" Type="http://schemas.openxmlformats.org/officeDocument/2006/relationships/hyperlink" Target="https://www.merthyr.gov.uk/media/1169/terms-of-reference-final-7th-jan-2013.pdf" TargetMode="External"/><Relationship Id="rId1" Type="http://schemas.openxmlformats.org/officeDocument/2006/relationships/slideLayout" Target="../slideLayouts/slideLayout2.xml"/><Relationship Id="rId4" Type="http://schemas.openxmlformats.org/officeDocument/2006/relationships/hyperlink" Target="https://www.merthyr.gov.uk/media/3744/rules-of-procedure-10th-april-2018.pdf"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s://www.wlga.wales/police-and-crime-pane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D4C4F8-D738-3093-D9F8-73C963E0C4BD}"/>
              </a:ext>
            </a:extLst>
          </p:cNvPr>
          <p:cNvPicPr>
            <a:picLocks noChangeAspect="1"/>
          </p:cNvPicPr>
          <p:nvPr/>
        </p:nvPicPr>
        <p:blipFill>
          <a:blip r:embed="rId2"/>
          <a:srcRect t="23103" r="9091"/>
          <a:stretch/>
        </p:blipFill>
        <p:spPr>
          <a:xfrm>
            <a:off x="20" y="10"/>
            <a:ext cx="12191981" cy="685799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81002A-5EEF-4C37-A993-E4EEC4A2FE00}"/>
              </a:ext>
            </a:extLst>
          </p:cNvPr>
          <p:cNvSpPr>
            <a:spLocks noGrp="1"/>
          </p:cNvSpPr>
          <p:nvPr>
            <p:ph type="ctrTitle"/>
          </p:nvPr>
        </p:nvSpPr>
        <p:spPr>
          <a:xfrm>
            <a:off x="404553" y="3091928"/>
            <a:ext cx="9078562" cy="2387600"/>
          </a:xfrm>
        </p:spPr>
        <p:txBody>
          <a:bodyPr>
            <a:normAutofit/>
          </a:bodyPr>
          <a:lstStyle/>
          <a:p>
            <a:pPr algn="l"/>
            <a:r>
              <a:rPr lang="en-GB" sz="6600">
                <a:solidFill>
                  <a:schemeClr val="bg1"/>
                </a:solidFill>
              </a:rPr>
              <a:t>PCPs, PCCs, and CCs</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F0F27D0-7109-4589-85D2-74723044026F}"/>
              </a:ext>
            </a:extLst>
          </p:cNvPr>
          <p:cNvSpPr>
            <a:spLocks noGrp="1"/>
          </p:cNvSpPr>
          <p:nvPr>
            <p:ph type="subTitle" idx="1"/>
          </p:nvPr>
        </p:nvSpPr>
        <p:spPr>
          <a:xfrm>
            <a:off x="404553" y="5624945"/>
            <a:ext cx="9078562" cy="592975"/>
          </a:xfrm>
        </p:spPr>
        <p:txBody>
          <a:bodyPr anchor="ctr">
            <a:noAutofit/>
          </a:bodyPr>
          <a:lstStyle/>
          <a:p>
            <a:pPr algn="l"/>
            <a:r>
              <a:rPr lang="en-GB" sz="2000" dirty="0">
                <a:solidFill>
                  <a:schemeClr val="bg1"/>
                </a:solidFill>
              </a:rPr>
              <a:t>Police governance and structures</a:t>
            </a:r>
          </a:p>
          <a:p>
            <a:pPr algn="l"/>
            <a:r>
              <a:rPr lang="en-GB" sz="2000" dirty="0">
                <a:solidFill>
                  <a:schemeClr val="bg1"/>
                </a:solidFill>
              </a:rPr>
              <a:t>(Police &amp; Crime Panels; Police &amp; Crime Commissioners, Chief Constables)</a:t>
            </a:r>
          </a:p>
        </p:txBody>
      </p:sp>
      <p:sp>
        <p:nvSpPr>
          <p:cNvPr id="4" name="Slide Number Placeholder 3">
            <a:extLst>
              <a:ext uri="{FF2B5EF4-FFF2-40B4-BE49-F238E27FC236}">
                <a16:creationId xmlns:a16="http://schemas.microsoft.com/office/drawing/2014/main" id="{62F4994A-9363-402C-9126-36A49B2AF779}"/>
              </a:ext>
            </a:extLst>
          </p:cNvPr>
          <p:cNvSpPr>
            <a:spLocks noGrp="1"/>
          </p:cNvSpPr>
          <p:nvPr>
            <p:ph type="sldNum" sz="quarter" idx="12"/>
          </p:nvPr>
        </p:nvSpPr>
        <p:spPr>
          <a:xfrm>
            <a:off x="9041199" y="6356350"/>
            <a:ext cx="2743200" cy="365125"/>
          </a:xfrm>
        </p:spPr>
        <p:txBody>
          <a:bodyPr>
            <a:normAutofit/>
          </a:bodyPr>
          <a:lstStyle/>
          <a:p>
            <a:pPr>
              <a:spcAft>
                <a:spcPts val="600"/>
              </a:spcAft>
            </a:pPr>
            <a:fld id="{CAB6BE38-0ECA-45DB-B963-17D81CC0902E}" type="slidenum">
              <a:rPr lang="en-GB">
                <a:solidFill>
                  <a:schemeClr val="bg1"/>
                </a:solidFill>
              </a:rPr>
              <a:pPr>
                <a:spcAft>
                  <a:spcPts val="600"/>
                </a:spcAft>
              </a:pPr>
              <a:t>1</a:t>
            </a:fld>
            <a:endParaRPr lang="en-GB">
              <a:solidFill>
                <a:schemeClr val="bg1"/>
              </a:solidFill>
            </a:endParaRPr>
          </a:p>
        </p:txBody>
      </p:sp>
    </p:spTree>
    <p:extLst>
      <p:ext uri="{BB962C8B-B14F-4D97-AF65-F5344CB8AC3E}">
        <p14:creationId xmlns:p14="http://schemas.microsoft.com/office/powerpoint/2010/main" val="40887966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85ADE-F46C-4525-8890-08312275D08E}"/>
              </a:ext>
            </a:extLst>
          </p:cNvPr>
          <p:cNvSpPr>
            <a:spLocks noGrp="1"/>
          </p:cNvSpPr>
          <p:nvPr>
            <p:ph type="title"/>
          </p:nvPr>
        </p:nvSpPr>
        <p:spPr>
          <a:xfrm>
            <a:off x="648929" y="629266"/>
            <a:ext cx="3505495" cy="1622321"/>
          </a:xfrm>
        </p:spPr>
        <p:txBody>
          <a:bodyPr>
            <a:normAutofit/>
          </a:bodyPr>
          <a:lstStyle/>
          <a:p>
            <a:r>
              <a:rPr lang="en-GB" dirty="0"/>
              <a:t>Focus</a:t>
            </a:r>
          </a:p>
        </p:txBody>
      </p:sp>
      <p:sp>
        <p:nvSpPr>
          <p:cNvPr id="3" name="Content Placeholder 2">
            <a:extLst>
              <a:ext uri="{FF2B5EF4-FFF2-40B4-BE49-F238E27FC236}">
                <a16:creationId xmlns:a16="http://schemas.microsoft.com/office/drawing/2014/main" id="{4734DE96-70F3-4616-8357-BBD2CA83A73D}"/>
              </a:ext>
            </a:extLst>
          </p:cNvPr>
          <p:cNvSpPr>
            <a:spLocks noGrp="1"/>
          </p:cNvSpPr>
          <p:nvPr>
            <p:ph idx="1"/>
          </p:nvPr>
        </p:nvSpPr>
        <p:spPr>
          <a:xfrm>
            <a:off x="648929" y="2251587"/>
            <a:ext cx="3876416" cy="3785419"/>
          </a:xfrm>
        </p:spPr>
        <p:txBody>
          <a:bodyPr>
            <a:normAutofit lnSpcReduction="10000"/>
          </a:bodyPr>
          <a:lstStyle/>
          <a:p>
            <a:r>
              <a:rPr lang="en-GB" sz="2400" dirty="0"/>
              <a:t>Governance</a:t>
            </a:r>
          </a:p>
          <a:p>
            <a:r>
              <a:rPr lang="en-GB" sz="2400" dirty="0"/>
              <a:t>Police Reform and Social Responsibility Act 2011</a:t>
            </a:r>
          </a:p>
          <a:p>
            <a:r>
              <a:rPr lang="en-GB" sz="2400" dirty="0"/>
              <a:t>The Policing Protocol Order</a:t>
            </a:r>
          </a:p>
          <a:p>
            <a:r>
              <a:rPr lang="en-GB" sz="2400" dirty="0"/>
              <a:t>Legislative Framework</a:t>
            </a:r>
          </a:p>
          <a:p>
            <a:r>
              <a:rPr lang="en-GB" sz="2400" dirty="0"/>
              <a:t>Tensions</a:t>
            </a:r>
          </a:p>
          <a:p>
            <a:r>
              <a:rPr lang="en-GB" sz="2400" dirty="0"/>
              <a:t>Silk Commission on Devolution</a:t>
            </a:r>
          </a:p>
          <a:p>
            <a:r>
              <a:rPr lang="en-GB" sz="2400" dirty="0"/>
              <a:t>Panels </a:t>
            </a:r>
          </a:p>
          <a:p>
            <a:endParaRPr lang="en-GB" sz="2000" dirty="0"/>
          </a:p>
          <a:p>
            <a:endParaRPr lang="en-GB" sz="2000" dirty="0"/>
          </a:p>
          <a:p>
            <a:endParaRPr lang="en-GB" sz="20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DC8DEB7-8995-4ED5-A18D-EF2B1CA6764A}"/>
              </a:ext>
            </a:extLst>
          </p:cNvPr>
          <p:cNvPicPr>
            <a:picLocks noChangeAspect="1"/>
          </p:cNvPicPr>
          <p:nvPr/>
        </p:nvPicPr>
        <p:blipFill>
          <a:blip r:embed="rId2"/>
          <a:stretch>
            <a:fillRect/>
          </a:stretch>
        </p:blipFill>
        <p:spPr>
          <a:xfrm>
            <a:off x="5405862" y="1576433"/>
            <a:ext cx="6019331" cy="3701888"/>
          </a:xfrm>
          <a:prstGeom prst="rect">
            <a:avLst/>
          </a:prstGeom>
          <a:effectLst/>
        </p:spPr>
      </p:pic>
      <p:sp>
        <p:nvSpPr>
          <p:cNvPr id="4" name="Slide Number Placeholder 3">
            <a:extLst>
              <a:ext uri="{FF2B5EF4-FFF2-40B4-BE49-F238E27FC236}">
                <a16:creationId xmlns:a16="http://schemas.microsoft.com/office/drawing/2014/main" id="{65C7551C-731C-472C-94D0-3A0245B3A00E}"/>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2</a:t>
            </a:fld>
            <a:endParaRPr lang="en-GB">
              <a:solidFill>
                <a:srgbClr val="303030"/>
              </a:solidFill>
            </a:endParaRPr>
          </a:p>
        </p:txBody>
      </p:sp>
    </p:spTree>
    <p:extLst>
      <p:ext uri="{BB962C8B-B14F-4D97-AF65-F5344CB8AC3E}">
        <p14:creationId xmlns:p14="http://schemas.microsoft.com/office/powerpoint/2010/main" val="4136579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9FB77-9046-4CE7-A89F-64557EF9E0D0}"/>
              </a:ext>
            </a:extLst>
          </p:cNvPr>
          <p:cNvSpPr>
            <a:spLocks noGrp="1"/>
          </p:cNvSpPr>
          <p:nvPr>
            <p:ph type="title"/>
          </p:nvPr>
        </p:nvSpPr>
        <p:spPr>
          <a:xfrm>
            <a:off x="838200" y="621020"/>
            <a:ext cx="10515600" cy="1325563"/>
          </a:xfrm>
        </p:spPr>
        <p:txBody>
          <a:bodyPr>
            <a:normAutofit/>
          </a:bodyPr>
          <a:lstStyle/>
          <a:p>
            <a:r>
              <a:rPr lang="en-GB" sz="6000" dirty="0"/>
              <a:t>Governance?</a:t>
            </a:r>
          </a:p>
        </p:txBody>
      </p:sp>
      <p:sp>
        <p:nvSpPr>
          <p:cNvPr id="3" name="Content Placeholder 2">
            <a:extLst>
              <a:ext uri="{FF2B5EF4-FFF2-40B4-BE49-F238E27FC236}">
                <a16:creationId xmlns:a16="http://schemas.microsoft.com/office/drawing/2014/main" id="{280FA52B-F5BE-44BA-BC1B-AAC678296C94}"/>
              </a:ext>
            </a:extLst>
          </p:cNvPr>
          <p:cNvSpPr>
            <a:spLocks noGrp="1"/>
          </p:cNvSpPr>
          <p:nvPr>
            <p:ph idx="1"/>
          </p:nvPr>
        </p:nvSpPr>
        <p:spPr>
          <a:xfrm>
            <a:off x="838200" y="2121763"/>
            <a:ext cx="5257800" cy="4055200"/>
          </a:xfrm>
        </p:spPr>
        <p:txBody>
          <a:bodyPr>
            <a:normAutofit/>
          </a:bodyPr>
          <a:lstStyle/>
          <a:p>
            <a:r>
              <a:rPr lang="en-US" sz="3200" i="1" dirty="0" err="1"/>
              <a:t>Gubernare</a:t>
            </a:r>
            <a:r>
              <a:rPr lang="en-US" sz="3200" dirty="0"/>
              <a:t> is the Latin root of the word governance, it means to steer </a:t>
            </a:r>
          </a:p>
          <a:p>
            <a:r>
              <a:rPr lang="en-US" sz="3200" dirty="0"/>
              <a:t>Corporate governance is the system by which companies are directed and controlled </a:t>
            </a:r>
          </a:p>
          <a:p>
            <a:endParaRPr lang="en-GB" dirty="0"/>
          </a:p>
        </p:txBody>
      </p:sp>
      <p:sp>
        <p:nvSpPr>
          <p:cNvPr id="4" name="TextBox 3">
            <a:extLst>
              <a:ext uri="{FF2B5EF4-FFF2-40B4-BE49-F238E27FC236}">
                <a16:creationId xmlns:a16="http://schemas.microsoft.com/office/drawing/2014/main" id="{DE0486D1-1121-4CC7-B11E-568BA9D28176}"/>
              </a:ext>
            </a:extLst>
          </p:cNvPr>
          <p:cNvSpPr txBox="1"/>
          <p:nvPr/>
        </p:nvSpPr>
        <p:spPr>
          <a:xfrm>
            <a:off x="8495930" y="6176963"/>
            <a:ext cx="285787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Cadbury 2002: 1</a:t>
            </a:r>
          </a:p>
        </p:txBody>
      </p:sp>
      <p:sp>
        <p:nvSpPr>
          <p:cNvPr id="6" name="TextBox 5">
            <a:extLst>
              <a:ext uri="{FF2B5EF4-FFF2-40B4-BE49-F238E27FC236}">
                <a16:creationId xmlns:a16="http://schemas.microsoft.com/office/drawing/2014/main" id="{55BBACAB-9B7E-4179-8C7D-C5DFBEB016AB}"/>
              </a:ext>
            </a:extLst>
          </p:cNvPr>
          <p:cNvSpPr txBox="1"/>
          <p:nvPr/>
        </p:nvSpPr>
        <p:spPr>
          <a:xfrm>
            <a:off x="6438451" y="2543116"/>
            <a:ext cx="5127362" cy="1771767"/>
          </a:xfrm>
          <a:prstGeom prst="rect">
            <a:avLst/>
          </a:prstGeom>
          <a:solidFill>
            <a:srgbClr val="FFFF00"/>
          </a:solidFill>
          <a:ln w="38100">
            <a:solidFill>
              <a:schemeClr val="tx1"/>
            </a:solidFill>
          </a:ln>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“He that governs sits quietly at the stern and scarce is seen to move”</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Marcus Tullius Cicero (106-43 BC) </a:t>
            </a:r>
          </a:p>
        </p:txBody>
      </p:sp>
      <p:sp>
        <p:nvSpPr>
          <p:cNvPr id="9" name="Slide Number Placeholder 8">
            <a:extLst>
              <a:ext uri="{FF2B5EF4-FFF2-40B4-BE49-F238E27FC236}">
                <a16:creationId xmlns:a16="http://schemas.microsoft.com/office/drawing/2014/main" id="{59F4F27B-261C-494A-B4BF-A0187FC02A3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3C1E9-BBC2-4CC6-BA8F-42C76672DF1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839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67C64-1FB6-60C5-8638-E699B56C9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3F65F-B49E-6FA4-BCEB-7B4199854C04}"/>
              </a:ext>
            </a:extLst>
          </p:cNvPr>
          <p:cNvSpPr>
            <a:spLocks noGrp="1"/>
          </p:cNvSpPr>
          <p:nvPr>
            <p:ph type="title"/>
          </p:nvPr>
        </p:nvSpPr>
        <p:spPr>
          <a:xfrm>
            <a:off x="838200" y="635712"/>
            <a:ext cx="10515600" cy="1325563"/>
          </a:xfrm>
        </p:spPr>
        <p:txBody>
          <a:bodyPr>
            <a:normAutofit fontScale="90000"/>
          </a:bodyPr>
          <a:lstStyle/>
          <a:p>
            <a:r>
              <a:rPr lang="en-GB" sz="6000" dirty="0"/>
              <a:t>Governance – particular resonance?</a:t>
            </a:r>
          </a:p>
        </p:txBody>
      </p:sp>
      <p:sp>
        <p:nvSpPr>
          <p:cNvPr id="3" name="Content Placeholder 2">
            <a:extLst>
              <a:ext uri="{FF2B5EF4-FFF2-40B4-BE49-F238E27FC236}">
                <a16:creationId xmlns:a16="http://schemas.microsoft.com/office/drawing/2014/main" id="{1D6786D6-20B7-8F32-F0FB-9ADD290F7155}"/>
              </a:ext>
            </a:extLst>
          </p:cNvPr>
          <p:cNvSpPr>
            <a:spLocks noGrp="1"/>
          </p:cNvSpPr>
          <p:nvPr>
            <p:ph idx="1"/>
          </p:nvPr>
        </p:nvSpPr>
        <p:spPr>
          <a:xfrm>
            <a:off x="838200" y="2296142"/>
            <a:ext cx="10515600" cy="3007378"/>
          </a:xfrm>
          <a:solidFill>
            <a:srgbClr val="FFFF00"/>
          </a:solidFill>
          <a:ln w="38100">
            <a:solidFill>
              <a:schemeClr val="tx1"/>
            </a:solidFill>
          </a:ln>
        </p:spPr>
        <p:txBody>
          <a:bodyPr>
            <a:normAutofit fontScale="92500" lnSpcReduction="10000"/>
          </a:bodyPr>
          <a:lstStyle/>
          <a:p>
            <a:pPr marL="0" indent="0" algn="ctr">
              <a:lnSpc>
                <a:spcPct val="100000"/>
              </a:lnSpc>
              <a:spcBef>
                <a:spcPts val="0"/>
              </a:spcBef>
              <a:buNone/>
              <a:defRPr/>
            </a:pPr>
            <a:r>
              <a:rPr lang="en-US" sz="3600" dirty="0">
                <a:solidFill>
                  <a:prstClr val="black"/>
                </a:solidFill>
                <a:latin typeface="Calibri" panose="020F0502020204030204"/>
              </a:rPr>
              <a:t>How an organization works with its partners, stakeholders and networks to influence the outcomes of public policies</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rPr>
              <a:t>Governance International, UK</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hlinkClick r:id="rId2"/>
              </a:rPr>
              <a:t>www.govint.org</a:t>
            </a:r>
            <a:r>
              <a:rPr lang="en-US" sz="3600" dirty="0">
                <a:solidFill>
                  <a:prstClr val="black"/>
                </a:solidFill>
                <a:latin typeface="Calibri" panose="020F0502020204030204"/>
              </a:rPr>
              <a:t> </a:t>
            </a:r>
          </a:p>
          <a:p>
            <a:pPr marL="0" indent="0" algn="ctr">
              <a:lnSpc>
                <a:spcPct val="100000"/>
              </a:lnSpc>
              <a:spcBef>
                <a:spcPts val="0"/>
              </a:spcBef>
              <a:buNone/>
              <a:defRPr/>
            </a:pPr>
            <a:endParaRPr lang="en-GB" sz="3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Calibri" panose="020F0502020204030204"/>
            </a:endParaRPr>
          </a:p>
        </p:txBody>
      </p:sp>
      <p:sp>
        <p:nvSpPr>
          <p:cNvPr id="4" name="TextBox 3">
            <a:extLst>
              <a:ext uri="{FF2B5EF4-FFF2-40B4-BE49-F238E27FC236}">
                <a16:creationId xmlns:a16="http://schemas.microsoft.com/office/drawing/2014/main" id="{48233975-5CCD-5790-2448-B91181953732}"/>
              </a:ext>
            </a:extLst>
          </p:cNvPr>
          <p:cNvSpPr txBox="1"/>
          <p:nvPr/>
        </p:nvSpPr>
        <p:spPr>
          <a:xfrm>
            <a:off x="8729302" y="6063449"/>
            <a:ext cx="27432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Loeffler 2016:208</a:t>
            </a:r>
          </a:p>
        </p:txBody>
      </p:sp>
      <p:sp>
        <p:nvSpPr>
          <p:cNvPr id="5" name="Slide Number Placeholder 4">
            <a:extLst>
              <a:ext uri="{FF2B5EF4-FFF2-40B4-BE49-F238E27FC236}">
                <a16:creationId xmlns:a16="http://schemas.microsoft.com/office/drawing/2014/main" id="{8A0EC80B-B6D5-35BF-7023-2A57CC4AAE0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3C1E9-BBC2-4CC6-BA8F-42C76672DF1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2557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46847" y="1193177"/>
          <a:ext cx="7252447" cy="4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7879976" y="1414354"/>
            <a:ext cx="3935506" cy="4031873"/>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a:ea typeface="+mn-ea"/>
                <a:cs typeface="+mn-cs"/>
              </a:rPr>
              <a:t>Governance</a:t>
            </a:r>
            <a:r>
              <a:rPr kumimoji="0" lang="en-GB" sz="3200" b="0" i="0" u="none" strike="noStrike" kern="1200" cap="none" spc="0" normalizeH="0" baseline="0" noProof="0" dirty="0">
                <a:ln>
                  <a:noFill/>
                </a:ln>
                <a:solidFill>
                  <a:prstClr val="black"/>
                </a:solidFill>
                <a:effectLst/>
                <a:uLnTx/>
                <a:uFillTx/>
                <a:latin typeface="Calibri"/>
                <a:ea typeface="+mn-ea"/>
                <a:cs typeface="+mn-cs"/>
              </a:rPr>
              <a:t> is the process by which we collectively solve our problems and meet society’s needs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a:ea typeface="+mn-ea"/>
                <a:cs typeface="+mn-cs"/>
              </a:rPr>
              <a:t>Government</a:t>
            </a:r>
            <a:r>
              <a:rPr kumimoji="0" lang="en-GB" sz="3200" b="0" i="0" u="none" strike="noStrike" kern="1200" cap="none" spc="0" normalizeH="0" baseline="0" noProof="0" dirty="0">
                <a:ln>
                  <a:noFill/>
                </a:ln>
                <a:solidFill>
                  <a:prstClr val="black"/>
                </a:solidFill>
                <a:effectLst/>
                <a:uLnTx/>
                <a:uFillTx/>
                <a:latin typeface="Calibri"/>
                <a:ea typeface="+mn-ea"/>
                <a:cs typeface="+mn-cs"/>
              </a:rPr>
              <a:t> is the instrument we use</a:t>
            </a:r>
          </a:p>
        </p:txBody>
      </p:sp>
      <p:sp>
        <p:nvSpPr>
          <p:cNvPr id="9" name="Title 8">
            <a:extLst>
              <a:ext uri="{FF2B5EF4-FFF2-40B4-BE49-F238E27FC236}">
                <a16:creationId xmlns:a16="http://schemas.microsoft.com/office/drawing/2014/main" id="{539B2667-502F-4033-9D67-B2F169B9E105}"/>
              </a:ext>
            </a:extLst>
          </p:cNvPr>
          <p:cNvSpPr>
            <a:spLocks noGrp="1"/>
          </p:cNvSpPr>
          <p:nvPr>
            <p:ph type="title"/>
          </p:nvPr>
        </p:nvSpPr>
        <p:spPr/>
        <p:txBody>
          <a:bodyPr/>
          <a:lstStyle/>
          <a:p>
            <a:pPr algn="l"/>
            <a:r>
              <a:rPr lang="en-GB" dirty="0"/>
              <a:t>Remember the third choice!</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TextBox 5">
            <a:extLst>
              <a:ext uri="{FF2B5EF4-FFF2-40B4-BE49-F238E27FC236}">
                <a16:creationId xmlns:a16="http://schemas.microsoft.com/office/drawing/2014/main" id="{9AEE7941-9202-4127-8ACC-BC6EAA189AAC}"/>
              </a:ext>
            </a:extLst>
          </p:cNvPr>
          <p:cNvSpPr txBox="1"/>
          <p:nvPr/>
        </p:nvSpPr>
        <p:spPr>
          <a:xfrm>
            <a:off x="8937811" y="5899647"/>
            <a:ext cx="315557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Osborne and </a:t>
            </a:r>
            <a:r>
              <a:rPr kumimoji="0" lang="en-GB" sz="1800" b="0" i="0" u="none" strike="noStrike" kern="1200" cap="none" spc="0" normalizeH="0" baseline="0" noProof="0" dirty="0" err="1">
                <a:ln>
                  <a:noFill/>
                </a:ln>
                <a:solidFill>
                  <a:prstClr val="black"/>
                </a:solidFill>
                <a:effectLst/>
                <a:uLnTx/>
                <a:uFillTx/>
                <a:latin typeface="Calibri"/>
                <a:ea typeface="+mn-ea"/>
                <a:cs typeface="+mn-cs"/>
              </a:rPr>
              <a:t>Gaebler</a:t>
            </a:r>
            <a:r>
              <a:rPr kumimoji="0" lang="en-GB" sz="1800" b="0" i="0" u="none" strike="noStrike" kern="1200" cap="none" spc="0" normalizeH="0" baseline="0" noProof="0" dirty="0">
                <a:ln>
                  <a:noFill/>
                </a:ln>
                <a:solidFill>
                  <a:prstClr val="black"/>
                </a:solidFill>
                <a:effectLst/>
                <a:uLnTx/>
                <a:uFillTx/>
                <a:latin typeface="Calibri"/>
                <a:ea typeface="+mn-ea"/>
                <a:cs typeface="+mn-cs"/>
              </a:rPr>
              <a:t> 1992: 22</a:t>
            </a:r>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3362146" cy="39115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D5B1EEB-2562-43F3-B0D1-F98B4B7619E9}"/>
              </a:ext>
            </a:extLst>
          </p:cNvPr>
          <p:cNvSpPr>
            <a:spLocks noGrp="1"/>
          </p:cNvSpPr>
          <p:nvPr>
            <p:ph type="title"/>
          </p:nvPr>
        </p:nvSpPr>
        <p:spPr>
          <a:xfrm>
            <a:off x="774700" y="683582"/>
            <a:ext cx="2927287" cy="3308996"/>
          </a:xfrm>
        </p:spPr>
        <p:txBody>
          <a:bodyPr>
            <a:normAutofit/>
          </a:bodyPr>
          <a:lstStyle/>
          <a:p>
            <a:r>
              <a:rPr lang="en-GB" sz="3500" dirty="0">
                <a:solidFill>
                  <a:srgbClr val="FFFFFF"/>
                </a:solidFill>
              </a:rPr>
              <a:t>Police Reform and Social Responsibility Act 2012 </a:t>
            </a:r>
            <a:br>
              <a:rPr lang="en-GB" sz="3500" dirty="0">
                <a:solidFill>
                  <a:srgbClr val="FFFFFF"/>
                </a:solidFill>
              </a:rPr>
            </a:br>
            <a:r>
              <a:rPr lang="en-GB" sz="3500" dirty="0">
                <a:solidFill>
                  <a:srgbClr val="FFFFFF"/>
                </a:solidFill>
              </a:rPr>
              <a:t>(the Act)</a:t>
            </a:r>
          </a:p>
        </p:txBody>
      </p:sp>
      <p:pic>
        <p:nvPicPr>
          <p:cNvPr id="5" name="Picture 4" descr="Text, letter&#10;&#10;Description automatically generated">
            <a:extLst>
              <a:ext uri="{FF2B5EF4-FFF2-40B4-BE49-F238E27FC236}">
                <a16:creationId xmlns:a16="http://schemas.microsoft.com/office/drawing/2014/main" id="{E62D1464-6EC8-4214-BD8F-A1223725197D}"/>
              </a:ext>
            </a:extLst>
          </p:cNvPr>
          <p:cNvPicPr>
            <a:picLocks noChangeAspect="1"/>
          </p:cNvPicPr>
          <p:nvPr/>
        </p:nvPicPr>
        <p:blipFill rotWithShape="1">
          <a:blip r:embed="rId2"/>
          <a:srcRect l="4304" r="4088" b="-3"/>
          <a:stretch/>
        </p:blipFill>
        <p:spPr>
          <a:xfrm>
            <a:off x="3988092" y="448054"/>
            <a:ext cx="4036457" cy="5954580"/>
          </a:xfrm>
          <a:prstGeom prst="rect">
            <a:avLst/>
          </a:prstGeom>
          <a:ln w="28575">
            <a:solidFill>
              <a:schemeClr val="tx1"/>
            </a:solidFill>
          </a:ln>
        </p:spPr>
      </p:pic>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8443" y="445459"/>
            <a:ext cx="3522149"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DF6B0D-9AFB-4E51-81DC-462E0769151B}"/>
              </a:ext>
            </a:extLst>
          </p:cNvPr>
          <p:cNvSpPr>
            <a:spLocks noGrp="1"/>
          </p:cNvSpPr>
          <p:nvPr>
            <p:ph idx="1"/>
          </p:nvPr>
        </p:nvSpPr>
        <p:spPr>
          <a:xfrm>
            <a:off x="8460981" y="683582"/>
            <a:ext cx="3186522" cy="5359216"/>
          </a:xfrm>
        </p:spPr>
        <p:txBody>
          <a:bodyPr anchor="ctr">
            <a:normAutofit/>
          </a:bodyPr>
          <a:lstStyle/>
          <a:p>
            <a:r>
              <a:rPr lang="en-US" sz="2400" dirty="0"/>
              <a:t>Replaced police authorities with directly elected Police and Crime Commissioners, with the aim of improving police accountability</a:t>
            </a:r>
          </a:p>
          <a:p>
            <a:r>
              <a:rPr lang="en-US" sz="2400" dirty="0"/>
              <a:t>Amended the Licensing Act 2003 </a:t>
            </a:r>
          </a:p>
          <a:p>
            <a:r>
              <a:rPr lang="en-US" sz="2400" dirty="0"/>
              <a:t>Parliament Square protest regulation – prevent encampments</a:t>
            </a:r>
          </a:p>
        </p:txBody>
      </p:sp>
      <p:sp>
        <p:nvSpPr>
          <p:cNvPr id="14"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17136"/>
            <a:ext cx="3362146" cy="1890452"/>
          </a:xfrm>
          <a:prstGeom prst="rect">
            <a:avLst/>
          </a:prstGeom>
          <a:solidFill>
            <a:srgbClr val="3234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Slide Number Placeholder 5">
            <a:extLst>
              <a:ext uri="{FF2B5EF4-FFF2-40B4-BE49-F238E27FC236}">
                <a16:creationId xmlns:a16="http://schemas.microsoft.com/office/drawing/2014/main" id="{854960CB-24F5-4F96-9ED4-D4D031DBC6FA}"/>
              </a:ext>
            </a:extLst>
          </p:cNvPr>
          <p:cNvSpPr>
            <a:spLocks noGrp="1"/>
          </p:cNvSpPr>
          <p:nvPr>
            <p:ph type="sldNum" sz="quarter" idx="12"/>
          </p:nvPr>
        </p:nvSpPr>
        <p:spPr/>
        <p:txBody>
          <a:bodyPr/>
          <a:lstStyle/>
          <a:p>
            <a:fld id="{CAB6BE38-0ECA-45DB-B963-17D81CC0902E}" type="slidenum">
              <a:rPr lang="en-GB" smtClean="0"/>
              <a:t>6</a:t>
            </a:fld>
            <a:endParaRPr lang="en-GB"/>
          </a:p>
        </p:txBody>
      </p:sp>
    </p:spTree>
    <p:extLst>
      <p:ext uri="{BB962C8B-B14F-4D97-AF65-F5344CB8AC3E}">
        <p14:creationId xmlns:p14="http://schemas.microsoft.com/office/powerpoint/2010/main" val="94514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74D4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5B1EEB-2562-43F3-B0D1-F98B4B7619E9}"/>
              </a:ext>
            </a:extLst>
          </p:cNvPr>
          <p:cNvSpPr>
            <a:spLocks noGrp="1"/>
          </p:cNvSpPr>
          <p:nvPr>
            <p:ph type="title"/>
          </p:nvPr>
        </p:nvSpPr>
        <p:spPr>
          <a:xfrm>
            <a:off x="524256" y="491260"/>
            <a:ext cx="6594189" cy="1625210"/>
          </a:xfrm>
        </p:spPr>
        <p:txBody>
          <a:bodyPr>
            <a:normAutofit/>
          </a:bodyPr>
          <a:lstStyle/>
          <a:p>
            <a:r>
              <a:rPr lang="en-GB">
                <a:solidFill>
                  <a:srgbClr val="FFFFFF"/>
                </a:solidFill>
              </a:rPr>
              <a:t>Police Reform and Social Responsibility Act 2012</a:t>
            </a:r>
          </a:p>
        </p:txBody>
      </p:sp>
      <p:pic>
        <p:nvPicPr>
          <p:cNvPr id="5" name="Picture 4">
            <a:extLst>
              <a:ext uri="{FF2B5EF4-FFF2-40B4-BE49-F238E27FC236}">
                <a16:creationId xmlns:a16="http://schemas.microsoft.com/office/drawing/2014/main" id="{13909DE6-5AB9-4A06-9545-3D9063A2761D}"/>
              </a:ext>
            </a:extLst>
          </p:cNvPr>
          <p:cNvPicPr>
            <a:picLocks noChangeAspect="1"/>
          </p:cNvPicPr>
          <p:nvPr/>
        </p:nvPicPr>
        <p:blipFill rotWithShape="1">
          <a:blip r:embed="rId2"/>
          <a:srcRect r="1" b="3655"/>
          <a:stretch/>
        </p:blipFill>
        <p:spPr>
          <a:xfrm>
            <a:off x="327547" y="2454903"/>
            <a:ext cx="7058306" cy="4080254"/>
          </a:xfrm>
          <a:prstGeom prst="rect">
            <a:avLst/>
          </a:prstGeom>
        </p:spPr>
      </p:pic>
      <p:sp>
        <p:nvSpPr>
          <p:cNvPr id="23"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DF6B0D-9AFB-4E51-81DC-462E0769151B}"/>
              </a:ext>
            </a:extLst>
          </p:cNvPr>
          <p:cNvSpPr>
            <a:spLocks noGrp="1"/>
          </p:cNvSpPr>
          <p:nvPr>
            <p:ph idx="1"/>
          </p:nvPr>
        </p:nvSpPr>
        <p:spPr>
          <a:xfrm>
            <a:off x="7556975" y="653144"/>
            <a:ext cx="4307478" cy="5682342"/>
          </a:xfrm>
        </p:spPr>
        <p:txBody>
          <a:bodyPr anchor="ctr">
            <a:noAutofit/>
          </a:bodyPr>
          <a:lstStyle/>
          <a:p>
            <a:r>
              <a:rPr lang="en-US" sz="2400" dirty="0">
                <a:solidFill>
                  <a:srgbClr val="FFFFFF"/>
                </a:solidFill>
              </a:rPr>
              <a:t>Encampments and amplified noise</a:t>
            </a:r>
          </a:p>
          <a:p>
            <a:r>
              <a:rPr lang="en-US" sz="2400" dirty="0">
                <a:solidFill>
                  <a:srgbClr val="FFFFFF"/>
                </a:solidFill>
              </a:rPr>
              <a:t>Home Secretary to temporarily ban drugs for up to a year</a:t>
            </a:r>
          </a:p>
          <a:p>
            <a:r>
              <a:rPr lang="en-US" sz="2400" dirty="0">
                <a:solidFill>
                  <a:srgbClr val="FFFFFF"/>
                </a:solidFill>
              </a:rPr>
              <a:t>Requirement for prosecutors to seek support of the Director of Public Prosecutions prior to the issue of an arrest warrant for ‘universal jurisdiction’ offences such as war crimes or torture</a:t>
            </a:r>
          </a:p>
          <a:p>
            <a:r>
              <a:rPr lang="en-US" sz="2400" dirty="0">
                <a:solidFill>
                  <a:srgbClr val="FFFFFF"/>
                </a:solidFill>
              </a:rPr>
              <a:t>The Government's aim in introducing this change is to prevent the courts being used for political purposes.</a:t>
            </a:r>
            <a:endParaRPr lang="en-GB" sz="2400" dirty="0">
              <a:solidFill>
                <a:srgbClr val="FFFFFF"/>
              </a:solidFill>
            </a:endParaRPr>
          </a:p>
        </p:txBody>
      </p:sp>
      <p:sp>
        <p:nvSpPr>
          <p:cNvPr id="6" name="Slide Number Placeholder 5">
            <a:extLst>
              <a:ext uri="{FF2B5EF4-FFF2-40B4-BE49-F238E27FC236}">
                <a16:creationId xmlns:a16="http://schemas.microsoft.com/office/drawing/2014/main" id="{2BBF98E2-29AA-423C-A1C9-FACAF54211A7}"/>
              </a:ext>
            </a:extLst>
          </p:cNvPr>
          <p:cNvSpPr>
            <a:spLocks noGrp="1"/>
          </p:cNvSpPr>
          <p:nvPr>
            <p:ph type="sldNum" sz="quarter" idx="12"/>
          </p:nvPr>
        </p:nvSpPr>
        <p:spPr/>
        <p:txBody>
          <a:bodyPr/>
          <a:lstStyle/>
          <a:p>
            <a:fld id="{CAB6BE38-0ECA-45DB-B963-17D81CC0902E}" type="slidenum">
              <a:rPr lang="en-GB" smtClean="0"/>
              <a:t>7</a:t>
            </a:fld>
            <a:endParaRPr lang="en-GB"/>
          </a:p>
        </p:txBody>
      </p:sp>
    </p:spTree>
    <p:extLst>
      <p:ext uri="{BB962C8B-B14F-4D97-AF65-F5344CB8AC3E}">
        <p14:creationId xmlns:p14="http://schemas.microsoft.com/office/powerpoint/2010/main" val="206518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AF2893A-00E3-4FCA-82D9-864114DC6E32}"/>
              </a:ext>
            </a:extLst>
          </p:cNvPr>
          <p:cNvSpPr>
            <a:spLocks noGrp="1"/>
          </p:cNvSpPr>
          <p:nvPr>
            <p:ph type="title"/>
          </p:nvPr>
        </p:nvSpPr>
        <p:spPr>
          <a:xfrm>
            <a:off x="838200" y="365125"/>
            <a:ext cx="6085114" cy="1325563"/>
          </a:xfrm>
        </p:spPr>
        <p:txBody>
          <a:bodyPr/>
          <a:lstStyle/>
          <a:p>
            <a:r>
              <a:rPr lang="en-GB" dirty="0"/>
              <a:t>Policing Protocol Order</a:t>
            </a:r>
          </a:p>
        </p:txBody>
      </p:sp>
      <p:sp>
        <p:nvSpPr>
          <p:cNvPr id="3" name="Content Placeholder 2">
            <a:extLst>
              <a:ext uri="{FF2B5EF4-FFF2-40B4-BE49-F238E27FC236}">
                <a16:creationId xmlns:a16="http://schemas.microsoft.com/office/drawing/2014/main" id="{11A6686F-0F73-4F7A-A96D-57A385200EFD}"/>
              </a:ext>
            </a:extLst>
          </p:cNvPr>
          <p:cNvSpPr>
            <a:spLocks noGrp="1"/>
          </p:cNvSpPr>
          <p:nvPr>
            <p:ph idx="1"/>
          </p:nvPr>
        </p:nvSpPr>
        <p:spPr>
          <a:xfrm>
            <a:off x="373224" y="1690688"/>
            <a:ext cx="6699380" cy="4486275"/>
          </a:xfrm>
        </p:spPr>
        <p:txBody>
          <a:bodyPr>
            <a:normAutofit/>
          </a:bodyPr>
          <a:lstStyle/>
          <a:p>
            <a:r>
              <a:rPr lang="en-US" dirty="0"/>
              <a:t>Issued in accordance with the requirements of the Police Reform and Social Responsibility Act 2011</a:t>
            </a:r>
          </a:p>
          <a:p>
            <a:r>
              <a:rPr lang="en-US" dirty="0"/>
              <a:t>Sets of the functions for:</a:t>
            </a:r>
          </a:p>
          <a:p>
            <a:pPr marL="0" indent="0">
              <a:buNone/>
            </a:pPr>
            <a:endParaRPr lang="en-US" dirty="0"/>
          </a:p>
          <a:p>
            <a:pPr lvl="1"/>
            <a:r>
              <a:rPr lang="en-US" dirty="0"/>
              <a:t>Police and Crime Commissioners </a:t>
            </a:r>
          </a:p>
          <a:p>
            <a:pPr lvl="1"/>
            <a:r>
              <a:rPr lang="en-US" dirty="0"/>
              <a:t>Mayor‘s Office for Policing and Crime (MOPC)</a:t>
            </a:r>
          </a:p>
          <a:p>
            <a:pPr lvl="1"/>
            <a:r>
              <a:rPr lang="en-US" dirty="0"/>
              <a:t>Chief Constables</a:t>
            </a:r>
          </a:p>
          <a:p>
            <a:pPr lvl="1"/>
            <a:r>
              <a:rPr lang="en-US" dirty="0"/>
              <a:t>Police and Crime Panels </a:t>
            </a:r>
          </a:p>
          <a:p>
            <a:pPr lvl="1"/>
            <a:r>
              <a:rPr lang="en-US" dirty="0"/>
              <a:t>London Assembly Police and Crime Panel</a:t>
            </a:r>
          </a:p>
          <a:p>
            <a:endParaRPr lang="en-GB" dirty="0"/>
          </a:p>
        </p:txBody>
      </p:sp>
      <p:pic>
        <p:nvPicPr>
          <p:cNvPr id="5" name="Picture 4">
            <a:extLst>
              <a:ext uri="{FF2B5EF4-FFF2-40B4-BE49-F238E27FC236}">
                <a16:creationId xmlns:a16="http://schemas.microsoft.com/office/drawing/2014/main" id="{C85041FF-0E41-407A-B2EC-C9D1EB77B0BA}"/>
              </a:ext>
            </a:extLst>
          </p:cNvPr>
          <p:cNvPicPr>
            <a:picLocks noChangeAspect="1"/>
          </p:cNvPicPr>
          <p:nvPr/>
        </p:nvPicPr>
        <p:blipFill>
          <a:blip r:embed="rId2"/>
          <a:stretch>
            <a:fillRect/>
          </a:stretch>
        </p:blipFill>
        <p:spPr>
          <a:xfrm>
            <a:off x="7155212" y="0"/>
            <a:ext cx="5036788" cy="6858000"/>
          </a:xfrm>
          <a:prstGeom prst="rect">
            <a:avLst/>
          </a:prstGeom>
          <a:ln w="28575">
            <a:solidFill>
              <a:schemeClr val="tx1"/>
            </a:solidFill>
          </a:ln>
        </p:spPr>
      </p:pic>
      <p:sp>
        <p:nvSpPr>
          <p:cNvPr id="7" name="Slide Number Placeholder 6">
            <a:extLst>
              <a:ext uri="{FF2B5EF4-FFF2-40B4-BE49-F238E27FC236}">
                <a16:creationId xmlns:a16="http://schemas.microsoft.com/office/drawing/2014/main" id="{DA1CF64D-94D4-41D0-8B8D-85EBFE007E74}"/>
              </a:ext>
            </a:extLst>
          </p:cNvPr>
          <p:cNvSpPr>
            <a:spLocks noGrp="1"/>
          </p:cNvSpPr>
          <p:nvPr>
            <p:ph type="sldNum" sz="quarter" idx="12"/>
          </p:nvPr>
        </p:nvSpPr>
        <p:spPr/>
        <p:txBody>
          <a:bodyPr/>
          <a:lstStyle/>
          <a:p>
            <a:fld id="{CAB6BE38-0ECA-45DB-B963-17D81CC0902E}" type="slidenum">
              <a:rPr lang="en-GB" smtClean="0"/>
              <a:t>8</a:t>
            </a:fld>
            <a:endParaRPr lang="en-GB"/>
          </a:p>
        </p:txBody>
      </p:sp>
    </p:spTree>
    <p:extLst>
      <p:ext uri="{BB962C8B-B14F-4D97-AF65-F5344CB8AC3E}">
        <p14:creationId xmlns:p14="http://schemas.microsoft.com/office/powerpoint/2010/main" val="307351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0543-317D-4113-9552-EB15C3402FB8}"/>
              </a:ext>
            </a:extLst>
          </p:cNvPr>
          <p:cNvSpPr>
            <a:spLocks noGrp="1"/>
          </p:cNvSpPr>
          <p:nvPr>
            <p:ph type="title"/>
          </p:nvPr>
        </p:nvSpPr>
        <p:spPr/>
        <p:txBody>
          <a:bodyPr/>
          <a:lstStyle/>
          <a:p>
            <a:r>
              <a:rPr lang="en-GB" dirty="0"/>
              <a:t>A nod to culture?</a:t>
            </a:r>
          </a:p>
        </p:txBody>
      </p:sp>
      <p:sp>
        <p:nvSpPr>
          <p:cNvPr id="3" name="Content Placeholder 2">
            <a:extLst>
              <a:ext uri="{FF2B5EF4-FFF2-40B4-BE49-F238E27FC236}">
                <a16:creationId xmlns:a16="http://schemas.microsoft.com/office/drawing/2014/main" id="{7A151D95-7D3A-4CDD-9A37-7E4708A2FFA8}"/>
              </a:ext>
            </a:extLst>
          </p:cNvPr>
          <p:cNvSpPr>
            <a:spLocks noGrp="1"/>
          </p:cNvSpPr>
          <p:nvPr>
            <p:ph idx="1"/>
          </p:nvPr>
        </p:nvSpPr>
        <p:spPr>
          <a:xfrm>
            <a:off x="838200" y="1825625"/>
            <a:ext cx="4781365" cy="4351338"/>
          </a:xfrm>
        </p:spPr>
        <p:txBody>
          <a:bodyPr/>
          <a:lstStyle/>
          <a:p>
            <a:r>
              <a:rPr lang="en-US" dirty="0"/>
              <a:t>“An effective, constructive working relationship is more likely to be achieved where communication and clarity of understanding are at their highest. Mutual understanding of, and respect for, each party‘s statutory functions will serve to enhance policing for local communities.”</a:t>
            </a:r>
          </a:p>
          <a:p>
            <a:endParaRPr lang="en-GB" dirty="0"/>
          </a:p>
        </p:txBody>
      </p:sp>
      <p:sp>
        <p:nvSpPr>
          <p:cNvPr id="4" name="TextBox 3">
            <a:extLst>
              <a:ext uri="{FF2B5EF4-FFF2-40B4-BE49-F238E27FC236}">
                <a16:creationId xmlns:a16="http://schemas.microsoft.com/office/drawing/2014/main" id="{E9818147-2409-4C2F-990E-99CF3E7040A0}"/>
              </a:ext>
            </a:extLst>
          </p:cNvPr>
          <p:cNvSpPr txBox="1"/>
          <p:nvPr/>
        </p:nvSpPr>
        <p:spPr>
          <a:xfrm>
            <a:off x="6572437" y="2305615"/>
            <a:ext cx="4589756" cy="2246769"/>
          </a:xfrm>
          <a:prstGeom prst="rect">
            <a:avLst/>
          </a:prstGeom>
          <a:solidFill>
            <a:srgbClr val="FFFF00"/>
          </a:solidFill>
          <a:ln w="28575">
            <a:solidFill>
              <a:schemeClr val="tx1"/>
            </a:solidFill>
          </a:ln>
        </p:spPr>
        <p:txBody>
          <a:bodyPr wrap="square" rtlCol="0">
            <a:spAutoFit/>
          </a:bodyPr>
          <a:lstStyle/>
          <a:p>
            <a:pPr algn="ctr"/>
            <a:r>
              <a:rPr lang="en-GB" sz="2800" dirty="0"/>
              <a:t>Communication and clarity of understanding at their highest</a:t>
            </a:r>
          </a:p>
          <a:p>
            <a:pPr algn="ctr"/>
            <a:endParaRPr lang="en-GB" sz="2800" dirty="0"/>
          </a:p>
          <a:p>
            <a:pPr algn="ctr"/>
            <a:r>
              <a:rPr lang="en-GB" sz="2800" dirty="0"/>
              <a:t>Mutual understanding and respect</a:t>
            </a:r>
          </a:p>
        </p:txBody>
      </p:sp>
      <p:sp>
        <p:nvSpPr>
          <p:cNvPr id="5" name="TextBox 4">
            <a:extLst>
              <a:ext uri="{FF2B5EF4-FFF2-40B4-BE49-F238E27FC236}">
                <a16:creationId xmlns:a16="http://schemas.microsoft.com/office/drawing/2014/main" id="{4FF90A41-D951-46D7-B66C-5E832A401EF2}"/>
              </a:ext>
            </a:extLst>
          </p:cNvPr>
          <p:cNvSpPr txBox="1"/>
          <p:nvPr/>
        </p:nvSpPr>
        <p:spPr>
          <a:xfrm>
            <a:off x="7954392" y="5832629"/>
            <a:ext cx="3133818" cy="369332"/>
          </a:xfrm>
          <a:prstGeom prst="rect">
            <a:avLst/>
          </a:prstGeom>
          <a:noFill/>
        </p:spPr>
        <p:txBody>
          <a:bodyPr wrap="square" rtlCol="0">
            <a:spAutoFit/>
          </a:bodyPr>
          <a:lstStyle/>
          <a:p>
            <a:r>
              <a:rPr lang="en-GB" dirty="0"/>
              <a:t>Article 2. Section 1</a:t>
            </a:r>
          </a:p>
        </p:txBody>
      </p:sp>
      <p:sp>
        <p:nvSpPr>
          <p:cNvPr id="6" name="Slide Number Placeholder 5">
            <a:extLst>
              <a:ext uri="{FF2B5EF4-FFF2-40B4-BE49-F238E27FC236}">
                <a16:creationId xmlns:a16="http://schemas.microsoft.com/office/drawing/2014/main" id="{C5DDEAA8-4E52-4725-9742-D20ECDB2B833}"/>
              </a:ext>
            </a:extLst>
          </p:cNvPr>
          <p:cNvSpPr>
            <a:spLocks noGrp="1"/>
          </p:cNvSpPr>
          <p:nvPr>
            <p:ph type="sldNum" sz="quarter" idx="12"/>
          </p:nvPr>
        </p:nvSpPr>
        <p:spPr/>
        <p:txBody>
          <a:bodyPr/>
          <a:lstStyle/>
          <a:p>
            <a:fld id="{CAB6BE38-0ECA-45DB-B963-17D81CC0902E}" type="slidenum">
              <a:rPr lang="en-GB" smtClean="0"/>
              <a:t>9</a:t>
            </a:fld>
            <a:endParaRPr lang="en-GB"/>
          </a:p>
        </p:txBody>
      </p:sp>
    </p:spTree>
    <p:extLst>
      <p:ext uri="{BB962C8B-B14F-4D97-AF65-F5344CB8AC3E}">
        <p14:creationId xmlns:p14="http://schemas.microsoft.com/office/powerpoint/2010/main" val="1397961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48929" y="629266"/>
            <a:ext cx="3505495" cy="1622321"/>
          </a:xfrm>
        </p:spPr>
        <p:txBody>
          <a:bodyPr>
            <a:normAutofit/>
          </a:bodyPr>
          <a:lstStyle/>
          <a:p>
            <a:r>
              <a:rPr lang="en-GB" dirty="0"/>
              <a:t>Legislative Framework</a:t>
            </a: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648930" y="2438400"/>
            <a:ext cx="3918731" cy="3917950"/>
          </a:xfrm>
        </p:spPr>
        <p:txBody>
          <a:bodyPr>
            <a:normAutofit/>
          </a:bodyPr>
          <a:lstStyle/>
          <a:p>
            <a:r>
              <a:rPr lang="en-GB" sz="2400" dirty="0"/>
              <a:t>The Act establishes PCCs</a:t>
            </a:r>
          </a:p>
          <a:p>
            <a:r>
              <a:rPr lang="en-GB" sz="2400" dirty="0"/>
              <a:t>Responsibility for the totality of policing within their area</a:t>
            </a:r>
          </a:p>
          <a:p>
            <a:r>
              <a:rPr lang="en-GB" sz="2400" dirty="0"/>
              <a:t>PCCs to hold Chief Constables to account for operational delivery in relation to the Home Secretary’s Strategic Policing Requirement</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with low confidence">
            <a:extLst>
              <a:ext uri="{FF2B5EF4-FFF2-40B4-BE49-F238E27FC236}">
                <a16:creationId xmlns:a16="http://schemas.microsoft.com/office/drawing/2014/main" id="{641A3B3D-363A-4067-B510-89C606B32A9F}"/>
              </a:ext>
            </a:extLst>
          </p:cNvPr>
          <p:cNvPicPr>
            <a:picLocks noChangeAspect="1"/>
          </p:cNvPicPr>
          <p:nvPr/>
        </p:nvPicPr>
        <p:blipFill>
          <a:blip r:embed="rId2"/>
          <a:stretch>
            <a:fillRect/>
          </a:stretch>
        </p:blipFill>
        <p:spPr>
          <a:xfrm>
            <a:off x="5405862" y="1305563"/>
            <a:ext cx="6019331" cy="4243628"/>
          </a:xfrm>
          <a:prstGeom prst="rect">
            <a:avLst/>
          </a:prstGeom>
          <a:effectLst/>
        </p:spPr>
      </p:pic>
      <p:sp>
        <p:nvSpPr>
          <p:cNvPr id="6" name="Slide Number Placeholder 5">
            <a:extLst>
              <a:ext uri="{FF2B5EF4-FFF2-40B4-BE49-F238E27FC236}">
                <a16:creationId xmlns:a16="http://schemas.microsoft.com/office/drawing/2014/main" id="{6A35E310-335D-4C91-AB41-D4BBB61E3768}"/>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10</a:t>
            </a:fld>
            <a:endParaRPr lang="en-GB">
              <a:solidFill>
                <a:srgbClr val="303030"/>
              </a:solidFill>
            </a:endParaRPr>
          </a:p>
        </p:txBody>
      </p:sp>
    </p:spTree>
    <p:extLst>
      <p:ext uri="{BB962C8B-B14F-4D97-AF65-F5344CB8AC3E}">
        <p14:creationId xmlns:p14="http://schemas.microsoft.com/office/powerpoint/2010/main" val="134123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2232252" y="633046"/>
            <a:ext cx="4463623" cy="1314996"/>
          </a:xfrm>
        </p:spPr>
        <p:txBody>
          <a:bodyPr anchor="b">
            <a:normAutofit/>
          </a:bodyPr>
          <a:lstStyle/>
          <a:p>
            <a:r>
              <a:rPr lang="en-GB">
                <a:solidFill>
                  <a:schemeClr val="bg1"/>
                </a:solidFill>
              </a:rPr>
              <a:t>Legislative Framework</a:t>
            </a: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1687387" y="2581086"/>
            <a:ext cx="4463623" cy="3501645"/>
          </a:xfrm>
        </p:spPr>
        <p:txBody>
          <a:bodyPr>
            <a:normAutofit/>
          </a:bodyPr>
          <a:lstStyle/>
          <a:p>
            <a:r>
              <a:rPr lang="en-GB" dirty="0">
                <a:solidFill>
                  <a:schemeClr val="bg1"/>
                </a:solidFill>
              </a:rPr>
              <a:t>Act does not impinge on the office of constable </a:t>
            </a:r>
          </a:p>
          <a:p>
            <a:r>
              <a:rPr lang="en-GB" dirty="0">
                <a:solidFill>
                  <a:schemeClr val="bg1"/>
                </a:solidFill>
              </a:rPr>
              <a:t>It is the will of Parliament that the office of constable shall not be open to political interference</a:t>
            </a:r>
          </a:p>
          <a:p>
            <a:endParaRPr lang="en-GB" dirty="0">
              <a:solidFill>
                <a:schemeClr val="bg1"/>
              </a:solidFill>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a:extLst>
              <a:ext uri="{FF2B5EF4-FFF2-40B4-BE49-F238E27FC236}">
                <a16:creationId xmlns:a16="http://schemas.microsoft.com/office/drawing/2014/main" id="{AA13CC94-DC94-4F7C-A19F-C7C0EF6CC995}"/>
              </a:ext>
            </a:extLst>
          </p:cNvPr>
          <p:cNvPicPr>
            <a:picLocks noChangeAspect="1"/>
          </p:cNvPicPr>
          <p:nvPr/>
        </p:nvPicPr>
        <p:blipFill rotWithShape="1">
          <a:blip r:embed="rId2"/>
          <a:srcRect l="3726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
        <p:nvSpPr>
          <p:cNvPr id="6" name="Slide Number Placeholder 5">
            <a:extLst>
              <a:ext uri="{FF2B5EF4-FFF2-40B4-BE49-F238E27FC236}">
                <a16:creationId xmlns:a16="http://schemas.microsoft.com/office/drawing/2014/main" id="{671FA81C-4933-4BC4-82CA-A57F262684E6}"/>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1B1B1B"/>
                </a:solidFill>
              </a:rPr>
              <a:pPr>
                <a:spcAft>
                  <a:spcPts val="600"/>
                </a:spcAft>
              </a:pPr>
              <a:t>11</a:t>
            </a:fld>
            <a:endParaRPr lang="en-GB">
              <a:solidFill>
                <a:srgbClr val="1B1B1B"/>
              </a:solidFill>
            </a:endParaRPr>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0204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30935" y="4018137"/>
            <a:ext cx="5071221" cy="2129586"/>
          </a:xfrm>
          <a:noFill/>
        </p:spPr>
        <p:txBody>
          <a:bodyPr anchor="t">
            <a:normAutofit/>
          </a:bodyPr>
          <a:lstStyle/>
          <a:p>
            <a:r>
              <a:rPr lang="en-GB" sz="4800">
                <a:solidFill>
                  <a:schemeClr val="bg1"/>
                </a:solidFill>
              </a:rPr>
              <a:t>Legislative Framework</a:t>
            </a:r>
          </a:p>
        </p:txBody>
      </p:sp>
      <p:pic>
        <p:nvPicPr>
          <p:cNvPr id="5" name="Picture 4">
            <a:extLst>
              <a:ext uri="{FF2B5EF4-FFF2-40B4-BE49-F238E27FC236}">
                <a16:creationId xmlns:a16="http://schemas.microsoft.com/office/drawing/2014/main" id="{A59BE47B-EDAC-406A-ABD1-1E4894DACF30}"/>
              </a:ext>
            </a:extLst>
          </p:cNvPr>
          <p:cNvPicPr>
            <a:picLocks noChangeAspect="1"/>
          </p:cNvPicPr>
          <p:nvPr/>
        </p:nvPicPr>
        <p:blipFill>
          <a:blip r:embed="rId2"/>
          <a:stretch>
            <a:fillRect/>
          </a:stretch>
        </p:blipFill>
        <p:spPr>
          <a:xfrm>
            <a:off x="631359" y="908094"/>
            <a:ext cx="10843065" cy="2684617"/>
          </a:xfrm>
          <a:prstGeom prst="rect">
            <a:avLst/>
          </a:prstGeom>
        </p:spPr>
      </p:pic>
      <p:grpSp>
        <p:nvGrpSpPr>
          <p:cNvPr id="39" name="Group 38">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40" name="Straight Connector 39">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Slide Number Placeholder 5">
            <a:extLst>
              <a:ext uri="{FF2B5EF4-FFF2-40B4-BE49-F238E27FC236}">
                <a16:creationId xmlns:a16="http://schemas.microsoft.com/office/drawing/2014/main" id="{CC1DD819-9459-4C92-9F5D-4613F0A40BD2}"/>
              </a:ext>
            </a:extLst>
          </p:cNvPr>
          <p:cNvSpPr>
            <a:spLocks noGrp="1"/>
          </p:cNvSpPr>
          <p:nvPr>
            <p:ph type="sldNum" sz="quarter" idx="12"/>
          </p:nvPr>
        </p:nvSpPr>
        <p:spPr>
          <a:xfrm>
            <a:off x="0" y="6309360"/>
            <a:ext cx="640080" cy="548640"/>
          </a:xfrm>
        </p:spPr>
        <p:txBody>
          <a:bodyPr>
            <a:normAutofit/>
          </a:bodyPr>
          <a:lstStyle/>
          <a:p>
            <a:pPr algn="ctr">
              <a:spcAft>
                <a:spcPts val="600"/>
              </a:spcAft>
            </a:pPr>
            <a:fld id="{CAB6BE38-0ECA-45DB-B963-17D81CC0902E}" type="slidenum">
              <a:rPr lang="en-GB">
                <a:solidFill>
                  <a:schemeClr val="bg1"/>
                </a:solidFill>
              </a:rPr>
              <a:pPr algn="ctr">
                <a:spcAft>
                  <a:spcPts val="600"/>
                </a:spcAft>
              </a:pPr>
              <a:t>12</a:t>
            </a:fld>
            <a:endParaRPr lang="en-GB">
              <a:solidFill>
                <a:schemeClr val="bg1"/>
              </a:solidFill>
            </a:endParaRPr>
          </a:p>
        </p:txBody>
      </p:sp>
      <p:sp>
        <p:nvSpPr>
          <p:cNvPr id="45" name="Oval 44">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4342377" y="3982481"/>
            <a:ext cx="7636599" cy="2533583"/>
          </a:xfrm>
          <a:noFill/>
        </p:spPr>
        <p:txBody>
          <a:bodyPr anchor="t">
            <a:noAutofit/>
          </a:bodyPr>
          <a:lstStyle/>
          <a:p>
            <a:r>
              <a:rPr lang="en-GB" sz="2400" dirty="0">
                <a:solidFill>
                  <a:schemeClr val="bg1"/>
                </a:solidFill>
              </a:rPr>
              <a:t>PCC and Chief Constables are established in law as “corporations sole”</a:t>
            </a:r>
          </a:p>
          <a:p>
            <a:r>
              <a:rPr lang="en-GB" sz="2400" dirty="0">
                <a:solidFill>
                  <a:schemeClr val="bg1"/>
                </a:solidFill>
              </a:rPr>
              <a:t>Both can employ staff and hold funds</a:t>
            </a:r>
          </a:p>
          <a:p>
            <a:r>
              <a:rPr lang="en-GB" sz="2400" dirty="0">
                <a:solidFill>
                  <a:schemeClr val="bg1"/>
                </a:solidFill>
              </a:rPr>
              <a:t>Chief Constables: charged with impartial direction and control of all constables</a:t>
            </a:r>
          </a:p>
          <a:p>
            <a:r>
              <a:rPr lang="en-GB" sz="2400" dirty="0">
                <a:solidFill>
                  <a:schemeClr val="bg1"/>
                </a:solidFill>
              </a:rPr>
              <a:t>PCC staff accountable to the office holder</a:t>
            </a:r>
          </a:p>
        </p:txBody>
      </p:sp>
    </p:spTree>
    <p:extLst>
      <p:ext uri="{BB962C8B-B14F-4D97-AF65-F5344CB8AC3E}">
        <p14:creationId xmlns:p14="http://schemas.microsoft.com/office/powerpoint/2010/main" val="299457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D41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Legislative Framework</a:t>
            </a:r>
          </a:p>
        </p:txBody>
      </p:sp>
      <p:pic>
        <p:nvPicPr>
          <p:cNvPr id="5" name="Picture 4">
            <a:extLst>
              <a:ext uri="{FF2B5EF4-FFF2-40B4-BE49-F238E27FC236}">
                <a16:creationId xmlns:a16="http://schemas.microsoft.com/office/drawing/2014/main" id="{EDC06B76-D5A0-4365-A406-5C0D7103BABE}"/>
              </a:ext>
            </a:extLst>
          </p:cNvPr>
          <p:cNvPicPr>
            <a:picLocks noChangeAspect="1"/>
          </p:cNvPicPr>
          <p:nvPr/>
        </p:nvPicPr>
        <p:blipFill rotWithShape="1">
          <a:blip r:embed="rId2"/>
          <a:srcRect r="-2" b="12436"/>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8029319" y="917725"/>
            <a:ext cx="3424739" cy="5016544"/>
          </a:xfrm>
        </p:spPr>
        <p:txBody>
          <a:bodyPr anchor="ctr">
            <a:normAutofit/>
          </a:bodyPr>
          <a:lstStyle/>
          <a:p>
            <a:r>
              <a:rPr lang="en-GB" sz="2400" dirty="0">
                <a:solidFill>
                  <a:srgbClr val="FFFFFF"/>
                </a:solidFill>
              </a:rPr>
              <a:t>Public accountability for the police service lays with the PCC on behalf of the electorate</a:t>
            </a:r>
          </a:p>
          <a:p>
            <a:r>
              <a:rPr lang="en-GB" sz="2400" dirty="0">
                <a:solidFill>
                  <a:srgbClr val="FFFFFF"/>
                </a:solidFill>
              </a:rPr>
              <a:t>PCC has the mandate of the people</a:t>
            </a:r>
          </a:p>
          <a:p>
            <a:r>
              <a:rPr lang="en-GB" sz="2400" dirty="0">
                <a:solidFill>
                  <a:srgbClr val="FFFFFF"/>
                </a:solidFill>
              </a:rPr>
              <a:t>Chief Constable is accountable to their PCC</a:t>
            </a:r>
          </a:p>
          <a:p>
            <a:r>
              <a:rPr lang="en-GB" sz="2400" dirty="0">
                <a:solidFill>
                  <a:srgbClr val="FFFFFF"/>
                </a:solidFill>
              </a:rPr>
              <a:t>Police and Crime Panel is empowered to maintain regular checks and balance on the PCC</a:t>
            </a:r>
          </a:p>
        </p:txBody>
      </p:sp>
      <p:sp>
        <p:nvSpPr>
          <p:cNvPr id="6" name="Slide Number Placeholder 5">
            <a:extLst>
              <a:ext uri="{FF2B5EF4-FFF2-40B4-BE49-F238E27FC236}">
                <a16:creationId xmlns:a16="http://schemas.microsoft.com/office/drawing/2014/main" id="{77D59DF7-F9DF-4457-98C7-090069B7CCE0}"/>
              </a:ext>
            </a:extLst>
          </p:cNvPr>
          <p:cNvSpPr>
            <a:spLocks noGrp="1"/>
          </p:cNvSpPr>
          <p:nvPr>
            <p:ph type="sldNum" sz="quarter" idx="12"/>
          </p:nvPr>
        </p:nvSpPr>
        <p:spPr>
          <a:xfrm>
            <a:off x="10480391" y="6535157"/>
            <a:ext cx="973667" cy="274320"/>
          </a:xfrm>
        </p:spPr>
        <p:txBody>
          <a:bodyPr>
            <a:normAutofit/>
          </a:bodyPr>
          <a:lstStyle/>
          <a:p>
            <a:pPr>
              <a:spcAft>
                <a:spcPts val="600"/>
              </a:spcAft>
            </a:pPr>
            <a:fld id="{CAB6BE38-0ECA-45DB-B963-17D81CC0902E}" type="slidenum">
              <a:rPr lang="en-GB" sz="1050">
                <a:solidFill>
                  <a:schemeClr val="tx1">
                    <a:lumMod val="50000"/>
                    <a:lumOff val="50000"/>
                  </a:schemeClr>
                </a:solidFill>
              </a:rPr>
              <a:pPr>
                <a:spcAft>
                  <a:spcPts val="600"/>
                </a:spcAft>
              </a:pPr>
              <a:t>13</a:t>
            </a:fld>
            <a:endParaRPr lang="en-GB" sz="1050">
              <a:solidFill>
                <a:schemeClr val="tx1">
                  <a:lumMod val="50000"/>
                  <a:lumOff val="50000"/>
                </a:schemeClr>
              </a:solidFill>
            </a:endParaRPr>
          </a:p>
        </p:txBody>
      </p:sp>
    </p:spTree>
    <p:extLst>
      <p:ext uri="{BB962C8B-B14F-4D97-AF65-F5344CB8AC3E}">
        <p14:creationId xmlns:p14="http://schemas.microsoft.com/office/powerpoint/2010/main" val="3233917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48929" y="629266"/>
            <a:ext cx="3505495" cy="1622321"/>
          </a:xfrm>
        </p:spPr>
        <p:txBody>
          <a:bodyPr>
            <a:normAutofit/>
          </a:bodyPr>
          <a:lstStyle/>
          <a:p>
            <a:r>
              <a:rPr lang="en-GB" dirty="0"/>
              <a:t>The PCC</a:t>
            </a: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648931" y="2332654"/>
            <a:ext cx="3707532" cy="3891166"/>
          </a:xfrm>
        </p:spPr>
        <p:txBody>
          <a:bodyPr>
            <a:normAutofit/>
          </a:bodyPr>
          <a:lstStyle/>
          <a:p>
            <a:r>
              <a:rPr lang="en-US" sz="2400" dirty="0"/>
              <a:t>Statutory duty and electoral mandate to hold the police to account on behalf of the public</a:t>
            </a:r>
          </a:p>
          <a:p>
            <a:r>
              <a:rPr lang="en-US" sz="2400" dirty="0"/>
              <a:t> Recipient of all funding related to policing and crime reduction and all funding for a force must come via the PCC</a:t>
            </a:r>
            <a:endParaRPr lang="en-GB" sz="24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D3642B8-AFBB-4E05-8DAA-3328548540F2}"/>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303030"/>
                </a:solidFill>
              </a:rPr>
              <a:pPr>
                <a:spcAft>
                  <a:spcPts val="600"/>
                </a:spcAft>
              </a:pPr>
              <a:t>14</a:t>
            </a:fld>
            <a:endParaRPr lang="en-GB" dirty="0">
              <a:solidFill>
                <a:srgbClr val="303030"/>
              </a:solidFill>
            </a:endParaRPr>
          </a:p>
        </p:txBody>
      </p:sp>
      <p:pic>
        <p:nvPicPr>
          <p:cNvPr id="5" name="Picture 4">
            <a:extLst>
              <a:ext uri="{FF2B5EF4-FFF2-40B4-BE49-F238E27FC236}">
                <a16:creationId xmlns:a16="http://schemas.microsoft.com/office/drawing/2014/main" id="{2E4A51F5-A37A-8B32-2D99-FD217D05AC67}"/>
              </a:ext>
            </a:extLst>
          </p:cNvPr>
          <p:cNvPicPr>
            <a:picLocks noChangeAspect="1"/>
          </p:cNvPicPr>
          <p:nvPr/>
        </p:nvPicPr>
        <p:blipFill>
          <a:blip r:embed="rId2"/>
          <a:stretch>
            <a:fillRect/>
          </a:stretch>
        </p:blipFill>
        <p:spPr>
          <a:xfrm>
            <a:off x="5167503" y="1193764"/>
            <a:ext cx="6496050" cy="4467225"/>
          </a:xfrm>
          <a:prstGeom prst="rect">
            <a:avLst/>
          </a:prstGeom>
        </p:spPr>
      </p:pic>
      <p:sp>
        <p:nvSpPr>
          <p:cNvPr id="7" name="TextBox 6">
            <a:extLst>
              <a:ext uri="{FF2B5EF4-FFF2-40B4-BE49-F238E27FC236}">
                <a16:creationId xmlns:a16="http://schemas.microsoft.com/office/drawing/2014/main" id="{2F98974E-D7D5-6EC1-251F-97A784539FC8}"/>
              </a:ext>
            </a:extLst>
          </p:cNvPr>
          <p:cNvSpPr txBox="1"/>
          <p:nvPr/>
        </p:nvSpPr>
        <p:spPr>
          <a:xfrm>
            <a:off x="5284269" y="5755907"/>
            <a:ext cx="6258800" cy="369332"/>
          </a:xfrm>
          <a:prstGeom prst="rect">
            <a:avLst/>
          </a:prstGeom>
          <a:noFill/>
        </p:spPr>
        <p:txBody>
          <a:bodyPr wrap="square" rtlCol="0">
            <a:spAutoFit/>
          </a:bodyPr>
          <a:lstStyle/>
          <a:p>
            <a:r>
              <a:rPr lang="en-GB" dirty="0"/>
              <a:t>SW Police and Crime Commissioner Emma Wools</a:t>
            </a:r>
          </a:p>
        </p:txBody>
      </p:sp>
    </p:spTree>
    <p:extLst>
      <p:ext uri="{BB962C8B-B14F-4D97-AF65-F5344CB8AC3E}">
        <p14:creationId xmlns:p14="http://schemas.microsoft.com/office/powerpoint/2010/main" val="993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0E72F-0B69-45BF-87AE-D0A698B27903}"/>
              </a:ext>
            </a:extLst>
          </p:cNvPr>
          <p:cNvSpPr>
            <a:spLocks noGrp="1"/>
          </p:cNvSpPr>
          <p:nvPr>
            <p:ph type="title"/>
          </p:nvPr>
        </p:nvSpPr>
        <p:spPr/>
        <p:txBody>
          <a:bodyPr/>
          <a:lstStyle/>
          <a:p>
            <a:r>
              <a:rPr lang="en-GB" dirty="0"/>
              <a:t>The Chief Constable</a:t>
            </a:r>
          </a:p>
        </p:txBody>
      </p:sp>
      <p:sp>
        <p:nvSpPr>
          <p:cNvPr id="3" name="Content Placeholder 2">
            <a:extLst>
              <a:ext uri="{FF2B5EF4-FFF2-40B4-BE49-F238E27FC236}">
                <a16:creationId xmlns:a16="http://schemas.microsoft.com/office/drawing/2014/main" id="{74E002D6-187E-4C9D-8583-400D9666AACA}"/>
              </a:ext>
            </a:extLst>
          </p:cNvPr>
          <p:cNvSpPr>
            <a:spLocks noGrp="1"/>
          </p:cNvSpPr>
          <p:nvPr>
            <p:ph idx="1"/>
          </p:nvPr>
        </p:nvSpPr>
        <p:spPr>
          <a:xfrm>
            <a:off x="838200" y="1825625"/>
            <a:ext cx="5547064" cy="4351338"/>
          </a:xfrm>
        </p:spPr>
        <p:txBody>
          <a:bodyPr>
            <a:normAutofit fontScale="92500"/>
          </a:bodyPr>
          <a:lstStyle/>
          <a:p>
            <a:r>
              <a:rPr lang="en-GB" dirty="0"/>
              <a:t>Responsible for maintaining the Queen’s Peace</a:t>
            </a:r>
          </a:p>
          <a:p>
            <a:r>
              <a:rPr lang="en-GB" dirty="0"/>
              <a:t>Direction and control over officers and staff</a:t>
            </a:r>
          </a:p>
          <a:p>
            <a:r>
              <a:rPr lang="en-GB" dirty="0"/>
              <a:t>Is appointed by the PCC (not London)</a:t>
            </a:r>
          </a:p>
          <a:p>
            <a:r>
              <a:rPr lang="en-GB" dirty="0"/>
              <a:t>Accountable to the law for the exercise of police powers</a:t>
            </a:r>
          </a:p>
          <a:p>
            <a:r>
              <a:rPr lang="en-GB" dirty="0"/>
              <a:t>Accountable to the PCC for efficient and effective policing, and management of resources</a:t>
            </a:r>
          </a:p>
        </p:txBody>
      </p:sp>
      <p:sp>
        <p:nvSpPr>
          <p:cNvPr id="5" name="TextBox 4">
            <a:extLst>
              <a:ext uri="{FF2B5EF4-FFF2-40B4-BE49-F238E27FC236}">
                <a16:creationId xmlns:a16="http://schemas.microsoft.com/office/drawing/2014/main" id="{42EBA366-36C2-45CF-9110-E11CD107E776}"/>
              </a:ext>
            </a:extLst>
          </p:cNvPr>
          <p:cNvSpPr txBox="1"/>
          <p:nvPr/>
        </p:nvSpPr>
        <p:spPr>
          <a:xfrm>
            <a:off x="6824203" y="4237971"/>
            <a:ext cx="4818355" cy="1938992"/>
          </a:xfrm>
          <a:prstGeom prst="rect">
            <a:avLst/>
          </a:prstGeom>
          <a:solidFill>
            <a:srgbClr val="FFFF00"/>
          </a:solidFill>
          <a:ln w="19050">
            <a:solidFill>
              <a:schemeClr val="tx1"/>
            </a:solidFill>
          </a:ln>
        </p:spPr>
        <p:txBody>
          <a:bodyPr wrap="square">
            <a:spAutoFit/>
          </a:bodyPr>
          <a:lstStyle/>
          <a:p>
            <a:pPr algn="ctr"/>
            <a:r>
              <a:rPr lang="en-US" sz="2400" dirty="0"/>
              <a:t>“At all times the Chief Constable, their constables and staff, remain operationally independent in the service of the communities that they serve.” [s.22]</a:t>
            </a:r>
            <a:endParaRPr lang="en-GB" sz="2400" dirty="0"/>
          </a:p>
        </p:txBody>
      </p:sp>
      <p:sp>
        <p:nvSpPr>
          <p:cNvPr id="6" name="Slide Number Placeholder 5">
            <a:extLst>
              <a:ext uri="{FF2B5EF4-FFF2-40B4-BE49-F238E27FC236}">
                <a16:creationId xmlns:a16="http://schemas.microsoft.com/office/drawing/2014/main" id="{23818574-0E4C-4E84-AC90-C3AB549D75F0}"/>
              </a:ext>
            </a:extLst>
          </p:cNvPr>
          <p:cNvSpPr>
            <a:spLocks noGrp="1"/>
          </p:cNvSpPr>
          <p:nvPr>
            <p:ph type="sldNum" sz="quarter" idx="12"/>
          </p:nvPr>
        </p:nvSpPr>
        <p:spPr/>
        <p:txBody>
          <a:bodyPr/>
          <a:lstStyle/>
          <a:p>
            <a:fld id="{CAB6BE38-0ECA-45DB-B963-17D81CC0902E}" type="slidenum">
              <a:rPr lang="en-GB" smtClean="0"/>
              <a:t>15</a:t>
            </a:fld>
            <a:endParaRPr lang="en-GB"/>
          </a:p>
        </p:txBody>
      </p:sp>
      <p:pic>
        <p:nvPicPr>
          <p:cNvPr id="4" name="Picture 3">
            <a:extLst>
              <a:ext uri="{FF2B5EF4-FFF2-40B4-BE49-F238E27FC236}">
                <a16:creationId xmlns:a16="http://schemas.microsoft.com/office/drawing/2014/main" id="{F0B917F5-D311-7B06-7F77-0C0E7DEBC113}"/>
              </a:ext>
            </a:extLst>
          </p:cNvPr>
          <p:cNvPicPr>
            <a:picLocks noChangeAspect="1"/>
          </p:cNvPicPr>
          <p:nvPr/>
        </p:nvPicPr>
        <p:blipFill>
          <a:blip r:embed="rId2"/>
          <a:stretch>
            <a:fillRect/>
          </a:stretch>
        </p:blipFill>
        <p:spPr>
          <a:xfrm>
            <a:off x="6546628" y="514350"/>
            <a:ext cx="5238750" cy="2914650"/>
          </a:xfrm>
          <a:prstGeom prst="rect">
            <a:avLst/>
          </a:prstGeom>
        </p:spPr>
      </p:pic>
      <p:sp>
        <p:nvSpPr>
          <p:cNvPr id="7" name="TextBox 6">
            <a:extLst>
              <a:ext uri="{FF2B5EF4-FFF2-40B4-BE49-F238E27FC236}">
                <a16:creationId xmlns:a16="http://schemas.microsoft.com/office/drawing/2014/main" id="{CCC32215-FAD7-4ACC-0231-E3AC5CB3069E}"/>
              </a:ext>
            </a:extLst>
          </p:cNvPr>
          <p:cNvSpPr txBox="1"/>
          <p:nvPr/>
        </p:nvSpPr>
        <p:spPr>
          <a:xfrm>
            <a:off x="6641432" y="3429000"/>
            <a:ext cx="5082139" cy="369332"/>
          </a:xfrm>
          <a:prstGeom prst="rect">
            <a:avLst/>
          </a:prstGeom>
          <a:noFill/>
        </p:spPr>
        <p:txBody>
          <a:bodyPr wrap="square" rtlCol="0">
            <a:spAutoFit/>
          </a:bodyPr>
          <a:lstStyle/>
          <a:p>
            <a:r>
              <a:rPr lang="en-GB" dirty="0"/>
              <a:t>Chief Constable Jeremy Vaughan</a:t>
            </a:r>
          </a:p>
        </p:txBody>
      </p:sp>
    </p:spTree>
    <p:extLst>
      <p:ext uri="{BB962C8B-B14F-4D97-AF65-F5344CB8AC3E}">
        <p14:creationId xmlns:p14="http://schemas.microsoft.com/office/powerpoint/2010/main" val="141276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p:txBody>
          <a:bodyPr/>
          <a:lstStyle/>
          <a:p>
            <a:r>
              <a:rPr lang="en-GB" dirty="0"/>
              <a:t>The Panel</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565844"/>
          </a:xfrm>
        </p:spPr>
        <p:txBody>
          <a:bodyPr>
            <a:normAutofit/>
          </a:bodyPr>
          <a:lstStyle/>
          <a:p>
            <a:r>
              <a:rPr lang="en-GB" dirty="0"/>
              <a:t>Responsible for checks and balances on the PCC</a:t>
            </a:r>
          </a:p>
          <a:p>
            <a:r>
              <a:rPr lang="en-GB" dirty="0"/>
              <a:t>Does not scrutinise the Chief Constable</a:t>
            </a:r>
          </a:p>
          <a:p>
            <a:r>
              <a:rPr lang="en-GB" dirty="0"/>
              <a:t>There both to challenge and support the PCC</a:t>
            </a:r>
          </a:p>
          <a:p>
            <a:r>
              <a:rPr lang="en-GB" dirty="0"/>
              <a:t>Power of veto of the PCC’s proposed precept</a:t>
            </a:r>
          </a:p>
          <a:p>
            <a:r>
              <a:rPr lang="en-GB" dirty="0"/>
              <a:t>Power of veto of proposed Candidate for Chief Constable</a:t>
            </a:r>
          </a:p>
          <a:p>
            <a:endParaRPr lang="en-GB" dirty="0"/>
          </a:p>
        </p:txBody>
      </p:sp>
      <p:sp>
        <p:nvSpPr>
          <p:cNvPr id="6" name="Slide Number Placeholder 5">
            <a:extLst>
              <a:ext uri="{FF2B5EF4-FFF2-40B4-BE49-F238E27FC236}">
                <a16:creationId xmlns:a16="http://schemas.microsoft.com/office/drawing/2014/main" id="{381B58F3-D890-4B48-ADF9-2B4885FB01D0}"/>
              </a:ext>
            </a:extLst>
          </p:cNvPr>
          <p:cNvSpPr>
            <a:spLocks noGrp="1"/>
          </p:cNvSpPr>
          <p:nvPr>
            <p:ph type="sldNum" sz="quarter" idx="12"/>
          </p:nvPr>
        </p:nvSpPr>
        <p:spPr/>
        <p:txBody>
          <a:bodyPr/>
          <a:lstStyle/>
          <a:p>
            <a:fld id="{CAB6BE38-0ECA-45DB-B963-17D81CC0902E}" type="slidenum">
              <a:rPr lang="en-GB" smtClean="0"/>
              <a:t>16</a:t>
            </a:fld>
            <a:endParaRPr lang="en-GB"/>
          </a:p>
        </p:txBody>
      </p:sp>
      <p:pic>
        <p:nvPicPr>
          <p:cNvPr id="5" name="Picture 4">
            <a:extLst>
              <a:ext uri="{FF2B5EF4-FFF2-40B4-BE49-F238E27FC236}">
                <a16:creationId xmlns:a16="http://schemas.microsoft.com/office/drawing/2014/main" id="{B8C20595-0211-4F2C-9311-69B793087726}"/>
              </a:ext>
            </a:extLst>
          </p:cNvPr>
          <p:cNvPicPr>
            <a:picLocks noChangeAspect="1"/>
          </p:cNvPicPr>
          <p:nvPr/>
        </p:nvPicPr>
        <p:blipFill>
          <a:blip r:embed="rId2"/>
          <a:stretch>
            <a:fillRect/>
          </a:stretch>
        </p:blipFill>
        <p:spPr>
          <a:xfrm>
            <a:off x="6613654" y="546117"/>
            <a:ext cx="3993891" cy="2662594"/>
          </a:xfrm>
          <a:prstGeom prst="rect">
            <a:avLst/>
          </a:prstGeom>
        </p:spPr>
      </p:pic>
      <p:pic>
        <p:nvPicPr>
          <p:cNvPr id="8" name="Picture 7">
            <a:extLst>
              <a:ext uri="{FF2B5EF4-FFF2-40B4-BE49-F238E27FC236}">
                <a16:creationId xmlns:a16="http://schemas.microsoft.com/office/drawing/2014/main" id="{363D2F06-327C-49CE-A751-81C65D3A819D}"/>
              </a:ext>
            </a:extLst>
          </p:cNvPr>
          <p:cNvPicPr>
            <a:picLocks noChangeAspect="1"/>
          </p:cNvPicPr>
          <p:nvPr/>
        </p:nvPicPr>
        <p:blipFill>
          <a:blip r:embed="rId3"/>
          <a:stretch>
            <a:fillRect/>
          </a:stretch>
        </p:blipFill>
        <p:spPr>
          <a:xfrm>
            <a:off x="6096000" y="3317033"/>
            <a:ext cx="5080810" cy="2822672"/>
          </a:xfrm>
          <a:prstGeom prst="rect">
            <a:avLst/>
          </a:prstGeom>
        </p:spPr>
      </p:pic>
    </p:spTree>
    <p:extLst>
      <p:ext uri="{BB962C8B-B14F-4D97-AF65-F5344CB8AC3E}">
        <p14:creationId xmlns:p14="http://schemas.microsoft.com/office/powerpoint/2010/main" val="4216043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p:txBody>
          <a:bodyPr/>
          <a:lstStyle/>
          <a:p>
            <a:r>
              <a:rPr lang="en-GB" dirty="0"/>
              <a:t>The Panel</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351338"/>
          </a:xfrm>
        </p:spPr>
        <p:txBody>
          <a:bodyPr>
            <a:normAutofit/>
          </a:bodyPr>
          <a:lstStyle/>
          <a:p>
            <a:r>
              <a:rPr lang="en-GB" dirty="0"/>
              <a:t>Can ask HMIC for a view if PCC intends to dismiss a Chief Constable</a:t>
            </a:r>
          </a:p>
          <a:p>
            <a:r>
              <a:rPr lang="en-GB" dirty="0"/>
              <a:t>Review the draft Crime Plan</a:t>
            </a:r>
          </a:p>
          <a:p>
            <a:r>
              <a:rPr lang="en-GB" dirty="0"/>
              <a:t>Review PCC’s Annual Report at a public meeting (PCC must attend)</a:t>
            </a:r>
          </a:p>
          <a:p>
            <a:r>
              <a:rPr lang="en-GB" dirty="0"/>
              <a:t>Power to appoint an acting PCC and lower-level complaints</a:t>
            </a:r>
          </a:p>
          <a:p>
            <a:endParaRPr lang="en-GB" dirty="0"/>
          </a:p>
        </p:txBody>
      </p:sp>
      <p:sp>
        <p:nvSpPr>
          <p:cNvPr id="4" name="Slide Number Placeholder 3">
            <a:extLst>
              <a:ext uri="{FF2B5EF4-FFF2-40B4-BE49-F238E27FC236}">
                <a16:creationId xmlns:a16="http://schemas.microsoft.com/office/drawing/2014/main" id="{12B281E3-1408-4325-9142-6C14035993D2}"/>
              </a:ext>
            </a:extLst>
          </p:cNvPr>
          <p:cNvSpPr>
            <a:spLocks noGrp="1"/>
          </p:cNvSpPr>
          <p:nvPr>
            <p:ph type="sldNum" sz="quarter" idx="12"/>
          </p:nvPr>
        </p:nvSpPr>
        <p:spPr/>
        <p:txBody>
          <a:bodyPr/>
          <a:lstStyle/>
          <a:p>
            <a:fld id="{CAB6BE38-0ECA-45DB-B963-17D81CC0902E}" type="slidenum">
              <a:rPr lang="en-GB" smtClean="0"/>
              <a:t>17</a:t>
            </a:fld>
            <a:endParaRPr lang="en-GB"/>
          </a:p>
        </p:txBody>
      </p:sp>
      <p:pic>
        <p:nvPicPr>
          <p:cNvPr id="7" name="Picture 6">
            <a:extLst>
              <a:ext uri="{FF2B5EF4-FFF2-40B4-BE49-F238E27FC236}">
                <a16:creationId xmlns:a16="http://schemas.microsoft.com/office/drawing/2014/main" id="{8DB5D0D6-1165-E83F-F2A6-7CCFFC815226}"/>
              </a:ext>
            </a:extLst>
          </p:cNvPr>
          <p:cNvPicPr>
            <a:picLocks noChangeAspect="1"/>
          </p:cNvPicPr>
          <p:nvPr/>
        </p:nvPicPr>
        <p:blipFill>
          <a:blip r:embed="rId2"/>
          <a:stretch>
            <a:fillRect/>
          </a:stretch>
        </p:blipFill>
        <p:spPr>
          <a:xfrm>
            <a:off x="7000929" y="248803"/>
            <a:ext cx="4443471" cy="62901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74355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a:xfrm>
            <a:off x="838200" y="136525"/>
            <a:ext cx="5982478" cy="1554163"/>
          </a:xfrm>
        </p:spPr>
        <p:txBody>
          <a:bodyPr/>
          <a:lstStyle/>
          <a:p>
            <a:r>
              <a:rPr lang="en-GB" dirty="0"/>
              <a:t>The Panel and Operational Matters</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351338"/>
          </a:xfrm>
        </p:spPr>
        <p:txBody>
          <a:bodyPr>
            <a:normAutofit/>
          </a:bodyPr>
          <a:lstStyle/>
          <a:p>
            <a:r>
              <a:rPr lang="en-GB" dirty="0"/>
              <a:t>Chief retains responsibility for operational matters</a:t>
            </a:r>
          </a:p>
          <a:p>
            <a:r>
              <a:rPr lang="en-GB" dirty="0"/>
              <a:t>If the Panel scrutinises the PCC on operational matters the Chief may be invited to attend with the PCC to provide factual accounts and clarity</a:t>
            </a:r>
          </a:p>
          <a:p>
            <a:r>
              <a:rPr lang="en-GB" dirty="0"/>
              <a:t>The accountability of the Chief Constable remains firmly to the PCC and not to the Panel.</a:t>
            </a:r>
          </a:p>
        </p:txBody>
      </p:sp>
      <p:sp>
        <p:nvSpPr>
          <p:cNvPr id="4" name="Slide Number Placeholder 3">
            <a:extLst>
              <a:ext uri="{FF2B5EF4-FFF2-40B4-BE49-F238E27FC236}">
                <a16:creationId xmlns:a16="http://schemas.microsoft.com/office/drawing/2014/main" id="{12B281E3-1408-4325-9142-6C14035993D2}"/>
              </a:ext>
            </a:extLst>
          </p:cNvPr>
          <p:cNvSpPr>
            <a:spLocks noGrp="1"/>
          </p:cNvSpPr>
          <p:nvPr>
            <p:ph type="sldNum" sz="quarter" idx="12"/>
          </p:nvPr>
        </p:nvSpPr>
        <p:spPr/>
        <p:txBody>
          <a:bodyPr/>
          <a:lstStyle/>
          <a:p>
            <a:fld id="{CAB6BE38-0ECA-45DB-B963-17D81CC0902E}" type="slidenum">
              <a:rPr lang="en-GB" smtClean="0"/>
              <a:t>18</a:t>
            </a:fld>
            <a:endParaRPr lang="en-GB"/>
          </a:p>
        </p:txBody>
      </p:sp>
      <p:pic>
        <p:nvPicPr>
          <p:cNvPr id="6" name="Picture 5">
            <a:extLst>
              <a:ext uri="{FF2B5EF4-FFF2-40B4-BE49-F238E27FC236}">
                <a16:creationId xmlns:a16="http://schemas.microsoft.com/office/drawing/2014/main" id="{43750DB6-519D-476B-8AE8-2A199B36368C}"/>
              </a:ext>
            </a:extLst>
          </p:cNvPr>
          <p:cNvPicPr>
            <a:picLocks noChangeAspect="1"/>
          </p:cNvPicPr>
          <p:nvPr/>
        </p:nvPicPr>
        <p:blipFill>
          <a:blip r:embed="rId2"/>
          <a:stretch>
            <a:fillRect/>
          </a:stretch>
        </p:blipFill>
        <p:spPr>
          <a:xfrm>
            <a:off x="6656711" y="136525"/>
            <a:ext cx="4943475" cy="6419850"/>
          </a:xfrm>
          <a:prstGeom prst="rect">
            <a:avLst/>
          </a:prstGeom>
          <a:ln w="19050">
            <a:solidFill>
              <a:schemeClr val="tx1"/>
            </a:solidFill>
          </a:ln>
        </p:spPr>
      </p:pic>
    </p:spTree>
    <p:extLst>
      <p:ext uri="{BB962C8B-B14F-4D97-AF65-F5344CB8AC3E}">
        <p14:creationId xmlns:p14="http://schemas.microsoft.com/office/powerpoint/2010/main" val="421422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293FBCB-D9ED-40BF-A57E-D66B3AB5D036}"/>
              </a:ext>
            </a:extLst>
          </p:cNvPr>
          <p:cNvSpPr>
            <a:spLocks noGrp="1"/>
          </p:cNvSpPr>
          <p:nvPr>
            <p:ph type="title"/>
          </p:nvPr>
        </p:nvSpPr>
        <p:spPr>
          <a:xfrm>
            <a:off x="2232252" y="633046"/>
            <a:ext cx="4463623" cy="1314996"/>
          </a:xfrm>
        </p:spPr>
        <p:txBody>
          <a:bodyPr anchor="b">
            <a:normAutofit/>
          </a:bodyPr>
          <a:lstStyle/>
          <a:p>
            <a:r>
              <a:rPr lang="en-GB">
                <a:solidFill>
                  <a:schemeClr val="bg1"/>
                </a:solidFill>
              </a:rPr>
              <a:t>The Home Secretary</a:t>
            </a:r>
          </a:p>
        </p:txBody>
      </p:sp>
      <p:sp>
        <p:nvSpPr>
          <p:cNvPr id="24"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1"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3C364452-588F-40DC-AB86-2156CED698D9}"/>
              </a:ext>
            </a:extLst>
          </p:cNvPr>
          <p:cNvSpPr>
            <a:spLocks noGrp="1"/>
          </p:cNvSpPr>
          <p:nvPr>
            <p:ph idx="1"/>
          </p:nvPr>
        </p:nvSpPr>
        <p:spPr>
          <a:xfrm>
            <a:off x="2232252" y="2125737"/>
            <a:ext cx="4463623" cy="4044463"/>
          </a:xfrm>
        </p:spPr>
        <p:txBody>
          <a:bodyPr>
            <a:normAutofit/>
          </a:bodyPr>
          <a:lstStyle/>
          <a:p>
            <a:r>
              <a:rPr lang="en-GB" sz="2200">
                <a:solidFill>
                  <a:schemeClr val="bg1"/>
                </a:solidFill>
              </a:rPr>
              <a:t>PCCs allow the Home Office to withdraw from day-to-day policing matters</a:t>
            </a:r>
          </a:p>
          <a:p>
            <a:r>
              <a:rPr lang="en-GB" sz="2200">
                <a:solidFill>
                  <a:schemeClr val="bg1"/>
                </a:solidFill>
              </a:rPr>
              <a:t>Ultimately accountable to Parliament</a:t>
            </a:r>
          </a:p>
          <a:p>
            <a:r>
              <a:rPr lang="en-GB" sz="2200">
                <a:solidFill>
                  <a:schemeClr val="bg1"/>
                </a:solidFill>
              </a:rPr>
              <a:t>Powers to intervene as a last resort</a:t>
            </a:r>
          </a:p>
          <a:p>
            <a:r>
              <a:rPr lang="en-GB" sz="2200">
                <a:solidFill>
                  <a:schemeClr val="bg1"/>
                </a:solidFill>
              </a:rPr>
              <a:t>Not to interfere with the will of the electorate or office of constable</a:t>
            </a:r>
          </a:p>
          <a:p>
            <a:r>
              <a:rPr lang="en-US" sz="2200">
                <a:solidFill>
                  <a:schemeClr val="bg1"/>
                </a:solidFill>
              </a:rPr>
              <a:t>The operational independence of the police is a fundamental principle of British policing</a:t>
            </a:r>
            <a:endParaRPr lang="en-GB" sz="2200">
              <a:solidFill>
                <a:schemeClr val="bg1"/>
              </a:solidFill>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 name="Slide Number Placeholder 3">
            <a:extLst>
              <a:ext uri="{FF2B5EF4-FFF2-40B4-BE49-F238E27FC236}">
                <a16:creationId xmlns:a16="http://schemas.microsoft.com/office/drawing/2014/main" id="{AB36F420-803D-4305-BD8E-A415A7F2316E}"/>
              </a:ext>
            </a:extLst>
          </p:cNvPr>
          <p:cNvSpPr>
            <a:spLocks noGrp="1"/>
          </p:cNvSpPr>
          <p:nvPr>
            <p:ph type="sldNum" sz="quarter" idx="12"/>
          </p:nvPr>
        </p:nvSpPr>
        <p:spPr>
          <a:xfrm>
            <a:off x="8610600" y="6356350"/>
            <a:ext cx="2743200" cy="365125"/>
          </a:xfrm>
        </p:spPr>
        <p:txBody>
          <a:bodyPr>
            <a:normAutofit/>
          </a:bodyPr>
          <a:lstStyle/>
          <a:p>
            <a:pPr>
              <a:spcAft>
                <a:spcPts val="600"/>
              </a:spcAft>
            </a:pPr>
            <a:fld id="{CAB6BE38-0ECA-45DB-B963-17D81CC0902E}" type="slidenum">
              <a:rPr lang="en-GB">
                <a:solidFill>
                  <a:srgbClr val="1B1B1B"/>
                </a:solidFill>
              </a:rPr>
              <a:pPr>
                <a:spcAft>
                  <a:spcPts val="600"/>
                </a:spcAft>
              </a:pPr>
              <a:t>19</a:t>
            </a:fld>
            <a:endParaRPr lang="en-GB">
              <a:solidFill>
                <a:srgbClr val="1B1B1B"/>
              </a:solidFill>
            </a:endParaRPr>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F67900FA-C3F1-A06C-7C7F-58A0D339C689}"/>
              </a:ext>
            </a:extLst>
          </p:cNvPr>
          <p:cNvPicPr>
            <a:picLocks noChangeAspect="1"/>
          </p:cNvPicPr>
          <p:nvPr/>
        </p:nvPicPr>
        <p:blipFill>
          <a:blip r:embed="rId2"/>
          <a:stretch>
            <a:fillRect/>
          </a:stretch>
        </p:blipFill>
        <p:spPr>
          <a:xfrm>
            <a:off x="6720250" y="1816965"/>
            <a:ext cx="5237515" cy="3495284"/>
          </a:xfrm>
          <a:prstGeom prst="rect">
            <a:avLst/>
          </a:prstGeom>
        </p:spPr>
      </p:pic>
    </p:spTree>
    <p:extLst>
      <p:ext uri="{BB962C8B-B14F-4D97-AF65-F5344CB8AC3E}">
        <p14:creationId xmlns:p14="http://schemas.microsoft.com/office/powerpoint/2010/main" val="296183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2407729-6BBD-4433-B18A-BAC370A4F888}"/>
              </a:ext>
            </a:extLst>
          </p:cNvPr>
          <p:cNvPicPr>
            <a:picLocks noChangeAspect="1"/>
          </p:cNvPicPr>
          <p:nvPr/>
        </p:nvPicPr>
        <p:blipFill>
          <a:blip r:embed="rId2"/>
          <a:stretch>
            <a:fillRect/>
          </a:stretch>
        </p:blipFill>
        <p:spPr>
          <a:xfrm rot="354942">
            <a:off x="5864319" y="79309"/>
            <a:ext cx="3327150" cy="4599992"/>
          </a:xfrm>
          <a:prstGeom prst="rect">
            <a:avLst/>
          </a:prstGeom>
          <a:ln w="19050">
            <a:solidFill>
              <a:schemeClr val="tx1"/>
            </a:solidFill>
          </a:ln>
        </p:spPr>
      </p:pic>
      <p:sp>
        <p:nvSpPr>
          <p:cNvPr id="2" name="Title 1">
            <a:extLst>
              <a:ext uri="{FF2B5EF4-FFF2-40B4-BE49-F238E27FC236}">
                <a16:creationId xmlns:a16="http://schemas.microsoft.com/office/drawing/2014/main" id="{478DF0E7-4C09-40DA-9427-ED6B73C53723}"/>
              </a:ext>
            </a:extLst>
          </p:cNvPr>
          <p:cNvSpPr>
            <a:spLocks noGrp="1"/>
          </p:cNvSpPr>
          <p:nvPr>
            <p:ph type="title"/>
          </p:nvPr>
        </p:nvSpPr>
        <p:spPr>
          <a:xfrm>
            <a:off x="838200" y="1"/>
            <a:ext cx="5606988" cy="1690688"/>
          </a:xfrm>
        </p:spPr>
        <p:txBody>
          <a:bodyPr/>
          <a:lstStyle/>
          <a:p>
            <a:r>
              <a:rPr lang="en-GB" dirty="0"/>
              <a:t>Financial Responsibilities</a:t>
            </a:r>
          </a:p>
        </p:txBody>
      </p:sp>
      <p:sp>
        <p:nvSpPr>
          <p:cNvPr id="3" name="Content Placeholder 2">
            <a:extLst>
              <a:ext uri="{FF2B5EF4-FFF2-40B4-BE49-F238E27FC236}">
                <a16:creationId xmlns:a16="http://schemas.microsoft.com/office/drawing/2014/main" id="{1861C7A8-F134-4786-A9F7-60C067DBDFC8}"/>
              </a:ext>
            </a:extLst>
          </p:cNvPr>
          <p:cNvSpPr>
            <a:spLocks noGrp="1"/>
          </p:cNvSpPr>
          <p:nvPr>
            <p:ph idx="1"/>
          </p:nvPr>
        </p:nvSpPr>
        <p:spPr>
          <a:xfrm>
            <a:off x="763480" y="1518082"/>
            <a:ext cx="5219013" cy="4658881"/>
          </a:xfrm>
        </p:spPr>
        <p:txBody>
          <a:bodyPr>
            <a:normAutofit fontScale="92500" lnSpcReduction="10000"/>
          </a:bodyPr>
          <a:lstStyle/>
          <a:p>
            <a:r>
              <a:rPr lang="en-GB" dirty="0"/>
              <a:t>PCC is ultimately accountable to the public for management of the police funds</a:t>
            </a:r>
          </a:p>
          <a:p>
            <a:r>
              <a:rPr lang="en-GB" dirty="0"/>
              <a:t>PCC and CC share responsibility to provide effective management of the budget</a:t>
            </a:r>
          </a:p>
          <a:p>
            <a:r>
              <a:rPr lang="en-GB" dirty="0"/>
              <a:t>Chief Constable has day to day responsibility  after approval by PCC</a:t>
            </a:r>
          </a:p>
          <a:p>
            <a:r>
              <a:rPr lang="en-GB" dirty="0"/>
              <a:t>Chief Constable must ensure that financial management is consistent with the objectives set by the PCC</a:t>
            </a:r>
          </a:p>
        </p:txBody>
      </p:sp>
      <p:sp>
        <p:nvSpPr>
          <p:cNvPr id="4" name="Slide Number Placeholder 3">
            <a:extLst>
              <a:ext uri="{FF2B5EF4-FFF2-40B4-BE49-F238E27FC236}">
                <a16:creationId xmlns:a16="http://schemas.microsoft.com/office/drawing/2014/main" id="{4B1966CE-8280-46E1-8F0B-D1E5B7AF0404}"/>
              </a:ext>
            </a:extLst>
          </p:cNvPr>
          <p:cNvSpPr>
            <a:spLocks noGrp="1"/>
          </p:cNvSpPr>
          <p:nvPr>
            <p:ph type="sldNum" sz="quarter" idx="12"/>
          </p:nvPr>
        </p:nvSpPr>
        <p:spPr/>
        <p:txBody>
          <a:bodyPr/>
          <a:lstStyle/>
          <a:p>
            <a:fld id="{CAB6BE38-0ECA-45DB-B963-17D81CC0902E}" type="slidenum">
              <a:rPr lang="en-GB" smtClean="0"/>
              <a:t>20</a:t>
            </a:fld>
            <a:endParaRPr lang="en-GB" dirty="0"/>
          </a:p>
        </p:txBody>
      </p:sp>
      <p:pic>
        <p:nvPicPr>
          <p:cNvPr id="6" name="Picture 5">
            <a:extLst>
              <a:ext uri="{FF2B5EF4-FFF2-40B4-BE49-F238E27FC236}">
                <a16:creationId xmlns:a16="http://schemas.microsoft.com/office/drawing/2014/main" id="{BD832DC1-EEFF-47C4-8A2C-2FFE70673406}"/>
              </a:ext>
            </a:extLst>
          </p:cNvPr>
          <p:cNvPicPr>
            <a:picLocks noChangeAspect="1"/>
          </p:cNvPicPr>
          <p:nvPr/>
        </p:nvPicPr>
        <p:blipFill>
          <a:blip r:embed="rId3"/>
          <a:stretch>
            <a:fillRect/>
          </a:stretch>
        </p:blipFill>
        <p:spPr>
          <a:xfrm>
            <a:off x="8015795" y="1200275"/>
            <a:ext cx="4013447" cy="5508952"/>
          </a:xfrm>
          <a:prstGeom prst="rect">
            <a:avLst/>
          </a:prstGeom>
        </p:spPr>
      </p:pic>
      <p:sp>
        <p:nvSpPr>
          <p:cNvPr id="10" name="TextBox 9">
            <a:extLst>
              <a:ext uri="{FF2B5EF4-FFF2-40B4-BE49-F238E27FC236}">
                <a16:creationId xmlns:a16="http://schemas.microsoft.com/office/drawing/2014/main" id="{8D3BFFCA-A328-4F96-BE12-1DD3464299AC}"/>
              </a:ext>
            </a:extLst>
          </p:cNvPr>
          <p:cNvSpPr txBox="1"/>
          <p:nvPr/>
        </p:nvSpPr>
        <p:spPr>
          <a:xfrm>
            <a:off x="975064" y="5976908"/>
            <a:ext cx="4170285" cy="400110"/>
          </a:xfrm>
          <a:prstGeom prst="rect">
            <a:avLst/>
          </a:prstGeom>
          <a:noFill/>
        </p:spPr>
        <p:txBody>
          <a:bodyPr wrap="square">
            <a:spAutoFit/>
          </a:bodyPr>
          <a:lstStyle/>
          <a:p>
            <a:r>
              <a:rPr lang="en-GB" sz="1000" dirty="0">
                <a:hlinkClick r:id="rId4"/>
              </a:rPr>
              <a:t>https://www.nao.org.uk/wp-content/uploads/2018/09/Financial-sustainability-of-police-forces-in-England-and-Wales-2018-Summary.pdf</a:t>
            </a:r>
            <a:r>
              <a:rPr lang="en-GB" sz="1000" dirty="0"/>
              <a:t> </a:t>
            </a:r>
          </a:p>
        </p:txBody>
      </p:sp>
    </p:spTree>
    <p:extLst>
      <p:ext uri="{BB962C8B-B14F-4D97-AF65-F5344CB8AC3E}">
        <p14:creationId xmlns:p14="http://schemas.microsoft.com/office/powerpoint/2010/main" val="257375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86B24-2E39-4960-9147-E1A6C8684B93}"/>
              </a:ext>
            </a:extLst>
          </p:cNvPr>
          <p:cNvPicPr>
            <a:picLocks noChangeAspect="1"/>
          </p:cNvPicPr>
          <p:nvPr/>
        </p:nvPicPr>
        <p:blipFill>
          <a:blip r:embed="rId2"/>
          <a:stretch>
            <a:fillRect/>
          </a:stretch>
        </p:blipFill>
        <p:spPr>
          <a:xfrm>
            <a:off x="5959968" y="1366837"/>
            <a:ext cx="6038850" cy="4124325"/>
          </a:xfrm>
          <a:prstGeom prst="rect">
            <a:avLst/>
          </a:prstGeom>
        </p:spPr>
      </p:pic>
      <p:sp>
        <p:nvSpPr>
          <p:cNvPr id="2" name="Title 1">
            <a:extLst>
              <a:ext uri="{FF2B5EF4-FFF2-40B4-BE49-F238E27FC236}">
                <a16:creationId xmlns:a16="http://schemas.microsoft.com/office/drawing/2014/main" id="{F9ECD304-C9F7-495C-85ED-DB55BA89E758}"/>
              </a:ext>
            </a:extLst>
          </p:cNvPr>
          <p:cNvSpPr>
            <a:spLocks noGrp="1"/>
          </p:cNvSpPr>
          <p:nvPr>
            <p:ph type="title"/>
          </p:nvPr>
        </p:nvSpPr>
        <p:spPr/>
        <p:txBody>
          <a:bodyPr/>
          <a:lstStyle/>
          <a:p>
            <a:r>
              <a:rPr lang="en-GB" dirty="0"/>
              <a:t>Regulations</a:t>
            </a:r>
          </a:p>
        </p:txBody>
      </p:sp>
      <p:sp>
        <p:nvSpPr>
          <p:cNvPr id="3" name="Content Placeholder 2">
            <a:extLst>
              <a:ext uri="{FF2B5EF4-FFF2-40B4-BE49-F238E27FC236}">
                <a16:creationId xmlns:a16="http://schemas.microsoft.com/office/drawing/2014/main" id="{C8E2282A-E34E-4361-AAE3-E7ACDB78EDA2}"/>
              </a:ext>
            </a:extLst>
          </p:cNvPr>
          <p:cNvSpPr>
            <a:spLocks noGrp="1"/>
          </p:cNvSpPr>
          <p:nvPr>
            <p:ph idx="1"/>
          </p:nvPr>
        </p:nvSpPr>
        <p:spPr>
          <a:xfrm>
            <a:off x="838200" y="1690688"/>
            <a:ext cx="5766786" cy="4486275"/>
          </a:xfrm>
        </p:spPr>
        <p:txBody>
          <a:bodyPr>
            <a:normAutofit lnSpcReduction="10000"/>
          </a:bodyPr>
          <a:lstStyle/>
          <a:p>
            <a:r>
              <a:rPr lang="en-GB" dirty="0"/>
              <a:t>Police and Crime Panels (Modification of Functions) Regulations 2012</a:t>
            </a:r>
          </a:p>
          <a:p>
            <a:r>
              <a:rPr lang="en-GB" dirty="0"/>
              <a:t>Police and Crime Panels (Notifications, Nominations and Appointments) Regulations 2012</a:t>
            </a:r>
          </a:p>
          <a:p>
            <a:r>
              <a:rPr lang="en-GB" dirty="0"/>
              <a:t>Police and Crime Panels (Precepts and Chief Constable Appointments) Regulations 2012</a:t>
            </a:r>
          </a:p>
          <a:p>
            <a:r>
              <a:rPr lang="en-GB" dirty="0"/>
              <a:t>Police and Crime Commissioner Election Order 2012</a:t>
            </a:r>
          </a:p>
        </p:txBody>
      </p:sp>
      <p:sp>
        <p:nvSpPr>
          <p:cNvPr id="6" name="Slide Number Placeholder 5">
            <a:extLst>
              <a:ext uri="{FF2B5EF4-FFF2-40B4-BE49-F238E27FC236}">
                <a16:creationId xmlns:a16="http://schemas.microsoft.com/office/drawing/2014/main" id="{80BDEBA5-1CDC-4192-8214-AEBD881DEE13}"/>
              </a:ext>
            </a:extLst>
          </p:cNvPr>
          <p:cNvSpPr>
            <a:spLocks noGrp="1"/>
          </p:cNvSpPr>
          <p:nvPr>
            <p:ph type="sldNum" sz="quarter" idx="12"/>
          </p:nvPr>
        </p:nvSpPr>
        <p:spPr/>
        <p:txBody>
          <a:bodyPr/>
          <a:lstStyle/>
          <a:p>
            <a:fld id="{CAB6BE38-0ECA-45DB-B963-17D81CC0902E}" type="slidenum">
              <a:rPr lang="en-GB" smtClean="0"/>
              <a:t>21</a:t>
            </a:fld>
            <a:endParaRPr lang="en-GB"/>
          </a:p>
        </p:txBody>
      </p:sp>
    </p:spTree>
    <p:extLst>
      <p:ext uri="{BB962C8B-B14F-4D97-AF65-F5344CB8AC3E}">
        <p14:creationId xmlns:p14="http://schemas.microsoft.com/office/powerpoint/2010/main" val="2431881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D626-A024-4A95-B069-0C0CDE40ABAB}"/>
              </a:ext>
            </a:extLst>
          </p:cNvPr>
          <p:cNvSpPr>
            <a:spLocks noGrp="1"/>
          </p:cNvSpPr>
          <p:nvPr>
            <p:ph type="title"/>
          </p:nvPr>
        </p:nvSpPr>
        <p:spPr/>
        <p:txBody>
          <a:bodyPr/>
          <a:lstStyle/>
          <a:p>
            <a:r>
              <a:rPr lang="en-GB" dirty="0"/>
              <a:t>Committee on Standards in Public Life</a:t>
            </a:r>
          </a:p>
        </p:txBody>
      </p:sp>
      <p:sp>
        <p:nvSpPr>
          <p:cNvPr id="3" name="Content Placeholder 2">
            <a:extLst>
              <a:ext uri="{FF2B5EF4-FFF2-40B4-BE49-F238E27FC236}">
                <a16:creationId xmlns:a16="http://schemas.microsoft.com/office/drawing/2014/main" id="{97E61BE6-0C18-4F02-83E8-9CAE7207390D}"/>
              </a:ext>
            </a:extLst>
          </p:cNvPr>
          <p:cNvSpPr>
            <a:spLocks noGrp="1"/>
          </p:cNvSpPr>
          <p:nvPr>
            <p:ph idx="1"/>
          </p:nvPr>
        </p:nvSpPr>
        <p:spPr>
          <a:xfrm>
            <a:off x="838200" y="2627791"/>
            <a:ext cx="2810522" cy="3549172"/>
          </a:xfrm>
        </p:spPr>
        <p:txBody>
          <a:bodyPr/>
          <a:lstStyle/>
          <a:p>
            <a:r>
              <a:rPr lang="en-GB" dirty="0"/>
              <a:t>Tone from the Top evidence suggested some tensions</a:t>
            </a:r>
          </a:p>
        </p:txBody>
      </p:sp>
      <p:sp>
        <p:nvSpPr>
          <p:cNvPr id="4" name="Slide Number Placeholder 3">
            <a:extLst>
              <a:ext uri="{FF2B5EF4-FFF2-40B4-BE49-F238E27FC236}">
                <a16:creationId xmlns:a16="http://schemas.microsoft.com/office/drawing/2014/main" id="{038570E5-28B8-4396-9182-F4E385602B8D}"/>
              </a:ext>
            </a:extLst>
          </p:cNvPr>
          <p:cNvSpPr>
            <a:spLocks noGrp="1"/>
          </p:cNvSpPr>
          <p:nvPr>
            <p:ph type="sldNum" sz="quarter" idx="12"/>
          </p:nvPr>
        </p:nvSpPr>
        <p:spPr/>
        <p:txBody>
          <a:bodyPr/>
          <a:lstStyle/>
          <a:p>
            <a:fld id="{CAB6BE38-0ECA-45DB-B963-17D81CC0902E}" type="slidenum">
              <a:rPr lang="en-GB" smtClean="0"/>
              <a:t>22</a:t>
            </a:fld>
            <a:endParaRPr lang="en-GB"/>
          </a:p>
        </p:txBody>
      </p:sp>
      <p:pic>
        <p:nvPicPr>
          <p:cNvPr id="5" name="Picture 4">
            <a:extLst>
              <a:ext uri="{FF2B5EF4-FFF2-40B4-BE49-F238E27FC236}">
                <a16:creationId xmlns:a16="http://schemas.microsoft.com/office/drawing/2014/main" id="{D9D7DE04-EB16-4E3F-8EB9-C195886FFA6A}"/>
              </a:ext>
            </a:extLst>
          </p:cNvPr>
          <p:cNvPicPr>
            <a:picLocks noChangeAspect="1"/>
          </p:cNvPicPr>
          <p:nvPr/>
        </p:nvPicPr>
        <p:blipFill>
          <a:blip r:embed="rId2"/>
          <a:stretch>
            <a:fillRect/>
          </a:stretch>
        </p:blipFill>
        <p:spPr>
          <a:xfrm>
            <a:off x="4242409" y="1571662"/>
            <a:ext cx="3241745" cy="4605301"/>
          </a:xfrm>
          <a:prstGeom prst="rect">
            <a:avLst/>
          </a:prstGeom>
        </p:spPr>
      </p:pic>
      <p:pic>
        <p:nvPicPr>
          <p:cNvPr id="6" name="Picture 5">
            <a:extLst>
              <a:ext uri="{FF2B5EF4-FFF2-40B4-BE49-F238E27FC236}">
                <a16:creationId xmlns:a16="http://schemas.microsoft.com/office/drawing/2014/main" id="{4DD4F668-61A2-48D2-A6B9-EDE1DEFF8C8C}"/>
              </a:ext>
            </a:extLst>
          </p:cNvPr>
          <p:cNvPicPr>
            <a:picLocks noChangeAspect="1"/>
          </p:cNvPicPr>
          <p:nvPr/>
        </p:nvPicPr>
        <p:blipFill>
          <a:blip r:embed="rId3"/>
          <a:stretch>
            <a:fillRect/>
          </a:stretch>
        </p:blipFill>
        <p:spPr>
          <a:xfrm>
            <a:off x="8389706" y="1615052"/>
            <a:ext cx="3241745" cy="4599060"/>
          </a:xfrm>
          <a:prstGeom prst="rect">
            <a:avLst/>
          </a:prstGeom>
        </p:spPr>
      </p:pic>
    </p:spTree>
    <p:extLst>
      <p:ext uri="{BB962C8B-B14F-4D97-AF65-F5344CB8AC3E}">
        <p14:creationId xmlns:p14="http://schemas.microsoft.com/office/powerpoint/2010/main" val="15860459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4E4A4-1C11-4462-A437-3375568B4D57}"/>
              </a:ext>
            </a:extLst>
          </p:cNvPr>
          <p:cNvSpPr>
            <a:spLocks noGrp="1"/>
          </p:cNvSpPr>
          <p:nvPr>
            <p:ph type="title"/>
          </p:nvPr>
        </p:nvSpPr>
        <p:spPr/>
        <p:txBody>
          <a:bodyPr/>
          <a:lstStyle/>
          <a:p>
            <a:r>
              <a:rPr lang="en-US" dirty="0"/>
              <a:t>Evidence submitted</a:t>
            </a:r>
            <a:endParaRPr lang="en-GB" dirty="0"/>
          </a:p>
        </p:txBody>
      </p:sp>
      <p:pic>
        <p:nvPicPr>
          <p:cNvPr id="5" name="Picture 4">
            <a:extLst>
              <a:ext uri="{FF2B5EF4-FFF2-40B4-BE49-F238E27FC236}">
                <a16:creationId xmlns:a16="http://schemas.microsoft.com/office/drawing/2014/main" id="{DEA5CEEB-44DC-4630-B5B7-4098C670F0DA}"/>
              </a:ext>
            </a:extLst>
          </p:cNvPr>
          <p:cNvPicPr>
            <a:picLocks noChangeAspect="1"/>
          </p:cNvPicPr>
          <p:nvPr/>
        </p:nvPicPr>
        <p:blipFill>
          <a:blip r:embed="rId2"/>
          <a:stretch>
            <a:fillRect/>
          </a:stretch>
        </p:blipFill>
        <p:spPr>
          <a:xfrm>
            <a:off x="138413" y="2581309"/>
            <a:ext cx="7504015" cy="2043401"/>
          </a:xfrm>
          <a:prstGeom prst="rect">
            <a:avLst/>
          </a:prstGeom>
        </p:spPr>
      </p:pic>
      <p:sp>
        <p:nvSpPr>
          <p:cNvPr id="6" name="TextBox 5">
            <a:extLst>
              <a:ext uri="{FF2B5EF4-FFF2-40B4-BE49-F238E27FC236}">
                <a16:creationId xmlns:a16="http://schemas.microsoft.com/office/drawing/2014/main" id="{AB3DAD02-5CCF-4A04-8C63-8CEEB80F2BB7}"/>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F0912F1B-3AE0-4DC6-93F1-4DA3DE06FBA5}"/>
              </a:ext>
            </a:extLst>
          </p:cNvPr>
          <p:cNvSpPr>
            <a:spLocks noGrp="1"/>
          </p:cNvSpPr>
          <p:nvPr>
            <p:ph type="sldNum" sz="quarter" idx="12"/>
          </p:nvPr>
        </p:nvSpPr>
        <p:spPr/>
        <p:txBody>
          <a:bodyPr/>
          <a:lstStyle/>
          <a:p>
            <a:fld id="{CAB6BE38-0ECA-45DB-B963-17D81CC0902E}" type="slidenum">
              <a:rPr lang="en-GB" smtClean="0"/>
              <a:t>23</a:t>
            </a:fld>
            <a:endParaRPr lang="en-GB"/>
          </a:p>
        </p:txBody>
      </p:sp>
      <p:sp>
        <p:nvSpPr>
          <p:cNvPr id="8" name="TextBox 7">
            <a:extLst>
              <a:ext uri="{FF2B5EF4-FFF2-40B4-BE49-F238E27FC236}">
                <a16:creationId xmlns:a16="http://schemas.microsoft.com/office/drawing/2014/main" id="{DD8DBDD6-71EA-4D98-A40A-B117B7E557D6}"/>
              </a:ext>
            </a:extLst>
          </p:cNvPr>
          <p:cNvSpPr txBox="1"/>
          <p:nvPr/>
        </p:nvSpPr>
        <p:spPr>
          <a:xfrm>
            <a:off x="8052046" y="1910238"/>
            <a:ext cx="3573624" cy="3385542"/>
          </a:xfrm>
          <a:prstGeom prst="rect">
            <a:avLst/>
          </a:prstGeom>
          <a:noFill/>
        </p:spPr>
        <p:txBody>
          <a:bodyPr wrap="square" rtlCol="0">
            <a:spAutoFit/>
          </a:bodyPr>
          <a:lstStyle/>
          <a:p>
            <a:pPr marL="285750" indent="-285750">
              <a:buFont typeface="Arial" panose="020B0604020202020204" pitchFamily="34" charset="0"/>
              <a:buChar char="•"/>
            </a:pPr>
            <a:r>
              <a:rPr lang="en-GB" sz="2800" dirty="0"/>
              <a:t>Relationships ‘too cosy’</a:t>
            </a:r>
          </a:p>
          <a:p>
            <a:pPr marL="285750" indent="-285750">
              <a:buFont typeface="Arial" panose="020B0604020202020204" pitchFamily="34" charset="0"/>
              <a:buChar char="•"/>
            </a:pPr>
            <a:r>
              <a:rPr lang="en-GB" sz="2800" dirty="0"/>
              <a:t>PCCs dismissive of the Police and Crime Panel</a:t>
            </a:r>
          </a:p>
          <a:p>
            <a:pPr marL="285750" indent="-285750">
              <a:buFont typeface="Arial" panose="020B0604020202020204" pitchFamily="34" charset="0"/>
              <a:buChar char="•"/>
            </a:pPr>
            <a:r>
              <a:rPr lang="en-GB" sz="2800" dirty="0"/>
              <a:t>PCCs disrespectful!</a:t>
            </a:r>
          </a:p>
          <a:p>
            <a:pPr marL="285750" indent="-285750">
              <a:buFont typeface="Arial" panose="020B0604020202020204" pitchFamily="34" charset="0"/>
              <a:buChar char="•"/>
            </a:pPr>
            <a:r>
              <a:rPr lang="en-GB" sz="2800" dirty="0"/>
              <a:t>PCP Chairs no power</a:t>
            </a:r>
          </a:p>
          <a:p>
            <a:endParaRPr lang="en-GB" dirty="0"/>
          </a:p>
        </p:txBody>
      </p:sp>
    </p:spTree>
    <p:extLst>
      <p:ext uri="{BB962C8B-B14F-4D97-AF65-F5344CB8AC3E}">
        <p14:creationId xmlns:p14="http://schemas.microsoft.com/office/powerpoint/2010/main" val="2821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0CDA-1578-42BB-A3B9-24A5410369BD}"/>
              </a:ext>
            </a:extLst>
          </p:cNvPr>
          <p:cNvSpPr>
            <a:spLocks noGrp="1"/>
          </p:cNvSpPr>
          <p:nvPr>
            <p:ph type="title"/>
          </p:nvPr>
        </p:nvSpPr>
        <p:spPr/>
        <p:txBody>
          <a:bodyPr/>
          <a:lstStyle/>
          <a:p>
            <a:r>
              <a:rPr lang="en-GB" dirty="0"/>
              <a:t>Evidence submitted</a:t>
            </a:r>
          </a:p>
        </p:txBody>
      </p:sp>
      <p:pic>
        <p:nvPicPr>
          <p:cNvPr id="5" name="Picture 4">
            <a:extLst>
              <a:ext uri="{FF2B5EF4-FFF2-40B4-BE49-F238E27FC236}">
                <a16:creationId xmlns:a16="http://schemas.microsoft.com/office/drawing/2014/main" id="{BE56F330-1976-450C-B611-497939341D20}"/>
              </a:ext>
            </a:extLst>
          </p:cNvPr>
          <p:cNvPicPr>
            <a:picLocks noChangeAspect="1"/>
          </p:cNvPicPr>
          <p:nvPr/>
        </p:nvPicPr>
        <p:blipFill>
          <a:blip r:embed="rId2"/>
          <a:stretch>
            <a:fillRect/>
          </a:stretch>
        </p:blipFill>
        <p:spPr>
          <a:xfrm>
            <a:off x="223936" y="1690688"/>
            <a:ext cx="6929969" cy="3044113"/>
          </a:xfrm>
          <a:prstGeom prst="rect">
            <a:avLst/>
          </a:prstGeom>
        </p:spPr>
      </p:pic>
      <p:sp>
        <p:nvSpPr>
          <p:cNvPr id="6" name="TextBox 5">
            <a:extLst>
              <a:ext uri="{FF2B5EF4-FFF2-40B4-BE49-F238E27FC236}">
                <a16:creationId xmlns:a16="http://schemas.microsoft.com/office/drawing/2014/main" id="{F6DE80EB-D7C2-4D71-BC06-E485664AD367}"/>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6C07CCA9-D792-4E79-8388-C2C9E79C57F8}"/>
              </a:ext>
            </a:extLst>
          </p:cNvPr>
          <p:cNvSpPr>
            <a:spLocks noGrp="1"/>
          </p:cNvSpPr>
          <p:nvPr>
            <p:ph type="sldNum" sz="quarter" idx="12"/>
          </p:nvPr>
        </p:nvSpPr>
        <p:spPr/>
        <p:txBody>
          <a:bodyPr/>
          <a:lstStyle/>
          <a:p>
            <a:fld id="{CAB6BE38-0ECA-45DB-B963-17D81CC0902E}" type="slidenum">
              <a:rPr lang="en-GB" smtClean="0"/>
              <a:t>24</a:t>
            </a:fld>
            <a:endParaRPr lang="en-GB"/>
          </a:p>
        </p:txBody>
      </p:sp>
      <p:sp>
        <p:nvSpPr>
          <p:cNvPr id="8" name="TextBox 7">
            <a:extLst>
              <a:ext uri="{FF2B5EF4-FFF2-40B4-BE49-F238E27FC236}">
                <a16:creationId xmlns:a16="http://schemas.microsoft.com/office/drawing/2014/main" id="{6718E59F-ABD7-468A-89BE-0F9F382201D5}"/>
              </a:ext>
            </a:extLst>
          </p:cNvPr>
          <p:cNvSpPr txBox="1"/>
          <p:nvPr/>
        </p:nvSpPr>
        <p:spPr>
          <a:xfrm>
            <a:off x="7613780" y="1659285"/>
            <a:ext cx="4024393" cy="3539430"/>
          </a:xfrm>
          <a:prstGeom prst="rect">
            <a:avLst/>
          </a:prstGeom>
          <a:noFill/>
        </p:spPr>
        <p:txBody>
          <a:bodyPr wrap="square" rtlCol="0">
            <a:spAutoFit/>
          </a:bodyPr>
          <a:lstStyle/>
          <a:p>
            <a:pPr marL="342900" indent="-342900">
              <a:buFont typeface="Arial" panose="020B0604020202020204" pitchFamily="34" charset="0"/>
              <a:buChar char="•"/>
            </a:pPr>
            <a:r>
              <a:rPr lang="en-GB" sz="2800" dirty="0"/>
              <a:t>Turnout at PCC elections shows people have no idea of what a PCC is for</a:t>
            </a:r>
          </a:p>
          <a:p>
            <a:pPr marL="342900" indent="-342900">
              <a:buFont typeface="Arial" panose="020B0604020202020204" pitchFamily="34" charset="0"/>
              <a:buChar char="•"/>
            </a:pPr>
            <a:r>
              <a:rPr lang="en-GB" sz="2800" dirty="0"/>
              <a:t>Need for a national model to show key decisions and timetables</a:t>
            </a:r>
          </a:p>
        </p:txBody>
      </p:sp>
    </p:spTree>
    <p:extLst>
      <p:ext uri="{BB962C8B-B14F-4D97-AF65-F5344CB8AC3E}">
        <p14:creationId xmlns:p14="http://schemas.microsoft.com/office/powerpoint/2010/main" val="385372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C8B9-8327-4DAB-AD54-7F5A1D89D349}"/>
              </a:ext>
            </a:extLst>
          </p:cNvPr>
          <p:cNvSpPr>
            <a:spLocks noGrp="1"/>
          </p:cNvSpPr>
          <p:nvPr>
            <p:ph type="title"/>
          </p:nvPr>
        </p:nvSpPr>
        <p:spPr/>
        <p:txBody>
          <a:bodyPr/>
          <a:lstStyle/>
          <a:p>
            <a:r>
              <a:rPr lang="en-GB" dirty="0"/>
              <a:t>Evidence Submitted</a:t>
            </a:r>
          </a:p>
        </p:txBody>
      </p:sp>
      <p:pic>
        <p:nvPicPr>
          <p:cNvPr id="5" name="Picture 4">
            <a:extLst>
              <a:ext uri="{FF2B5EF4-FFF2-40B4-BE49-F238E27FC236}">
                <a16:creationId xmlns:a16="http://schemas.microsoft.com/office/drawing/2014/main" id="{634A8912-FC2C-4AE6-96EF-B4149D068030}"/>
              </a:ext>
            </a:extLst>
          </p:cNvPr>
          <p:cNvPicPr>
            <a:picLocks noChangeAspect="1"/>
          </p:cNvPicPr>
          <p:nvPr/>
        </p:nvPicPr>
        <p:blipFill>
          <a:blip r:embed="rId2"/>
          <a:stretch>
            <a:fillRect/>
          </a:stretch>
        </p:blipFill>
        <p:spPr>
          <a:xfrm>
            <a:off x="707300" y="1439246"/>
            <a:ext cx="5876925" cy="4867275"/>
          </a:xfrm>
          <a:prstGeom prst="rect">
            <a:avLst/>
          </a:prstGeom>
        </p:spPr>
      </p:pic>
      <p:sp>
        <p:nvSpPr>
          <p:cNvPr id="6" name="TextBox 5">
            <a:extLst>
              <a:ext uri="{FF2B5EF4-FFF2-40B4-BE49-F238E27FC236}">
                <a16:creationId xmlns:a16="http://schemas.microsoft.com/office/drawing/2014/main" id="{4430D87E-FFCF-445D-A126-7E85835CF420}"/>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7" name="Slide Number Placeholder 6">
            <a:extLst>
              <a:ext uri="{FF2B5EF4-FFF2-40B4-BE49-F238E27FC236}">
                <a16:creationId xmlns:a16="http://schemas.microsoft.com/office/drawing/2014/main" id="{19C644D8-ABD7-459E-8F09-A707081284C4}"/>
              </a:ext>
            </a:extLst>
          </p:cNvPr>
          <p:cNvSpPr>
            <a:spLocks noGrp="1"/>
          </p:cNvSpPr>
          <p:nvPr>
            <p:ph type="sldNum" sz="quarter" idx="12"/>
          </p:nvPr>
        </p:nvSpPr>
        <p:spPr/>
        <p:txBody>
          <a:bodyPr/>
          <a:lstStyle/>
          <a:p>
            <a:fld id="{CAB6BE38-0ECA-45DB-B963-17D81CC0902E}" type="slidenum">
              <a:rPr lang="en-GB" smtClean="0"/>
              <a:t>25</a:t>
            </a:fld>
            <a:endParaRPr lang="en-GB"/>
          </a:p>
        </p:txBody>
      </p:sp>
      <p:sp>
        <p:nvSpPr>
          <p:cNvPr id="8" name="TextBox 7">
            <a:extLst>
              <a:ext uri="{FF2B5EF4-FFF2-40B4-BE49-F238E27FC236}">
                <a16:creationId xmlns:a16="http://schemas.microsoft.com/office/drawing/2014/main" id="{897FD166-DCE6-400C-B906-9934B6EBB6E4}"/>
              </a:ext>
            </a:extLst>
          </p:cNvPr>
          <p:cNvSpPr txBox="1"/>
          <p:nvPr/>
        </p:nvSpPr>
        <p:spPr>
          <a:xfrm>
            <a:off x="7546019" y="1719452"/>
            <a:ext cx="4257205"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PCC’s struggling</a:t>
            </a:r>
          </a:p>
          <a:p>
            <a:pPr marL="285750" indent="-285750">
              <a:buFont typeface="Arial" panose="020B0604020202020204" pitchFamily="34" charset="0"/>
              <a:buChar char="•"/>
            </a:pPr>
            <a:r>
              <a:rPr lang="en-GB" sz="2400" dirty="0"/>
              <a:t>PCP and PCC difficulties</a:t>
            </a:r>
          </a:p>
          <a:p>
            <a:pPr marL="285750" indent="-285750">
              <a:buFont typeface="Arial" panose="020B0604020202020204" pitchFamily="34" charset="0"/>
              <a:buChar char="•"/>
            </a:pPr>
            <a:r>
              <a:rPr lang="en-GB" sz="2400" dirty="0"/>
              <a:t>PCC and staff relations not universally good</a:t>
            </a:r>
          </a:p>
          <a:p>
            <a:pPr marL="285750" indent="-285750">
              <a:buFont typeface="Arial" panose="020B0604020202020204" pitchFamily="34" charset="0"/>
              <a:buChar char="•"/>
            </a:pPr>
            <a:r>
              <a:rPr lang="en-GB" sz="2400" dirty="0"/>
              <a:t>PCP role needs further clarification</a:t>
            </a:r>
          </a:p>
          <a:p>
            <a:pPr marL="285750" indent="-285750">
              <a:buFont typeface="Arial" panose="020B0604020202020204" pitchFamily="34" charset="0"/>
              <a:buChar char="•"/>
            </a:pPr>
            <a:r>
              <a:rPr lang="en-GB" sz="2400" dirty="0"/>
              <a:t>PCP members capacity to understand information</a:t>
            </a:r>
          </a:p>
        </p:txBody>
      </p:sp>
    </p:spTree>
    <p:extLst>
      <p:ext uri="{BB962C8B-B14F-4D97-AF65-F5344CB8AC3E}">
        <p14:creationId xmlns:p14="http://schemas.microsoft.com/office/powerpoint/2010/main" val="118569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 calcmode="lin" valueType="num">
                                      <p:cBhvr additive="base">
                                        <p:cTn id="3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 calcmode="lin" valueType="num">
                                      <p:cBhvr additive="base">
                                        <p:cTn id="4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8">
                                            <p:txEl>
                                              <p:pRg st="2" end="2"/>
                                            </p:txEl>
                                          </p:spTgt>
                                        </p:tgtEl>
                                        <p:attrNameLst>
                                          <p:attrName>style.visibility</p:attrName>
                                        </p:attrNameLst>
                                      </p:cBhvr>
                                      <p:to>
                                        <p:strVal val="visible"/>
                                      </p:to>
                                    </p:set>
                                    <p:anim calcmode="lin" valueType="num">
                                      <p:cBhvr additive="base">
                                        <p:cTn id="4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8">
                                            <p:txEl>
                                              <p:pRg st="3" end="3"/>
                                            </p:txEl>
                                          </p:spTgt>
                                        </p:tgtEl>
                                        <p:attrNameLst>
                                          <p:attrName>style.visibility</p:attrName>
                                        </p:attrNameLst>
                                      </p:cBhvr>
                                      <p:to>
                                        <p:strVal val="visible"/>
                                      </p:to>
                                    </p:set>
                                    <p:anim calcmode="lin" valueType="num">
                                      <p:cBhvr additive="base">
                                        <p:cTn id="4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3" end="3"/>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8">
                                            <p:txEl>
                                              <p:pRg st="4" end="4"/>
                                            </p:txEl>
                                          </p:spTgt>
                                        </p:tgtEl>
                                        <p:attrNameLst>
                                          <p:attrName>style.visibility</p:attrName>
                                        </p:attrNameLst>
                                      </p:cBhvr>
                                      <p:to>
                                        <p:strVal val="visible"/>
                                      </p:to>
                                    </p:set>
                                    <p:anim calcmode="lin" valueType="num">
                                      <p:cBhvr additive="base">
                                        <p:cTn id="5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C8B9-8327-4DAB-AD54-7F5A1D89D349}"/>
              </a:ext>
            </a:extLst>
          </p:cNvPr>
          <p:cNvSpPr>
            <a:spLocks noGrp="1"/>
          </p:cNvSpPr>
          <p:nvPr>
            <p:ph type="title"/>
          </p:nvPr>
        </p:nvSpPr>
        <p:spPr/>
        <p:txBody>
          <a:bodyPr/>
          <a:lstStyle/>
          <a:p>
            <a:r>
              <a:rPr lang="en-GB" dirty="0"/>
              <a:t>Evidence Submitted</a:t>
            </a:r>
          </a:p>
        </p:txBody>
      </p:sp>
      <p:pic>
        <p:nvPicPr>
          <p:cNvPr id="4" name="Picture 3">
            <a:extLst>
              <a:ext uri="{FF2B5EF4-FFF2-40B4-BE49-F238E27FC236}">
                <a16:creationId xmlns:a16="http://schemas.microsoft.com/office/drawing/2014/main" id="{BD78502F-657B-4080-B408-6AC89D99B075}"/>
              </a:ext>
            </a:extLst>
          </p:cNvPr>
          <p:cNvPicPr>
            <a:picLocks noChangeAspect="1"/>
          </p:cNvPicPr>
          <p:nvPr/>
        </p:nvPicPr>
        <p:blipFill>
          <a:blip r:embed="rId2"/>
          <a:stretch>
            <a:fillRect/>
          </a:stretch>
        </p:blipFill>
        <p:spPr>
          <a:xfrm>
            <a:off x="574804" y="1317755"/>
            <a:ext cx="6830499" cy="2111245"/>
          </a:xfrm>
          <a:prstGeom prst="rect">
            <a:avLst/>
          </a:prstGeom>
        </p:spPr>
      </p:pic>
      <p:pic>
        <p:nvPicPr>
          <p:cNvPr id="7" name="Picture 6">
            <a:extLst>
              <a:ext uri="{FF2B5EF4-FFF2-40B4-BE49-F238E27FC236}">
                <a16:creationId xmlns:a16="http://schemas.microsoft.com/office/drawing/2014/main" id="{0748E636-CA78-4FAE-B3A3-F20C7502D2B6}"/>
              </a:ext>
            </a:extLst>
          </p:cNvPr>
          <p:cNvPicPr>
            <a:picLocks noChangeAspect="1"/>
          </p:cNvPicPr>
          <p:nvPr/>
        </p:nvPicPr>
        <p:blipFill>
          <a:blip r:embed="rId3"/>
          <a:stretch>
            <a:fillRect/>
          </a:stretch>
        </p:blipFill>
        <p:spPr>
          <a:xfrm>
            <a:off x="686966" y="3251653"/>
            <a:ext cx="6718337" cy="2476467"/>
          </a:xfrm>
          <a:prstGeom prst="rect">
            <a:avLst/>
          </a:prstGeom>
        </p:spPr>
      </p:pic>
      <p:sp>
        <p:nvSpPr>
          <p:cNvPr id="8" name="TextBox 7">
            <a:extLst>
              <a:ext uri="{FF2B5EF4-FFF2-40B4-BE49-F238E27FC236}">
                <a16:creationId xmlns:a16="http://schemas.microsoft.com/office/drawing/2014/main" id="{02F4CF95-8DC7-464C-AC0C-0AAAF3266F13}"/>
              </a:ext>
            </a:extLst>
          </p:cNvPr>
          <p:cNvSpPr txBox="1"/>
          <p:nvPr/>
        </p:nvSpPr>
        <p:spPr>
          <a:xfrm>
            <a:off x="7249886" y="6223518"/>
            <a:ext cx="4553338" cy="369332"/>
          </a:xfrm>
          <a:prstGeom prst="rect">
            <a:avLst/>
          </a:prstGeom>
          <a:noFill/>
        </p:spPr>
        <p:txBody>
          <a:bodyPr wrap="square" rtlCol="0">
            <a:spAutoFit/>
          </a:bodyPr>
          <a:lstStyle/>
          <a:p>
            <a:r>
              <a:rPr lang="en-GB" dirty="0"/>
              <a:t>Lawyers in Local Government Evidence</a:t>
            </a:r>
          </a:p>
        </p:txBody>
      </p:sp>
      <p:sp>
        <p:nvSpPr>
          <p:cNvPr id="9" name="Slide Number Placeholder 8">
            <a:extLst>
              <a:ext uri="{FF2B5EF4-FFF2-40B4-BE49-F238E27FC236}">
                <a16:creationId xmlns:a16="http://schemas.microsoft.com/office/drawing/2014/main" id="{3FA43A86-482E-460B-A4F1-F3212BEFEE3D}"/>
              </a:ext>
            </a:extLst>
          </p:cNvPr>
          <p:cNvSpPr>
            <a:spLocks noGrp="1"/>
          </p:cNvSpPr>
          <p:nvPr>
            <p:ph type="sldNum" sz="quarter" idx="12"/>
          </p:nvPr>
        </p:nvSpPr>
        <p:spPr/>
        <p:txBody>
          <a:bodyPr/>
          <a:lstStyle/>
          <a:p>
            <a:fld id="{CAB6BE38-0ECA-45DB-B963-17D81CC0902E}" type="slidenum">
              <a:rPr lang="en-GB" smtClean="0"/>
              <a:t>26</a:t>
            </a:fld>
            <a:endParaRPr lang="en-GB"/>
          </a:p>
        </p:txBody>
      </p:sp>
      <p:sp>
        <p:nvSpPr>
          <p:cNvPr id="10" name="TextBox 9">
            <a:extLst>
              <a:ext uri="{FF2B5EF4-FFF2-40B4-BE49-F238E27FC236}">
                <a16:creationId xmlns:a16="http://schemas.microsoft.com/office/drawing/2014/main" id="{8E5A0E6D-4709-4CDD-AE91-7CC669DB8172}"/>
              </a:ext>
            </a:extLst>
          </p:cNvPr>
          <p:cNvSpPr txBox="1"/>
          <p:nvPr/>
        </p:nvSpPr>
        <p:spPr>
          <a:xfrm>
            <a:off x="7972148" y="1823520"/>
            <a:ext cx="365760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Beef-up the role of Monitoring Officers</a:t>
            </a:r>
          </a:p>
          <a:p>
            <a:pPr marL="285750" indent="-285750">
              <a:buFont typeface="Arial" panose="020B0604020202020204" pitchFamily="34" charset="0"/>
              <a:buChar char="•"/>
            </a:pPr>
            <a:r>
              <a:rPr lang="en-GB" sz="2400" dirty="0"/>
              <a:t>Also PCC’s Audit Committees</a:t>
            </a:r>
          </a:p>
          <a:p>
            <a:pPr marL="285750" indent="-285750">
              <a:buFont typeface="Arial" panose="020B0604020202020204" pitchFamily="34" charset="0"/>
              <a:buChar char="•"/>
            </a:pPr>
            <a:r>
              <a:rPr lang="en-GB" sz="2400" dirty="0"/>
              <a:t>Closeness is a concern</a:t>
            </a:r>
          </a:p>
          <a:p>
            <a:pPr marL="285750" indent="-285750">
              <a:buFont typeface="Arial" panose="020B0604020202020204" pitchFamily="34" charset="0"/>
              <a:buChar char="•"/>
            </a:pPr>
            <a:r>
              <a:rPr lang="en-GB" sz="2400" dirty="0"/>
              <a:t>PCP should not have an enhanced role here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275410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anim calcmode="lin" valueType="num">
                                      <p:cBhvr additive="base">
                                        <p:cTn id="3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
                                            <p:txEl>
                                              <p:pRg st="1" end="1"/>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anim calcmode="lin" valueType="num">
                                      <p:cBhvr additive="base">
                                        <p:cTn id="3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0">
                                            <p:txEl>
                                              <p:pRg st="3" end="3"/>
                                            </p:txEl>
                                          </p:spTgt>
                                        </p:tgtEl>
                                        <p:attrNameLst>
                                          <p:attrName>style.visibility</p:attrName>
                                        </p:attrNameLst>
                                      </p:cBhvr>
                                      <p:to>
                                        <p:strVal val="visible"/>
                                      </p:to>
                                    </p:set>
                                    <p:anim calcmode="lin" valueType="num">
                                      <p:cBhvr additive="base">
                                        <p:cTn id="43"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7762-BC73-42F0-A70A-E513139BE0F0}"/>
              </a:ext>
            </a:extLst>
          </p:cNvPr>
          <p:cNvSpPr>
            <a:spLocks noGrp="1"/>
          </p:cNvSpPr>
          <p:nvPr>
            <p:ph type="title"/>
          </p:nvPr>
        </p:nvSpPr>
        <p:spPr>
          <a:xfrm>
            <a:off x="6311283" y="365125"/>
            <a:ext cx="5042516" cy="1325563"/>
          </a:xfrm>
        </p:spPr>
        <p:txBody>
          <a:bodyPr/>
          <a:lstStyle/>
          <a:p>
            <a:pPr algn="r"/>
            <a:r>
              <a:rPr lang="en-GB" dirty="0"/>
              <a:t>Welsh Government</a:t>
            </a:r>
          </a:p>
        </p:txBody>
      </p:sp>
      <p:sp>
        <p:nvSpPr>
          <p:cNvPr id="3" name="Content Placeholder 2">
            <a:extLst>
              <a:ext uri="{FF2B5EF4-FFF2-40B4-BE49-F238E27FC236}">
                <a16:creationId xmlns:a16="http://schemas.microsoft.com/office/drawing/2014/main" id="{B3B2EE56-4128-4161-8B82-CAD9FAB2615E}"/>
              </a:ext>
            </a:extLst>
          </p:cNvPr>
          <p:cNvSpPr>
            <a:spLocks noGrp="1"/>
          </p:cNvSpPr>
          <p:nvPr>
            <p:ph idx="1"/>
          </p:nvPr>
        </p:nvSpPr>
        <p:spPr>
          <a:xfrm>
            <a:off x="6311283" y="2190750"/>
            <a:ext cx="4598634" cy="3199136"/>
          </a:xfrm>
        </p:spPr>
        <p:txBody>
          <a:bodyPr/>
          <a:lstStyle/>
          <a:p>
            <a:r>
              <a:rPr lang="en-GB" dirty="0"/>
              <a:t>Minister for Public Services</a:t>
            </a:r>
          </a:p>
          <a:p>
            <a:r>
              <a:rPr lang="en-GB" dirty="0"/>
              <a:t>WG opposed the abolition of Police Authorities and introduction of PCCs</a:t>
            </a:r>
          </a:p>
          <a:p>
            <a:r>
              <a:rPr lang="en-GB" dirty="0"/>
              <a:t>But has worked closely with PCCs and Chief Constables</a:t>
            </a:r>
          </a:p>
        </p:txBody>
      </p:sp>
      <p:pic>
        <p:nvPicPr>
          <p:cNvPr id="6" name="Picture 5">
            <a:extLst>
              <a:ext uri="{FF2B5EF4-FFF2-40B4-BE49-F238E27FC236}">
                <a16:creationId xmlns:a16="http://schemas.microsoft.com/office/drawing/2014/main" id="{96F1B2DE-93BA-45F2-AC70-7FA591C50645}"/>
              </a:ext>
            </a:extLst>
          </p:cNvPr>
          <p:cNvPicPr>
            <a:picLocks noChangeAspect="1"/>
          </p:cNvPicPr>
          <p:nvPr/>
        </p:nvPicPr>
        <p:blipFill>
          <a:blip r:embed="rId2"/>
          <a:stretch>
            <a:fillRect/>
          </a:stretch>
        </p:blipFill>
        <p:spPr>
          <a:xfrm>
            <a:off x="128035" y="0"/>
            <a:ext cx="5280212" cy="6858000"/>
          </a:xfrm>
          <a:prstGeom prst="rect">
            <a:avLst/>
          </a:prstGeom>
        </p:spPr>
      </p:pic>
      <p:sp>
        <p:nvSpPr>
          <p:cNvPr id="7" name="Slide Number Placeholder 6">
            <a:extLst>
              <a:ext uri="{FF2B5EF4-FFF2-40B4-BE49-F238E27FC236}">
                <a16:creationId xmlns:a16="http://schemas.microsoft.com/office/drawing/2014/main" id="{8C0857C6-5B82-49FC-9628-FB1D0177D03E}"/>
              </a:ext>
            </a:extLst>
          </p:cNvPr>
          <p:cNvSpPr>
            <a:spLocks noGrp="1"/>
          </p:cNvSpPr>
          <p:nvPr>
            <p:ph type="sldNum" sz="quarter" idx="12"/>
          </p:nvPr>
        </p:nvSpPr>
        <p:spPr/>
        <p:txBody>
          <a:bodyPr/>
          <a:lstStyle/>
          <a:p>
            <a:fld id="{CAB6BE38-0ECA-45DB-B963-17D81CC0902E}" type="slidenum">
              <a:rPr lang="en-GB" smtClean="0"/>
              <a:t>27</a:t>
            </a:fld>
            <a:endParaRPr lang="en-GB"/>
          </a:p>
        </p:txBody>
      </p:sp>
    </p:spTree>
    <p:extLst>
      <p:ext uri="{BB962C8B-B14F-4D97-AF65-F5344CB8AC3E}">
        <p14:creationId xmlns:p14="http://schemas.microsoft.com/office/powerpoint/2010/main" val="1966649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D5D2-C7C2-4DA4-B201-2598F1AFECB9}"/>
              </a:ext>
            </a:extLst>
          </p:cNvPr>
          <p:cNvSpPr>
            <a:spLocks noGrp="1"/>
          </p:cNvSpPr>
          <p:nvPr>
            <p:ph type="title"/>
          </p:nvPr>
        </p:nvSpPr>
        <p:spPr/>
        <p:txBody>
          <a:bodyPr/>
          <a:lstStyle/>
          <a:p>
            <a:r>
              <a:rPr lang="en-GB" dirty="0"/>
              <a:t>Silk Commission</a:t>
            </a:r>
          </a:p>
        </p:txBody>
      </p:sp>
      <p:sp>
        <p:nvSpPr>
          <p:cNvPr id="4" name="Slide Number Placeholder 3">
            <a:extLst>
              <a:ext uri="{FF2B5EF4-FFF2-40B4-BE49-F238E27FC236}">
                <a16:creationId xmlns:a16="http://schemas.microsoft.com/office/drawing/2014/main" id="{757DEF68-8258-430A-9655-C70FF54D0083}"/>
              </a:ext>
            </a:extLst>
          </p:cNvPr>
          <p:cNvSpPr>
            <a:spLocks noGrp="1"/>
          </p:cNvSpPr>
          <p:nvPr>
            <p:ph type="sldNum" sz="quarter" idx="12"/>
          </p:nvPr>
        </p:nvSpPr>
        <p:spPr/>
        <p:txBody>
          <a:bodyPr/>
          <a:lstStyle/>
          <a:p>
            <a:fld id="{CAB6BE38-0ECA-45DB-B963-17D81CC0902E}" type="slidenum">
              <a:rPr lang="en-GB" smtClean="0"/>
              <a:t>28</a:t>
            </a:fld>
            <a:endParaRPr lang="en-GB"/>
          </a:p>
        </p:txBody>
      </p:sp>
      <p:pic>
        <p:nvPicPr>
          <p:cNvPr id="6" name="Picture 5">
            <a:extLst>
              <a:ext uri="{FF2B5EF4-FFF2-40B4-BE49-F238E27FC236}">
                <a16:creationId xmlns:a16="http://schemas.microsoft.com/office/drawing/2014/main" id="{66163A99-C621-4893-80BA-71D5101170BA}"/>
              </a:ext>
            </a:extLst>
          </p:cNvPr>
          <p:cNvPicPr>
            <a:picLocks noChangeAspect="1"/>
          </p:cNvPicPr>
          <p:nvPr/>
        </p:nvPicPr>
        <p:blipFill>
          <a:blip r:embed="rId2"/>
          <a:stretch>
            <a:fillRect/>
          </a:stretch>
        </p:blipFill>
        <p:spPr>
          <a:xfrm>
            <a:off x="7260443" y="365125"/>
            <a:ext cx="4426478" cy="612157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F753987D-F60B-4748-A92B-67A9D2B6C228}"/>
              </a:ext>
            </a:extLst>
          </p:cNvPr>
          <p:cNvSpPr txBox="1"/>
          <p:nvPr/>
        </p:nvSpPr>
        <p:spPr>
          <a:xfrm>
            <a:off x="3212096" y="1717754"/>
            <a:ext cx="3829855" cy="3416320"/>
          </a:xfrm>
          <a:prstGeom prst="rect">
            <a:avLst/>
          </a:prstGeom>
          <a:noFill/>
        </p:spPr>
        <p:txBody>
          <a:bodyPr wrap="square">
            <a:spAutoFit/>
          </a:bodyPr>
          <a:lstStyle/>
          <a:p>
            <a:r>
              <a:rPr lang="en-US" dirty="0"/>
              <a:t>The Commission that I have the </a:t>
            </a:r>
            <a:r>
              <a:rPr lang="en-US" dirty="0" err="1"/>
              <a:t>honour</a:t>
            </a:r>
            <a:r>
              <a:rPr lang="en-US" dirty="0"/>
              <a:t> to chair has a</a:t>
            </a:r>
          </a:p>
          <a:p>
            <a:r>
              <a:rPr lang="en-US" dirty="0"/>
              <a:t>fundamental belief that power brings responsibility, and that the only purpose of the exercise of power ought to be the benefit of the citizen. Our well-received First Report dealt with financial matters in that context. This Report is painted on a wider canvas, but is suffused with the same ideas of empowerment, responsibility and a stronger Wales.</a:t>
            </a:r>
          </a:p>
        </p:txBody>
      </p:sp>
      <p:pic>
        <p:nvPicPr>
          <p:cNvPr id="10" name="Picture 9">
            <a:extLst>
              <a:ext uri="{FF2B5EF4-FFF2-40B4-BE49-F238E27FC236}">
                <a16:creationId xmlns:a16="http://schemas.microsoft.com/office/drawing/2014/main" id="{CF32570C-C8FC-40B6-9557-F5B5913EFD2E}"/>
              </a:ext>
            </a:extLst>
          </p:cNvPr>
          <p:cNvPicPr>
            <a:picLocks noChangeAspect="1"/>
          </p:cNvPicPr>
          <p:nvPr/>
        </p:nvPicPr>
        <p:blipFill>
          <a:blip r:embed="rId3"/>
          <a:stretch>
            <a:fillRect/>
          </a:stretch>
        </p:blipFill>
        <p:spPr>
          <a:xfrm>
            <a:off x="554997" y="2137973"/>
            <a:ext cx="2438607" cy="2582054"/>
          </a:xfrm>
          <a:prstGeom prst="rect">
            <a:avLst/>
          </a:prstGeom>
        </p:spPr>
      </p:pic>
    </p:spTree>
    <p:extLst>
      <p:ext uri="{BB962C8B-B14F-4D97-AF65-F5344CB8AC3E}">
        <p14:creationId xmlns:p14="http://schemas.microsoft.com/office/powerpoint/2010/main" val="73805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B04D4-F5E8-4BDC-AA65-94DC738E0246}"/>
              </a:ext>
            </a:extLst>
          </p:cNvPr>
          <p:cNvSpPr>
            <a:spLocks noGrp="1"/>
          </p:cNvSpPr>
          <p:nvPr>
            <p:ph type="title"/>
          </p:nvPr>
        </p:nvSpPr>
        <p:spPr/>
        <p:txBody>
          <a:bodyPr/>
          <a:lstStyle/>
          <a:p>
            <a:r>
              <a:rPr lang="en-GB" dirty="0"/>
              <a:t>Silk Chapter 10 Policing and Justice</a:t>
            </a:r>
          </a:p>
        </p:txBody>
      </p:sp>
      <p:sp>
        <p:nvSpPr>
          <p:cNvPr id="3" name="Content Placeholder 2">
            <a:extLst>
              <a:ext uri="{FF2B5EF4-FFF2-40B4-BE49-F238E27FC236}">
                <a16:creationId xmlns:a16="http://schemas.microsoft.com/office/drawing/2014/main" id="{2F98817D-FD47-48AC-AA12-313B15F8B9A6}"/>
              </a:ext>
            </a:extLst>
          </p:cNvPr>
          <p:cNvSpPr>
            <a:spLocks noGrp="1"/>
          </p:cNvSpPr>
          <p:nvPr>
            <p:ph sz="half" idx="1"/>
          </p:nvPr>
        </p:nvSpPr>
        <p:spPr/>
        <p:txBody>
          <a:bodyPr>
            <a:normAutofit/>
          </a:bodyPr>
          <a:lstStyle/>
          <a:p>
            <a:r>
              <a:rPr lang="en-GB" dirty="0"/>
              <a:t>Evidence presented and changes proposed</a:t>
            </a:r>
          </a:p>
          <a:p>
            <a:r>
              <a:rPr lang="en-GB" dirty="0"/>
              <a:t>Non-devolved</a:t>
            </a:r>
          </a:p>
          <a:p>
            <a:r>
              <a:rPr lang="en-GB" dirty="0"/>
              <a:t>Four police force areas</a:t>
            </a:r>
          </a:p>
          <a:p>
            <a:r>
              <a:rPr lang="en-GB" dirty="0"/>
              <a:t>Directly-elected PCCs</a:t>
            </a:r>
          </a:p>
          <a:p>
            <a:r>
              <a:rPr lang="en-GB" dirty="0"/>
              <a:t>Decentralisation from Home Office</a:t>
            </a:r>
          </a:p>
          <a:p>
            <a:r>
              <a:rPr lang="en-GB" dirty="0"/>
              <a:t>Interaction with devolved services</a:t>
            </a:r>
          </a:p>
          <a:p>
            <a:endParaRPr lang="en-GB" dirty="0"/>
          </a:p>
        </p:txBody>
      </p:sp>
      <p:sp>
        <p:nvSpPr>
          <p:cNvPr id="7" name="Content Placeholder 6">
            <a:extLst>
              <a:ext uri="{FF2B5EF4-FFF2-40B4-BE49-F238E27FC236}">
                <a16:creationId xmlns:a16="http://schemas.microsoft.com/office/drawing/2014/main" id="{D4FF7815-75F5-47CC-B64A-D636E277BC2D}"/>
              </a:ext>
            </a:extLst>
          </p:cNvPr>
          <p:cNvSpPr>
            <a:spLocks noGrp="1"/>
          </p:cNvSpPr>
          <p:nvPr>
            <p:ph sz="half" idx="2"/>
          </p:nvPr>
        </p:nvSpPr>
        <p:spPr/>
        <p:txBody>
          <a:bodyPr>
            <a:normAutofit/>
          </a:bodyPr>
          <a:lstStyle/>
          <a:p>
            <a:r>
              <a:rPr lang="en-US" dirty="0"/>
              <a:t>Fire and ambulance included</a:t>
            </a:r>
          </a:p>
          <a:p>
            <a:r>
              <a:rPr lang="en-US" dirty="0"/>
              <a:t>Williams Commission </a:t>
            </a:r>
            <a:r>
              <a:rPr lang="en-US" dirty="0" err="1"/>
              <a:t>recognised</a:t>
            </a:r>
            <a:r>
              <a:rPr lang="en-US" dirty="0"/>
              <a:t> the police role in public services leadership</a:t>
            </a:r>
          </a:p>
          <a:p>
            <a:r>
              <a:rPr lang="en-GB" dirty="0"/>
              <a:t>Police forces engage directly with Welsh Government despite the absence of formal accountability arrangements</a:t>
            </a:r>
          </a:p>
        </p:txBody>
      </p:sp>
      <p:sp>
        <p:nvSpPr>
          <p:cNvPr id="4" name="Slide Number Placeholder 3">
            <a:extLst>
              <a:ext uri="{FF2B5EF4-FFF2-40B4-BE49-F238E27FC236}">
                <a16:creationId xmlns:a16="http://schemas.microsoft.com/office/drawing/2014/main" id="{A39B9BC8-3435-4F6F-B2D3-6B7437B72AB1}"/>
              </a:ext>
            </a:extLst>
          </p:cNvPr>
          <p:cNvSpPr>
            <a:spLocks noGrp="1"/>
          </p:cNvSpPr>
          <p:nvPr>
            <p:ph type="sldNum" sz="quarter" idx="12"/>
          </p:nvPr>
        </p:nvSpPr>
        <p:spPr/>
        <p:txBody>
          <a:bodyPr/>
          <a:lstStyle/>
          <a:p>
            <a:fld id="{CAB6BE38-0ECA-45DB-B963-17D81CC0902E}" type="slidenum">
              <a:rPr lang="en-GB" smtClean="0"/>
              <a:t>29</a:t>
            </a:fld>
            <a:endParaRPr lang="en-GB" dirty="0"/>
          </a:p>
        </p:txBody>
      </p:sp>
    </p:spTree>
    <p:extLst>
      <p:ext uri="{BB962C8B-B14F-4D97-AF65-F5344CB8AC3E}">
        <p14:creationId xmlns:p14="http://schemas.microsoft.com/office/powerpoint/2010/main" val="4010506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1" end="1"/>
                                            </p:txEl>
                                          </p:spTgt>
                                        </p:tgtEl>
                                        <p:attrNameLst>
                                          <p:attrName>style.visibility</p:attrName>
                                        </p:attrNameLst>
                                      </p:cBhvr>
                                      <p:to>
                                        <p:strVal val="visible"/>
                                      </p:to>
                                    </p:set>
                                    <p:anim calcmode="lin" valueType="num">
                                      <p:cBhvr additive="base">
                                        <p:cTn id="4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2" end="2"/>
                                            </p:txEl>
                                          </p:spTgt>
                                        </p:tgtEl>
                                        <p:attrNameLst>
                                          <p:attrName>style.visibility</p:attrName>
                                        </p:attrNameLst>
                                      </p:cBhvr>
                                      <p:to>
                                        <p:strVal val="visible"/>
                                      </p:to>
                                    </p:set>
                                    <p:anim calcmode="lin" valueType="num">
                                      <p:cBhvr additive="base">
                                        <p:cTn id="5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BB45-4A85-4834-9D2C-D2E9F2203851}"/>
              </a:ext>
            </a:extLst>
          </p:cNvPr>
          <p:cNvSpPr>
            <a:spLocks noGrp="1"/>
          </p:cNvSpPr>
          <p:nvPr>
            <p:ph type="title"/>
          </p:nvPr>
        </p:nvSpPr>
        <p:spPr/>
        <p:txBody>
          <a:bodyPr/>
          <a:lstStyle/>
          <a:p>
            <a:r>
              <a:rPr lang="en-GB" dirty="0"/>
              <a:t>Evidence</a:t>
            </a:r>
          </a:p>
        </p:txBody>
      </p:sp>
      <p:sp>
        <p:nvSpPr>
          <p:cNvPr id="3" name="Content Placeholder 2">
            <a:extLst>
              <a:ext uri="{FF2B5EF4-FFF2-40B4-BE49-F238E27FC236}">
                <a16:creationId xmlns:a16="http://schemas.microsoft.com/office/drawing/2014/main" id="{3232A6BF-20C0-4FF2-A092-681CE900BA75}"/>
              </a:ext>
            </a:extLst>
          </p:cNvPr>
          <p:cNvSpPr>
            <a:spLocks noGrp="1"/>
          </p:cNvSpPr>
          <p:nvPr>
            <p:ph idx="1"/>
          </p:nvPr>
        </p:nvSpPr>
        <p:spPr/>
        <p:txBody>
          <a:bodyPr>
            <a:normAutofit lnSpcReduction="10000"/>
          </a:bodyPr>
          <a:lstStyle/>
          <a:p>
            <a:r>
              <a:rPr lang="en-GB" dirty="0"/>
              <a:t>Welsh Government proposed legislative responsibility for policing, meaning the governance and administration of the police service in Wales</a:t>
            </a:r>
          </a:p>
          <a:p>
            <a:r>
              <a:rPr lang="en-GB" dirty="0"/>
              <a:t>PCC Winston Roddick (North Wales) devolving would be overwhelmingly positive</a:t>
            </a:r>
          </a:p>
          <a:p>
            <a:r>
              <a:rPr lang="en-GB" dirty="0"/>
              <a:t>PCC Ian Johnson (Gwent) consider if added value is clear</a:t>
            </a:r>
          </a:p>
          <a:p>
            <a:r>
              <a:rPr lang="en-GB" dirty="0"/>
              <a:t>PCC Christopher Salmon (Dyfed-Powys) this do nothing for justice but a great deal for criminals – confusion, complication, bureaucracy</a:t>
            </a:r>
          </a:p>
          <a:p>
            <a:r>
              <a:rPr lang="en-GB" dirty="0"/>
              <a:t>PCC Alun Michael (South Wales) makes sense and will combine responsibilities; reducing crime and building healthier communities</a:t>
            </a:r>
          </a:p>
        </p:txBody>
      </p:sp>
      <p:sp>
        <p:nvSpPr>
          <p:cNvPr id="4" name="Slide Number Placeholder 3">
            <a:extLst>
              <a:ext uri="{FF2B5EF4-FFF2-40B4-BE49-F238E27FC236}">
                <a16:creationId xmlns:a16="http://schemas.microsoft.com/office/drawing/2014/main" id="{73B581DD-D7F0-4C5A-BC9F-C949B4A5089B}"/>
              </a:ext>
            </a:extLst>
          </p:cNvPr>
          <p:cNvSpPr>
            <a:spLocks noGrp="1"/>
          </p:cNvSpPr>
          <p:nvPr>
            <p:ph type="sldNum" sz="quarter" idx="12"/>
          </p:nvPr>
        </p:nvSpPr>
        <p:spPr/>
        <p:txBody>
          <a:bodyPr/>
          <a:lstStyle/>
          <a:p>
            <a:fld id="{CAB6BE38-0ECA-45DB-B963-17D81CC0902E}" type="slidenum">
              <a:rPr lang="en-GB" smtClean="0"/>
              <a:t>30</a:t>
            </a:fld>
            <a:endParaRPr lang="en-GB" dirty="0"/>
          </a:p>
        </p:txBody>
      </p:sp>
    </p:spTree>
    <p:extLst>
      <p:ext uri="{BB962C8B-B14F-4D97-AF65-F5344CB8AC3E}">
        <p14:creationId xmlns:p14="http://schemas.microsoft.com/office/powerpoint/2010/main" val="31449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4AD1-0026-4B39-9A1F-96B2D3250455}"/>
              </a:ext>
            </a:extLst>
          </p:cNvPr>
          <p:cNvSpPr>
            <a:spLocks noGrp="1"/>
          </p:cNvSpPr>
          <p:nvPr>
            <p:ph type="title"/>
          </p:nvPr>
        </p:nvSpPr>
        <p:spPr/>
        <p:txBody>
          <a:bodyPr/>
          <a:lstStyle/>
          <a:p>
            <a:r>
              <a:rPr lang="en-GB" dirty="0"/>
              <a:t>Recommendation</a:t>
            </a:r>
          </a:p>
        </p:txBody>
      </p:sp>
      <p:sp>
        <p:nvSpPr>
          <p:cNvPr id="4" name="Slide Number Placeholder 3">
            <a:extLst>
              <a:ext uri="{FF2B5EF4-FFF2-40B4-BE49-F238E27FC236}">
                <a16:creationId xmlns:a16="http://schemas.microsoft.com/office/drawing/2014/main" id="{60701828-336D-456F-B913-5D16EE85E115}"/>
              </a:ext>
            </a:extLst>
          </p:cNvPr>
          <p:cNvSpPr>
            <a:spLocks noGrp="1"/>
          </p:cNvSpPr>
          <p:nvPr>
            <p:ph type="sldNum" sz="quarter" idx="12"/>
          </p:nvPr>
        </p:nvSpPr>
        <p:spPr/>
        <p:txBody>
          <a:bodyPr/>
          <a:lstStyle/>
          <a:p>
            <a:fld id="{CAB6BE38-0ECA-45DB-B963-17D81CC0902E}" type="slidenum">
              <a:rPr lang="en-GB" smtClean="0"/>
              <a:t>31</a:t>
            </a:fld>
            <a:endParaRPr lang="en-GB"/>
          </a:p>
        </p:txBody>
      </p:sp>
      <p:pic>
        <p:nvPicPr>
          <p:cNvPr id="6" name="Picture 5">
            <a:extLst>
              <a:ext uri="{FF2B5EF4-FFF2-40B4-BE49-F238E27FC236}">
                <a16:creationId xmlns:a16="http://schemas.microsoft.com/office/drawing/2014/main" id="{027021B2-181E-408B-9DB2-ECADB34170CC}"/>
              </a:ext>
            </a:extLst>
          </p:cNvPr>
          <p:cNvPicPr>
            <a:picLocks noChangeAspect="1"/>
          </p:cNvPicPr>
          <p:nvPr/>
        </p:nvPicPr>
        <p:blipFill>
          <a:blip r:embed="rId2"/>
          <a:stretch>
            <a:fillRect/>
          </a:stretch>
        </p:blipFill>
        <p:spPr>
          <a:xfrm>
            <a:off x="2724344" y="1690688"/>
            <a:ext cx="6951501" cy="4484112"/>
          </a:xfrm>
          <a:prstGeom prst="rect">
            <a:avLst/>
          </a:prstGeom>
        </p:spPr>
      </p:pic>
    </p:spTree>
    <p:extLst>
      <p:ext uri="{BB962C8B-B14F-4D97-AF65-F5344CB8AC3E}">
        <p14:creationId xmlns:p14="http://schemas.microsoft.com/office/powerpoint/2010/main" val="28703251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6875-C453-45C8-B750-5C8A3A2F1875}"/>
              </a:ext>
            </a:extLst>
          </p:cNvPr>
          <p:cNvSpPr>
            <a:spLocks noGrp="1"/>
          </p:cNvSpPr>
          <p:nvPr>
            <p:ph type="title"/>
          </p:nvPr>
        </p:nvSpPr>
        <p:spPr>
          <a:xfrm>
            <a:off x="731668" y="2558912"/>
            <a:ext cx="4375958" cy="1740176"/>
          </a:xfrm>
        </p:spPr>
        <p:txBody>
          <a:bodyPr>
            <a:normAutofit fontScale="90000"/>
          </a:bodyPr>
          <a:lstStyle/>
          <a:p>
            <a:r>
              <a:rPr lang="en-GB" dirty="0"/>
              <a:t>Challenge, Scrutiny &amp; Support</a:t>
            </a:r>
          </a:p>
        </p:txBody>
      </p:sp>
      <p:pic>
        <p:nvPicPr>
          <p:cNvPr id="5" name="Picture 4">
            <a:extLst>
              <a:ext uri="{FF2B5EF4-FFF2-40B4-BE49-F238E27FC236}">
                <a16:creationId xmlns:a16="http://schemas.microsoft.com/office/drawing/2014/main" id="{0E389AD2-8B4B-469A-AF32-43415A7F9CA2}"/>
              </a:ext>
            </a:extLst>
          </p:cNvPr>
          <p:cNvPicPr>
            <a:picLocks noChangeAspect="1"/>
          </p:cNvPicPr>
          <p:nvPr/>
        </p:nvPicPr>
        <p:blipFill>
          <a:blip r:embed="rId2"/>
          <a:stretch>
            <a:fillRect/>
          </a:stretch>
        </p:blipFill>
        <p:spPr>
          <a:xfrm rot="182762">
            <a:off x="5331045" y="1143000"/>
            <a:ext cx="6493483" cy="4572000"/>
          </a:xfrm>
          <a:prstGeom prst="rect">
            <a:avLst/>
          </a:prstGeom>
        </p:spPr>
      </p:pic>
      <p:sp>
        <p:nvSpPr>
          <p:cNvPr id="7" name="TextBox 6">
            <a:extLst>
              <a:ext uri="{FF2B5EF4-FFF2-40B4-BE49-F238E27FC236}">
                <a16:creationId xmlns:a16="http://schemas.microsoft.com/office/drawing/2014/main" id="{7492B608-B328-4A10-8D91-737D14C60A94}"/>
              </a:ext>
            </a:extLst>
          </p:cNvPr>
          <p:cNvSpPr txBox="1"/>
          <p:nvPr/>
        </p:nvSpPr>
        <p:spPr>
          <a:xfrm>
            <a:off x="5843861" y="6308209"/>
            <a:ext cx="6097554" cy="369332"/>
          </a:xfrm>
          <a:prstGeom prst="rect">
            <a:avLst/>
          </a:prstGeom>
          <a:noFill/>
        </p:spPr>
        <p:txBody>
          <a:bodyPr wrap="square">
            <a:spAutoFit/>
          </a:bodyPr>
          <a:lstStyle/>
          <a:p>
            <a:r>
              <a:rPr lang="en-GB" dirty="0">
                <a:hlinkClick r:id="rId3"/>
              </a:rPr>
              <a:t>https://www.local.gov.uk/police-and-crime-panels-1</a:t>
            </a:r>
            <a:r>
              <a:rPr lang="en-GB" dirty="0"/>
              <a:t> </a:t>
            </a:r>
          </a:p>
        </p:txBody>
      </p:sp>
      <p:sp>
        <p:nvSpPr>
          <p:cNvPr id="8" name="Slide Number Placeholder 7">
            <a:extLst>
              <a:ext uri="{FF2B5EF4-FFF2-40B4-BE49-F238E27FC236}">
                <a16:creationId xmlns:a16="http://schemas.microsoft.com/office/drawing/2014/main" id="{891A05C1-980E-4F6D-B733-C8AE3FDBF277}"/>
              </a:ext>
            </a:extLst>
          </p:cNvPr>
          <p:cNvSpPr>
            <a:spLocks noGrp="1"/>
          </p:cNvSpPr>
          <p:nvPr>
            <p:ph type="sldNum" sz="quarter" idx="12"/>
          </p:nvPr>
        </p:nvSpPr>
        <p:spPr/>
        <p:txBody>
          <a:bodyPr/>
          <a:lstStyle/>
          <a:p>
            <a:fld id="{CAB6BE38-0ECA-45DB-B963-17D81CC0902E}" type="slidenum">
              <a:rPr lang="en-GB" smtClean="0"/>
              <a:t>32</a:t>
            </a:fld>
            <a:endParaRPr lang="en-GB"/>
          </a:p>
        </p:txBody>
      </p:sp>
    </p:spTree>
    <p:extLst>
      <p:ext uri="{BB962C8B-B14F-4D97-AF65-F5344CB8AC3E}">
        <p14:creationId xmlns:p14="http://schemas.microsoft.com/office/powerpoint/2010/main" val="29522638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734E0-EB9B-4829-BAA1-BAB1D351A87C}"/>
              </a:ext>
            </a:extLst>
          </p:cNvPr>
          <p:cNvSpPr>
            <a:spLocks noGrp="1"/>
          </p:cNvSpPr>
          <p:nvPr>
            <p:ph type="title"/>
          </p:nvPr>
        </p:nvSpPr>
        <p:spPr>
          <a:xfrm>
            <a:off x="838200" y="365125"/>
            <a:ext cx="2597458" cy="1325563"/>
          </a:xfrm>
        </p:spPr>
        <p:txBody>
          <a:bodyPr/>
          <a:lstStyle/>
          <a:p>
            <a:r>
              <a:rPr lang="en-GB" dirty="0"/>
              <a:t>In Wales</a:t>
            </a:r>
          </a:p>
        </p:txBody>
      </p:sp>
      <p:pic>
        <p:nvPicPr>
          <p:cNvPr id="7" name="Picture 6">
            <a:extLst>
              <a:ext uri="{FF2B5EF4-FFF2-40B4-BE49-F238E27FC236}">
                <a16:creationId xmlns:a16="http://schemas.microsoft.com/office/drawing/2014/main" id="{78DF270A-C0E3-4FE1-A148-D67126B2FE38}"/>
              </a:ext>
            </a:extLst>
          </p:cNvPr>
          <p:cNvPicPr>
            <a:picLocks noChangeAspect="1"/>
          </p:cNvPicPr>
          <p:nvPr/>
        </p:nvPicPr>
        <p:blipFill>
          <a:blip r:embed="rId2"/>
          <a:stretch>
            <a:fillRect/>
          </a:stretch>
        </p:blipFill>
        <p:spPr>
          <a:xfrm>
            <a:off x="8853999" y="136525"/>
            <a:ext cx="1378207" cy="1470333"/>
          </a:xfrm>
          <a:prstGeom prst="rect">
            <a:avLst/>
          </a:prstGeom>
        </p:spPr>
      </p:pic>
      <p:pic>
        <p:nvPicPr>
          <p:cNvPr id="9" name="Picture 8">
            <a:extLst>
              <a:ext uri="{FF2B5EF4-FFF2-40B4-BE49-F238E27FC236}">
                <a16:creationId xmlns:a16="http://schemas.microsoft.com/office/drawing/2014/main" id="{7044E333-EB63-40C7-B418-BF5398CF8CE2}"/>
              </a:ext>
            </a:extLst>
          </p:cNvPr>
          <p:cNvPicPr>
            <a:picLocks noChangeAspect="1"/>
          </p:cNvPicPr>
          <p:nvPr/>
        </p:nvPicPr>
        <p:blipFill>
          <a:blip r:embed="rId3"/>
          <a:stretch>
            <a:fillRect/>
          </a:stretch>
        </p:blipFill>
        <p:spPr>
          <a:xfrm>
            <a:off x="858264" y="2585621"/>
            <a:ext cx="6136631" cy="1089252"/>
          </a:xfrm>
          <a:prstGeom prst="rect">
            <a:avLst/>
          </a:prstGeom>
        </p:spPr>
      </p:pic>
      <p:sp>
        <p:nvSpPr>
          <p:cNvPr id="10" name="TextBox 9">
            <a:extLst>
              <a:ext uri="{FF2B5EF4-FFF2-40B4-BE49-F238E27FC236}">
                <a16:creationId xmlns:a16="http://schemas.microsoft.com/office/drawing/2014/main" id="{5D53F313-4DEC-4EC2-BEDE-B9EBACA571A5}"/>
              </a:ext>
            </a:extLst>
          </p:cNvPr>
          <p:cNvSpPr txBox="1"/>
          <p:nvPr/>
        </p:nvSpPr>
        <p:spPr>
          <a:xfrm>
            <a:off x="838200" y="4272379"/>
            <a:ext cx="6607629" cy="646331"/>
          </a:xfrm>
          <a:prstGeom prst="rect">
            <a:avLst/>
          </a:prstGeom>
          <a:noFill/>
        </p:spPr>
        <p:txBody>
          <a:bodyPr wrap="square" rtlCol="0">
            <a:spAutoFit/>
          </a:bodyPr>
          <a:lstStyle/>
          <a:p>
            <a:r>
              <a:rPr lang="en-GB" dirty="0"/>
              <a:t>Unofficial guidance produced by the Centre for Public Scrutiny and the LGA for local authorities and partners on police and crime panels</a:t>
            </a:r>
          </a:p>
        </p:txBody>
      </p:sp>
      <p:pic>
        <p:nvPicPr>
          <p:cNvPr id="12" name="Picture 11">
            <a:extLst>
              <a:ext uri="{FF2B5EF4-FFF2-40B4-BE49-F238E27FC236}">
                <a16:creationId xmlns:a16="http://schemas.microsoft.com/office/drawing/2014/main" id="{841474D1-BE3D-476C-83DD-5AD197D88B96}"/>
              </a:ext>
            </a:extLst>
          </p:cNvPr>
          <p:cNvPicPr>
            <a:picLocks noChangeAspect="1"/>
          </p:cNvPicPr>
          <p:nvPr/>
        </p:nvPicPr>
        <p:blipFill>
          <a:blip r:embed="rId4"/>
          <a:stretch>
            <a:fillRect/>
          </a:stretch>
        </p:blipFill>
        <p:spPr>
          <a:xfrm rot="271258">
            <a:off x="8137936" y="1905013"/>
            <a:ext cx="2810330" cy="3953707"/>
          </a:xfrm>
          <a:prstGeom prst="rect">
            <a:avLst/>
          </a:prstGeom>
        </p:spPr>
      </p:pic>
      <p:sp>
        <p:nvSpPr>
          <p:cNvPr id="14" name="TextBox 13">
            <a:extLst>
              <a:ext uri="{FF2B5EF4-FFF2-40B4-BE49-F238E27FC236}">
                <a16:creationId xmlns:a16="http://schemas.microsoft.com/office/drawing/2014/main" id="{7A0CC042-10E8-4AC1-B83B-1944D9DD9326}"/>
              </a:ext>
            </a:extLst>
          </p:cNvPr>
          <p:cNvSpPr txBox="1"/>
          <p:nvPr/>
        </p:nvSpPr>
        <p:spPr>
          <a:xfrm>
            <a:off x="8123720" y="6156874"/>
            <a:ext cx="3456810" cy="461665"/>
          </a:xfrm>
          <a:prstGeom prst="rect">
            <a:avLst/>
          </a:prstGeom>
          <a:noFill/>
        </p:spPr>
        <p:txBody>
          <a:bodyPr wrap="square">
            <a:spAutoFit/>
          </a:bodyPr>
          <a:lstStyle/>
          <a:p>
            <a:r>
              <a:rPr lang="en-GB" sz="1200" dirty="0">
                <a:hlinkClick r:id="rId5"/>
              </a:rPr>
              <a:t>https://www.cfgs.org.uk/wp-content/uploads/CFPS-2020-signed-accounts-1.pdf</a:t>
            </a:r>
            <a:r>
              <a:rPr lang="en-GB" sz="1200" dirty="0"/>
              <a:t> </a:t>
            </a:r>
          </a:p>
        </p:txBody>
      </p:sp>
      <p:sp>
        <p:nvSpPr>
          <p:cNvPr id="15" name="Slide Number Placeholder 14">
            <a:extLst>
              <a:ext uri="{FF2B5EF4-FFF2-40B4-BE49-F238E27FC236}">
                <a16:creationId xmlns:a16="http://schemas.microsoft.com/office/drawing/2014/main" id="{D0BF0AC0-4CE3-48A5-88B3-BE49392DD42F}"/>
              </a:ext>
            </a:extLst>
          </p:cNvPr>
          <p:cNvSpPr>
            <a:spLocks noGrp="1"/>
          </p:cNvSpPr>
          <p:nvPr>
            <p:ph type="sldNum" sz="quarter" idx="12"/>
          </p:nvPr>
        </p:nvSpPr>
        <p:spPr/>
        <p:txBody>
          <a:bodyPr/>
          <a:lstStyle/>
          <a:p>
            <a:fld id="{CAB6BE38-0ECA-45DB-B963-17D81CC0902E}" type="slidenum">
              <a:rPr lang="en-GB" smtClean="0"/>
              <a:t>33</a:t>
            </a:fld>
            <a:endParaRPr lang="en-GB"/>
          </a:p>
        </p:txBody>
      </p:sp>
    </p:spTree>
    <p:extLst>
      <p:ext uri="{BB962C8B-B14F-4D97-AF65-F5344CB8AC3E}">
        <p14:creationId xmlns:p14="http://schemas.microsoft.com/office/powerpoint/2010/main" val="15613751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4BF6D8-BAB7-4EB4-9B19-BB8B2F0F7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7B034CC-A61E-4904-9250-1F6CA1103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3126633"/>
          </a:xfrm>
          <a:custGeom>
            <a:avLst/>
            <a:gdLst>
              <a:gd name="connsiteX0" fmla="*/ 0 w 12192000"/>
              <a:gd name="connsiteY0" fmla="*/ 1162137 h 3126633"/>
              <a:gd name="connsiteX1" fmla="*/ 41243 w 12192000"/>
              <a:gd name="connsiteY1" fmla="*/ 1179838 h 3126633"/>
              <a:gd name="connsiteX2" fmla="*/ 26724 w 12192000"/>
              <a:gd name="connsiteY2" fmla="*/ 1190407 h 3126633"/>
              <a:gd name="connsiteX3" fmla="*/ 24833 w 12192000"/>
              <a:gd name="connsiteY3" fmla="*/ 1189500 h 3126633"/>
              <a:gd name="connsiteX4" fmla="*/ 3588 w 12192000"/>
              <a:gd name="connsiteY4" fmla="*/ 1309614 h 3126633"/>
              <a:gd name="connsiteX5" fmla="*/ 0 w 12192000"/>
              <a:gd name="connsiteY5" fmla="*/ 1310495 h 3126633"/>
              <a:gd name="connsiteX6" fmla="*/ 0 w 12192000"/>
              <a:gd name="connsiteY6" fmla="*/ 0 h 3126633"/>
              <a:gd name="connsiteX7" fmla="*/ 12192000 w 12192000"/>
              <a:gd name="connsiteY7" fmla="*/ 0 h 3126633"/>
              <a:gd name="connsiteX8" fmla="*/ 12191969 w 12192000"/>
              <a:gd name="connsiteY8" fmla="*/ 3121262 h 3126633"/>
              <a:gd name="connsiteX9" fmla="*/ 12188582 w 12192000"/>
              <a:gd name="connsiteY9" fmla="*/ 3121834 h 3126633"/>
              <a:gd name="connsiteX10" fmla="*/ 12185024 w 12192000"/>
              <a:gd name="connsiteY10" fmla="*/ 3122641 h 3126633"/>
              <a:gd name="connsiteX11" fmla="*/ 12171796 w 12192000"/>
              <a:gd name="connsiteY11" fmla="*/ 3121209 h 3126633"/>
              <a:gd name="connsiteX12" fmla="*/ 12166812 w 12192000"/>
              <a:gd name="connsiteY12" fmla="*/ 3126633 h 3126633"/>
              <a:gd name="connsiteX13" fmla="*/ 12122004 w 12192000"/>
              <a:gd name="connsiteY13" fmla="*/ 3124393 h 3126633"/>
              <a:gd name="connsiteX14" fmla="*/ 12036609 w 12192000"/>
              <a:gd name="connsiteY14" fmla="*/ 3109888 h 3126633"/>
              <a:gd name="connsiteX15" fmla="*/ 12023452 w 12192000"/>
              <a:gd name="connsiteY15" fmla="*/ 3103952 h 3126633"/>
              <a:gd name="connsiteX16" fmla="*/ 11936381 w 12192000"/>
              <a:gd name="connsiteY16" fmla="*/ 3094474 h 3126633"/>
              <a:gd name="connsiteX17" fmla="*/ 11876861 w 12192000"/>
              <a:gd name="connsiteY17" fmla="*/ 3084187 h 3126633"/>
              <a:gd name="connsiteX18" fmla="*/ 11864150 w 12192000"/>
              <a:gd name="connsiteY18" fmla="*/ 3078415 h 3126633"/>
              <a:gd name="connsiteX19" fmla="*/ 11849315 w 12192000"/>
              <a:gd name="connsiteY19" fmla="*/ 3083344 h 3126633"/>
              <a:gd name="connsiteX20" fmla="*/ 11844903 w 12192000"/>
              <a:gd name="connsiteY20" fmla="*/ 3088180 h 3126633"/>
              <a:gd name="connsiteX21" fmla="*/ 11797558 w 12192000"/>
              <a:gd name="connsiteY21" fmla="*/ 3078578 h 3126633"/>
              <a:gd name="connsiteX22" fmla="*/ 11791833 w 12192000"/>
              <a:gd name="connsiteY22" fmla="*/ 3078309 h 3126633"/>
              <a:gd name="connsiteX23" fmla="*/ 11752368 w 12192000"/>
              <a:gd name="connsiteY23" fmla="*/ 3079667 h 3126633"/>
              <a:gd name="connsiteX24" fmla="*/ 11693668 w 12192000"/>
              <a:gd name="connsiteY24" fmla="*/ 3086682 h 3126633"/>
              <a:gd name="connsiteX25" fmla="*/ 11632752 w 12192000"/>
              <a:gd name="connsiteY25" fmla="*/ 3102951 h 3126633"/>
              <a:gd name="connsiteX26" fmla="*/ 11597584 w 12192000"/>
              <a:gd name="connsiteY26" fmla="*/ 3109557 h 3126633"/>
              <a:gd name="connsiteX27" fmla="*/ 11573118 w 12192000"/>
              <a:gd name="connsiteY27" fmla="*/ 3117154 h 3126633"/>
              <a:gd name="connsiteX28" fmla="*/ 11504799 w 12192000"/>
              <a:gd name="connsiteY28" fmla="*/ 3121480 h 3126633"/>
              <a:gd name="connsiteX29" fmla="*/ 11443938 w 12192000"/>
              <a:gd name="connsiteY29" fmla="*/ 3120255 h 3126633"/>
              <a:gd name="connsiteX30" fmla="*/ 11436492 w 12192000"/>
              <a:gd name="connsiteY30" fmla="*/ 3121550 h 3126633"/>
              <a:gd name="connsiteX31" fmla="*/ 11407691 w 12192000"/>
              <a:gd name="connsiteY31" fmla="*/ 3107633 h 3126633"/>
              <a:gd name="connsiteX32" fmla="*/ 11341642 w 12192000"/>
              <a:gd name="connsiteY32" fmla="*/ 3101531 h 3126633"/>
              <a:gd name="connsiteX33" fmla="*/ 11307726 w 12192000"/>
              <a:gd name="connsiteY33" fmla="*/ 3095706 h 3126633"/>
              <a:gd name="connsiteX34" fmla="*/ 1982093 w 12192000"/>
              <a:gd name="connsiteY34" fmla="*/ 1505517 h 3126633"/>
              <a:gd name="connsiteX35" fmla="*/ 1978611 w 12192000"/>
              <a:gd name="connsiteY35" fmla="*/ 1502931 h 3126633"/>
              <a:gd name="connsiteX36" fmla="*/ 1931618 w 12192000"/>
              <a:gd name="connsiteY36" fmla="*/ 1488633 h 3126633"/>
              <a:gd name="connsiteX37" fmla="*/ 1925144 w 12192000"/>
              <a:gd name="connsiteY37" fmla="*/ 1491811 h 3126633"/>
              <a:gd name="connsiteX38" fmla="*/ 1858854 w 12192000"/>
              <a:gd name="connsiteY38" fmla="*/ 1451562 h 3126633"/>
              <a:gd name="connsiteX39" fmla="*/ 1764339 w 12192000"/>
              <a:gd name="connsiteY39" fmla="*/ 1434249 h 3126633"/>
              <a:gd name="connsiteX40" fmla="*/ 1693396 w 12192000"/>
              <a:gd name="connsiteY40" fmla="*/ 1427850 h 3126633"/>
              <a:gd name="connsiteX41" fmla="*/ 1653459 w 12192000"/>
              <a:gd name="connsiteY41" fmla="*/ 1421384 h 3126633"/>
              <a:gd name="connsiteX42" fmla="*/ 1624573 w 12192000"/>
              <a:gd name="connsiteY42" fmla="*/ 1419871 h 3126633"/>
              <a:gd name="connsiteX43" fmla="*/ 1550101 w 12192000"/>
              <a:gd name="connsiteY43" fmla="*/ 1398845 h 3126633"/>
              <a:gd name="connsiteX44" fmla="*/ 1426261 w 12192000"/>
              <a:gd name="connsiteY44" fmla="*/ 1356816 h 3126633"/>
              <a:gd name="connsiteX45" fmla="*/ 1400063 w 12192000"/>
              <a:gd name="connsiteY45" fmla="*/ 1349493 h 3126633"/>
              <a:gd name="connsiteX46" fmla="*/ 1378201 w 12192000"/>
              <a:gd name="connsiteY46" fmla="*/ 1349649 h 3126633"/>
              <a:gd name="connsiteX47" fmla="*/ 1373704 w 12192000"/>
              <a:gd name="connsiteY47" fmla="*/ 1355309 h 3126633"/>
              <a:gd name="connsiteX48" fmla="*/ 1359400 w 12192000"/>
              <a:gd name="connsiteY48" fmla="*/ 1352317 h 3126633"/>
              <a:gd name="connsiteX49" fmla="*/ 1355734 w 12192000"/>
              <a:gd name="connsiteY49" fmla="*/ 1352870 h 3126633"/>
              <a:gd name="connsiteX50" fmla="*/ 1334569 w 12192000"/>
              <a:gd name="connsiteY50" fmla="*/ 1354687 h 3126633"/>
              <a:gd name="connsiteX51" fmla="*/ 1285959 w 12192000"/>
              <a:gd name="connsiteY51" fmla="*/ 1325074 h 3126633"/>
              <a:gd name="connsiteX52" fmla="*/ 1228970 w 12192000"/>
              <a:gd name="connsiteY52" fmla="*/ 1316194 h 3126633"/>
              <a:gd name="connsiteX53" fmla="*/ 1081691 w 12192000"/>
              <a:gd name="connsiteY53" fmla="*/ 1276195 h 3126633"/>
              <a:gd name="connsiteX54" fmla="*/ 888229 w 12192000"/>
              <a:gd name="connsiteY54" fmla="*/ 1233330 h 3126633"/>
              <a:gd name="connsiteX55" fmla="*/ 749674 w 12192000"/>
              <a:gd name="connsiteY55" fmla="*/ 1151252 h 3126633"/>
              <a:gd name="connsiteX56" fmla="*/ 634863 w 12192000"/>
              <a:gd name="connsiteY56" fmla="*/ 1125089 h 3126633"/>
              <a:gd name="connsiteX57" fmla="*/ 572744 w 12192000"/>
              <a:gd name="connsiteY57" fmla="*/ 1095470 h 3126633"/>
              <a:gd name="connsiteX58" fmla="*/ 557235 w 12192000"/>
              <a:gd name="connsiteY58" fmla="*/ 1085440 h 3126633"/>
              <a:gd name="connsiteX59" fmla="*/ 554948 w 12192000"/>
              <a:gd name="connsiteY59" fmla="*/ 1085817 h 3126633"/>
              <a:gd name="connsiteX60" fmla="*/ 535764 w 12192000"/>
              <a:gd name="connsiteY60" fmla="*/ 1078928 h 3126633"/>
              <a:gd name="connsiteX61" fmla="*/ 532336 w 12192000"/>
              <a:gd name="connsiteY61" fmla="*/ 1074208 h 3126633"/>
              <a:gd name="connsiteX62" fmla="*/ 519417 w 12192000"/>
              <a:gd name="connsiteY62" fmla="*/ 1068474 h 3126633"/>
              <a:gd name="connsiteX63" fmla="*/ 494620 w 12192000"/>
              <a:gd name="connsiteY63" fmla="*/ 1054470 h 3126633"/>
              <a:gd name="connsiteX64" fmla="*/ 489369 w 12192000"/>
              <a:gd name="connsiteY64" fmla="*/ 1054392 h 3126633"/>
              <a:gd name="connsiteX65" fmla="*/ 451015 w 12192000"/>
              <a:gd name="connsiteY65" fmla="*/ 1037228 h 3126633"/>
              <a:gd name="connsiteX66" fmla="*/ 450196 w 12192000"/>
              <a:gd name="connsiteY66" fmla="*/ 1038199 h 3126633"/>
              <a:gd name="connsiteX67" fmla="*/ 438116 w 12192000"/>
              <a:gd name="connsiteY67" fmla="*/ 1038634 h 3126633"/>
              <a:gd name="connsiteX68" fmla="*/ 415692 w 12192000"/>
              <a:gd name="connsiteY68" fmla="*/ 1036714 h 3126633"/>
              <a:gd name="connsiteX69" fmla="*/ 360396 w 12192000"/>
              <a:gd name="connsiteY69" fmla="*/ 1047226 h 3126633"/>
              <a:gd name="connsiteX70" fmla="*/ 320375 w 12192000"/>
              <a:gd name="connsiteY70" fmla="*/ 1029464 h 3126633"/>
              <a:gd name="connsiteX71" fmla="*/ 312145 w 12192000"/>
              <a:gd name="connsiteY71" fmla="*/ 1026541 h 3126633"/>
              <a:gd name="connsiteX72" fmla="*/ 311908 w 12192000"/>
              <a:gd name="connsiteY72" fmla="*/ 1026752 h 3126633"/>
              <a:gd name="connsiteX73" fmla="*/ 303080 w 12192000"/>
              <a:gd name="connsiteY73" fmla="*/ 1024202 h 3126633"/>
              <a:gd name="connsiteX74" fmla="*/ 297138 w 12192000"/>
              <a:gd name="connsiteY74" fmla="*/ 1021211 h 3126633"/>
              <a:gd name="connsiteX75" fmla="*/ 281171 w 12192000"/>
              <a:gd name="connsiteY75" fmla="*/ 1015539 h 3126633"/>
              <a:gd name="connsiteX76" fmla="*/ 275188 w 12192000"/>
              <a:gd name="connsiteY76" fmla="*/ 1015372 h 3126633"/>
              <a:gd name="connsiteX77" fmla="*/ 225883 w 12192000"/>
              <a:gd name="connsiteY77" fmla="*/ 1034896 h 3126633"/>
              <a:gd name="connsiteX78" fmla="*/ 121223 w 12192000"/>
              <a:gd name="connsiteY78" fmla="*/ 1031062 h 3126633"/>
              <a:gd name="connsiteX79" fmla="*/ 52326 w 12192000"/>
              <a:gd name="connsiteY79" fmla="*/ 1033555 h 3126633"/>
              <a:gd name="connsiteX80" fmla="*/ 16761 w 12192000"/>
              <a:gd name="connsiteY80" fmla="*/ 1032900 h 3126633"/>
              <a:gd name="connsiteX81" fmla="*/ 0 w 12192000"/>
              <a:gd name="connsiteY81" fmla="*/ 1026822 h 3126633"/>
              <a:gd name="connsiteX0" fmla="*/ 0 w 12192000"/>
              <a:gd name="connsiteY0" fmla="*/ 1162137 h 3126633"/>
              <a:gd name="connsiteX1" fmla="*/ 41243 w 12192000"/>
              <a:gd name="connsiteY1" fmla="*/ 1179838 h 3126633"/>
              <a:gd name="connsiteX2" fmla="*/ 26724 w 12192000"/>
              <a:gd name="connsiteY2" fmla="*/ 1190407 h 3126633"/>
              <a:gd name="connsiteX3" fmla="*/ 24833 w 12192000"/>
              <a:gd name="connsiteY3" fmla="*/ 1189500 h 3126633"/>
              <a:gd name="connsiteX4" fmla="*/ 3588 w 12192000"/>
              <a:gd name="connsiteY4" fmla="*/ 1309614 h 3126633"/>
              <a:gd name="connsiteX5" fmla="*/ 0 w 12192000"/>
              <a:gd name="connsiteY5" fmla="*/ 1162137 h 3126633"/>
              <a:gd name="connsiteX6" fmla="*/ 0 w 12192000"/>
              <a:gd name="connsiteY6" fmla="*/ 0 h 3126633"/>
              <a:gd name="connsiteX7" fmla="*/ 12192000 w 12192000"/>
              <a:gd name="connsiteY7" fmla="*/ 0 h 3126633"/>
              <a:gd name="connsiteX8" fmla="*/ 12191969 w 12192000"/>
              <a:gd name="connsiteY8" fmla="*/ 3121262 h 3126633"/>
              <a:gd name="connsiteX9" fmla="*/ 12188582 w 12192000"/>
              <a:gd name="connsiteY9" fmla="*/ 3121834 h 3126633"/>
              <a:gd name="connsiteX10" fmla="*/ 12185024 w 12192000"/>
              <a:gd name="connsiteY10" fmla="*/ 3122641 h 3126633"/>
              <a:gd name="connsiteX11" fmla="*/ 12171796 w 12192000"/>
              <a:gd name="connsiteY11" fmla="*/ 3121209 h 3126633"/>
              <a:gd name="connsiteX12" fmla="*/ 12166812 w 12192000"/>
              <a:gd name="connsiteY12" fmla="*/ 3126633 h 3126633"/>
              <a:gd name="connsiteX13" fmla="*/ 12122004 w 12192000"/>
              <a:gd name="connsiteY13" fmla="*/ 3124393 h 3126633"/>
              <a:gd name="connsiteX14" fmla="*/ 12036609 w 12192000"/>
              <a:gd name="connsiteY14" fmla="*/ 3109888 h 3126633"/>
              <a:gd name="connsiteX15" fmla="*/ 12023452 w 12192000"/>
              <a:gd name="connsiteY15" fmla="*/ 3103952 h 3126633"/>
              <a:gd name="connsiteX16" fmla="*/ 11936381 w 12192000"/>
              <a:gd name="connsiteY16" fmla="*/ 3094474 h 3126633"/>
              <a:gd name="connsiteX17" fmla="*/ 11876861 w 12192000"/>
              <a:gd name="connsiteY17" fmla="*/ 3084187 h 3126633"/>
              <a:gd name="connsiteX18" fmla="*/ 11864150 w 12192000"/>
              <a:gd name="connsiteY18" fmla="*/ 3078415 h 3126633"/>
              <a:gd name="connsiteX19" fmla="*/ 11849315 w 12192000"/>
              <a:gd name="connsiteY19" fmla="*/ 3083344 h 3126633"/>
              <a:gd name="connsiteX20" fmla="*/ 11844903 w 12192000"/>
              <a:gd name="connsiteY20" fmla="*/ 3088180 h 3126633"/>
              <a:gd name="connsiteX21" fmla="*/ 11797558 w 12192000"/>
              <a:gd name="connsiteY21" fmla="*/ 3078578 h 3126633"/>
              <a:gd name="connsiteX22" fmla="*/ 11791833 w 12192000"/>
              <a:gd name="connsiteY22" fmla="*/ 3078309 h 3126633"/>
              <a:gd name="connsiteX23" fmla="*/ 11752368 w 12192000"/>
              <a:gd name="connsiteY23" fmla="*/ 3079667 h 3126633"/>
              <a:gd name="connsiteX24" fmla="*/ 11693668 w 12192000"/>
              <a:gd name="connsiteY24" fmla="*/ 3086682 h 3126633"/>
              <a:gd name="connsiteX25" fmla="*/ 11632752 w 12192000"/>
              <a:gd name="connsiteY25" fmla="*/ 3102951 h 3126633"/>
              <a:gd name="connsiteX26" fmla="*/ 11597584 w 12192000"/>
              <a:gd name="connsiteY26" fmla="*/ 3109557 h 3126633"/>
              <a:gd name="connsiteX27" fmla="*/ 11573118 w 12192000"/>
              <a:gd name="connsiteY27" fmla="*/ 3117154 h 3126633"/>
              <a:gd name="connsiteX28" fmla="*/ 11504799 w 12192000"/>
              <a:gd name="connsiteY28" fmla="*/ 3121480 h 3126633"/>
              <a:gd name="connsiteX29" fmla="*/ 11443938 w 12192000"/>
              <a:gd name="connsiteY29" fmla="*/ 3120255 h 3126633"/>
              <a:gd name="connsiteX30" fmla="*/ 11436492 w 12192000"/>
              <a:gd name="connsiteY30" fmla="*/ 3121550 h 3126633"/>
              <a:gd name="connsiteX31" fmla="*/ 11407691 w 12192000"/>
              <a:gd name="connsiteY31" fmla="*/ 3107633 h 3126633"/>
              <a:gd name="connsiteX32" fmla="*/ 11341642 w 12192000"/>
              <a:gd name="connsiteY32" fmla="*/ 3101531 h 3126633"/>
              <a:gd name="connsiteX33" fmla="*/ 11307726 w 12192000"/>
              <a:gd name="connsiteY33" fmla="*/ 3095706 h 3126633"/>
              <a:gd name="connsiteX34" fmla="*/ 1982093 w 12192000"/>
              <a:gd name="connsiteY34" fmla="*/ 1505517 h 3126633"/>
              <a:gd name="connsiteX35" fmla="*/ 1978611 w 12192000"/>
              <a:gd name="connsiteY35" fmla="*/ 1502931 h 3126633"/>
              <a:gd name="connsiteX36" fmla="*/ 1931618 w 12192000"/>
              <a:gd name="connsiteY36" fmla="*/ 1488633 h 3126633"/>
              <a:gd name="connsiteX37" fmla="*/ 1925144 w 12192000"/>
              <a:gd name="connsiteY37" fmla="*/ 1491811 h 3126633"/>
              <a:gd name="connsiteX38" fmla="*/ 1858854 w 12192000"/>
              <a:gd name="connsiteY38" fmla="*/ 1451562 h 3126633"/>
              <a:gd name="connsiteX39" fmla="*/ 1764339 w 12192000"/>
              <a:gd name="connsiteY39" fmla="*/ 1434249 h 3126633"/>
              <a:gd name="connsiteX40" fmla="*/ 1693396 w 12192000"/>
              <a:gd name="connsiteY40" fmla="*/ 1427850 h 3126633"/>
              <a:gd name="connsiteX41" fmla="*/ 1653459 w 12192000"/>
              <a:gd name="connsiteY41" fmla="*/ 1421384 h 3126633"/>
              <a:gd name="connsiteX42" fmla="*/ 1624573 w 12192000"/>
              <a:gd name="connsiteY42" fmla="*/ 1419871 h 3126633"/>
              <a:gd name="connsiteX43" fmla="*/ 1550101 w 12192000"/>
              <a:gd name="connsiteY43" fmla="*/ 1398845 h 3126633"/>
              <a:gd name="connsiteX44" fmla="*/ 1426261 w 12192000"/>
              <a:gd name="connsiteY44" fmla="*/ 1356816 h 3126633"/>
              <a:gd name="connsiteX45" fmla="*/ 1400063 w 12192000"/>
              <a:gd name="connsiteY45" fmla="*/ 1349493 h 3126633"/>
              <a:gd name="connsiteX46" fmla="*/ 1378201 w 12192000"/>
              <a:gd name="connsiteY46" fmla="*/ 1349649 h 3126633"/>
              <a:gd name="connsiteX47" fmla="*/ 1373704 w 12192000"/>
              <a:gd name="connsiteY47" fmla="*/ 1355309 h 3126633"/>
              <a:gd name="connsiteX48" fmla="*/ 1359400 w 12192000"/>
              <a:gd name="connsiteY48" fmla="*/ 1352317 h 3126633"/>
              <a:gd name="connsiteX49" fmla="*/ 1355734 w 12192000"/>
              <a:gd name="connsiteY49" fmla="*/ 1352870 h 3126633"/>
              <a:gd name="connsiteX50" fmla="*/ 1334569 w 12192000"/>
              <a:gd name="connsiteY50" fmla="*/ 1354687 h 3126633"/>
              <a:gd name="connsiteX51" fmla="*/ 1285959 w 12192000"/>
              <a:gd name="connsiteY51" fmla="*/ 1325074 h 3126633"/>
              <a:gd name="connsiteX52" fmla="*/ 1228970 w 12192000"/>
              <a:gd name="connsiteY52" fmla="*/ 1316194 h 3126633"/>
              <a:gd name="connsiteX53" fmla="*/ 1081691 w 12192000"/>
              <a:gd name="connsiteY53" fmla="*/ 1276195 h 3126633"/>
              <a:gd name="connsiteX54" fmla="*/ 888229 w 12192000"/>
              <a:gd name="connsiteY54" fmla="*/ 1233330 h 3126633"/>
              <a:gd name="connsiteX55" fmla="*/ 749674 w 12192000"/>
              <a:gd name="connsiteY55" fmla="*/ 1151252 h 3126633"/>
              <a:gd name="connsiteX56" fmla="*/ 634863 w 12192000"/>
              <a:gd name="connsiteY56" fmla="*/ 1125089 h 3126633"/>
              <a:gd name="connsiteX57" fmla="*/ 572744 w 12192000"/>
              <a:gd name="connsiteY57" fmla="*/ 1095470 h 3126633"/>
              <a:gd name="connsiteX58" fmla="*/ 557235 w 12192000"/>
              <a:gd name="connsiteY58" fmla="*/ 1085440 h 3126633"/>
              <a:gd name="connsiteX59" fmla="*/ 554948 w 12192000"/>
              <a:gd name="connsiteY59" fmla="*/ 1085817 h 3126633"/>
              <a:gd name="connsiteX60" fmla="*/ 535764 w 12192000"/>
              <a:gd name="connsiteY60" fmla="*/ 1078928 h 3126633"/>
              <a:gd name="connsiteX61" fmla="*/ 532336 w 12192000"/>
              <a:gd name="connsiteY61" fmla="*/ 1074208 h 3126633"/>
              <a:gd name="connsiteX62" fmla="*/ 519417 w 12192000"/>
              <a:gd name="connsiteY62" fmla="*/ 1068474 h 3126633"/>
              <a:gd name="connsiteX63" fmla="*/ 494620 w 12192000"/>
              <a:gd name="connsiteY63" fmla="*/ 1054470 h 3126633"/>
              <a:gd name="connsiteX64" fmla="*/ 489369 w 12192000"/>
              <a:gd name="connsiteY64" fmla="*/ 1054392 h 3126633"/>
              <a:gd name="connsiteX65" fmla="*/ 451015 w 12192000"/>
              <a:gd name="connsiteY65" fmla="*/ 1037228 h 3126633"/>
              <a:gd name="connsiteX66" fmla="*/ 450196 w 12192000"/>
              <a:gd name="connsiteY66" fmla="*/ 1038199 h 3126633"/>
              <a:gd name="connsiteX67" fmla="*/ 438116 w 12192000"/>
              <a:gd name="connsiteY67" fmla="*/ 1038634 h 3126633"/>
              <a:gd name="connsiteX68" fmla="*/ 415692 w 12192000"/>
              <a:gd name="connsiteY68" fmla="*/ 1036714 h 3126633"/>
              <a:gd name="connsiteX69" fmla="*/ 360396 w 12192000"/>
              <a:gd name="connsiteY69" fmla="*/ 1047226 h 3126633"/>
              <a:gd name="connsiteX70" fmla="*/ 320375 w 12192000"/>
              <a:gd name="connsiteY70" fmla="*/ 1029464 h 3126633"/>
              <a:gd name="connsiteX71" fmla="*/ 312145 w 12192000"/>
              <a:gd name="connsiteY71" fmla="*/ 1026541 h 3126633"/>
              <a:gd name="connsiteX72" fmla="*/ 311908 w 12192000"/>
              <a:gd name="connsiteY72" fmla="*/ 1026752 h 3126633"/>
              <a:gd name="connsiteX73" fmla="*/ 303080 w 12192000"/>
              <a:gd name="connsiteY73" fmla="*/ 1024202 h 3126633"/>
              <a:gd name="connsiteX74" fmla="*/ 297138 w 12192000"/>
              <a:gd name="connsiteY74" fmla="*/ 1021211 h 3126633"/>
              <a:gd name="connsiteX75" fmla="*/ 281171 w 12192000"/>
              <a:gd name="connsiteY75" fmla="*/ 1015539 h 3126633"/>
              <a:gd name="connsiteX76" fmla="*/ 275188 w 12192000"/>
              <a:gd name="connsiteY76" fmla="*/ 1015372 h 3126633"/>
              <a:gd name="connsiteX77" fmla="*/ 225883 w 12192000"/>
              <a:gd name="connsiteY77" fmla="*/ 1034896 h 3126633"/>
              <a:gd name="connsiteX78" fmla="*/ 121223 w 12192000"/>
              <a:gd name="connsiteY78" fmla="*/ 1031062 h 3126633"/>
              <a:gd name="connsiteX79" fmla="*/ 52326 w 12192000"/>
              <a:gd name="connsiteY79" fmla="*/ 1033555 h 3126633"/>
              <a:gd name="connsiteX80" fmla="*/ 16761 w 12192000"/>
              <a:gd name="connsiteY80" fmla="*/ 1032900 h 3126633"/>
              <a:gd name="connsiteX81" fmla="*/ 0 w 12192000"/>
              <a:gd name="connsiteY81" fmla="*/ 1026822 h 3126633"/>
              <a:gd name="connsiteX82" fmla="*/ 0 w 12192000"/>
              <a:gd name="connsiteY82" fmla="*/ 0 h 3126633"/>
              <a:gd name="connsiteX0" fmla="*/ 224 w 12192224"/>
              <a:gd name="connsiteY0" fmla="*/ 1162137 h 3126633"/>
              <a:gd name="connsiteX1" fmla="*/ 41467 w 12192224"/>
              <a:gd name="connsiteY1" fmla="*/ 1179838 h 3126633"/>
              <a:gd name="connsiteX2" fmla="*/ 26948 w 12192224"/>
              <a:gd name="connsiteY2" fmla="*/ 1190407 h 3126633"/>
              <a:gd name="connsiteX3" fmla="*/ 25057 w 12192224"/>
              <a:gd name="connsiteY3" fmla="*/ 1189500 h 3126633"/>
              <a:gd name="connsiteX4" fmla="*/ 224 w 12192224"/>
              <a:gd name="connsiteY4" fmla="*/ 1162137 h 3126633"/>
              <a:gd name="connsiteX5" fmla="*/ 224 w 12192224"/>
              <a:gd name="connsiteY5" fmla="*/ 0 h 3126633"/>
              <a:gd name="connsiteX6" fmla="*/ 12192224 w 12192224"/>
              <a:gd name="connsiteY6" fmla="*/ 0 h 3126633"/>
              <a:gd name="connsiteX7" fmla="*/ 12192193 w 12192224"/>
              <a:gd name="connsiteY7" fmla="*/ 3121262 h 3126633"/>
              <a:gd name="connsiteX8" fmla="*/ 12188806 w 12192224"/>
              <a:gd name="connsiteY8" fmla="*/ 3121834 h 3126633"/>
              <a:gd name="connsiteX9" fmla="*/ 12185248 w 12192224"/>
              <a:gd name="connsiteY9" fmla="*/ 3122641 h 3126633"/>
              <a:gd name="connsiteX10" fmla="*/ 12172020 w 12192224"/>
              <a:gd name="connsiteY10" fmla="*/ 3121209 h 3126633"/>
              <a:gd name="connsiteX11" fmla="*/ 12167036 w 12192224"/>
              <a:gd name="connsiteY11" fmla="*/ 3126633 h 3126633"/>
              <a:gd name="connsiteX12" fmla="*/ 12122228 w 12192224"/>
              <a:gd name="connsiteY12" fmla="*/ 3124393 h 3126633"/>
              <a:gd name="connsiteX13" fmla="*/ 12036833 w 12192224"/>
              <a:gd name="connsiteY13" fmla="*/ 3109888 h 3126633"/>
              <a:gd name="connsiteX14" fmla="*/ 12023676 w 12192224"/>
              <a:gd name="connsiteY14" fmla="*/ 3103952 h 3126633"/>
              <a:gd name="connsiteX15" fmla="*/ 11936605 w 12192224"/>
              <a:gd name="connsiteY15" fmla="*/ 3094474 h 3126633"/>
              <a:gd name="connsiteX16" fmla="*/ 11877085 w 12192224"/>
              <a:gd name="connsiteY16" fmla="*/ 3084187 h 3126633"/>
              <a:gd name="connsiteX17" fmla="*/ 11864374 w 12192224"/>
              <a:gd name="connsiteY17" fmla="*/ 3078415 h 3126633"/>
              <a:gd name="connsiteX18" fmla="*/ 11849539 w 12192224"/>
              <a:gd name="connsiteY18" fmla="*/ 3083344 h 3126633"/>
              <a:gd name="connsiteX19" fmla="*/ 11845127 w 12192224"/>
              <a:gd name="connsiteY19" fmla="*/ 3088180 h 3126633"/>
              <a:gd name="connsiteX20" fmla="*/ 11797782 w 12192224"/>
              <a:gd name="connsiteY20" fmla="*/ 3078578 h 3126633"/>
              <a:gd name="connsiteX21" fmla="*/ 11792057 w 12192224"/>
              <a:gd name="connsiteY21" fmla="*/ 3078309 h 3126633"/>
              <a:gd name="connsiteX22" fmla="*/ 11752592 w 12192224"/>
              <a:gd name="connsiteY22" fmla="*/ 3079667 h 3126633"/>
              <a:gd name="connsiteX23" fmla="*/ 11693892 w 12192224"/>
              <a:gd name="connsiteY23" fmla="*/ 3086682 h 3126633"/>
              <a:gd name="connsiteX24" fmla="*/ 11632976 w 12192224"/>
              <a:gd name="connsiteY24" fmla="*/ 3102951 h 3126633"/>
              <a:gd name="connsiteX25" fmla="*/ 11597808 w 12192224"/>
              <a:gd name="connsiteY25" fmla="*/ 3109557 h 3126633"/>
              <a:gd name="connsiteX26" fmla="*/ 11573342 w 12192224"/>
              <a:gd name="connsiteY26" fmla="*/ 3117154 h 3126633"/>
              <a:gd name="connsiteX27" fmla="*/ 11505023 w 12192224"/>
              <a:gd name="connsiteY27" fmla="*/ 3121480 h 3126633"/>
              <a:gd name="connsiteX28" fmla="*/ 11444162 w 12192224"/>
              <a:gd name="connsiteY28" fmla="*/ 3120255 h 3126633"/>
              <a:gd name="connsiteX29" fmla="*/ 11436716 w 12192224"/>
              <a:gd name="connsiteY29" fmla="*/ 3121550 h 3126633"/>
              <a:gd name="connsiteX30" fmla="*/ 11407915 w 12192224"/>
              <a:gd name="connsiteY30" fmla="*/ 3107633 h 3126633"/>
              <a:gd name="connsiteX31" fmla="*/ 11341866 w 12192224"/>
              <a:gd name="connsiteY31" fmla="*/ 3101531 h 3126633"/>
              <a:gd name="connsiteX32" fmla="*/ 11307950 w 12192224"/>
              <a:gd name="connsiteY32" fmla="*/ 3095706 h 3126633"/>
              <a:gd name="connsiteX33" fmla="*/ 1982317 w 12192224"/>
              <a:gd name="connsiteY33" fmla="*/ 1505517 h 3126633"/>
              <a:gd name="connsiteX34" fmla="*/ 1978835 w 12192224"/>
              <a:gd name="connsiteY34" fmla="*/ 1502931 h 3126633"/>
              <a:gd name="connsiteX35" fmla="*/ 1931842 w 12192224"/>
              <a:gd name="connsiteY35" fmla="*/ 1488633 h 3126633"/>
              <a:gd name="connsiteX36" fmla="*/ 1925368 w 12192224"/>
              <a:gd name="connsiteY36" fmla="*/ 1491811 h 3126633"/>
              <a:gd name="connsiteX37" fmla="*/ 1859078 w 12192224"/>
              <a:gd name="connsiteY37" fmla="*/ 1451562 h 3126633"/>
              <a:gd name="connsiteX38" fmla="*/ 1764563 w 12192224"/>
              <a:gd name="connsiteY38" fmla="*/ 1434249 h 3126633"/>
              <a:gd name="connsiteX39" fmla="*/ 1693620 w 12192224"/>
              <a:gd name="connsiteY39" fmla="*/ 1427850 h 3126633"/>
              <a:gd name="connsiteX40" fmla="*/ 1653683 w 12192224"/>
              <a:gd name="connsiteY40" fmla="*/ 1421384 h 3126633"/>
              <a:gd name="connsiteX41" fmla="*/ 1624797 w 12192224"/>
              <a:gd name="connsiteY41" fmla="*/ 1419871 h 3126633"/>
              <a:gd name="connsiteX42" fmla="*/ 1550325 w 12192224"/>
              <a:gd name="connsiteY42" fmla="*/ 1398845 h 3126633"/>
              <a:gd name="connsiteX43" fmla="*/ 1426485 w 12192224"/>
              <a:gd name="connsiteY43" fmla="*/ 1356816 h 3126633"/>
              <a:gd name="connsiteX44" fmla="*/ 1400287 w 12192224"/>
              <a:gd name="connsiteY44" fmla="*/ 1349493 h 3126633"/>
              <a:gd name="connsiteX45" fmla="*/ 1378425 w 12192224"/>
              <a:gd name="connsiteY45" fmla="*/ 1349649 h 3126633"/>
              <a:gd name="connsiteX46" fmla="*/ 1373928 w 12192224"/>
              <a:gd name="connsiteY46" fmla="*/ 1355309 h 3126633"/>
              <a:gd name="connsiteX47" fmla="*/ 1359624 w 12192224"/>
              <a:gd name="connsiteY47" fmla="*/ 1352317 h 3126633"/>
              <a:gd name="connsiteX48" fmla="*/ 1355958 w 12192224"/>
              <a:gd name="connsiteY48" fmla="*/ 1352870 h 3126633"/>
              <a:gd name="connsiteX49" fmla="*/ 1334793 w 12192224"/>
              <a:gd name="connsiteY49" fmla="*/ 1354687 h 3126633"/>
              <a:gd name="connsiteX50" fmla="*/ 1286183 w 12192224"/>
              <a:gd name="connsiteY50" fmla="*/ 1325074 h 3126633"/>
              <a:gd name="connsiteX51" fmla="*/ 1229194 w 12192224"/>
              <a:gd name="connsiteY51" fmla="*/ 1316194 h 3126633"/>
              <a:gd name="connsiteX52" fmla="*/ 1081915 w 12192224"/>
              <a:gd name="connsiteY52" fmla="*/ 1276195 h 3126633"/>
              <a:gd name="connsiteX53" fmla="*/ 888453 w 12192224"/>
              <a:gd name="connsiteY53" fmla="*/ 1233330 h 3126633"/>
              <a:gd name="connsiteX54" fmla="*/ 749898 w 12192224"/>
              <a:gd name="connsiteY54" fmla="*/ 1151252 h 3126633"/>
              <a:gd name="connsiteX55" fmla="*/ 635087 w 12192224"/>
              <a:gd name="connsiteY55" fmla="*/ 1125089 h 3126633"/>
              <a:gd name="connsiteX56" fmla="*/ 572968 w 12192224"/>
              <a:gd name="connsiteY56" fmla="*/ 1095470 h 3126633"/>
              <a:gd name="connsiteX57" fmla="*/ 557459 w 12192224"/>
              <a:gd name="connsiteY57" fmla="*/ 1085440 h 3126633"/>
              <a:gd name="connsiteX58" fmla="*/ 555172 w 12192224"/>
              <a:gd name="connsiteY58" fmla="*/ 1085817 h 3126633"/>
              <a:gd name="connsiteX59" fmla="*/ 535988 w 12192224"/>
              <a:gd name="connsiteY59" fmla="*/ 1078928 h 3126633"/>
              <a:gd name="connsiteX60" fmla="*/ 532560 w 12192224"/>
              <a:gd name="connsiteY60" fmla="*/ 1074208 h 3126633"/>
              <a:gd name="connsiteX61" fmla="*/ 519641 w 12192224"/>
              <a:gd name="connsiteY61" fmla="*/ 1068474 h 3126633"/>
              <a:gd name="connsiteX62" fmla="*/ 494844 w 12192224"/>
              <a:gd name="connsiteY62" fmla="*/ 1054470 h 3126633"/>
              <a:gd name="connsiteX63" fmla="*/ 489593 w 12192224"/>
              <a:gd name="connsiteY63" fmla="*/ 1054392 h 3126633"/>
              <a:gd name="connsiteX64" fmla="*/ 451239 w 12192224"/>
              <a:gd name="connsiteY64" fmla="*/ 1037228 h 3126633"/>
              <a:gd name="connsiteX65" fmla="*/ 450420 w 12192224"/>
              <a:gd name="connsiteY65" fmla="*/ 1038199 h 3126633"/>
              <a:gd name="connsiteX66" fmla="*/ 438340 w 12192224"/>
              <a:gd name="connsiteY66" fmla="*/ 1038634 h 3126633"/>
              <a:gd name="connsiteX67" fmla="*/ 415916 w 12192224"/>
              <a:gd name="connsiteY67" fmla="*/ 1036714 h 3126633"/>
              <a:gd name="connsiteX68" fmla="*/ 360620 w 12192224"/>
              <a:gd name="connsiteY68" fmla="*/ 1047226 h 3126633"/>
              <a:gd name="connsiteX69" fmla="*/ 320599 w 12192224"/>
              <a:gd name="connsiteY69" fmla="*/ 1029464 h 3126633"/>
              <a:gd name="connsiteX70" fmla="*/ 312369 w 12192224"/>
              <a:gd name="connsiteY70" fmla="*/ 1026541 h 3126633"/>
              <a:gd name="connsiteX71" fmla="*/ 312132 w 12192224"/>
              <a:gd name="connsiteY71" fmla="*/ 1026752 h 3126633"/>
              <a:gd name="connsiteX72" fmla="*/ 303304 w 12192224"/>
              <a:gd name="connsiteY72" fmla="*/ 1024202 h 3126633"/>
              <a:gd name="connsiteX73" fmla="*/ 297362 w 12192224"/>
              <a:gd name="connsiteY73" fmla="*/ 1021211 h 3126633"/>
              <a:gd name="connsiteX74" fmla="*/ 281395 w 12192224"/>
              <a:gd name="connsiteY74" fmla="*/ 1015539 h 3126633"/>
              <a:gd name="connsiteX75" fmla="*/ 275412 w 12192224"/>
              <a:gd name="connsiteY75" fmla="*/ 1015372 h 3126633"/>
              <a:gd name="connsiteX76" fmla="*/ 226107 w 12192224"/>
              <a:gd name="connsiteY76" fmla="*/ 1034896 h 3126633"/>
              <a:gd name="connsiteX77" fmla="*/ 121447 w 12192224"/>
              <a:gd name="connsiteY77" fmla="*/ 1031062 h 3126633"/>
              <a:gd name="connsiteX78" fmla="*/ 52550 w 12192224"/>
              <a:gd name="connsiteY78" fmla="*/ 1033555 h 3126633"/>
              <a:gd name="connsiteX79" fmla="*/ 16985 w 12192224"/>
              <a:gd name="connsiteY79" fmla="*/ 1032900 h 3126633"/>
              <a:gd name="connsiteX80" fmla="*/ 224 w 12192224"/>
              <a:gd name="connsiteY80" fmla="*/ 1026822 h 3126633"/>
              <a:gd name="connsiteX81" fmla="*/ 224 w 12192224"/>
              <a:gd name="connsiteY81" fmla="*/ 0 h 3126633"/>
              <a:gd name="connsiteX0" fmla="*/ 24833 w 12192000"/>
              <a:gd name="connsiteY0" fmla="*/ 1189500 h 3126633"/>
              <a:gd name="connsiteX1" fmla="*/ 41243 w 12192000"/>
              <a:gd name="connsiteY1" fmla="*/ 1179838 h 3126633"/>
              <a:gd name="connsiteX2" fmla="*/ 26724 w 12192000"/>
              <a:gd name="connsiteY2" fmla="*/ 1190407 h 3126633"/>
              <a:gd name="connsiteX3" fmla="*/ 24833 w 12192000"/>
              <a:gd name="connsiteY3" fmla="*/ 1189500 h 3126633"/>
              <a:gd name="connsiteX4" fmla="*/ 0 w 12192000"/>
              <a:gd name="connsiteY4" fmla="*/ 0 h 3126633"/>
              <a:gd name="connsiteX5" fmla="*/ 12192000 w 12192000"/>
              <a:gd name="connsiteY5" fmla="*/ 0 h 3126633"/>
              <a:gd name="connsiteX6" fmla="*/ 12191969 w 12192000"/>
              <a:gd name="connsiteY6" fmla="*/ 3121262 h 3126633"/>
              <a:gd name="connsiteX7" fmla="*/ 12188582 w 12192000"/>
              <a:gd name="connsiteY7" fmla="*/ 3121834 h 3126633"/>
              <a:gd name="connsiteX8" fmla="*/ 12185024 w 12192000"/>
              <a:gd name="connsiteY8" fmla="*/ 3122641 h 3126633"/>
              <a:gd name="connsiteX9" fmla="*/ 12171796 w 12192000"/>
              <a:gd name="connsiteY9" fmla="*/ 3121209 h 3126633"/>
              <a:gd name="connsiteX10" fmla="*/ 12166812 w 12192000"/>
              <a:gd name="connsiteY10" fmla="*/ 3126633 h 3126633"/>
              <a:gd name="connsiteX11" fmla="*/ 12122004 w 12192000"/>
              <a:gd name="connsiteY11" fmla="*/ 3124393 h 3126633"/>
              <a:gd name="connsiteX12" fmla="*/ 12036609 w 12192000"/>
              <a:gd name="connsiteY12" fmla="*/ 3109888 h 3126633"/>
              <a:gd name="connsiteX13" fmla="*/ 12023452 w 12192000"/>
              <a:gd name="connsiteY13" fmla="*/ 3103952 h 3126633"/>
              <a:gd name="connsiteX14" fmla="*/ 11936381 w 12192000"/>
              <a:gd name="connsiteY14" fmla="*/ 3094474 h 3126633"/>
              <a:gd name="connsiteX15" fmla="*/ 11876861 w 12192000"/>
              <a:gd name="connsiteY15" fmla="*/ 3084187 h 3126633"/>
              <a:gd name="connsiteX16" fmla="*/ 11864150 w 12192000"/>
              <a:gd name="connsiteY16" fmla="*/ 3078415 h 3126633"/>
              <a:gd name="connsiteX17" fmla="*/ 11849315 w 12192000"/>
              <a:gd name="connsiteY17" fmla="*/ 3083344 h 3126633"/>
              <a:gd name="connsiteX18" fmla="*/ 11844903 w 12192000"/>
              <a:gd name="connsiteY18" fmla="*/ 3088180 h 3126633"/>
              <a:gd name="connsiteX19" fmla="*/ 11797558 w 12192000"/>
              <a:gd name="connsiteY19" fmla="*/ 3078578 h 3126633"/>
              <a:gd name="connsiteX20" fmla="*/ 11791833 w 12192000"/>
              <a:gd name="connsiteY20" fmla="*/ 3078309 h 3126633"/>
              <a:gd name="connsiteX21" fmla="*/ 11752368 w 12192000"/>
              <a:gd name="connsiteY21" fmla="*/ 3079667 h 3126633"/>
              <a:gd name="connsiteX22" fmla="*/ 11693668 w 12192000"/>
              <a:gd name="connsiteY22" fmla="*/ 3086682 h 3126633"/>
              <a:gd name="connsiteX23" fmla="*/ 11632752 w 12192000"/>
              <a:gd name="connsiteY23" fmla="*/ 3102951 h 3126633"/>
              <a:gd name="connsiteX24" fmla="*/ 11597584 w 12192000"/>
              <a:gd name="connsiteY24" fmla="*/ 3109557 h 3126633"/>
              <a:gd name="connsiteX25" fmla="*/ 11573118 w 12192000"/>
              <a:gd name="connsiteY25" fmla="*/ 3117154 h 3126633"/>
              <a:gd name="connsiteX26" fmla="*/ 11504799 w 12192000"/>
              <a:gd name="connsiteY26" fmla="*/ 3121480 h 3126633"/>
              <a:gd name="connsiteX27" fmla="*/ 11443938 w 12192000"/>
              <a:gd name="connsiteY27" fmla="*/ 3120255 h 3126633"/>
              <a:gd name="connsiteX28" fmla="*/ 11436492 w 12192000"/>
              <a:gd name="connsiteY28" fmla="*/ 3121550 h 3126633"/>
              <a:gd name="connsiteX29" fmla="*/ 11407691 w 12192000"/>
              <a:gd name="connsiteY29" fmla="*/ 3107633 h 3126633"/>
              <a:gd name="connsiteX30" fmla="*/ 11341642 w 12192000"/>
              <a:gd name="connsiteY30" fmla="*/ 3101531 h 3126633"/>
              <a:gd name="connsiteX31" fmla="*/ 11307726 w 12192000"/>
              <a:gd name="connsiteY31" fmla="*/ 3095706 h 3126633"/>
              <a:gd name="connsiteX32" fmla="*/ 1982093 w 12192000"/>
              <a:gd name="connsiteY32" fmla="*/ 1505517 h 3126633"/>
              <a:gd name="connsiteX33" fmla="*/ 1978611 w 12192000"/>
              <a:gd name="connsiteY33" fmla="*/ 1502931 h 3126633"/>
              <a:gd name="connsiteX34" fmla="*/ 1931618 w 12192000"/>
              <a:gd name="connsiteY34" fmla="*/ 1488633 h 3126633"/>
              <a:gd name="connsiteX35" fmla="*/ 1925144 w 12192000"/>
              <a:gd name="connsiteY35" fmla="*/ 1491811 h 3126633"/>
              <a:gd name="connsiteX36" fmla="*/ 1858854 w 12192000"/>
              <a:gd name="connsiteY36" fmla="*/ 1451562 h 3126633"/>
              <a:gd name="connsiteX37" fmla="*/ 1764339 w 12192000"/>
              <a:gd name="connsiteY37" fmla="*/ 1434249 h 3126633"/>
              <a:gd name="connsiteX38" fmla="*/ 1693396 w 12192000"/>
              <a:gd name="connsiteY38" fmla="*/ 1427850 h 3126633"/>
              <a:gd name="connsiteX39" fmla="*/ 1653459 w 12192000"/>
              <a:gd name="connsiteY39" fmla="*/ 1421384 h 3126633"/>
              <a:gd name="connsiteX40" fmla="*/ 1624573 w 12192000"/>
              <a:gd name="connsiteY40" fmla="*/ 1419871 h 3126633"/>
              <a:gd name="connsiteX41" fmla="*/ 1550101 w 12192000"/>
              <a:gd name="connsiteY41" fmla="*/ 1398845 h 3126633"/>
              <a:gd name="connsiteX42" fmla="*/ 1426261 w 12192000"/>
              <a:gd name="connsiteY42" fmla="*/ 1356816 h 3126633"/>
              <a:gd name="connsiteX43" fmla="*/ 1400063 w 12192000"/>
              <a:gd name="connsiteY43" fmla="*/ 1349493 h 3126633"/>
              <a:gd name="connsiteX44" fmla="*/ 1378201 w 12192000"/>
              <a:gd name="connsiteY44" fmla="*/ 1349649 h 3126633"/>
              <a:gd name="connsiteX45" fmla="*/ 1373704 w 12192000"/>
              <a:gd name="connsiteY45" fmla="*/ 1355309 h 3126633"/>
              <a:gd name="connsiteX46" fmla="*/ 1359400 w 12192000"/>
              <a:gd name="connsiteY46" fmla="*/ 1352317 h 3126633"/>
              <a:gd name="connsiteX47" fmla="*/ 1355734 w 12192000"/>
              <a:gd name="connsiteY47" fmla="*/ 1352870 h 3126633"/>
              <a:gd name="connsiteX48" fmla="*/ 1334569 w 12192000"/>
              <a:gd name="connsiteY48" fmla="*/ 1354687 h 3126633"/>
              <a:gd name="connsiteX49" fmla="*/ 1285959 w 12192000"/>
              <a:gd name="connsiteY49" fmla="*/ 1325074 h 3126633"/>
              <a:gd name="connsiteX50" fmla="*/ 1228970 w 12192000"/>
              <a:gd name="connsiteY50" fmla="*/ 1316194 h 3126633"/>
              <a:gd name="connsiteX51" fmla="*/ 1081691 w 12192000"/>
              <a:gd name="connsiteY51" fmla="*/ 1276195 h 3126633"/>
              <a:gd name="connsiteX52" fmla="*/ 888229 w 12192000"/>
              <a:gd name="connsiteY52" fmla="*/ 1233330 h 3126633"/>
              <a:gd name="connsiteX53" fmla="*/ 749674 w 12192000"/>
              <a:gd name="connsiteY53" fmla="*/ 1151252 h 3126633"/>
              <a:gd name="connsiteX54" fmla="*/ 634863 w 12192000"/>
              <a:gd name="connsiteY54" fmla="*/ 1125089 h 3126633"/>
              <a:gd name="connsiteX55" fmla="*/ 572744 w 12192000"/>
              <a:gd name="connsiteY55" fmla="*/ 1095470 h 3126633"/>
              <a:gd name="connsiteX56" fmla="*/ 557235 w 12192000"/>
              <a:gd name="connsiteY56" fmla="*/ 1085440 h 3126633"/>
              <a:gd name="connsiteX57" fmla="*/ 554948 w 12192000"/>
              <a:gd name="connsiteY57" fmla="*/ 1085817 h 3126633"/>
              <a:gd name="connsiteX58" fmla="*/ 535764 w 12192000"/>
              <a:gd name="connsiteY58" fmla="*/ 1078928 h 3126633"/>
              <a:gd name="connsiteX59" fmla="*/ 532336 w 12192000"/>
              <a:gd name="connsiteY59" fmla="*/ 1074208 h 3126633"/>
              <a:gd name="connsiteX60" fmla="*/ 519417 w 12192000"/>
              <a:gd name="connsiteY60" fmla="*/ 1068474 h 3126633"/>
              <a:gd name="connsiteX61" fmla="*/ 494620 w 12192000"/>
              <a:gd name="connsiteY61" fmla="*/ 1054470 h 3126633"/>
              <a:gd name="connsiteX62" fmla="*/ 489369 w 12192000"/>
              <a:gd name="connsiteY62" fmla="*/ 1054392 h 3126633"/>
              <a:gd name="connsiteX63" fmla="*/ 451015 w 12192000"/>
              <a:gd name="connsiteY63" fmla="*/ 1037228 h 3126633"/>
              <a:gd name="connsiteX64" fmla="*/ 450196 w 12192000"/>
              <a:gd name="connsiteY64" fmla="*/ 1038199 h 3126633"/>
              <a:gd name="connsiteX65" fmla="*/ 438116 w 12192000"/>
              <a:gd name="connsiteY65" fmla="*/ 1038634 h 3126633"/>
              <a:gd name="connsiteX66" fmla="*/ 415692 w 12192000"/>
              <a:gd name="connsiteY66" fmla="*/ 1036714 h 3126633"/>
              <a:gd name="connsiteX67" fmla="*/ 360396 w 12192000"/>
              <a:gd name="connsiteY67" fmla="*/ 1047226 h 3126633"/>
              <a:gd name="connsiteX68" fmla="*/ 320375 w 12192000"/>
              <a:gd name="connsiteY68" fmla="*/ 1029464 h 3126633"/>
              <a:gd name="connsiteX69" fmla="*/ 312145 w 12192000"/>
              <a:gd name="connsiteY69" fmla="*/ 1026541 h 3126633"/>
              <a:gd name="connsiteX70" fmla="*/ 311908 w 12192000"/>
              <a:gd name="connsiteY70" fmla="*/ 1026752 h 3126633"/>
              <a:gd name="connsiteX71" fmla="*/ 303080 w 12192000"/>
              <a:gd name="connsiteY71" fmla="*/ 1024202 h 3126633"/>
              <a:gd name="connsiteX72" fmla="*/ 297138 w 12192000"/>
              <a:gd name="connsiteY72" fmla="*/ 1021211 h 3126633"/>
              <a:gd name="connsiteX73" fmla="*/ 281171 w 12192000"/>
              <a:gd name="connsiteY73" fmla="*/ 1015539 h 3126633"/>
              <a:gd name="connsiteX74" fmla="*/ 275188 w 12192000"/>
              <a:gd name="connsiteY74" fmla="*/ 1015372 h 3126633"/>
              <a:gd name="connsiteX75" fmla="*/ 225883 w 12192000"/>
              <a:gd name="connsiteY75" fmla="*/ 1034896 h 3126633"/>
              <a:gd name="connsiteX76" fmla="*/ 121223 w 12192000"/>
              <a:gd name="connsiteY76" fmla="*/ 1031062 h 3126633"/>
              <a:gd name="connsiteX77" fmla="*/ 52326 w 12192000"/>
              <a:gd name="connsiteY77" fmla="*/ 1033555 h 3126633"/>
              <a:gd name="connsiteX78" fmla="*/ 16761 w 12192000"/>
              <a:gd name="connsiteY78" fmla="*/ 1032900 h 3126633"/>
              <a:gd name="connsiteX79" fmla="*/ 0 w 12192000"/>
              <a:gd name="connsiteY79" fmla="*/ 1026822 h 3126633"/>
              <a:gd name="connsiteX80" fmla="*/ 0 w 12192000"/>
              <a:gd name="connsiteY80" fmla="*/ 0 h 3126633"/>
              <a:gd name="connsiteX0" fmla="*/ 26724 w 12192000"/>
              <a:gd name="connsiteY0" fmla="*/ 1190407 h 3126633"/>
              <a:gd name="connsiteX1" fmla="*/ 41243 w 12192000"/>
              <a:gd name="connsiteY1" fmla="*/ 1179838 h 3126633"/>
              <a:gd name="connsiteX2" fmla="*/ 26724 w 12192000"/>
              <a:gd name="connsiteY2" fmla="*/ 1190407 h 3126633"/>
              <a:gd name="connsiteX3" fmla="*/ 0 w 12192000"/>
              <a:gd name="connsiteY3" fmla="*/ 0 h 3126633"/>
              <a:gd name="connsiteX4" fmla="*/ 12192000 w 12192000"/>
              <a:gd name="connsiteY4" fmla="*/ 0 h 3126633"/>
              <a:gd name="connsiteX5" fmla="*/ 12191969 w 12192000"/>
              <a:gd name="connsiteY5" fmla="*/ 3121262 h 3126633"/>
              <a:gd name="connsiteX6" fmla="*/ 12188582 w 12192000"/>
              <a:gd name="connsiteY6" fmla="*/ 3121834 h 3126633"/>
              <a:gd name="connsiteX7" fmla="*/ 12185024 w 12192000"/>
              <a:gd name="connsiteY7" fmla="*/ 3122641 h 3126633"/>
              <a:gd name="connsiteX8" fmla="*/ 12171796 w 12192000"/>
              <a:gd name="connsiteY8" fmla="*/ 3121209 h 3126633"/>
              <a:gd name="connsiteX9" fmla="*/ 12166812 w 12192000"/>
              <a:gd name="connsiteY9" fmla="*/ 3126633 h 3126633"/>
              <a:gd name="connsiteX10" fmla="*/ 12122004 w 12192000"/>
              <a:gd name="connsiteY10" fmla="*/ 3124393 h 3126633"/>
              <a:gd name="connsiteX11" fmla="*/ 12036609 w 12192000"/>
              <a:gd name="connsiteY11" fmla="*/ 3109888 h 3126633"/>
              <a:gd name="connsiteX12" fmla="*/ 12023452 w 12192000"/>
              <a:gd name="connsiteY12" fmla="*/ 3103952 h 3126633"/>
              <a:gd name="connsiteX13" fmla="*/ 11936381 w 12192000"/>
              <a:gd name="connsiteY13" fmla="*/ 3094474 h 3126633"/>
              <a:gd name="connsiteX14" fmla="*/ 11876861 w 12192000"/>
              <a:gd name="connsiteY14" fmla="*/ 3084187 h 3126633"/>
              <a:gd name="connsiteX15" fmla="*/ 11864150 w 12192000"/>
              <a:gd name="connsiteY15" fmla="*/ 3078415 h 3126633"/>
              <a:gd name="connsiteX16" fmla="*/ 11849315 w 12192000"/>
              <a:gd name="connsiteY16" fmla="*/ 3083344 h 3126633"/>
              <a:gd name="connsiteX17" fmla="*/ 11844903 w 12192000"/>
              <a:gd name="connsiteY17" fmla="*/ 3088180 h 3126633"/>
              <a:gd name="connsiteX18" fmla="*/ 11797558 w 12192000"/>
              <a:gd name="connsiteY18" fmla="*/ 3078578 h 3126633"/>
              <a:gd name="connsiteX19" fmla="*/ 11791833 w 12192000"/>
              <a:gd name="connsiteY19" fmla="*/ 3078309 h 3126633"/>
              <a:gd name="connsiteX20" fmla="*/ 11752368 w 12192000"/>
              <a:gd name="connsiteY20" fmla="*/ 3079667 h 3126633"/>
              <a:gd name="connsiteX21" fmla="*/ 11693668 w 12192000"/>
              <a:gd name="connsiteY21" fmla="*/ 3086682 h 3126633"/>
              <a:gd name="connsiteX22" fmla="*/ 11632752 w 12192000"/>
              <a:gd name="connsiteY22" fmla="*/ 3102951 h 3126633"/>
              <a:gd name="connsiteX23" fmla="*/ 11597584 w 12192000"/>
              <a:gd name="connsiteY23" fmla="*/ 3109557 h 3126633"/>
              <a:gd name="connsiteX24" fmla="*/ 11573118 w 12192000"/>
              <a:gd name="connsiteY24" fmla="*/ 3117154 h 3126633"/>
              <a:gd name="connsiteX25" fmla="*/ 11504799 w 12192000"/>
              <a:gd name="connsiteY25" fmla="*/ 3121480 h 3126633"/>
              <a:gd name="connsiteX26" fmla="*/ 11443938 w 12192000"/>
              <a:gd name="connsiteY26" fmla="*/ 3120255 h 3126633"/>
              <a:gd name="connsiteX27" fmla="*/ 11436492 w 12192000"/>
              <a:gd name="connsiteY27" fmla="*/ 3121550 h 3126633"/>
              <a:gd name="connsiteX28" fmla="*/ 11407691 w 12192000"/>
              <a:gd name="connsiteY28" fmla="*/ 3107633 h 3126633"/>
              <a:gd name="connsiteX29" fmla="*/ 11341642 w 12192000"/>
              <a:gd name="connsiteY29" fmla="*/ 3101531 h 3126633"/>
              <a:gd name="connsiteX30" fmla="*/ 11307726 w 12192000"/>
              <a:gd name="connsiteY30" fmla="*/ 3095706 h 3126633"/>
              <a:gd name="connsiteX31" fmla="*/ 1982093 w 12192000"/>
              <a:gd name="connsiteY31" fmla="*/ 1505517 h 3126633"/>
              <a:gd name="connsiteX32" fmla="*/ 1978611 w 12192000"/>
              <a:gd name="connsiteY32" fmla="*/ 1502931 h 3126633"/>
              <a:gd name="connsiteX33" fmla="*/ 1931618 w 12192000"/>
              <a:gd name="connsiteY33" fmla="*/ 1488633 h 3126633"/>
              <a:gd name="connsiteX34" fmla="*/ 1925144 w 12192000"/>
              <a:gd name="connsiteY34" fmla="*/ 1491811 h 3126633"/>
              <a:gd name="connsiteX35" fmla="*/ 1858854 w 12192000"/>
              <a:gd name="connsiteY35" fmla="*/ 1451562 h 3126633"/>
              <a:gd name="connsiteX36" fmla="*/ 1764339 w 12192000"/>
              <a:gd name="connsiteY36" fmla="*/ 1434249 h 3126633"/>
              <a:gd name="connsiteX37" fmla="*/ 1693396 w 12192000"/>
              <a:gd name="connsiteY37" fmla="*/ 1427850 h 3126633"/>
              <a:gd name="connsiteX38" fmla="*/ 1653459 w 12192000"/>
              <a:gd name="connsiteY38" fmla="*/ 1421384 h 3126633"/>
              <a:gd name="connsiteX39" fmla="*/ 1624573 w 12192000"/>
              <a:gd name="connsiteY39" fmla="*/ 1419871 h 3126633"/>
              <a:gd name="connsiteX40" fmla="*/ 1550101 w 12192000"/>
              <a:gd name="connsiteY40" fmla="*/ 1398845 h 3126633"/>
              <a:gd name="connsiteX41" fmla="*/ 1426261 w 12192000"/>
              <a:gd name="connsiteY41" fmla="*/ 1356816 h 3126633"/>
              <a:gd name="connsiteX42" fmla="*/ 1400063 w 12192000"/>
              <a:gd name="connsiteY42" fmla="*/ 1349493 h 3126633"/>
              <a:gd name="connsiteX43" fmla="*/ 1378201 w 12192000"/>
              <a:gd name="connsiteY43" fmla="*/ 1349649 h 3126633"/>
              <a:gd name="connsiteX44" fmla="*/ 1373704 w 12192000"/>
              <a:gd name="connsiteY44" fmla="*/ 1355309 h 3126633"/>
              <a:gd name="connsiteX45" fmla="*/ 1359400 w 12192000"/>
              <a:gd name="connsiteY45" fmla="*/ 1352317 h 3126633"/>
              <a:gd name="connsiteX46" fmla="*/ 1355734 w 12192000"/>
              <a:gd name="connsiteY46" fmla="*/ 1352870 h 3126633"/>
              <a:gd name="connsiteX47" fmla="*/ 1334569 w 12192000"/>
              <a:gd name="connsiteY47" fmla="*/ 1354687 h 3126633"/>
              <a:gd name="connsiteX48" fmla="*/ 1285959 w 12192000"/>
              <a:gd name="connsiteY48" fmla="*/ 1325074 h 3126633"/>
              <a:gd name="connsiteX49" fmla="*/ 1228970 w 12192000"/>
              <a:gd name="connsiteY49" fmla="*/ 1316194 h 3126633"/>
              <a:gd name="connsiteX50" fmla="*/ 1081691 w 12192000"/>
              <a:gd name="connsiteY50" fmla="*/ 1276195 h 3126633"/>
              <a:gd name="connsiteX51" fmla="*/ 888229 w 12192000"/>
              <a:gd name="connsiteY51" fmla="*/ 1233330 h 3126633"/>
              <a:gd name="connsiteX52" fmla="*/ 749674 w 12192000"/>
              <a:gd name="connsiteY52" fmla="*/ 1151252 h 3126633"/>
              <a:gd name="connsiteX53" fmla="*/ 634863 w 12192000"/>
              <a:gd name="connsiteY53" fmla="*/ 1125089 h 3126633"/>
              <a:gd name="connsiteX54" fmla="*/ 572744 w 12192000"/>
              <a:gd name="connsiteY54" fmla="*/ 1095470 h 3126633"/>
              <a:gd name="connsiteX55" fmla="*/ 557235 w 12192000"/>
              <a:gd name="connsiteY55" fmla="*/ 1085440 h 3126633"/>
              <a:gd name="connsiteX56" fmla="*/ 554948 w 12192000"/>
              <a:gd name="connsiteY56" fmla="*/ 1085817 h 3126633"/>
              <a:gd name="connsiteX57" fmla="*/ 535764 w 12192000"/>
              <a:gd name="connsiteY57" fmla="*/ 1078928 h 3126633"/>
              <a:gd name="connsiteX58" fmla="*/ 532336 w 12192000"/>
              <a:gd name="connsiteY58" fmla="*/ 1074208 h 3126633"/>
              <a:gd name="connsiteX59" fmla="*/ 519417 w 12192000"/>
              <a:gd name="connsiteY59" fmla="*/ 1068474 h 3126633"/>
              <a:gd name="connsiteX60" fmla="*/ 494620 w 12192000"/>
              <a:gd name="connsiteY60" fmla="*/ 1054470 h 3126633"/>
              <a:gd name="connsiteX61" fmla="*/ 489369 w 12192000"/>
              <a:gd name="connsiteY61" fmla="*/ 1054392 h 3126633"/>
              <a:gd name="connsiteX62" fmla="*/ 451015 w 12192000"/>
              <a:gd name="connsiteY62" fmla="*/ 1037228 h 3126633"/>
              <a:gd name="connsiteX63" fmla="*/ 450196 w 12192000"/>
              <a:gd name="connsiteY63" fmla="*/ 1038199 h 3126633"/>
              <a:gd name="connsiteX64" fmla="*/ 438116 w 12192000"/>
              <a:gd name="connsiteY64" fmla="*/ 1038634 h 3126633"/>
              <a:gd name="connsiteX65" fmla="*/ 415692 w 12192000"/>
              <a:gd name="connsiteY65" fmla="*/ 1036714 h 3126633"/>
              <a:gd name="connsiteX66" fmla="*/ 360396 w 12192000"/>
              <a:gd name="connsiteY66" fmla="*/ 1047226 h 3126633"/>
              <a:gd name="connsiteX67" fmla="*/ 320375 w 12192000"/>
              <a:gd name="connsiteY67" fmla="*/ 1029464 h 3126633"/>
              <a:gd name="connsiteX68" fmla="*/ 312145 w 12192000"/>
              <a:gd name="connsiteY68" fmla="*/ 1026541 h 3126633"/>
              <a:gd name="connsiteX69" fmla="*/ 311908 w 12192000"/>
              <a:gd name="connsiteY69" fmla="*/ 1026752 h 3126633"/>
              <a:gd name="connsiteX70" fmla="*/ 303080 w 12192000"/>
              <a:gd name="connsiteY70" fmla="*/ 1024202 h 3126633"/>
              <a:gd name="connsiteX71" fmla="*/ 297138 w 12192000"/>
              <a:gd name="connsiteY71" fmla="*/ 1021211 h 3126633"/>
              <a:gd name="connsiteX72" fmla="*/ 281171 w 12192000"/>
              <a:gd name="connsiteY72" fmla="*/ 1015539 h 3126633"/>
              <a:gd name="connsiteX73" fmla="*/ 275188 w 12192000"/>
              <a:gd name="connsiteY73" fmla="*/ 1015372 h 3126633"/>
              <a:gd name="connsiteX74" fmla="*/ 225883 w 12192000"/>
              <a:gd name="connsiteY74" fmla="*/ 1034896 h 3126633"/>
              <a:gd name="connsiteX75" fmla="*/ 121223 w 12192000"/>
              <a:gd name="connsiteY75" fmla="*/ 1031062 h 3126633"/>
              <a:gd name="connsiteX76" fmla="*/ 52326 w 12192000"/>
              <a:gd name="connsiteY76" fmla="*/ 1033555 h 3126633"/>
              <a:gd name="connsiteX77" fmla="*/ 16761 w 12192000"/>
              <a:gd name="connsiteY77" fmla="*/ 1032900 h 3126633"/>
              <a:gd name="connsiteX78" fmla="*/ 0 w 12192000"/>
              <a:gd name="connsiteY78" fmla="*/ 1026822 h 3126633"/>
              <a:gd name="connsiteX79" fmla="*/ 0 w 12192000"/>
              <a:gd name="connsiteY79"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78611 w 12192000"/>
              <a:gd name="connsiteY29" fmla="*/ 1502931 h 3126633"/>
              <a:gd name="connsiteX30" fmla="*/ 1931618 w 12192000"/>
              <a:gd name="connsiteY30" fmla="*/ 1488633 h 3126633"/>
              <a:gd name="connsiteX31" fmla="*/ 1925144 w 12192000"/>
              <a:gd name="connsiteY31" fmla="*/ 1491811 h 3126633"/>
              <a:gd name="connsiteX32" fmla="*/ 1858854 w 12192000"/>
              <a:gd name="connsiteY32" fmla="*/ 1451562 h 3126633"/>
              <a:gd name="connsiteX33" fmla="*/ 1764339 w 12192000"/>
              <a:gd name="connsiteY33" fmla="*/ 1434249 h 3126633"/>
              <a:gd name="connsiteX34" fmla="*/ 1693396 w 12192000"/>
              <a:gd name="connsiteY34" fmla="*/ 1427850 h 3126633"/>
              <a:gd name="connsiteX35" fmla="*/ 1653459 w 12192000"/>
              <a:gd name="connsiteY35" fmla="*/ 1421384 h 3126633"/>
              <a:gd name="connsiteX36" fmla="*/ 1624573 w 12192000"/>
              <a:gd name="connsiteY36" fmla="*/ 1419871 h 3126633"/>
              <a:gd name="connsiteX37" fmla="*/ 1550101 w 12192000"/>
              <a:gd name="connsiteY37" fmla="*/ 1398845 h 3126633"/>
              <a:gd name="connsiteX38" fmla="*/ 1426261 w 12192000"/>
              <a:gd name="connsiteY38" fmla="*/ 1356816 h 3126633"/>
              <a:gd name="connsiteX39" fmla="*/ 1400063 w 12192000"/>
              <a:gd name="connsiteY39" fmla="*/ 1349493 h 3126633"/>
              <a:gd name="connsiteX40" fmla="*/ 1378201 w 12192000"/>
              <a:gd name="connsiteY40" fmla="*/ 1349649 h 3126633"/>
              <a:gd name="connsiteX41" fmla="*/ 1373704 w 12192000"/>
              <a:gd name="connsiteY41" fmla="*/ 1355309 h 3126633"/>
              <a:gd name="connsiteX42" fmla="*/ 1359400 w 12192000"/>
              <a:gd name="connsiteY42" fmla="*/ 1352317 h 3126633"/>
              <a:gd name="connsiteX43" fmla="*/ 1355734 w 12192000"/>
              <a:gd name="connsiteY43" fmla="*/ 1352870 h 3126633"/>
              <a:gd name="connsiteX44" fmla="*/ 1334569 w 12192000"/>
              <a:gd name="connsiteY44" fmla="*/ 1354687 h 3126633"/>
              <a:gd name="connsiteX45" fmla="*/ 1285959 w 12192000"/>
              <a:gd name="connsiteY45" fmla="*/ 1325074 h 3126633"/>
              <a:gd name="connsiteX46" fmla="*/ 1228970 w 12192000"/>
              <a:gd name="connsiteY46" fmla="*/ 1316194 h 3126633"/>
              <a:gd name="connsiteX47" fmla="*/ 1081691 w 12192000"/>
              <a:gd name="connsiteY47" fmla="*/ 1276195 h 3126633"/>
              <a:gd name="connsiteX48" fmla="*/ 888229 w 12192000"/>
              <a:gd name="connsiteY48" fmla="*/ 1233330 h 3126633"/>
              <a:gd name="connsiteX49" fmla="*/ 749674 w 12192000"/>
              <a:gd name="connsiteY49" fmla="*/ 1151252 h 3126633"/>
              <a:gd name="connsiteX50" fmla="*/ 634863 w 12192000"/>
              <a:gd name="connsiteY50" fmla="*/ 1125089 h 3126633"/>
              <a:gd name="connsiteX51" fmla="*/ 572744 w 12192000"/>
              <a:gd name="connsiteY51" fmla="*/ 1095470 h 3126633"/>
              <a:gd name="connsiteX52" fmla="*/ 557235 w 12192000"/>
              <a:gd name="connsiteY52" fmla="*/ 1085440 h 3126633"/>
              <a:gd name="connsiteX53" fmla="*/ 554948 w 12192000"/>
              <a:gd name="connsiteY53" fmla="*/ 1085817 h 3126633"/>
              <a:gd name="connsiteX54" fmla="*/ 535764 w 12192000"/>
              <a:gd name="connsiteY54" fmla="*/ 1078928 h 3126633"/>
              <a:gd name="connsiteX55" fmla="*/ 532336 w 12192000"/>
              <a:gd name="connsiteY55" fmla="*/ 1074208 h 3126633"/>
              <a:gd name="connsiteX56" fmla="*/ 519417 w 12192000"/>
              <a:gd name="connsiteY56" fmla="*/ 1068474 h 3126633"/>
              <a:gd name="connsiteX57" fmla="*/ 494620 w 12192000"/>
              <a:gd name="connsiteY57" fmla="*/ 1054470 h 3126633"/>
              <a:gd name="connsiteX58" fmla="*/ 489369 w 12192000"/>
              <a:gd name="connsiteY58" fmla="*/ 1054392 h 3126633"/>
              <a:gd name="connsiteX59" fmla="*/ 451015 w 12192000"/>
              <a:gd name="connsiteY59" fmla="*/ 1037228 h 3126633"/>
              <a:gd name="connsiteX60" fmla="*/ 450196 w 12192000"/>
              <a:gd name="connsiteY60" fmla="*/ 1038199 h 3126633"/>
              <a:gd name="connsiteX61" fmla="*/ 438116 w 12192000"/>
              <a:gd name="connsiteY61" fmla="*/ 1038634 h 3126633"/>
              <a:gd name="connsiteX62" fmla="*/ 415692 w 12192000"/>
              <a:gd name="connsiteY62" fmla="*/ 1036714 h 3126633"/>
              <a:gd name="connsiteX63" fmla="*/ 360396 w 12192000"/>
              <a:gd name="connsiteY63" fmla="*/ 1047226 h 3126633"/>
              <a:gd name="connsiteX64" fmla="*/ 320375 w 12192000"/>
              <a:gd name="connsiteY64" fmla="*/ 1029464 h 3126633"/>
              <a:gd name="connsiteX65" fmla="*/ 312145 w 12192000"/>
              <a:gd name="connsiteY65" fmla="*/ 1026541 h 3126633"/>
              <a:gd name="connsiteX66" fmla="*/ 311908 w 12192000"/>
              <a:gd name="connsiteY66" fmla="*/ 1026752 h 3126633"/>
              <a:gd name="connsiteX67" fmla="*/ 303080 w 12192000"/>
              <a:gd name="connsiteY67" fmla="*/ 1024202 h 3126633"/>
              <a:gd name="connsiteX68" fmla="*/ 297138 w 12192000"/>
              <a:gd name="connsiteY68" fmla="*/ 1021211 h 3126633"/>
              <a:gd name="connsiteX69" fmla="*/ 281171 w 12192000"/>
              <a:gd name="connsiteY69" fmla="*/ 1015539 h 3126633"/>
              <a:gd name="connsiteX70" fmla="*/ 275188 w 12192000"/>
              <a:gd name="connsiteY70" fmla="*/ 1015372 h 3126633"/>
              <a:gd name="connsiteX71" fmla="*/ 225883 w 12192000"/>
              <a:gd name="connsiteY71" fmla="*/ 1034896 h 3126633"/>
              <a:gd name="connsiteX72" fmla="*/ 121223 w 12192000"/>
              <a:gd name="connsiteY72" fmla="*/ 1031062 h 3126633"/>
              <a:gd name="connsiteX73" fmla="*/ 52326 w 12192000"/>
              <a:gd name="connsiteY73" fmla="*/ 1033555 h 3126633"/>
              <a:gd name="connsiteX74" fmla="*/ 16761 w 12192000"/>
              <a:gd name="connsiteY74" fmla="*/ 1032900 h 3126633"/>
              <a:gd name="connsiteX75" fmla="*/ 0 w 12192000"/>
              <a:gd name="connsiteY75" fmla="*/ 1026822 h 3126633"/>
              <a:gd name="connsiteX76" fmla="*/ 0 w 12192000"/>
              <a:gd name="connsiteY76"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925144 w 12192000"/>
              <a:gd name="connsiteY30" fmla="*/ 1491811 h 3126633"/>
              <a:gd name="connsiteX31" fmla="*/ 1858854 w 12192000"/>
              <a:gd name="connsiteY31" fmla="*/ 1451562 h 3126633"/>
              <a:gd name="connsiteX32" fmla="*/ 1764339 w 12192000"/>
              <a:gd name="connsiteY32" fmla="*/ 1434249 h 3126633"/>
              <a:gd name="connsiteX33" fmla="*/ 1693396 w 12192000"/>
              <a:gd name="connsiteY33" fmla="*/ 1427850 h 3126633"/>
              <a:gd name="connsiteX34" fmla="*/ 1653459 w 12192000"/>
              <a:gd name="connsiteY34" fmla="*/ 1421384 h 3126633"/>
              <a:gd name="connsiteX35" fmla="*/ 1624573 w 12192000"/>
              <a:gd name="connsiteY35" fmla="*/ 1419871 h 3126633"/>
              <a:gd name="connsiteX36" fmla="*/ 1550101 w 12192000"/>
              <a:gd name="connsiteY36" fmla="*/ 1398845 h 3126633"/>
              <a:gd name="connsiteX37" fmla="*/ 1426261 w 12192000"/>
              <a:gd name="connsiteY37" fmla="*/ 1356816 h 3126633"/>
              <a:gd name="connsiteX38" fmla="*/ 1400063 w 12192000"/>
              <a:gd name="connsiteY38" fmla="*/ 1349493 h 3126633"/>
              <a:gd name="connsiteX39" fmla="*/ 1378201 w 12192000"/>
              <a:gd name="connsiteY39" fmla="*/ 1349649 h 3126633"/>
              <a:gd name="connsiteX40" fmla="*/ 1373704 w 12192000"/>
              <a:gd name="connsiteY40" fmla="*/ 1355309 h 3126633"/>
              <a:gd name="connsiteX41" fmla="*/ 1359400 w 12192000"/>
              <a:gd name="connsiteY41" fmla="*/ 1352317 h 3126633"/>
              <a:gd name="connsiteX42" fmla="*/ 1355734 w 12192000"/>
              <a:gd name="connsiteY42" fmla="*/ 1352870 h 3126633"/>
              <a:gd name="connsiteX43" fmla="*/ 1334569 w 12192000"/>
              <a:gd name="connsiteY43" fmla="*/ 1354687 h 3126633"/>
              <a:gd name="connsiteX44" fmla="*/ 1285959 w 12192000"/>
              <a:gd name="connsiteY44" fmla="*/ 1325074 h 3126633"/>
              <a:gd name="connsiteX45" fmla="*/ 1228970 w 12192000"/>
              <a:gd name="connsiteY45" fmla="*/ 1316194 h 3126633"/>
              <a:gd name="connsiteX46" fmla="*/ 1081691 w 12192000"/>
              <a:gd name="connsiteY46" fmla="*/ 1276195 h 3126633"/>
              <a:gd name="connsiteX47" fmla="*/ 888229 w 12192000"/>
              <a:gd name="connsiteY47" fmla="*/ 1233330 h 3126633"/>
              <a:gd name="connsiteX48" fmla="*/ 749674 w 12192000"/>
              <a:gd name="connsiteY48" fmla="*/ 1151252 h 3126633"/>
              <a:gd name="connsiteX49" fmla="*/ 634863 w 12192000"/>
              <a:gd name="connsiteY49" fmla="*/ 1125089 h 3126633"/>
              <a:gd name="connsiteX50" fmla="*/ 572744 w 12192000"/>
              <a:gd name="connsiteY50" fmla="*/ 1095470 h 3126633"/>
              <a:gd name="connsiteX51" fmla="*/ 557235 w 12192000"/>
              <a:gd name="connsiteY51" fmla="*/ 1085440 h 3126633"/>
              <a:gd name="connsiteX52" fmla="*/ 554948 w 12192000"/>
              <a:gd name="connsiteY52" fmla="*/ 1085817 h 3126633"/>
              <a:gd name="connsiteX53" fmla="*/ 535764 w 12192000"/>
              <a:gd name="connsiteY53" fmla="*/ 1078928 h 3126633"/>
              <a:gd name="connsiteX54" fmla="*/ 532336 w 12192000"/>
              <a:gd name="connsiteY54" fmla="*/ 1074208 h 3126633"/>
              <a:gd name="connsiteX55" fmla="*/ 519417 w 12192000"/>
              <a:gd name="connsiteY55" fmla="*/ 1068474 h 3126633"/>
              <a:gd name="connsiteX56" fmla="*/ 494620 w 12192000"/>
              <a:gd name="connsiteY56" fmla="*/ 1054470 h 3126633"/>
              <a:gd name="connsiteX57" fmla="*/ 489369 w 12192000"/>
              <a:gd name="connsiteY57" fmla="*/ 1054392 h 3126633"/>
              <a:gd name="connsiteX58" fmla="*/ 451015 w 12192000"/>
              <a:gd name="connsiteY58" fmla="*/ 1037228 h 3126633"/>
              <a:gd name="connsiteX59" fmla="*/ 450196 w 12192000"/>
              <a:gd name="connsiteY59" fmla="*/ 1038199 h 3126633"/>
              <a:gd name="connsiteX60" fmla="*/ 438116 w 12192000"/>
              <a:gd name="connsiteY60" fmla="*/ 1038634 h 3126633"/>
              <a:gd name="connsiteX61" fmla="*/ 415692 w 12192000"/>
              <a:gd name="connsiteY61" fmla="*/ 1036714 h 3126633"/>
              <a:gd name="connsiteX62" fmla="*/ 360396 w 12192000"/>
              <a:gd name="connsiteY62" fmla="*/ 1047226 h 3126633"/>
              <a:gd name="connsiteX63" fmla="*/ 320375 w 12192000"/>
              <a:gd name="connsiteY63" fmla="*/ 1029464 h 3126633"/>
              <a:gd name="connsiteX64" fmla="*/ 312145 w 12192000"/>
              <a:gd name="connsiteY64" fmla="*/ 1026541 h 3126633"/>
              <a:gd name="connsiteX65" fmla="*/ 311908 w 12192000"/>
              <a:gd name="connsiteY65" fmla="*/ 1026752 h 3126633"/>
              <a:gd name="connsiteX66" fmla="*/ 303080 w 12192000"/>
              <a:gd name="connsiteY66" fmla="*/ 1024202 h 3126633"/>
              <a:gd name="connsiteX67" fmla="*/ 297138 w 12192000"/>
              <a:gd name="connsiteY67" fmla="*/ 1021211 h 3126633"/>
              <a:gd name="connsiteX68" fmla="*/ 281171 w 12192000"/>
              <a:gd name="connsiteY68" fmla="*/ 1015539 h 3126633"/>
              <a:gd name="connsiteX69" fmla="*/ 275188 w 12192000"/>
              <a:gd name="connsiteY69" fmla="*/ 1015372 h 3126633"/>
              <a:gd name="connsiteX70" fmla="*/ 225883 w 12192000"/>
              <a:gd name="connsiteY70" fmla="*/ 1034896 h 3126633"/>
              <a:gd name="connsiteX71" fmla="*/ 121223 w 12192000"/>
              <a:gd name="connsiteY71" fmla="*/ 1031062 h 3126633"/>
              <a:gd name="connsiteX72" fmla="*/ 52326 w 12192000"/>
              <a:gd name="connsiteY72" fmla="*/ 1033555 h 3126633"/>
              <a:gd name="connsiteX73" fmla="*/ 16761 w 12192000"/>
              <a:gd name="connsiteY73" fmla="*/ 1032900 h 3126633"/>
              <a:gd name="connsiteX74" fmla="*/ 0 w 12192000"/>
              <a:gd name="connsiteY74" fmla="*/ 1026822 h 3126633"/>
              <a:gd name="connsiteX75" fmla="*/ 0 w 12192000"/>
              <a:gd name="connsiteY75"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925144 w 12192000"/>
              <a:gd name="connsiteY30" fmla="*/ 1491811 h 3126633"/>
              <a:gd name="connsiteX31" fmla="*/ 1764339 w 12192000"/>
              <a:gd name="connsiteY31" fmla="*/ 1434249 h 3126633"/>
              <a:gd name="connsiteX32" fmla="*/ 1693396 w 12192000"/>
              <a:gd name="connsiteY32" fmla="*/ 1427850 h 3126633"/>
              <a:gd name="connsiteX33" fmla="*/ 1653459 w 12192000"/>
              <a:gd name="connsiteY33" fmla="*/ 1421384 h 3126633"/>
              <a:gd name="connsiteX34" fmla="*/ 1624573 w 12192000"/>
              <a:gd name="connsiteY34" fmla="*/ 1419871 h 3126633"/>
              <a:gd name="connsiteX35" fmla="*/ 1550101 w 12192000"/>
              <a:gd name="connsiteY35" fmla="*/ 1398845 h 3126633"/>
              <a:gd name="connsiteX36" fmla="*/ 1426261 w 12192000"/>
              <a:gd name="connsiteY36" fmla="*/ 1356816 h 3126633"/>
              <a:gd name="connsiteX37" fmla="*/ 1400063 w 12192000"/>
              <a:gd name="connsiteY37" fmla="*/ 1349493 h 3126633"/>
              <a:gd name="connsiteX38" fmla="*/ 1378201 w 12192000"/>
              <a:gd name="connsiteY38" fmla="*/ 1349649 h 3126633"/>
              <a:gd name="connsiteX39" fmla="*/ 1373704 w 12192000"/>
              <a:gd name="connsiteY39" fmla="*/ 1355309 h 3126633"/>
              <a:gd name="connsiteX40" fmla="*/ 1359400 w 12192000"/>
              <a:gd name="connsiteY40" fmla="*/ 1352317 h 3126633"/>
              <a:gd name="connsiteX41" fmla="*/ 1355734 w 12192000"/>
              <a:gd name="connsiteY41" fmla="*/ 1352870 h 3126633"/>
              <a:gd name="connsiteX42" fmla="*/ 1334569 w 12192000"/>
              <a:gd name="connsiteY42" fmla="*/ 1354687 h 3126633"/>
              <a:gd name="connsiteX43" fmla="*/ 1285959 w 12192000"/>
              <a:gd name="connsiteY43" fmla="*/ 1325074 h 3126633"/>
              <a:gd name="connsiteX44" fmla="*/ 1228970 w 12192000"/>
              <a:gd name="connsiteY44" fmla="*/ 1316194 h 3126633"/>
              <a:gd name="connsiteX45" fmla="*/ 1081691 w 12192000"/>
              <a:gd name="connsiteY45" fmla="*/ 1276195 h 3126633"/>
              <a:gd name="connsiteX46" fmla="*/ 888229 w 12192000"/>
              <a:gd name="connsiteY46" fmla="*/ 1233330 h 3126633"/>
              <a:gd name="connsiteX47" fmla="*/ 749674 w 12192000"/>
              <a:gd name="connsiteY47" fmla="*/ 1151252 h 3126633"/>
              <a:gd name="connsiteX48" fmla="*/ 634863 w 12192000"/>
              <a:gd name="connsiteY48" fmla="*/ 1125089 h 3126633"/>
              <a:gd name="connsiteX49" fmla="*/ 572744 w 12192000"/>
              <a:gd name="connsiteY49" fmla="*/ 1095470 h 3126633"/>
              <a:gd name="connsiteX50" fmla="*/ 557235 w 12192000"/>
              <a:gd name="connsiteY50" fmla="*/ 1085440 h 3126633"/>
              <a:gd name="connsiteX51" fmla="*/ 554948 w 12192000"/>
              <a:gd name="connsiteY51" fmla="*/ 1085817 h 3126633"/>
              <a:gd name="connsiteX52" fmla="*/ 535764 w 12192000"/>
              <a:gd name="connsiteY52" fmla="*/ 1078928 h 3126633"/>
              <a:gd name="connsiteX53" fmla="*/ 532336 w 12192000"/>
              <a:gd name="connsiteY53" fmla="*/ 1074208 h 3126633"/>
              <a:gd name="connsiteX54" fmla="*/ 519417 w 12192000"/>
              <a:gd name="connsiteY54" fmla="*/ 1068474 h 3126633"/>
              <a:gd name="connsiteX55" fmla="*/ 494620 w 12192000"/>
              <a:gd name="connsiteY55" fmla="*/ 1054470 h 3126633"/>
              <a:gd name="connsiteX56" fmla="*/ 489369 w 12192000"/>
              <a:gd name="connsiteY56" fmla="*/ 1054392 h 3126633"/>
              <a:gd name="connsiteX57" fmla="*/ 451015 w 12192000"/>
              <a:gd name="connsiteY57" fmla="*/ 1037228 h 3126633"/>
              <a:gd name="connsiteX58" fmla="*/ 450196 w 12192000"/>
              <a:gd name="connsiteY58" fmla="*/ 1038199 h 3126633"/>
              <a:gd name="connsiteX59" fmla="*/ 438116 w 12192000"/>
              <a:gd name="connsiteY59" fmla="*/ 1038634 h 3126633"/>
              <a:gd name="connsiteX60" fmla="*/ 415692 w 12192000"/>
              <a:gd name="connsiteY60" fmla="*/ 1036714 h 3126633"/>
              <a:gd name="connsiteX61" fmla="*/ 360396 w 12192000"/>
              <a:gd name="connsiteY61" fmla="*/ 1047226 h 3126633"/>
              <a:gd name="connsiteX62" fmla="*/ 320375 w 12192000"/>
              <a:gd name="connsiteY62" fmla="*/ 1029464 h 3126633"/>
              <a:gd name="connsiteX63" fmla="*/ 312145 w 12192000"/>
              <a:gd name="connsiteY63" fmla="*/ 1026541 h 3126633"/>
              <a:gd name="connsiteX64" fmla="*/ 311908 w 12192000"/>
              <a:gd name="connsiteY64" fmla="*/ 1026752 h 3126633"/>
              <a:gd name="connsiteX65" fmla="*/ 303080 w 12192000"/>
              <a:gd name="connsiteY65" fmla="*/ 1024202 h 3126633"/>
              <a:gd name="connsiteX66" fmla="*/ 297138 w 12192000"/>
              <a:gd name="connsiteY66" fmla="*/ 1021211 h 3126633"/>
              <a:gd name="connsiteX67" fmla="*/ 281171 w 12192000"/>
              <a:gd name="connsiteY67" fmla="*/ 1015539 h 3126633"/>
              <a:gd name="connsiteX68" fmla="*/ 275188 w 12192000"/>
              <a:gd name="connsiteY68" fmla="*/ 1015372 h 3126633"/>
              <a:gd name="connsiteX69" fmla="*/ 225883 w 12192000"/>
              <a:gd name="connsiteY69" fmla="*/ 1034896 h 3126633"/>
              <a:gd name="connsiteX70" fmla="*/ 121223 w 12192000"/>
              <a:gd name="connsiteY70" fmla="*/ 1031062 h 3126633"/>
              <a:gd name="connsiteX71" fmla="*/ 52326 w 12192000"/>
              <a:gd name="connsiteY71" fmla="*/ 1033555 h 3126633"/>
              <a:gd name="connsiteX72" fmla="*/ 16761 w 12192000"/>
              <a:gd name="connsiteY72" fmla="*/ 1032900 h 3126633"/>
              <a:gd name="connsiteX73" fmla="*/ 0 w 12192000"/>
              <a:gd name="connsiteY73" fmla="*/ 1026822 h 3126633"/>
              <a:gd name="connsiteX74" fmla="*/ 0 w 12192000"/>
              <a:gd name="connsiteY74"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925144 w 12192000"/>
              <a:gd name="connsiteY30" fmla="*/ 1491811 h 3126633"/>
              <a:gd name="connsiteX31" fmla="*/ 1693396 w 12192000"/>
              <a:gd name="connsiteY31" fmla="*/ 1427850 h 3126633"/>
              <a:gd name="connsiteX32" fmla="*/ 1653459 w 12192000"/>
              <a:gd name="connsiteY32" fmla="*/ 1421384 h 3126633"/>
              <a:gd name="connsiteX33" fmla="*/ 1624573 w 12192000"/>
              <a:gd name="connsiteY33" fmla="*/ 1419871 h 3126633"/>
              <a:gd name="connsiteX34" fmla="*/ 1550101 w 12192000"/>
              <a:gd name="connsiteY34" fmla="*/ 1398845 h 3126633"/>
              <a:gd name="connsiteX35" fmla="*/ 1426261 w 12192000"/>
              <a:gd name="connsiteY35" fmla="*/ 1356816 h 3126633"/>
              <a:gd name="connsiteX36" fmla="*/ 1400063 w 12192000"/>
              <a:gd name="connsiteY36" fmla="*/ 1349493 h 3126633"/>
              <a:gd name="connsiteX37" fmla="*/ 1378201 w 12192000"/>
              <a:gd name="connsiteY37" fmla="*/ 1349649 h 3126633"/>
              <a:gd name="connsiteX38" fmla="*/ 1373704 w 12192000"/>
              <a:gd name="connsiteY38" fmla="*/ 1355309 h 3126633"/>
              <a:gd name="connsiteX39" fmla="*/ 1359400 w 12192000"/>
              <a:gd name="connsiteY39" fmla="*/ 1352317 h 3126633"/>
              <a:gd name="connsiteX40" fmla="*/ 1355734 w 12192000"/>
              <a:gd name="connsiteY40" fmla="*/ 1352870 h 3126633"/>
              <a:gd name="connsiteX41" fmla="*/ 1334569 w 12192000"/>
              <a:gd name="connsiteY41" fmla="*/ 1354687 h 3126633"/>
              <a:gd name="connsiteX42" fmla="*/ 1285959 w 12192000"/>
              <a:gd name="connsiteY42" fmla="*/ 1325074 h 3126633"/>
              <a:gd name="connsiteX43" fmla="*/ 1228970 w 12192000"/>
              <a:gd name="connsiteY43" fmla="*/ 1316194 h 3126633"/>
              <a:gd name="connsiteX44" fmla="*/ 1081691 w 12192000"/>
              <a:gd name="connsiteY44" fmla="*/ 1276195 h 3126633"/>
              <a:gd name="connsiteX45" fmla="*/ 888229 w 12192000"/>
              <a:gd name="connsiteY45" fmla="*/ 1233330 h 3126633"/>
              <a:gd name="connsiteX46" fmla="*/ 749674 w 12192000"/>
              <a:gd name="connsiteY46" fmla="*/ 1151252 h 3126633"/>
              <a:gd name="connsiteX47" fmla="*/ 634863 w 12192000"/>
              <a:gd name="connsiteY47" fmla="*/ 1125089 h 3126633"/>
              <a:gd name="connsiteX48" fmla="*/ 572744 w 12192000"/>
              <a:gd name="connsiteY48" fmla="*/ 1095470 h 3126633"/>
              <a:gd name="connsiteX49" fmla="*/ 557235 w 12192000"/>
              <a:gd name="connsiteY49" fmla="*/ 1085440 h 3126633"/>
              <a:gd name="connsiteX50" fmla="*/ 554948 w 12192000"/>
              <a:gd name="connsiteY50" fmla="*/ 1085817 h 3126633"/>
              <a:gd name="connsiteX51" fmla="*/ 535764 w 12192000"/>
              <a:gd name="connsiteY51" fmla="*/ 1078928 h 3126633"/>
              <a:gd name="connsiteX52" fmla="*/ 532336 w 12192000"/>
              <a:gd name="connsiteY52" fmla="*/ 1074208 h 3126633"/>
              <a:gd name="connsiteX53" fmla="*/ 519417 w 12192000"/>
              <a:gd name="connsiteY53" fmla="*/ 1068474 h 3126633"/>
              <a:gd name="connsiteX54" fmla="*/ 494620 w 12192000"/>
              <a:gd name="connsiteY54" fmla="*/ 1054470 h 3126633"/>
              <a:gd name="connsiteX55" fmla="*/ 489369 w 12192000"/>
              <a:gd name="connsiteY55" fmla="*/ 1054392 h 3126633"/>
              <a:gd name="connsiteX56" fmla="*/ 451015 w 12192000"/>
              <a:gd name="connsiteY56" fmla="*/ 1037228 h 3126633"/>
              <a:gd name="connsiteX57" fmla="*/ 450196 w 12192000"/>
              <a:gd name="connsiteY57" fmla="*/ 1038199 h 3126633"/>
              <a:gd name="connsiteX58" fmla="*/ 438116 w 12192000"/>
              <a:gd name="connsiteY58" fmla="*/ 1038634 h 3126633"/>
              <a:gd name="connsiteX59" fmla="*/ 415692 w 12192000"/>
              <a:gd name="connsiteY59" fmla="*/ 1036714 h 3126633"/>
              <a:gd name="connsiteX60" fmla="*/ 360396 w 12192000"/>
              <a:gd name="connsiteY60" fmla="*/ 1047226 h 3126633"/>
              <a:gd name="connsiteX61" fmla="*/ 320375 w 12192000"/>
              <a:gd name="connsiteY61" fmla="*/ 1029464 h 3126633"/>
              <a:gd name="connsiteX62" fmla="*/ 312145 w 12192000"/>
              <a:gd name="connsiteY62" fmla="*/ 1026541 h 3126633"/>
              <a:gd name="connsiteX63" fmla="*/ 311908 w 12192000"/>
              <a:gd name="connsiteY63" fmla="*/ 1026752 h 3126633"/>
              <a:gd name="connsiteX64" fmla="*/ 303080 w 12192000"/>
              <a:gd name="connsiteY64" fmla="*/ 1024202 h 3126633"/>
              <a:gd name="connsiteX65" fmla="*/ 297138 w 12192000"/>
              <a:gd name="connsiteY65" fmla="*/ 1021211 h 3126633"/>
              <a:gd name="connsiteX66" fmla="*/ 281171 w 12192000"/>
              <a:gd name="connsiteY66" fmla="*/ 1015539 h 3126633"/>
              <a:gd name="connsiteX67" fmla="*/ 275188 w 12192000"/>
              <a:gd name="connsiteY67" fmla="*/ 1015372 h 3126633"/>
              <a:gd name="connsiteX68" fmla="*/ 225883 w 12192000"/>
              <a:gd name="connsiteY68" fmla="*/ 1034896 h 3126633"/>
              <a:gd name="connsiteX69" fmla="*/ 121223 w 12192000"/>
              <a:gd name="connsiteY69" fmla="*/ 1031062 h 3126633"/>
              <a:gd name="connsiteX70" fmla="*/ 52326 w 12192000"/>
              <a:gd name="connsiteY70" fmla="*/ 1033555 h 3126633"/>
              <a:gd name="connsiteX71" fmla="*/ 16761 w 12192000"/>
              <a:gd name="connsiteY71" fmla="*/ 1032900 h 3126633"/>
              <a:gd name="connsiteX72" fmla="*/ 0 w 12192000"/>
              <a:gd name="connsiteY72" fmla="*/ 1026822 h 3126633"/>
              <a:gd name="connsiteX73" fmla="*/ 0 w 12192000"/>
              <a:gd name="connsiteY73"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925144 w 12192000"/>
              <a:gd name="connsiteY30" fmla="*/ 1491811 h 3126633"/>
              <a:gd name="connsiteX31" fmla="*/ 1693396 w 12192000"/>
              <a:gd name="connsiteY31" fmla="*/ 1427850 h 3126633"/>
              <a:gd name="connsiteX32" fmla="*/ 1653459 w 12192000"/>
              <a:gd name="connsiteY32" fmla="*/ 1421384 h 3126633"/>
              <a:gd name="connsiteX33" fmla="*/ 1624573 w 12192000"/>
              <a:gd name="connsiteY33" fmla="*/ 1419871 h 3126633"/>
              <a:gd name="connsiteX34" fmla="*/ 1550101 w 12192000"/>
              <a:gd name="connsiteY34" fmla="*/ 1398845 h 3126633"/>
              <a:gd name="connsiteX35" fmla="*/ 1426261 w 12192000"/>
              <a:gd name="connsiteY35" fmla="*/ 1356816 h 3126633"/>
              <a:gd name="connsiteX36" fmla="*/ 1400063 w 12192000"/>
              <a:gd name="connsiteY36" fmla="*/ 1349493 h 3126633"/>
              <a:gd name="connsiteX37" fmla="*/ 1378201 w 12192000"/>
              <a:gd name="connsiteY37" fmla="*/ 1349649 h 3126633"/>
              <a:gd name="connsiteX38" fmla="*/ 1373704 w 12192000"/>
              <a:gd name="connsiteY38" fmla="*/ 1355309 h 3126633"/>
              <a:gd name="connsiteX39" fmla="*/ 1359400 w 12192000"/>
              <a:gd name="connsiteY39" fmla="*/ 1352317 h 3126633"/>
              <a:gd name="connsiteX40" fmla="*/ 1355734 w 12192000"/>
              <a:gd name="connsiteY40" fmla="*/ 1352870 h 3126633"/>
              <a:gd name="connsiteX41" fmla="*/ 1334569 w 12192000"/>
              <a:gd name="connsiteY41" fmla="*/ 1354687 h 3126633"/>
              <a:gd name="connsiteX42" fmla="*/ 1285959 w 12192000"/>
              <a:gd name="connsiteY42" fmla="*/ 1325074 h 3126633"/>
              <a:gd name="connsiteX43" fmla="*/ 1228970 w 12192000"/>
              <a:gd name="connsiteY43" fmla="*/ 1316194 h 3126633"/>
              <a:gd name="connsiteX44" fmla="*/ 1081691 w 12192000"/>
              <a:gd name="connsiteY44" fmla="*/ 1276195 h 3126633"/>
              <a:gd name="connsiteX45" fmla="*/ 749674 w 12192000"/>
              <a:gd name="connsiteY45" fmla="*/ 1151252 h 3126633"/>
              <a:gd name="connsiteX46" fmla="*/ 634863 w 12192000"/>
              <a:gd name="connsiteY46" fmla="*/ 1125089 h 3126633"/>
              <a:gd name="connsiteX47" fmla="*/ 572744 w 12192000"/>
              <a:gd name="connsiteY47" fmla="*/ 1095470 h 3126633"/>
              <a:gd name="connsiteX48" fmla="*/ 557235 w 12192000"/>
              <a:gd name="connsiteY48" fmla="*/ 1085440 h 3126633"/>
              <a:gd name="connsiteX49" fmla="*/ 554948 w 12192000"/>
              <a:gd name="connsiteY49" fmla="*/ 1085817 h 3126633"/>
              <a:gd name="connsiteX50" fmla="*/ 535764 w 12192000"/>
              <a:gd name="connsiteY50" fmla="*/ 1078928 h 3126633"/>
              <a:gd name="connsiteX51" fmla="*/ 532336 w 12192000"/>
              <a:gd name="connsiteY51" fmla="*/ 1074208 h 3126633"/>
              <a:gd name="connsiteX52" fmla="*/ 519417 w 12192000"/>
              <a:gd name="connsiteY52" fmla="*/ 1068474 h 3126633"/>
              <a:gd name="connsiteX53" fmla="*/ 494620 w 12192000"/>
              <a:gd name="connsiteY53" fmla="*/ 1054470 h 3126633"/>
              <a:gd name="connsiteX54" fmla="*/ 489369 w 12192000"/>
              <a:gd name="connsiteY54" fmla="*/ 1054392 h 3126633"/>
              <a:gd name="connsiteX55" fmla="*/ 451015 w 12192000"/>
              <a:gd name="connsiteY55" fmla="*/ 1037228 h 3126633"/>
              <a:gd name="connsiteX56" fmla="*/ 450196 w 12192000"/>
              <a:gd name="connsiteY56" fmla="*/ 1038199 h 3126633"/>
              <a:gd name="connsiteX57" fmla="*/ 438116 w 12192000"/>
              <a:gd name="connsiteY57" fmla="*/ 1038634 h 3126633"/>
              <a:gd name="connsiteX58" fmla="*/ 415692 w 12192000"/>
              <a:gd name="connsiteY58" fmla="*/ 1036714 h 3126633"/>
              <a:gd name="connsiteX59" fmla="*/ 360396 w 12192000"/>
              <a:gd name="connsiteY59" fmla="*/ 1047226 h 3126633"/>
              <a:gd name="connsiteX60" fmla="*/ 320375 w 12192000"/>
              <a:gd name="connsiteY60" fmla="*/ 1029464 h 3126633"/>
              <a:gd name="connsiteX61" fmla="*/ 312145 w 12192000"/>
              <a:gd name="connsiteY61" fmla="*/ 1026541 h 3126633"/>
              <a:gd name="connsiteX62" fmla="*/ 311908 w 12192000"/>
              <a:gd name="connsiteY62" fmla="*/ 1026752 h 3126633"/>
              <a:gd name="connsiteX63" fmla="*/ 303080 w 12192000"/>
              <a:gd name="connsiteY63" fmla="*/ 1024202 h 3126633"/>
              <a:gd name="connsiteX64" fmla="*/ 297138 w 12192000"/>
              <a:gd name="connsiteY64" fmla="*/ 1021211 h 3126633"/>
              <a:gd name="connsiteX65" fmla="*/ 281171 w 12192000"/>
              <a:gd name="connsiteY65" fmla="*/ 1015539 h 3126633"/>
              <a:gd name="connsiteX66" fmla="*/ 275188 w 12192000"/>
              <a:gd name="connsiteY66" fmla="*/ 1015372 h 3126633"/>
              <a:gd name="connsiteX67" fmla="*/ 225883 w 12192000"/>
              <a:gd name="connsiteY67" fmla="*/ 1034896 h 3126633"/>
              <a:gd name="connsiteX68" fmla="*/ 121223 w 12192000"/>
              <a:gd name="connsiteY68" fmla="*/ 1031062 h 3126633"/>
              <a:gd name="connsiteX69" fmla="*/ 52326 w 12192000"/>
              <a:gd name="connsiteY69" fmla="*/ 1033555 h 3126633"/>
              <a:gd name="connsiteX70" fmla="*/ 16761 w 12192000"/>
              <a:gd name="connsiteY70" fmla="*/ 1032900 h 3126633"/>
              <a:gd name="connsiteX71" fmla="*/ 0 w 12192000"/>
              <a:gd name="connsiteY71" fmla="*/ 1026822 h 3126633"/>
              <a:gd name="connsiteX72" fmla="*/ 0 w 12192000"/>
              <a:gd name="connsiteY72"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925144 w 12192000"/>
              <a:gd name="connsiteY30" fmla="*/ 1491811 h 3126633"/>
              <a:gd name="connsiteX31" fmla="*/ 1693396 w 12192000"/>
              <a:gd name="connsiteY31" fmla="*/ 1427850 h 3126633"/>
              <a:gd name="connsiteX32" fmla="*/ 1653459 w 12192000"/>
              <a:gd name="connsiteY32" fmla="*/ 1421384 h 3126633"/>
              <a:gd name="connsiteX33" fmla="*/ 1624573 w 12192000"/>
              <a:gd name="connsiteY33" fmla="*/ 1419871 h 3126633"/>
              <a:gd name="connsiteX34" fmla="*/ 1426261 w 12192000"/>
              <a:gd name="connsiteY34" fmla="*/ 1356816 h 3126633"/>
              <a:gd name="connsiteX35" fmla="*/ 1400063 w 12192000"/>
              <a:gd name="connsiteY35" fmla="*/ 1349493 h 3126633"/>
              <a:gd name="connsiteX36" fmla="*/ 1378201 w 12192000"/>
              <a:gd name="connsiteY36" fmla="*/ 1349649 h 3126633"/>
              <a:gd name="connsiteX37" fmla="*/ 1373704 w 12192000"/>
              <a:gd name="connsiteY37" fmla="*/ 1355309 h 3126633"/>
              <a:gd name="connsiteX38" fmla="*/ 1359400 w 12192000"/>
              <a:gd name="connsiteY38" fmla="*/ 1352317 h 3126633"/>
              <a:gd name="connsiteX39" fmla="*/ 1355734 w 12192000"/>
              <a:gd name="connsiteY39" fmla="*/ 1352870 h 3126633"/>
              <a:gd name="connsiteX40" fmla="*/ 1334569 w 12192000"/>
              <a:gd name="connsiteY40" fmla="*/ 1354687 h 3126633"/>
              <a:gd name="connsiteX41" fmla="*/ 1285959 w 12192000"/>
              <a:gd name="connsiteY41" fmla="*/ 1325074 h 3126633"/>
              <a:gd name="connsiteX42" fmla="*/ 1228970 w 12192000"/>
              <a:gd name="connsiteY42" fmla="*/ 1316194 h 3126633"/>
              <a:gd name="connsiteX43" fmla="*/ 1081691 w 12192000"/>
              <a:gd name="connsiteY43" fmla="*/ 1276195 h 3126633"/>
              <a:gd name="connsiteX44" fmla="*/ 749674 w 12192000"/>
              <a:gd name="connsiteY44" fmla="*/ 1151252 h 3126633"/>
              <a:gd name="connsiteX45" fmla="*/ 634863 w 12192000"/>
              <a:gd name="connsiteY45" fmla="*/ 1125089 h 3126633"/>
              <a:gd name="connsiteX46" fmla="*/ 572744 w 12192000"/>
              <a:gd name="connsiteY46" fmla="*/ 1095470 h 3126633"/>
              <a:gd name="connsiteX47" fmla="*/ 557235 w 12192000"/>
              <a:gd name="connsiteY47" fmla="*/ 1085440 h 3126633"/>
              <a:gd name="connsiteX48" fmla="*/ 554948 w 12192000"/>
              <a:gd name="connsiteY48" fmla="*/ 1085817 h 3126633"/>
              <a:gd name="connsiteX49" fmla="*/ 535764 w 12192000"/>
              <a:gd name="connsiteY49" fmla="*/ 1078928 h 3126633"/>
              <a:gd name="connsiteX50" fmla="*/ 532336 w 12192000"/>
              <a:gd name="connsiteY50" fmla="*/ 1074208 h 3126633"/>
              <a:gd name="connsiteX51" fmla="*/ 519417 w 12192000"/>
              <a:gd name="connsiteY51" fmla="*/ 1068474 h 3126633"/>
              <a:gd name="connsiteX52" fmla="*/ 494620 w 12192000"/>
              <a:gd name="connsiteY52" fmla="*/ 1054470 h 3126633"/>
              <a:gd name="connsiteX53" fmla="*/ 489369 w 12192000"/>
              <a:gd name="connsiteY53" fmla="*/ 1054392 h 3126633"/>
              <a:gd name="connsiteX54" fmla="*/ 451015 w 12192000"/>
              <a:gd name="connsiteY54" fmla="*/ 1037228 h 3126633"/>
              <a:gd name="connsiteX55" fmla="*/ 450196 w 12192000"/>
              <a:gd name="connsiteY55" fmla="*/ 1038199 h 3126633"/>
              <a:gd name="connsiteX56" fmla="*/ 438116 w 12192000"/>
              <a:gd name="connsiteY56" fmla="*/ 1038634 h 3126633"/>
              <a:gd name="connsiteX57" fmla="*/ 415692 w 12192000"/>
              <a:gd name="connsiteY57" fmla="*/ 1036714 h 3126633"/>
              <a:gd name="connsiteX58" fmla="*/ 360396 w 12192000"/>
              <a:gd name="connsiteY58" fmla="*/ 1047226 h 3126633"/>
              <a:gd name="connsiteX59" fmla="*/ 320375 w 12192000"/>
              <a:gd name="connsiteY59" fmla="*/ 1029464 h 3126633"/>
              <a:gd name="connsiteX60" fmla="*/ 312145 w 12192000"/>
              <a:gd name="connsiteY60" fmla="*/ 1026541 h 3126633"/>
              <a:gd name="connsiteX61" fmla="*/ 311908 w 12192000"/>
              <a:gd name="connsiteY61" fmla="*/ 1026752 h 3126633"/>
              <a:gd name="connsiteX62" fmla="*/ 303080 w 12192000"/>
              <a:gd name="connsiteY62" fmla="*/ 1024202 h 3126633"/>
              <a:gd name="connsiteX63" fmla="*/ 297138 w 12192000"/>
              <a:gd name="connsiteY63" fmla="*/ 1021211 h 3126633"/>
              <a:gd name="connsiteX64" fmla="*/ 281171 w 12192000"/>
              <a:gd name="connsiteY64" fmla="*/ 1015539 h 3126633"/>
              <a:gd name="connsiteX65" fmla="*/ 275188 w 12192000"/>
              <a:gd name="connsiteY65" fmla="*/ 1015372 h 3126633"/>
              <a:gd name="connsiteX66" fmla="*/ 225883 w 12192000"/>
              <a:gd name="connsiteY66" fmla="*/ 1034896 h 3126633"/>
              <a:gd name="connsiteX67" fmla="*/ 121223 w 12192000"/>
              <a:gd name="connsiteY67" fmla="*/ 1031062 h 3126633"/>
              <a:gd name="connsiteX68" fmla="*/ 52326 w 12192000"/>
              <a:gd name="connsiteY68" fmla="*/ 1033555 h 3126633"/>
              <a:gd name="connsiteX69" fmla="*/ 16761 w 12192000"/>
              <a:gd name="connsiteY69" fmla="*/ 1032900 h 3126633"/>
              <a:gd name="connsiteX70" fmla="*/ 0 w 12192000"/>
              <a:gd name="connsiteY70" fmla="*/ 1026822 h 3126633"/>
              <a:gd name="connsiteX71" fmla="*/ 0 w 12192000"/>
              <a:gd name="connsiteY71"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693396 w 12192000"/>
              <a:gd name="connsiteY30" fmla="*/ 1427850 h 3126633"/>
              <a:gd name="connsiteX31" fmla="*/ 1653459 w 12192000"/>
              <a:gd name="connsiteY31" fmla="*/ 1421384 h 3126633"/>
              <a:gd name="connsiteX32" fmla="*/ 1624573 w 12192000"/>
              <a:gd name="connsiteY32" fmla="*/ 1419871 h 3126633"/>
              <a:gd name="connsiteX33" fmla="*/ 1426261 w 12192000"/>
              <a:gd name="connsiteY33" fmla="*/ 1356816 h 3126633"/>
              <a:gd name="connsiteX34" fmla="*/ 1400063 w 12192000"/>
              <a:gd name="connsiteY34" fmla="*/ 1349493 h 3126633"/>
              <a:gd name="connsiteX35" fmla="*/ 1378201 w 12192000"/>
              <a:gd name="connsiteY35" fmla="*/ 1349649 h 3126633"/>
              <a:gd name="connsiteX36" fmla="*/ 1373704 w 12192000"/>
              <a:gd name="connsiteY36" fmla="*/ 1355309 h 3126633"/>
              <a:gd name="connsiteX37" fmla="*/ 1359400 w 12192000"/>
              <a:gd name="connsiteY37" fmla="*/ 1352317 h 3126633"/>
              <a:gd name="connsiteX38" fmla="*/ 1355734 w 12192000"/>
              <a:gd name="connsiteY38" fmla="*/ 1352870 h 3126633"/>
              <a:gd name="connsiteX39" fmla="*/ 1334569 w 12192000"/>
              <a:gd name="connsiteY39" fmla="*/ 1354687 h 3126633"/>
              <a:gd name="connsiteX40" fmla="*/ 1285959 w 12192000"/>
              <a:gd name="connsiteY40" fmla="*/ 1325074 h 3126633"/>
              <a:gd name="connsiteX41" fmla="*/ 1228970 w 12192000"/>
              <a:gd name="connsiteY41" fmla="*/ 1316194 h 3126633"/>
              <a:gd name="connsiteX42" fmla="*/ 1081691 w 12192000"/>
              <a:gd name="connsiteY42" fmla="*/ 1276195 h 3126633"/>
              <a:gd name="connsiteX43" fmla="*/ 749674 w 12192000"/>
              <a:gd name="connsiteY43" fmla="*/ 1151252 h 3126633"/>
              <a:gd name="connsiteX44" fmla="*/ 634863 w 12192000"/>
              <a:gd name="connsiteY44" fmla="*/ 1125089 h 3126633"/>
              <a:gd name="connsiteX45" fmla="*/ 572744 w 12192000"/>
              <a:gd name="connsiteY45" fmla="*/ 1095470 h 3126633"/>
              <a:gd name="connsiteX46" fmla="*/ 557235 w 12192000"/>
              <a:gd name="connsiteY46" fmla="*/ 1085440 h 3126633"/>
              <a:gd name="connsiteX47" fmla="*/ 554948 w 12192000"/>
              <a:gd name="connsiteY47" fmla="*/ 1085817 h 3126633"/>
              <a:gd name="connsiteX48" fmla="*/ 535764 w 12192000"/>
              <a:gd name="connsiteY48" fmla="*/ 1078928 h 3126633"/>
              <a:gd name="connsiteX49" fmla="*/ 532336 w 12192000"/>
              <a:gd name="connsiteY49" fmla="*/ 1074208 h 3126633"/>
              <a:gd name="connsiteX50" fmla="*/ 519417 w 12192000"/>
              <a:gd name="connsiteY50" fmla="*/ 1068474 h 3126633"/>
              <a:gd name="connsiteX51" fmla="*/ 494620 w 12192000"/>
              <a:gd name="connsiteY51" fmla="*/ 1054470 h 3126633"/>
              <a:gd name="connsiteX52" fmla="*/ 489369 w 12192000"/>
              <a:gd name="connsiteY52" fmla="*/ 1054392 h 3126633"/>
              <a:gd name="connsiteX53" fmla="*/ 451015 w 12192000"/>
              <a:gd name="connsiteY53" fmla="*/ 1037228 h 3126633"/>
              <a:gd name="connsiteX54" fmla="*/ 450196 w 12192000"/>
              <a:gd name="connsiteY54" fmla="*/ 1038199 h 3126633"/>
              <a:gd name="connsiteX55" fmla="*/ 438116 w 12192000"/>
              <a:gd name="connsiteY55" fmla="*/ 1038634 h 3126633"/>
              <a:gd name="connsiteX56" fmla="*/ 415692 w 12192000"/>
              <a:gd name="connsiteY56" fmla="*/ 1036714 h 3126633"/>
              <a:gd name="connsiteX57" fmla="*/ 360396 w 12192000"/>
              <a:gd name="connsiteY57" fmla="*/ 1047226 h 3126633"/>
              <a:gd name="connsiteX58" fmla="*/ 320375 w 12192000"/>
              <a:gd name="connsiteY58" fmla="*/ 1029464 h 3126633"/>
              <a:gd name="connsiteX59" fmla="*/ 312145 w 12192000"/>
              <a:gd name="connsiteY59" fmla="*/ 1026541 h 3126633"/>
              <a:gd name="connsiteX60" fmla="*/ 311908 w 12192000"/>
              <a:gd name="connsiteY60" fmla="*/ 1026752 h 3126633"/>
              <a:gd name="connsiteX61" fmla="*/ 303080 w 12192000"/>
              <a:gd name="connsiteY61" fmla="*/ 1024202 h 3126633"/>
              <a:gd name="connsiteX62" fmla="*/ 297138 w 12192000"/>
              <a:gd name="connsiteY62" fmla="*/ 1021211 h 3126633"/>
              <a:gd name="connsiteX63" fmla="*/ 281171 w 12192000"/>
              <a:gd name="connsiteY63" fmla="*/ 1015539 h 3126633"/>
              <a:gd name="connsiteX64" fmla="*/ 275188 w 12192000"/>
              <a:gd name="connsiteY64" fmla="*/ 1015372 h 3126633"/>
              <a:gd name="connsiteX65" fmla="*/ 225883 w 12192000"/>
              <a:gd name="connsiteY65" fmla="*/ 1034896 h 3126633"/>
              <a:gd name="connsiteX66" fmla="*/ 121223 w 12192000"/>
              <a:gd name="connsiteY66" fmla="*/ 1031062 h 3126633"/>
              <a:gd name="connsiteX67" fmla="*/ 52326 w 12192000"/>
              <a:gd name="connsiteY67" fmla="*/ 1033555 h 3126633"/>
              <a:gd name="connsiteX68" fmla="*/ 16761 w 12192000"/>
              <a:gd name="connsiteY68" fmla="*/ 1032900 h 3126633"/>
              <a:gd name="connsiteX69" fmla="*/ 0 w 12192000"/>
              <a:gd name="connsiteY69" fmla="*/ 1026822 h 3126633"/>
              <a:gd name="connsiteX70" fmla="*/ 0 w 12192000"/>
              <a:gd name="connsiteY70"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931618 w 12192000"/>
              <a:gd name="connsiteY29" fmla="*/ 1488633 h 3126633"/>
              <a:gd name="connsiteX30" fmla="*/ 1693396 w 12192000"/>
              <a:gd name="connsiteY30" fmla="*/ 1427850 h 3126633"/>
              <a:gd name="connsiteX31" fmla="*/ 1653459 w 12192000"/>
              <a:gd name="connsiteY31" fmla="*/ 1421384 h 3126633"/>
              <a:gd name="connsiteX32" fmla="*/ 1426261 w 12192000"/>
              <a:gd name="connsiteY32" fmla="*/ 1356816 h 3126633"/>
              <a:gd name="connsiteX33" fmla="*/ 1400063 w 12192000"/>
              <a:gd name="connsiteY33" fmla="*/ 1349493 h 3126633"/>
              <a:gd name="connsiteX34" fmla="*/ 1378201 w 12192000"/>
              <a:gd name="connsiteY34" fmla="*/ 1349649 h 3126633"/>
              <a:gd name="connsiteX35" fmla="*/ 1373704 w 12192000"/>
              <a:gd name="connsiteY35" fmla="*/ 1355309 h 3126633"/>
              <a:gd name="connsiteX36" fmla="*/ 1359400 w 12192000"/>
              <a:gd name="connsiteY36" fmla="*/ 1352317 h 3126633"/>
              <a:gd name="connsiteX37" fmla="*/ 1355734 w 12192000"/>
              <a:gd name="connsiteY37" fmla="*/ 1352870 h 3126633"/>
              <a:gd name="connsiteX38" fmla="*/ 1334569 w 12192000"/>
              <a:gd name="connsiteY38" fmla="*/ 1354687 h 3126633"/>
              <a:gd name="connsiteX39" fmla="*/ 1285959 w 12192000"/>
              <a:gd name="connsiteY39" fmla="*/ 1325074 h 3126633"/>
              <a:gd name="connsiteX40" fmla="*/ 1228970 w 12192000"/>
              <a:gd name="connsiteY40" fmla="*/ 1316194 h 3126633"/>
              <a:gd name="connsiteX41" fmla="*/ 1081691 w 12192000"/>
              <a:gd name="connsiteY41" fmla="*/ 1276195 h 3126633"/>
              <a:gd name="connsiteX42" fmla="*/ 749674 w 12192000"/>
              <a:gd name="connsiteY42" fmla="*/ 1151252 h 3126633"/>
              <a:gd name="connsiteX43" fmla="*/ 634863 w 12192000"/>
              <a:gd name="connsiteY43" fmla="*/ 1125089 h 3126633"/>
              <a:gd name="connsiteX44" fmla="*/ 572744 w 12192000"/>
              <a:gd name="connsiteY44" fmla="*/ 1095470 h 3126633"/>
              <a:gd name="connsiteX45" fmla="*/ 557235 w 12192000"/>
              <a:gd name="connsiteY45" fmla="*/ 1085440 h 3126633"/>
              <a:gd name="connsiteX46" fmla="*/ 554948 w 12192000"/>
              <a:gd name="connsiteY46" fmla="*/ 1085817 h 3126633"/>
              <a:gd name="connsiteX47" fmla="*/ 535764 w 12192000"/>
              <a:gd name="connsiteY47" fmla="*/ 1078928 h 3126633"/>
              <a:gd name="connsiteX48" fmla="*/ 532336 w 12192000"/>
              <a:gd name="connsiteY48" fmla="*/ 1074208 h 3126633"/>
              <a:gd name="connsiteX49" fmla="*/ 519417 w 12192000"/>
              <a:gd name="connsiteY49" fmla="*/ 1068474 h 3126633"/>
              <a:gd name="connsiteX50" fmla="*/ 494620 w 12192000"/>
              <a:gd name="connsiteY50" fmla="*/ 1054470 h 3126633"/>
              <a:gd name="connsiteX51" fmla="*/ 489369 w 12192000"/>
              <a:gd name="connsiteY51" fmla="*/ 1054392 h 3126633"/>
              <a:gd name="connsiteX52" fmla="*/ 451015 w 12192000"/>
              <a:gd name="connsiteY52" fmla="*/ 1037228 h 3126633"/>
              <a:gd name="connsiteX53" fmla="*/ 450196 w 12192000"/>
              <a:gd name="connsiteY53" fmla="*/ 1038199 h 3126633"/>
              <a:gd name="connsiteX54" fmla="*/ 438116 w 12192000"/>
              <a:gd name="connsiteY54" fmla="*/ 1038634 h 3126633"/>
              <a:gd name="connsiteX55" fmla="*/ 415692 w 12192000"/>
              <a:gd name="connsiteY55" fmla="*/ 1036714 h 3126633"/>
              <a:gd name="connsiteX56" fmla="*/ 360396 w 12192000"/>
              <a:gd name="connsiteY56" fmla="*/ 1047226 h 3126633"/>
              <a:gd name="connsiteX57" fmla="*/ 320375 w 12192000"/>
              <a:gd name="connsiteY57" fmla="*/ 1029464 h 3126633"/>
              <a:gd name="connsiteX58" fmla="*/ 312145 w 12192000"/>
              <a:gd name="connsiteY58" fmla="*/ 1026541 h 3126633"/>
              <a:gd name="connsiteX59" fmla="*/ 311908 w 12192000"/>
              <a:gd name="connsiteY59" fmla="*/ 1026752 h 3126633"/>
              <a:gd name="connsiteX60" fmla="*/ 303080 w 12192000"/>
              <a:gd name="connsiteY60" fmla="*/ 1024202 h 3126633"/>
              <a:gd name="connsiteX61" fmla="*/ 297138 w 12192000"/>
              <a:gd name="connsiteY61" fmla="*/ 1021211 h 3126633"/>
              <a:gd name="connsiteX62" fmla="*/ 281171 w 12192000"/>
              <a:gd name="connsiteY62" fmla="*/ 1015539 h 3126633"/>
              <a:gd name="connsiteX63" fmla="*/ 275188 w 12192000"/>
              <a:gd name="connsiteY63" fmla="*/ 1015372 h 3126633"/>
              <a:gd name="connsiteX64" fmla="*/ 225883 w 12192000"/>
              <a:gd name="connsiteY64" fmla="*/ 1034896 h 3126633"/>
              <a:gd name="connsiteX65" fmla="*/ 121223 w 12192000"/>
              <a:gd name="connsiteY65" fmla="*/ 1031062 h 3126633"/>
              <a:gd name="connsiteX66" fmla="*/ 52326 w 12192000"/>
              <a:gd name="connsiteY66" fmla="*/ 1033555 h 3126633"/>
              <a:gd name="connsiteX67" fmla="*/ 16761 w 12192000"/>
              <a:gd name="connsiteY67" fmla="*/ 1032900 h 3126633"/>
              <a:gd name="connsiteX68" fmla="*/ 0 w 12192000"/>
              <a:gd name="connsiteY68" fmla="*/ 1026822 h 3126633"/>
              <a:gd name="connsiteX69" fmla="*/ 0 w 12192000"/>
              <a:gd name="connsiteY69"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982093 w 12192000"/>
              <a:gd name="connsiteY28" fmla="*/ 1505517 h 3126633"/>
              <a:gd name="connsiteX29" fmla="*/ 1693396 w 12192000"/>
              <a:gd name="connsiteY29" fmla="*/ 1427850 h 3126633"/>
              <a:gd name="connsiteX30" fmla="*/ 1653459 w 12192000"/>
              <a:gd name="connsiteY30" fmla="*/ 1421384 h 3126633"/>
              <a:gd name="connsiteX31" fmla="*/ 1426261 w 12192000"/>
              <a:gd name="connsiteY31" fmla="*/ 1356816 h 3126633"/>
              <a:gd name="connsiteX32" fmla="*/ 1400063 w 12192000"/>
              <a:gd name="connsiteY32" fmla="*/ 1349493 h 3126633"/>
              <a:gd name="connsiteX33" fmla="*/ 1378201 w 12192000"/>
              <a:gd name="connsiteY33" fmla="*/ 1349649 h 3126633"/>
              <a:gd name="connsiteX34" fmla="*/ 1373704 w 12192000"/>
              <a:gd name="connsiteY34" fmla="*/ 1355309 h 3126633"/>
              <a:gd name="connsiteX35" fmla="*/ 1359400 w 12192000"/>
              <a:gd name="connsiteY35" fmla="*/ 1352317 h 3126633"/>
              <a:gd name="connsiteX36" fmla="*/ 1355734 w 12192000"/>
              <a:gd name="connsiteY36" fmla="*/ 1352870 h 3126633"/>
              <a:gd name="connsiteX37" fmla="*/ 1334569 w 12192000"/>
              <a:gd name="connsiteY37" fmla="*/ 1354687 h 3126633"/>
              <a:gd name="connsiteX38" fmla="*/ 1285959 w 12192000"/>
              <a:gd name="connsiteY38" fmla="*/ 1325074 h 3126633"/>
              <a:gd name="connsiteX39" fmla="*/ 1228970 w 12192000"/>
              <a:gd name="connsiteY39" fmla="*/ 1316194 h 3126633"/>
              <a:gd name="connsiteX40" fmla="*/ 1081691 w 12192000"/>
              <a:gd name="connsiteY40" fmla="*/ 1276195 h 3126633"/>
              <a:gd name="connsiteX41" fmla="*/ 749674 w 12192000"/>
              <a:gd name="connsiteY41" fmla="*/ 1151252 h 3126633"/>
              <a:gd name="connsiteX42" fmla="*/ 634863 w 12192000"/>
              <a:gd name="connsiteY42" fmla="*/ 1125089 h 3126633"/>
              <a:gd name="connsiteX43" fmla="*/ 572744 w 12192000"/>
              <a:gd name="connsiteY43" fmla="*/ 1095470 h 3126633"/>
              <a:gd name="connsiteX44" fmla="*/ 557235 w 12192000"/>
              <a:gd name="connsiteY44" fmla="*/ 1085440 h 3126633"/>
              <a:gd name="connsiteX45" fmla="*/ 554948 w 12192000"/>
              <a:gd name="connsiteY45" fmla="*/ 1085817 h 3126633"/>
              <a:gd name="connsiteX46" fmla="*/ 535764 w 12192000"/>
              <a:gd name="connsiteY46" fmla="*/ 1078928 h 3126633"/>
              <a:gd name="connsiteX47" fmla="*/ 532336 w 12192000"/>
              <a:gd name="connsiteY47" fmla="*/ 1074208 h 3126633"/>
              <a:gd name="connsiteX48" fmla="*/ 519417 w 12192000"/>
              <a:gd name="connsiteY48" fmla="*/ 1068474 h 3126633"/>
              <a:gd name="connsiteX49" fmla="*/ 494620 w 12192000"/>
              <a:gd name="connsiteY49" fmla="*/ 1054470 h 3126633"/>
              <a:gd name="connsiteX50" fmla="*/ 489369 w 12192000"/>
              <a:gd name="connsiteY50" fmla="*/ 1054392 h 3126633"/>
              <a:gd name="connsiteX51" fmla="*/ 451015 w 12192000"/>
              <a:gd name="connsiteY51" fmla="*/ 1037228 h 3126633"/>
              <a:gd name="connsiteX52" fmla="*/ 450196 w 12192000"/>
              <a:gd name="connsiteY52" fmla="*/ 1038199 h 3126633"/>
              <a:gd name="connsiteX53" fmla="*/ 438116 w 12192000"/>
              <a:gd name="connsiteY53" fmla="*/ 1038634 h 3126633"/>
              <a:gd name="connsiteX54" fmla="*/ 415692 w 12192000"/>
              <a:gd name="connsiteY54" fmla="*/ 1036714 h 3126633"/>
              <a:gd name="connsiteX55" fmla="*/ 360396 w 12192000"/>
              <a:gd name="connsiteY55" fmla="*/ 1047226 h 3126633"/>
              <a:gd name="connsiteX56" fmla="*/ 320375 w 12192000"/>
              <a:gd name="connsiteY56" fmla="*/ 1029464 h 3126633"/>
              <a:gd name="connsiteX57" fmla="*/ 312145 w 12192000"/>
              <a:gd name="connsiteY57" fmla="*/ 1026541 h 3126633"/>
              <a:gd name="connsiteX58" fmla="*/ 311908 w 12192000"/>
              <a:gd name="connsiteY58" fmla="*/ 1026752 h 3126633"/>
              <a:gd name="connsiteX59" fmla="*/ 303080 w 12192000"/>
              <a:gd name="connsiteY59" fmla="*/ 1024202 h 3126633"/>
              <a:gd name="connsiteX60" fmla="*/ 297138 w 12192000"/>
              <a:gd name="connsiteY60" fmla="*/ 1021211 h 3126633"/>
              <a:gd name="connsiteX61" fmla="*/ 281171 w 12192000"/>
              <a:gd name="connsiteY61" fmla="*/ 1015539 h 3126633"/>
              <a:gd name="connsiteX62" fmla="*/ 275188 w 12192000"/>
              <a:gd name="connsiteY62" fmla="*/ 1015372 h 3126633"/>
              <a:gd name="connsiteX63" fmla="*/ 225883 w 12192000"/>
              <a:gd name="connsiteY63" fmla="*/ 1034896 h 3126633"/>
              <a:gd name="connsiteX64" fmla="*/ 121223 w 12192000"/>
              <a:gd name="connsiteY64" fmla="*/ 1031062 h 3126633"/>
              <a:gd name="connsiteX65" fmla="*/ 52326 w 12192000"/>
              <a:gd name="connsiteY65" fmla="*/ 1033555 h 3126633"/>
              <a:gd name="connsiteX66" fmla="*/ 16761 w 12192000"/>
              <a:gd name="connsiteY66" fmla="*/ 1032900 h 3126633"/>
              <a:gd name="connsiteX67" fmla="*/ 0 w 12192000"/>
              <a:gd name="connsiteY67" fmla="*/ 1026822 h 3126633"/>
              <a:gd name="connsiteX68" fmla="*/ 0 w 12192000"/>
              <a:gd name="connsiteY68"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693396 w 12192000"/>
              <a:gd name="connsiteY28" fmla="*/ 1427850 h 3126633"/>
              <a:gd name="connsiteX29" fmla="*/ 1653459 w 12192000"/>
              <a:gd name="connsiteY29" fmla="*/ 1421384 h 3126633"/>
              <a:gd name="connsiteX30" fmla="*/ 1426261 w 12192000"/>
              <a:gd name="connsiteY30" fmla="*/ 1356816 h 3126633"/>
              <a:gd name="connsiteX31" fmla="*/ 1400063 w 12192000"/>
              <a:gd name="connsiteY31" fmla="*/ 1349493 h 3126633"/>
              <a:gd name="connsiteX32" fmla="*/ 1378201 w 12192000"/>
              <a:gd name="connsiteY32" fmla="*/ 1349649 h 3126633"/>
              <a:gd name="connsiteX33" fmla="*/ 1373704 w 12192000"/>
              <a:gd name="connsiteY33" fmla="*/ 1355309 h 3126633"/>
              <a:gd name="connsiteX34" fmla="*/ 1359400 w 12192000"/>
              <a:gd name="connsiteY34" fmla="*/ 1352317 h 3126633"/>
              <a:gd name="connsiteX35" fmla="*/ 1355734 w 12192000"/>
              <a:gd name="connsiteY35" fmla="*/ 1352870 h 3126633"/>
              <a:gd name="connsiteX36" fmla="*/ 1334569 w 12192000"/>
              <a:gd name="connsiteY36" fmla="*/ 1354687 h 3126633"/>
              <a:gd name="connsiteX37" fmla="*/ 1285959 w 12192000"/>
              <a:gd name="connsiteY37" fmla="*/ 1325074 h 3126633"/>
              <a:gd name="connsiteX38" fmla="*/ 1228970 w 12192000"/>
              <a:gd name="connsiteY38" fmla="*/ 1316194 h 3126633"/>
              <a:gd name="connsiteX39" fmla="*/ 1081691 w 12192000"/>
              <a:gd name="connsiteY39" fmla="*/ 1276195 h 3126633"/>
              <a:gd name="connsiteX40" fmla="*/ 749674 w 12192000"/>
              <a:gd name="connsiteY40" fmla="*/ 1151252 h 3126633"/>
              <a:gd name="connsiteX41" fmla="*/ 634863 w 12192000"/>
              <a:gd name="connsiteY41" fmla="*/ 1125089 h 3126633"/>
              <a:gd name="connsiteX42" fmla="*/ 572744 w 12192000"/>
              <a:gd name="connsiteY42" fmla="*/ 1095470 h 3126633"/>
              <a:gd name="connsiteX43" fmla="*/ 557235 w 12192000"/>
              <a:gd name="connsiteY43" fmla="*/ 1085440 h 3126633"/>
              <a:gd name="connsiteX44" fmla="*/ 554948 w 12192000"/>
              <a:gd name="connsiteY44" fmla="*/ 1085817 h 3126633"/>
              <a:gd name="connsiteX45" fmla="*/ 535764 w 12192000"/>
              <a:gd name="connsiteY45" fmla="*/ 1078928 h 3126633"/>
              <a:gd name="connsiteX46" fmla="*/ 532336 w 12192000"/>
              <a:gd name="connsiteY46" fmla="*/ 1074208 h 3126633"/>
              <a:gd name="connsiteX47" fmla="*/ 519417 w 12192000"/>
              <a:gd name="connsiteY47" fmla="*/ 1068474 h 3126633"/>
              <a:gd name="connsiteX48" fmla="*/ 494620 w 12192000"/>
              <a:gd name="connsiteY48" fmla="*/ 1054470 h 3126633"/>
              <a:gd name="connsiteX49" fmla="*/ 489369 w 12192000"/>
              <a:gd name="connsiteY49" fmla="*/ 1054392 h 3126633"/>
              <a:gd name="connsiteX50" fmla="*/ 451015 w 12192000"/>
              <a:gd name="connsiteY50" fmla="*/ 1037228 h 3126633"/>
              <a:gd name="connsiteX51" fmla="*/ 450196 w 12192000"/>
              <a:gd name="connsiteY51" fmla="*/ 1038199 h 3126633"/>
              <a:gd name="connsiteX52" fmla="*/ 438116 w 12192000"/>
              <a:gd name="connsiteY52" fmla="*/ 1038634 h 3126633"/>
              <a:gd name="connsiteX53" fmla="*/ 415692 w 12192000"/>
              <a:gd name="connsiteY53" fmla="*/ 1036714 h 3126633"/>
              <a:gd name="connsiteX54" fmla="*/ 360396 w 12192000"/>
              <a:gd name="connsiteY54" fmla="*/ 1047226 h 3126633"/>
              <a:gd name="connsiteX55" fmla="*/ 320375 w 12192000"/>
              <a:gd name="connsiteY55" fmla="*/ 1029464 h 3126633"/>
              <a:gd name="connsiteX56" fmla="*/ 312145 w 12192000"/>
              <a:gd name="connsiteY56" fmla="*/ 1026541 h 3126633"/>
              <a:gd name="connsiteX57" fmla="*/ 311908 w 12192000"/>
              <a:gd name="connsiteY57" fmla="*/ 1026752 h 3126633"/>
              <a:gd name="connsiteX58" fmla="*/ 303080 w 12192000"/>
              <a:gd name="connsiteY58" fmla="*/ 1024202 h 3126633"/>
              <a:gd name="connsiteX59" fmla="*/ 297138 w 12192000"/>
              <a:gd name="connsiteY59" fmla="*/ 1021211 h 3126633"/>
              <a:gd name="connsiteX60" fmla="*/ 281171 w 12192000"/>
              <a:gd name="connsiteY60" fmla="*/ 1015539 h 3126633"/>
              <a:gd name="connsiteX61" fmla="*/ 275188 w 12192000"/>
              <a:gd name="connsiteY61" fmla="*/ 1015372 h 3126633"/>
              <a:gd name="connsiteX62" fmla="*/ 225883 w 12192000"/>
              <a:gd name="connsiteY62" fmla="*/ 1034896 h 3126633"/>
              <a:gd name="connsiteX63" fmla="*/ 121223 w 12192000"/>
              <a:gd name="connsiteY63" fmla="*/ 1031062 h 3126633"/>
              <a:gd name="connsiteX64" fmla="*/ 52326 w 12192000"/>
              <a:gd name="connsiteY64" fmla="*/ 1033555 h 3126633"/>
              <a:gd name="connsiteX65" fmla="*/ 16761 w 12192000"/>
              <a:gd name="connsiteY65" fmla="*/ 1032900 h 3126633"/>
              <a:gd name="connsiteX66" fmla="*/ 0 w 12192000"/>
              <a:gd name="connsiteY66" fmla="*/ 1026822 h 3126633"/>
              <a:gd name="connsiteX67" fmla="*/ 0 w 12192000"/>
              <a:gd name="connsiteY67"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693396 w 12192000"/>
              <a:gd name="connsiteY28" fmla="*/ 1427850 h 3126633"/>
              <a:gd name="connsiteX29" fmla="*/ 1426261 w 12192000"/>
              <a:gd name="connsiteY29" fmla="*/ 1356816 h 3126633"/>
              <a:gd name="connsiteX30" fmla="*/ 1400063 w 12192000"/>
              <a:gd name="connsiteY30" fmla="*/ 1349493 h 3126633"/>
              <a:gd name="connsiteX31" fmla="*/ 1378201 w 12192000"/>
              <a:gd name="connsiteY31" fmla="*/ 1349649 h 3126633"/>
              <a:gd name="connsiteX32" fmla="*/ 1373704 w 12192000"/>
              <a:gd name="connsiteY32" fmla="*/ 1355309 h 3126633"/>
              <a:gd name="connsiteX33" fmla="*/ 1359400 w 12192000"/>
              <a:gd name="connsiteY33" fmla="*/ 1352317 h 3126633"/>
              <a:gd name="connsiteX34" fmla="*/ 1355734 w 12192000"/>
              <a:gd name="connsiteY34" fmla="*/ 1352870 h 3126633"/>
              <a:gd name="connsiteX35" fmla="*/ 1334569 w 12192000"/>
              <a:gd name="connsiteY35" fmla="*/ 1354687 h 3126633"/>
              <a:gd name="connsiteX36" fmla="*/ 1285959 w 12192000"/>
              <a:gd name="connsiteY36" fmla="*/ 1325074 h 3126633"/>
              <a:gd name="connsiteX37" fmla="*/ 1228970 w 12192000"/>
              <a:gd name="connsiteY37" fmla="*/ 1316194 h 3126633"/>
              <a:gd name="connsiteX38" fmla="*/ 1081691 w 12192000"/>
              <a:gd name="connsiteY38" fmla="*/ 1276195 h 3126633"/>
              <a:gd name="connsiteX39" fmla="*/ 749674 w 12192000"/>
              <a:gd name="connsiteY39" fmla="*/ 1151252 h 3126633"/>
              <a:gd name="connsiteX40" fmla="*/ 634863 w 12192000"/>
              <a:gd name="connsiteY40" fmla="*/ 1125089 h 3126633"/>
              <a:gd name="connsiteX41" fmla="*/ 572744 w 12192000"/>
              <a:gd name="connsiteY41" fmla="*/ 1095470 h 3126633"/>
              <a:gd name="connsiteX42" fmla="*/ 557235 w 12192000"/>
              <a:gd name="connsiteY42" fmla="*/ 1085440 h 3126633"/>
              <a:gd name="connsiteX43" fmla="*/ 554948 w 12192000"/>
              <a:gd name="connsiteY43" fmla="*/ 1085817 h 3126633"/>
              <a:gd name="connsiteX44" fmla="*/ 535764 w 12192000"/>
              <a:gd name="connsiteY44" fmla="*/ 1078928 h 3126633"/>
              <a:gd name="connsiteX45" fmla="*/ 532336 w 12192000"/>
              <a:gd name="connsiteY45" fmla="*/ 1074208 h 3126633"/>
              <a:gd name="connsiteX46" fmla="*/ 519417 w 12192000"/>
              <a:gd name="connsiteY46" fmla="*/ 1068474 h 3126633"/>
              <a:gd name="connsiteX47" fmla="*/ 494620 w 12192000"/>
              <a:gd name="connsiteY47" fmla="*/ 1054470 h 3126633"/>
              <a:gd name="connsiteX48" fmla="*/ 489369 w 12192000"/>
              <a:gd name="connsiteY48" fmla="*/ 1054392 h 3126633"/>
              <a:gd name="connsiteX49" fmla="*/ 451015 w 12192000"/>
              <a:gd name="connsiteY49" fmla="*/ 1037228 h 3126633"/>
              <a:gd name="connsiteX50" fmla="*/ 450196 w 12192000"/>
              <a:gd name="connsiteY50" fmla="*/ 1038199 h 3126633"/>
              <a:gd name="connsiteX51" fmla="*/ 438116 w 12192000"/>
              <a:gd name="connsiteY51" fmla="*/ 1038634 h 3126633"/>
              <a:gd name="connsiteX52" fmla="*/ 415692 w 12192000"/>
              <a:gd name="connsiteY52" fmla="*/ 1036714 h 3126633"/>
              <a:gd name="connsiteX53" fmla="*/ 360396 w 12192000"/>
              <a:gd name="connsiteY53" fmla="*/ 1047226 h 3126633"/>
              <a:gd name="connsiteX54" fmla="*/ 320375 w 12192000"/>
              <a:gd name="connsiteY54" fmla="*/ 1029464 h 3126633"/>
              <a:gd name="connsiteX55" fmla="*/ 312145 w 12192000"/>
              <a:gd name="connsiteY55" fmla="*/ 1026541 h 3126633"/>
              <a:gd name="connsiteX56" fmla="*/ 311908 w 12192000"/>
              <a:gd name="connsiteY56" fmla="*/ 1026752 h 3126633"/>
              <a:gd name="connsiteX57" fmla="*/ 303080 w 12192000"/>
              <a:gd name="connsiteY57" fmla="*/ 1024202 h 3126633"/>
              <a:gd name="connsiteX58" fmla="*/ 297138 w 12192000"/>
              <a:gd name="connsiteY58" fmla="*/ 1021211 h 3126633"/>
              <a:gd name="connsiteX59" fmla="*/ 281171 w 12192000"/>
              <a:gd name="connsiteY59" fmla="*/ 1015539 h 3126633"/>
              <a:gd name="connsiteX60" fmla="*/ 275188 w 12192000"/>
              <a:gd name="connsiteY60" fmla="*/ 1015372 h 3126633"/>
              <a:gd name="connsiteX61" fmla="*/ 225883 w 12192000"/>
              <a:gd name="connsiteY61" fmla="*/ 1034896 h 3126633"/>
              <a:gd name="connsiteX62" fmla="*/ 121223 w 12192000"/>
              <a:gd name="connsiteY62" fmla="*/ 1031062 h 3126633"/>
              <a:gd name="connsiteX63" fmla="*/ 52326 w 12192000"/>
              <a:gd name="connsiteY63" fmla="*/ 1033555 h 3126633"/>
              <a:gd name="connsiteX64" fmla="*/ 16761 w 12192000"/>
              <a:gd name="connsiteY64" fmla="*/ 1032900 h 3126633"/>
              <a:gd name="connsiteX65" fmla="*/ 0 w 12192000"/>
              <a:gd name="connsiteY65" fmla="*/ 1026822 h 3126633"/>
              <a:gd name="connsiteX66" fmla="*/ 0 w 12192000"/>
              <a:gd name="connsiteY66"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1355734 w 12192000"/>
              <a:gd name="connsiteY33" fmla="*/ 1352870 h 3126633"/>
              <a:gd name="connsiteX34" fmla="*/ 1334569 w 12192000"/>
              <a:gd name="connsiteY34" fmla="*/ 1354687 h 3126633"/>
              <a:gd name="connsiteX35" fmla="*/ 1285959 w 12192000"/>
              <a:gd name="connsiteY35" fmla="*/ 1325074 h 3126633"/>
              <a:gd name="connsiteX36" fmla="*/ 1228970 w 12192000"/>
              <a:gd name="connsiteY36" fmla="*/ 1316194 h 3126633"/>
              <a:gd name="connsiteX37" fmla="*/ 1081691 w 12192000"/>
              <a:gd name="connsiteY37" fmla="*/ 1276195 h 3126633"/>
              <a:gd name="connsiteX38" fmla="*/ 749674 w 12192000"/>
              <a:gd name="connsiteY38" fmla="*/ 1151252 h 3126633"/>
              <a:gd name="connsiteX39" fmla="*/ 634863 w 12192000"/>
              <a:gd name="connsiteY39" fmla="*/ 1125089 h 3126633"/>
              <a:gd name="connsiteX40" fmla="*/ 572744 w 12192000"/>
              <a:gd name="connsiteY40" fmla="*/ 1095470 h 3126633"/>
              <a:gd name="connsiteX41" fmla="*/ 557235 w 12192000"/>
              <a:gd name="connsiteY41" fmla="*/ 1085440 h 3126633"/>
              <a:gd name="connsiteX42" fmla="*/ 554948 w 12192000"/>
              <a:gd name="connsiteY42" fmla="*/ 1085817 h 3126633"/>
              <a:gd name="connsiteX43" fmla="*/ 535764 w 12192000"/>
              <a:gd name="connsiteY43" fmla="*/ 1078928 h 3126633"/>
              <a:gd name="connsiteX44" fmla="*/ 532336 w 12192000"/>
              <a:gd name="connsiteY44" fmla="*/ 1074208 h 3126633"/>
              <a:gd name="connsiteX45" fmla="*/ 519417 w 12192000"/>
              <a:gd name="connsiteY45" fmla="*/ 1068474 h 3126633"/>
              <a:gd name="connsiteX46" fmla="*/ 494620 w 12192000"/>
              <a:gd name="connsiteY46" fmla="*/ 1054470 h 3126633"/>
              <a:gd name="connsiteX47" fmla="*/ 489369 w 12192000"/>
              <a:gd name="connsiteY47" fmla="*/ 1054392 h 3126633"/>
              <a:gd name="connsiteX48" fmla="*/ 451015 w 12192000"/>
              <a:gd name="connsiteY48" fmla="*/ 1037228 h 3126633"/>
              <a:gd name="connsiteX49" fmla="*/ 450196 w 12192000"/>
              <a:gd name="connsiteY49" fmla="*/ 1038199 h 3126633"/>
              <a:gd name="connsiteX50" fmla="*/ 438116 w 12192000"/>
              <a:gd name="connsiteY50" fmla="*/ 1038634 h 3126633"/>
              <a:gd name="connsiteX51" fmla="*/ 415692 w 12192000"/>
              <a:gd name="connsiteY51" fmla="*/ 1036714 h 3126633"/>
              <a:gd name="connsiteX52" fmla="*/ 360396 w 12192000"/>
              <a:gd name="connsiteY52" fmla="*/ 1047226 h 3126633"/>
              <a:gd name="connsiteX53" fmla="*/ 320375 w 12192000"/>
              <a:gd name="connsiteY53" fmla="*/ 1029464 h 3126633"/>
              <a:gd name="connsiteX54" fmla="*/ 312145 w 12192000"/>
              <a:gd name="connsiteY54" fmla="*/ 1026541 h 3126633"/>
              <a:gd name="connsiteX55" fmla="*/ 311908 w 12192000"/>
              <a:gd name="connsiteY55" fmla="*/ 1026752 h 3126633"/>
              <a:gd name="connsiteX56" fmla="*/ 303080 w 12192000"/>
              <a:gd name="connsiteY56" fmla="*/ 1024202 h 3126633"/>
              <a:gd name="connsiteX57" fmla="*/ 297138 w 12192000"/>
              <a:gd name="connsiteY57" fmla="*/ 1021211 h 3126633"/>
              <a:gd name="connsiteX58" fmla="*/ 281171 w 12192000"/>
              <a:gd name="connsiteY58" fmla="*/ 1015539 h 3126633"/>
              <a:gd name="connsiteX59" fmla="*/ 275188 w 12192000"/>
              <a:gd name="connsiteY59" fmla="*/ 1015372 h 3126633"/>
              <a:gd name="connsiteX60" fmla="*/ 225883 w 12192000"/>
              <a:gd name="connsiteY60" fmla="*/ 1034896 h 3126633"/>
              <a:gd name="connsiteX61" fmla="*/ 121223 w 12192000"/>
              <a:gd name="connsiteY61" fmla="*/ 1031062 h 3126633"/>
              <a:gd name="connsiteX62" fmla="*/ 52326 w 12192000"/>
              <a:gd name="connsiteY62" fmla="*/ 1033555 h 3126633"/>
              <a:gd name="connsiteX63" fmla="*/ 16761 w 12192000"/>
              <a:gd name="connsiteY63" fmla="*/ 1032900 h 3126633"/>
              <a:gd name="connsiteX64" fmla="*/ 0 w 12192000"/>
              <a:gd name="connsiteY64" fmla="*/ 1026822 h 3126633"/>
              <a:gd name="connsiteX65" fmla="*/ 0 w 12192000"/>
              <a:gd name="connsiteY65"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1355734 w 12192000"/>
              <a:gd name="connsiteY33" fmla="*/ 1352870 h 3126633"/>
              <a:gd name="connsiteX34" fmla="*/ 1334569 w 12192000"/>
              <a:gd name="connsiteY34" fmla="*/ 1354687 h 3126633"/>
              <a:gd name="connsiteX35" fmla="*/ 1285959 w 12192000"/>
              <a:gd name="connsiteY35" fmla="*/ 1325074 h 3126633"/>
              <a:gd name="connsiteX36" fmla="*/ 1228970 w 12192000"/>
              <a:gd name="connsiteY36" fmla="*/ 1316194 h 3126633"/>
              <a:gd name="connsiteX37" fmla="*/ 749674 w 12192000"/>
              <a:gd name="connsiteY37" fmla="*/ 1151252 h 3126633"/>
              <a:gd name="connsiteX38" fmla="*/ 634863 w 12192000"/>
              <a:gd name="connsiteY38" fmla="*/ 1125089 h 3126633"/>
              <a:gd name="connsiteX39" fmla="*/ 572744 w 12192000"/>
              <a:gd name="connsiteY39" fmla="*/ 1095470 h 3126633"/>
              <a:gd name="connsiteX40" fmla="*/ 557235 w 12192000"/>
              <a:gd name="connsiteY40" fmla="*/ 1085440 h 3126633"/>
              <a:gd name="connsiteX41" fmla="*/ 554948 w 12192000"/>
              <a:gd name="connsiteY41" fmla="*/ 1085817 h 3126633"/>
              <a:gd name="connsiteX42" fmla="*/ 535764 w 12192000"/>
              <a:gd name="connsiteY42" fmla="*/ 1078928 h 3126633"/>
              <a:gd name="connsiteX43" fmla="*/ 532336 w 12192000"/>
              <a:gd name="connsiteY43" fmla="*/ 1074208 h 3126633"/>
              <a:gd name="connsiteX44" fmla="*/ 519417 w 12192000"/>
              <a:gd name="connsiteY44" fmla="*/ 1068474 h 3126633"/>
              <a:gd name="connsiteX45" fmla="*/ 494620 w 12192000"/>
              <a:gd name="connsiteY45" fmla="*/ 1054470 h 3126633"/>
              <a:gd name="connsiteX46" fmla="*/ 489369 w 12192000"/>
              <a:gd name="connsiteY46" fmla="*/ 1054392 h 3126633"/>
              <a:gd name="connsiteX47" fmla="*/ 451015 w 12192000"/>
              <a:gd name="connsiteY47" fmla="*/ 1037228 h 3126633"/>
              <a:gd name="connsiteX48" fmla="*/ 450196 w 12192000"/>
              <a:gd name="connsiteY48" fmla="*/ 1038199 h 3126633"/>
              <a:gd name="connsiteX49" fmla="*/ 438116 w 12192000"/>
              <a:gd name="connsiteY49" fmla="*/ 1038634 h 3126633"/>
              <a:gd name="connsiteX50" fmla="*/ 415692 w 12192000"/>
              <a:gd name="connsiteY50" fmla="*/ 1036714 h 3126633"/>
              <a:gd name="connsiteX51" fmla="*/ 360396 w 12192000"/>
              <a:gd name="connsiteY51" fmla="*/ 1047226 h 3126633"/>
              <a:gd name="connsiteX52" fmla="*/ 320375 w 12192000"/>
              <a:gd name="connsiteY52" fmla="*/ 1029464 h 3126633"/>
              <a:gd name="connsiteX53" fmla="*/ 312145 w 12192000"/>
              <a:gd name="connsiteY53" fmla="*/ 1026541 h 3126633"/>
              <a:gd name="connsiteX54" fmla="*/ 311908 w 12192000"/>
              <a:gd name="connsiteY54" fmla="*/ 1026752 h 3126633"/>
              <a:gd name="connsiteX55" fmla="*/ 303080 w 12192000"/>
              <a:gd name="connsiteY55" fmla="*/ 1024202 h 3126633"/>
              <a:gd name="connsiteX56" fmla="*/ 297138 w 12192000"/>
              <a:gd name="connsiteY56" fmla="*/ 1021211 h 3126633"/>
              <a:gd name="connsiteX57" fmla="*/ 281171 w 12192000"/>
              <a:gd name="connsiteY57" fmla="*/ 1015539 h 3126633"/>
              <a:gd name="connsiteX58" fmla="*/ 275188 w 12192000"/>
              <a:gd name="connsiteY58" fmla="*/ 1015372 h 3126633"/>
              <a:gd name="connsiteX59" fmla="*/ 225883 w 12192000"/>
              <a:gd name="connsiteY59" fmla="*/ 1034896 h 3126633"/>
              <a:gd name="connsiteX60" fmla="*/ 121223 w 12192000"/>
              <a:gd name="connsiteY60" fmla="*/ 1031062 h 3126633"/>
              <a:gd name="connsiteX61" fmla="*/ 52326 w 12192000"/>
              <a:gd name="connsiteY61" fmla="*/ 1033555 h 3126633"/>
              <a:gd name="connsiteX62" fmla="*/ 16761 w 12192000"/>
              <a:gd name="connsiteY62" fmla="*/ 1032900 h 3126633"/>
              <a:gd name="connsiteX63" fmla="*/ 0 w 12192000"/>
              <a:gd name="connsiteY63" fmla="*/ 1026822 h 3126633"/>
              <a:gd name="connsiteX64" fmla="*/ 0 w 12192000"/>
              <a:gd name="connsiteY64"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1355734 w 12192000"/>
              <a:gd name="connsiteY33" fmla="*/ 1352870 h 3126633"/>
              <a:gd name="connsiteX34" fmla="*/ 1334569 w 12192000"/>
              <a:gd name="connsiteY34" fmla="*/ 1354687 h 3126633"/>
              <a:gd name="connsiteX35" fmla="*/ 1285959 w 12192000"/>
              <a:gd name="connsiteY35" fmla="*/ 1325074 h 3126633"/>
              <a:gd name="connsiteX36" fmla="*/ 749674 w 12192000"/>
              <a:gd name="connsiteY36" fmla="*/ 1151252 h 3126633"/>
              <a:gd name="connsiteX37" fmla="*/ 634863 w 12192000"/>
              <a:gd name="connsiteY37" fmla="*/ 1125089 h 3126633"/>
              <a:gd name="connsiteX38" fmla="*/ 572744 w 12192000"/>
              <a:gd name="connsiteY38" fmla="*/ 1095470 h 3126633"/>
              <a:gd name="connsiteX39" fmla="*/ 557235 w 12192000"/>
              <a:gd name="connsiteY39" fmla="*/ 1085440 h 3126633"/>
              <a:gd name="connsiteX40" fmla="*/ 554948 w 12192000"/>
              <a:gd name="connsiteY40" fmla="*/ 1085817 h 3126633"/>
              <a:gd name="connsiteX41" fmla="*/ 535764 w 12192000"/>
              <a:gd name="connsiteY41" fmla="*/ 1078928 h 3126633"/>
              <a:gd name="connsiteX42" fmla="*/ 532336 w 12192000"/>
              <a:gd name="connsiteY42" fmla="*/ 1074208 h 3126633"/>
              <a:gd name="connsiteX43" fmla="*/ 519417 w 12192000"/>
              <a:gd name="connsiteY43" fmla="*/ 1068474 h 3126633"/>
              <a:gd name="connsiteX44" fmla="*/ 494620 w 12192000"/>
              <a:gd name="connsiteY44" fmla="*/ 1054470 h 3126633"/>
              <a:gd name="connsiteX45" fmla="*/ 489369 w 12192000"/>
              <a:gd name="connsiteY45" fmla="*/ 1054392 h 3126633"/>
              <a:gd name="connsiteX46" fmla="*/ 451015 w 12192000"/>
              <a:gd name="connsiteY46" fmla="*/ 1037228 h 3126633"/>
              <a:gd name="connsiteX47" fmla="*/ 450196 w 12192000"/>
              <a:gd name="connsiteY47" fmla="*/ 1038199 h 3126633"/>
              <a:gd name="connsiteX48" fmla="*/ 438116 w 12192000"/>
              <a:gd name="connsiteY48" fmla="*/ 1038634 h 3126633"/>
              <a:gd name="connsiteX49" fmla="*/ 415692 w 12192000"/>
              <a:gd name="connsiteY49" fmla="*/ 1036714 h 3126633"/>
              <a:gd name="connsiteX50" fmla="*/ 360396 w 12192000"/>
              <a:gd name="connsiteY50" fmla="*/ 1047226 h 3126633"/>
              <a:gd name="connsiteX51" fmla="*/ 320375 w 12192000"/>
              <a:gd name="connsiteY51" fmla="*/ 1029464 h 3126633"/>
              <a:gd name="connsiteX52" fmla="*/ 312145 w 12192000"/>
              <a:gd name="connsiteY52" fmla="*/ 1026541 h 3126633"/>
              <a:gd name="connsiteX53" fmla="*/ 311908 w 12192000"/>
              <a:gd name="connsiteY53" fmla="*/ 1026752 h 3126633"/>
              <a:gd name="connsiteX54" fmla="*/ 303080 w 12192000"/>
              <a:gd name="connsiteY54" fmla="*/ 1024202 h 3126633"/>
              <a:gd name="connsiteX55" fmla="*/ 297138 w 12192000"/>
              <a:gd name="connsiteY55" fmla="*/ 1021211 h 3126633"/>
              <a:gd name="connsiteX56" fmla="*/ 281171 w 12192000"/>
              <a:gd name="connsiteY56" fmla="*/ 1015539 h 3126633"/>
              <a:gd name="connsiteX57" fmla="*/ 275188 w 12192000"/>
              <a:gd name="connsiteY57" fmla="*/ 1015372 h 3126633"/>
              <a:gd name="connsiteX58" fmla="*/ 225883 w 12192000"/>
              <a:gd name="connsiteY58" fmla="*/ 1034896 h 3126633"/>
              <a:gd name="connsiteX59" fmla="*/ 121223 w 12192000"/>
              <a:gd name="connsiteY59" fmla="*/ 1031062 h 3126633"/>
              <a:gd name="connsiteX60" fmla="*/ 52326 w 12192000"/>
              <a:gd name="connsiteY60" fmla="*/ 1033555 h 3126633"/>
              <a:gd name="connsiteX61" fmla="*/ 16761 w 12192000"/>
              <a:gd name="connsiteY61" fmla="*/ 1032900 h 3126633"/>
              <a:gd name="connsiteX62" fmla="*/ 0 w 12192000"/>
              <a:gd name="connsiteY62" fmla="*/ 1026822 h 3126633"/>
              <a:gd name="connsiteX63" fmla="*/ 0 w 12192000"/>
              <a:gd name="connsiteY63"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1355734 w 12192000"/>
              <a:gd name="connsiteY33" fmla="*/ 1352870 h 3126633"/>
              <a:gd name="connsiteX34" fmla="*/ 1334569 w 12192000"/>
              <a:gd name="connsiteY34" fmla="*/ 1354687 h 3126633"/>
              <a:gd name="connsiteX35" fmla="*/ 749674 w 12192000"/>
              <a:gd name="connsiteY35" fmla="*/ 1151252 h 3126633"/>
              <a:gd name="connsiteX36" fmla="*/ 634863 w 12192000"/>
              <a:gd name="connsiteY36" fmla="*/ 1125089 h 3126633"/>
              <a:gd name="connsiteX37" fmla="*/ 572744 w 12192000"/>
              <a:gd name="connsiteY37" fmla="*/ 1095470 h 3126633"/>
              <a:gd name="connsiteX38" fmla="*/ 557235 w 12192000"/>
              <a:gd name="connsiteY38" fmla="*/ 1085440 h 3126633"/>
              <a:gd name="connsiteX39" fmla="*/ 554948 w 12192000"/>
              <a:gd name="connsiteY39" fmla="*/ 1085817 h 3126633"/>
              <a:gd name="connsiteX40" fmla="*/ 535764 w 12192000"/>
              <a:gd name="connsiteY40" fmla="*/ 1078928 h 3126633"/>
              <a:gd name="connsiteX41" fmla="*/ 532336 w 12192000"/>
              <a:gd name="connsiteY41" fmla="*/ 1074208 h 3126633"/>
              <a:gd name="connsiteX42" fmla="*/ 519417 w 12192000"/>
              <a:gd name="connsiteY42" fmla="*/ 1068474 h 3126633"/>
              <a:gd name="connsiteX43" fmla="*/ 494620 w 12192000"/>
              <a:gd name="connsiteY43" fmla="*/ 1054470 h 3126633"/>
              <a:gd name="connsiteX44" fmla="*/ 489369 w 12192000"/>
              <a:gd name="connsiteY44" fmla="*/ 1054392 h 3126633"/>
              <a:gd name="connsiteX45" fmla="*/ 451015 w 12192000"/>
              <a:gd name="connsiteY45" fmla="*/ 1037228 h 3126633"/>
              <a:gd name="connsiteX46" fmla="*/ 450196 w 12192000"/>
              <a:gd name="connsiteY46" fmla="*/ 1038199 h 3126633"/>
              <a:gd name="connsiteX47" fmla="*/ 438116 w 12192000"/>
              <a:gd name="connsiteY47" fmla="*/ 1038634 h 3126633"/>
              <a:gd name="connsiteX48" fmla="*/ 415692 w 12192000"/>
              <a:gd name="connsiteY48" fmla="*/ 1036714 h 3126633"/>
              <a:gd name="connsiteX49" fmla="*/ 360396 w 12192000"/>
              <a:gd name="connsiteY49" fmla="*/ 1047226 h 3126633"/>
              <a:gd name="connsiteX50" fmla="*/ 320375 w 12192000"/>
              <a:gd name="connsiteY50" fmla="*/ 1029464 h 3126633"/>
              <a:gd name="connsiteX51" fmla="*/ 312145 w 12192000"/>
              <a:gd name="connsiteY51" fmla="*/ 1026541 h 3126633"/>
              <a:gd name="connsiteX52" fmla="*/ 311908 w 12192000"/>
              <a:gd name="connsiteY52" fmla="*/ 1026752 h 3126633"/>
              <a:gd name="connsiteX53" fmla="*/ 303080 w 12192000"/>
              <a:gd name="connsiteY53" fmla="*/ 1024202 h 3126633"/>
              <a:gd name="connsiteX54" fmla="*/ 297138 w 12192000"/>
              <a:gd name="connsiteY54" fmla="*/ 1021211 h 3126633"/>
              <a:gd name="connsiteX55" fmla="*/ 281171 w 12192000"/>
              <a:gd name="connsiteY55" fmla="*/ 1015539 h 3126633"/>
              <a:gd name="connsiteX56" fmla="*/ 275188 w 12192000"/>
              <a:gd name="connsiteY56" fmla="*/ 1015372 h 3126633"/>
              <a:gd name="connsiteX57" fmla="*/ 225883 w 12192000"/>
              <a:gd name="connsiteY57" fmla="*/ 1034896 h 3126633"/>
              <a:gd name="connsiteX58" fmla="*/ 121223 w 12192000"/>
              <a:gd name="connsiteY58" fmla="*/ 1031062 h 3126633"/>
              <a:gd name="connsiteX59" fmla="*/ 52326 w 12192000"/>
              <a:gd name="connsiteY59" fmla="*/ 1033555 h 3126633"/>
              <a:gd name="connsiteX60" fmla="*/ 16761 w 12192000"/>
              <a:gd name="connsiteY60" fmla="*/ 1032900 h 3126633"/>
              <a:gd name="connsiteX61" fmla="*/ 0 w 12192000"/>
              <a:gd name="connsiteY61" fmla="*/ 1026822 h 3126633"/>
              <a:gd name="connsiteX62" fmla="*/ 0 w 12192000"/>
              <a:gd name="connsiteY62"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1355734 w 12192000"/>
              <a:gd name="connsiteY33" fmla="*/ 1352870 h 3126633"/>
              <a:gd name="connsiteX34" fmla="*/ 749674 w 12192000"/>
              <a:gd name="connsiteY34" fmla="*/ 1151252 h 3126633"/>
              <a:gd name="connsiteX35" fmla="*/ 634863 w 12192000"/>
              <a:gd name="connsiteY35" fmla="*/ 1125089 h 3126633"/>
              <a:gd name="connsiteX36" fmla="*/ 572744 w 12192000"/>
              <a:gd name="connsiteY36" fmla="*/ 1095470 h 3126633"/>
              <a:gd name="connsiteX37" fmla="*/ 557235 w 12192000"/>
              <a:gd name="connsiteY37" fmla="*/ 1085440 h 3126633"/>
              <a:gd name="connsiteX38" fmla="*/ 554948 w 12192000"/>
              <a:gd name="connsiteY38" fmla="*/ 1085817 h 3126633"/>
              <a:gd name="connsiteX39" fmla="*/ 535764 w 12192000"/>
              <a:gd name="connsiteY39" fmla="*/ 1078928 h 3126633"/>
              <a:gd name="connsiteX40" fmla="*/ 532336 w 12192000"/>
              <a:gd name="connsiteY40" fmla="*/ 1074208 h 3126633"/>
              <a:gd name="connsiteX41" fmla="*/ 519417 w 12192000"/>
              <a:gd name="connsiteY41" fmla="*/ 1068474 h 3126633"/>
              <a:gd name="connsiteX42" fmla="*/ 494620 w 12192000"/>
              <a:gd name="connsiteY42" fmla="*/ 1054470 h 3126633"/>
              <a:gd name="connsiteX43" fmla="*/ 489369 w 12192000"/>
              <a:gd name="connsiteY43" fmla="*/ 1054392 h 3126633"/>
              <a:gd name="connsiteX44" fmla="*/ 451015 w 12192000"/>
              <a:gd name="connsiteY44" fmla="*/ 1037228 h 3126633"/>
              <a:gd name="connsiteX45" fmla="*/ 450196 w 12192000"/>
              <a:gd name="connsiteY45" fmla="*/ 1038199 h 3126633"/>
              <a:gd name="connsiteX46" fmla="*/ 438116 w 12192000"/>
              <a:gd name="connsiteY46" fmla="*/ 1038634 h 3126633"/>
              <a:gd name="connsiteX47" fmla="*/ 415692 w 12192000"/>
              <a:gd name="connsiteY47" fmla="*/ 1036714 h 3126633"/>
              <a:gd name="connsiteX48" fmla="*/ 360396 w 12192000"/>
              <a:gd name="connsiteY48" fmla="*/ 1047226 h 3126633"/>
              <a:gd name="connsiteX49" fmla="*/ 320375 w 12192000"/>
              <a:gd name="connsiteY49" fmla="*/ 1029464 h 3126633"/>
              <a:gd name="connsiteX50" fmla="*/ 312145 w 12192000"/>
              <a:gd name="connsiteY50" fmla="*/ 1026541 h 3126633"/>
              <a:gd name="connsiteX51" fmla="*/ 311908 w 12192000"/>
              <a:gd name="connsiteY51" fmla="*/ 1026752 h 3126633"/>
              <a:gd name="connsiteX52" fmla="*/ 303080 w 12192000"/>
              <a:gd name="connsiteY52" fmla="*/ 1024202 h 3126633"/>
              <a:gd name="connsiteX53" fmla="*/ 297138 w 12192000"/>
              <a:gd name="connsiteY53" fmla="*/ 1021211 h 3126633"/>
              <a:gd name="connsiteX54" fmla="*/ 281171 w 12192000"/>
              <a:gd name="connsiteY54" fmla="*/ 1015539 h 3126633"/>
              <a:gd name="connsiteX55" fmla="*/ 275188 w 12192000"/>
              <a:gd name="connsiteY55" fmla="*/ 1015372 h 3126633"/>
              <a:gd name="connsiteX56" fmla="*/ 225883 w 12192000"/>
              <a:gd name="connsiteY56" fmla="*/ 1034896 h 3126633"/>
              <a:gd name="connsiteX57" fmla="*/ 121223 w 12192000"/>
              <a:gd name="connsiteY57" fmla="*/ 1031062 h 3126633"/>
              <a:gd name="connsiteX58" fmla="*/ 52326 w 12192000"/>
              <a:gd name="connsiteY58" fmla="*/ 1033555 h 3126633"/>
              <a:gd name="connsiteX59" fmla="*/ 16761 w 12192000"/>
              <a:gd name="connsiteY59" fmla="*/ 1032900 h 3126633"/>
              <a:gd name="connsiteX60" fmla="*/ 0 w 12192000"/>
              <a:gd name="connsiteY60" fmla="*/ 1026822 h 3126633"/>
              <a:gd name="connsiteX61" fmla="*/ 0 w 12192000"/>
              <a:gd name="connsiteY61"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1359400 w 12192000"/>
              <a:gd name="connsiteY32" fmla="*/ 1352317 h 3126633"/>
              <a:gd name="connsiteX33" fmla="*/ 749674 w 12192000"/>
              <a:gd name="connsiteY33" fmla="*/ 1151252 h 3126633"/>
              <a:gd name="connsiteX34" fmla="*/ 634863 w 12192000"/>
              <a:gd name="connsiteY34" fmla="*/ 1125089 h 3126633"/>
              <a:gd name="connsiteX35" fmla="*/ 572744 w 12192000"/>
              <a:gd name="connsiteY35" fmla="*/ 1095470 h 3126633"/>
              <a:gd name="connsiteX36" fmla="*/ 557235 w 12192000"/>
              <a:gd name="connsiteY36" fmla="*/ 1085440 h 3126633"/>
              <a:gd name="connsiteX37" fmla="*/ 554948 w 12192000"/>
              <a:gd name="connsiteY37" fmla="*/ 1085817 h 3126633"/>
              <a:gd name="connsiteX38" fmla="*/ 535764 w 12192000"/>
              <a:gd name="connsiteY38" fmla="*/ 1078928 h 3126633"/>
              <a:gd name="connsiteX39" fmla="*/ 532336 w 12192000"/>
              <a:gd name="connsiteY39" fmla="*/ 1074208 h 3126633"/>
              <a:gd name="connsiteX40" fmla="*/ 519417 w 12192000"/>
              <a:gd name="connsiteY40" fmla="*/ 1068474 h 3126633"/>
              <a:gd name="connsiteX41" fmla="*/ 494620 w 12192000"/>
              <a:gd name="connsiteY41" fmla="*/ 1054470 h 3126633"/>
              <a:gd name="connsiteX42" fmla="*/ 489369 w 12192000"/>
              <a:gd name="connsiteY42" fmla="*/ 1054392 h 3126633"/>
              <a:gd name="connsiteX43" fmla="*/ 451015 w 12192000"/>
              <a:gd name="connsiteY43" fmla="*/ 1037228 h 3126633"/>
              <a:gd name="connsiteX44" fmla="*/ 450196 w 12192000"/>
              <a:gd name="connsiteY44" fmla="*/ 1038199 h 3126633"/>
              <a:gd name="connsiteX45" fmla="*/ 438116 w 12192000"/>
              <a:gd name="connsiteY45" fmla="*/ 1038634 h 3126633"/>
              <a:gd name="connsiteX46" fmla="*/ 415692 w 12192000"/>
              <a:gd name="connsiteY46" fmla="*/ 1036714 h 3126633"/>
              <a:gd name="connsiteX47" fmla="*/ 360396 w 12192000"/>
              <a:gd name="connsiteY47" fmla="*/ 1047226 h 3126633"/>
              <a:gd name="connsiteX48" fmla="*/ 320375 w 12192000"/>
              <a:gd name="connsiteY48" fmla="*/ 1029464 h 3126633"/>
              <a:gd name="connsiteX49" fmla="*/ 312145 w 12192000"/>
              <a:gd name="connsiteY49" fmla="*/ 1026541 h 3126633"/>
              <a:gd name="connsiteX50" fmla="*/ 311908 w 12192000"/>
              <a:gd name="connsiteY50" fmla="*/ 1026752 h 3126633"/>
              <a:gd name="connsiteX51" fmla="*/ 303080 w 12192000"/>
              <a:gd name="connsiteY51" fmla="*/ 1024202 h 3126633"/>
              <a:gd name="connsiteX52" fmla="*/ 297138 w 12192000"/>
              <a:gd name="connsiteY52" fmla="*/ 1021211 h 3126633"/>
              <a:gd name="connsiteX53" fmla="*/ 281171 w 12192000"/>
              <a:gd name="connsiteY53" fmla="*/ 1015539 h 3126633"/>
              <a:gd name="connsiteX54" fmla="*/ 275188 w 12192000"/>
              <a:gd name="connsiteY54" fmla="*/ 1015372 h 3126633"/>
              <a:gd name="connsiteX55" fmla="*/ 225883 w 12192000"/>
              <a:gd name="connsiteY55" fmla="*/ 1034896 h 3126633"/>
              <a:gd name="connsiteX56" fmla="*/ 121223 w 12192000"/>
              <a:gd name="connsiteY56" fmla="*/ 1031062 h 3126633"/>
              <a:gd name="connsiteX57" fmla="*/ 52326 w 12192000"/>
              <a:gd name="connsiteY57" fmla="*/ 1033555 h 3126633"/>
              <a:gd name="connsiteX58" fmla="*/ 16761 w 12192000"/>
              <a:gd name="connsiteY58" fmla="*/ 1032900 h 3126633"/>
              <a:gd name="connsiteX59" fmla="*/ 0 w 12192000"/>
              <a:gd name="connsiteY59" fmla="*/ 1026822 h 3126633"/>
              <a:gd name="connsiteX60" fmla="*/ 0 w 12192000"/>
              <a:gd name="connsiteY60"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1373704 w 12192000"/>
              <a:gd name="connsiteY31" fmla="*/ 1355309 h 3126633"/>
              <a:gd name="connsiteX32" fmla="*/ 749674 w 12192000"/>
              <a:gd name="connsiteY32" fmla="*/ 1151252 h 3126633"/>
              <a:gd name="connsiteX33" fmla="*/ 634863 w 12192000"/>
              <a:gd name="connsiteY33" fmla="*/ 1125089 h 3126633"/>
              <a:gd name="connsiteX34" fmla="*/ 572744 w 12192000"/>
              <a:gd name="connsiteY34" fmla="*/ 1095470 h 3126633"/>
              <a:gd name="connsiteX35" fmla="*/ 557235 w 12192000"/>
              <a:gd name="connsiteY35" fmla="*/ 1085440 h 3126633"/>
              <a:gd name="connsiteX36" fmla="*/ 554948 w 12192000"/>
              <a:gd name="connsiteY36" fmla="*/ 1085817 h 3126633"/>
              <a:gd name="connsiteX37" fmla="*/ 535764 w 12192000"/>
              <a:gd name="connsiteY37" fmla="*/ 1078928 h 3126633"/>
              <a:gd name="connsiteX38" fmla="*/ 532336 w 12192000"/>
              <a:gd name="connsiteY38" fmla="*/ 1074208 h 3126633"/>
              <a:gd name="connsiteX39" fmla="*/ 519417 w 12192000"/>
              <a:gd name="connsiteY39" fmla="*/ 1068474 h 3126633"/>
              <a:gd name="connsiteX40" fmla="*/ 494620 w 12192000"/>
              <a:gd name="connsiteY40" fmla="*/ 1054470 h 3126633"/>
              <a:gd name="connsiteX41" fmla="*/ 489369 w 12192000"/>
              <a:gd name="connsiteY41" fmla="*/ 1054392 h 3126633"/>
              <a:gd name="connsiteX42" fmla="*/ 451015 w 12192000"/>
              <a:gd name="connsiteY42" fmla="*/ 1037228 h 3126633"/>
              <a:gd name="connsiteX43" fmla="*/ 450196 w 12192000"/>
              <a:gd name="connsiteY43" fmla="*/ 1038199 h 3126633"/>
              <a:gd name="connsiteX44" fmla="*/ 438116 w 12192000"/>
              <a:gd name="connsiteY44" fmla="*/ 1038634 h 3126633"/>
              <a:gd name="connsiteX45" fmla="*/ 415692 w 12192000"/>
              <a:gd name="connsiteY45" fmla="*/ 1036714 h 3126633"/>
              <a:gd name="connsiteX46" fmla="*/ 360396 w 12192000"/>
              <a:gd name="connsiteY46" fmla="*/ 1047226 h 3126633"/>
              <a:gd name="connsiteX47" fmla="*/ 320375 w 12192000"/>
              <a:gd name="connsiteY47" fmla="*/ 1029464 h 3126633"/>
              <a:gd name="connsiteX48" fmla="*/ 312145 w 12192000"/>
              <a:gd name="connsiteY48" fmla="*/ 1026541 h 3126633"/>
              <a:gd name="connsiteX49" fmla="*/ 311908 w 12192000"/>
              <a:gd name="connsiteY49" fmla="*/ 1026752 h 3126633"/>
              <a:gd name="connsiteX50" fmla="*/ 303080 w 12192000"/>
              <a:gd name="connsiteY50" fmla="*/ 1024202 h 3126633"/>
              <a:gd name="connsiteX51" fmla="*/ 297138 w 12192000"/>
              <a:gd name="connsiteY51" fmla="*/ 1021211 h 3126633"/>
              <a:gd name="connsiteX52" fmla="*/ 281171 w 12192000"/>
              <a:gd name="connsiteY52" fmla="*/ 1015539 h 3126633"/>
              <a:gd name="connsiteX53" fmla="*/ 275188 w 12192000"/>
              <a:gd name="connsiteY53" fmla="*/ 1015372 h 3126633"/>
              <a:gd name="connsiteX54" fmla="*/ 225883 w 12192000"/>
              <a:gd name="connsiteY54" fmla="*/ 1034896 h 3126633"/>
              <a:gd name="connsiteX55" fmla="*/ 121223 w 12192000"/>
              <a:gd name="connsiteY55" fmla="*/ 1031062 h 3126633"/>
              <a:gd name="connsiteX56" fmla="*/ 52326 w 12192000"/>
              <a:gd name="connsiteY56" fmla="*/ 1033555 h 3126633"/>
              <a:gd name="connsiteX57" fmla="*/ 16761 w 12192000"/>
              <a:gd name="connsiteY57" fmla="*/ 1032900 h 3126633"/>
              <a:gd name="connsiteX58" fmla="*/ 0 w 12192000"/>
              <a:gd name="connsiteY58" fmla="*/ 1026822 h 3126633"/>
              <a:gd name="connsiteX59" fmla="*/ 0 w 12192000"/>
              <a:gd name="connsiteY59" fmla="*/ 0 h 3126633"/>
              <a:gd name="connsiteX0" fmla="*/ 0 w 12192000"/>
              <a:gd name="connsiteY0" fmla="*/ 0 h 3126633"/>
              <a:gd name="connsiteX1" fmla="*/ 12192000 w 12192000"/>
              <a:gd name="connsiteY1" fmla="*/ 0 h 3126633"/>
              <a:gd name="connsiteX2" fmla="*/ 12191969 w 12192000"/>
              <a:gd name="connsiteY2" fmla="*/ 3121262 h 3126633"/>
              <a:gd name="connsiteX3" fmla="*/ 12188582 w 12192000"/>
              <a:gd name="connsiteY3" fmla="*/ 3121834 h 3126633"/>
              <a:gd name="connsiteX4" fmla="*/ 12185024 w 12192000"/>
              <a:gd name="connsiteY4" fmla="*/ 3122641 h 3126633"/>
              <a:gd name="connsiteX5" fmla="*/ 12171796 w 12192000"/>
              <a:gd name="connsiteY5" fmla="*/ 3121209 h 3126633"/>
              <a:gd name="connsiteX6" fmla="*/ 12166812 w 12192000"/>
              <a:gd name="connsiteY6" fmla="*/ 3126633 h 3126633"/>
              <a:gd name="connsiteX7" fmla="*/ 12122004 w 12192000"/>
              <a:gd name="connsiteY7" fmla="*/ 3124393 h 3126633"/>
              <a:gd name="connsiteX8" fmla="*/ 12036609 w 12192000"/>
              <a:gd name="connsiteY8" fmla="*/ 3109888 h 3126633"/>
              <a:gd name="connsiteX9" fmla="*/ 12023452 w 12192000"/>
              <a:gd name="connsiteY9" fmla="*/ 3103952 h 3126633"/>
              <a:gd name="connsiteX10" fmla="*/ 11936381 w 12192000"/>
              <a:gd name="connsiteY10" fmla="*/ 3094474 h 3126633"/>
              <a:gd name="connsiteX11" fmla="*/ 11876861 w 12192000"/>
              <a:gd name="connsiteY11" fmla="*/ 3084187 h 3126633"/>
              <a:gd name="connsiteX12" fmla="*/ 11864150 w 12192000"/>
              <a:gd name="connsiteY12" fmla="*/ 3078415 h 3126633"/>
              <a:gd name="connsiteX13" fmla="*/ 11849315 w 12192000"/>
              <a:gd name="connsiteY13" fmla="*/ 3083344 h 3126633"/>
              <a:gd name="connsiteX14" fmla="*/ 11844903 w 12192000"/>
              <a:gd name="connsiteY14" fmla="*/ 3088180 h 3126633"/>
              <a:gd name="connsiteX15" fmla="*/ 11797558 w 12192000"/>
              <a:gd name="connsiteY15" fmla="*/ 3078578 h 3126633"/>
              <a:gd name="connsiteX16" fmla="*/ 11791833 w 12192000"/>
              <a:gd name="connsiteY16" fmla="*/ 3078309 h 3126633"/>
              <a:gd name="connsiteX17" fmla="*/ 11752368 w 12192000"/>
              <a:gd name="connsiteY17" fmla="*/ 3079667 h 3126633"/>
              <a:gd name="connsiteX18" fmla="*/ 11693668 w 12192000"/>
              <a:gd name="connsiteY18" fmla="*/ 3086682 h 3126633"/>
              <a:gd name="connsiteX19" fmla="*/ 11632752 w 12192000"/>
              <a:gd name="connsiteY19" fmla="*/ 3102951 h 3126633"/>
              <a:gd name="connsiteX20" fmla="*/ 11597584 w 12192000"/>
              <a:gd name="connsiteY20" fmla="*/ 3109557 h 3126633"/>
              <a:gd name="connsiteX21" fmla="*/ 11573118 w 12192000"/>
              <a:gd name="connsiteY21" fmla="*/ 3117154 h 3126633"/>
              <a:gd name="connsiteX22" fmla="*/ 11504799 w 12192000"/>
              <a:gd name="connsiteY22" fmla="*/ 3121480 h 3126633"/>
              <a:gd name="connsiteX23" fmla="*/ 11443938 w 12192000"/>
              <a:gd name="connsiteY23" fmla="*/ 3120255 h 3126633"/>
              <a:gd name="connsiteX24" fmla="*/ 11436492 w 12192000"/>
              <a:gd name="connsiteY24" fmla="*/ 3121550 h 3126633"/>
              <a:gd name="connsiteX25" fmla="*/ 11407691 w 12192000"/>
              <a:gd name="connsiteY25" fmla="*/ 3107633 h 3126633"/>
              <a:gd name="connsiteX26" fmla="*/ 11341642 w 12192000"/>
              <a:gd name="connsiteY26" fmla="*/ 3101531 h 3126633"/>
              <a:gd name="connsiteX27" fmla="*/ 11307726 w 12192000"/>
              <a:gd name="connsiteY27" fmla="*/ 3095706 h 3126633"/>
              <a:gd name="connsiteX28" fmla="*/ 1426261 w 12192000"/>
              <a:gd name="connsiteY28" fmla="*/ 1356816 h 3126633"/>
              <a:gd name="connsiteX29" fmla="*/ 1400063 w 12192000"/>
              <a:gd name="connsiteY29" fmla="*/ 1349493 h 3126633"/>
              <a:gd name="connsiteX30" fmla="*/ 1378201 w 12192000"/>
              <a:gd name="connsiteY30" fmla="*/ 1349649 h 3126633"/>
              <a:gd name="connsiteX31" fmla="*/ 749674 w 12192000"/>
              <a:gd name="connsiteY31" fmla="*/ 1151252 h 3126633"/>
              <a:gd name="connsiteX32" fmla="*/ 634863 w 12192000"/>
              <a:gd name="connsiteY32" fmla="*/ 1125089 h 3126633"/>
              <a:gd name="connsiteX33" fmla="*/ 572744 w 12192000"/>
              <a:gd name="connsiteY33" fmla="*/ 1095470 h 3126633"/>
              <a:gd name="connsiteX34" fmla="*/ 557235 w 12192000"/>
              <a:gd name="connsiteY34" fmla="*/ 1085440 h 3126633"/>
              <a:gd name="connsiteX35" fmla="*/ 554948 w 12192000"/>
              <a:gd name="connsiteY35" fmla="*/ 1085817 h 3126633"/>
              <a:gd name="connsiteX36" fmla="*/ 535764 w 12192000"/>
              <a:gd name="connsiteY36" fmla="*/ 1078928 h 3126633"/>
              <a:gd name="connsiteX37" fmla="*/ 532336 w 12192000"/>
              <a:gd name="connsiteY37" fmla="*/ 1074208 h 3126633"/>
              <a:gd name="connsiteX38" fmla="*/ 519417 w 12192000"/>
              <a:gd name="connsiteY38" fmla="*/ 1068474 h 3126633"/>
              <a:gd name="connsiteX39" fmla="*/ 494620 w 12192000"/>
              <a:gd name="connsiteY39" fmla="*/ 1054470 h 3126633"/>
              <a:gd name="connsiteX40" fmla="*/ 489369 w 12192000"/>
              <a:gd name="connsiteY40" fmla="*/ 1054392 h 3126633"/>
              <a:gd name="connsiteX41" fmla="*/ 451015 w 12192000"/>
              <a:gd name="connsiteY41" fmla="*/ 1037228 h 3126633"/>
              <a:gd name="connsiteX42" fmla="*/ 450196 w 12192000"/>
              <a:gd name="connsiteY42" fmla="*/ 1038199 h 3126633"/>
              <a:gd name="connsiteX43" fmla="*/ 438116 w 12192000"/>
              <a:gd name="connsiteY43" fmla="*/ 1038634 h 3126633"/>
              <a:gd name="connsiteX44" fmla="*/ 415692 w 12192000"/>
              <a:gd name="connsiteY44" fmla="*/ 1036714 h 3126633"/>
              <a:gd name="connsiteX45" fmla="*/ 360396 w 12192000"/>
              <a:gd name="connsiteY45" fmla="*/ 1047226 h 3126633"/>
              <a:gd name="connsiteX46" fmla="*/ 320375 w 12192000"/>
              <a:gd name="connsiteY46" fmla="*/ 1029464 h 3126633"/>
              <a:gd name="connsiteX47" fmla="*/ 312145 w 12192000"/>
              <a:gd name="connsiteY47" fmla="*/ 1026541 h 3126633"/>
              <a:gd name="connsiteX48" fmla="*/ 311908 w 12192000"/>
              <a:gd name="connsiteY48" fmla="*/ 1026752 h 3126633"/>
              <a:gd name="connsiteX49" fmla="*/ 303080 w 12192000"/>
              <a:gd name="connsiteY49" fmla="*/ 1024202 h 3126633"/>
              <a:gd name="connsiteX50" fmla="*/ 297138 w 12192000"/>
              <a:gd name="connsiteY50" fmla="*/ 1021211 h 3126633"/>
              <a:gd name="connsiteX51" fmla="*/ 281171 w 12192000"/>
              <a:gd name="connsiteY51" fmla="*/ 1015539 h 3126633"/>
              <a:gd name="connsiteX52" fmla="*/ 275188 w 12192000"/>
              <a:gd name="connsiteY52" fmla="*/ 1015372 h 3126633"/>
              <a:gd name="connsiteX53" fmla="*/ 225883 w 12192000"/>
              <a:gd name="connsiteY53" fmla="*/ 1034896 h 3126633"/>
              <a:gd name="connsiteX54" fmla="*/ 121223 w 12192000"/>
              <a:gd name="connsiteY54" fmla="*/ 1031062 h 3126633"/>
              <a:gd name="connsiteX55" fmla="*/ 52326 w 12192000"/>
              <a:gd name="connsiteY55" fmla="*/ 1033555 h 3126633"/>
              <a:gd name="connsiteX56" fmla="*/ 16761 w 12192000"/>
              <a:gd name="connsiteY56" fmla="*/ 1032900 h 3126633"/>
              <a:gd name="connsiteX57" fmla="*/ 0 w 12192000"/>
              <a:gd name="connsiteY57" fmla="*/ 1026822 h 3126633"/>
              <a:gd name="connsiteX58" fmla="*/ 0 w 12192000"/>
              <a:gd name="connsiteY58" fmla="*/ 0 h 3126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3126633">
                <a:moveTo>
                  <a:pt x="0" y="0"/>
                </a:moveTo>
                <a:lnTo>
                  <a:pt x="12192000" y="0"/>
                </a:lnTo>
                <a:cubicBezTo>
                  <a:pt x="12191990" y="1040421"/>
                  <a:pt x="12191979" y="2080841"/>
                  <a:pt x="12191969" y="3121262"/>
                </a:cubicBezTo>
                <a:lnTo>
                  <a:pt x="12188582" y="3121834"/>
                </a:lnTo>
                <a:lnTo>
                  <a:pt x="12185024" y="3122641"/>
                </a:lnTo>
                <a:lnTo>
                  <a:pt x="12171796" y="3121209"/>
                </a:lnTo>
                <a:lnTo>
                  <a:pt x="12166812" y="3126633"/>
                </a:lnTo>
                <a:lnTo>
                  <a:pt x="12122004" y="3124393"/>
                </a:lnTo>
                <a:cubicBezTo>
                  <a:pt x="12102858" y="3109649"/>
                  <a:pt x="12066642" y="3116405"/>
                  <a:pt x="12036609" y="3109888"/>
                </a:cubicBezTo>
                <a:lnTo>
                  <a:pt x="12023452" y="3103952"/>
                </a:lnTo>
                <a:lnTo>
                  <a:pt x="11936381" y="3094474"/>
                </a:lnTo>
                <a:lnTo>
                  <a:pt x="11876861" y="3084187"/>
                </a:lnTo>
                <a:lnTo>
                  <a:pt x="11864150" y="3078415"/>
                </a:lnTo>
                <a:lnTo>
                  <a:pt x="11849315" y="3083344"/>
                </a:lnTo>
                <a:cubicBezTo>
                  <a:pt x="11847491" y="3084796"/>
                  <a:pt x="11846006" y="3086427"/>
                  <a:pt x="11844903" y="3088180"/>
                </a:cubicBezTo>
                <a:lnTo>
                  <a:pt x="11797558" y="3078578"/>
                </a:lnTo>
                <a:lnTo>
                  <a:pt x="11791833" y="3078309"/>
                </a:lnTo>
                <a:lnTo>
                  <a:pt x="11752368" y="3079667"/>
                </a:lnTo>
                <a:lnTo>
                  <a:pt x="11693668" y="3086682"/>
                </a:lnTo>
                <a:cubicBezTo>
                  <a:pt x="11674251" y="3092106"/>
                  <a:pt x="11656720" y="3114302"/>
                  <a:pt x="11632752" y="3102951"/>
                </a:cubicBezTo>
                <a:cubicBezTo>
                  <a:pt x="11638061" y="3115518"/>
                  <a:pt x="11604283" y="3098954"/>
                  <a:pt x="11597584" y="3109557"/>
                </a:cubicBezTo>
                <a:cubicBezTo>
                  <a:pt x="11593647" y="3118375"/>
                  <a:pt x="11582483" y="3115405"/>
                  <a:pt x="11573118" y="3117154"/>
                </a:cubicBezTo>
                <a:cubicBezTo>
                  <a:pt x="11564940" y="3125369"/>
                  <a:pt x="11519638" y="3125700"/>
                  <a:pt x="11504799" y="3121480"/>
                </a:cubicBezTo>
                <a:cubicBezTo>
                  <a:pt x="11484483" y="3112771"/>
                  <a:pt x="11463714" y="3116234"/>
                  <a:pt x="11443938" y="3120255"/>
                </a:cubicBezTo>
                <a:lnTo>
                  <a:pt x="11436492" y="3121550"/>
                </a:lnTo>
                <a:lnTo>
                  <a:pt x="11407691" y="3107633"/>
                </a:lnTo>
                <a:cubicBezTo>
                  <a:pt x="11397532" y="3098190"/>
                  <a:pt x="11362772" y="3104188"/>
                  <a:pt x="11341642" y="3101531"/>
                </a:cubicBezTo>
                <a:lnTo>
                  <a:pt x="11307726" y="3095706"/>
                </a:lnTo>
                <a:lnTo>
                  <a:pt x="1426261" y="1356816"/>
                </a:lnTo>
                <a:cubicBezTo>
                  <a:pt x="1416826" y="1352633"/>
                  <a:pt x="1408177" y="1350438"/>
                  <a:pt x="1400063" y="1349493"/>
                </a:cubicBezTo>
                <a:lnTo>
                  <a:pt x="1378201" y="1349649"/>
                </a:lnTo>
                <a:lnTo>
                  <a:pt x="749674" y="1151252"/>
                </a:lnTo>
                <a:cubicBezTo>
                  <a:pt x="690668" y="1137928"/>
                  <a:pt x="690537" y="1118887"/>
                  <a:pt x="634863" y="1125089"/>
                </a:cubicBezTo>
                <a:cubicBezTo>
                  <a:pt x="631487" y="1119906"/>
                  <a:pt x="577683" y="1099455"/>
                  <a:pt x="572744" y="1095470"/>
                </a:cubicBezTo>
                <a:lnTo>
                  <a:pt x="557235" y="1085440"/>
                </a:lnTo>
                <a:lnTo>
                  <a:pt x="554948" y="1085817"/>
                </a:lnTo>
                <a:cubicBezTo>
                  <a:pt x="545235" y="1084924"/>
                  <a:pt x="539593" y="1082303"/>
                  <a:pt x="535764" y="1078928"/>
                </a:cubicBezTo>
                <a:lnTo>
                  <a:pt x="532336" y="1074208"/>
                </a:lnTo>
                <a:lnTo>
                  <a:pt x="519417" y="1068474"/>
                </a:lnTo>
                <a:lnTo>
                  <a:pt x="494620" y="1054470"/>
                </a:lnTo>
                <a:lnTo>
                  <a:pt x="489369" y="1054392"/>
                </a:lnTo>
                <a:lnTo>
                  <a:pt x="451015" y="1037228"/>
                </a:lnTo>
                <a:lnTo>
                  <a:pt x="450196" y="1038199"/>
                </a:lnTo>
                <a:cubicBezTo>
                  <a:pt x="447484" y="1039983"/>
                  <a:pt x="443835" y="1040563"/>
                  <a:pt x="438116" y="1038634"/>
                </a:cubicBezTo>
                <a:cubicBezTo>
                  <a:pt x="442636" y="1059281"/>
                  <a:pt x="432952" y="1044222"/>
                  <a:pt x="415692" y="1036714"/>
                </a:cubicBezTo>
                <a:cubicBezTo>
                  <a:pt x="418861" y="1067106"/>
                  <a:pt x="372406" y="1035096"/>
                  <a:pt x="360396" y="1047226"/>
                </a:cubicBezTo>
                <a:cubicBezTo>
                  <a:pt x="347644" y="1041025"/>
                  <a:pt x="334218" y="1035023"/>
                  <a:pt x="320375" y="1029464"/>
                </a:cubicBezTo>
                <a:lnTo>
                  <a:pt x="312145" y="1026541"/>
                </a:lnTo>
                <a:lnTo>
                  <a:pt x="311908" y="1026752"/>
                </a:lnTo>
                <a:cubicBezTo>
                  <a:pt x="309963" y="1026691"/>
                  <a:pt x="307197" y="1025943"/>
                  <a:pt x="303080" y="1024202"/>
                </a:cubicBezTo>
                <a:lnTo>
                  <a:pt x="297138" y="1021211"/>
                </a:lnTo>
                <a:lnTo>
                  <a:pt x="281171" y="1015539"/>
                </a:lnTo>
                <a:lnTo>
                  <a:pt x="275188" y="1015372"/>
                </a:lnTo>
                <a:cubicBezTo>
                  <a:pt x="254397" y="1020593"/>
                  <a:pt x="263482" y="1062355"/>
                  <a:pt x="225883" y="1034896"/>
                </a:cubicBezTo>
                <a:cubicBezTo>
                  <a:pt x="184367" y="1031081"/>
                  <a:pt x="164282" y="1050310"/>
                  <a:pt x="121223" y="1031062"/>
                </a:cubicBezTo>
                <a:cubicBezTo>
                  <a:pt x="82382" y="1027585"/>
                  <a:pt x="87352" y="1043506"/>
                  <a:pt x="52326" y="1033555"/>
                </a:cubicBezTo>
                <a:cubicBezTo>
                  <a:pt x="46730" y="1036475"/>
                  <a:pt x="32019" y="1035807"/>
                  <a:pt x="16761" y="1032900"/>
                </a:cubicBezTo>
                <a:lnTo>
                  <a:pt x="0" y="1026822"/>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131680D-382A-48A4-80B7-2CE951EA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8254"/>
            <a:ext cx="10923104" cy="1279746"/>
          </a:xfrm>
          <a:custGeom>
            <a:avLst/>
            <a:gdLst>
              <a:gd name="connsiteX0" fmla="*/ 800100 w 8636588"/>
              <a:gd name="connsiteY0" fmla="*/ 0 h 1339852"/>
              <a:gd name="connsiteX1" fmla="*/ 7372350 w 8636588"/>
              <a:gd name="connsiteY1" fmla="*/ 0 h 1339852"/>
              <a:gd name="connsiteX2" fmla="*/ 7372350 w 8636588"/>
              <a:gd name="connsiteY2" fmla="*/ 792163 h 1339852"/>
              <a:gd name="connsiteX3" fmla="*/ 6998152 w 8636588"/>
              <a:gd name="connsiteY3" fmla="*/ 792163 h 1339852"/>
              <a:gd name="connsiteX4" fmla="*/ 7024494 w 8636588"/>
              <a:gd name="connsiteY4" fmla="*/ 799059 h 1339852"/>
              <a:gd name="connsiteX5" fmla="*/ 7076136 w 8636588"/>
              <a:gd name="connsiteY5" fmla="*/ 824264 h 1339852"/>
              <a:gd name="connsiteX6" fmla="*/ 7138872 w 8636588"/>
              <a:gd name="connsiteY6" fmla="*/ 848161 h 1339852"/>
              <a:gd name="connsiteX7" fmla="*/ 7166396 w 8636588"/>
              <a:gd name="connsiteY7" fmla="*/ 852061 h 1339852"/>
              <a:gd name="connsiteX8" fmla="*/ 7202350 w 8636588"/>
              <a:gd name="connsiteY8" fmla="*/ 860988 h 1339852"/>
              <a:gd name="connsiteX9" fmla="*/ 7268660 w 8636588"/>
              <a:gd name="connsiteY9" fmla="*/ 872733 h 1339852"/>
              <a:gd name="connsiteX10" fmla="*/ 7352783 w 8636588"/>
              <a:gd name="connsiteY10" fmla="*/ 895486 h 1339852"/>
              <a:gd name="connsiteX11" fmla="*/ 7398282 w 8636588"/>
              <a:gd name="connsiteY11" fmla="*/ 934170 h 1339852"/>
              <a:gd name="connsiteX12" fmla="*/ 7406141 w 8636588"/>
              <a:gd name="connsiteY12" fmla="*/ 932200 h 1339852"/>
              <a:gd name="connsiteX13" fmla="*/ 7445235 w 8636588"/>
              <a:gd name="connsiteY13" fmla="*/ 948114 h 1339852"/>
              <a:gd name="connsiteX14" fmla="*/ 7562935 w 8636588"/>
              <a:gd name="connsiteY14" fmla="*/ 1030436 h 1339852"/>
              <a:gd name="connsiteX15" fmla="*/ 7639863 w 8636588"/>
              <a:gd name="connsiteY15" fmla="*/ 1060803 h 1339852"/>
              <a:gd name="connsiteX16" fmla="*/ 7670271 w 8636588"/>
              <a:gd name="connsiteY16" fmla="*/ 1067293 h 1339852"/>
              <a:gd name="connsiteX17" fmla="*/ 7721021 w 8636588"/>
              <a:gd name="connsiteY17" fmla="*/ 1078437 h 1339852"/>
              <a:gd name="connsiteX18" fmla="*/ 7805277 w 8636588"/>
              <a:gd name="connsiteY18" fmla="*/ 1106496 h 1339852"/>
              <a:gd name="connsiteX19" fmla="*/ 7850641 w 8636588"/>
              <a:gd name="connsiteY19" fmla="*/ 1116506 h 1339852"/>
              <a:gd name="connsiteX20" fmla="*/ 7920539 w 8636588"/>
              <a:gd name="connsiteY20" fmla="*/ 1130194 h 1339852"/>
              <a:gd name="connsiteX21" fmla="*/ 7929511 w 8636588"/>
              <a:gd name="connsiteY21" fmla="*/ 1136290 h 1339852"/>
              <a:gd name="connsiteX22" fmla="*/ 7944674 w 8636588"/>
              <a:gd name="connsiteY22" fmla="*/ 1126840 h 1339852"/>
              <a:gd name="connsiteX23" fmla="*/ 7972563 w 8636588"/>
              <a:gd name="connsiteY23" fmla="*/ 1125943 h 1339852"/>
              <a:gd name="connsiteX24" fmla="*/ 8088480 w 8636588"/>
              <a:gd name="connsiteY24" fmla="*/ 1146931 h 1339852"/>
              <a:gd name="connsiteX25" fmla="*/ 8109620 w 8636588"/>
              <a:gd name="connsiteY25" fmla="*/ 1147047 h 1339852"/>
              <a:gd name="connsiteX26" fmla="*/ 8133494 w 8636588"/>
              <a:gd name="connsiteY26" fmla="*/ 1157984 h 1339852"/>
              <a:gd name="connsiteX27" fmla="*/ 8184675 w 8636588"/>
              <a:gd name="connsiteY27" fmla="*/ 1176567 h 1339852"/>
              <a:gd name="connsiteX28" fmla="*/ 8216356 w 8636588"/>
              <a:gd name="connsiteY28" fmla="*/ 1195534 h 1339852"/>
              <a:gd name="connsiteX29" fmla="*/ 8226654 w 8636588"/>
              <a:gd name="connsiteY29" fmla="*/ 1190628 h 1339852"/>
              <a:gd name="connsiteX30" fmla="*/ 8248439 w 8636588"/>
              <a:gd name="connsiteY30" fmla="*/ 1191507 h 1339852"/>
              <a:gd name="connsiteX31" fmla="*/ 8336092 w 8636588"/>
              <a:gd name="connsiteY31" fmla="*/ 1213416 h 1339852"/>
              <a:gd name="connsiteX32" fmla="*/ 8352510 w 8636588"/>
              <a:gd name="connsiteY32" fmla="*/ 1214672 h 1339852"/>
              <a:gd name="connsiteX33" fmla="*/ 8369793 w 8636588"/>
              <a:gd name="connsiteY33" fmla="*/ 1224071 h 1339852"/>
              <a:gd name="connsiteX34" fmla="*/ 8438518 w 8636588"/>
              <a:gd name="connsiteY34" fmla="*/ 1262506 h 1339852"/>
              <a:gd name="connsiteX35" fmla="*/ 8470408 w 8636588"/>
              <a:gd name="connsiteY35" fmla="*/ 1280208 h 1339852"/>
              <a:gd name="connsiteX36" fmla="*/ 8471039 w 8636588"/>
              <a:gd name="connsiteY36" fmla="*/ 1284644 h 1339852"/>
              <a:gd name="connsiteX37" fmla="*/ 8480127 w 8636588"/>
              <a:gd name="connsiteY37" fmla="*/ 1281838 h 1339852"/>
              <a:gd name="connsiteX38" fmla="*/ 8503670 w 8636588"/>
              <a:gd name="connsiteY38" fmla="*/ 1292338 h 1339852"/>
              <a:gd name="connsiteX39" fmla="*/ 8511302 w 8636588"/>
              <a:gd name="connsiteY39" fmla="*/ 1301366 h 1339852"/>
              <a:gd name="connsiteX40" fmla="*/ 8527938 w 8636588"/>
              <a:gd name="connsiteY40" fmla="*/ 1306213 h 1339852"/>
              <a:gd name="connsiteX41" fmla="*/ 8612455 w 8636588"/>
              <a:gd name="connsiteY41" fmla="*/ 1337338 h 1339852"/>
              <a:gd name="connsiteX42" fmla="*/ 8634346 w 8636588"/>
              <a:gd name="connsiteY42" fmla="*/ 1337326 h 1339852"/>
              <a:gd name="connsiteX43" fmla="*/ 8636588 w 8636588"/>
              <a:gd name="connsiteY43" fmla="*/ 1339852 h 1339852"/>
              <a:gd name="connsiteX44" fmla="*/ 0 w 8636588"/>
              <a:gd name="connsiteY44" fmla="*/ 1339852 h 1339852"/>
              <a:gd name="connsiteX45" fmla="*/ 0 w 8636588"/>
              <a:gd name="connsiteY45" fmla="*/ 161152 h 1339852"/>
              <a:gd name="connsiteX46" fmla="*/ 78852 w 8636588"/>
              <a:gd name="connsiteY46" fmla="*/ 145223 h 1339852"/>
              <a:gd name="connsiteX47" fmla="*/ 175829 w 8636588"/>
              <a:gd name="connsiteY47" fmla="*/ 128310 h 1339852"/>
              <a:gd name="connsiteX48" fmla="*/ 272592 w 8636588"/>
              <a:gd name="connsiteY48" fmla="*/ 108016 h 1339852"/>
              <a:gd name="connsiteX49" fmla="*/ 317694 w 8636588"/>
              <a:gd name="connsiteY49" fmla="*/ 79287 h 1339852"/>
              <a:gd name="connsiteX50" fmla="*/ 323225 w 8636588"/>
              <a:gd name="connsiteY50" fmla="*/ 78079 h 1339852"/>
              <a:gd name="connsiteX51" fmla="*/ 338102 w 8636588"/>
              <a:gd name="connsiteY51" fmla="*/ 79555 h 1339852"/>
              <a:gd name="connsiteX52" fmla="*/ 343659 w 8636588"/>
              <a:gd name="connsiteY52" fmla="*/ 80896 h 1339852"/>
              <a:gd name="connsiteX53" fmla="*/ 351870 w 8636588"/>
              <a:gd name="connsiteY53" fmla="*/ 81185 h 1339852"/>
              <a:gd name="connsiteX54" fmla="*/ 352085 w 8636588"/>
              <a:gd name="connsiteY54" fmla="*/ 80941 h 1339852"/>
              <a:gd name="connsiteX55" fmla="*/ 397120 w 8636588"/>
              <a:gd name="connsiteY55" fmla="*/ 88588 h 1339852"/>
              <a:gd name="connsiteX56" fmla="*/ 447963 w 8636588"/>
              <a:gd name="connsiteY56" fmla="*/ 66598 h 1339852"/>
              <a:gd name="connsiteX57" fmla="*/ 468719 w 8636588"/>
              <a:gd name="connsiteY57" fmla="*/ 63238 h 1339852"/>
              <a:gd name="connsiteX58" fmla="*/ 479867 w 8636588"/>
              <a:gd name="connsiteY58" fmla="*/ 60106 h 1339852"/>
              <a:gd name="connsiteX59" fmla="*/ 516417 w 8636588"/>
              <a:gd name="connsiteY59" fmla="*/ 65774 h 1339852"/>
              <a:gd name="connsiteX60" fmla="*/ 521270 w 8636588"/>
              <a:gd name="connsiteY60" fmla="*/ 64652 h 1339852"/>
              <a:gd name="connsiteX61" fmla="*/ 544492 w 8636588"/>
              <a:gd name="connsiteY61" fmla="*/ 71615 h 1339852"/>
              <a:gd name="connsiteX62" fmla="*/ 577701 w 8636588"/>
              <a:gd name="connsiteY62" fmla="*/ 79141 h 1339852"/>
              <a:gd name="connsiteX63" fmla="*/ 579807 w 8636588"/>
              <a:gd name="connsiteY63" fmla="*/ 78284 h 1339852"/>
              <a:gd name="connsiteX64" fmla="*/ 594359 w 8636588"/>
              <a:gd name="connsiteY64" fmla="*/ 83780 h 1339852"/>
              <a:gd name="connsiteX65" fmla="*/ 660563 w 8636588"/>
              <a:gd name="connsiteY65" fmla="*/ 88317 h 1339852"/>
              <a:gd name="connsiteX66" fmla="*/ 759047 w 8636588"/>
              <a:gd name="connsiteY66" fmla="*/ 93784 h 1339852"/>
              <a:gd name="connsiteX67" fmla="*/ 797373 w 8636588"/>
              <a:gd name="connsiteY67" fmla="*/ 89396 h 1339852"/>
              <a:gd name="connsiteX68" fmla="*/ 800100 w 8636588"/>
              <a:gd name="connsiteY68" fmla="*/ 89924 h 1339852"/>
              <a:gd name="connsiteX0" fmla="*/ 800100 w 8636588"/>
              <a:gd name="connsiteY0" fmla="*/ 0 h 1339852"/>
              <a:gd name="connsiteX1" fmla="*/ 7372350 w 8636588"/>
              <a:gd name="connsiteY1" fmla="*/ 792163 h 1339852"/>
              <a:gd name="connsiteX2" fmla="*/ 6998152 w 8636588"/>
              <a:gd name="connsiteY2" fmla="*/ 792163 h 1339852"/>
              <a:gd name="connsiteX3" fmla="*/ 7024494 w 8636588"/>
              <a:gd name="connsiteY3" fmla="*/ 799059 h 1339852"/>
              <a:gd name="connsiteX4" fmla="*/ 7076136 w 8636588"/>
              <a:gd name="connsiteY4" fmla="*/ 824264 h 1339852"/>
              <a:gd name="connsiteX5" fmla="*/ 7138872 w 8636588"/>
              <a:gd name="connsiteY5" fmla="*/ 848161 h 1339852"/>
              <a:gd name="connsiteX6" fmla="*/ 7166396 w 8636588"/>
              <a:gd name="connsiteY6" fmla="*/ 852061 h 1339852"/>
              <a:gd name="connsiteX7" fmla="*/ 7202350 w 8636588"/>
              <a:gd name="connsiteY7" fmla="*/ 860988 h 1339852"/>
              <a:gd name="connsiteX8" fmla="*/ 7268660 w 8636588"/>
              <a:gd name="connsiteY8" fmla="*/ 872733 h 1339852"/>
              <a:gd name="connsiteX9" fmla="*/ 7352783 w 8636588"/>
              <a:gd name="connsiteY9" fmla="*/ 895486 h 1339852"/>
              <a:gd name="connsiteX10" fmla="*/ 7398282 w 8636588"/>
              <a:gd name="connsiteY10" fmla="*/ 934170 h 1339852"/>
              <a:gd name="connsiteX11" fmla="*/ 7406141 w 8636588"/>
              <a:gd name="connsiteY11" fmla="*/ 932200 h 1339852"/>
              <a:gd name="connsiteX12" fmla="*/ 7445235 w 8636588"/>
              <a:gd name="connsiteY12" fmla="*/ 948114 h 1339852"/>
              <a:gd name="connsiteX13" fmla="*/ 7562935 w 8636588"/>
              <a:gd name="connsiteY13" fmla="*/ 1030436 h 1339852"/>
              <a:gd name="connsiteX14" fmla="*/ 7639863 w 8636588"/>
              <a:gd name="connsiteY14" fmla="*/ 1060803 h 1339852"/>
              <a:gd name="connsiteX15" fmla="*/ 7670271 w 8636588"/>
              <a:gd name="connsiteY15" fmla="*/ 1067293 h 1339852"/>
              <a:gd name="connsiteX16" fmla="*/ 7721021 w 8636588"/>
              <a:gd name="connsiteY16" fmla="*/ 1078437 h 1339852"/>
              <a:gd name="connsiteX17" fmla="*/ 7805277 w 8636588"/>
              <a:gd name="connsiteY17" fmla="*/ 1106496 h 1339852"/>
              <a:gd name="connsiteX18" fmla="*/ 7850641 w 8636588"/>
              <a:gd name="connsiteY18" fmla="*/ 1116506 h 1339852"/>
              <a:gd name="connsiteX19" fmla="*/ 7920539 w 8636588"/>
              <a:gd name="connsiteY19" fmla="*/ 1130194 h 1339852"/>
              <a:gd name="connsiteX20" fmla="*/ 7929511 w 8636588"/>
              <a:gd name="connsiteY20" fmla="*/ 1136290 h 1339852"/>
              <a:gd name="connsiteX21" fmla="*/ 7944674 w 8636588"/>
              <a:gd name="connsiteY21" fmla="*/ 1126840 h 1339852"/>
              <a:gd name="connsiteX22" fmla="*/ 7972563 w 8636588"/>
              <a:gd name="connsiteY22" fmla="*/ 1125943 h 1339852"/>
              <a:gd name="connsiteX23" fmla="*/ 8088480 w 8636588"/>
              <a:gd name="connsiteY23" fmla="*/ 1146931 h 1339852"/>
              <a:gd name="connsiteX24" fmla="*/ 8109620 w 8636588"/>
              <a:gd name="connsiteY24" fmla="*/ 1147047 h 1339852"/>
              <a:gd name="connsiteX25" fmla="*/ 8133494 w 8636588"/>
              <a:gd name="connsiteY25" fmla="*/ 1157984 h 1339852"/>
              <a:gd name="connsiteX26" fmla="*/ 8184675 w 8636588"/>
              <a:gd name="connsiteY26" fmla="*/ 1176567 h 1339852"/>
              <a:gd name="connsiteX27" fmla="*/ 8216356 w 8636588"/>
              <a:gd name="connsiteY27" fmla="*/ 1195534 h 1339852"/>
              <a:gd name="connsiteX28" fmla="*/ 8226654 w 8636588"/>
              <a:gd name="connsiteY28" fmla="*/ 1190628 h 1339852"/>
              <a:gd name="connsiteX29" fmla="*/ 8248439 w 8636588"/>
              <a:gd name="connsiteY29" fmla="*/ 1191507 h 1339852"/>
              <a:gd name="connsiteX30" fmla="*/ 8336092 w 8636588"/>
              <a:gd name="connsiteY30" fmla="*/ 1213416 h 1339852"/>
              <a:gd name="connsiteX31" fmla="*/ 8352510 w 8636588"/>
              <a:gd name="connsiteY31" fmla="*/ 1214672 h 1339852"/>
              <a:gd name="connsiteX32" fmla="*/ 8369793 w 8636588"/>
              <a:gd name="connsiteY32" fmla="*/ 1224071 h 1339852"/>
              <a:gd name="connsiteX33" fmla="*/ 8438518 w 8636588"/>
              <a:gd name="connsiteY33" fmla="*/ 1262506 h 1339852"/>
              <a:gd name="connsiteX34" fmla="*/ 8470408 w 8636588"/>
              <a:gd name="connsiteY34" fmla="*/ 1280208 h 1339852"/>
              <a:gd name="connsiteX35" fmla="*/ 8471039 w 8636588"/>
              <a:gd name="connsiteY35" fmla="*/ 1284644 h 1339852"/>
              <a:gd name="connsiteX36" fmla="*/ 8480127 w 8636588"/>
              <a:gd name="connsiteY36" fmla="*/ 1281838 h 1339852"/>
              <a:gd name="connsiteX37" fmla="*/ 8503670 w 8636588"/>
              <a:gd name="connsiteY37" fmla="*/ 1292338 h 1339852"/>
              <a:gd name="connsiteX38" fmla="*/ 8511302 w 8636588"/>
              <a:gd name="connsiteY38" fmla="*/ 1301366 h 1339852"/>
              <a:gd name="connsiteX39" fmla="*/ 8527938 w 8636588"/>
              <a:gd name="connsiteY39" fmla="*/ 1306213 h 1339852"/>
              <a:gd name="connsiteX40" fmla="*/ 8612455 w 8636588"/>
              <a:gd name="connsiteY40" fmla="*/ 1337338 h 1339852"/>
              <a:gd name="connsiteX41" fmla="*/ 8634346 w 8636588"/>
              <a:gd name="connsiteY41" fmla="*/ 1337326 h 1339852"/>
              <a:gd name="connsiteX42" fmla="*/ 8636588 w 8636588"/>
              <a:gd name="connsiteY42" fmla="*/ 1339852 h 1339852"/>
              <a:gd name="connsiteX43" fmla="*/ 0 w 8636588"/>
              <a:gd name="connsiteY43" fmla="*/ 1339852 h 1339852"/>
              <a:gd name="connsiteX44" fmla="*/ 0 w 8636588"/>
              <a:gd name="connsiteY44" fmla="*/ 161152 h 1339852"/>
              <a:gd name="connsiteX45" fmla="*/ 78852 w 8636588"/>
              <a:gd name="connsiteY45" fmla="*/ 145223 h 1339852"/>
              <a:gd name="connsiteX46" fmla="*/ 175829 w 8636588"/>
              <a:gd name="connsiteY46" fmla="*/ 128310 h 1339852"/>
              <a:gd name="connsiteX47" fmla="*/ 272592 w 8636588"/>
              <a:gd name="connsiteY47" fmla="*/ 108016 h 1339852"/>
              <a:gd name="connsiteX48" fmla="*/ 317694 w 8636588"/>
              <a:gd name="connsiteY48" fmla="*/ 79287 h 1339852"/>
              <a:gd name="connsiteX49" fmla="*/ 323225 w 8636588"/>
              <a:gd name="connsiteY49" fmla="*/ 78079 h 1339852"/>
              <a:gd name="connsiteX50" fmla="*/ 338102 w 8636588"/>
              <a:gd name="connsiteY50" fmla="*/ 79555 h 1339852"/>
              <a:gd name="connsiteX51" fmla="*/ 343659 w 8636588"/>
              <a:gd name="connsiteY51" fmla="*/ 80896 h 1339852"/>
              <a:gd name="connsiteX52" fmla="*/ 351870 w 8636588"/>
              <a:gd name="connsiteY52" fmla="*/ 81185 h 1339852"/>
              <a:gd name="connsiteX53" fmla="*/ 352085 w 8636588"/>
              <a:gd name="connsiteY53" fmla="*/ 80941 h 1339852"/>
              <a:gd name="connsiteX54" fmla="*/ 397120 w 8636588"/>
              <a:gd name="connsiteY54" fmla="*/ 88588 h 1339852"/>
              <a:gd name="connsiteX55" fmla="*/ 447963 w 8636588"/>
              <a:gd name="connsiteY55" fmla="*/ 66598 h 1339852"/>
              <a:gd name="connsiteX56" fmla="*/ 468719 w 8636588"/>
              <a:gd name="connsiteY56" fmla="*/ 63238 h 1339852"/>
              <a:gd name="connsiteX57" fmla="*/ 479867 w 8636588"/>
              <a:gd name="connsiteY57" fmla="*/ 60106 h 1339852"/>
              <a:gd name="connsiteX58" fmla="*/ 516417 w 8636588"/>
              <a:gd name="connsiteY58" fmla="*/ 65774 h 1339852"/>
              <a:gd name="connsiteX59" fmla="*/ 521270 w 8636588"/>
              <a:gd name="connsiteY59" fmla="*/ 64652 h 1339852"/>
              <a:gd name="connsiteX60" fmla="*/ 544492 w 8636588"/>
              <a:gd name="connsiteY60" fmla="*/ 71615 h 1339852"/>
              <a:gd name="connsiteX61" fmla="*/ 577701 w 8636588"/>
              <a:gd name="connsiteY61" fmla="*/ 79141 h 1339852"/>
              <a:gd name="connsiteX62" fmla="*/ 579807 w 8636588"/>
              <a:gd name="connsiteY62" fmla="*/ 78284 h 1339852"/>
              <a:gd name="connsiteX63" fmla="*/ 594359 w 8636588"/>
              <a:gd name="connsiteY63" fmla="*/ 83780 h 1339852"/>
              <a:gd name="connsiteX64" fmla="*/ 660563 w 8636588"/>
              <a:gd name="connsiteY64" fmla="*/ 88317 h 1339852"/>
              <a:gd name="connsiteX65" fmla="*/ 759047 w 8636588"/>
              <a:gd name="connsiteY65" fmla="*/ 93784 h 1339852"/>
              <a:gd name="connsiteX66" fmla="*/ 797373 w 8636588"/>
              <a:gd name="connsiteY66" fmla="*/ 89396 h 1339852"/>
              <a:gd name="connsiteX67" fmla="*/ 800100 w 8636588"/>
              <a:gd name="connsiteY67" fmla="*/ 89924 h 1339852"/>
              <a:gd name="connsiteX68" fmla="*/ 800100 w 8636588"/>
              <a:gd name="connsiteY68" fmla="*/ 0 h 1339852"/>
              <a:gd name="connsiteX0" fmla="*/ 800100 w 8636588"/>
              <a:gd name="connsiteY0" fmla="*/ 0 h 1339852"/>
              <a:gd name="connsiteX1" fmla="*/ 6998152 w 8636588"/>
              <a:gd name="connsiteY1" fmla="*/ 792163 h 1339852"/>
              <a:gd name="connsiteX2" fmla="*/ 7024494 w 8636588"/>
              <a:gd name="connsiteY2" fmla="*/ 799059 h 1339852"/>
              <a:gd name="connsiteX3" fmla="*/ 7076136 w 8636588"/>
              <a:gd name="connsiteY3" fmla="*/ 824264 h 1339852"/>
              <a:gd name="connsiteX4" fmla="*/ 7138872 w 8636588"/>
              <a:gd name="connsiteY4" fmla="*/ 848161 h 1339852"/>
              <a:gd name="connsiteX5" fmla="*/ 7166396 w 8636588"/>
              <a:gd name="connsiteY5" fmla="*/ 852061 h 1339852"/>
              <a:gd name="connsiteX6" fmla="*/ 7202350 w 8636588"/>
              <a:gd name="connsiteY6" fmla="*/ 860988 h 1339852"/>
              <a:gd name="connsiteX7" fmla="*/ 7268660 w 8636588"/>
              <a:gd name="connsiteY7" fmla="*/ 872733 h 1339852"/>
              <a:gd name="connsiteX8" fmla="*/ 7352783 w 8636588"/>
              <a:gd name="connsiteY8" fmla="*/ 895486 h 1339852"/>
              <a:gd name="connsiteX9" fmla="*/ 7398282 w 8636588"/>
              <a:gd name="connsiteY9" fmla="*/ 934170 h 1339852"/>
              <a:gd name="connsiteX10" fmla="*/ 7406141 w 8636588"/>
              <a:gd name="connsiteY10" fmla="*/ 932200 h 1339852"/>
              <a:gd name="connsiteX11" fmla="*/ 7445235 w 8636588"/>
              <a:gd name="connsiteY11" fmla="*/ 948114 h 1339852"/>
              <a:gd name="connsiteX12" fmla="*/ 7562935 w 8636588"/>
              <a:gd name="connsiteY12" fmla="*/ 1030436 h 1339852"/>
              <a:gd name="connsiteX13" fmla="*/ 7639863 w 8636588"/>
              <a:gd name="connsiteY13" fmla="*/ 1060803 h 1339852"/>
              <a:gd name="connsiteX14" fmla="*/ 7670271 w 8636588"/>
              <a:gd name="connsiteY14" fmla="*/ 1067293 h 1339852"/>
              <a:gd name="connsiteX15" fmla="*/ 7721021 w 8636588"/>
              <a:gd name="connsiteY15" fmla="*/ 1078437 h 1339852"/>
              <a:gd name="connsiteX16" fmla="*/ 7805277 w 8636588"/>
              <a:gd name="connsiteY16" fmla="*/ 1106496 h 1339852"/>
              <a:gd name="connsiteX17" fmla="*/ 7850641 w 8636588"/>
              <a:gd name="connsiteY17" fmla="*/ 1116506 h 1339852"/>
              <a:gd name="connsiteX18" fmla="*/ 7920539 w 8636588"/>
              <a:gd name="connsiteY18" fmla="*/ 1130194 h 1339852"/>
              <a:gd name="connsiteX19" fmla="*/ 7929511 w 8636588"/>
              <a:gd name="connsiteY19" fmla="*/ 1136290 h 1339852"/>
              <a:gd name="connsiteX20" fmla="*/ 7944674 w 8636588"/>
              <a:gd name="connsiteY20" fmla="*/ 1126840 h 1339852"/>
              <a:gd name="connsiteX21" fmla="*/ 7972563 w 8636588"/>
              <a:gd name="connsiteY21" fmla="*/ 1125943 h 1339852"/>
              <a:gd name="connsiteX22" fmla="*/ 8088480 w 8636588"/>
              <a:gd name="connsiteY22" fmla="*/ 1146931 h 1339852"/>
              <a:gd name="connsiteX23" fmla="*/ 8109620 w 8636588"/>
              <a:gd name="connsiteY23" fmla="*/ 1147047 h 1339852"/>
              <a:gd name="connsiteX24" fmla="*/ 8133494 w 8636588"/>
              <a:gd name="connsiteY24" fmla="*/ 1157984 h 1339852"/>
              <a:gd name="connsiteX25" fmla="*/ 8184675 w 8636588"/>
              <a:gd name="connsiteY25" fmla="*/ 1176567 h 1339852"/>
              <a:gd name="connsiteX26" fmla="*/ 8216356 w 8636588"/>
              <a:gd name="connsiteY26" fmla="*/ 1195534 h 1339852"/>
              <a:gd name="connsiteX27" fmla="*/ 8226654 w 8636588"/>
              <a:gd name="connsiteY27" fmla="*/ 1190628 h 1339852"/>
              <a:gd name="connsiteX28" fmla="*/ 8248439 w 8636588"/>
              <a:gd name="connsiteY28" fmla="*/ 1191507 h 1339852"/>
              <a:gd name="connsiteX29" fmla="*/ 8336092 w 8636588"/>
              <a:gd name="connsiteY29" fmla="*/ 1213416 h 1339852"/>
              <a:gd name="connsiteX30" fmla="*/ 8352510 w 8636588"/>
              <a:gd name="connsiteY30" fmla="*/ 1214672 h 1339852"/>
              <a:gd name="connsiteX31" fmla="*/ 8369793 w 8636588"/>
              <a:gd name="connsiteY31" fmla="*/ 1224071 h 1339852"/>
              <a:gd name="connsiteX32" fmla="*/ 8438518 w 8636588"/>
              <a:gd name="connsiteY32" fmla="*/ 1262506 h 1339852"/>
              <a:gd name="connsiteX33" fmla="*/ 8470408 w 8636588"/>
              <a:gd name="connsiteY33" fmla="*/ 1280208 h 1339852"/>
              <a:gd name="connsiteX34" fmla="*/ 8471039 w 8636588"/>
              <a:gd name="connsiteY34" fmla="*/ 1284644 h 1339852"/>
              <a:gd name="connsiteX35" fmla="*/ 8480127 w 8636588"/>
              <a:gd name="connsiteY35" fmla="*/ 1281838 h 1339852"/>
              <a:gd name="connsiteX36" fmla="*/ 8503670 w 8636588"/>
              <a:gd name="connsiteY36" fmla="*/ 1292338 h 1339852"/>
              <a:gd name="connsiteX37" fmla="*/ 8511302 w 8636588"/>
              <a:gd name="connsiteY37" fmla="*/ 1301366 h 1339852"/>
              <a:gd name="connsiteX38" fmla="*/ 8527938 w 8636588"/>
              <a:gd name="connsiteY38" fmla="*/ 1306213 h 1339852"/>
              <a:gd name="connsiteX39" fmla="*/ 8612455 w 8636588"/>
              <a:gd name="connsiteY39" fmla="*/ 1337338 h 1339852"/>
              <a:gd name="connsiteX40" fmla="*/ 8634346 w 8636588"/>
              <a:gd name="connsiteY40" fmla="*/ 1337326 h 1339852"/>
              <a:gd name="connsiteX41" fmla="*/ 8636588 w 8636588"/>
              <a:gd name="connsiteY41" fmla="*/ 1339852 h 1339852"/>
              <a:gd name="connsiteX42" fmla="*/ 0 w 8636588"/>
              <a:gd name="connsiteY42" fmla="*/ 1339852 h 1339852"/>
              <a:gd name="connsiteX43" fmla="*/ 0 w 8636588"/>
              <a:gd name="connsiteY43" fmla="*/ 161152 h 1339852"/>
              <a:gd name="connsiteX44" fmla="*/ 78852 w 8636588"/>
              <a:gd name="connsiteY44" fmla="*/ 145223 h 1339852"/>
              <a:gd name="connsiteX45" fmla="*/ 175829 w 8636588"/>
              <a:gd name="connsiteY45" fmla="*/ 128310 h 1339852"/>
              <a:gd name="connsiteX46" fmla="*/ 272592 w 8636588"/>
              <a:gd name="connsiteY46" fmla="*/ 108016 h 1339852"/>
              <a:gd name="connsiteX47" fmla="*/ 317694 w 8636588"/>
              <a:gd name="connsiteY47" fmla="*/ 79287 h 1339852"/>
              <a:gd name="connsiteX48" fmla="*/ 323225 w 8636588"/>
              <a:gd name="connsiteY48" fmla="*/ 78079 h 1339852"/>
              <a:gd name="connsiteX49" fmla="*/ 338102 w 8636588"/>
              <a:gd name="connsiteY49" fmla="*/ 79555 h 1339852"/>
              <a:gd name="connsiteX50" fmla="*/ 343659 w 8636588"/>
              <a:gd name="connsiteY50" fmla="*/ 80896 h 1339852"/>
              <a:gd name="connsiteX51" fmla="*/ 351870 w 8636588"/>
              <a:gd name="connsiteY51" fmla="*/ 81185 h 1339852"/>
              <a:gd name="connsiteX52" fmla="*/ 352085 w 8636588"/>
              <a:gd name="connsiteY52" fmla="*/ 80941 h 1339852"/>
              <a:gd name="connsiteX53" fmla="*/ 397120 w 8636588"/>
              <a:gd name="connsiteY53" fmla="*/ 88588 h 1339852"/>
              <a:gd name="connsiteX54" fmla="*/ 447963 w 8636588"/>
              <a:gd name="connsiteY54" fmla="*/ 66598 h 1339852"/>
              <a:gd name="connsiteX55" fmla="*/ 468719 w 8636588"/>
              <a:gd name="connsiteY55" fmla="*/ 63238 h 1339852"/>
              <a:gd name="connsiteX56" fmla="*/ 479867 w 8636588"/>
              <a:gd name="connsiteY56" fmla="*/ 60106 h 1339852"/>
              <a:gd name="connsiteX57" fmla="*/ 516417 w 8636588"/>
              <a:gd name="connsiteY57" fmla="*/ 65774 h 1339852"/>
              <a:gd name="connsiteX58" fmla="*/ 521270 w 8636588"/>
              <a:gd name="connsiteY58" fmla="*/ 64652 h 1339852"/>
              <a:gd name="connsiteX59" fmla="*/ 544492 w 8636588"/>
              <a:gd name="connsiteY59" fmla="*/ 71615 h 1339852"/>
              <a:gd name="connsiteX60" fmla="*/ 577701 w 8636588"/>
              <a:gd name="connsiteY60" fmla="*/ 79141 h 1339852"/>
              <a:gd name="connsiteX61" fmla="*/ 579807 w 8636588"/>
              <a:gd name="connsiteY61" fmla="*/ 78284 h 1339852"/>
              <a:gd name="connsiteX62" fmla="*/ 594359 w 8636588"/>
              <a:gd name="connsiteY62" fmla="*/ 83780 h 1339852"/>
              <a:gd name="connsiteX63" fmla="*/ 660563 w 8636588"/>
              <a:gd name="connsiteY63" fmla="*/ 88317 h 1339852"/>
              <a:gd name="connsiteX64" fmla="*/ 759047 w 8636588"/>
              <a:gd name="connsiteY64" fmla="*/ 93784 h 1339852"/>
              <a:gd name="connsiteX65" fmla="*/ 797373 w 8636588"/>
              <a:gd name="connsiteY65" fmla="*/ 89396 h 1339852"/>
              <a:gd name="connsiteX66" fmla="*/ 800100 w 8636588"/>
              <a:gd name="connsiteY66" fmla="*/ 89924 h 1339852"/>
              <a:gd name="connsiteX67" fmla="*/ 800100 w 8636588"/>
              <a:gd name="connsiteY67" fmla="*/ 0 h 1339852"/>
              <a:gd name="connsiteX0" fmla="*/ 800100 w 8636588"/>
              <a:gd name="connsiteY0" fmla="*/ 29818 h 1279746"/>
              <a:gd name="connsiteX1" fmla="*/ 6998152 w 8636588"/>
              <a:gd name="connsiteY1" fmla="*/ 732057 h 1279746"/>
              <a:gd name="connsiteX2" fmla="*/ 7024494 w 8636588"/>
              <a:gd name="connsiteY2" fmla="*/ 738953 h 1279746"/>
              <a:gd name="connsiteX3" fmla="*/ 7076136 w 8636588"/>
              <a:gd name="connsiteY3" fmla="*/ 764158 h 1279746"/>
              <a:gd name="connsiteX4" fmla="*/ 7138872 w 8636588"/>
              <a:gd name="connsiteY4" fmla="*/ 788055 h 1279746"/>
              <a:gd name="connsiteX5" fmla="*/ 7166396 w 8636588"/>
              <a:gd name="connsiteY5" fmla="*/ 791955 h 1279746"/>
              <a:gd name="connsiteX6" fmla="*/ 7202350 w 8636588"/>
              <a:gd name="connsiteY6" fmla="*/ 800882 h 1279746"/>
              <a:gd name="connsiteX7" fmla="*/ 7268660 w 8636588"/>
              <a:gd name="connsiteY7" fmla="*/ 812627 h 1279746"/>
              <a:gd name="connsiteX8" fmla="*/ 7352783 w 8636588"/>
              <a:gd name="connsiteY8" fmla="*/ 835380 h 1279746"/>
              <a:gd name="connsiteX9" fmla="*/ 7398282 w 8636588"/>
              <a:gd name="connsiteY9" fmla="*/ 874064 h 1279746"/>
              <a:gd name="connsiteX10" fmla="*/ 7406141 w 8636588"/>
              <a:gd name="connsiteY10" fmla="*/ 872094 h 1279746"/>
              <a:gd name="connsiteX11" fmla="*/ 7445235 w 8636588"/>
              <a:gd name="connsiteY11" fmla="*/ 888008 h 1279746"/>
              <a:gd name="connsiteX12" fmla="*/ 7562935 w 8636588"/>
              <a:gd name="connsiteY12" fmla="*/ 970330 h 1279746"/>
              <a:gd name="connsiteX13" fmla="*/ 7639863 w 8636588"/>
              <a:gd name="connsiteY13" fmla="*/ 1000697 h 1279746"/>
              <a:gd name="connsiteX14" fmla="*/ 7670271 w 8636588"/>
              <a:gd name="connsiteY14" fmla="*/ 1007187 h 1279746"/>
              <a:gd name="connsiteX15" fmla="*/ 7721021 w 8636588"/>
              <a:gd name="connsiteY15" fmla="*/ 1018331 h 1279746"/>
              <a:gd name="connsiteX16" fmla="*/ 7805277 w 8636588"/>
              <a:gd name="connsiteY16" fmla="*/ 1046390 h 1279746"/>
              <a:gd name="connsiteX17" fmla="*/ 7850641 w 8636588"/>
              <a:gd name="connsiteY17" fmla="*/ 1056400 h 1279746"/>
              <a:gd name="connsiteX18" fmla="*/ 7920539 w 8636588"/>
              <a:gd name="connsiteY18" fmla="*/ 1070088 h 1279746"/>
              <a:gd name="connsiteX19" fmla="*/ 7929511 w 8636588"/>
              <a:gd name="connsiteY19" fmla="*/ 1076184 h 1279746"/>
              <a:gd name="connsiteX20" fmla="*/ 7944674 w 8636588"/>
              <a:gd name="connsiteY20" fmla="*/ 1066734 h 1279746"/>
              <a:gd name="connsiteX21" fmla="*/ 7972563 w 8636588"/>
              <a:gd name="connsiteY21" fmla="*/ 1065837 h 1279746"/>
              <a:gd name="connsiteX22" fmla="*/ 8088480 w 8636588"/>
              <a:gd name="connsiteY22" fmla="*/ 1086825 h 1279746"/>
              <a:gd name="connsiteX23" fmla="*/ 8109620 w 8636588"/>
              <a:gd name="connsiteY23" fmla="*/ 1086941 h 1279746"/>
              <a:gd name="connsiteX24" fmla="*/ 8133494 w 8636588"/>
              <a:gd name="connsiteY24" fmla="*/ 1097878 h 1279746"/>
              <a:gd name="connsiteX25" fmla="*/ 8184675 w 8636588"/>
              <a:gd name="connsiteY25" fmla="*/ 1116461 h 1279746"/>
              <a:gd name="connsiteX26" fmla="*/ 8216356 w 8636588"/>
              <a:gd name="connsiteY26" fmla="*/ 1135428 h 1279746"/>
              <a:gd name="connsiteX27" fmla="*/ 8226654 w 8636588"/>
              <a:gd name="connsiteY27" fmla="*/ 1130522 h 1279746"/>
              <a:gd name="connsiteX28" fmla="*/ 8248439 w 8636588"/>
              <a:gd name="connsiteY28" fmla="*/ 1131401 h 1279746"/>
              <a:gd name="connsiteX29" fmla="*/ 8336092 w 8636588"/>
              <a:gd name="connsiteY29" fmla="*/ 1153310 h 1279746"/>
              <a:gd name="connsiteX30" fmla="*/ 8352510 w 8636588"/>
              <a:gd name="connsiteY30" fmla="*/ 1154566 h 1279746"/>
              <a:gd name="connsiteX31" fmla="*/ 8369793 w 8636588"/>
              <a:gd name="connsiteY31" fmla="*/ 1163965 h 1279746"/>
              <a:gd name="connsiteX32" fmla="*/ 8438518 w 8636588"/>
              <a:gd name="connsiteY32" fmla="*/ 1202400 h 1279746"/>
              <a:gd name="connsiteX33" fmla="*/ 8470408 w 8636588"/>
              <a:gd name="connsiteY33" fmla="*/ 1220102 h 1279746"/>
              <a:gd name="connsiteX34" fmla="*/ 8471039 w 8636588"/>
              <a:gd name="connsiteY34" fmla="*/ 1224538 h 1279746"/>
              <a:gd name="connsiteX35" fmla="*/ 8480127 w 8636588"/>
              <a:gd name="connsiteY35" fmla="*/ 1221732 h 1279746"/>
              <a:gd name="connsiteX36" fmla="*/ 8503670 w 8636588"/>
              <a:gd name="connsiteY36" fmla="*/ 1232232 h 1279746"/>
              <a:gd name="connsiteX37" fmla="*/ 8511302 w 8636588"/>
              <a:gd name="connsiteY37" fmla="*/ 1241260 h 1279746"/>
              <a:gd name="connsiteX38" fmla="*/ 8527938 w 8636588"/>
              <a:gd name="connsiteY38" fmla="*/ 1246107 h 1279746"/>
              <a:gd name="connsiteX39" fmla="*/ 8612455 w 8636588"/>
              <a:gd name="connsiteY39" fmla="*/ 1277232 h 1279746"/>
              <a:gd name="connsiteX40" fmla="*/ 8634346 w 8636588"/>
              <a:gd name="connsiteY40" fmla="*/ 1277220 h 1279746"/>
              <a:gd name="connsiteX41" fmla="*/ 8636588 w 8636588"/>
              <a:gd name="connsiteY41" fmla="*/ 1279746 h 1279746"/>
              <a:gd name="connsiteX42" fmla="*/ 0 w 8636588"/>
              <a:gd name="connsiteY42" fmla="*/ 1279746 h 1279746"/>
              <a:gd name="connsiteX43" fmla="*/ 0 w 8636588"/>
              <a:gd name="connsiteY43" fmla="*/ 101046 h 1279746"/>
              <a:gd name="connsiteX44" fmla="*/ 78852 w 8636588"/>
              <a:gd name="connsiteY44" fmla="*/ 85117 h 1279746"/>
              <a:gd name="connsiteX45" fmla="*/ 175829 w 8636588"/>
              <a:gd name="connsiteY45" fmla="*/ 68204 h 1279746"/>
              <a:gd name="connsiteX46" fmla="*/ 272592 w 8636588"/>
              <a:gd name="connsiteY46" fmla="*/ 47910 h 1279746"/>
              <a:gd name="connsiteX47" fmla="*/ 317694 w 8636588"/>
              <a:gd name="connsiteY47" fmla="*/ 19181 h 1279746"/>
              <a:gd name="connsiteX48" fmla="*/ 323225 w 8636588"/>
              <a:gd name="connsiteY48" fmla="*/ 17973 h 1279746"/>
              <a:gd name="connsiteX49" fmla="*/ 338102 w 8636588"/>
              <a:gd name="connsiteY49" fmla="*/ 19449 h 1279746"/>
              <a:gd name="connsiteX50" fmla="*/ 343659 w 8636588"/>
              <a:gd name="connsiteY50" fmla="*/ 20790 h 1279746"/>
              <a:gd name="connsiteX51" fmla="*/ 351870 w 8636588"/>
              <a:gd name="connsiteY51" fmla="*/ 21079 h 1279746"/>
              <a:gd name="connsiteX52" fmla="*/ 352085 w 8636588"/>
              <a:gd name="connsiteY52" fmla="*/ 20835 h 1279746"/>
              <a:gd name="connsiteX53" fmla="*/ 397120 w 8636588"/>
              <a:gd name="connsiteY53" fmla="*/ 28482 h 1279746"/>
              <a:gd name="connsiteX54" fmla="*/ 447963 w 8636588"/>
              <a:gd name="connsiteY54" fmla="*/ 6492 h 1279746"/>
              <a:gd name="connsiteX55" fmla="*/ 468719 w 8636588"/>
              <a:gd name="connsiteY55" fmla="*/ 3132 h 1279746"/>
              <a:gd name="connsiteX56" fmla="*/ 479867 w 8636588"/>
              <a:gd name="connsiteY56" fmla="*/ 0 h 1279746"/>
              <a:gd name="connsiteX57" fmla="*/ 516417 w 8636588"/>
              <a:gd name="connsiteY57" fmla="*/ 5668 h 1279746"/>
              <a:gd name="connsiteX58" fmla="*/ 521270 w 8636588"/>
              <a:gd name="connsiteY58" fmla="*/ 4546 h 1279746"/>
              <a:gd name="connsiteX59" fmla="*/ 544492 w 8636588"/>
              <a:gd name="connsiteY59" fmla="*/ 11509 h 1279746"/>
              <a:gd name="connsiteX60" fmla="*/ 577701 w 8636588"/>
              <a:gd name="connsiteY60" fmla="*/ 19035 h 1279746"/>
              <a:gd name="connsiteX61" fmla="*/ 579807 w 8636588"/>
              <a:gd name="connsiteY61" fmla="*/ 18178 h 1279746"/>
              <a:gd name="connsiteX62" fmla="*/ 594359 w 8636588"/>
              <a:gd name="connsiteY62" fmla="*/ 23674 h 1279746"/>
              <a:gd name="connsiteX63" fmla="*/ 660563 w 8636588"/>
              <a:gd name="connsiteY63" fmla="*/ 28211 h 1279746"/>
              <a:gd name="connsiteX64" fmla="*/ 759047 w 8636588"/>
              <a:gd name="connsiteY64" fmla="*/ 33678 h 1279746"/>
              <a:gd name="connsiteX65" fmla="*/ 797373 w 8636588"/>
              <a:gd name="connsiteY65" fmla="*/ 29290 h 1279746"/>
              <a:gd name="connsiteX66" fmla="*/ 800100 w 8636588"/>
              <a:gd name="connsiteY66" fmla="*/ 29818 h 127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8636588" h="1279746">
                <a:moveTo>
                  <a:pt x="800100" y="29818"/>
                </a:moveTo>
                <a:lnTo>
                  <a:pt x="6998152" y="732057"/>
                </a:lnTo>
                <a:lnTo>
                  <a:pt x="7024494" y="738953"/>
                </a:lnTo>
                <a:cubicBezTo>
                  <a:pt x="7044969" y="743738"/>
                  <a:pt x="7065836" y="749348"/>
                  <a:pt x="7076136" y="764158"/>
                </a:cubicBezTo>
                <a:cubicBezTo>
                  <a:pt x="7085452" y="773325"/>
                  <a:pt x="7124928" y="791125"/>
                  <a:pt x="7138872" y="788055"/>
                </a:cubicBezTo>
                <a:cubicBezTo>
                  <a:pt x="7148437" y="790441"/>
                  <a:pt x="7155618" y="797179"/>
                  <a:pt x="7166396" y="791955"/>
                </a:cubicBezTo>
                <a:cubicBezTo>
                  <a:pt x="7181055" y="786452"/>
                  <a:pt x="7196438" y="812681"/>
                  <a:pt x="7202350" y="800882"/>
                </a:cubicBezTo>
                <a:cubicBezTo>
                  <a:pt x="7213598" y="819183"/>
                  <a:pt x="7247325" y="809066"/>
                  <a:pt x="7268660" y="812627"/>
                </a:cubicBezTo>
                <a:cubicBezTo>
                  <a:pt x="7275692" y="828860"/>
                  <a:pt x="7313523" y="820328"/>
                  <a:pt x="7352783" y="835380"/>
                </a:cubicBezTo>
                <a:cubicBezTo>
                  <a:pt x="7360014" y="853731"/>
                  <a:pt x="7379362" y="845376"/>
                  <a:pt x="7398282" y="874064"/>
                </a:cubicBezTo>
                <a:cubicBezTo>
                  <a:pt x="7400702" y="873151"/>
                  <a:pt x="7403349" y="872487"/>
                  <a:pt x="7406141" y="872094"/>
                </a:cubicBezTo>
                <a:cubicBezTo>
                  <a:pt x="7422361" y="869808"/>
                  <a:pt x="7439864" y="876934"/>
                  <a:pt x="7445235" y="888008"/>
                </a:cubicBezTo>
                <a:cubicBezTo>
                  <a:pt x="7478472" y="929804"/>
                  <a:pt x="7524045" y="948089"/>
                  <a:pt x="7562935" y="970330"/>
                </a:cubicBezTo>
                <a:cubicBezTo>
                  <a:pt x="7608715" y="993145"/>
                  <a:pt x="7595428" y="955508"/>
                  <a:pt x="7639863" y="1000697"/>
                </a:cubicBezTo>
                <a:cubicBezTo>
                  <a:pt x="7652653" y="995000"/>
                  <a:pt x="7660535" y="997789"/>
                  <a:pt x="7670271" y="1007187"/>
                </a:cubicBezTo>
                <a:cubicBezTo>
                  <a:pt x="7692990" y="1017645"/>
                  <a:pt x="7707136" y="995737"/>
                  <a:pt x="7721021" y="1018331"/>
                </a:cubicBezTo>
                <a:cubicBezTo>
                  <a:pt x="7743522" y="1024865"/>
                  <a:pt x="7783674" y="1040045"/>
                  <a:pt x="7805277" y="1046390"/>
                </a:cubicBezTo>
                <a:cubicBezTo>
                  <a:pt x="7828826" y="1054902"/>
                  <a:pt x="7813097" y="1075734"/>
                  <a:pt x="7850641" y="1056400"/>
                </a:cubicBezTo>
                <a:cubicBezTo>
                  <a:pt x="7869705" y="1072740"/>
                  <a:pt x="7883315" y="1062687"/>
                  <a:pt x="7920539" y="1070088"/>
                </a:cubicBezTo>
                <a:lnTo>
                  <a:pt x="7929511" y="1076184"/>
                </a:lnTo>
                <a:lnTo>
                  <a:pt x="7944674" y="1066734"/>
                </a:lnTo>
                <a:cubicBezTo>
                  <a:pt x="7952708" y="1063319"/>
                  <a:pt x="7961723" y="1062041"/>
                  <a:pt x="7972563" y="1065837"/>
                </a:cubicBezTo>
                <a:cubicBezTo>
                  <a:pt x="8032580" y="1110620"/>
                  <a:pt x="7981355" y="1045198"/>
                  <a:pt x="8088480" y="1086825"/>
                </a:cubicBezTo>
                <a:cubicBezTo>
                  <a:pt x="8092766" y="1092569"/>
                  <a:pt x="8108313" y="1092657"/>
                  <a:pt x="8109620" y="1086941"/>
                </a:cubicBezTo>
                <a:cubicBezTo>
                  <a:pt x="8115838" y="1090688"/>
                  <a:pt x="8127499" y="1105874"/>
                  <a:pt x="8133494" y="1097878"/>
                </a:cubicBezTo>
                <a:cubicBezTo>
                  <a:pt x="8151490" y="1102658"/>
                  <a:pt x="8168684" y="1108913"/>
                  <a:pt x="8184675" y="1116461"/>
                </a:cubicBezTo>
                <a:lnTo>
                  <a:pt x="8216356" y="1135428"/>
                </a:lnTo>
                <a:lnTo>
                  <a:pt x="8226654" y="1130522"/>
                </a:lnTo>
                <a:cubicBezTo>
                  <a:pt x="8233297" y="1128443"/>
                  <a:pt x="8240455" y="1127997"/>
                  <a:pt x="8248439" y="1131401"/>
                </a:cubicBezTo>
                <a:cubicBezTo>
                  <a:pt x="8289862" y="1167798"/>
                  <a:pt x="8257682" y="1116642"/>
                  <a:pt x="8336092" y="1153310"/>
                </a:cubicBezTo>
                <a:cubicBezTo>
                  <a:pt x="8338752" y="1157790"/>
                  <a:pt x="8350828" y="1158716"/>
                  <a:pt x="8352510" y="1154566"/>
                </a:cubicBezTo>
                <a:cubicBezTo>
                  <a:pt x="8356908" y="1157678"/>
                  <a:pt x="8364198" y="1169540"/>
                  <a:pt x="8369793" y="1163965"/>
                </a:cubicBezTo>
                <a:cubicBezTo>
                  <a:pt x="8396654" y="1173014"/>
                  <a:pt x="8420327" y="1186252"/>
                  <a:pt x="8438518" y="1202400"/>
                </a:cubicBezTo>
                <a:cubicBezTo>
                  <a:pt x="8467620" y="1206616"/>
                  <a:pt x="8470227" y="1213216"/>
                  <a:pt x="8470408" y="1220102"/>
                </a:cubicBezTo>
                <a:cubicBezTo>
                  <a:pt x="8470618" y="1221581"/>
                  <a:pt x="8470829" y="1223059"/>
                  <a:pt x="8471039" y="1224538"/>
                </a:cubicBezTo>
                <a:lnTo>
                  <a:pt x="8480127" y="1221732"/>
                </a:lnTo>
                <a:cubicBezTo>
                  <a:pt x="8489344" y="1221244"/>
                  <a:pt x="8496925" y="1225598"/>
                  <a:pt x="8503670" y="1232232"/>
                </a:cubicBezTo>
                <a:lnTo>
                  <a:pt x="8511302" y="1241260"/>
                </a:lnTo>
                <a:lnTo>
                  <a:pt x="8527938" y="1246107"/>
                </a:lnTo>
                <a:cubicBezTo>
                  <a:pt x="8544797" y="1252102"/>
                  <a:pt x="8594720" y="1272046"/>
                  <a:pt x="8612455" y="1277232"/>
                </a:cubicBezTo>
                <a:cubicBezTo>
                  <a:pt x="8621740" y="1273435"/>
                  <a:pt x="8628731" y="1274046"/>
                  <a:pt x="8634346" y="1277220"/>
                </a:cubicBezTo>
                <a:lnTo>
                  <a:pt x="8636588" y="1279746"/>
                </a:lnTo>
                <a:lnTo>
                  <a:pt x="0" y="1279746"/>
                </a:lnTo>
                <a:lnTo>
                  <a:pt x="0" y="101046"/>
                </a:lnTo>
                <a:lnTo>
                  <a:pt x="78852" y="85117"/>
                </a:lnTo>
                <a:cubicBezTo>
                  <a:pt x="111429" y="86117"/>
                  <a:pt x="139870" y="73889"/>
                  <a:pt x="175829" y="68204"/>
                </a:cubicBezTo>
                <a:cubicBezTo>
                  <a:pt x="216035" y="75735"/>
                  <a:pt x="234155" y="53898"/>
                  <a:pt x="272592" y="47910"/>
                </a:cubicBezTo>
                <a:cubicBezTo>
                  <a:pt x="307942" y="64060"/>
                  <a:pt x="298606" y="28588"/>
                  <a:pt x="317694" y="19181"/>
                </a:cubicBezTo>
                <a:lnTo>
                  <a:pt x="323225" y="17973"/>
                </a:lnTo>
                <a:lnTo>
                  <a:pt x="338102" y="19449"/>
                </a:lnTo>
                <a:lnTo>
                  <a:pt x="343659" y="20790"/>
                </a:lnTo>
                <a:cubicBezTo>
                  <a:pt x="347501" y="21420"/>
                  <a:pt x="350072" y="21464"/>
                  <a:pt x="351870" y="21079"/>
                </a:cubicBezTo>
                <a:lnTo>
                  <a:pt x="352085" y="20835"/>
                </a:lnTo>
                <a:lnTo>
                  <a:pt x="397120" y="28482"/>
                </a:lnTo>
                <a:cubicBezTo>
                  <a:pt x="407943" y="14856"/>
                  <a:pt x="451574" y="33087"/>
                  <a:pt x="447963" y="6492"/>
                </a:cubicBezTo>
                <a:cubicBezTo>
                  <a:pt x="464074" y="9325"/>
                  <a:pt x="473359" y="20662"/>
                  <a:pt x="468719" y="3132"/>
                </a:cubicBezTo>
                <a:cubicBezTo>
                  <a:pt x="474045" y="3568"/>
                  <a:pt x="477404" y="2219"/>
                  <a:pt x="479867" y="0"/>
                </a:cubicBezTo>
                <a:lnTo>
                  <a:pt x="516417" y="5668"/>
                </a:lnTo>
                <a:lnTo>
                  <a:pt x="521270" y="4546"/>
                </a:lnTo>
                <a:lnTo>
                  <a:pt x="544492" y="11509"/>
                </a:lnTo>
                <a:lnTo>
                  <a:pt x="577701" y="19035"/>
                </a:lnTo>
                <a:lnTo>
                  <a:pt x="579807" y="18178"/>
                </a:lnTo>
                <a:lnTo>
                  <a:pt x="594359" y="23674"/>
                </a:lnTo>
                <a:cubicBezTo>
                  <a:pt x="599010" y="26137"/>
                  <a:pt x="657326" y="24318"/>
                  <a:pt x="660563" y="28211"/>
                </a:cubicBezTo>
                <a:cubicBezTo>
                  <a:pt x="711851" y="10010"/>
                  <a:pt x="704243" y="35086"/>
                  <a:pt x="759047" y="33678"/>
                </a:cubicBezTo>
                <a:lnTo>
                  <a:pt x="797373" y="29290"/>
                </a:lnTo>
                <a:lnTo>
                  <a:pt x="800100" y="29818"/>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54C44F0-F390-48A8-974F-CAC9A33F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418" y="493509"/>
            <a:ext cx="11165080" cy="583286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38100" dist="25400" dir="48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hlinkClick r:id="rId2"/>
            <a:extLst>
              <a:ext uri="{FF2B5EF4-FFF2-40B4-BE49-F238E27FC236}">
                <a16:creationId xmlns:a16="http://schemas.microsoft.com/office/drawing/2014/main" id="{44F4FA7C-07EC-4FE7-9FA8-38C2B0214081}"/>
              </a:ext>
            </a:extLst>
          </p:cNvPr>
          <p:cNvPicPr>
            <a:picLocks noGrp="1" noChangeAspect="1"/>
          </p:cNvPicPr>
          <p:nvPr>
            <p:ph idx="1"/>
          </p:nvPr>
        </p:nvPicPr>
        <p:blipFill rotWithShape="1">
          <a:blip r:embed="rId3"/>
          <a:srcRect r="1" b="16841"/>
          <a:stretch/>
        </p:blipFill>
        <p:spPr>
          <a:xfrm>
            <a:off x="680483" y="655576"/>
            <a:ext cx="10849145" cy="5503500"/>
          </a:xfrm>
          <a:prstGeom prst="rect">
            <a:avLst/>
          </a:prstGeom>
        </p:spPr>
      </p:pic>
      <p:sp>
        <p:nvSpPr>
          <p:cNvPr id="2" name="Slide Number Placeholder 1">
            <a:extLst>
              <a:ext uri="{FF2B5EF4-FFF2-40B4-BE49-F238E27FC236}">
                <a16:creationId xmlns:a16="http://schemas.microsoft.com/office/drawing/2014/main" id="{66AD00DD-D458-46D7-A225-371FB49FA513}"/>
              </a:ext>
            </a:extLst>
          </p:cNvPr>
          <p:cNvSpPr>
            <a:spLocks noGrp="1"/>
          </p:cNvSpPr>
          <p:nvPr>
            <p:ph type="sldNum" sz="quarter" idx="12"/>
          </p:nvPr>
        </p:nvSpPr>
        <p:spPr/>
        <p:txBody>
          <a:bodyPr/>
          <a:lstStyle/>
          <a:p>
            <a:fld id="{CAB6BE38-0ECA-45DB-B963-17D81CC0902E}" type="slidenum">
              <a:rPr lang="en-GB" smtClean="0"/>
              <a:t>34</a:t>
            </a:fld>
            <a:endParaRPr lang="en-GB"/>
          </a:p>
        </p:txBody>
      </p:sp>
    </p:spTree>
    <p:extLst>
      <p:ext uri="{BB962C8B-B14F-4D97-AF65-F5344CB8AC3E}">
        <p14:creationId xmlns:p14="http://schemas.microsoft.com/office/powerpoint/2010/main" val="18382225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AA046-8D12-4C17-B579-6B3065463A09}"/>
              </a:ext>
            </a:extLst>
          </p:cNvPr>
          <p:cNvPicPr>
            <a:picLocks noChangeAspect="1"/>
          </p:cNvPicPr>
          <p:nvPr/>
        </p:nvPicPr>
        <p:blipFill>
          <a:blip r:embed="rId2"/>
          <a:stretch>
            <a:fillRect/>
          </a:stretch>
        </p:blipFill>
        <p:spPr>
          <a:xfrm>
            <a:off x="905558" y="0"/>
            <a:ext cx="10380884" cy="6858000"/>
          </a:xfrm>
          <a:prstGeom prst="rect">
            <a:avLst/>
          </a:prstGeom>
        </p:spPr>
      </p:pic>
      <p:sp>
        <p:nvSpPr>
          <p:cNvPr id="2" name="Slide Number Placeholder 1">
            <a:extLst>
              <a:ext uri="{FF2B5EF4-FFF2-40B4-BE49-F238E27FC236}">
                <a16:creationId xmlns:a16="http://schemas.microsoft.com/office/drawing/2014/main" id="{F3726CCD-CA01-4F5F-98D1-1B5015EC9961}"/>
              </a:ext>
            </a:extLst>
          </p:cNvPr>
          <p:cNvSpPr>
            <a:spLocks noGrp="1"/>
          </p:cNvSpPr>
          <p:nvPr>
            <p:ph type="sldNum" sz="quarter" idx="12"/>
          </p:nvPr>
        </p:nvSpPr>
        <p:spPr/>
        <p:txBody>
          <a:bodyPr/>
          <a:lstStyle/>
          <a:p>
            <a:fld id="{CAB6BE38-0ECA-45DB-B963-17D81CC0902E}" type="slidenum">
              <a:rPr lang="en-GB" smtClean="0"/>
              <a:t>35</a:t>
            </a:fld>
            <a:endParaRPr lang="en-GB"/>
          </a:p>
        </p:txBody>
      </p:sp>
    </p:spTree>
    <p:extLst>
      <p:ext uri="{BB962C8B-B14F-4D97-AF65-F5344CB8AC3E}">
        <p14:creationId xmlns:p14="http://schemas.microsoft.com/office/powerpoint/2010/main" val="3582178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1564DDE-7356-431D-922E-4845FEE604B7}"/>
              </a:ext>
            </a:extLst>
          </p:cNvPr>
          <p:cNvPicPr>
            <a:picLocks noChangeAspect="1"/>
          </p:cNvPicPr>
          <p:nvPr/>
        </p:nvPicPr>
        <p:blipFill>
          <a:blip r:embed="rId2"/>
          <a:stretch>
            <a:fillRect/>
          </a:stretch>
        </p:blipFill>
        <p:spPr>
          <a:xfrm>
            <a:off x="220938" y="373225"/>
            <a:ext cx="5875062" cy="4270457"/>
          </a:xfrm>
          <a:prstGeom prst="rect">
            <a:avLst/>
          </a:prstGeom>
        </p:spPr>
      </p:pic>
      <p:pic>
        <p:nvPicPr>
          <p:cNvPr id="5" name="Picture 4">
            <a:extLst>
              <a:ext uri="{FF2B5EF4-FFF2-40B4-BE49-F238E27FC236}">
                <a16:creationId xmlns:a16="http://schemas.microsoft.com/office/drawing/2014/main" id="{EA7AF87F-C0DD-4F09-A528-C6EDF1B6360F}"/>
              </a:ext>
            </a:extLst>
          </p:cNvPr>
          <p:cNvPicPr>
            <a:picLocks noChangeAspect="1"/>
          </p:cNvPicPr>
          <p:nvPr/>
        </p:nvPicPr>
        <p:blipFill>
          <a:blip r:embed="rId3"/>
          <a:stretch>
            <a:fillRect/>
          </a:stretch>
        </p:blipFill>
        <p:spPr>
          <a:xfrm>
            <a:off x="6226266" y="1869086"/>
            <a:ext cx="5965734" cy="4582498"/>
          </a:xfrm>
          <a:prstGeom prst="rect">
            <a:avLst/>
          </a:prstGeom>
        </p:spPr>
      </p:pic>
      <p:sp>
        <p:nvSpPr>
          <p:cNvPr id="2" name="Slide Number Placeholder 1">
            <a:extLst>
              <a:ext uri="{FF2B5EF4-FFF2-40B4-BE49-F238E27FC236}">
                <a16:creationId xmlns:a16="http://schemas.microsoft.com/office/drawing/2014/main" id="{1E5AFEDD-F6A9-47D7-840E-F0EF092A4965}"/>
              </a:ext>
            </a:extLst>
          </p:cNvPr>
          <p:cNvSpPr>
            <a:spLocks noGrp="1"/>
          </p:cNvSpPr>
          <p:nvPr>
            <p:ph type="sldNum" sz="quarter" idx="12"/>
          </p:nvPr>
        </p:nvSpPr>
        <p:spPr/>
        <p:txBody>
          <a:bodyPr/>
          <a:lstStyle/>
          <a:p>
            <a:fld id="{CAB6BE38-0ECA-45DB-B963-17D81CC0902E}" type="slidenum">
              <a:rPr lang="en-GB" smtClean="0"/>
              <a:t>36</a:t>
            </a:fld>
            <a:endParaRPr lang="en-GB"/>
          </a:p>
        </p:txBody>
      </p:sp>
    </p:spTree>
    <p:extLst>
      <p:ext uri="{BB962C8B-B14F-4D97-AF65-F5344CB8AC3E}">
        <p14:creationId xmlns:p14="http://schemas.microsoft.com/office/powerpoint/2010/main" val="5866605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5E58CC-9D60-436D-AAE3-3F19435EBE41}"/>
              </a:ext>
            </a:extLst>
          </p:cNvPr>
          <p:cNvSpPr>
            <a:spLocks noGrp="1"/>
          </p:cNvSpPr>
          <p:nvPr>
            <p:ph type="title"/>
          </p:nvPr>
        </p:nvSpPr>
        <p:spPr>
          <a:xfrm>
            <a:off x="6413111" y="640081"/>
            <a:ext cx="5138808" cy="2333938"/>
          </a:xfrm>
          <a:noFill/>
        </p:spPr>
        <p:txBody>
          <a:bodyPr vert="horz" lIns="91440" tIns="45720" rIns="91440" bIns="45720" rtlCol="0" anchor="b">
            <a:normAutofit/>
          </a:bodyPr>
          <a:lstStyle/>
          <a:p>
            <a:pPr algn="ctr"/>
            <a:r>
              <a:rPr lang="en-US" sz="6000" dirty="0"/>
              <a:t>SWPCP Report </a:t>
            </a:r>
          </a:p>
        </p:txBody>
      </p:sp>
      <p:sp>
        <p:nvSpPr>
          <p:cNvPr id="5" name="Content Placeholder 4">
            <a:extLst>
              <a:ext uri="{FF2B5EF4-FFF2-40B4-BE49-F238E27FC236}">
                <a16:creationId xmlns:a16="http://schemas.microsoft.com/office/drawing/2014/main" id="{FC536640-2796-4AEE-91B9-134D62B93C90}"/>
              </a:ext>
            </a:extLst>
          </p:cNvPr>
          <p:cNvSpPr>
            <a:spLocks noGrp="1"/>
          </p:cNvSpPr>
          <p:nvPr>
            <p:ph idx="1"/>
          </p:nvPr>
        </p:nvSpPr>
        <p:spPr>
          <a:xfrm>
            <a:off x="6315456" y="3621370"/>
            <a:ext cx="5138809" cy="1846643"/>
          </a:xfrm>
          <a:noFill/>
        </p:spPr>
        <p:txBody>
          <a:bodyPr vert="horz" lIns="91440" tIns="45720" rIns="91440" bIns="45720" rtlCol="0">
            <a:normAutofit/>
          </a:bodyPr>
          <a:lstStyle/>
          <a:p>
            <a:pPr marL="0" indent="0" algn="ctr">
              <a:buNone/>
            </a:pPr>
            <a:r>
              <a:rPr lang="en-US" sz="4000" dirty="0"/>
              <a:t>Chief Constable appointment</a:t>
            </a:r>
          </a:p>
        </p:txBody>
      </p:sp>
      <p:sp>
        <p:nvSpPr>
          <p:cNvPr id="10" name="Rectangle 9">
            <a:extLst>
              <a:ext uri="{FF2B5EF4-FFF2-40B4-BE49-F238E27FC236}">
                <a16:creationId xmlns:a16="http://schemas.microsoft.com/office/drawing/2014/main" id="{8AD13924-DC7C-4339-B194-8A4EFFBF2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107584" cy="6858000"/>
          </a:xfrm>
          <a:prstGeom prst="rect">
            <a:avLst/>
          </a:prstGeom>
          <a:solidFill>
            <a:srgbClr val="402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33AF07-699D-4B96-91E5-A2DD07890CA4}"/>
              </a:ext>
            </a:extLst>
          </p:cNvPr>
          <p:cNvPicPr>
            <a:picLocks noChangeAspect="1"/>
          </p:cNvPicPr>
          <p:nvPr/>
        </p:nvPicPr>
        <p:blipFill rotWithShape="1">
          <a:blip r:embed="rId2"/>
          <a:srcRect t="5793"/>
          <a:stretch/>
        </p:blipFill>
        <p:spPr>
          <a:xfrm>
            <a:off x="1120701" y="1112060"/>
            <a:ext cx="3861262" cy="4633859"/>
          </a:xfrm>
          <a:prstGeom prst="rect">
            <a:avLst/>
          </a:prstGeom>
          <a:solidFill>
            <a:srgbClr val="000000">
              <a:shade val="95000"/>
            </a:srgbClr>
          </a:solidFill>
          <a:effectLst/>
        </p:spPr>
      </p:pic>
      <p:sp>
        <p:nvSpPr>
          <p:cNvPr id="9" name="TextBox 8">
            <a:extLst>
              <a:ext uri="{FF2B5EF4-FFF2-40B4-BE49-F238E27FC236}">
                <a16:creationId xmlns:a16="http://schemas.microsoft.com/office/drawing/2014/main" id="{D0E6F71B-568D-4698-9630-F614CA61EED9}"/>
              </a:ext>
            </a:extLst>
          </p:cNvPr>
          <p:cNvSpPr txBox="1"/>
          <p:nvPr/>
        </p:nvSpPr>
        <p:spPr>
          <a:xfrm>
            <a:off x="6182596" y="6115365"/>
            <a:ext cx="6097554" cy="584775"/>
          </a:xfrm>
          <a:prstGeom prst="rect">
            <a:avLst/>
          </a:prstGeom>
          <a:noFill/>
        </p:spPr>
        <p:txBody>
          <a:bodyPr wrap="square">
            <a:spAutoFit/>
          </a:bodyPr>
          <a:lstStyle/>
          <a:p>
            <a:r>
              <a:rPr lang="en-GB" sz="1600" dirty="0">
                <a:hlinkClick r:id="rId3"/>
              </a:rPr>
              <a:t>https://www.merthyr.gov.uk/media/6138/report-by-the-panel-chief-constable-vaughan.pdf</a:t>
            </a:r>
            <a:r>
              <a:rPr lang="en-GB" sz="1600" dirty="0"/>
              <a:t> </a:t>
            </a:r>
          </a:p>
        </p:txBody>
      </p:sp>
      <p:sp>
        <p:nvSpPr>
          <p:cNvPr id="2" name="Slide Number Placeholder 1">
            <a:extLst>
              <a:ext uri="{FF2B5EF4-FFF2-40B4-BE49-F238E27FC236}">
                <a16:creationId xmlns:a16="http://schemas.microsoft.com/office/drawing/2014/main" id="{B81E2CE5-6D73-4595-B371-9C42D9C4270F}"/>
              </a:ext>
            </a:extLst>
          </p:cNvPr>
          <p:cNvSpPr>
            <a:spLocks noGrp="1"/>
          </p:cNvSpPr>
          <p:nvPr>
            <p:ph type="sldNum" sz="quarter" idx="12"/>
          </p:nvPr>
        </p:nvSpPr>
        <p:spPr/>
        <p:txBody>
          <a:bodyPr/>
          <a:lstStyle/>
          <a:p>
            <a:fld id="{CAB6BE38-0ECA-45DB-B963-17D81CC0902E}" type="slidenum">
              <a:rPr lang="en-GB" smtClean="0"/>
              <a:t>37</a:t>
            </a:fld>
            <a:endParaRPr lang="en-GB"/>
          </a:p>
        </p:txBody>
      </p:sp>
    </p:spTree>
    <p:extLst>
      <p:ext uri="{BB962C8B-B14F-4D97-AF65-F5344CB8AC3E}">
        <p14:creationId xmlns:p14="http://schemas.microsoft.com/office/powerpoint/2010/main" val="17964576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52C4-2C5F-4D84-BC21-B36C21AB11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A5BC60-35C3-4681-AADF-A2D6A127196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A8A8CC9-EFDE-4C0C-815C-516B40F91497}"/>
              </a:ext>
            </a:extLst>
          </p:cNvPr>
          <p:cNvPicPr>
            <a:picLocks noChangeAspect="1"/>
          </p:cNvPicPr>
          <p:nvPr/>
        </p:nvPicPr>
        <p:blipFill>
          <a:blip r:embed="rId2"/>
          <a:stretch>
            <a:fillRect/>
          </a:stretch>
        </p:blipFill>
        <p:spPr>
          <a:xfrm>
            <a:off x="3353589" y="0"/>
            <a:ext cx="5484822" cy="6858000"/>
          </a:xfrm>
          <a:prstGeom prst="rect">
            <a:avLst/>
          </a:prstGeom>
        </p:spPr>
      </p:pic>
      <p:sp>
        <p:nvSpPr>
          <p:cNvPr id="4" name="Slide Number Placeholder 3">
            <a:extLst>
              <a:ext uri="{FF2B5EF4-FFF2-40B4-BE49-F238E27FC236}">
                <a16:creationId xmlns:a16="http://schemas.microsoft.com/office/drawing/2014/main" id="{CAD70340-F056-4CC4-9B46-C6C8207C6790}"/>
              </a:ext>
            </a:extLst>
          </p:cNvPr>
          <p:cNvSpPr>
            <a:spLocks noGrp="1"/>
          </p:cNvSpPr>
          <p:nvPr>
            <p:ph type="sldNum" sz="quarter" idx="12"/>
          </p:nvPr>
        </p:nvSpPr>
        <p:spPr/>
        <p:txBody>
          <a:bodyPr/>
          <a:lstStyle/>
          <a:p>
            <a:fld id="{CAB6BE38-0ECA-45DB-B963-17D81CC0902E}" type="slidenum">
              <a:rPr lang="en-GB" smtClean="0"/>
              <a:t>38</a:t>
            </a:fld>
            <a:endParaRPr lang="en-GB"/>
          </a:p>
        </p:txBody>
      </p:sp>
    </p:spTree>
    <p:extLst>
      <p:ext uri="{BB962C8B-B14F-4D97-AF65-F5344CB8AC3E}">
        <p14:creationId xmlns:p14="http://schemas.microsoft.com/office/powerpoint/2010/main" val="12284005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EC941-0324-4D9D-8E37-6E45375759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555934-5045-4C3E-A379-48EEA7ABE160}"/>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408C5FA5-824D-4E9F-892C-D6DEBEEFD5C2}"/>
              </a:ext>
            </a:extLst>
          </p:cNvPr>
          <p:cNvPicPr>
            <a:picLocks noChangeAspect="1"/>
          </p:cNvPicPr>
          <p:nvPr/>
        </p:nvPicPr>
        <p:blipFill>
          <a:blip r:embed="rId2"/>
          <a:stretch>
            <a:fillRect/>
          </a:stretch>
        </p:blipFill>
        <p:spPr>
          <a:xfrm>
            <a:off x="3694273" y="0"/>
            <a:ext cx="4803454" cy="6858000"/>
          </a:xfrm>
          <a:prstGeom prst="rect">
            <a:avLst/>
          </a:prstGeom>
        </p:spPr>
      </p:pic>
      <p:sp>
        <p:nvSpPr>
          <p:cNvPr id="4" name="Slide Number Placeholder 3">
            <a:extLst>
              <a:ext uri="{FF2B5EF4-FFF2-40B4-BE49-F238E27FC236}">
                <a16:creationId xmlns:a16="http://schemas.microsoft.com/office/drawing/2014/main" id="{D325C2DA-C76F-45C5-961E-89667DCACD2D}"/>
              </a:ext>
            </a:extLst>
          </p:cNvPr>
          <p:cNvSpPr>
            <a:spLocks noGrp="1"/>
          </p:cNvSpPr>
          <p:nvPr>
            <p:ph type="sldNum" sz="quarter" idx="12"/>
          </p:nvPr>
        </p:nvSpPr>
        <p:spPr/>
        <p:txBody>
          <a:bodyPr/>
          <a:lstStyle/>
          <a:p>
            <a:fld id="{CAB6BE38-0ECA-45DB-B963-17D81CC0902E}" type="slidenum">
              <a:rPr lang="en-GB" smtClean="0"/>
              <a:t>39</a:t>
            </a:fld>
            <a:endParaRPr lang="en-GB"/>
          </a:p>
        </p:txBody>
      </p:sp>
    </p:spTree>
    <p:extLst>
      <p:ext uri="{BB962C8B-B14F-4D97-AF65-F5344CB8AC3E}">
        <p14:creationId xmlns:p14="http://schemas.microsoft.com/office/powerpoint/2010/main" val="38689627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A41E4-2CD6-40B3-A5E0-9AB72C68C1AC}"/>
              </a:ext>
            </a:extLst>
          </p:cNvPr>
          <p:cNvSpPr>
            <a:spLocks noGrp="1"/>
          </p:cNvSpPr>
          <p:nvPr>
            <p:ph type="title"/>
          </p:nvPr>
        </p:nvSpPr>
        <p:spPr/>
        <p:txBody>
          <a:bodyPr/>
          <a:lstStyle/>
          <a:p>
            <a:r>
              <a:rPr lang="en-GB" dirty="0"/>
              <a:t>SW Police and Crime Panel</a:t>
            </a:r>
          </a:p>
        </p:txBody>
      </p:sp>
      <p:sp>
        <p:nvSpPr>
          <p:cNvPr id="3" name="Content Placeholder 2">
            <a:extLst>
              <a:ext uri="{FF2B5EF4-FFF2-40B4-BE49-F238E27FC236}">
                <a16:creationId xmlns:a16="http://schemas.microsoft.com/office/drawing/2014/main" id="{AF1A69C4-B00F-4B6F-97C6-24F8493F7A7B}"/>
              </a:ext>
            </a:extLst>
          </p:cNvPr>
          <p:cNvSpPr>
            <a:spLocks noGrp="1"/>
          </p:cNvSpPr>
          <p:nvPr>
            <p:ph idx="1"/>
          </p:nvPr>
        </p:nvSpPr>
        <p:spPr/>
        <p:txBody>
          <a:bodyPr/>
          <a:lstStyle/>
          <a:p>
            <a:r>
              <a:rPr lang="en-GB" dirty="0"/>
              <a:t>Terms of Reference - </a:t>
            </a:r>
            <a:r>
              <a:rPr lang="en-GB" dirty="0">
                <a:hlinkClick r:id="rId2"/>
              </a:rPr>
              <a:t>https://www.merthyr.gov.uk/media/1169/terms-of-reference-final-7th-jan-2013.pdf</a:t>
            </a:r>
            <a:r>
              <a:rPr lang="en-GB" dirty="0"/>
              <a:t> </a:t>
            </a:r>
          </a:p>
          <a:p>
            <a:r>
              <a:rPr lang="en-GB" dirty="0"/>
              <a:t>Panel arrangements - </a:t>
            </a:r>
            <a:r>
              <a:rPr lang="en-GB" dirty="0">
                <a:hlinkClick r:id="rId3"/>
              </a:rPr>
              <a:t>https://www.merthyr.gov.uk/media/1165/panel-arrangements-final-24th-may-2013.pdf</a:t>
            </a:r>
            <a:endParaRPr lang="en-GB" dirty="0"/>
          </a:p>
          <a:p>
            <a:r>
              <a:rPr lang="en-GB" dirty="0"/>
              <a:t>Rules of Procedure – </a:t>
            </a:r>
          </a:p>
          <a:p>
            <a:pPr marL="0" indent="0">
              <a:buNone/>
            </a:pPr>
            <a:r>
              <a:rPr lang="en-GB" dirty="0">
                <a:hlinkClick r:id="rId4"/>
              </a:rPr>
              <a:t>https://www.merthyr.gov.uk/media/3744/rules-of-procedure-10th-april-2018.pdf</a:t>
            </a:r>
            <a:r>
              <a:rPr lang="en-GB" dirty="0"/>
              <a:t> </a:t>
            </a:r>
          </a:p>
        </p:txBody>
      </p:sp>
      <p:sp>
        <p:nvSpPr>
          <p:cNvPr id="4" name="Slide Number Placeholder 3">
            <a:extLst>
              <a:ext uri="{FF2B5EF4-FFF2-40B4-BE49-F238E27FC236}">
                <a16:creationId xmlns:a16="http://schemas.microsoft.com/office/drawing/2014/main" id="{BE2BF708-D06B-458F-8E92-71F5F5F51D20}"/>
              </a:ext>
            </a:extLst>
          </p:cNvPr>
          <p:cNvSpPr>
            <a:spLocks noGrp="1"/>
          </p:cNvSpPr>
          <p:nvPr>
            <p:ph type="sldNum" sz="quarter" idx="12"/>
          </p:nvPr>
        </p:nvSpPr>
        <p:spPr/>
        <p:txBody>
          <a:bodyPr/>
          <a:lstStyle/>
          <a:p>
            <a:fld id="{CAB6BE38-0ECA-45DB-B963-17D81CC0902E}" type="slidenum">
              <a:rPr lang="en-GB" smtClean="0"/>
              <a:t>40</a:t>
            </a:fld>
            <a:endParaRPr lang="en-GB"/>
          </a:p>
        </p:txBody>
      </p:sp>
    </p:spTree>
    <p:extLst>
      <p:ext uri="{BB962C8B-B14F-4D97-AF65-F5344CB8AC3E}">
        <p14:creationId xmlns:p14="http://schemas.microsoft.com/office/powerpoint/2010/main" val="31214568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7606-4409-4072-9EDD-B53F45B8D4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7E734B-D847-4ED0-A066-E2451BF0CDBC}"/>
              </a:ext>
            </a:extLst>
          </p:cNvPr>
          <p:cNvSpPr>
            <a:spLocks noGrp="1"/>
          </p:cNvSpPr>
          <p:nvPr>
            <p:ph idx="1"/>
          </p:nvPr>
        </p:nvSpPr>
        <p:spPr/>
        <p:txBody>
          <a:bodyPr/>
          <a:lstStyle/>
          <a:p>
            <a:r>
              <a:rPr lang="en-GB" dirty="0"/>
              <a:t>Committee on Standards in Public Life (2015) Police Accountability Written Evidence Section I-M, available at https://assets.publishing.service.gov.uk/government/uploads/system/uploads/attachment_data/file/414825/Police_Accountabillity__Evidence_I_-_M.pdf#:~:text=Inquiry%20into%20local%20policing%20accountability%2C%20leadership%20and%20ethics,and%20interests%20groups.%20We%20investigate%20the%20most%20serious</a:t>
            </a:r>
          </a:p>
          <a:p>
            <a:r>
              <a:rPr lang="en-GB" dirty="0"/>
              <a:t>Welsh Local Government Association (2020) Police and Crime Panels, available at </a:t>
            </a:r>
            <a:r>
              <a:rPr lang="en-GB" dirty="0">
                <a:hlinkClick r:id="rId2"/>
              </a:rPr>
              <a:t>https://www.wlga.wales/police-and-crime-panels</a:t>
            </a:r>
            <a:r>
              <a:rPr lang="en-GB" dirty="0"/>
              <a:t>  </a:t>
            </a:r>
          </a:p>
        </p:txBody>
      </p:sp>
      <p:sp>
        <p:nvSpPr>
          <p:cNvPr id="4" name="Slide Number Placeholder 3">
            <a:extLst>
              <a:ext uri="{FF2B5EF4-FFF2-40B4-BE49-F238E27FC236}">
                <a16:creationId xmlns:a16="http://schemas.microsoft.com/office/drawing/2014/main" id="{CE6A475F-143D-4F29-BB80-83CEC0F57824}"/>
              </a:ext>
            </a:extLst>
          </p:cNvPr>
          <p:cNvSpPr>
            <a:spLocks noGrp="1"/>
          </p:cNvSpPr>
          <p:nvPr>
            <p:ph type="sldNum" sz="quarter" idx="12"/>
          </p:nvPr>
        </p:nvSpPr>
        <p:spPr/>
        <p:txBody>
          <a:bodyPr/>
          <a:lstStyle/>
          <a:p>
            <a:fld id="{CAB6BE38-0ECA-45DB-B963-17D81CC0902E}" type="slidenum">
              <a:rPr lang="en-GB" smtClean="0"/>
              <a:t>41</a:t>
            </a:fld>
            <a:endParaRPr lang="en-GB"/>
          </a:p>
        </p:txBody>
      </p:sp>
    </p:spTree>
    <p:extLst>
      <p:ext uri="{BB962C8B-B14F-4D97-AF65-F5344CB8AC3E}">
        <p14:creationId xmlns:p14="http://schemas.microsoft.com/office/powerpoint/2010/main" val="4138783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1687</Words>
  <Application>Microsoft Office PowerPoint</Application>
  <PresentationFormat>Widescreen</PresentationFormat>
  <Paragraphs>226</Paragraphs>
  <Slides>41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41</vt:i4>
      </vt:variant>
    </vt:vector>
  </HeadingPairs>
  <TitlesOfParts>
    <vt:vector size="46" baseType="lpstr">
      <vt:lpstr>Arial</vt:lpstr>
      <vt:lpstr>Calibri</vt:lpstr>
      <vt:lpstr>Calibri Light</vt:lpstr>
      <vt:lpstr>Office Theme</vt:lpstr>
      <vt:lpstr>1_Office Theme</vt:lpstr>
      <vt:lpstr>PCPs, PCCs, and CCs</vt:lpstr>
      <vt:lpstr>Focus</vt:lpstr>
      <vt:lpstr>Governance?</vt:lpstr>
      <vt:lpstr>Governance – particular resonance?</vt:lpstr>
      <vt:lpstr>Remember the third choice!</vt:lpstr>
      <vt:lpstr>Police Reform and Social Responsibility Act 2012  (the Act)</vt:lpstr>
      <vt:lpstr>Police Reform and Social Responsibility Act 2012</vt:lpstr>
      <vt:lpstr>Policing Protocol Order</vt:lpstr>
      <vt:lpstr>A nod to culture?</vt:lpstr>
      <vt:lpstr>Legislative Framework</vt:lpstr>
      <vt:lpstr>Legislative Framework</vt:lpstr>
      <vt:lpstr>Legislative Framework</vt:lpstr>
      <vt:lpstr>Legislative Framework</vt:lpstr>
      <vt:lpstr>The PCC</vt:lpstr>
      <vt:lpstr>The Chief Constable</vt:lpstr>
      <vt:lpstr>The Panel</vt:lpstr>
      <vt:lpstr>The Panel</vt:lpstr>
      <vt:lpstr>The Panel and Operational Matters</vt:lpstr>
      <vt:lpstr>The Home Secretary</vt:lpstr>
      <vt:lpstr>Financial Responsibilities</vt:lpstr>
      <vt:lpstr>Regulations</vt:lpstr>
      <vt:lpstr>Committee on Standards in Public Life</vt:lpstr>
      <vt:lpstr>Evidence submitted</vt:lpstr>
      <vt:lpstr>Evidence submitted</vt:lpstr>
      <vt:lpstr>Evidence Submitted</vt:lpstr>
      <vt:lpstr>Evidence Submitted</vt:lpstr>
      <vt:lpstr>Welsh Government</vt:lpstr>
      <vt:lpstr>Silk Commission</vt:lpstr>
      <vt:lpstr>Silk Chapter 10 Policing and Justice</vt:lpstr>
      <vt:lpstr>Evidence</vt:lpstr>
      <vt:lpstr>Recommendation</vt:lpstr>
      <vt:lpstr>Challenge, Scrutiny &amp; Support</vt:lpstr>
      <vt:lpstr>In Wales</vt:lpstr>
      <vt:lpstr>PowerPoint Presentation</vt:lpstr>
      <vt:lpstr>PowerPoint Presentation</vt:lpstr>
      <vt:lpstr>PowerPoint Presentation</vt:lpstr>
      <vt:lpstr>SWPCP Report </vt:lpstr>
      <vt:lpstr>PowerPoint Presentation</vt:lpstr>
      <vt:lpstr>PowerPoint Presentation</vt:lpstr>
      <vt:lpstr>SW Police and Crime Panel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10</cp:revision>
  <dcterms:created xsi:type="dcterms:W3CDTF">2021-01-26T18:08:10Z</dcterms:created>
  <dcterms:modified xsi:type="dcterms:W3CDTF">2024-10-26T13:09:06Z</dcterms:modified>
</cp:coreProperties>
</file>