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1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2.xml" ContentType="application/vnd.openxmlformats-officedocument.theme+xml"/>
  <Override PartName="/ppt/slideLayouts/slideLayout34.xml" ContentType="application/vnd.openxmlformats-officedocument.presentationml.slideLayout+xml"/>
  <Override PartName="/ppt/theme/theme13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4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15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theme/theme16.xml" ContentType="application/vnd.openxmlformats-officedocument.theme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17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theme/theme18.xml" ContentType="application/vnd.openxmlformats-officedocument.theme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theme/theme19.xml" ContentType="application/vnd.openxmlformats-officedocument.theme+xml"/>
  <Override PartName="/ppt/slideLayouts/slideLayout74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6"/>
  </p:notesMasterIdLst>
  <p:sldIdLst>
    <p:sldId id="719" r:id="rId24"/>
    <p:sldId id="885" r:id="rId25"/>
    <p:sldId id="887" r:id="rId26"/>
    <p:sldId id="888" r:id="rId27"/>
    <p:sldId id="889" r:id="rId28"/>
    <p:sldId id="890" r:id="rId29"/>
    <p:sldId id="891" r:id="rId30"/>
    <p:sldId id="892" r:id="rId31"/>
    <p:sldId id="893" r:id="rId32"/>
    <p:sldId id="894" r:id="rId33"/>
    <p:sldId id="895" r:id="rId34"/>
    <p:sldId id="720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9F7E864-5FEA-4808-987F-CC6AFAE6D145}" v="167" dt="2023-10-04T23:23:00.8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6" d="100"/>
          <a:sy n="76" d="100"/>
        </p:scale>
        <p:origin x="69" y="5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heme" Target="theme/theme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notesMaster" Target="notesMasters/notesMaster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69F7E864-5FEA-4808-987F-CC6AFAE6D145}"/>
    <pc:docChg chg="undo custSel addSld delSld modSld">
      <pc:chgData name="Jenifer Prince Devaraj" userId="c3fb109c-09d1-42a6-93f4-69472d709861" providerId="ADAL" clId="{69F7E864-5FEA-4808-987F-CC6AFAE6D145}" dt="2023-10-04T23:23:12.801" v="542" actId="47"/>
      <pc:docMkLst>
        <pc:docMk/>
      </pc:docMkLst>
      <pc:sldChg chg="modSp mod">
        <pc:chgData name="Jenifer Prince Devaraj" userId="c3fb109c-09d1-42a6-93f4-69472d709861" providerId="ADAL" clId="{69F7E864-5FEA-4808-987F-CC6AFAE6D145}" dt="2023-10-03T21:55:20.659" v="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69F7E864-5FEA-4808-987F-CC6AFAE6D145}" dt="2023-10-03T21:55:20.659" v="4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delSp modSp mod">
        <pc:chgData name="Jenifer Prince Devaraj" userId="c3fb109c-09d1-42a6-93f4-69472d709861" providerId="ADAL" clId="{69F7E864-5FEA-4808-987F-CC6AFAE6D145}" dt="2023-10-03T22:09:09.452" v="137" actId="14100"/>
        <pc:sldMkLst>
          <pc:docMk/>
          <pc:sldMk cId="2006628464" sldId="885"/>
        </pc:sldMkLst>
        <pc:spChg chg="mod">
          <ac:chgData name="Jenifer Prince Devaraj" userId="c3fb109c-09d1-42a6-93f4-69472d709861" providerId="ADAL" clId="{69F7E864-5FEA-4808-987F-CC6AFAE6D145}" dt="2023-10-03T22:04:14.448" v="35" actId="14100"/>
          <ac:spMkLst>
            <pc:docMk/>
            <pc:sldMk cId="2006628464" sldId="885"/>
            <ac:spMk id="3" creationId="{83A62E1A-FE92-F242-2AF2-02937185609C}"/>
          </ac:spMkLst>
        </pc:spChg>
        <pc:spChg chg="mod">
          <ac:chgData name="Jenifer Prince Devaraj" userId="c3fb109c-09d1-42a6-93f4-69472d709861" providerId="ADAL" clId="{69F7E864-5FEA-4808-987F-CC6AFAE6D145}" dt="2023-10-03T21:55:27.182" v="9" actId="20577"/>
          <ac:spMkLst>
            <pc:docMk/>
            <pc:sldMk cId="2006628464" sldId="885"/>
            <ac:spMk id="5" creationId="{A3083621-FE85-65AB-351B-A55C4F8F46FF}"/>
          </ac:spMkLst>
        </pc:spChg>
        <pc:spChg chg="add mod">
          <ac:chgData name="Jenifer Prince Devaraj" userId="c3fb109c-09d1-42a6-93f4-69472d709861" providerId="ADAL" clId="{69F7E864-5FEA-4808-987F-CC6AFAE6D145}" dt="2023-10-03T22:05:48.798" v="54"/>
          <ac:spMkLst>
            <pc:docMk/>
            <pc:sldMk cId="2006628464" sldId="885"/>
            <ac:spMk id="6" creationId="{0CF55497-ADE5-6442-C896-A6B0D0E2B39D}"/>
          </ac:spMkLst>
        </pc:spChg>
        <pc:spChg chg="add mod">
          <ac:chgData name="Jenifer Prince Devaraj" userId="c3fb109c-09d1-42a6-93f4-69472d709861" providerId="ADAL" clId="{69F7E864-5FEA-4808-987F-CC6AFAE6D145}" dt="2023-10-03T22:06:15.307" v="76" actId="1076"/>
          <ac:spMkLst>
            <pc:docMk/>
            <pc:sldMk cId="2006628464" sldId="885"/>
            <ac:spMk id="10" creationId="{7CED1E99-AA80-C830-5539-195297C3CE6C}"/>
          </ac:spMkLst>
        </pc:spChg>
        <pc:spChg chg="add mod">
          <ac:chgData name="Jenifer Prince Devaraj" userId="c3fb109c-09d1-42a6-93f4-69472d709861" providerId="ADAL" clId="{69F7E864-5FEA-4808-987F-CC6AFAE6D145}" dt="2023-10-03T22:09:09.452" v="137" actId="14100"/>
          <ac:spMkLst>
            <pc:docMk/>
            <pc:sldMk cId="2006628464" sldId="885"/>
            <ac:spMk id="13" creationId="{47631B6B-5419-7A21-59E2-FD426B8F0F78}"/>
          </ac:spMkLst>
        </pc:spChg>
        <pc:spChg chg="del mod">
          <ac:chgData name="Jenifer Prince Devaraj" userId="c3fb109c-09d1-42a6-93f4-69472d709861" providerId="ADAL" clId="{69F7E864-5FEA-4808-987F-CC6AFAE6D145}" dt="2023-10-03T22:02:09.449" v="32" actId="478"/>
          <ac:spMkLst>
            <pc:docMk/>
            <pc:sldMk cId="2006628464" sldId="885"/>
            <ac:spMk id="15" creationId="{1ED98E86-EF58-40B6-172B-1941DD3B8F75}"/>
          </ac:spMkLst>
        </pc:spChg>
        <pc:picChg chg="del">
          <ac:chgData name="Jenifer Prince Devaraj" userId="c3fb109c-09d1-42a6-93f4-69472d709861" providerId="ADAL" clId="{69F7E864-5FEA-4808-987F-CC6AFAE6D145}" dt="2023-10-03T21:56:32.044" v="16" actId="478"/>
          <ac:picMkLst>
            <pc:docMk/>
            <pc:sldMk cId="2006628464" sldId="885"/>
            <ac:picMk id="7" creationId="{595A06BE-7C7C-2D4B-8252-6057454CBB63}"/>
          </ac:picMkLst>
        </pc:picChg>
        <pc:cxnChg chg="del mod">
          <ac:chgData name="Jenifer Prince Devaraj" userId="c3fb109c-09d1-42a6-93f4-69472d709861" providerId="ADAL" clId="{69F7E864-5FEA-4808-987F-CC6AFAE6D145}" dt="2023-10-03T22:02:06.935" v="31" actId="478"/>
          <ac:cxnSpMkLst>
            <pc:docMk/>
            <pc:sldMk cId="2006628464" sldId="885"/>
            <ac:cxnSpMk id="4" creationId="{F7D288E7-2841-4FF0-0C2C-2C37DF3CF829}"/>
          </ac:cxnSpMkLst>
        </pc:cxnChg>
        <pc:cxnChg chg="add mod">
          <ac:chgData name="Jenifer Prince Devaraj" userId="c3fb109c-09d1-42a6-93f4-69472d709861" providerId="ADAL" clId="{69F7E864-5FEA-4808-987F-CC6AFAE6D145}" dt="2023-10-03T22:08:01.613" v="78" actId="1582"/>
          <ac:cxnSpMkLst>
            <pc:docMk/>
            <pc:sldMk cId="2006628464" sldId="885"/>
            <ac:cxnSpMk id="12" creationId="{6E4D28AF-CD15-36A1-8F51-DEF3B014DF98}"/>
          </ac:cxnSpMkLst>
        </pc:cxnChg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1298777996" sldId="886"/>
        </pc:sldMkLst>
      </pc:sldChg>
      <pc:sldChg chg="addSp delSp modSp mod">
        <pc:chgData name="Jenifer Prince Devaraj" userId="c3fb109c-09d1-42a6-93f4-69472d709861" providerId="ADAL" clId="{69F7E864-5FEA-4808-987F-CC6AFAE6D145}" dt="2023-10-04T23:23:04.390" v="541" actId="1076"/>
        <pc:sldMkLst>
          <pc:docMk/>
          <pc:sldMk cId="3815444664" sldId="887"/>
        </pc:sldMkLst>
        <pc:spChg chg="mod">
          <ac:chgData name="Jenifer Prince Devaraj" userId="c3fb109c-09d1-42a6-93f4-69472d709861" providerId="ADAL" clId="{69F7E864-5FEA-4808-987F-CC6AFAE6D145}" dt="2023-10-03T22:29:05.375" v="173" actId="1076"/>
          <ac:spMkLst>
            <pc:docMk/>
            <pc:sldMk cId="3815444664" sldId="887"/>
            <ac:spMk id="2" creationId="{55F5BA78-97B5-5AA4-5A86-E2E246C77F02}"/>
          </ac:spMkLst>
        </pc:spChg>
        <pc:spChg chg="del mod">
          <ac:chgData name="Jenifer Prince Devaraj" userId="c3fb109c-09d1-42a6-93f4-69472d709861" providerId="ADAL" clId="{69F7E864-5FEA-4808-987F-CC6AFAE6D145}" dt="2023-10-03T22:19:11.930" v="141" actId="478"/>
          <ac:spMkLst>
            <pc:docMk/>
            <pc:sldMk cId="3815444664" sldId="887"/>
            <ac:spMk id="3" creationId="{04DC1330-85A1-52D2-1DB8-9C2CCE4C810F}"/>
          </ac:spMkLst>
        </pc:spChg>
        <pc:picChg chg="add mod">
          <ac:chgData name="Jenifer Prince Devaraj" userId="c3fb109c-09d1-42a6-93f4-69472d709861" providerId="ADAL" clId="{69F7E864-5FEA-4808-987F-CC6AFAE6D145}" dt="2023-10-04T23:23:04.390" v="541" actId="1076"/>
          <ac:picMkLst>
            <pc:docMk/>
            <pc:sldMk cId="3815444664" sldId="887"/>
            <ac:picMk id="3" creationId="{22C54160-6D9C-319E-A390-ED801C3E6114}"/>
          </ac:picMkLst>
        </pc:picChg>
        <pc:picChg chg="add del mod">
          <ac:chgData name="Jenifer Prince Devaraj" userId="c3fb109c-09d1-42a6-93f4-69472d709861" providerId="ADAL" clId="{69F7E864-5FEA-4808-987F-CC6AFAE6D145}" dt="2023-10-03T22:29:07.134" v="174" actId="478"/>
          <ac:picMkLst>
            <pc:docMk/>
            <pc:sldMk cId="3815444664" sldId="887"/>
            <ac:picMk id="5" creationId="{BA0526CA-C33E-59CC-DAAF-361BCAC78B35}"/>
          </ac:picMkLst>
        </pc:picChg>
        <pc:picChg chg="add del mod">
          <ac:chgData name="Jenifer Prince Devaraj" userId="c3fb109c-09d1-42a6-93f4-69472d709861" providerId="ADAL" clId="{69F7E864-5FEA-4808-987F-CC6AFAE6D145}" dt="2023-10-04T23:22:59.969" v="538" actId="478"/>
          <ac:picMkLst>
            <pc:docMk/>
            <pc:sldMk cId="3815444664" sldId="887"/>
            <ac:picMk id="15" creationId="{34BA9D60-505A-46A5-2282-D797DD784736}"/>
          </ac:picMkLst>
        </pc:picChg>
        <pc:cxnChg chg="add del mod">
          <ac:chgData name="Jenifer Prince Devaraj" userId="c3fb109c-09d1-42a6-93f4-69472d709861" providerId="ADAL" clId="{69F7E864-5FEA-4808-987F-CC6AFAE6D145}" dt="2023-10-03T22:29:04.851" v="172" actId="11529"/>
          <ac:cxnSpMkLst>
            <pc:docMk/>
            <pc:sldMk cId="3815444664" sldId="887"/>
            <ac:cxnSpMk id="7" creationId="{E96081B2-C6E4-36FF-81CA-BB2C930DDE66}"/>
          </ac:cxnSpMkLst>
        </pc:cxnChg>
        <pc:cxnChg chg="add del mod">
          <ac:chgData name="Jenifer Prince Devaraj" userId="c3fb109c-09d1-42a6-93f4-69472d709861" providerId="ADAL" clId="{69F7E864-5FEA-4808-987F-CC6AFAE6D145}" dt="2023-10-03T22:29:02.246" v="167"/>
          <ac:cxnSpMkLst>
            <pc:docMk/>
            <pc:sldMk cId="3815444664" sldId="887"/>
            <ac:cxnSpMk id="8" creationId="{D1C10632-9050-AB9F-268E-FFC5797218C6}"/>
          </ac:cxnSpMkLst>
        </pc:cxnChg>
        <pc:cxnChg chg="add del mod">
          <ac:chgData name="Jenifer Prince Devaraj" userId="c3fb109c-09d1-42a6-93f4-69472d709861" providerId="ADAL" clId="{69F7E864-5FEA-4808-987F-CC6AFAE6D145}" dt="2023-10-03T22:29:01.810" v="165"/>
          <ac:cxnSpMkLst>
            <pc:docMk/>
            <pc:sldMk cId="3815444664" sldId="887"/>
            <ac:cxnSpMk id="10" creationId="{3B865BC9-0154-C725-7300-F609C1C93131}"/>
          </ac:cxnSpMkLst>
        </pc:cxnChg>
      </pc:sldChg>
      <pc:sldChg chg="addSp delSp modSp mod">
        <pc:chgData name="Jenifer Prince Devaraj" userId="c3fb109c-09d1-42a6-93f4-69472d709861" providerId="ADAL" clId="{69F7E864-5FEA-4808-987F-CC6AFAE6D145}" dt="2023-10-03T22:34:58.815" v="323" actId="5793"/>
        <pc:sldMkLst>
          <pc:docMk/>
          <pc:sldMk cId="2637423837" sldId="888"/>
        </pc:sldMkLst>
        <pc:spChg chg="mod">
          <ac:chgData name="Jenifer Prince Devaraj" userId="c3fb109c-09d1-42a6-93f4-69472d709861" providerId="ADAL" clId="{69F7E864-5FEA-4808-987F-CC6AFAE6D145}" dt="2023-10-03T22:29:46.913" v="183" actId="20577"/>
          <ac:spMkLst>
            <pc:docMk/>
            <pc:sldMk cId="2637423837" sldId="888"/>
            <ac:spMk id="2" creationId="{55F5BA78-97B5-5AA4-5A86-E2E246C77F02}"/>
          </ac:spMkLst>
        </pc:spChg>
        <pc:spChg chg="mod">
          <ac:chgData name="Jenifer Prince Devaraj" userId="c3fb109c-09d1-42a6-93f4-69472d709861" providerId="ADAL" clId="{69F7E864-5FEA-4808-987F-CC6AFAE6D145}" dt="2023-10-03T22:34:58.815" v="323" actId="5793"/>
          <ac:spMkLst>
            <pc:docMk/>
            <pc:sldMk cId="2637423837" sldId="888"/>
            <ac:spMk id="3" creationId="{04DC1330-85A1-52D2-1DB8-9C2CCE4C810F}"/>
          </ac:spMkLst>
        </pc:spChg>
        <pc:spChg chg="add mod">
          <ac:chgData name="Jenifer Prince Devaraj" userId="c3fb109c-09d1-42a6-93f4-69472d709861" providerId="ADAL" clId="{69F7E864-5FEA-4808-987F-CC6AFAE6D145}" dt="2023-10-03T22:34:52.953" v="322" actId="1076"/>
          <ac:spMkLst>
            <pc:docMk/>
            <pc:sldMk cId="2637423837" sldId="888"/>
            <ac:spMk id="10" creationId="{47EA7A69-F6C1-60A8-3ABE-17E79FF88F59}"/>
          </ac:spMkLst>
        </pc:spChg>
        <pc:picChg chg="del">
          <ac:chgData name="Jenifer Prince Devaraj" userId="c3fb109c-09d1-42a6-93f4-69472d709861" providerId="ADAL" clId="{69F7E864-5FEA-4808-987F-CC6AFAE6D145}" dt="2023-10-03T22:29:50.353" v="184" actId="478"/>
          <ac:picMkLst>
            <pc:docMk/>
            <pc:sldMk cId="2637423837" sldId="888"/>
            <ac:picMk id="5" creationId="{09C7FB21-F1FF-7ECB-B027-25E4FB0BAB32}"/>
          </ac:picMkLst>
        </pc:picChg>
        <pc:picChg chg="add mod">
          <ac:chgData name="Jenifer Prince Devaraj" userId="c3fb109c-09d1-42a6-93f4-69472d709861" providerId="ADAL" clId="{69F7E864-5FEA-4808-987F-CC6AFAE6D145}" dt="2023-10-03T22:34:41.520" v="300" actId="1076"/>
          <ac:picMkLst>
            <pc:docMk/>
            <pc:sldMk cId="2637423837" sldId="888"/>
            <ac:picMk id="6" creationId="{8BCFF080-5EE2-86D7-3FB1-D02E12DE5C5E}"/>
          </ac:picMkLst>
        </pc:picChg>
        <pc:cxnChg chg="add mod">
          <ac:chgData name="Jenifer Prince Devaraj" userId="c3fb109c-09d1-42a6-93f4-69472d709861" providerId="ADAL" clId="{69F7E864-5FEA-4808-987F-CC6AFAE6D145}" dt="2023-10-03T22:34:49.903" v="321" actId="1038"/>
          <ac:cxnSpMkLst>
            <pc:docMk/>
            <pc:sldMk cId="2637423837" sldId="888"/>
            <ac:cxnSpMk id="8" creationId="{1731FC02-B065-8F48-6FFB-78DDA46CA365}"/>
          </ac:cxnSpMkLst>
        </pc:cxnChg>
      </pc:sldChg>
      <pc:sldChg chg="addSp delSp modSp add mod">
        <pc:chgData name="Jenifer Prince Devaraj" userId="c3fb109c-09d1-42a6-93f4-69472d709861" providerId="ADAL" clId="{69F7E864-5FEA-4808-987F-CC6AFAE6D145}" dt="2023-10-04T09:09:00.039" v="528" actId="20577"/>
        <pc:sldMkLst>
          <pc:docMk/>
          <pc:sldMk cId="2541363472" sldId="889"/>
        </pc:sldMkLst>
        <pc:spChg chg="mod">
          <ac:chgData name="Jenifer Prince Devaraj" userId="c3fb109c-09d1-42a6-93f4-69472d709861" providerId="ADAL" clId="{69F7E864-5FEA-4808-987F-CC6AFAE6D145}" dt="2023-10-04T09:09:00.039" v="528" actId="20577"/>
          <ac:spMkLst>
            <pc:docMk/>
            <pc:sldMk cId="2541363472" sldId="889"/>
            <ac:spMk id="2" creationId="{55F5BA78-97B5-5AA4-5A86-E2E246C77F02}"/>
          </ac:spMkLst>
        </pc:spChg>
        <pc:spChg chg="mod">
          <ac:chgData name="Jenifer Prince Devaraj" userId="c3fb109c-09d1-42a6-93f4-69472d709861" providerId="ADAL" clId="{69F7E864-5FEA-4808-987F-CC6AFAE6D145}" dt="2023-10-04T06:20:49.061" v="514" actId="20577"/>
          <ac:spMkLst>
            <pc:docMk/>
            <pc:sldMk cId="2541363472" sldId="889"/>
            <ac:spMk id="3" creationId="{04DC1330-85A1-52D2-1DB8-9C2CCE4C810F}"/>
          </ac:spMkLst>
        </pc:spChg>
        <pc:spChg chg="del">
          <ac:chgData name="Jenifer Prince Devaraj" userId="c3fb109c-09d1-42a6-93f4-69472d709861" providerId="ADAL" clId="{69F7E864-5FEA-4808-987F-CC6AFAE6D145}" dt="2023-10-04T05:25:31.221" v="340" actId="478"/>
          <ac:spMkLst>
            <pc:docMk/>
            <pc:sldMk cId="2541363472" sldId="889"/>
            <ac:spMk id="10" creationId="{47EA7A69-F6C1-60A8-3ABE-17E79FF88F59}"/>
          </ac:spMkLst>
        </pc:spChg>
        <pc:picChg chg="add del">
          <ac:chgData name="Jenifer Prince Devaraj" userId="c3fb109c-09d1-42a6-93f4-69472d709861" providerId="ADAL" clId="{69F7E864-5FEA-4808-987F-CC6AFAE6D145}" dt="2023-10-04T05:27:12.925" v="377" actId="478"/>
          <ac:picMkLst>
            <pc:docMk/>
            <pc:sldMk cId="2541363472" sldId="889"/>
            <ac:picMk id="5" creationId="{774BDAD7-46C0-C2EF-BC0B-3A85500D2ABB}"/>
          </ac:picMkLst>
        </pc:picChg>
        <pc:picChg chg="del">
          <ac:chgData name="Jenifer Prince Devaraj" userId="c3fb109c-09d1-42a6-93f4-69472d709861" providerId="ADAL" clId="{69F7E864-5FEA-4808-987F-CC6AFAE6D145}" dt="2023-10-04T05:19:18.687" v="337" actId="478"/>
          <ac:picMkLst>
            <pc:docMk/>
            <pc:sldMk cId="2541363472" sldId="889"/>
            <ac:picMk id="6" creationId="{8BCFF080-5EE2-86D7-3FB1-D02E12DE5C5E}"/>
          </ac:picMkLst>
        </pc:picChg>
        <pc:picChg chg="add mod">
          <ac:chgData name="Jenifer Prince Devaraj" userId="c3fb109c-09d1-42a6-93f4-69472d709861" providerId="ADAL" clId="{69F7E864-5FEA-4808-987F-CC6AFAE6D145}" dt="2023-10-04T05:34:22.541" v="433" actId="1367"/>
          <ac:picMkLst>
            <pc:docMk/>
            <pc:sldMk cId="2541363472" sldId="889"/>
            <ac:picMk id="20" creationId="{5E014A41-19A7-B7B0-7BB3-B88A534923C6}"/>
          </ac:picMkLst>
        </pc:picChg>
        <pc:cxnChg chg="del mod">
          <ac:chgData name="Jenifer Prince Devaraj" userId="c3fb109c-09d1-42a6-93f4-69472d709861" providerId="ADAL" clId="{69F7E864-5FEA-4808-987F-CC6AFAE6D145}" dt="2023-10-04T05:25:28.916" v="339" actId="478"/>
          <ac:cxnSpMkLst>
            <pc:docMk/>
            <pc:sldMk cId="2541363472" sldId="889"/>
            <ac:cxnSpMk id="8" creationId="{1731FC02-B065-8F48-6FFB-78DDA46CA365}"/>
          </ac:cxnSpMkLst>
        </pc:cxnChg>
        <pc:cxnChg chg="add del">
          <ac:chgData name="Jenifer Prince Devaraj" userId="c3fb109c-09d1-42a6-93f4-69472d709861" providerId="ADAL" clId="{69F7E864-5FEA-4808-987F-CC6AFAE6D145}" dt="2023-10-04T05:25:59.732" v="347" actId="11529"/>
          <ac:cxnSpMkLst>
            <pc:docMk/>
            <pc:sldMk cId="2541363472" sldId="889"/>
            <ac:cxnSpMk id="11" creationId="{7D42D83C-3BD7-1456-EC67-B87A174B9450}"/>
          </ac:cxnSpMkLst>
        </pc:cxnChg>
        <pc:cxnChg chg="add del">
          <ac:chgData name="Jenifer Prince Devaraj" userId="c3fb109c-09d1-42a6-93f4-69472d709861" providerId="ADAL" clId="{69F7E864-5FEA-4808-987F-CC6AFAE6D145}" dt="2023-10-04T05:26:04.172" v="349" actId="11529"/>
          <ac:cxnSpMkLst>
            <pc:docMk/>
            <pc:sldMk cId="2541363472" sldId="889"/>
            <ac:cxnSpMk id="13" creationId="{3B871ECE-63C4-56F0-06DD-91B948052039}"/>
          </ac:cxnSpMkLst>
        </pc:cxnChg>
        <pc:cxnChg chg="add del mod">
          <ac:chgData name="Jenifer Prince Devaraj" userId="c3fb109c-09d1-42a6-93f4-69472d709861" providerId="ADAL" clId="{69F7E864-5FEA-4808-987F-CC6AFAE6D145}" dt="2023-10-04T05:26:13.759" v="364" actId="11529"/>
          <ac:cxnSpMkLst>
            <pc:docMk/>
            <pc:sldMk cId="2541363472" sldId="889"/>
            <ac:cxnSpMk id="15" creationId="{24A2F0A6-BC22-45CF-1C57-EE52E45ADC84}"/>
          </ac:cxnSpMkLst>
        </pc:cxnChg>
        <pc:cxnChg chg="add del mod">
          <ac:chgData name="Jenifer Prince Devaraj" userId="c3fb109c-09d1-42a6-93f4-69472d709861" providerId="ADAL" clId="{69F7E864-5FEA-4808-987F-CC6AFAE6D145}" dt="2023-10-04T05:27:11.809" v="376" actId="11529"/>
          <ac:cxnSpMkLst>
            <pc:docMk/>
            <pc:sldMk cId="2541363472" sldId="889"/>
            <ac:cxnSpMk id="17" creationId="{1B432C47-B151-E33F-94E4-AC19BC9E9C47}"/>
          </ac:cxnSpMkLst>
        </pc:cxnChg>
        <pc:cxnChg chg="add del mod">
          <ac:chgData name="Jenifer Prince Devaraj" userId="c3fb109c-09d1-42a6-93f4-69472d709861" providerId="ADAL" clId="{69F7E864-5FEA-4808-987F-CC6AFAE6D145}" dt="2023-10-04T05:27:09.524" v="372"/>
          <ac:cxnSpMkLst>
            <pc:docMk/>
            <pc:sldMk cId="2541363472" sldId="889"/>
            <ac:cxnSpMk id="18" creationId="{1D656390-2866-07F8-85ED-8BCA80010187}"/>
          </ac:cxnSpMkLst>
        </pc:cxnChg>
      </pc:sldChg>
      <pc:sldChg chg="modSp add mod">
        <pc:chgData name="Jenifer Prince Devaraj" userId="c3fb109c-09d1-42a6-93f4-69472d709861" providerId="ADAL" clId="{69F7E864-5FEA-4808-987F-CC6AFAE6D145}" dt="2023-10-04T09:09:08.718" v="532" actId="20577"/>
        <pc:sldMkLst>
          <pc:docMk/>
          <pc:sldMk cId="2226392925" sldId="890"/>
        </pc:sldMkLst>
        <pc:spChg chg="mod">
          <ac:chgData name="Jenifer Prince Devaraj" userId="c3fb109c-09d1-42a6-93f4-69472d709861" providerId="ADAL" clId="{69F7E864-5FEA-4808-987F-CC6AFAE6D145}" dt="2023-10-04T09:09:08.718" v="532" actId="20577"/>
          <ac:spMkLst>
            <pc:docMk/>
            <pc:sldMk cId="2226392925" sldId="890"/>
            <ac:spMk id="2" creationId="{55F5BA78-97B5-5AA4-5A86-E2E246C77F02}"/>
          </ac:spMkLst>
        </pc:spChg>
        <pc:spChg chg="mod">
          <ac:chgData name="Jenifer Prince Devaraj" userId="c3fb109c-09d1-42a6-93f4-69472d709861" providerId="ADAL" clId="{69F7E864-5FEA-4808-987F-CC6AFAE6D145}" dt="2023-10-04T06:22:21.187" v="517" actId="113"/>
          <ac:spMkLst>
            <pc:docMk/>
            <pc:sldMk cId="2226392925" sldId="890"/>
            <ac:spMk id="3" creationId="{04DC1330-85A1-52D2-1DB8-9C2CCE4C810F}"/>
          </ac:spMkLst>
        </pc:spChg>
        <pc:picChg chg="mod">
          <ac:chgData name="Jenifer Prince Devaraj" userId="c3fb109c-09d1-42a6-93f4-69472d709861" providerId="ADAL" clId="{69F7E864-5FEA-4808-987F-CC6AFAE6D145}" dt="2023-10-04T05:34:16.668" v="432" actId="1367"/>
          <ac:picMkLst>
            <pc:docMk/>
            <pc:sldMk cId="2226392925" sldId="890"/>
            <ac:picMk id="20" creationId="{5E014A41-19A7-B7B0-7BB3-B88A534923C6}"/>
          </ac:picMkLst>
        </pc:picChg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2678515329" sldId="890"/>
        </pc:sldMkLst>
      </pc:sldChg>
      <pc:sldChg chg="new del">
        <pc:chgData name="Jenifer Prince Devaraj" userId="c3fb109c-09d1-42a6-93f4-69472d709861" providerId="ADAL" clId="{69F7E864-5FEA-4808-987F-CC6AFAE6D145}" dt="2023-10-04T05:29:44.552" v="395" actId="680"/>
        <pc:sldMkLst>
          <pc:docMk/>
          <pc:sldMk cId="38783484" sldId="891"/>
        </pc:sldMkLst>
      </pc:sldChg>
      <pc:sldChg chg="addSp delSp modSp add mod">
        <pc:chgData name="Jenifer Prince Devaraj" userId="c3fb109c-09d1-42a6-93f4-69472d709861" providerId="ADAL" clId="{69F7E864-5FEA-4808-987F-CC6AFAE6D145}" dt="2023-10-04T06:24:08.041" v="522" actId="1076"/>
        <pc:sldMkLst>
          <pc:docMk/>
          <pc:sldMk cId="984355782" sldId="891"/>
        </pc:sldMkLst>
        <pc:spChg chg="mod">
          <ac:chgData name="Jenifer Prince Devaraj" userId="c3fb109c-09d1-42a6-93f4-69472d709861" providerId="ADAL" clId="{69F7E864-5FEA-4808-987F-CC6AFAE6D145}" dt="2023-10-04T06:24:08.041" v="522" actId="1076"/>
          <ac:spMkLst>
            <pc:docMk/>
            <pc:sldMk cId="984355782" sldId="891"/>
            <ac:spMk id="2" creationId="{55F5BA78-97B5-5AA4-5A86-E2E246C77F02}"/>
          </ac:spMkLst>
        </pc:spChg>
        <pc:spChg chg="mod">
          <ac:chgData name="Jenifer Prince Devaraj" userId="c3fb109c-09d1-42a6-93f4-69472d709861" providerId="ADAL" clId="{69F7E864-5FEA-4808-987F-CC6AFAE6D145}" dt="2023-10-04T06:24:05.547" v="521" actId="1076"/>
          <ac:spMkLst>
            <pc:docMk/>
            <pc:sldMk cId="984355782" sldId="891"/>
            <ac:spMk id="3" creationId="{04DC1330-85A1-52D2-1DB8-9C2CCE4C810F}"/>
          </ac:spMkLst>
        </pc:spChg>
        <pc:picChg chg="add del mod">
          <ac:chgData name="Jenifer Prince Devaraj" userId="c3fb109c-09d1-42a6-93f4-69472d709861" providerId="ADAL" clId="{69F7E864-5FEA-4808-987F-CC6AFAE6D145}" dt="2023-10-04T05:33:42.193" v="419" actId="22"/>
          <ac:picMkLst>
            <pc:docMk/>
            <pc:sldMk cId="984355782" sldId="891"/>
            <ac:picMk id="5" creationId="{51827EEC-F2EF-1651-51FD-A3189A01A21F}"/>
          </ac:picMkLst>
        </pc:picChg>
        <pc:picChg chg="del">
          <ac:chgData name="Jenifer Prince Devaraj" userId="c3fb109c-09d1-42a6-93f4-69472d709861" providerId="ADAL" clId="{69F7E864-5FEA-4808-987F-CC6AFAE6D145}" dt="2023-10-04T05:31:08.937" v="404" actId="478"/>
          <ac:picMkLst>
            <pc:docMk/>
            <pc:sldMk cId="984355782" sldId="891"/>
            <ac:picMk id="20" creationId="{5E014A41-19A7-B7B0-7BB3-B88A534923C6}"/>
          </ac:picMkLst>
        </pc:picChg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1849540240" sldId="891"/>
        </pc:sldMkLst>
      </pc:sldChg>
      <pc:sldChg chg="new del">
        <pc:chgData name="Jenifer Prince Devaraj" userId="c3fb109c-09d1-42a6-93f4-69472d709861" providerId="ADAL" clId="{69F7E864-5FEA-4808-987F-CC6AFAE6D145}" dt="2023-10-04T05:29:39.632" v="393" actId="680"/>
        <pc:sldMkLst>
          <pc:docMk/>
          <pc:sldMk cId="3412970157" sldId="891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1837669236" sldId="892"/>
        </pc:sldMkLst>
      </pc:sldChg>
      <pc:sldChg chg="addSp delSp modSp add mod">
        <pc:chgData name="Jenifer Prince Devaraj" userId="c3fb109c-09d1-42a6-93f4-69472d709861" providerId="ADAL" clId="{69F7E864-5FEA-4808-987F-CC6AFAE6D145}" dt="2023-10-04T05:36:16" v="443" actId="113"/>
        <pc:sldMkLst>
          <pc:docMk/>
          <pc:sldMk cId="3892835367" sldId="892"/>
        </pc:sldMkLst>
        <pc:spChg chg="del">
          <ac:chgData name="Jenifer Prince Devaraj" userId="c3fb109c-09d1-42a6-93f4-69472d709861" providerId="ADAL" clId="{69F7E864-5FEA-4808-987F-CC6AFAE6D145}" dt="2023-10-04T05:33:52.588" v="425" actId="478"/>
          <ac:spMkLst>
            <pc:docMk/>
            <pc:sldMk cId="3892835367" sldId="892"/>
            <ac:spMk id="3" creationId="{04DC1330-85A1-52D2-1DB8-9C2CCE4C810F}"/>
          </ac:spMkLst>
        </pc:spChg>
        <pc:spChg chg="add mod">
          <ac:chgData name="Jenifer Prince Devaraj" userId="c3fb109c-09d1-42a6-93f4-69472d709861" providerId="ADAL" clId="{69F7E864-5FEA-4808-987F-CC6AFAE6D145}" dt="2023-10-04T05:36:16" v="443" actId="113"/>
          <ac:spMkLst>
            <pc:docMk/>
            <pc:sldMk cId="3892835367" sldId="892"/>
            <ac:spMk id="6" creationId="{D71746D0-0FB1-4CB1-9631-18F196939D6C}"/>
          </ac:spMkLst>
        </pc:spChg>
        <pc:picChg chg="add mod">
          <ac:chgData name="Jenifer Prince Devaraj" userId="c3fb109c-09d1-42a6-93f4-69472d709861" providerId="ADAL" clId="{69F7E864-5FEA-4808-987F-CC6AFAE6D145}" dt="2023-10-04T05:34:09.760" v="431" actId="1367"/>
          <ac:picMkLst>
            <pc:docMk/>
            <pc:sldMk cId="3892835367" sldId="892"/>
            <ac:picMk id="5" creationId="{BC005F17-8EFE-D13D-AD49-165ED4FB0F5C}"/>
          </ac:picMkLst>
        </pc:picChg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3122752857" sldId="893"/>
        </pc:sldMkLst>
      </pc:sldChg>
      <pc:sldChg chg="delSp modSp add mod">
        <pc:chgData name="Jenifer Prince Devaraj" userId="c3fb109c-09d1-42a6-93f4-69472d709861" providerId="ADAL" clId="{69F7E864-5FEA-4808-987F-CC6AFAE6D145}" dt="2023-10-04T05:37:32.759" v="458" actId="1076"/>
        <pc:sldMkLst>
          <pc:docMk/>
          <pc:sldMk cId="3867070123" sldId="893"/>
        </pc:sldMkLst>
        <pc:spChg chg="mod">
          <ac:chgData name="Jenifer Prince Devaraj" userId="c3fb109c-09d1-42a6-93f4-69472d709861" providerId="ADAL" clId="{69F7E864-5FEA-4808-987F-CC6AFAE6D145}" dt="2023-10-04T05:37:32.759" v="458" actId="1076"/>
          <ac:spMkLst>
            <pc:docMk/>
            <pc:sldMk cId="3867070123" sldId="893"/>
            <ac:spMk id="2" creationId="{55F5BA78-97B5-5AA4-5A86-E2E246C77F02}"/>
          </ac:spMkLst>
        </pc:spChg>
        <pc:spChg chg="mod">
          <ac:chgData name="Jenifer Prince Devaraj" userId="c3fb109c-09d1-42a6-93f4-69472d709861" providerId="ADAL" clId="{69F7E864-5FEA-4808-987F-CC6AFAE6D145}" dt="2023-10-04T05:37:30.434" v="457" actId="1076"/>
          <ac:spMkLst>
            <pc:docMk/>
            <pc:sldMk cId="3867070123" sldId="893"/>
            <ac:spMk id="6" creationId="{D71746D0-0FB1-4CB1-9631-18F196939D6C}"/>
          </ac:spMkLst>
        </pc:spChg>
        <pc:picChg chg="del">
          <ac:chgData name="Jenifer Prince Devaraj" userId="c3fb109c-09d1-42a6-93f4-69472d709861" providerId="ADAL" clId="{69F7E864-5FEA-4808-987F-CC6AFAE6D145}" dt="2023-10-04T05:37:17.069" v="454" actId="478"/>
          <ac:picMkLst>
            <pc:docMk/>
            <pc:sldMk cId="3867070123" sldId="893"/>
            <ac:picMk id="5" creationId="{BC005F17-8EFE-D13D-AD49-165ED4FB0F5C}"/>
          </ac:picMkLst>
        </pc:picChg>
      </pc:sldChg>
      <pc:sldChg chg="addSp modSp add mod">
        <pc:chgData name="Jenifer Prince Devaraj" userId="c3fb109c-09d1-42a6-93f4-69472d709861" providerId="ADAL" clId="{69F7E864-5FEA-4808-987F-CC6AFAE6D145}" dt="2023-10-04T05:46:10.357" v="469" actId="1367"/>
        <pc:sldMkLst>
          <pc:docMk/>
          <pc:sldMk cId="690252845" sldId="894"/>
        </pc:sldMkLst>
        <pc:spChg chg="mod">
          <ac:chgData name="Jenifer Prince Devaraj" userId="c3fb109c-09d1-42a6-93f4-69472d709861" providerId="ADAL" clId="{69F7E864-5FEA-4808-987F-CC6AFAE6D145}" dt="2023-10-04T05:38:05.352" v="465" actId="1076"/>
          <ac:spMkLst>
            <pc:docMk/>
            <pc:sldMk cId="690252845" sldId="894"/>
            <ac:spMk id="6" creationId="{D71746D0-0FB1-4CB1-9631-18F196939D6C}"/>
          </ac:spMkLst>
        </pc:spChg>
        <pc:picChg chg="add mod">
          <ac:chgData name="Jenifer Prince Devaraj" userId="c3fb109c-09d1-42a6-93f4-69472d709861" providerId="ADAL" clId="{69F7E864-5FEA-4808-987F-CC6AFAE6D145}" dt="2023-10-04T05:46:10.357" v="469" actId="1367"/>
          <ac:picMkLst>
            <pc:docMk/>
            <pc:sldMk cId="690252845" sldId="894"/>
            <ac:picMk id="4" creationId="{A17070CF-3EC0-FE13-9637-8068503D74E6}"/>
          </ac:picMkLst>
        </pc:picChg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1232853634" sldId="894"/>
        </pc:sldMkLst>
      </pc:sldChg>
      <pc:sldChg chg="addSp delSp modSp add mod">
        <pc:chgData name="Jenifer Prince Devaraj" userId="c3fb109c-09d1-42a6-93f4-69472d709861" providerId="ADAL" clId="{69F7E864-5FEA-4808-987F-CC6AFAE6D145}" dt="2023-10-04T05:47:01.523" v="479" actId="1367"/>
        <pc:sldMkLst>
          <pc:docMk/>
          <pc:sldMk cId="2506413302" sldId="895"/>
        </pc:sldMkLst>
        <pc:spChg chg="del">
          <ac:chgData name="Jenifer Prince Devaraj" userId="c3fb109c-09d1-42a6-93f4-69472d709861" providerId="ADAL" clId="{69F7E864-5FEA-4808-987F-CC6AFAE6D145}" dt="2023-10-04T05:46:29.088" v="472" actId="478"/>
          <ac:spMkLst>
            <pc:docMk/>
            <pc:sldMk cId="2506413302" sldId="895"/>
            <ac:spMk id="2" creationId="{55F5BA78-97B5-5AA4-5A86-E2E246C77F02}"/>
          </ac:spMkLst>
        </pc:spChg>
        <pc:spChg chg="del">
          <ac:chgData name="Jenifer Prince Devaraj" userId="c3fb109c-09d1-42a6-93f4-69472d709861" providerId="ADAL" clId="{69F7E864-5FEA-4808-987F-CC6AFAE6D145}" dt="2023-10-04T05:46:26.415" v="471" actId="478"/>
          <ac:spMkLst>
            <pc:docMk/>
            <pc:sldMk cId="2506413302" sldId="895"/>
            <ac:spMk id="6" creationId="{D71746D0-0FB1-4CB1-9631-18F196939D6C}"/>
          </ac:spMkLst>
        </pc:spChg>
        <pc:picChg chg="del">
          <ac:chgData name="Jenifer Prince Devaraj" userId="c3fb109c-09d1-42a6-93f4-69472d709861" providerId="ADAL" clId="{69F7E864-5FEA-4808-987F-CC6AFAE6D145}" dt="2023-10-04T05:46:30.672" v="473" actId="478"/>
          <ac:picMkLst>
            <pc:docMk/>
            <pc:sldMk cId="2506413302" sldId="895"/>
            <ac:picMk id="4" creationId="{A17070CF-3EC0-FE13-9637-8068503D74E6}"/>
          </ac:picMkLst>
        </pc:picChg>
        <pc:picChg chg="add mod">
          <ac:chgData name="Jenifer Prince Devaraj" userId="c3fb109c-09d1-42a6-93f4-69472d709861" providerId="ADAL" clId="{69F7E864-5FEA-4808-987F-CC6AFAE6D145}" dt="2023-10-04T05:47:01.523" v="479" actId="1367"/>
          <ac:picMkLst>
            <pc:docMk/>
            <pc:sldMk cId="2506413302" sldId="895"/>
            <ac:picMk id="5" creationId="{288C1324-1A06-FCB3-4C56-D1DE41D92828}"/>
          </ac:picMkLst>
        </pc:picChg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4147839711" sldId="895"/>
        </pc:sldMkLst>
      </pc:sldChg>
      <pc:sldChg chg="addSp delSp modSp add del mod">
        <pc:chgData name="Jenifer Prince Devaraj" userId="c3fb109c-09d1-42a6-93f4-69472d709861" providerId="ADAL" clId="{69F7E864-5FEA-4808-987F-CC6AFAE6D145}" dt="2023-10-04T23:23:12.801" v="542" actId="47"/>
        <pc:sldMkLst>
          <pc:docMk/>
          <pc:sldMk cId="2007000860" sldId="896"/>
        </pc:sldMkLst>
        <pc:picChg chg="add mod">
          <ac:chgData name="Jenifer Prince Devaraj" userId="c3fb109c-09d1-42a6-93f4-69472d709861" providerId="ADAL" clId="{69F7E864-5FEA-4808-987F-CC6AFAE6D145}" dt="2023-10-04T09:13:33.388" v="537" actId="1076"/>
          <ac:picMkLst>
            <pc:docMk/>
            <pc:sldMk cId="2007000860" sldId="896"/>
            <ac:picMk id="3" creationId="{9FC167A7-70B9-AB64-74A4-4483F0653DE9}"/>
          </ac:picMkLst>
        </pc:picChg>
        <pc:picChg chg="del">
          <ac:chgData name="Jenifer Prince Devaraj" userId="c3fb109c-09d1-42a6-93f4-69472d709861" providerId="ADAL" clId="{69F7E864-5FEA-4808-987F-CC6AFAE6D145}" dt="2023-10-04T09:13:27.039" v="534" actId="478"/>
          <ac:picMkLst>
            <pc:docMk/>
            <pc:sldMk cId="2007000860" sldId="896"/>
            <ac:picMk id="5" creationId="{288C1324-1A06-FCB3-4C56-D1DE41D92828}"/>
          </ac:picMkLst>
        </pc:picChg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2854183074" sldId="896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1747801359" sldId="897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2153655136" sldId="898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3717540784" sldId="899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2342946031" sldId="900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2048101441" sldId="901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3298518385" sldId="902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145403496" sldId="903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377517254" sldId="905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3587265663" sldId="906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2189159927" sldId="907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3719389476" sldId="908"/>
        </pc:sldMkLst>
      </pc:sldChg>
      <pc:sldChg chg="del">
        <pc:chgData name="Jenifer Prince Devaraj" userId="c3fb109c-09d1-42a6-93f4-69472d709861" providerId="ADAL" clId="{69F7E864-5FEA-4808-987F-CC6AFAE6D145}" dt="2023-10-03T21:55:11.369" v="0" actId="47"/>
        <pc:sldMkLst>
          <pc:docMk/>
          <pc:sldMk cId="3238399526" sldId="90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04/10/2023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2998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5773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881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0322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01170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3780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45857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1679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1393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6456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13– Designing Synchnorous and Asynchronous Circuits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1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12.png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theme" Target="../theme/theme12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4" Type="http://schemas.openxmlformats.org/officeDocument/2006/relationships/image" Target="../media/image13.png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7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39.xml"/><Relationship Id="rId4" Type="http://schemas.openxmlformats.org/officeDocument/2006/relationships/slideLayout" Target="../slideLayouts/slideLayout38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2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7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8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7.xml"/><Relationship Id="rId13" Type="http://schemas.openxmlformats.org/officeDocument/2006/relationships/slideLayout" Target="../slideLayouts/slideLayout62.xml"/><Relationship Id="rId3" Type="http://schemas.openxmlformats.org/officeDocument/2006/relationships/slideLayout" Target="../slideLayouts/slideLayout52.xml"/><Relationship Id="rId7" Type="http://schemas.openxmlformats.org/officeDocument/2006/relationships/slideLayout" Target="../slideLayouts/slideLayout56.xml"/><Relationship Id="rId12" Type="http://schemas.openxmlformats.org/officeDocument/2006/relationships/slideLayout" Target="../slideLayouts/slideLayout61.xml"/><Relationship Id="rId2" Type="http://schemas.openxmlformats.org/officeDocument/2006/relationships/slideLayout" Target="../slideLayouts/slideLayout51.xml"/><Relationship Id="rId1" Type="http://schemas.openxmlformats.org/officeDocument/2006/relationships/slideLayout" Target="../slideLayouts/slideLayout50.xml"/><Relationship Id="rId6" Type="http://schemas.openxmlformats.org/officeDocument/2006/relationships/slideLayout" Target="../slideLayouts/slideLayout55.xml"/><Relationship Id="rId11" Type="http://schemas.openxmlformats.org/officeDocument/2006/relationships/slideLayout" Target="../slideLayouts/slideLayout60.xml"/><Relationship Id="rId5" Type="http://schemas.openxmlformats.org/officeDocument/2006/relationships/slideLayout" Target="../slideLayouts/slideLayout54.xml"/><Relationship Id="rId10" Type="http://schemas.openxmlformats.org/officeDocument/2006/relationships/slideLayout" Target="../slideLayouts/slideLayout59.xml"/><Relationship Id="rId4" Type="http://schemas.openxmlformats.org/officeDocument/2006/relationships/slideLayout" Target="../slideLayouts/slideLayout53.xml"/><Relationship Id="rId9" Type="http://schemas.openxmlformats.org/officeDocument/2006/relationships/slideLayout" Target="../slideLayouts/slideLayout58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5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5" Type="http://schemas.openxmlformats.org/officeDocument/2006/relationships/slideLayout" Target="../slideLayouts/slideLayout67.xml"/><Relationship Id="rId4" Type="http://schemas.openxmlformats.org/officeDocument/2006/relationships/slideLayout" Target="../slideLayouts/slideLayout66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1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0.xml"/><Relationship Id="rId1" Type="http://schemas.openxmlformats.org/officeDocument/2006/relationships/slideLayout" Target="../slideLayouts/slideLayout69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3.xml"/><Relationship Id="rId4" Type="http://schemas.openxmlformats.org/officeDocument/2006/relationships/slideLayout" Target="../slideLayouts/slideLayout72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0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0.xml"/><Relationship Id="rId4" Type="http://schemas.openxmlformats.org/officeDocument/2006/relationships/image" Target="../media/image3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: 7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		: Angle Modulation- PM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A62E1A-FE92-F242-2AF2-02937185609C}"/>
              </a:ext>
            </a:extLst>
          </p:cNvPr>
          <p:cNvSpPr txBox="1"/>
          <p:nvPr/>
        </p:nvSpPr>
        <p:spPr>
          <a:xfrm>
            <a:off x="283210" y="1919033"/>
            <a:ext cx="11290572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Phase Modulation is the process in which the phase of the carrier signal varies according to the message signal.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I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n phase modulation, the amplitude and the frequency of the carrier signal remains constant.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When the amplitude is positive, the phase changes in one direction and if the amplitude is negative, the phase changes in the opposite direction.</a:t>
            </a:r>
          </a:p>
          <a:p>
            <a:endParaRPr lang="en-GB" sz="2200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083621-FE85-65AB-351B-A55C4F8F46FF}"/>
              </a:ext>
            </a:extLst>
          </p:cNvPr>
          <p:cNvSpPr txBox="1"/>
          <p:nvPr/>
        </p:nvSpPr>
        <p:spPr>
          <a:xfrm>
            <a:off x="242570" y="1334258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Phase Modulation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CF55497-ADE5-6442-C896-A6B0D0E2B39D}"/>
                  </a:ext>
                </a:extLst>
              </p:cNvPr>
              <p:cNvSpPr txBox="1"/>
              <p:nvPr/>
            </p:nvSpPr>
            <p:spPr>
              <a:xfrm>
                <a:off x="994410" y="5212242"/>
                <a:ext cx="8205470" cy="41549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b="0" i="0" dirty="0">
                    <a:solidFill>
                      <a:srgbClr val="000000"/>
                    </a:solidFill>
                    <a:effectLst/>
                    <a:latin typeface="Verdana" panose="020B0604030504040204" pitchFamily="34" charset="0"/>
                  </a:rPr>
                  <a:t>The equation for instantaneous phase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𝜑</m:t>
                        </m:r>
                      </m:e>
                      <m:sub>
                        <m:r>
                          <a:rPr lang="en-GB" sz="1800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  <m:r>
                          <a:rPr lang="el-GR" i="1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𝜑</m:t>
                        </m:r>
                      </m:sub>
                    </m:sSub>
                  </m:oMath>
                </a14:m>
                <a:r>
                  <a:rPr lang="en-GB" dirty="0"/>
                  <a:t>   </a:t>
                </a:r>
                <a:r>
                  <a:rPr lang="en-GB" sz="21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in phase modulation is  </a:t>
                </a: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0CF55497-ADE5-6442-C896-A6B0D0E2B39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4410" y="5212242"/>
                <a:ext cx="8205470" cy="415498"/>
              </a:xfrm>
              <a:prstGeom prst="rect">
                <a:avLst/>
              </a:prstGeom>
              <a:blipFill>
                <a:blip r:embed="rId3"/>
                <a:stretch>
                  <a:fillRect l="-594" t="-13235" b="-25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7CED1E99-AA80-C830-5539-195297C3CE6C}"/>
                  </a:ext>
                </a:extLst>
              </p:cNvPr>
              <p:cNvSpPr txBox="1"/>
              <p:nvPr/>
            </p:nvSpPr>
            <p:spPr>
              <a:xfrm>
                <a:off x="2747010" y="5786309"/>
                <a:ext cx="7637780" cy="39074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𝜑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𝑖</m:t>
                        </m:r>
                      </m:sub>
                    </m:sSub>
                    <m:r>
                      <a:rPr lang="en-GB" i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𝑚</m:t>
                    </m:r>
                    <m:d>
                      <m:d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dirty="0"/>
                  <a:t>---&gt;(1)</a:t>
                </a: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7CED1E99-AA80-C830-5539-195297C3CE6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47010" y="5786309"/>
                <a:ext cx="7637780" cy="390748"/>
              </a:xfrm>
              <a:prstGeom prst="rect">
                <a:avLst/>
              </a:prstGeom>
              <a:blipFill>
                <a:blip r:embed="rId4"/>
                <a:stretch>
                  <a:fillRect t="-6250" b="-2031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E4D28AF-CD15-36A1-8F51-DEF3B014DF98}"/>
              </a:ext>
            </a:extLst>
          </p:cNvPr>
          <p:cNvCxnSpPr/>
          <p:nvPr/>
        </p:nvCxnSpPr>
        <p:spPr>
          <a:xfrm>
            <a:off x="5085080" y="5704840"/>
            <a:ext cx="0" cy="100076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47631B6B-5419-7A21-59E2-FD426B8F0F78}"/>
                  </a:ext>
                </a:extLst>
              </p:cNvPr>
              <p:cNvSpPr txBox="1"/>
              <p:nvPr/>
            </p:nvSpPr>
            <p:spPr>
              <a:xfrm>
                <a:off x="5256530" y="5789722"/>
                <a:ext cx="6249669" cy="73866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b="0" i="0" dirty="0">
                    <a:solidFill>
                      <a:srgbClr val="000000"/>
                    </a:solidFill>
                    <a:effectLst/>
                    <a:latin typeface="Verdana" panose="020B0604030504040204" pitchFamily="34" charset="0"/>
                  </a:rPr>
                  <a:t>W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1800" b="0" i="0" smtClean="0">
                        <a:effectLst/>
                        <a:latin typeface="Cambria Math" panose="02040503050406030204" pitchFamily="18" charset="0"/>
                      </a:rPr>
                      <m:t>here</m:t>
                    </m:r>
                    <m:r>
                      <a:rPr lang="en-GB" sz="1800" b="0" i="0" smtClean="0">
                        <a:effectLst/>
                        <a:latin typeface="Cambria Math" panose="02040503050406030204" pitchFamily="18" charset="0"/>
                      </a:rPr>
                      <m:t>,</m:t>
                    </m:r>
                    <m:sSub>
                      <m:sSubPr>
                        <m:ctrlPr>
                          <a:rPr lang="en-GB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</m:oMath>
                </a14:m>
                <a:r>
                  <a:rPr lang="en-GB" sz="21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is the phase sensitivity and m(t) is the message signal</a:t>
                </a: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47631B6B-5419-7A21-59E2-FD426B8F0F7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6530" y="5789722"/>
                <a:ext cx="6249669" cy="738664"/>
              </a:xfrm>
              <a:prstGeom prst="rect">
                <a:avLst/>
              </a:prstGeom>
              <a:blipFill>
                <a:blip r:embed="rId5"/>
                <a:stretch>
                  <a:fillRect l="-1171" t="-7438" b="-148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06628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521970" y="1575948"/>
            <a:ext cx="763778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Phase Modulation</a:t>
            </a: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C54160-6D9C-319E-A390-ED801C3E61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0284" y="1494833"/>
            <a:ext cx="6629986" cy="5391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4446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313690" y="1317300"/>
            <a:ext cx="763778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Phase Modulation</a:t>
            </a: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C1330-85A1-52D2-1DB8-9C2CCE4C810F}"/>
              </a:ext>
            </a:extLst>
          </p:cNvPr>
          <p:cNvSpPr txBox="1"/>
          <p:nvPr/>
        </p:nvSpPr>
        <p:spPr>
          <a:xfrm>
            <a:off x="106680" y="2064663"/>
            <a:ext cx="635127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equation of phase modulated wave is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CFF080-5EE2-86D7-3FB1-D02E12DE5C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200" y="2643181"/>
            <a:ext cx="7096760" cy="3151483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731FC02-B065-8F48-6FFB-78DDA46CA365}"/>
              </a:ext>
            </a:extLst>
          </p:cNvPr>
          <p:cNvCxnSpPr/>
          <p:nvPr/>
        </p:nvCxnSpPr>
        <p:spPr>
          <a:xfrm>
            <a:off x="7680960" y="2582221"/>
            <a:ext cx="0" cy="2960059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7EA7A69-F6C1-60A8-3ABE-17E79FF88F59}"/>
                  </a:ext>
                </a:extLst>
              </p:cNvPr>
              <p:cNvSpPr txBox="1"/>
              <p:nvPr/>
            </p:nvSpPr>
            <p:spPr>
              <a:xfrm>
                <a:off x="7867651" y="2908800"/>
                <a:ext cx="4196080" cy="231260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200" dirty="0">
                    <a:solidFill>
                      <a:schemeClr val="tx1"/>
                    </a:solidFill>
                    <a:latin typeface="Cambria" panose="02040503050406030204" pitchFamily="18" charset="0"/>
                    <a:ea typeface="Cambria" panose="02040503050406030204" pitchFamily="18" charset="0"/>
                    <a:cs typeface="Arial"/>
                  </a:rPr>
                  <a:t>Where,</a:t>
                </a:r>
              </a:p>
              <a:p>
                <a:pPr algn="just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sz="18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𝛽</m:t>
                    </m:r>
                    <m:r>
                      <a:rPr lang="en-GB" sz="18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</m:oMath>
                </a14:m>
                <a:r>
                  <a:rPr lang="en-GB" sz="1800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is the modulation index =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∆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𝜑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𝑘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𝑝</m:t>
                        </m:r>
                      </m:sub>
                    </m:sSub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a14:m>
                <a:endParaRPr lang="en-GB" dirty="0"/>
              </a:p>
              <a:p>
                <a:pPr algn="just">
                  <a:lnSpc>
                    <a:spcPct val="150000"/>
                  </a:lnSpc>
                </a:pP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</a:rPr>
                      <m:t>∆</m:t>
                    </m:r>
                    <m:r>
                      <a:rPr lang="en-GB" i="1" smtClean="0">
                        <a:latin typeface="Cambria Math" panose="02040503050406030204" pitchFamily="18" charset="0"/>
                      </a:rPr>
                      <m:t>𝜑</m:t>
                    </m:r>
                  </m:oMath>
                </a14:m>
                <a:r>
                  <a:rPr lang="en-GB" dirty="0"/>
                  <a:t> is the phase deviation</a:t>
                </a:r>
              </a:p>
              <a:p>
                <a:pPr algn="just">
                  <a:lnSpc>
                    <a:spcPct val="150000"/>
                  </a:lnSpc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algn="just">
                  <a:lnSpc>
                    <a:spcPct val="150000"/>
                  </a:lnSpc>
                </a:pPr>
                <a:endParaRPr lang="en-GB" sz="2200" dirty="0">
                  <a:solidFill>
                    <a:schemeClr val="tx1"/>
                  </a:solidFill>
                  <a:latin typeface="Cambria" panose="02040503050406030204" pitchFamily="18" charset="0"/>
                  <a:ea typeface="Cambria" panose="02040503050406030204" pitchFamily="18" charset="0"/>
                  <a:cs typeface="Arial"/>
                </a:endParaRPr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47EA7A69-F6C1-60A8-3ABE-17E79FF88F5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67651" y="2908800"/>
                <a:ext cx="4196080" cy="2312607"/>
              </a:xfrm>
              <a:prstGeom prst="rect">
                <a:avLst/>
              </a:prstGeom>
              <a:blipFill>
                <a:blip r:embed="rId4"/>
                <a:stretch>
                  <a:fillRect l="-18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374238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313690" y="1317300"/>
            <a:ext cx="763778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 Amplitude Modulation</a:t>
            </a: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C1330-85A1-52D2-1DB8-9C2CCE4C810F}"/>
              </a:ext>
            </a:extLst>
          </p:cNvPr>
          <p:cNvSpPr txBox="1"/>
          <p:nvPr/>
        </p:nvSpPr>
        <p:spPr>
          <a:xfrm>
            <a:off x="218440" y="2102130"/>
            <a:ext cx="6351270" cy="35843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Amplitude Modulation (PAM) is an </a:t>
            </a:r>
            <a:r>
              <a:rPr lang="en-GB" sz="2200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analog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modulating scheme in which the amplitude of the pulse carrier varies proportional to the instantaneous amplitude of the message signal.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In natural PAM, the signal is passed through the Low Pass Frequency (LPF) with exact cutoff frequency.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E014A41-19A7-B7B0-7BB3-B88A534923C6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7298690" y="1244272"/>
            <a:ext cx="3910152" cy="5493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3634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313690" y="1317300"/>
            <a:ext cx="763778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 Amplitude Modulation</a:t>
            </a: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  <a:p>
            <a:endParaRPr lang="en-GB" sz="3200" b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C1330-85A1-52D2-1DB8-9C2CCE4C810F}"/>
              </a:ext>
            </a:extLst>
          </p:cNvPr>
          <p:cNvSpPr txBox="1"/>
          <p:nvPr/>
        </p:nvSpPr>
        <p:spPr>
          <a:xfrm>
            <a:off x="313690" y="2478050"/>
            <a:ext cx="6351270" cy="25687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Flat-top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sampling is the process in which sampled signal can be represented in pulses for which the amplitude of the signal cannot be changed with respect to the </a:t>
            </a:r>
            <a:r>
              <a:rPr lang="en-GB" sz="2200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analog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signal, to be sampled. The tops of amplitude remain flat. 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5E014A41-19A7-B7B0-7BB3-B88A534923C6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7538719" y="1392984"/>
            <a:ext cx="3670123" cy="5156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63929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213359" y="1874520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Width Modulation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4DC1330-85A1-52D2-1DB8-9C2CCE4C810F}"/>
              </a:ext>
            </a:extLst>
          </p:cNvPr>
          <p:cNvSpPr txBox="1"/>
          <p:nvPr/>
        </p:nvSpPr>
        <p:spPr>
          <a:xfrm>
            <a:off x="863599" y="2857885"/>
            <a:ext cx="10373361" cy="3076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Width Modulation (PWM) or Pulse Duration Modulation (PDM) or Pulse Time Modulation (PTM) is an </a:t>
            </a:r>
            <a:r>
              <a:rPr lang="en-GB" sz="2200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analog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modulating scheme in which the duration or width or time of the pulse carrier varies proportional to the instantaneous amplitude of the message signal.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width of the pulse varies in this method, but the amplitude of the signal remains constant. </a:t>
            </a:r>
          </a:p>
        </p:txBody>
      </p:sp>
    </p:spTree>
    <p:extLst>
      <p:ext uri="{BB962C8B-B14F-4D97-AF65-F5344CB8AC3E}">
        <p14:creationId xmlns:p14="http://schemas.microsoft.com/office/powerpoint/2010/main" val="984355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213359" y="1198880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Width Modulation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005F17-8EFE-D13D-AD49-165ED4FB0F5C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7426960" y="1271731"/>
            <a:ext cx="4348610" cy="546586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71746D0-0FB1-4CB1-9631-18F196939D6C}"/>
              </a:ext>
            </a:extLst>
          </p:cNvPr>
          <p:cNvSpPr txBox="1"/>
          <p:nvPr/>
        </p:nvSpPr>
        <p:spPr>
          <a:xfrm>
            <a:off x="257679" y="2036090"/>
            <a:ext cx="7281041" cy="40922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There are three variations of PWM. They are −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leading 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edge of the pulse being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constant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, the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trailing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edge varies according to the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message signal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trailing 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edge of the pulse being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constant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, the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leading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edge varies according to the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message signal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</a:t>
            </a:r>
            <a:r>
              <a:rPr lang="en-GB" sz="2200" b="1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center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of the pulse being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constant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, the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leading 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edge and the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trailing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edge </a:t>
            </a:r>
            <a:r>
              <a:rPr lang="en-GB" sz="2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varies 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according to the message signal.</a:t>
            </a:r>
          </a:p>
        </p:txBody>
      </p:sp>
    </p:spTree>
    <p:extLst>
      <p:ext uri="{BB962C8B-B14F-4D97-AF65-F5344CB8AC3E}">
        <p14:creationId xmlns:p14="http://schemas.microsoft.com/office/powerpoint/2010/main" val="38928353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213359" y="1569720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Position Modulation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1746D0-0FB1-4CB1-9631-18F196939D6C}"/>
              </a:ext>
            </a:extLst>
          </p:cNvPr>
          <p:cNvSpPr txBox="1"/>
          <p:nvPr/>
        </p:nvSpPr>
        <p:spPr>
          <a:xfrm>
            <a:off x="633599" y="2398557"/>
            <a:ext cx="10374761" cy="2060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Position Modulation (PPM) is an </a:t>
            </a:r>
            <a:r>
              <a:rPr lang="en-GB" sz="2200" dirty="0" err="1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analog</a:t>
            </a: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modulating scheme in which the amplitude and width of the pulses are kept constant, while the position of each pulse, with reference to the position of a reference pulse varies according to the instantaneous sampled value of the message signal.</a:t>
            </a:r>
          </a:p>
        </p:txBody>
      </p:sp>
    </p:spTree>
    <p:extLst>
      <p:ext uri="{BB962C8B-B14F-4D97-AF65-F5344CB8AC3E}">
        <p14:creationId xmlns:p14="http://schemas.microsoft.com/office/powerpoint/2010/main" val="38670701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5F5BA78-97B5-5AA4-5A86-E2E246C77F02}"/>
              </a:ext>
            </a:extLst>
          </p:cNvPr>
          <p:cNvSpPr txBox="1"/>
          <p:nvPr/>
        </p:nvSpPr>
        <p:spPr>
          <a:xfrm>
            <a:off x="213359" y="1569720"/>
            <a:ext cx="763778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Pulse Position Modulation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1746D0-0FB1-4CB1-9631-18F196939D6C}"/>
              </a:ext>
            </a:extLst>
          </p:cNvPr>
          <p:cNvSpPr txBox="1"/>
          <p:nvPr/>
        </p:nvSpPr>
        <p:spPr>
          <a:xfrm>
            <a:off x="531999" y="2820197"/>
            <a:ext cx="6290441" cy="25687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 transmitter has to send synchronizing pulses (or simply sync pulses) to keep the transmitter and receiver in synchronism.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These sync pulses help maintain the position of the pulses.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17070CF-3EC0-FE13-9637-8068503D74E6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7269480" y="1569720"/>
            <a:ext cx="4310374" cy="4797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2528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Lecture 1– Introduction to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8C1324-1A06-FCB3-4C56-D1DE41D92828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3281680" y="1288341"/>
            <a:ext cx="6070126" cy="5449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4133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653</Words>
  <Application>Microsoft Office PowerPoint</Application>
  <PresentationFormat>Widescreen</PresentationFormat>
  <Paragraphs>92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12</vt:i4>
      </vt:variant>
    </vt:vector>
  </HeadingPairs>
  <TitlesOfParts>
    <vt:vector size="39" baseType="lpstr">
      <vt:lpstr>Calibri </vt:lpstr>
      <vt:lpstr>Arial</vt:lpstr>
      <vt:lpstr>Calibri</vt:lpstr>
      <vt:lpstr>Calibri Light</vt:lpstr>
      <vt:lpstr>Cambria</vt:lpstr>
      <vt:lpstr>Cambria Math</vt:lpstr>
      <vt:lpstr>Verdana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17</cp:revision>
  <dcterms:created xsi:type="dcterms:W3CDTF">2021-03-09T15:35:42Z</dcterms:created>
  <dcterms:modified xsi:type="dcterms:W3CDTF">2023-10-04T23:23:14Z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