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10" d="100"/>
          <a:sy n="110" d="100"/>
        </p:scale>
        <p:origin x="558" y="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GB"/>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dirty="0"/>
              <a:pPr/>
              <a:t>8/19/2022</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dirty="0"/>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8/19/2022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dirty="0"/>
              <a:pPr/>
              <a:t>8/19/2022</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GB"/>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dirty="0"/>
              <a:t>8/19/2022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dirty="0"/>
              <a:t>8/19/2022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dirty="0"/>
              <a:t>8/19/2022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dirty="0"/>
              <a:t>8/19/2022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GB"/>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8/19/2022</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8/19/2022</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8/19/2022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8/19/2022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dirty="0"/>
              <a:pPr/>
              <a:t>8/19/2022</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dirty="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youtu.be/HkoYzhD0trI"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xmlns="" id="{7F03FC22-8F4D-83D0-55EB-B39C4B57A71D}"/>
              </a:ext>
            </a:extLst>
          </p:cNvPr>
          <p:cNvPicPr>
            <a:picLocks noChangeAspect="1"/>
          </p:cNvPicPr>
          <p:nvPr/>
        </p:nvPicPr>
        <p:blipFill>
          <a:blip r:embed="rId2"/>
          <a:stretch>
            <a:fillRect/>
          </a:stretch>
        </p:blipFill>
        <p:spPr>
          <a:xfrm>
            <a:off x="1857092" y="1502518"/>
            <a:ext cx="8028781" cy="3827082"/>
          </a:xfrm>
          <a:prstGeom prst="rect">
            <a:avLst/>
          </a:prstGeom>
        </p:spPr>
      </p:pic>
      <p:sp>
        <p:nvSpPr>
          <p:cNvPr id="2" name="Rectangle 1"/>
          <p:cNvSpPr/>
          <p:nvPr/>
        </p:nvSpPr>
        <p:spPr>
          <a:xfrm>
            <a:off x="2553420" y="4390846"/>
            <a:ext cx="6901132" cy="830997"/>
          </a:xfrm>
          <a:prstGeom prst="rect">
            <a:avLst/>
          </a:prstGeom>
          <a:noFill/>
        </p:spPr>
        <p:txBody>
          <a:bodyPr wrap="square" lIns="91440" tIns="45720" rIns="91440" bIns="45720">
            <a:spAutoFit/>
          </a:bodyPr>
          <a:lstStyle/>
          <a:p>
            <a:pPr algn="ctr"/>
            <a:r>
              <a:rPr lang="en-US" sz="2400" dirty="0" err="1" smtClean="0">
                <a:ln w="0"/>
                <a:solidFill>
                  <a:srgbClr val="C00000"/>
                </a:solidFill>
                <a:effectLst>
                  <a:reflection blurRad="6350" stA="53000" endA="300" endPos="35500" dir="5400000" sy="-90000" algn="bl" rotWithShape="0"/>
                </a:effectLst>
              </a:rPr>
              <a:t>Name:Vasile</a:t>
            </a:r>
            <a:r>
              <a:rPr lang="en-US" sz="2400" dirty="0" smtClean="0">
                <a:ln w="0"/>
                <a:solidFill>
                  <a:srgbClr val="C00000"/>
                </a:solidFill>
                <a:effectLst>
                  <a:reflection blurRad="6350" stA="53000" endA="300" endPos="35500" dir="5400000" sy="-90000" algn="bl" rotWithShape="0"/>
                </a:effectLst>
              </a:rPr>
              <a:t> </a:t>
            </a:r>
            <a:r>
              <a:rPr lang="en-US" sz="2400" dirty="0" err="1" smtClean="0">
                <a:ln w="0"/>
                <a:solidFill>
                  <a:srgbClr val="C00000"/>
                </a:solidFill>
                <a:effectLst>
                  <a:reflection blurRad="6350" stA="53000" endA="300" endPos="35500" dir="5400000" sy="-90000" algn="bl" rotWithShape="0"/>
                </a:effectLst>
              </a:rPr>
              <a:t>Baica</a:t>
            </a:r>
            <a:endParaRPr lang="en-US" sz="2400" dirty="0" smtClean="0">
              <a:ln w="0"/>
              <a:solidFill>
                <a:srgbClr val="C00000"/>
              </a:solidFill>
              <a:effectLst>
                <a:reflection blurRad="6350" stA="53000" endA="300" endPos="35500" dir="5400000" sy="-90000" algn="bl" rotWithShape="0"/>
              </a:effectLst>
            </a:endParaRPr>
          </a:p>
          <a:p>
            <a:pPr algn="ctr"/>
            <a:r>
              <a:rPr lang="en-US" sz="2400" b="0" cap="none" spc="0" dirty="0" smtClean="0">
                <a:ln w="0"/>
                <a:solidFill>
                  <a:srgbClr val="C00000"/>
                </a:solidFill>
                <a:effectLst>
                  <a:reflection blurRad="6350" stA="53000" endA="300" endPos="35500" dir="5400000" sy="-90000" algn="bl" rotWithShape="0"/>
                </a:effectLst>
              </a:rPr>
              <a:t>Student ID:2131727</a:t>
            </a:r>
            <a:endParaRPr lang="en-US" sz="2400" b="0" cap="none" spc="0" dirty="0">
              <a:ln w="0"/>
              <a:solidFill>
                <a:srgbClr val="C00000"/>
              </a:solidFill>
              <a:effectLst>
                <a:reflection blurRad="6350" stA="53000" endA="300" endPos="35500" dir="5400000" sy="-90000" algn="bl" rotWithShape="0"/>
              </a:effectLst>
            </a:endParaRPr>
          </a:p>
        </p:txBody>
      </p:sp>
    </p:spTree>
    <p:extLst>
      <p:ext uri="{BB962C8B-B14F-4D97-AF65-F5344CB8AC3E}">
        <p14:creationId xmlns:p14="http://schemas.microsoft.com/office/powerpoint/2010/main" val="15430840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C6CAE7C-5731-5F4E-8040-267D463FC9FE}"/>
              </a:ext>
            </a:extLst>
          </p:cNvPr>
          <p:cNvSpPr>
            <a:spLocks noGrp="1"/>
          </p:cNvSpPr>
          <p:nvPr>
            <p:ph type="title"/>
          </p:nvPr>
        </p:nvSpPr>
        <p:spPr>
          <a:xfrm>
            <a:off x="1295400" y="935831"/>
            <a:ext cx="9601200" cy="1485900"/>
          </a:xfrm>
        </p:spPr>
        <p:txBody>
          <a:bodyPr>
            <a:normAutofit/>
          </a:bodyPr>
          <a:lstStyle/>
          <a:p>
            <a:r>
              <a:rPr lang="en-GB" sz="2800" b="1" dirty="0"/>
              <a:t>Table of context:</a:t>
            </a:r>
            <a:br>
              <a:rPr lang="en-GB" sz="2800" b="1" dirty="0"/>
            </a:br>
            <a:endParaRPr lang="en-US" sz="2800" b="1" dirty="0"/>
          </a:p>
        </p:txBody>
      </p:sp>
      <p:sp>
        <p:nvSpPr>
          <p:cNvPr id="3" name="Content Placeholder 2">
            <a:extLst>
              <a:ext uri="{FF2B5EF4-FFF2-40B4-BE49-F238E27FC236}">
                <a16:creationId xmlns:a16="http://schemas.microsoft.com/office/drawing/2014/main" xmlns="" id="{5733EB59-8391-473F-74E6-51CA5DC1F95F}"/>
              </a:ext>
            </a:extLst>
          </p:cNvPr>
          <p:cNvSpPr>
            <a:spLocks noGrp="1"/>
          </p:cNvSpPr>
          <p:nvPr>
            <p:ph idx="1"/>
          </p:nvPr>
        </p:nvSpPr>
        <p:spPr>
          <a:xfrm>
            <a:off x="1062037" y="1357313"/>
            <a:ext cx="9601200" cy="3581400"/>
          </a:xfrm>
        </p:spPr>
        <p:txBody>
          <a:bodyPr/>
          <a:lstStyle/>
          <a:p>
            <a:r>
              <a:rPr lang="en-GB" dirty="0"/>
              <a:t>Introduction</a:t>
            </a:r>
          </a:p>
          <a:p>
            <a:r>
              <a:rPr lang="en-GB" dirty="0"/>
              <a:t>Background </a:t>
            </a:r>
          </a:p>
          <a:p>
            <a:r>
              <a:rPr lang="en-GB" dirty="0"/>
              <a:t>Insights</a:t>
            </a:r>
          </a:p>
          <a:p>
            <a:r>
              <a:rPr lang="en-GB" dirty="0"/>
              <a:t>Pozitive and Negative impacts</a:t>
            </a:r>
          </a:p>
          <a:p>
            <a:r>
              <a:rPr lang="en-GB" dirty="0"/>
              <a:t>Conclusion </a:t>
            </a:r>
            <a:endParaRPr lang="en-US" dirty="0"/>
          </a:p>
        </p:txBody>
      </p:sp>
    </p:spTree>
    <p:extLst>
      <p:ext uri="{BB962C8B-B14F-4D97-AF65-F5344CB8AC3E}">
        <p14:creationId xmlns:p14="http://schemas.microsoft.com/office/powerpoint/2010/main" val="42295718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4CAEC8F7-7098-95AD-368C-86BADBC1DFCE}"/>
              </a:ext>
            </a:extLst>
          </p:cNvPr>
          <p:cNvSpPr>
            <a:spLocks noGrp="1"/>
          </p:cNvSpPr>
          <p:nvPr>
            <p:ph idx="1"/>
          </p:nvPr>
        </p:nvSpPr>
        <p:spPr>
          <a:xfrm>
            <a:off x="1574006" y="845343"/>
            <a:ext cx="9601200" cy="5167313"/>
          </a:xfrm>
        </p:spPr>
        <p:txBody>
          <a:bodyPr>
            <a:normAutofit/>
          </a:bodyPr>
          <a:lstStyle/>
          <a:p>
            <a:r>
              <a:rPr lang="en-GB" sz="2400" dirty="0">
                <a:effectLst/>
              </a:rPr>
              <a:t>Netflix is an American subscription streaming service and production company based in Los Gatos, California. Founded on August 29, 1997 by Reed Hastings and Marc Randolph in Scotts Valley, California, it offers a film and television series library through distribution deals as well as its own productions, known as Netflix Originals.</a:t>
            </a:r>
            <a:endParaRPr lang="en-US" sz="2400" dirty="0"/>
          </a:p>
        </p:txBody>
      </p:sp>
      <p:pic>
        <p:nvPicPr>
          <p:cNvPr id="5" name="Picture 5">
            <a:extLst>
              <a:ext uri="{FF2B5EF4-FFF2-40B4-BE49-F238E27FC236}">
                <a16:creationId xmlns:a16="http://schemas.microsoft.com/office/drawing/2014/main" xmlns="" id="{C8C02EAF-7E83-1FF0-2289-118CFE92DDEF}"/>
              </a:ext>
            </a:extLst>
          </p:cNvPr>
          <p:cNvPicPr>
            <a:picLocks noChangeAspect="1"/>
          </p:cNvPicPr>
          <p:nvPr/>
        </p:nvPicPr>
        <p:blipFill>
          <a:blip r:embed="rId2"/>
          <a:stretch>
            <a:fillRect/>
          </a:stretch>
        </p:blipFill>
        <p:spPr>
          <a:xfrm>
            <a:off x="8213335" y="2958042"/>
            <a:ext cx="2686837" cy="3420138"/>
          </a:xfrm>
          <a:prstGeom prst="rect">
            <a:avLst/>
          </a:prstGeom>
        </p:spPr>
      </p:pic>
    </p:spTree>
    <p:extLst>
      <p:ext uri="{BB962C8B-B14F-4D97-AF65-F5344CB8AC3E}">
        <p14:creationId xmlns:p14="http://schemas.microsoft.com/office/powerpoint/2010/main" val="12088687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910E1475-79B1-B242-1942-5ED658707701}"/>
              </a:ext>
            </a:extLst>
          </p:cNvPr>
          <p:cNvSpPr>
            <a:spLocks noGrp="1"/>
          </p:cNvSpPr>
          <p:nvPr>
            <p:ph idx="1"/>
          </p:nvPr>
        </p:nvSpPr>
        <p:spPr>
          <a:xfrm>
            <a:off x="1466850" y="773906"/>
            <a:ext cx="9601200" cy="3581400"/>
          </a:xfrm>
        </p:spPr>
        <p:txBody>
          <a:bodyPr/>
          <a:lstStyle/>
          <a:p>
            <a:r>
              <a:rPr lang="en-GB" dirty="0">
                <a:effectLst/>
              </a:rPr>
              <a:t>Initially, Netflix offered a per-rental model for each DVD but introduced a monthly subscription concept in September 1999.</a:t>
            </a:r>
            <a:r>
              <a:rPr lang="en-GB" dirty="0"/>
              <a:t/>
            </a:r>
            <a:br>
              <a:rPr lang="en-GB" dirty="0"/>
            </a:br>
            <a:endParaRPr lang="en-GB" dirty="0"/>
          </a:p>
          <a:p>
            <a:r>
              <a:rPr lang="en-GB" dirty="0">
                <a:effectLst/>
              </a:rPr>
              <a:t>The per-rental model was dropped by early 2000, allowing the company to focus on the business model of flat-fee unlimited rentals without due dates, late fees, shipping and handling fees, or per-title rental fees.</a:t>
            </a:r>
            <a:endParaRPr lang="en-US" dirty="0"/>
          </a:p>
        </p:txBody>
      </p:sp>
      <p:pic>
        <p:nvPicPr>
          <p:cNvPr id="4" name="Picture 4">
            <a:extLst>
              <a:ext uri="{FF2B5EF4-FFF2-40B4-BE49-F238E27FC236}">
                <a16:creationId xmlns:a16="http://schemas.microsoft.com/office/drawing/2014/main" xmlns="" id="{6E5F9DE5-1537-8807-0E0E-5E0001A4535B}"/>
              </a:ext>
            </a:extLst>
          </p:cNvPr>
          <p:cNvPicPr>
            <a:picLocks noChangeAspect="1"/>
          </p:cNvPicPr>
          <p:nvPr/>
        </p:nvPicPr>
        <p:blipFill>
          <a:blip r:embed="rId2"/>
          <a:stretch>
            <a:fillRect/>
          </a:stretch>
        </p:blipFill>
        <p:spPr>
          <a:xfrm>
            <a:off x="6096000" y="2904463"/>
            <a:ext cx="4006453" cy="3547181"/>
          </a:xfrm>
          <a:prstGeom prst="rect">
            <a:avLst/>
          </a:prstGeom>
        </p:spPr>
      </p:pic>
    </p:spTree>
    <p:extLst>
      <p:ext uri="{BB962C8B-B14F-4D97-AF65-F5344CB8AC3E}">
        <p14:creationId xmlns:p14="http://schemas.microsoft.com/office/powerpoint/2010/main" val="32068587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9ECDC52F-A79A-2537-FD4A-7E5FE1D2336F}"/>
              </a:ext>
            </a:extLst>
          </p:cNvPr>
          <p:cNvSpPr>
            <a:spLocks noGrp="1"/>
          </p:cNvSpPr>
          <p:nvPr>
            <p:ph idx="1"/>
          </p:nvPr>
        </p:nvSpPr>
        <p:spPr>
          <a:xfrm>
            <a:off x="1735931" y="1095376"/>
            <a:ext cx="9601200" cy="3581400"/>
          </a:xfrm>
        </p:spPr>
        <p:txBody>
          <a:bodyPr/>
          <a:lstStyle/>
          <a:p>
            <a:r>
              <a:rPr lang="en-GB" dirty="0">
                <a:effectLst/>
              </a:rPr>
              <a:t>Netflix uses artificial intelligence and machine learning to predict which images best engage which viewers as they scroll through the company's many thousands of titles.</a:t>
            </a:r>
          </a:p>
          <a:p>
            <a:r>
              <a:rPr lang="en-GB" dirty="0">
                <a:effectLst/>
              </a:rPr>
              <a:t>It is one of the best ways Netflix is utilizing Artificial Intelligence effectively in 2022.</a:t>
            </a:r>
            <a:endParaRPr lang="en-US" dirty="0"/>
          </a:p>
        </p:txBody>
      </p:sp>
      <p:pic>
        <p:nvPicPr>
          <p:cNvPr id="4" name="Picture 4">
            <a:extLst>
              <a:ext uri="{FF2B5EF4-FFF2-40B4-BE49-F238E27FC236}">
                <a16:creationId xmlns:a16="http://schemas.microsoft.com/office/drawing/2014/main" xmlns="" id="{63650A1B-F041-C967-2754-A8070C8DC891}"/>
              </a:ext>
            </a:extLst>
          </p:cNvPr>
          <p:cNvPicPr>
            <a:picLocks noChangeAspect="1"/>
          </p:cNvPicPr>
          <p:nvPr/>
        </p:nvPicPr>
        <p:blipFill>
          <a:blip r:embed="rId2"/>
          <a:stretch>
            <a:fillRect/>
          </a:stretch>
        </p:blipFill>
        <p:spPr>
          <a:xfrm>
            <a:off x="5691187" y="2886076"/>
            <a:ext cx="4218781" cy="2594460"/>
          </a:xfrm>
          <a:prstGeom prst="rect">
            <a:avLst/>
          </a:prstGeom>
        </p:spPr>
      </p:pic>
    </p:spTree>
    <p:extLst>
      <p:ext uri="{BB962C8B-B14F-4D97-AF65-F5344CB8AC3E}">
        <p14:creationId xmlns:p14="http://schemas.microsoft.com/office/powerpoint/2010/main" val="30480028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C9F575A6-6342-06F6-1B67-115DE7FAE684}"/>
              </a:ext>
            </a:extLst>
          </p:cNvPr>
          <p:cNvSpPr>
            <a:spLocks noGrp="1"/>
          </p:cNvSpPr>
          <p:nvPr>
            <p:ph idx="1"/>
          </p:nvPr>
        </p:nvSpPr>
        <p:spPr>
          <a:xfrm>
            <a:off x="1526381" y="1095375"/>
            <a:ext cx="9601200" cy="3581400"/>
          </a:xfrm>
        </p:spPr>
        <p:txBody>
          <a:bodyPr/>
          <a:lstStyle/>
          <a:p>
            <a:r>
              <a:rPr lang="en-US" dirty="0" smtClean="0">
                <a:hlinkClick r:id="rId2"/>
              </a:rPr>
              <a:t>https://youtu.be/HkoYzhD0trI</a:t>
            </a:r>
            <a:endParaRPr lang="en-US" dirty="0"/>
          </a:p>
        </p:txBody>
      </p:sp>
    </p:spTree>
    <p:extLst>
      <p:ext uri="{BB962C8B-B14F-4D97-AF65-F5344CB8AC3E}">
        <p14:creationId xmlns:p14="http://schemas.microsoft.com/office/powerpoint/2010/main" val="35371507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FD4FACC-86CE-7223-6FA5-AD16B4E53D19}"/>
              </a:ext>
            </a:extLst>
          </p:cNvPr>
          <p:cNvSpPr>
            <a:spLocks noGrp="1"/>
          </p:cNvSpPr>
          <p:nvPr>
            <p:ph type="title"/>
          </p:nvPr>
        </p:nvSpPr>
        <p:spPr/>
        <p:txBody>
          <a:bodyPr/>
          <a:lstStyle/>
          <a:p>
            <a:r>
              <a:rPr lang="en-GB" dirty="0"/>
              <a:t>Pozitive impacts: </a:t>
            </a:r>
            <a:endParaRPr lang="en-US" dirty="0"/>
          </a:p>
        </p:txBody>
      </p:sp>
      <p:sp>
        <p:nvSpPr>
          <p:cNvPr id="3" name="Content Placeholder 2">
            <a:extLst>
              <a:ext uri="{FF2B5EF4-FFF2-40B4-BE49-F238E27FC236}">
                <a16:creationId xmlns:a16="http://schemas.microsoft.com/office/drawing/2014/main" xmlns="" id="{39932ECD-9D01-1200-45D3-F562A9747AAF}"/>
              </a:ext>
            </a:extLst>
          </p:cNvPr>
          <p:cNvSpPr>
            <a:spLocks noGrp="1"/>
          </p:cNvSpPr>
          <p:nvPr>
            <p:ph idx="1"/>
          </p:nvPr>
        </p:nvSpPr>
        <p:spPr>
          <a:xfrm>
            <a:off x="1371600" y="1428750"/>
            <a:ext cx="3593306" cy="3581400"/>
          </a:xfrm>
        </p:spPr>
        <p:txBody>
          <a:bodyPr/>
          <a:lstStyle/>
          <a:p>
            <a:r>
              <a:rPr lang="en-GB" dirty="0"/>
              <a:t>Entertainment </a:t>
            </a:r>
          </a:p>
          <a:p>
            <a:r>
              <a:rPr lang="en-GB" dirty="0"/>
              <a:t>Study</a:t>
            </a:r>
          </a:p>
          <a:p>
            <a:r>
              <a:rPr lang="en-GB" dirty="0"/>
              <a:t>Activities </a:t>
            </a:r>
          </a:p>
          <a:p>
            <a:endParaRPr lang="en-GB" dirty="0"/>
          </a:p>
        </p:txBody>
      </p:sp>
      <p:sp>
        <p:nvSpPr>
          <p:cNvPr id="5" name="TextBox 4">
            <a:extLst>
              <a:ext uri="{FF2B5EF4-FFF2-40B4-BE49-F238E27FC236}">
                <a16:creationId xmlns:a16="http://schemas.microsoft.com/office/drawing/2014/main" xmlns="" id="{D6826E14-850E-B604-88AB-FC193CDEDD58}"/>
              </a:ext>
            </a:extLst>
          </p:cNvPr>
          <p:cNvSpPr txBox="1"/>
          <p:nvPr/>
        </p:nvSpPr>
        <p:spPr>
          <a:xfrm>
            <a:off x="5661193" y="3881438"/>
            <a:ext cx="5871179" cy="2000548"/>
          </a:xfrm>
          <a:prstGeom prst="rect">
            <a:avLst/>
          </a:prstGeom>
          <a:noFill/>
        </p:spPr>
        <p:txBody>
          <a:bodyPr wrap="square">
            <a:spAutoFit/>
          </a:bodyPr>
          <a:lstStyle/>
          <a:p>
            <a:r>
              <a:rPr lang="en-GB" sz="4400" dirty="0"/>
              <a:t>Negative impacts</a:t>
            </a:r>
            <a:r>
              <a:rPr lang="en-GB" dirty="0"/>
              <a:t> </a:t>
            </a:r>
            <a:r>
              <a:rPr lang="en-GB" sz="4400" dirty="0"/>
              <a:t>:</a:t>
            </a:r>
          </a:p>
          <a:p>
            <a:pPr marL="285750" indent="-285750">
              <a:buFont typeface="Arial" panose="020B0604020202020204" pitchFamily="34" charset="0"/>
              <a:buChar char="•"/>
            </a:pPr>
            <a:r>
              <a:rPr lang="en-GB" sz="2000" dirty="0"/>
              <a:t>Mental Disseases</a:t>
            </a:r>
          </a:p>
          <a:p>
            <a:pPr marL="285750" indent="-285750">
              <a:buFont typeface="Arial" panose="020B0604020202020204" pitchFamily="34" charset="0"/>
              <a:buChar char="•"/>
            </a:pPr>
            <a:r>
              <a:rPr lang="en-GB" sz="2000" dirty="0"/>
              <a:t>Distract attention on learning for students </a:t>
            </a:r>
          </a:p>
          <a:p>
            <a:pPr marL="285750" indent="-285750">
              <a:buFont typeface="Arial" panose="020B0604020202020204" pitchFamily="34" charset="0"/>
              <a:buChar char="•"/>
            </a:pPr>
            <a:r>
              <a:rPr lang="en-GB" sz="2000" dirty="0"/>
              <a:t>Lack of sleep</a:t>
            </a:r>
          </a:p>
          <a:p>
            <a:pPr marL="285750" indent="-285750">
              <a:buFont typeface="Arial" panose="020B0604020202020204" pitchFamily="34" charset="0"/>
              <a:buChar char="•"/>
            </a:pPr>
            <a:r>
              <a:rPr lang="en-GB" sz="2000" dirty="0"/>
              <a:t>Not all of people know how to use it</a:t>
            </a:r>
            <a:endParaRPr lang="en-US" sz="2000" dirty="0"/>
          </a:p>
        </p:txBody>
      </p:sp>
    </p:spTree>
    <p:extLst>
      <p:ext uri="{BB962C8B-B14F-4D97-AF65-F5344CB8AC3E}">
        <p14:creationId xmlns:p14="http://schemas.microsoft.com/office/powerpoint/2010/main" val="41004408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F8270A38-C6E8-9D11-0FA5-B549DEC1DFCD}"/>
              </a:ext>
            </a:extLst>
          </p:cNvPr>
          <p:cNvSpPr>
            <a:spLocks noGrp="1"/>
          </p:cNvSpPr>
          <p:nvPr>
            <p:ph idx="1"/>
          </p:nvPr>
        </p:nvSpPr>
        <p:spPr>
          <a:xfrm>
            <a:off x="1562100" y="1226343"/>
            <a:ext cx="9601200" cy="3581400"/>
          </a:xfrm>
        </p:spPr>
        <p:txBody>
          <a:bodyPr/>
          <a:lstStyle/>
          <a:p>
            <a:pPr marL="0" indent="0">
              <a:buNone/>
            </a:pPr>
            <a:r>
              <a:rPr lang="en-GB" dirty="0">
                <a:effectLst/>
              </a:rPr>
              <a:t>Netflix is a subscription-based streaming service that allows our members to watch TV shows and movies without commercials on an internet-connected device. You can also download TV shows and movies to your iOS, Android, or Windows 10 device and watch without an internet connection.</a:t>
            </a:r>
            <a:endParaRPr lang="en-US" dirty="0"/>
          </a:p>
        </p:txBody>
      </p:sp>
    </p:spTree>
    <p:extLst>
      <p:ext uri="{BB962C8B-B14F-4D97-AF65-F5344CB8AC3E}">
        <p14:creationId xmlns:p14="http://schemas.microsoft.com/office/powerpoint/2010/main" val="1215609277"/>
      </p:ext>
    </p:extLst>
  </p:cSld>
  <p:clrMapOvr>
    <a:masterClrMapping/>
  </p:clrMapOvr>
</p:sld>
</file>

<file path=ppt/theme/theme1.xml><?xml version="1.0" encoding="utf-8"?>
<a:theme xmlns:a="http://schemas.openxmlformats.org/drawingml/2006/main" name="TF10001025">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10001025" id="{F9915BBD-9749-466F-995C-8C8D6A938EC0}" vid="{CF1D1A65-FC75-42D2-B7EF-D2991382DC6F}"/>
    </a:ext>
  </a:extLst>
</a:theme>
</file>

<file path=docProps/app.xml><?xml version="1.0" encoding="utf-8"?>
<Properties xmlns="http://schemas.openxmlformats.org/officeDocument/2006/extended-properties" xmlns:vt="http://schemas.openxmlformats.org/officeDocument/2006/docPropsVTypes">
  <TotalTime>0</TotalTime>
  <Words>116</Words>
  <Application>Microsoft Office PowerPoint</Application>
  <PresentationFormat>Widescreen</PresentationFormat>
  <Paragraphs>24</Paragraphs>
  <Slides>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8</vt:i4>
      </vt:variant>
    </vt:vector>
  </HeadingPairs>
  <TitlesOfParts>
    <vt:vector size="11" baseType="lpstr">
      <vt:lpstr>Arial</vt:lpstr>
      <vt:lpstr>Franklin Gothic Book</vt:lpstr>
      <vt:lpstr>TF10001025</vt:lpstr>
      <vt:lpstr>PowerPoint Presentation</vt:lpstr>
      <vt:lpstr>Table of context: </vt:lpstr>
      <vt:lpstr>PowerPoint Presentation</vt:lpstr>
      <vt:lpstr>PowerPoint Presentation</vt:lpstr>
      <vt:lpstr>PowerPoint Presentation</vt:lpstr>
      <vt:lpstr>PowerPoint Presentation</vt:lpstr>
      <vt:lpstr>Pozitive impacts: </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Adriana Duman</dc:creator>
  <cp:lastModifiedBy>Adult</cp:lastModifiedBy>
  <cp:revision>4</cp:revision>
  <dcterms:created xsi:type="dcterms:W3CDTF">2022-08-09T22:06:45Z</dcterms:created>
  <dcterms:modified xsi:type="dcterms:W3CDTF">2022-08-19T15:16:46Z</dcterms:modified>
</cp:coreProperties>
</file>