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71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628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144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209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816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75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025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090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325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456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475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6CA4E-0368-492B-B5A1-A2B69E03515B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14953-C7AA-404C-833D-573746AA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931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INFORMATION/RESOURCE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819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ASSIGNMENT 1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Lauren Davies</dc:creator>
  <cp:lastModifiedBy>Lauren Davies</cp:lastModifiedBy>
  <cp:revision>1</cp:revision>
  <dcterms:created xsi:type="dcterms:W3CDTF">2018-06-20T14:02:59Z</dcterms:created>
  <dcterms:modified xsi:type="dcterms:W3CDTF">2018-06-20T14:03:03Z</dcterms:modified>
</cp:coreProperties>
</file>