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C68D6C-E326-766B-BE5A-1C28340B290F}" v="1912" dt="2025-06-18T08:29:52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FBC68D6C-E326-766B-BE5A-1C28340B290F}"/>
    <pc:docChg chg="addSld delSld modSld addMainMaster delMainMaster">
      <pc:chgData name="Rebecca Francis-Davies" userId="S::r.francis-davies@uwtsd.ac.uk::caf69e2c-2198-47a4-8268-c57958bd4ca9" providerId="AD" clId="Web-{FBC68D6C-E326-766B-BE5A-1C28340B290F}" dt="2025-06-18T08:29:52.802" v="1912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FBC68D6C-E326-766B-BE5A-1C28340B290F}" dt="2025-06-18T07:31:35.704" v="19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FBC68D6C-E326-766B-BE5A-1C28340B290F}" dt="2025-06-18T07:31:35.704" v="1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7:31:35.704" v="1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31:35.704" v="19"/>
          <ac:spMkLst>
            <pc:docMk/>
            <pc:sldMk cId="109857222" sldId="256"/>
            <ac:spMk id="9" creationId="{6E448DB1-4196-18A6-15DA-C72635C1B11E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31:35.704" v="19"/>
          <ac:spMkLst>
            <pc:docMk/>
            <pc:sldMk cId="109857222" sldId="256"/>
            <ac:spMk id="11" creationId="{B7D064F0-6D2A-219C-C000-14ABD99ECEE9}"/>
          </ac:spMkLst>
        </pc:spChg>
        <pc:picChg chg="add">
          <ac:chgData name="Rebecca Francis-Davies" userId="S::r.francis-davies@uwtsd.ac.uk::caf69e2c-2198-47a4-8268-c57958bd4ca9" providerId="AD" clId="Web-{FBC68D6C-E326-766B-BE5A-1C28340B290F}" dt="2025-06-18T07:31:35.704" v="19"/>
          <ac:picMkLst>
            <pc:docMk/>
            <pc:sldMk cId="109857222" sldId="256"/>
            <ac:picMk id="4" creationId="{EFB0AD87-734E-AEF0-E6B3-6DB52C57029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7:33:07.476" v="93"/>
        <pc:sldMkLst>
          <pc:docMk/>
          <pc:sldMk cId="3587039017" sldId="257"/>
        </pc:sldMkLst>
        <pc:spChg chg="mod">
          <ac:chgData name="Rebecca Francis-Davies" userId="S::r.francis-davies@uwtsd.ac.uk::caf69e2c-2198-47a4-8268-c57958bd4ca9" providerId="AD" clId="Web-{FBC68D6C-E326-766B-BE5A-1C28340B290F}" dt="2025-06-18T07:33:07.476" v="93"/>
          <ac:spMkLst>
            <pc:docMk/>
            <pc:sldMk cId="3587039017" sldId="257"/>
            <ac:spMk id="2" creationId="{2A1938DE-392D-EF7A-BF71-D192167D32FC}"/>
          </ac:spMkLst>
        </pc:spChg>
        <pc:spChg chg="del mod">
          <ac:chgData name="Rebecca Francis-Davies" userId="S::r.francis-davies@uwtsd.ac.uk::caf69e2c-2198-47a4-8268-c57958bd4ca9" providerId="AD" clId="Web-{FBC68D6C-E326-766B-BE5A-1C28340B290F}" dt="2025-06-18T07:33:07.476" v="93"/>
          <ac:spMkLst>
            <pc:docMk/>
            <pc:sldMk cId="3587039017" sldId="257"/>
            <ac:spMk id="3" creationId="{369EF033-2596-B4EB-EB1C-06270A7B37C9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33:07.476" v="93"/>
          <ac:spMkLst>
            <pc:docMk/>
            <pc:sldMk cId="3587039017" sldId="25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FBC68D6C-E326-766B-BE5A-1C28340B290F}" dt="2025-06-18T07:33:07.476" v="93"/>
          <ac:graphicFrameMkLst>
            <pc:docMk/>
            <pc:sldMk cId="3587039017" sldId="257"/>
            <ac:graphicFrameMk id="5" creationId="{17CAAB94-DB7A-0B8F-017F-A45C1A952B09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FBC68D6C-E326-766B-BE5A-1C28340B290F}" dt="2025-06-18T07:35:37.908" v="221"/>
        <pc:sldMkLst>
          <pc:docMk/>
          <pc:sldMk cId="1661487801" sldId="258"/>
        </pc:sldMkLst>
        <pc:spChg chg="mod">
          <ac:chgData name="Rebecca Francis-Davies" userId="S::r.francis-davies@uwtsd.ac.uk::caf69e2c-2198-47a4-8268-c57958bd4ca9" providerId="AD" clId="Web-{FBC68D6C-E326-766B-BE5A-1C28340B290F}" dt="2025-06-18T07:35:37.908" v="221"/>
          <ac:spMkLst>
            <pc:docMk/>
            <pc:sldMk cId="1661487801" sldId="258"/>
            <ac:spMk id="2" creationId="{BE41CF69-2164-7C25-EF8C-BF1FF67BFC7E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7:35:37.908" v="221"/>
          <ac:spMkLst>
            <pc:docMk/>
            <pc:sldMk cId="1661487801" sldId="258"/>
            <ac:spMk id="3" creationId="{DEDC5279-0043-7D61-6B55-79C3A1AAAA01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35:37.908" v="221"/>
          <ac:spMkLst>
            <pc:docMk/>
            <pc:sldMk cId="1661487801" sldId="258"/>
            <ac:spMk id="10" creationId="{37B65277-82C6-6D08-6DCA-4A7DCC3B7136}"/>
          </ac:spMkLst>
        </pc:spChg>
        <pc:picChg chg="add">
          <ac:chgData name="Rebecca Francis-Davies" userId="S::r.francis-davies@uwtsd.ac.uk::caf69e2c-2198-47a4-8268-c57958bd4ca9" providerId="AD" clId="Web-{FBC68D6C-E326-766B-BE5A-1C28340B290F}" dt="2025-06-18T07:35:37.908" v="221"/>
          <ac:picMkLst>
            <pc:docMk/>
            <pc:sldMk cId="1661487801" sldId="258"/>
            <ac:picMk id="7" creationId="{488560E9-25FE-5493-78B8-77AB8213C073}"/>
          </ac:picMkLst>
        </pc:picChg>
      </pc:sldChg>
      <pc:sldChg chg="addSp modSp new mod setBg">
        <pc:chgData name="Rebecca Francis-Davies" userId="S::r.francis-davies@uwtsd.ac.uk::caf69e2c-2198-47a4-8268-c57958bd4ca9" providerId="AD" clId="Web-{FBC68D6C-E326-766B-BE5A-1C28340B290F}" dt="2025-06-18T07:38:00.777" v="298"/>
        <pc:sldMkLst>
          <pc:docMk/>
          <pc:sldMk cId="1072527598" sldId="259"/>
        </pc:sldMkLst>
        <pc:spChg chg="mod">
          <ac:chgData name="Rebecca Francis-Davies" userId="S::r.francis-davies@uwtsd.ac.uk::caf69e2c-2198-47a4-8268-c57958bd4ca9" providerId="AD" clId="Web-{FBC68D6C-E326-766B-BE5A-1C28340B290F}" dt="2025-06-18T07:38:00.777" v="298"/>
          <ac:spMkLst>
            <pc:docMk/>
            <pc:sldMk cId="1072527598" sldId="259"/>
            <ac:spMk id="2" creationId="{CD4D67F3-BFB0-A609-3D16-90E830C51F03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7:38:00.777" v="298"/>
          <ac:spMkLst>
            <pc:docMk/>
            <pc:sldMk cId="1072527598" sldId="259"/>
            <ac:spMk id="3" creationId="{3DFDD08C-1299-695C-8914-5D3662220C82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38:00.777" v="298"/>
          <ac:spMkLst>
            <pc:docMk/>
            <pc:sldMk cId="1072527598" sldId="259"/>
            <ac:spMk id="8" creationId="{20E7A827-4DD7-8A5A-4519-32BDA5CDBA31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38:00.777" v="298"/>
          <ac:spMkLst>
            <pc:docMk/>
            <pc:sldMk cId="1072527598" sldId="259"/>
            <ac:spMk id="10" creationId="{1A75348D-3376-10BB-E89D-A72720D88A92}"/>
          </ac:spMkLst>
        </pc:spChg>
      </pc:sldChg>
      <pc:sldChg chg="addSp modSp new mod setBg">
        <pc:chgData name="Rebecca Francis-Davies" userId="S::r.francis-davies@uwtsd.ac.uk::caf69e2c-2198-47a4-8268-c57958bd4ca9" providerId="AD" clId="Web-{FBC68D6C-E326-766B-BE5A-1C28340B290F}" dt="2025-06-18T07:40:04.317" v="358"/>
        <pc:sldMkLst>
          <pc:docMk/>
          <pc:sldMk cId="3427422793" sldId="260"/>
        </pc:sldMkLst>
        <pc:spChg chg="mod">
          <ac:chgData name="Rebecca Francis-Davies" userId="S::r.francis-davies@uwtsd.ac.uk::caf69e2c-2198-47a4-8268-c57958bd4ca9" providerId="AD" clId="Web-{FBC68D6C-E326-766B-BE5A-1C28340B290F}" dt="2025-06-18T07:40:04.317" v="358"/>
          <ac:spMkLst>
            <pc:docMk/>
            <pc:sldMk cId="3427422793" sldId="260"/>
            <ac:spMk id="2" creationId="{B7B49DA3-64CA-5F6E-9368-12F1DB190276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7:40:04.317" v="358"/>
          <ac:spMkLst>
            <pc:docMk/>
            <pc:sldMk cId="3427422793" sldId="260"/>
            <ac:spMk id="3" creationId="{AB5B3D81-548C-3477-EBFE-D9EC4879E4ED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40:04.317" v="358"/>
          <ac:spMkLst>
            <pc:docMk/>
            <pc:sldMk cId="3427422793" sldId="260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FBC68D6C-E326-766B-BE5A-1C28340B290F}" dt="2025-06-18T07:40:04.317" v="358"/>
          <ac:picMkLst>
            <pc:docMk/>
            <pc:sldMk cId="3427422793" sldId="260"/>
            <ac:picMk id="5" creationId="{2F8FA85D-0BC3-5AE0-5071-6060DBED369B}"/>
          </ac:picMkLst>
        </pc:picChg>
      </pc:sldChg>
      <pc:sldChg chg="addSp modSp new mod setBg">
        <pc:chgData name="Rebecca Francis-Davies" userId="S::r.francis-davies@uwtsd.ac.uk::caf69e2c-2198-47a4-8268-c57958bd4ca9" providerId="AD" clId="Web-{FBC68D6C-E326-766B-BE5A-1C28340B290F}" dt="2025-06-18T07:41:32.214" v="418"/>
        <pc:sldMkLst>
          <pc:docMk/>
          <pc:sldMk cId="2059870638" sldId="261"/>
        </pc:sldMkLst>
        <pc:spChg chg="mod">
          <ac:chgData name="Rebecca Francis-Davies" userId="S::r.francis-davies@uwtsd.ac.uk::caf69e2c-2198-47a4-8268-c57958bd4ca9" providerId="AD" clId="Web-{FBC68D6C-E326-766B-BE5A-1C28340B290F}" dt="2025-06-18T07:41:32.214" v="418"/>
          <ac:spMkLst>
            <pc:docMk/>
            <pc:sldMk cId="2059870638" sldId="261"/>
            <ac:spMk id="2" creationId="{F3301A3B-6EBA-DC9E-8CCA-8A0A1AA06CB8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7:41:32.214" v="418"/>
          <ac:spMkLst>
            <pc:docMk/>
            <pc:sldMk cId="2059870638" sldId="261"/>
            <ac:spMk id="3" creationId="{EE7DA3D3-42D6-FF7A-964D-6AF81C61649C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41:32.214" v="418"/>
          <ac:spMkLst>
            <pc:docMk/>
            <pc:sldMk cId="2059870638" sldId="261"/>
            <ac:spMk id="10" creationId="{CBB0869A-0BE5-B3E9-F73D-2F3691E4D932}"/>
          </ac:spMkLst>
        </pc:spChg>
        <pc:picChg chg="add">
          <ac:chgData name="Rebecca Francis-Davies" userId="S::r.francis-davies@uwtsd.ac.uk::caf69e2c-2198-47a4-8268-c57958bd4ca9" providerId="AD" clId="Web-{FBC68D6C-E326-766B-BE5A-1C28340B290F}" dt="2025-06-18T07:41:32.214" v="418"/>
          <ac:picMkLst>
            <pc:docMk/>
            <pc:sldMk cId="2059870638" sldId="261"/>
            <ac:picMk id="7" creationId="{03BF2BC7-5468-8AD2-F921-8B9330157EAC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7:44:17.819" v="608"/>
        <pc:sldMkLst>
          <pc:docMk/>
          <pc:sldMk cId="3053795589" sldId="262"/>
        </pc:sldMkLst>
        <pc:spChg chg="mod">
          <ac:chgData name="Rebecca Francis-Davies" userId="S::r.francis-davies@uwtsd.ac.uk::caf69e2c-2198-47a4-8268-c57958bd4ca9" providerId="AD" clId="Web-{FBC68D6C-E326-766B-BE5A-1C28340B290F}" dt="2025-06-18T07:44:17.819" v="608"/>
          <ac:spMkLst>
            <pc:docMk/>
            <pc:sldMk cId="3053795589" sldId="262"/>
            <ac:spMk id="2" creationId="{EB85FC72-6569-8176-2F2D-5F62EED74616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7:44:17.819" v="608"/>
          <ac:spMkLst>
            <pc:docMk/>
            <pc:sldMk cId="3053795589" sldId="262"/>
            <ac:spMk id="3" creationId="{BB23932E-597D-5ED2-3469-4B6FC035F9DB}"/>
          </ac:spMkLst>
        </pc:spChg>
        <pc:spChg chg="add del">
          <ac:chgData name="Rebecca Francis-Davies" userId="S::r.francis-davies@uwtsd.ac.uk::caf69e2c-2198-47a4-8268-c57958bd4ca9" providerId="AD" clId="Web-{FBC68D6C-E326-766B-BE5A-1C28340B290F}" dt="2025-06-18T07:44:17.803" v="607"/>
          <ac:spMkLst>
            <pc:docMk/>
            <pc:sldMk cId="3053795589" sldId="262"/>
            <ac:spMk id="9" creationId="{2961259D-605E-E200-FF9F-7C8C71D7C8E4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7:44:17.819" v="608"/>
          <ac:spMkLst>
            <pc:docMk/>
            <pc:sldMk cId="3053795589" sldId="262"/>
            <ac:spMk id="11" creationId="{92CC1E4F-F1F0-B945-BE50-C72A7103E8AC}"/>
          </ac:spMkLst>
        </pc:spChg>
        <pc:picChg chg="add del">
          <ac:chgData name="Rebecca Francis-Davies" userId="S::r.francis-davies@uwtsd.ac.uk::caf69e2c-2198-47a4-8268-c57958bd4ca9" providerId="AD" clId="Web-{FBC68D6C-E326-766B-BE5A-1C28340B290F}" dt="2025-06-18T07:44:17.803" v="607"/>
          <ac:picMkLst>
            <pc:docMk/>
            <pc:sldMk cId="3053795589" sldId="262"/>
            <ac:picMk id="5" creationId="{0D6521BA-FB5D-7532-A849-CF7262149996}"/>
          </ac:picMkLst>
        </pc:picChg>
        <pc:picChg chg="add">
          <ac:chgData name="Rebecca Francis-Davies" userId="S::r.francis-davies@uwtsd.ac.uk::caf69e2c-2198-47a4-8268-c57958bd4ca9" providerId="AD" clId="Web-{FBC68D6C-E326-766B-BE5A-1C28340B290F}" dt="2025-06-18T07:44:17.819" v="608"/>
          <ac:picMkLst>
            <pc:docMk/>
            <pc:sldMk cId="3053795589" sldId="262"/>
            <ac:picMk id="12" creationId="{F2291F1F-964F-A2C2-C417-7186CDC07A16}"/>
          </ac:picMkLst>
        </pc:picChg>
      </pc:sldChg>
      <pc:sldChg chg="addSp modSp new">
        <pc:chgData name="Rebecca Francis-Davies" userId="S::r.francis-davies@uwtsd.ac.uk::caf69e2c-2198-47a4-8268-c57958bd4ca9" providerId="AD" clId="Web-{FBC68D6C-E326-766B-BE5A-1C28340B290F}" dt="2025-06-18T07:51:18.769" v="676" actId="1076"/>
        <pc:sldMkLst>
          <pc:docMk/>
          <pc:sldMk cId="3543817922" sldId="263"/>
        </pc:sldMkLst>
        <pc:spChg chg="mod">
          <ac:chgData name="Rebecca Francis-Davies" userId="S::r.francis-davies@uwtsd.ac.uk::caf69e2c-2198-47a4-8268-c57958bd4ca9" providerId="AD" clId="Web-{FBC68D6C-E326-766B-BE5A-1C28340B290F}" dt="2025-06-18T07:44:52.774" v="615" actId="20577"/>
          <ac:spMkLst>
            <pc:docMk/>
            <pc:sldMk cId="3543817922" sldId="263"/>
            <ac:spMk id="2" creationId="{5CC04804-212C-0FF3-1034-BF73F2D65FD4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7:51:06.893" v="674" actId="20577"/>
          <ac:spMkLst>
            <pc:docMk/>
            <pc:sldMk cId="3543817922" sldId="263"/>
            <ac:spMk id="3" creationId="{BDF99879-B4C6-3051-5F11-7246816A5335}"/>
          </ac:spMkLst>
        </pc:spChg>
        <pc:picChg chg="add mod">
          <ac:chgData name="Rebecca Francis-Davies" userId="S::r.francis-davies@uwtsd.ac.uk::caf69e2c-2198-47a4-8268-c57958bd4ca9" providerId="AD" clId="Web-{FBC68D6C-E326-766B-BE5A-1C28340B290F}" dt="2025-06-18T07:51:18.769" v="676" actId="1076"/>
          <ac:picMkLst>
            <pc:docMk/>
            <pc:sldMk cId="3543817922" sldId="263"/>
            <ac:picMk id="4" creationId="{7E225DD4-E7FB-C4D5-DE96-448CC2EDFF50}"/>
          </ac:picMkLst>
        </pc:picChg>
      </pc:sldChg>
      <pc:sldChg chg="addSp modSp new mod setBg">
        <pc:chgData name="Rebecca Francis-Davies" userId="S::r.francis-davies@uwtsd.ac.uk::caf69e2c-2198-47a4-8268-c57958bd4ca9" providerId="AD" clId="Web-{FBC68D6C-E326-766B-BE5A-1C28340B290F}" dt="2025-06-18T08:03:23.600" v="755"/>
        <pc:sldMkLst>
          <pc:docMk/>
          <pc:sldMk cId="2015707502" sldId="264"/>
        </pc:sldMkLst>
        <pc:spChg chg="mod">
          <ac:chgData name="Rebecca Francis-Davies" userId="S::r.francis-davies@uwtsd.ac.uk::caf69e2c-2198-47a4-8268-c57958bd4ca9" providerId="AD" clId="Web-{FBC68D6C-E326-766B-BE5A-1C28340B290F}" dt="2025-06-18T08:03:23.600" v="755"/>
          <ac:spMkLst>
            <pc:docMk/>
            <pc:sldMk cId="2015707502" sldId="264"/>
            <ac:spMk id="2" creationId="{BBD81446-A407-A7EE-8848-20554C5E6406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8:03:23.600" v="755"/>
          <ac:spMkLst>
            <pc:docMk/>
            <pc:sldMk cId="2015707502" sldId="264"/>
            <ac:spMk id="3" creationId="{CA3BA528-1A6A-DA06-5598-9C04811757EB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03:23.600" v="755"/>
          <ac:spMkLst>
            <pc:docMk/>
            <pc:sldMk cId="2015707502" sldId="264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FBC68D6C-E326-766B-BE5A-1C28340B290F}" dt="2025-06-18T08:03:23.600" v="755"/>
          <ac:picMkLst>
            <pc:docMk/>
            <pc:sldMk cId="2015707502" sldId="264"/>
            <ac:picMk id="5" creationId="{54567CDC-15F2-649F-EAFA-B53740A22F08}"/>
          </ac:picMkLst>
        </pc:picChg>
      </pc:sldChg>
      <pc:sldChg chg="addSp modSp new mod setBg">
        <pc:chgData name="Rebecca Francis-Davies" userId="S::r.francis-davies@uwtsd.ac.uk::caf69e2c-2198-47a4-8268-c57958bd4ca9" providerId="AD" clId="Web-{FBC68D6C-E326-766B-BE5A-1C28340B290F}" dt="2025-06-18T08:05:28.640" v="921"/>
        <pc:sldMkLst>
          <pc:docMk/>
          <pc:sldMk cId="958725651" sldId="265"/>
        </pc:sldMkLst>
        <pc:spChg chg="mod">
          <ac:chgData name="Rebecca Francis-Davies" userId="S::r.francis-davies@uwtsd.ac.uk::caf69e2c-2198-47a4-8268-c57958bd4ca9" providerId="AD" clId="Web-{FBC68D6C-E326-766B-BE5A-1C28340B290F}" dt="2025-06-18T08:05:28.640" v="921"/>
          <ac:spMkLst>
            <pc:docMk/>
            <pc:sldMk cId="958725651" sldId="265"/>
            <ac:spMk id="2" creationId="{F13E95EF-3C59-FF89-F0F3-9439836F7A47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8:05:28.640" v="921"/>
          <ac:spMkLst>
            <pc:docMk/>
            <pc:sldMk cId="958725651" sldId="265"/>
            <ac:spMk id="3" creationId="{2EB33AC0-BDCF-CD65-E8D7-6F8AAFE69212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05:28.640" v="921"/>
          <ac:spMkLst>
            <pc:docMk/>
            <pc:sldMk cId="958725651" sldId="265"/>
            <ac:spMk id="8" creationId="{604B8143-3907-5396-F19C-4EDBFE8DED3F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8:06:21.878" v="969"/>
        <pc:sldMkLst>
          <pc:docMk/>
          <pc:sldMk cId="794994158" sldId="266"/>
        </pc:sldMkLst>
        <pc:spChg chg="mod">
          <ac:chgData name="Rebecca Francis-Davies" userId="S::r.francis-davies@uwtsd.ac.uk::caf69e2c-2198-47a4-8268-c57958bd4ca9" providerId="AD" clId="Web-{FBC68D6C-E326-766B-BE5A-1C28340B290F}" dt="2025-06-18T08:06:21.878" v="969"/>
          <ac:spMkLst>
            <pc:docMk/>
            <pc:sldMk cId="794994158" sldId="266"/>
            <ac:spMk id="2" creationId="{E5D64D30-4C13-B11A-768B-3B1D2D9D2327}"/>
          </ac:spMkLst>
        </pc:spChg>
        <pc:spChg chg="del mod">
          <ac:chgData name="Rebecca Francis-Davies" userId="S::r.francis-davies@uwtsd.ac.uk::caf69e2c-2198-47a4-8268-c57958bd4ca9" providerId="AD" clId="Web-{FBC68D6C-E326-766B-BE5A-1C28340B290F}" dt="2025-06-18T08:06:21.878" v="969"/>
          <ac:spMkLst>
            <pc:docMk/>
            <pc:sldMk cId="794994158" sldId="266"/>
            <ac:spMk id="3" creationId="{810D2AF7-0671-0908-0049-CAF0FFDA6CFC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06:21.878" v="969"/>
          <ac:spMkLst>
            <pc:docMk/>
            <pc:sldMk cId="794994158" sldId="266"/>
            <ac:spMk id="9" creationId="{715B9334-3E03-4CA7-3616-4D3C9DC2C7DE}"/>
          </ac:spMkLst>
        </pc:spChg>
        <pc:graphicFrameChg chg="add">
          <ac:chgData name="Rebecca Francis-Davies" userId="S::r.francis-davies@uwtsd.ac.uk::caf69e2c-2198-47a4-8268-c57958bd4ca9" providerId="AD" clId="Web-{FBC68D6C-E326-766B-BE5A-1C28340B290F}" dt="2025-06-18T08:06:21.878" v="969"/>
          <ac:graphicFrameMkLst>
            <pc:docMk/>
            <pc:sldMk cId="794994158" sldId="266"/>
            <ac:graphicFrameMk id="5" creationId="{1F0186D8-F0BC-FDC1-7222-1A0A90FC3F96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8:08:19.323" v="1157"/>
        <pc:sldMkLst>
          <pc:docMk/>
          <pc:sldMk cId="562888355" sldId="267"/>
        </pc:sldMkLst>
        <pc:spChg chg="mod">
          <ac:chgData name="Rebecca Francis-Davies" userId="S::r.francis-davies@uwtsd.ac.uk::caf69e2c-2198-47a4-8268-c57958bd4ca9" providerId="AD" clId="Web-{FBC68D6C-E326-766B-BE5A-1C28340B290F}" dt="2025-06-18T08:08:19.323" v="1157"/>
          <ac:spMkLst>
            <pc:docMk/>
            <pc:sldMk cId="562888355" sldId="267"/>
            <ac:spMk id="2" creationId="{73E3F794-D93D-5BC4-F8F3-02E973424D5A}"/>
          </ac:spMkLst>
        </pc:spChg>
        <pc:spChg chg="del mod">
          <ac:chgData name="Rebecca Francis-Davies" userId="S::r.francis-davies@uwtsd.ac.uk::caf69e2c-2198-47a4-8268-c57958bd4ca9" providerId="AD" clId="Web-{FBC68D6C-E326-766B-BE5A-1C28340B290F}" dt="2025-06-18T08:08:19.323" v="1157"/>
          <ac:spMkLst>
            <pc:docMk/>
            <pc:sldMk cId="562888355" sldId="267"/>
            <ac:spMk id="3" creationId="{87A00A3B-DDDE-642F-4B6A-92F913CE1B0C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08:19.323" v="1157"/>
          <ac:spMkLst>
            <pc:docMk/>
            <pc:sldMk cId="562888355" sldId="26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FBC68D6C-E326-766B-BE5A-1C28340B290F}" dt="2025-06-18T08:08:19.323" v="1157"/>
          <ac:graphicFrameMkLst>
            <pc:docMk/>
            <pc:sldMk cId="562888355" sldId="267"/>
            <ac:graphicFrameMk id="5" creationId="{5280D69F-D6E3-7000-169A-DA0B2AF3110F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8:10:28.457" v="1310"/>
        <pc:sldMkLst>
          <pc:docMk/>
          <pc:sldMk cId="1260703160" sldId="268"/>
        </pc:sldMkLst>
        <pc:spChg chg="mod">
          <ac:chgData name="Rebecca Francis-Davies" userId="S::r.francis-davies@uwtsd.ac.uk::caf69e2c-2198-47a4-8268-c57958bd4ca9" providerId="AD" clId="Web-{FBC68D6C-E326-766B-BE5A-1C28340B290F}" dt="2025-06-18T08:10:28.457" v="1310"/>
          <ac:spMkLst>
            <pc:docMk/>
            <pc:sldMk cId="1260703160" sldId="268"/>
            <ac:spMk id="2" creationId="{7F1B5F19-FF70-5A06-F7B9-A9FE7545FCA4}"/>
          </ac:spMkLst>
        </pc:spChg>
        <pc:spChg chg="del mod">
          <ac:chgData name="Rebecca Francis-Davies" userId="S::r.francis-davies@uwtsd.ac.uk::caf69e2c-2198-47a4-8268-c57958bd4ca9" providerId="AD" clId="Web-{FBC68D6C-E326-766B-BE5A-1C28340B290F}" dt="2025-06-18T08:10:28.457" v="1310"/>
          <ac:spMkLst>
            <pc:docMk/>
            <pc:sldMk cId="1260703160" sldId="268"/>
            <ac:spMk id="3" creationId="{39E1A84B-13ED-1E09-8582-75EA6E91627F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10:28.457" v="1310"/>
          <ac:spMkLst>
            <pc:docMk/>
            <pc:sldMk cId="1260703160" sldId="268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FBC68D6C-E326-766B-BE5A-1C28340B290F}" dt="2025-06-18T08:10:28.457" v="1310"/>
          <ac:graphicFrameMkLst>
            <pc:docMk/>
            <pc:sldMk cId="1260703160" sldId="268"/>
            <ac:graphicFrameMk id="5" creationId="{58DB2C64-600D-9AED-6D05-FB90A5A23B43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8:15:00.382" v="1562"/>
        <pc:sldMkLst>
          <pc:docMk/>
          <pc:sldMk cId="2547346366" sldId="269"/>
        </pc:sldMkLst>
        <pc:spChg chg="mod">
          <ac:chgData name="Rebecca Francis-Davies" userId="S::r.francis-davies@uwtsd.ac.uk::caf69e2c-2198-47a4-8268-c57958bd4ca9" providerId="AD" clId="Web-{FBC68D6C-E326-766B-BE5A-1C28340B290F}" dt="2025-06-18T08:13:00.858" v="1558"/>
          <ac:spMkLst>
            <pc:docMk/>
            <pc:sldMk cId="2547346366" sldId="269"/>
            <ac:spMk id="2" creationId="{6D6AE4DB-F49E-D960-6301-628D5A185399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8:13:00.858" v="1558"/>
          <ac:spMkLst>
            <pc:docMk/>
            <pc:sldMk cId="2547346366" sldId="269"/>
            <ac:spMk id="3" creationId="{4981DF87-261E-DBAE-40D5-9AA42461CFFB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13:00.858" v="1558"/>
          <ac:spMkLst>
            <pc:docMk/>
            <pc:sldMk cId="2547346366" sldId="269"/>
            <ac:spMk id="9" creationId="{2961259D-605E-E200-FF9F-7C8C71D7C8E4}"/>
          </ac:spMkLst>
        </pc:spChg>
        <pc:picChg chg="add del mod">
          <ac:chgData name="Rebecca Francis-Davies" userId="S::r.francis-davies@uwtsd.ac.uk::caf69e2c-2198-47a4-8268-c57958bd4ca9" providerId="AD" clId="Web-{FBC68D6C-E326-766B-BE5A-1C28340B290F}" dt="2025-06-18T08:15:00.382" v="1562"/>
          <ac:picMkLst>
            <pc:docMk/>
            <pc:sldMk cId="2547346366" sldId="269"/>
            <ac:picMk id="4" creationId="{9E6F87F8-F87E-2C53-3A1A-1059319D5891}"/>
          </ac:picMkLst>
        </pc:picChg>
        <pc:picChg chg="add">
          <ac:chgData name="Rebecca Francis-Davies" userId="S::r.francis-davies@uwtsd.ac.uk::caf69e2c-2198-47a4-8268-c57958bd4ca9" providerId="AD" clId="Web-{FBC68D6C-E326-766B-BE5A-1C28340B290F}" dt="2025-06-18T08:13:00.858" v="1558"/>
          <ac:picMkLst>
            <pc:docMk/>
            <pc:sldMk cId="2547346366" sldId="269"/>
            <ac:picMk id="5" creationId="{7B5E4D32-2D31-78D4-2413-769FB000E1B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8:15:20.790" v="1565"/>
        <pc:sldMkLst>
          <pc:docMk/>
          <pc:sldMk cId="3159707261" sldId="270"/>
        </pc:sldMkLst>
        <pc:spChg chg="del">
          <ac:chgData name="Rebecca Francis-Davies" userId="S::r.francis-davies@uwtsd.ac.uk::caf69e2c-2198-47a4-8268-c57958bd4ca9" providerId="AD" clId="Web-{FBC68D6C-E326-766B-BE5A-1C28340B290F}" dt="2025-06-18T08:15:20.790" v="1565"/>
          <ac:spMkLst>
            <pc:docMk/>
            <pc:sldMk cId="3159707261" sldId="270"/>
            <ac:spMk id="2" creationId="{0C2D1AEF-0FCC-976A-1645-6474E31C8FBC}"/>
          </ac:spMkLst>
        </pc:spChg>
        <pc:spChg chg="del">
          <ac:chgData name="Rebecca Francis-Davies" userId="S::r.francis-davies@uwtsd.ac.uk::caf69e2c-2198-47a4-8268-c57958bd4ca9" providerId="AD" clId="Web-{FBC68D6C-E326-766B-BE5A-1C28340B290F}" dt="2025-06-18T08:15:16.524" v="1564"/>
          <ac:spMkLst>
            <pc:docMk/>
            <pc:sldMk cId="3159707261" sldId="270"/>
            <ac:spMk id="3" creationId="{54FE4A06-4E17-51EE-BDC5-8A0ECE25BC82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15:20.790" v="1565"/>
          <ac:spMkLst>
            <pc:docMk/>
            <pc:sldMk cId="3159707261" sldId="270"/>
            <ac:spMk id="9" creationId="{3D36440C-7C9F-AD70-A0D7-E58EE8D4D96E}"/>
          </ac:spMkLst>
        </pc:spChg>
        <pc:picChg chg="add mod ord">
          <ac:chgData name="Rebecca Francis-Davies" userId="S::r.francis-davies@uwtsd.ac.uk::caf69e2c-2198-47a4-8268-c57958bd4ca9" providerId="AD" clId="Web-{FBC68D6C-E326-766B-BE5A-1C28340B290F}" dt="2025-06-18T08:15:20.790" v="1565"/>
          <ac:picMkLst>
            <pc:docMk/>
            <pc:sldMk cId="3159707261" sldId="270"/>
            <ac:picMk id="4" creationId="{D0D83E74-9CB6-034D-701B-CEA5791C66BE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8:17:37.111" v="1724"/>
        <pc:sldMkLst>
          <pc:docMk/>
          <pc:sldMk cId="3147897142" sldId="271"/>
        </pc:sldMkLst>
        <pc:spChg chg="mod">
          <ac:chgData name="Rebecca Francis-Davies" userId="S::r.francis-davies@uwtsd.ac.uk::caf69e2c-2198-47a4-8268-c57958bd4ca9" providerId="AD" clId="Web-{FBC68D6C-E326-766B-BE5A-1C28340B290F}" dt="2025-06-18T08:17:37.111" v="1724"/>
          <ac:spMkLst>
            <pc:docMk/>
            <pc:sldMk cId="3147897142" sldId="271"/>
            <ac:spMk id="2" creationId="{2C39BF9B-F9DC-DBF3-541D-2A4096C603D1}"/>
          </ac:spMkLst>
        </pc:spChg>
        <pc:spChg chg="del mod">
          <ac:chgData name="Rebecca Francis-Davies" userId="S::r.francis-davies@uwtsd.ac.uk::caf69e2c-2198-47a4-8268-c57958bd4ca9" providerId="AD" clId="Web-{FBC68D6C-E326-766B-BE5A-1C28340B290F}" dt="2025-06-18T08:17:37.111" v="1724"/>
          <ac:spMkLst>
            <pc:docMk/>
            <pc:sldMk cId="3147897142" sldId="271"/>
            <ac:spMk id="3" creationId="{5A70624A-7686-6207-9ECA-4D02A515AED0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17:37.111" v="1724"/>
          <ac:spMkLst>
            <pc:docMk/>
            <pc:sldMk cId="3147897142" sldId="271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FBC68D6C-E326-766B-BE5A-1C28340B290F}" dt="2025-06-18T08:17:37.111" v="1724"/>
          <ac:graphicFrameMkLst>
            <pc:docMk/>
            <pc:sldMk cId="3147897142" sldId="271"/>
            <ac:graphicFrameMk id="5" creationId="{A9070D35-BEB8-2A17-61D9-D0045D59E32F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BC68D6C-E326-766B-BE5A-1C28340B290F}" dt="2025-06-18T08:29:12.112" v="1872"/>
        <pc:sldMkLst>
          <pc:docMk/>
          <pc:sldMk cId="3940514915" sldId="272"/>
        </pc:sldMkLst>
        <pc:spChg chg="mod">
          <ac:chgData name="Rebecca Francis-Davies" userId="S::r.francis-davies@uwtsd.ac.uk::caf69e2c-2198-47a4-8268-c57958bd4ca9" providerId="AD" clId="Web-{FBC68D6C-E326-766B-BE5A-1C28340B290F}" dt="2025-06-18T08:29:12.112" v="1872"/>
          <ac:spMkLst>
            <pc:docMk/>
            <pc:sldMk cId="3940514915" sldId="272"/>
            <ac:spMk id="2" creationId="{A12B57E3-E9F5-95C5-B61D-D0AEC891D561}"/>
          </ac:spMkLst>
        </pc:spChg>
        <pc:spChg chg="del mod">
          <ac:chgData name="Rebecca Francis-Davies" userId="S::r.francis-davies@uwtsd.ac.uk::caf69e2c-2198-47a4-8268-c57958bd4ca9" providerId="AD" clId="Web-{FBC68D6C-E326-766B-BE5A-1C28340B290F}" dt="2025-06-18T08:29:12.112" v="1872"/>
          <ac:spMkLst>
            <pc:docMk/>
            <pc:sldMk cId="3940514915" sldId="272"/>
            <ac:spMk id="3" creationId="{7D57E5E9-7869-1003-21DA-661F63913149}"/>
          </ac:spMkLst>
        </pc:spChg>
        <pc:spChg chg="add">
          <ac:chgData name="Rebecca Francis-Davies" userId="S::r.francis-davies@uwtsd.ac.uk::caf69e2c-2198-47a4-8268-c57958bd4ca9" providerId="AD" clId="Web-{FBC68D6C-E326-766B-BE5A-1C28340B290F}" dt="2025-06-18T08:29:12.112" v="1872"/>
          <ac:spMkLst>
            <pc:docMk/>
            <pc:sldMk cId="3940514915" sldId="272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FBC68D6C-E326-766B-BE5A-1C28340B290F}" dt="2025-06-18T08:29:12.112" v="1872"/>
          <ac:graphicFrameMkLst>
            <pc:docMk/>
            <pc:sldMk cId="3940514915" sldId="272"/>
            <ac:graphicFrameMk id="5" creationId="{3885F123-942D-3A15-C7DE-5B9377A5E99A}"/>
          </ac:graphicFrameMkLst>
        </pc:graphicFrameChg>
      </pc:sldChg>
      <pc:sldChg chg="modSp new del">
        <pc:chgData name="Rebecca Francis-Davies" userId="S::r.francis-davies@uwtsd.ac.uk::caf69e2c-2198-47a4-8268-c57958bd4ca9" providerId="AD" clId="Web-{FBC68D6C-E326-766B-BE5A-1C28340B290F}" dt="2025-06-18T08:29:52.802" v="1912"/>
        <pc:sldMkLst>
          <pc:docMk/>
          <pc:sldMk cId="265856364" sldId="273"/>
        </pc:sldMkLst>
        <pc:spChg chg="mod">
          <ac:chgData name="Rebecca Francis-Davies" userId="S::r.francis-davies@uwtsd.ac.uk::caf69e2c-2198-47a4-8268-c57958bd4ca9" providerId="AD" clId="Web-{FBC68D6C-E326-766B-BE5A-1C28340B290F}" dt="2025-06-18T08:29:34.113" v="1877" actId="20577"/>
          <ac:spMkLst>
            <pc:docMk/>
            <pc:sldMk cId="265856364" sldId="273"/>
            <ac:spMk id="2" creationId="{814F3007-0BD4-58D3-E94A-0263A3E6409E}"/>
          </ac:spMkLst>
        </pc:spChg>
        <pc:spChg chg="mod">
          <ac:chgData name="Rebecca Francis-Davies" userId="S::r.francis-davies@uwtsd.ac.uk::caf69e2c-2198-47a4-8268-c57958bd4ca9" providerId="AD" clId="Web-{FBC68D6C-E326-766B-BE5A-1C28340B290F}" dt="2025-06-18T08:29:47.786" v="1911" actId="20577"/>
          <ac:spMkLst>
            <pc:docMk/>
            <pc:sldMk cId="265856364" sldId="273"/>
            <ac:spMk id="3" creationId="{10C51248-A55C-3B4A-73F2-2E2091F85A7F}"/>
          </ac:spMkLst>
        </pc:spChg>
      </pc:sldChg>
      <pc:sldMasterChg chg="del delSldLayout">
        <pc:chgData name="Rebecca Francis-Davies" userId="S::r.francis-davies@uwtsd.ac.uk::caf69e2c-2198-47a4-8268-c57958bd4ca9" providerId="AD" clId="Web-{FBC68D6C-E326-766B-BE5A-1C28340B290F}" dt="2025-06-18T07:31:35.704" v="19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FBC68D6C-E326-766B-BE5A-1C28340B290F}" dt="2025-06-18T07:31:35.704" v="19"/>
        <pc:sldMasterMkLst>
          <pc:docMk/>
          <pc:sldMasterMk cId="3587188132" sldId="2147483672"/>
        </pc:sldMasterMkLst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332181677" sldId="2147483673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2388185738" sldId="2147483674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1797732574" sldId="2147483675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4281988237" sldId="2147483676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3435278027" sldId="2147483677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3346131532" sldId="2147483678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385562102" sldId="2147483679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1731908644" sldId="2147483680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1479396698" sldId="2147483681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1095191930" sldId="2147483682"/>
          </pc:sldLayoutMkLst>
        </pc:sldLayoutChg>
        <pc:sldLayoutChg chg="add">
          <pc:chgData name="Rebecca Francis-Davies" userId="S::r.francis-davies@uwtsd.ac.uk::caf69e2c-2198-47a4-8268-c57958bd4ca9" providerId="AD" clId="Web-{FBC68D6C-E326-766B-BE5A-1C28340B290F}" dt="2025-06-18T07:31:35.704" v="19"/>
          <pc:sldLayoutMkLst>
            <pc:docMk/>
            <pc:sldMasterMk cId="3587188132" sldId="2147483672"/>
            <pc:sldLayoutMk cId="189268353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89E964-79F1-439E-9FDF-0EE11F98D83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52D7E00-320F-4F8F-89FA-E3DE6F14B26F}">
      <dgm:prSet/>
      <dgm:spPr/>
      <dgm:t>
        <a:bodyPr/>
        <a:lstStyle/>
        <a:p>
          <a:r>
            <a:rPr lang="en-US"/>
            <a:t>Self-reflection and continuous profressional development</a:t>
          </a:r>
        </a:p>
      </dgm:t>
    </dgm:pt>
    <dgm:pt modelId="{13D11D11-4D22-403F-8F75-B32599AE6921}" type="parTrans" cxnId="{969E3566-ABF4-4612-B99A-D2162B8E97FD}">
      <dgm:prSet/>
      <dgm:spPr/>
      <dgm:t>
        <a:bodyPr/>
        <a:lstStyle/>
        <a:p>
          <a:endParaRPr lang="en-US"/>
        </a:p>
      </dgm:t>
    </dgm:pt>
    <dgm:pt modelId="{7CBA97BE-73C7-4CE8-AC2A-FEA50C4843DE}" type="sibTrans" cxnId="{969E3566-ABF4-4612-B99A-D2162B8E97FD}">
      <dgm:prSet/>
      <dgm:spPr/>
      <dgm:t>
        <a:bodyPr/>
        <a:lstStyle/>
        <a:p>
          <a:endParaRPr lang="en-US"/>
        </a:p>
      </dgm:t>
    </dgm:pt>
    <dgm:pt modelId="{30E41691-2811-4F36-942F-9BA96C7DB0D9}">
      <dgm:prSet/>
      <dgm:spPr/>
      <dgm:t>
        <a:bodyPr/>
        <a:lstStyle/>
        <a:p>
          <a:r>
            <a:rPr lang="en-US"/>
            <a:t>Crucial in any profession</a:t>
          </a:r>
        </a:p>
      </dgm:t>
    </dgm:pt>
    <dgm:pt modelId="{75E9C6F0-E751-4953-8770-F0D8D03625B1}" type="parTrans" cxnId="{232B1D78-BB6B-411E-AF53-169A99AC7EAD}">
      <dgm:prSet/>
      <dgm:spPr/>
      <dgm:t>
        <a:bodyPr/>
        <a:lstStyle/>
        <a:p>
          <a:endParaRPr lang="en-US"/>
        </a:p>
      </dgm:t>
    </dgm:pt>
    <dgm:pt modelId="{DEA4AC7A-6869-4585-B7F4-72FC2163EE7A}" type="sibTrans" cxnId="{232B1D78-BB6B-411E-AF53-169A99AC7EAD}">
      <dgm:prSet/>
      <dgm:spPr/>
      <dgm:t>
        <a:bodyPr/>
        <a:lstStyle/>
        <a:p>
          <a:endParaRPr lang="en-US"/>
        </a:p>
      </dgm:t>
    </dgm:pt>
    <dgm:pt modelId="{77D3AEC3-C87C-4302-986D-FF2F204DBF16}">
      <dgm:prSet/>
      <dgm:spPr/>
      <dgm:t>
        <a:bodyPr/>
        <a:lstStyle/>
        <a:p>
          <a:r>
            <a:rPr lang="en-US"/>
            <a:t>Focused on the individual – this week our focus switches</a:t>
          </a:r>
        </a:p>
      </dgm:t>
    </dgm:pt>
    <dgm:pt modelId="{247DA45F-DCC1-4920-A93B-C48667CAD138}" type="parTrans" cxnId="{EE578994-80A6-4AF6-9F01-F2BFB8312177}">
      <dgm:prSet/>
      <dgm:spPr/>
      <dgm:t>
        <a:bodyPr/>
        <a:lstStyle/>
        <a:p>
          <a:endParaRPr lang="en-US"/>
        </a:p>
      </dgm:t>
    </dgm:pt>
    <dgm:pt modelId="{E1415AB6-D99B-4827-9017-658F5D14682F}" type="sibTrans" cxnId="{EE578994-80A6-4AF6-9F01-F2BFB8312177}">
      <dgm:prSet/>
      <dgm:spPr/>
      <dgm:t>
        <a:bodyPr/>
        <a:lstStyle/>
        <a:p>
          <a:endParaRPr lang="en-US"/>
        </a:p>
      </dgm:t>
    </dgm:pt>
    <dgm:pt modelId="{99C8920A-9577-433D-A0AA-DD1C375A295B}">
      <dgm:prSet/>
      <dgm:spPr/>
      <dgm:t>
        <a:bodyPr/>
        <a:lstStyle/>
        <a:p>
          <a:r>
            <a:rPr lang="en-US"/>
            <a:t>Topic for your fifth blog</a:t>
          </a:r>
        </a:p>
      </dgm:t>
    </dgm:pt>
    <dgm:pt modelId="{8D172AC7-2863-440E-A5B4-9764B4F89EC3}" type="parTrans" cxnId="{F31E1D11-1DA6-4A00-9CCD-0C64FAA6A3B9}">
      <dgm:prSet/>
      <dgm:spPr/>
      <dgm:t>
        <a:bodyPr/>
        <a:lstStyle/>
        <a:p>
          <a:endParaRPr lang="en-US"/>
        </a:p>
      </dgm:t>
    </dgm:pt>
    <dgm:pt modelId="{8B6E7D6B-2A62-4E53-813E-B815CCE84C03}" type="sibTrans" cxnId="{F31E1D11-1DA6-4A00-9CCD-0C64FAA6A3B9}">
      <dgm:prSet/>
      <dgm:spPr/>
      <dgm:t>
        <a:bodyPr/>
        <a:lstStyle/>
        <a:p>
          <a:endParaRPr lang="en-US"/>
        </a:p>
      </dgm:t>
    </dgm:pt>
    <dgm:pt modelId="{E5521822-40F9-4808-9312-34634C707C65}" type="pres">
      <dgm:prSet presAssocID="{7189E964-79F1-439E-9FDF-0EE11F98D83C}" presName="root" presStyleCnt="0">
        <dgm:presLayoutVars>
          <dgm:dir/>
          <dgm:resizeHandles val="exact"/>
        </dgm:presLayoutVars>
      </dgm:prSet>
      <dgm:spPr/>
    </dgm:pt>
    <dgm:pt modelId="{D49F6C0B-D280-4A79-A1D1-55A92EB30EB4}" type="pres">
      <dgm:prSet presAssocID="{F52D7E00-320F-4F8F-89FA-E3DE6F14B26F}" presName="compNode" presStyleCnt="0"/>
      <dgm:spPr/>
    </dgm:pt>
    <dgm:pt modelId="{F7E24674-B2F9-42E5-B368-D66DEEFC1C4A}" type="pres">
      <dgm:prSet presAssocID="{F52D7E00-320F-4F8F-89FA-E3DE6F14B26F}" presName="bgRect" presStyleLbl="bgShp" presStyleIdx="0" presStyleCnt="4"/>
      <dgm:spPr/>
    </dgm:pt>
    <dgm:pt modelId="{33780DC4-128B-4921-B7DE-43388BF76267}" type="pres">
      <dgm:prSet presAssocID="{F52D7E00-320F-4F8F-89FA-E3DE6F14B26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88DEAB2-2DA8-4317-A8D4-666C5B217C6C}" type="pres">
      <dgm:prSet presAssocID="{F52D7E00-320F-4F8F-89FA-E3DE6F14B26F}" presName="spaceRect" presStyleCnt="0"/>
      <dgm:spPr/>
    </dgm:pt>
    <dgm:pt modelId="{0C9235E1-1351-4EBC-B14B-CF81021D5250}" type="pres">
      <dgm:prSet presAssocID="{F52D7E00-320F-4F8F-89FA-E3DE6F14B26F}" presName="parTx" presStyleLbl="revTx" presStyleIdx="0" presStyleCnt="4">
        <dgm:presLayoutVars>
          <dgm:chMax val="0"/>
          <dgm:chPref val="0"/>
        </dgm:presLayoutVars>
      </dgm:prSet>
      <dgm:spPr/>
    </dgm:pt>
    <dgm:pt modelId="{A141F3B8-72D2-4832-A0EA-831B6714D062}" type="pres">
      <dgm:prSet presAssocID="{7CBA97BE-73C7-4CE8-AC2A-FEA50C4843DE}" presName="sibTrans" presStyleCnt="0"/>
      <dgm:spPr/>
    </dgm:pt>
    <dgm:pt modelId="{FC1F0070-5AE8-4B1A-9989-A7C027598CA2}" type="pres">
      <dgm:prSet presAssocID="{30E41691-2811-4F36-942F-9BA96C7DB0D9}" presName="compNode" presStyleCnt="0"/>
      <dgm:spPr/>
    </dgm:pt>
    <dgm:pt modelId="{2EF7BDB9-9748-4739-9789-08DE7B1E7001}" type="pres">
      <dgm:prSet presAssocID="{30E41691-2811-4F36-942F-9BA96C7DB0D9}" presName="bgRect" presStyleLbl="bgShp" presStyleIdx="1" presStyleCnt="4"/>
      <dgm:spPr/>
    </dgm:pt>
    <dgm:pt modelId="{CD57BF75-E1FF-4250-9C08-3D00CC3BB136}" type="pres">
      <dgm:prSet presAssocID="{30E41691-2811-4F36-942F-9BA96C7DB0D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AC099AC-FE01-458F-B8B7-8EA83B7DE930}" type="pres">
      <dgm:prSet presAssocID="{30E41691-2811-4F36-942F-9BA96C7DB0D9}" presName="spaceRect" presStyleCnt="0"/>
      <dgm:spPr/>
    </dgm:pt>
    <dgm:pt modelId="{B2B509C8-77D3-4F73-B911-FF5601A99471}" type="pres">
      <dgm:prSet presAssocID="{30E41691-2811-4F36-942F-9BA96C7DB0D9}" presName="parTx" presStyleLbl="revTx" presStyleIdx="1" presStyleCnt="4">
        <dgm:presLayoutVars>
          <dgm:chMax val="0"/>
          <dgm:chPref val="0"/>
        </dgm:presLayoutVars>
      </dgm:prSet>
      <dgm:spPr/>
    </dgm:pt>
    <dgm:pt modelId="{FC943637-F286-4825-B915-367DE846275B}" type="pres">
      <dgm:prSet presAssocID="{DEA4AC7A-6869-4585-B7F4-72FC2163EE7A}" presName="sibTrans" presStyleCnt="0"/>
      <dgm:spPr/>
    </dgm:pt>
    <dgm:pt modelId="{A290C280-A67B-45CC-8C58-CA43A150A7EF}" type="pres">
      <dgm:prSet presAssocID="{77D3AEC3-C87C-4302-986D-FF2F204DBF16}" presName="compNode" presStyleCnt="0"/>
      <dgm:spPr/>
    </dgm:pt>
    <dgm:pt modelId="{E086BDC3-6D61-472F-9DB0-0074ABB556E1}" type="pres">
      <dgm:prSet presAssocID="{77D3AEC3-C87C-4302-986D-FF2F204DBF16}" presName="bgRect" presStyleLbl="bgShp" presStyleIdx="2" presStyleCnt="4"/>
      <dgm:spPr/>
    </dgm:pt>
    <dgm:pt modelId="{E9FD6389-69CD-4E5C-AACF-CE56F48F1327}" type="pres">
      <dgm:prSet presAssocID="{77D3AEC3-C87C-4302-986D-FF2F204DBF1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46B0F41-1E02-4437-A649-92639B4B56FA}" type="pres">
      <dgm:prSet presAssocID="{77D3AEC3-C87C-4302-986D-FF2F204DBF16}" presName="spaceRect" presStyleCnt="0"/>
      <dgm:spPr/>
    </dgm:pt>
    <dgm:pt modelId="{DEE948E5-AEC1-4A67-9504-16F3C07B4BE0}" type="pres">
      <dgm:prSet presAssocID="{77D3AEC3-C87C-4302-986D-FF2F204DBF16}" presName="parTx" presStyleLbl="revTx" presStyleIdx="2" presStyleCnt="4">
        <dgm:presLayoutVars>
          <dgm:chMax val="0"/>
          <dgm:chPref val="0"/>
        </dgm:presLayoutVars>
      </dgm:prSet>
      <dgm:spPr/>
    </dgm:pt>
    <dgm:pt modelId="{1D7D8BE7-9B78-46BA-A73E-82F19198EA00}" type="pres">
      <dgm:prSet presAssocID="{E1415AB6-D99B-4827-9017-658F5D14682F}" presName="sibTrans" presStyleCnt="0"/>
      <dgm:spPr/>
    </dgm:pt>
    <dgm:pt modelId="{8D924501-5017-415B-85C5-2B70EB2E25EC}" type="pres">
      <dgm:prSet presAssocID="{99C8920A-9577-433D-A0AA-DD1C375A295B}" presName="compNode" presStyleCnt="0"/>
      <dgm:spPr/>
    </dgm:pt>
    <dgm:pt modelId="{B2E0145F-C75B-4829-A705-7E829968FCE2}" type="pres">
      <dgm:prSet presAssocID="{99C8920A-9577-433D-A0AA-DD1C375A295B}" presName="bgRect" presStyleLbl="bgShp" presStyleIdx="3" presStyleCnt="4"/>
      <dgm:spPr/>
    </dgm:pt>
    <dgm:pt modelId="{7C9842B8-E68F-43E5-AABA-51AFEFBB2CDC}" type="pres">
      <dgm:prSet presAssocID="{99C8920A-9577-433D-A0AA-DD1C375A29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B6051E4-FAFE-4360-913D-E3B5ECECFE78}" type="pres">
      <dgm:prSet presAssocID="{99C8920A-9577-433D-A0AA-DD1C375A295B}" presName="spaceRect" presStyleCnt="0"/>
      <dgm:spPr/>
    </dgm:pt>
    <dgm:pt modelId="{97B395BE-EDD0-4111-A8AE-AD2B44F70B31}" type="pres">
      <dgm:prSet presAssocID="{99C8920A-9577-433D-A0AA-DD1C375A295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BBF380C-6860-40B6-A27D-4C69E904500A}" type="presOf" srcId="{7189E964-79F1-439E-9FDF-0EE11F98D83C}" destId="{E5521822-40F9-4808-9312-34634C707C65}" srcOrd="0" destOrd="0" presId="urn:microsoft.com/office/officeart/2018/2/layout/IconVerticalSolidList"/>
    <dgm:cxn modelId="{F31E1D11-1DA6-4A00-9CCD-0C64FAA6A3B9}" srcId="{7189E964-79F1-439E-9FDF-0EE11F98D83C}" destId="{99C8920A-9577-433D-A0AA-DD1C375A295B}" srcOrd="3" destOrd="0" parTransId="{8D172AC7-2863-440E-A5B4-9764B4F89EC3}" sibTransId="{8B6E7D6B-2A62-4E53-813E-B815CCE84C03}"/>
    <dgm:cxn modelId="{F6C11B1D-4338-4767-B688-611B93ABAADC}" type="presOf" srcId="{99C8920A-9577-433D-A0AA-DD1C375A295B}" destId="{97B395BE-EDD0-4111-A8AE-AD2B44F70B31}" srcOrd="0" destOrd="0" presId="urn:microsoft.com/office/officeart/2018/2/layout/IconVerticalSolidList"/>
    <dgm:cxn modelId="{60CCD642-9CF2-45D3-B7F4-5E52FF2B3944}" type="presOf" srcId="{F52D7E00-320F-4F8F-89FA-E3DE6F14B26F}" destId="{0C9235E1-1351-4EBC-B14B-CF81021D5250}" srcOrd="0" destOrd="0" presId="urn:microsoft.com/office/officeart/2018/2/layout/IconVerticalSolidList"/>
    <dgm:cxn modelId="{969E3566-ABF4-4612-B99A-D2162B8E97FD}" srcId="{7189E964-79F1-439E-9FDF-0EE11F98D83C}" destId="{F52D7E00-320F-4F8F-89FA-E3DE6F14B26F}" srcOrd="0" destOrd="0" parTransId="{13D11D11-4D22-403F-8F75-B32599AE6921}" sibTransId="{7CBA97BE-73C7-4CE8-AC2A-FEA50C4843DE}"/>
    <dgm:cxn modelId="{232B1D78-BB6B-411E-AF53-169A99AC7EAD}" srcId="{7189E964-79F1-439E-9FDF-0EE11F98D83C}" destId="{30E41691-2811-4F36-942F-9BA96C7DB0D9}" srcOrd="1" destOrd="0" parTransId="{75E9C6F0-E751-4953-8770-F0D8D03625B1}" sibTransId="{DEA4AC7A-6869-4585-B7F4-72FC2163EE7A}"/>
    <dgm:cxn modelId="{EE578994-80A6-4AF6-9F01-F2BFB8312177}" srcId="{7189E964-79F1-439E-9FDF-0EE11F98D83C}" destId="{77D3AEC3-C87C-4302-986D-FF2F204DBF16}" srcOrd="2" destOrd="0" parTransId="{247DA45F-DCC1-4920-A93B-C48667CAD138}" sibTransId="{E1415AB6-D99B-4827-9017-658F5D14682F}"/>
    <dgm:cxn modelId="{817A96C6-407C-4ADF-967D-CB30EF9AE25C}" type="presOf" srcId="{77D3AEC3-C87C-4302-986D-FF2F204DBF16}" destId="{DEE948E5-AEC1-4A67-9504-16F3C07B4BE0}" srcOrd="0" destOrd="0" presId="urn:microsoft.com/office/officeart/2018/2/layout/IconVerticalSolidList"/>
    <dgm:cxn modelId="{2D5154DC-2864-49CA-A1EC-8EB1B011D887}" type="presOf" srcId="{30E41691-2811-4F36-942F-9BA96C7DB0D9}" destId="{B2B509C8-77D3-4F73-B911-FF5601A99471}" srcOrd="0" destOrd="0" presId="urn:microsoft.com/office/officeart/2018/2/layout/IconVerticalSolidList"/>
    <dgm:cxn modelId="{ED18A6EE-84DF-4A3D-979D-062A9299B1B4}" type="presParOf" srcId="{E5521822-40F9-4808-9312-34634C707C65}" destId="{D49F6C0B-D280-4A79-A1D1-55A92EB30EB4}" srcOrd="0" destOrd="0" presId="urn:microsoft.com/office/officeart/2018/2/layout/IconVerticalSolidList"/>
    <dgm:cxn modelId="{DFDB55BB-F1AE-4E3C-B543-42DB97F3890F}" type="presParOf" srcId="{D49F6C0B-D280-4A79-A1D1-55A92EB30EB4}" destId="{F7E24674-B2F9-42E5-B368-D66DEEFC1C4A}" srcOrd="0" destOrd="0" presId="urn:microsoft.com/office/officeart/2018/2/layout/IconVerticalSolidList"/>
    <dgm:cxn modelId="{B89926C1-278E-4478-9798-99C2302ADD7F}" type="presParOf" srcId="{D49F6C0B-D280-4A79-A1D1-55A92EB30EB4}" destId="{33780DC4-128B-4921-B7DE-43388BF76267}" srcOrd="1" destOrd="0" presId="urn:microsoft.com/office/officeart/2018/2/layout/IconVerticalSolidList"/>
    <dgm:cxn modelId="{2D2DACEA-8340-48AC-ADC9-768FADA3DC31}" type="presParOf" srcId="{D49F6C0B-D280-4A79-A1D1-55A92EB30EB4}" destId="{688DEAB2-2DA8-4317-A8D4-666C5B217C6C}" srcOrd="2" destOrd="0" presId="urn:microsoft.com/office/officeart/2018/2/layout/IconVerticalSolidList"/>
    <dgm:cxn modelId="{85896009-643E-46B3-8845-4D084FCBEA27}" type="presParOf" srcId="{D49F6C0B-D280-4A79-A1D1-55A92EB30EB4}" destId="{0C9235E1-1351-4EBC-B14B-CF81021D5250}" srcOrd="3" destOrd="0" presId="urn:microsoft.com/office/officeart/2018/2/layout/IconVerticalSolidList"/>
    <dgm:cxn modelId="{78F6B9C0-973E-48CF-8B6F-489599F1048D}" type="presParOf" srcId="{E5521822-40F9-4808-9312-34634C707C65}" destId="{A141F3B8-72D2-4832-A0EA-831B6714D062}" srcOrd="1" destOrd="0" presId="urn:microsoft.com/office/officeart/2018/2/layout/IconVerticalSolidList"/>
    <dgm:cxn modelId="{62E7F828-40DB-462A-B70F-A88835EA4BDA}" type="presParOf" srcId="{E5521822-40F9-4808-9312-34634C707C65}" destId="{FC1F0070-5AE8-4B1A-9989-A7C027598CA2}" srcOrd="2" destOrd="0" presId="urn:microsoft.com/office/officeart/2018/2/layout/IconVerticalSolidList"/>
    <dgm:cxn modelId="{6E2D7CE2-C99B-497D-8DFD-DB1E75A0FC3C}" type="presParOf" srcId="{FC1F0070-5AE8-4B1A-9989-A7C027598CA2}" destId="{2EF7BDB9-9748-4739-9789-08DE7B1E7001}" srcOrd="0" destOrd="0" presId="urn:microsoft.com/office/officeart/2018/2/layout/IconVerticalSolidList"/>
    <dgm:cxn modelId="{1676B933-3784-4093-A92C-4403374EAB11}" type="presParOf" srcId="{FC1F0070-5AE8-4B1A-9989-A7C027598CA2}" destId="{CD57BF75-E1FF-4250-9C08-3D00CC3BB136}" srcOrd="1" destOrd="0" presId="urn:microsoft.com/office/officeart/2018/2/layout/IconVerticalSolidList"/>
    <dgm:cxn modelId="{519D3CDE-EC80-410F-9A54-D8E4B85393CB}" type="presParOf" srcId="{FC1F0070-5AE8-4B1A-9989-A7C027598CA2}" destId="{5AC099AC-FE01-458F-B8B7-8EA83B7DE930}" srcOrd="2" destOrd="0" presId="urn:microsoft.com/office/officeart/2018/2/layout/IconVerticalSolidList"/>
    <dgm:cxn modelId="{4F7D992A-C056-4684-91C1-832CE4522AF0}" type="presParOf" srcId="{FC1F0070-5AE8-4B1A-9989-A7C027598CA2}" destId="{B2B509C8-77D3-4F73-B911-FF5601A99471}" srcOrd="3" destOrd="0" presId="urn:microsoft.com/office/officeart/2018/2/layout/IconVerticalSolidList"/>
    <dgm:cxn modelId="{3632AAE8-0AD8-46C2-8EDA-4B4DEE2EE64D}" type="presParOf" srcId="{E5521822-40F9-4808-9312-34634C707C65}" destId="{FC943637-F286-4825-B915-367DE846275B}" srcOrd="3" destOrd="0" presId="urn:microsoft.com/office/officeart/2018/2/layout/IconVerticalSolidList"/>
    <dgm:cxn modelId="{F3FBA1AF-F3A7-454F-A5FB-9CBCA154A818}" type="presParOf" srcId="{E5521822-40F9-4808-9312-34634C707C65}" destId="{A290C280-A67B-45CC-8C58-CA43A150A7EF}" srcOrd="4" destOrd="0" presId="urn:microsoft.com/office/officeart/2018/2/layout/IconVerticalSolidList"/>
    <dgm:cxn modelId="{E3FE04EC-8A61-4A15-BBD5-FDD09D73E381}" type="presParOf" srcId="{A290C280-A67B-45CC-8C58-CA43A150A7EF}" destId="{E086BDC3-6D61-472F-9DB0-0074ABB556E1}" srcOrd="0" destOrd="0" presId="urn:microsoft.com/office/officeart/2018/2/layout/IconVerticalSolidList"/>
    <dgm:cxn modelId="{25697BEA-E957-451B-888B-B0DAA08BDBC0}" type="presParOf" srcId="{A290C280-A67B-45CC-8C58-CA43A150A7EF}" destId="{E9FD6389-69CD-4E5C-AACF-CE56F48F1327}" srcOrd="1" destOrd="0" presId="urn:microsoft.com/office/officeart/2018/2/layout/IconVerticalSolidList"/>
    <dgm:cxn modelId="{D07DB765-902E-45EA-9BAA-78DCA87BCC11}" type="presParOf" srcId="{A290C280-A67B-45CC-8C58-CA43A150A7EF}" destId="{A46B0F41-1E02-4437-A649-92639B4B56FA}" srcOrd="2" destOrd="0" presId="urn:microsoft.com/office/officeart/2018/2/layout/IconVerticalSolidList"/>
    <dgm:cxn modelId="{126B8C4E-4CD0-4FC3-AD19-846776A95590}" type="presParOf" srcId="{A290C280-A67B-45CC-8C58-CA43A150A7EF}" destId="{DEE948E5-AEC1-4A67-9504-16F3C07B4BE0}" srcOrd="3" destOrd="0" presId="urn:microsoft.com/office/officeart/2018/2/layout/IconVerticalSolidList"/>
    <dgm:cxn modelId="{1D4DB959-8158-4A10-89DB-5AFB6BC82304}" type="presParOf" srcId="{E5521822-40F9-4808-9312-34634C707C65}" destId="{1D7D8BE7-9B78-46BA-A73E-82F19198EA00}" srcOrd="5" destOrd="0" presId="urn:microsoft.com/office/officeart/2018/2/layout/IconVerticalSolidList"/>
    <dgm:cxn modelId="{79AC2B38-EF48-43F2-A61F-3182C8991BEF}" type="presParOf" srcId="{E5521822-40F9-4808-9312-34634C707C65}" destId="{8D924501-5017-415B-85C5-2B70EB2E25EC}" srcOrd="6" destOrd="0" presId="urn:microsoft.com/office/officeart/2018/2/layout/IconVerticalSolidList"/>
    <dgm:cxn modelId="{9A0D0733-AB1D-434D-B8AD-D290A7581F6A}" type="presParOf" srcId="{8D924501-5017-415B-85C5-2B70EB2E25EC}" destId="{B2E0145F-C75B-4829-A705-7E829968FCE2}" srcOrd="0" destOrd="0" presId="urn:microsoft.com/office/officeart/2018/2/layout/IconVerticalSolidList"/>
    <dgm:cxn modelId="{000EE472-8203-4F6D-9DE6-F1EDFD0EA812}" type="presParOf" srcId="{8D924501-5017-415B-85C5-2B70EB2E25EC}" destId="{7C9842B8-E68F-43E5-AABA-51AFEFBB2CDC}" srcOrd="1" destOrd="0" presId="urn:microsoft.com/office/officeart/2018/2/layout/IconVerticalSolidList"/>
    <dgm:cxn modelId="{1DD0E8C1-FC78-4237-AFF3-D24D15056D1D}" type="presParOf" srcId="{8D924501-5017-415B-85C5-2B70EB2E25EC}" destId="{1B6051E4-FAFE-4360-913D-E3B5ECECFE78}" srcOrd="2" destOrd="0" presId="urn:microsoft.com/office/officeart/2018/2/layout/IconVerticalSolidList"/>
    <dgm:cxn modelId="{FF6688CB-B06B-46E8-B614-5C21D0AE07C2}" type="presParOf" srcId="{8D924501-5017-415B-85C5-2B70EB2E25EC}" destId="{97B395BE-EDD0-4111-A8AE-AD2B44F70B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BF5652-C213-4FAE-870A-1D9FA0687AF8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B83C0F7-25DD-4622-A5C4-C481A9FEBFF7}">
      <dgm:prSet/>
      <dgm:spPr/>
      <dgm:t>
        <a:bodyPr/>
        <a:lstStyle/>
        <a:p>
          <a:r>
            <a:rPr lang="en-US"/>
            <a:t>Involve the right people</a:t>
          </a:r>
        </a:p>
      </dgm:t>
    </dgm:pt>
    <dgm:pt modelId="{AFBD2F67-8222-4291-B830-FB3BFCC6D9B2}" type="parTrans" cxnId="{5286329B-EA81-4843-87E9-4679FD937B50}">
      <dgm:prSet/>
      <dgm:spPr/>
      <dgm:t>
        <a:bodyPr/>
        <a:lstStyle/>
        <a:p>
          <a:endParaRPr lang="en-US"/>
        </a:p>
      </dgm:t>
    </dgm:pt>
    <dgm:pt modelId="{DFC1D387-5742-42DE-95D4-F9C3930CA0A5}" type="sibTrans" cxnId="{5286329B-EA81-4843-87E9-4679FD937B50}">
      <dgm:prSet/>
      <dgm:spPr/>
      <dgm:t>
        <a:bodyPr/>
        <a:lstStyle/>
        <a:p>
          <a:endParaRPr lang="en-US"/>
        </a:p>
      </dgm:t>
    </dgm:pt>
    <dgm:pt modelId="{FF4932C4-B700-4F01-9342-DA572EFCC260}">
      <dgm:prSet/>
      <dgm:spPr/>
      <dgm:t>
        <a:bodyPr/>
        <a:lstStyle/>
        <a:p>
          <a:r>
            <a:rPr lang="en-US"/>
            <a:t>Avoid assumptions</a:t>
          </a:r>
        </a:p>
      </dgm:t>
    </dgm:pt>
    <dgm:pt modelId="{64114F20-A9BB-4735-A4EB-01AA65B09C6D}" type="parTrans" cxnId="{74EB332E-9E6B-4CC6-9740-9C12DCC26891}">
      <dgm:prSet/>
      <dgm:spPr/>
      <dgm:t>
        <a:bodyPr/>
        <a:lstStyle/>
        <a:p>
          <a:endParaRPr lang="en-US"/>
        </a:p>
      </dgm:t>
    </dgm:pt>
    <dgm:pt modelId="{441BB232-3A53-4F41-BC2C-177D28A83AC1}" type="sibTrans" cxnId="{74EB332E-9E6B-4CC6-9740-9C12DCC26891}">
      <dgm:prSet/>
      <dgm:spPr/>
      <dgm:t>
        <a:bodyPr/>
        <a:lstStyle/>
        <a:p>
          <a:endParaRPr lang="en-US"/>
        </a:p>
      </dgm:t>
    </dgm:pt>
    <dgm:pt modelId="{6DBFF1FA-6638-479E-B752-24FC63F5F7AB}">
      <dgm:prSet/>
      <dgm:spPr/>
      <dgm:t>
        <a:bodyPr/>
        <a:lstStyle/>
        <a:p>
          <a:r>
            <a:rPr lang="en-US"/>
            <a:t>Document each step</a:t>
          </a:r>
        </a:p>
      </dgm:t>
    </dgm:pt>
    <dgm:pt modelId="{B96BBBD4-5801-4EDE-BD53-80EA05C1BC55}" type="parTrans" cxnId="{E0E655FF-973C-444B-957A-8808D801F501}">
      <dgm:prSet/>
      <dgm:spPr/>
      <dgm:t>
        <a:bodyPr/>
        <a:lstStyle/>
        <a:p>
          <a:endParaRPr lang="en-US"/>
        </a:p>
      </dgm:t>
    </dgm:pt>
    <dgm:pt modelId="{ECD5A706-B847-4C4C-90FF-3A9E57ECE91B}" type="sibTrans" cxnId="{E0E655FF-973C-444B-957A-8808D801F501}">
      <dgm:prSet/>
      <dgm:spPr/>
      <dgm:t>
        <a:bodyPr/>
        <a:lstStyle/>
        <a:p>
          <a:endParaRPr lang="en-US"/>
        </a:p>
      </dgm:t>
    </dgm:pt>
    <dgm:pt modelId="{9A2C3A9E-6DBA-4B2A-B0FC-BE2DEBA45740}">
      <dgm:prSet/>
      <dgm:spPr/>
      <dgm:t>
        <a:bodyPr/>
        <a:lstStyle/>
        <a:p>
          <a:r>
            <a:rPr lang="en-US"/>
            <a:t>Not always five</a:t>
          </a:r>
        </a:p>
      </dgm:t>
    </dgm:pt>
    <dgm:pt modelId="{786F35AC-B88B-44CF-BAE6-B962AC342CBF}" type="parTrans" cxnId="{BAC4C0A9-B86E-414A-AC22-FAF48AAD2C2A}">
      <dgm:prSet/>
      <dgm:spPr/>
      <dgm:t>
        <a:bodyPr/>
        <a:lstStyle/>
        <a:p>
          <a:endParaRPr lang="en-US"/>
        </a:p>
      </dgm:t>
    </dgm:pt>
    <dgm:pt modelId="{FEDADEDB-75D7-412D-B4D7-D106B654D945}" type="sibTrans" cxnId="{BAC4C0A9-B86E-414A-AC22-FAF48AAD2C2A}">
      <dgm:prSet/>
      <dgm:spPr/>
      <dgm:t>
        <a:bodyPr/>
        <a:lstStyle/>
        <a:p>
          <a:endParaRPr lang="en-US"/>
        </a:p>
      </dgm:t>
    </dgm:pt>
    <dgm:pt modelId="{ADB53523-A3CA-4A84-93B1-250BE22538F6}" type="pres">
      <dgm:prSet presAssocID="{E8BF5652-C213-4FAE-870A-1D9FA0687AF8}" presName="cycle" presStyleCnt="0">
        <dgm:presLayoutVars>
          <dgm:dir/>
          <dgm:resizeHandles val="exact"/>
        </dgm:presLayoutVars>
      </dgm:prSet>
      <dgm:spPr/>
    </dgm:pt>
    <dgm:pt modelId="{A0C9E1D4-48C3-4DEC-8994-25D338B31F03}" type="pres">
      <dgm:prSet presAssocID="{8B83C0F7-25DD-4622-A5C4-C481A9FEBFF7}" presName="dummy" presStyleCnt="0"/>
      <dgm:spPr/>
    </dgm:pt>
    <dgm:pt modelId="{C295DA06-55C1-4925-A1BB-F78F85E7DA0D}" type="pres">
      <dgm:prSet presAssocID="{8B83C0F7-25DD-4622-A5C4-C481A9FEBFF7}" presName="node" presStyleLbl="revTx" presStyleIdx="0" presStyleCnt="4">
        <dgm:presLayoutVars>
          <dgm:bulletEnabled val="1"/>
        </dgm:presLayoutVars>
      </dgm:prSet>
      <dgm:spPr/>
    </dgm:pt>
    <dgm:pt modelId="{1876FD98-6C5E-4D10-96EC-A71953F73682}" type="pres">
      <dgm:prSet presAssocID="{DFC1D387-5742-42DE-95D4-F9C3930CA0A5}" presName="sibTrans" presStyleLbl="node1" presStyleIdx="0" presStyleCnt="4"/>
      <dgm:spPr/>
    </dgm:pt>
    <dgm:pt modelId="{8EB0A9AB-8803-4044-A3D9-AE34F7F8C0C5}" type="pres">
      <dgm:prSet presAssocID="{FF4932C4-B700-4F01-9342-DA572EFCC260}" presName="dummy" presStyleCnt="0"/>
      <dgm:spPr/>
    </dgm:pt>
    <dgm:pt modelId="{1905501A-EC7A-4DBC-93B4-4A2337E8BE00}" type="pres">
      <dgm:prSet presAssocID="{FF4932C4-B700-4F01-9342-DA572EFCC260}" presName="node" presStyleLbl="revTx" presStyleIdx="1" presStyleCnt="4">
        <dgm:presLayoutVars>
          <dgm:bulletEnabled val="1"/>
        </dgm:presLayoutVars>
      </dgm:prSet>
      <dgm:spPr/>
    </dgm:pt>
    <dgm:pt modelId="{5E8DBCA6-F3E6-4011-B15A-46E1BE5105D1}" type="pres">
      <dgm:prSet presAssocID="{441BB232-3A53-4F41-BC2C-177D28A83AC1}" presName="sibTrans" presStyleLbl="node1" presStyleIdx="1" presStyleCnt="4"/>
      <dgm:spPr/>
    </dgm:pt>
    <dgm:pt modelId="{8C2C3940-FA1E-4AFA-B1E1-7A10CDD928EC}" type="pres">
      <dgm:prSet presAssocID="{6DBFF1FA-6638-479E-B752-24FC63F5F7AB}" presName="dummy" presStyleCnt="0"/>
      <dgm:spPr/>
    </dgm:pt>
    <dgm:pt modelId="{8A5D9818-A160-4368-870E-998E71A38FD9}" type="pres">
      <dgm:prSet presAssocID="{6DBFF1FA-6638-479E-B752-24FC63F5F7AB}" presName="node" presStyleLbl="revTx" presStyleIdx="2" presStyleCnt="4">
        <dgm:presLayoutVars>
          <dgm:bulletEnabled val="1"/>
        </dgm:presLayoutVars>
      </dgm:prSet>
      <dgm:spPr/>
    </dgm:pt>
    <dgm:pt modelId="{A5B506E0-9E47-42DB-AB5E-554B09B9B9AC}" type="pres">
      <dgm:prSet presAssocID="{ECD5A706-B847-4C4C-90FF-3A9E57ECE91B}" presName="sibTrans" presStyleLbl="node1" presStyleIdx="2" presStyleCnt="4"/>
      <dgm:spPr/>
    </dgm:pt>
    <dgm:pt modelId="{C688C854-1CCA-45C8-A9EB-4CCF45B914FE}" type="pres">
      <dgm:prSet presAssocID="{9A2C3A9E-6DBA-4B2A-B0FC-BE2DEBA45740}" presName="dummy" presStyleCnt="0"/>
      <dgm:spPr/>
    </dgm:pt>
    <dgm:pt modelId="{311005BF-9679-4362-91D5-398E833951E8}" type="pres">
      <dgm:prSet presAssocID="{9A2C3A9E-6DBA-4B2A-B0FC-BE2DEBA45740}" presName="node" presStyleLbl="revTx" presStyleIdx="3" presStyleCnt="4">
        <dgm:presLayoutVars>
          <dgm:bulletEnabled val="1"/>
        </dgm:presLayoutVars>
      </dgm:prSet>
      <dgm:spPr/>
    </dgm:pt>
    <dgm:pt modelId="{39333A72-64F3-47D9-98BC-AEFD984B67B5}" type="pres">
      <dgm:prSet presAssocID="{FEDADEDB-75D7-412D-B4D7-D106B654D945}" presName="sibTrans" presStyleLbl="node1" presStyleIdx="3" presStyleCnt="4"/>
      <dgm:spPr/>
    </dgm:pt>
  </dgm:ptLst>
  <dgm:cxnLst>
    <dgm:cxn modelId="{C7E8EF0A-0E02-4465-B232-DD20CDD25B74}" type="presOf" srcId="{6DBFF1FA-6638-479E-B752-24FC63F5F7AB}" destId="{8A5D9818-A160-4368-870E-998E71A38FD9}" srcOrd="0" destOrd="0" presId="urn:microsoft.com/office/officeart/2005/8/layout/cycle1"/>
    <dgm:cxn modelId="{74EB332E-9E6B-4CC6-9740-9C12DCC26891}" srcId="{E8BF5652-C213-4FAE-870A-1D9FA0687AF8}" destId="{FF4932C4-B700-4F01-9342-DA572EFCC260}" srcOrd="1" destOrd="0" parTransId="{64114F20-A9BB-4735-A4EB-01AA65B09C6D}" sibTransId="{441BB232-3A53-4F41-BC2C-177D28A83AC1}"/>
    <dgm:cxn modelId="{6F7D9E6F-895D-412C-9A5F-19CD3EC0DD2F}" type="presOf" srcId="{8B83C0F7-25DD-4622-A5C4-C481A9FEBFF7}" destId="{C295DA06-55C1-4925-A1BB-F78F85E7DA0D}" srcOrd="0" destOrd="0" presId="urn:microsoft.com/office/officeart/2005/8/layout/cycle1"/>
    <dgm:cxn modelId="{C8BB6174-7493-4A14-82F1-2BFEA9F20916}" type="presOf" srcId="{ECD5A706-B847-4C4C-90FF-3A9E57ECE91B}" destId="{A5B506E0-9E47-42DB-AB5E-554B09B9B9AC}" srcOrd="0" destOrd="0" presId="urn:microsoft.com/office/officeart/2005/8/layout/cycle1"/>
    <dgm:cxn modelId="{8CF1F698-46B8-45A9-A8F9-C481271A1DC9}" type="presOf" srcId="{441BB232-3A53-4F41-BC2C-177D28A83AC1}" destId="{5E8DBCA6-F3E6-4011-B15A-46E1BE5105D1}" srcOrd="0" destOrd="0" presId="urn:microsoft.com/office/officeart/2005/8/layout/cycle1"/>
    <dgm:cxn modelId="{5286329B-EA81-4843-87E9-4679FD937B50}" srcId="{E8BF5652-C213-4FAE-870A-1D9FA0687AF8}" destId="{8B83C0F7-25DD-4622-A5C4-C481A9FEBFF7}" srcOrd="0" destOrd="0" parTransId="{AFBD2F67-8222-4291-B830-FB3BFCC6D9B2}" sibTransId="{DFC1D387-5742-42DE-95D4-F9C3930CA0A5}"/>
    <dgm:cxn modelId="{9BA823A3-0982-444E-B6A5-8BF36676FECC}" type="presOf" srcId="{DFC1D387-5742-42DE-95D4-F9C3930CA0A5}" destId="{1876FD98-6C5E-4D10-96EC-A71953F73682}" srcOrd="0" destOrd="0" presId="urn:microsoft.com/office/officeart/2005/8/layout/cycle1"/>
    <dgm:cxn modelId="{BAC4C0A9-B86E-414A-AC22-FAF48AAD2C2A}" srcId="{E8BF5652-C213-4FAE-870A-1D9FA0687AF8}" destId="{9A2C3A9E-6DBA-4B2A-B0FC-BE2DEBA45740}" srcOrd="3" destOrd="0" parTransId="{786F35AC-B88B-44CF-BAE6-B962AC342CBF}" sibTransId="{FEDADEDB-75D7-412D-B4D7-D106B654D945}"/>
    <dgm:cxn modelId="{41BC86BA-0489-4A0E-B9E8-F7B439C2F870}" type="presOf" srcId="{9A2C3A9E-6DBA-4B2A-B0FC-BE2DEBA45740}" destId="{311005BF-9679-4362-91D5-398E833951E8}" srcOrd="0" destOrd="0" presId="urn:microsoft.com/office/officeart/2005/8/layout/cycle1"/>
    <dgm:cxn modelId="{D1A2F8D1-AC1C-4CB1-87C4-0CA0587CAAD8}" type="presOf" srcId="{E8BF5652-C213-4FAE-870A-1D9FA0687AF8}" destId="{ADB53523-A3CA-4A84-93B1-250BE22538F6}" srcOrd="0" destOrd="0" presId="urn:microsoft.com/office/officeart/2005/8/layout/cycle1"/>
    <dgm:cxn modelId="{502A28D4-00BE-4C5A-8279-46B674066E16}" type="presOf" srcId="{FEDADEDB-75D7-412D-B4D7-D106B654D945}" destId="{39333A72-64F3-47D9-98BC-AEFD984B67B5}" srcOrd="0" destOrd="0" presId="urn:microsoft.com/office/officeart/2005/8/layout/cycle1"/>
    <dgm:cxn modelId="{CBE09CD6-9180-4072-A727-6C69E2B0537A}" type="presOf" srcId="{FF4932C4-B700-4F01-9342-DA572EFCC260}" destId="{1905501A-EC7A-4DBC-93B4-4A2337E8BE00}" srcOrd="0" destOrd="0" presId="urn:microsoft.com/office/officeart/2005/8/layout/cycle1"/>
    <dgm:cxn modelId="{E0E655FF-973C-444B-957A-8808D801F501}" srcId="{E8BF5652-C213-4FAE-870A-1D9FA0687AF8}" destId="{6DBFF1FA-6638-479E-B752-24FC63F5F7AB}" srcOrd="2" destOrd="0" parTransId="{B96BBBD4-5801-4EDE-BD53-80EA05C1BC55}" sibTransId="{ECD5A706-B847-4C4C-90FF-3A9E57ECE91B}"/>
    <dgm:cxn modelId="{F4C3737A-BA0B-49B8-B7CA-905A147FD50B}" type="presParOf" srcId="{ADB53523-A3CA-4A84-93B1-250BE22538F6}" destId="{A0C9E1D4-48C3-4DEC-8994-25D338B31F03}" srcOrd="0" destOrd="0" presId="urn:microsoft.com/office/officeart/2005/8/layout/cycle1"/>
    <dgm:cxn modelId="{934BAADC-3428-42B5-AEF2-F92BE0984C62}" type="presParOf" srcId="{ADB53523-A3CA-4A84-93B1-250BE22538F6}" destId="{C295DA06-55C1-4925-A1BB-F78F85E7DA0D}" srcOrd="1" destOrd="0" presId="urn:microsoft.com/office/officeart/2005/8/layout/cycle1"/>
    <dgm:cxn modelId="{89A5959E-95BF-4960-B822-FA90A69E2311}" type="presParOf" srcId="{ADB53523-A3CA-4A84-93B1-250BE22538F6}" destId="{1876FD98-6C5E-4D10-96EC-A71953F73682}" srcOrd="2" destOrd="0" presId="urn:microsoft.com/office/officeart/2005/8/layout/cycle1"/>
    <dgm:cxn modelId="{3B9B3C27-3B28-4F37-B37E-B5D6F8DDA8E7}" type="presParOf" srcId="{ADB53523-A3CA-4A84-93B1-250BE22538F6}" destId="{8EB0A9AB-8803-4044-A3D9-AE34F7F8C0C5}" srcOrd="3" destOrd="0" presId="urn:microsoft.com/office/officeart/2005/8/layout/cycle1"/>
    <dgm:cxn modelId="{16A02D6F-8CA0-4BDE-AC51-5303BFD27C3A}" type="presParOf" srcId="{ADB53523-A3CA-4A84-93B1-250BE22538F6}" destId="{1905501A-EC7A-4DBC-93B4-4A2337E8BE00}" srcOrd="4" destOrd="0" presId="urn:microsoft.com/office/officeart/2005/8/layout/cycle1"/>
    <dgm:cxn modelId="{AF571915-A383-4ECA-BB98-945880685D2E}" type="presParOf" srcId="{ADB53523-A3CA-4A84-93B1-250BE22538F6}" destId="{5E8DBCA6-F3E6-4011-B15A-46E1BE5105D1}" srcOrd="5" destOrd="0" presId="urn:microsoft.com/office/officeart/2005/8/layout/cycle1"/>
    <dgm:cxn modelId="{11CB2F46-2385-45E1-961B-6D365A9D5B23}" type="presParOf" srcId="{ADB53523-A3CA-4A84-93B1-250BE22538F6}" destId="{8C2C3940-FA1E-4AFA-B1E1-7A10CDD928EC}" srcOrd="6" destOrd="0" presId="urn:microsoft.com/office/officeart/2005/8/layout/cycle1"/>
    <dgm:cxn modelId="{F7BBA20E-89B8-4702-9797-8D8DA9201C69}" type="presParOf" srcId="{ADB53523-A3CA-4A84-93B1-250BE22538F6}" destId="{8A5D9818-A160-4368-870E-998E71A38FD9}" srcOrd="7" destOrd="0" presId="urn:microsoft.com/office/officeart/2005/8/layout/cycle1"/>
    <dgm:cxn modelId="{9F653F1E-AB97-48E3-80CB-9B45037681FC}" type="presParOf" srcId="{ADB53523-A3CA-4A84-93B1-250BE22538F6}" destId="{A5B506E0-9E47-42DB-AB5E-554B09B9B9AC}" srcOrd="8" destOrd="0" presId="urn:microsoft.com/office/officeart/2005/8/layout/cycle1"/>
    <dgm:cxn modelId="{C5930CC4-E41E-4C4B-A61C-417B2B939494}" type="presParOf" srcId="{ADB53523-A3CA-4A84-93B1-250BE22538F6}" destId="{C688C854-1CCA-45C8-A9EB-4CCF45B914FE}" srcOrd="9" destOrd="0" presId="urn:microsoft.com/office/officeart/2005/8/layout/cycle1"/>
    <dgm:cxn modelId="{99A63373-889A-4854-995F-42FB01196FD0}" type="presParOf" srcId="{ADB53523-A3CA-4A84-93B1-250BE22538F6}" destId="{311005BF-9679-4362-91D5-398E833951E8}" srcOrd="10" destOrd="0" presId="urn:microsoft.com/office/officeart/2005/8/layout/cycle1"/>
    <dgm:cxn modelId="{DB47B597-8574-425C-87B7-DF66540B1375}" type="presParOf" srcId="{ADB53523-A3CA-4A84-93B1-250BE22538F6}" destId="{39333A72-64F3-47D9-98BC-AEFD984B67B5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E7C297-26DC-4F3C-A4B8-76980E20E49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516A35-50DE-41B5-AFF3-CE3FAE6A40EF}">
      <dgm:prSet/>
      <dgm:spPr/>
      <dgm:t>
        <a:bodyPr/>
        <a:lstStyle/>
        <a:p>
          <a:r>
            <a:rPr lang="en-US"/>
            <a:t>Simple and easy to easy – but may oversimplify things</a:t>
          </a:r>
        </a:p>
      </dgm:t>
    </dgm:pt>
    <dgm:pt modelId="{C633BD48-C53F-4117-9EDF-91EFFA9CECF5}" type="parTrans" cxnId="{C88FAC92-4C46-43F5-8596-D9B22CADDC6D}">
      <dgm:prSet/>
      <dgm:spPr/>
      <dgm:t>
        <a:bodyPr/>
        <a:lstStyle/>
        <a:p>
          <a:endParaRPr lang="en-US"/>
        </a:p>
      </dgm:t>
    </dgm:pt>
    <dgm:pt modelId="{B5A06493-BE32-4833-AAF5-5A41E29757B1}" type="sibTrans" cxnId="{C88FAC92-4C46-43F5-8596-D9B22CADDC6D}">
      <dgm:prSet/>
      <dgm:spPr/>
      <dgm:t>
        <a:bodyPr/>
        <a:lstStyle/>
        <a:p>
          <a:endParaRPr lang="en-US"/>
        </a:p>
      </dgm:t>
    </dgm:pt>
    <dgm:pt modelId="{5E934BDA-514A-4BFC-AC87-3EF23D4E6DA6}">
      <dgm:prSet/>
      <dgm:spPr/>
      <dgm:t>
        <a:bodyPr/>
        <a:lstStyle/>
        <a:p>
          <a:r>
            <a:rPr lang="en-US"/>
            <a:t>Encourages critical thinking – but participants may stop before reaching the true root cause</a:t>
          </a:r>
        </a:p>
      </dgm:t>
    </dgm:pt>
    <dgm:pt modelId="{20B23A8E-7AB5-4691-91F0-DB4285A61266}" type="parTrans" cxnId="{E307B728-D3D9-4F5E-AF3E-1988016AEB64}">
      <dgm:prSet/>
      <dgm:spPr/>
      <dgm:t>
        <a:bodyPr/>
        <a:lstStyle/>
        <a:p>
          <a:endParaRPr lang="en-US"/>
        </a:p>
      </dgm:t>
    </dgm:pt>
    <dgm:pt modelId="{18C77AA3-F256-49D0-83C4-4DFD0E1461F3}" type="sibTrans" cxnId="{E307B728-D3D9-4F5E-AF3E-1988016AEB64}">
      <dgm:prSet/>
      <dgm:spPr/>
      <dgm:t>
        <a:bodyPr/>
        <a:lstStyle/>
        <a:p>
          <a:endParaRPr lang="en-US"/>
        </a:p>
      </dgm:t>
    </dgm:pt>
    <dgm:pt modelId="{02239848-5BC0-430B-81CB-BFA99E471DCA}">
      <dgm:prSet/>
      <dgm:spPr/>
      <dgm:t>
        <a:bodyPr/>
        <a:lstStyle/>
        <a:p>
          <a:r>
            <a:rPr lang="en-US"/>
            <a:t>Effective for process and human-factor issues – but may not address multiple contributing factors</a:t>
          </a:r>
        </a:p>
      </dgm:t>
    </dgm:pt>
    <dgm:pt modelId="{3A5ED39D-C84A-4E66-8F4F-25A587167A87}" type="parTrans" cxnId="{A07270AC-B773-45F3-9871-05409F40D337}">
      <dgm:prSet/>
      <dgm:spPr/>
      <dgm:t>
        <a:bodyPr/>
        <a:lstStyle/>
        <a:p>
          <a:endParaRPr lang="en-US"/>
        </a:p>
      </dgm:t>
    </dgm:pt>
    <dgm:pt modelId="{1C0CAD76-C017-4389-89B6-2A4194E1FBA8}" type="sibTrans" cxnId="{A07270AC-B773-45F3-9871-05409F40D337}">
      <dgm:prSet/>
      <dgm:spPr/>
      <dgm:t>
        <a:bodyPr/>
        <a:lstStyle/>
        <a:p>
          <a:endParaRPr lang="en-US"/>
        </a:p>
      </dgm:t>
    </dgm:pt>
    <dgm:pt modelId="{018B1F95-9B99-4955-89B0-AF0D181261E8}">
      <dgm:prSet/>
      <dgm:spPr/>
      <dgm:t>
        <a:bodyPr/>
        <a:lstStyle/>
        <a:p>
          <a:r>
            <a:rPr lang="en-US"/>
            <a:t>Better for straightforward problems</a:t>
          </a:r>
        </a:p>
      </dgm:t>
    </dgm:pt>
    <dgm:pt modelId="{E303D5B1-79CC-4EB2-8DA6-D7FA2679FA92}" type="parTrans" cxnId="{E2DFE1CE-C9A5-4195-81ED-7A38DC5A6BC2}">
      <dgm:prSet/>
      <dgm:spPr/>
      <dgm:t>
        <a:bodyPr/>
        <a:lstStyle/>
        <a:p>
          <a:endParaRPr lang="en-US"/>
        </a:p>
      </dgm:t>
    </dgm:pt>
    <dgm:pt modelId="{E281CDAE-C838-4DF1-A420-DD55302F8D64}" type="sibTrans" cxnId="{E2DFE1CE-C9A5-4195-81ED-7A38DC5A6BC2}">
      <dgm:prSet/>
      <dgm:spPr/>
      <dgm:t>
        <a:bodyPr/>
        <a:lstStyle/>
        <a:p>
          <a:endParaRPr lang="en-US"/>
        </a:p>
      </dgm:t>
    </dgm:pt>
    <dgm:pt modelId="{5D015C95-0FB9-47BA-8C99-7478744D7DA8}">
      <dgm:prSet/>
      <dgm:spPr/>
      <dgm:t>
        <a:bodyPr/>
        <a:lstStyle/>
        <a:p>
          <a:r>
            <a:rPr lang="en-US"/>
            <a:t>Practical, team based approach</a:t>
          </a:r>
        </a:p>
      </dgm:t>
    </dgm:pt>
    <dgm:pt modelId="{549AFDB8-1DF9-4458-878A-94A96008CE59}" type="parTrans" cxnId="{ACB1EEE5-D0A8-4A84-B151-505A650F069D}">
      <dgm:prSet/>
      <dgm:spPr/>
      <dgm:t>
        <a:bodyPr/>
        <a:lstStyle/>
        <a:p>
          <a:endParaRPr lang="en-US"/>
        </a:p>
      </dgm:t>
    </dgm:pt>
    <dgm:pt modelId="{C3D16137-F899-4F07-B354-8967F1A45764}" type="sibTrans" cxnId="{ACB1EEE5-D0A8-4A84-B151-505A650F069D}">
      <dgm:prSet/>
      <dgm:spPr/>
      <dgm:t>
        <a:bodyPr/>
        <a:lstStyle/>
        <a:p>
          <a:endParaRPr lang="en-US"/>
        </a:p>
      </dgm:t>
    </dgm:pt>
    <dgm:pt modelId="{9229BC97-6320-48BC-A478-958269C8E787}" type="pres">
      <dgm:prSet presAssocID="{2EE7C297-26DC-4F3C-A4B8-76980E20E499}" presName="linear" presStyleCnt="0">
        <dgm:presLayoutVars>
          <dgm:animLvl val="lvl"/>
          <dgm:resizeHandles val="exact"/>
        </dgm:presLayoutVars>
      </dgm:prSet>
      <dgm:spPr/>
    </dgm:pt>
    <dgm:pt modelId="{A23C0B42-657C-4DFB-93A3-6D6349630F7A}" type="pres">
      <dgm:prSet presAssocID="{10516A35-50DE-41B5-AFF3-CE3FAE6A40E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3926EB7-4FD9-470C-BAF3-D1C296F7E018}" type="pres">
      <dgm:prSet presAssocID="{B5A06493-BE32-4833-AAF5-5A41E29757B1}" presName="spacer" presStyleCnt="0"/>
      <dgm:spPr/>
    </dgm:pt>
    <dgm:pt modelId="{78D791C2-02B1-4283-8222-CB026FAD368D}" type="pres">
      <dgm:prSet presAssocID="{5E934BDA-514A-4BFC-AC87-3EF23D4E6DA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037C557-5BE6-4C15-A98A-C7885665CA84}" type="pres">
      <dgm:prSet presAssocID="{18C77AA3-F256-49D0-83C4-4DFD0E1461F3}" presName="spacer" presStyleCnt="0"/>
      <dgm:spPr/>
    </dgm:pt>
    <dgm:pt modelId="{248E9AA4-58A9-49EF-9B10-289B491CE16C}" type="pres">
      <dgm:prSet presAssocID="{02239848-5BC0-430B-81CB-BFA99E471DC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D668A73-FD3B-4E45-B088-15B622D43642}" type="pres">
      <dgm:prSet presAssocID="{1C0CAD76-C017-4389-89B6-2A4194E1FBA8}" presName="spacer" presStyleCnt="0"/>
      <dgm:spPr/>
    </dgm:pt>
    <dgm:pt modelId="{1E2E36C6-A02F-4DEB-83D6-8A470D712042}" type="pres">
      <dgm:prSet presAssocID="{018B1F95-9B99-4955-89B0-AF0D181261E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733C3CC-E9F1-4965-B451-3E9FB61195A2}" type="pres">
      <dgm:prSet presAssocID="{E281CDAE-C838-4DF1-A420-DD55302F8D64}" presName="spacer" presStyleCnt="0"/>
      <dgm:spPr/>
    </dgm:pt>
    <dgm:pt modelId="{04C998F1-9F5A-42B0-97D3-A7EEAC783BA5}" type="pres">
      <dgm:prSet presAssocID="{5D015C95-0FB9-47BA-8C99-7478744D7DA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307B728-D3D9-4F5E-AF3E-1988016AEB64}" srcId="{2EE7C297-26DC-4F3C-A4B8-76980E20E499}" destId="{5E934BDA-514A-4BFC-AC87-3EF23D4E6DA6}" srcOrd="1" destOrd="0" parTransId="{20B23A8E-7AB5-4691-91F0-DB4285A61266}" sibTransId="{18C77AA3-F256-49D0-83C4-4DFD0E1461F3}"/>
    <dgm:cxn modelId="{AD97D641-7083-4CC2-889E-7D247A13C2C8}" type="presOf" srcId="{5E934BDA-514A-4BFC-AC87-3EF23D4E6DA6}" destId="{78D791C2-02B1-4283-8222-CB026FAD368D}" srcOrd="0" destOrd="0" presId="urn:microsoft.com/office/officeart/2005/8/layout/vList2"/>
    <dgm:cxn modelId="{DE42B945-26A1-4A02-8FFC-2475611DCC04}" type="presOf" srcId="{02239848-5BC0-430B-81CB-BFA99E471DCA}" destId="{248E9AA4-58A9-49EF-9B10-289B491CE16C}" srcOrd="0" destOrd="0" presId="urn:microsoft.com/office/officeart/2005/8/layout/vList2"/>
    <dgm:cxn modelId="{62F5087A-9CE9-4714-9CA5-33502C6741E8}" type="presOf" srcId="{10516A35-50DE-41B5-AFF3-CE3FAE6A40EF}" destId="{A23C0B42-657C-4DFB-93A3-6D6349630F7A}" srcOrd="0" destOrd="0" presId="urn:microsoft.com/office/officeart/2005/8/layout/vList2"/>
    <dgm:cxn modelId="{9FACCF81-5737-466B-8B42-5F42751523C0}" type="presOf" srcId="{5D015C95-0FB9-47BA-8C99-7478744D7DA8}" destId="{04C998F1-9F5A-42B0-97D3-A7EEAC783BA5}" srcOrd="0" destOrd="0" presId="urn:microsoft.com/office/officeart/2005/8/layout/vList2"/>
    <dgm:cxn modelId="{C88FAC92-4C46-43F5-8596-D9B22CADDC6D}" srcId="{2EE7C297-26DC-4F3C-A4B8-76980E20E499}" destId="{10516A35-50DE-41B5-AFF3-CE3FAE6A40EF}" srcOrd="0" destOrd="0" parTransId="{C633BD48-C53F-4117-9EDF-91EFFA9CECF5}" sibTransId="{B5A06493-BE32-4833-AAF5-5A41E29757B1}"/>
    <dgm:cxn modelId="{A07270AC-B773-45F3-9871-05409F40D337}" srcId="{2EE7C297-26DC-4F3C-A4B8-76980E20E499}" destId="{02239848-5BC0-430B-81CB-BFA99E471DCA}" srcOrd="2" destOrd="0" parTransId="{3A5ED39D-C84A-4E66-8F4F-25A587167A87}" sibTransId="{1C0CAD76-C017-4389-89B6-2A4194E1FBA8}"/>
    <dgm:cxn modelId="{2E847FB1-4545-4C20-B665-5972A81AD062}" type="presOf" srcId="{018B1F95-9B99-4955-89B0-AF0D181261E8}" destId="{1E2E36C6-A02F-4DEB-83D6-8A470D712042}" srcOrd="0" destOrd="0" presId="urn:microsoft.com/office/officeart/2005/8/layout/vList2"/>
    <dgm:cxn modelId="{E2DFE1CE-C9A5-4195-81ED-7A38DC5A6BC2}" srcId="{2EE7C297-26DC-4F3C-A4B8-76980E20E499}" destId="{018B1F95-9B99-4955-89B0-AF0D181261E8}" srcOrd="3" destOrd="0" parTransId="{E303D5B1-79CC-4EB2-8DA6-D7FA2679FA92}" sibTransId="{E281CDAE-C838-4DF1-A420-DD55302F8D64}"/>
    <dgm:cxn modelId="{4A18EBD6-FC2D-48FD-ADB8-4E47E2BD2CA7}" type="presOf" srcId="{2EE7C297-26DC-4F3C-A4B8-76980E20E499}" destId="{9229BC97-6320-48BC-A478-958269C8E787}" srcOrd="0" destOrd="0" presId="urn:microsoft.com/office/officeart/2005/8/layout/vList2"/>
    <dgm:cxn modelId="{ACB1EEE5-D0A8-4A84-B151-505A650F069D}" srcId="{2EE7C297-26DC-4F3C-A4B8-76980E20E499}" destId="{5D015C95-0FB9-47BA-8C99-7478744D7DA8}" srcOrd="4" destOrd="0" parTransId="{549AFDB8-1DF9-4458-878A-94A96008CE59}" sibTransId="{C3D16137-F899-4F07-B354-8967F1A45764}"/>
    <dgm:cxn modelId="{3D9F072C-D42C-43D1-8B44-1F085AC77D49}" type="presParOf" srcId="{9229BC97-6320-48BC-A478-958269C8E787}" destId="{A23C0B42-657C-4DFB-93A3-6D6349630F7A}" srcOrd="0" destOrd="0" presId="urn:microsoft.com/office/officeart/2005/8/layout/vList2"/>
    <dgm:cxn modelId="{03D59517-3B2C-4AB6-A24D-9140CBCF148D}" type="presParOf" srcId="{9229BC97-6320-48BC-A478-958269C8E787}" destId="{13926EB7-4FD9-470C-BAF3-D1C296F7E018}" srcOrd="1" destOrd="0" presId="urn:microsoft.com/office/officeart/2005/8/layout/vList2"/>
    <dgm:cxn modelId="{5429C7D6-150C-41D7-86FA-950C80EC0C42}" type="presParOf" srcId="{9229BC97-6320-48BC-A478-958269C8E787}" destId="{78D791C2-02B1-4283-8222-CB026FAD368D}" srcOrd="2" destOrd="0" presId="urn:microsoft.com/office/officeart/2005/8/layout/vList2"/>
    <dgm:cxn modelId="{1A367717-D687-4B93-8504-F44930618069}" type="presParOf" srcId="{9229BC97-6320-48BC-A478-958269C8E787}" destId="{A037C557-5BE6-4C15-A98A-C7885665CA84}" srcOrd="3" destOrd="0" presId="urn:microsoft.com/office/officeart/2005/8/layout/vList2"/>
    <dgm:cxn modelId="{0AC67966-7C43-462E-8F27-035370BA633B}" type="presParOf" srcId="{9229BC97-6320-48BC-A478-958269C8E787}" destId="{248E9AA4-58A9-49EF-9B10-289B491CE16C}" srcOrd="4" destOrd="0" presId="urn:microsoft.com/office/officeart/2005/8/layout/vList2"/>
    <dgm:cxn modelId="{D7EB63D9-BC33-4D77-8BC5-809AAE137660}" type="presParOf" srcId="{9229BC97-6320-48BC-A478-958269C8E787}" destId="{6D668A73-FD3B-4E45-B088-15B622D43642}" srcOrd="5" destOrd="0" presId="urn:microsoft.com/office/officeart/2005/8/layout/vList2"/>
    <dgm:cxn modelId="{5F33E01A-92E1-488A-B1A0-ED176B4AAB28}" type="presParOf" srcId="{9229BC97-6320-48BC-A478-958269C8E787}" destId="{1E2E36C6-A02F-4DEB-83D6-8A470D712042}" srcOrd="6" destOrd="0" presId="urn:microsoft.com/office/officeart/2005/8/layout/vList2"/>
    <dgm:cxn modelId="{ADC1C6A1-82F4-42EF-A62D-0B702EC60E56}" type="presParOf" srcId="{9229BC97-6320-48BC-A478-958269C8E787}" destId="{0733C3CC-E9F1-4965-B451-3E9FB61195A2}" srcOrd="7" destOrd="0" presId="urn:microsoft.com/office/officeart/2005/8/layout/vList2"/>
    <dgm:cxn modelId="{9C23F234-A006-4372-8FCD-A67B7044BE50}" type="presParOf" srcId="{9229BC97-6320-48BC-A478-958269C8E787}" destId="{04C998F1-9F5A-42B0-97D3-A7EEAC783BA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AFDE32-ED43-4EF5-916C-66D0CF7133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FCD3034-0AFF-4C19-9A9D-88D19A9D56DD}">
      <dgm:prSet/>
      <dgm:spPr/>
      <dgm:t>
        <a:bodyPr/>
        <a:lstStyle/>
        <a:p>
          <a:r>
            <a:rPr lang="en-US"/>
            <a:t>Developed in 1988 by Professor Graham Gibbs</a:t>
          </a:r>
        </a:p>
      </dgm:t>
    </dgm:pt>
    <dgm:pt modelId="{A03D5849-597C-41E3-B8BF-EF68323212BF}" type="parTrans" cxnId="{B82A4ABC-E1A8-4619-ABC9-69D8CC684386}">
      <dgm:prSet/>
      <dgm:spPr/>
      <dgm:t>
        <a:bodyPr/>
        <a:lstStyle/>
        <a:p>
          <a:endParaRPr lang="en-US"/>
        </a:p>
      </dgm:t>
    </dgm:pt>
    <dgm:pt modelId="{D8929073-DF94-4315-BA97-4FB82ECD8C5E}" type="sibTrans" cxnId="{B82A4ABC-E1A8-4619-ABC9-69D8CC684386}">
      <dgm:prSet/>
      <dgm:spPr/>
      <dgm:t>
        <a:bodyPr/>
        <a:lstStyle/>
        <a:p>
          <a:endParaRPr lang="en-US"/>
        </a:p>
      </dgm:t>
    </dgm:pt>
    <dgm:pt modelId="{AAD3BBB0-0A47-41E0-B043-3D31621F3203}">
      <dgm:prSet/>
      <dgm:spPr/>
      <dgm:t>
        <a:bodyPr/>
        <a:lstStyle/>
        <a:p>
          <a:r>
            <a:rPr lang="en-US"/>
            <a:t>Guides people through a systematic process to analyse experiences, learn, and plan improvements for the future</a:t>
          </a:r>
        </a:p>
      </dgm:t>
    </dgm:pt>
    <dgm:pt modelId="{697E56DA-DB0D-497C-A605-71BEBA8E0688}" type="parTrans" cxnId="{EA72EF66-516B-47D3-8F55-18AFE1E261E8}">
      <dgm:prSet/>
      <dgm:spPr/>
      <dgm:t>
        <a:bodyPr/>
        <a:lstStyle/>
        <a:p>
          <a:endParaRPr lang="en-US"/>
        </a:p>
      </dgm:t>
    </dgm:pt>
    <dgm:pt modelId="{61A0B81D-60F8-4506-A947-4B5036CBF70C}" type="sibTrans" cxnId="{EA72EF66-516B-47D3-8F55-18AFE1E261E8}">
      <dgm:prSet/>
      <dgm:spPr/>
      <dgm:t>
        <a:bodyPr/>
        <a:lstStyle/>
        <a:p>
          <a:endParaRPr lang="en-US"/>
        </a:p>
      </dgm:t>
    </dgm:pt>
    <dgm:pt modelId="{AF3196F3-7DF2-4B38-A24C-2B3DF4F38B63}">
      <dgm:prSet/>
      <dgm:spPr/>
      <dgm:t>
        <a:bodyPr/>
        <a:lstStyle/>
        <a:p>
          <a:r>
            <a:rPr lang="en-US"/>
            <a:t>It is cyclical, emphasising continuous learning and development </a:t>
          </a:r>
        </a:p>
      </dgm:t>
    </dgm:pt>
    <dgm:pt modelId="{60D8531D-48BC-4180-BA53-45C9CE995701}" type="parTrans" cxnId="{CCE2D42F-88AD-42DE-A2B8-17926B5F0A9F}">
      <dgm:prSet/>
      <dgm:spPr/>
      <dgm:t>
        <a:bodyPr/>
        <a:lstStyle/>
        <a:p>
          <a:endParaRPr lang="en-US"/>
        </a:p>
      </dgm:t>
    </dgm:pt>
    <dgm:pt modelId="{7FFC92ED-E476-43EC-8A52-DB6D7858BE9B}" type="sibTrans" cxnId="{CCE2D42F-88AD-42DE-A2B8-17926B5F0A9F}">
      <dgm:prSet/>
      <dgm:spPr/>
      <dgm:t>
        <a:bodyPr/>
        <a:lstStyle/>
        <a:p>
          <a:endParaRPr lang="en-US"/>
        </a:p>
      </dgm:t>
    </dgm:pt>
    <dgm:pt modelId="{4B5AB1FE-3E30-49BC-A5C9-6A9B5D941CCD}" type="pres">
      <dgm:prSet presAssocID="{60AFDE32-ED43-4EF5-916C-66D0CF713368}" presName="root" presStyleCnt="0">
        <dgm:presLayoutVars>
          <dgm:dir/>
          <dgm:resizeHandles val="exact"/>
        </dgm:presLayoutVars>
      </dgm:prSet>
      <dgm:spPr/>
    </dgm:pt>
    <dgm:pt modelId="{4A21F344-4637-4BA1-8F46-F17B086BACE4}" type="pres">
      <dgm:prSet presAssocID="{FFCD3034-0AFF-4C19-9A9D-88D19A9D56DD}" presName="compNode" presStyleCnt="0"/>
      <dgm:spPr/>
    </dgm:pt>
    <dgm:pt modelId="{F181FE9F-85B5-479B-B616-DA7875CDBFB1}" type="pres">
      <dgm:prSet presAssocID="{FFCD3034-0AFF-4C19-9A9D-88D19A9D56DD}" presName="bgRect" presStyleLbl="bgShp" presStyleIdx="0" presStyleCnt="3"/>
      <dgm:spPr/>
    </dgm:pt>
    <dgm:pt modelId="{CA036997-59EE-4EE6-BD3B-A1C0F38EC9F7}" type="pres">
      <dgm:prSet presAssocID="{FFCD3034-0AFF-4C19-9A9D-88D19A9D56D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97941BC-AFB6-4ED4-9128-3D4363A542AE}" type="pres">
      <dgm:prSet presAssocID="{FFCD3034-0AFF-4C19-9A9D-88D19A9D56DD}" presName="spaceRect" presStyleCnt="0"/>
      <dgm:spPr/>
    </dgm:pt>
    <dgm:pt modelId="{BCFCC061-A08A-4ED7-8888-057072ADFF83}" type="pres">
      <dgm:prSet presAssocID="{FFCD3034-0AFF-4C19-9A9D-88D19A9D56DD}" presName="parTx" presStyleLbl="revTx" presStyleIdx="0" presStyleCnt="3">
        <dgm:presLayoutVars>
          <dgm:chMax val="0"/>
          <dgm:chPref val="0"/>
        </dgm:presLayoutVars>
      </dgm:prSet>
      <dgm:spPr/>
    </dgm:pt>
    <dgm:pt modelId="{2122862B-4F2E-456E-B7B2-FE97C71C64EC}" type="pres">
      <dgm:prSet presAssocID="{D8929073-DF94-4315-BA97-4FB82ECD8C5E}" presName="sibTrans" presStyleCnt="0"/>
      <dgm:spPr/>
    </dgm:pt>
    <dgm:pt modelId="{DD8C47F5-DFE0-433E-9EFB-674991AF012C}" type="pres">
      <dgm:prSet presAssocID="{AAD3BBB0-0A47-41E0-B043-3D31621F3203}" presName="compNode" presStyleCnt="0"/>
      <dgm:spPr/>
    </dgm:pt>
    <dgm:pt modelId="{3C88FE34-FCD3-46C3-8980-62F88536D2FD}" type="pres">
      <dgm:prSet presAssocID="{AAD3BBB0-0A47-41E0-B043-3D31621F3203}" presName="bgRect" presStyleLbl="bgShp" presStyleIdx="1" presStyleCnt="3"/>
      <dgm:spPr/>
    </dgm:pt>
    <dgm:pt modelId="{9A19DDCC-9B84-451B-AA6D-A2D10ABE49EC}" type="pres">
      <dgm:prSet presAssocID="{AAD3BBB0-0A47-41E0-B043-3D31621F320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ED9AC8C6-AB5F-470F-8A08-4248211A3D68}" type="pres">
      <dgm:prSet presAssocID="{AAD3BBB0-0A47-41E0-B043-3D31621F3203}" presName="spaceRect" presStyleCnt="0"/>
      <dgm:spPr/>
    </dgm:pt>
    <dgm:pt modelId="{4080A4BE-B702-4E31-B3B4-F885A6E57E7D}" type="pres">
      <dgm:prSet presAssocID="{AAD3BBB0-0A47-41E0-B043-3D31621F3203}" presName="parTx" presStyleLbl="revTx" presStyleIdx="1" presStyleCnt="3">
        <dgm:presLayoutVars>
          <dgm:chMax val="0"/>
          <dgm:chPref val="0"/>
        </dgm:presLayoutVars>
      </dgm:prSet>
      <dgm:spPr/>
    </dgm:pt>
    <dgm:pt modelId="{14D75956-9DEB-45F0-A3A6-DA1716E9FB79}" type="pres">
      <dgm:prSet presAssocID="{61A0B81D-60F8-4506-A947-4B5036CBF70C}" presName="sibTrans" presStyleCnt="0"/>
      <dgm:spPr/>
    </dgm:pt>
    <dgm:pt modelId="{E19D6E98-65BB-4FB1-BA1B-35EB50533054}" type="pres">
      <dgm:prSet presAssocID="{AF3196F3-7DF2-4B38-A24C-2B3DF4F38B63}" presName="compNode" presStyleCnt="0"/>
      <dgm:spPr/>
    </dgm:pt>
    <dgm:pt modelId="{C510A7F5-5EA8-4436-B74F-5F97A25EF9D2}" type="pres">
      <dgm:prSet presAssocID="{AF3196F3-7DF2-4B38-A24C-2B3DF4F38B63}" presName="bgRect" presStyleLbl="bgShp" presStyleIdx="2" presStyleCnt="3"/>
      <dgm:spPr/>
    </dgm:pt>
    <dgm:pt modelId="{F7AD1094-6FFC-458D-A0DB-C2BE9530A80C}" type="pres">
      <dgm:prSet presAssocID="{AF3196F3-7DF2-4B38-A24C-2B3DF4F38B6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F232B731-B4A6-48BA-B4AF-F56D13445188}" type="pres">
      <dgm:prSet presAssocID="{AF3196F3-7DF2-4B38-A24C-2B3DF4F38B63}" presName="spaceRect" presStyleCnt="0"/>
      <dgm:spPr/>
    </dgm:pt>
    <dgm:pt modelId="{4261BE98-E4E2-402A-AEF8-8603F75478DE}" type="pres">
      <dgm:prSet presAssocID="{AF3196F3-7DF2-4B38-A24C-2B3DF4F38B6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CE2D42F-88AD-42DE-A2B8-17926B5F0A9F}" srcId="{60AFDE32-ED43-4EF5-916C-66D0CF713368}" destId="{AF3196F3-7DF2-4B38-A24C-2B3DF4F38B63}" srcOrd="2" destOrd="0" parTransId="{60D8531D-48BC-4180-BA53-45C9CE995701}" sibTransId="{7FFC92ED-E476-43EC-8A52-DB6D7858BE9B}"/>
    <dgm:cxn modelId="{AC35933E-5BCD-46A0-9E98-84E40477A5CA}" type="presOf" srcId="{AF3196F3-7DF2-4B38-A24C-2B3DF4F38B63}" destId="{4261BE98-E4E2-402A-AEF8-8603F75478DE}" srcOrd="0" destOrd="0" presId="urn:microsoft.com/office/officeart/2018/2/layout/IconVerticalSolidList"/>
    <dgm:cxn modelId="{EA72EF66-516B-47D3-8F55-18AFE1E261E8}" srcId="{60AFDE32-ED43-4EF5-916C-66D0CF713368}" destId="{AAD3BBB0-0A47-41E0-B043-3D31621F3203}" srcOrd="1" destOrd="0" parTransId="{697E56DA-DB0D-497C-A605-71BEBA8E0688}" sibTransId="{61A0B81D-60F8-4506-A947-4B5036CBF70C}"/>
    <dgm:cxn modelId="{7D6C6C72-6433-4B45-9548-F49D45B48A35}" type="presOf" srcId="{AAD3BBB0-0A47-41E0-B043-3D31621F3203}" destId="{4080A4BE-B702-4E31-B3B4-F885A6E57E7D}" srcOrd="0" destOrd="0" presId="urn:microsoft.com/office/officeart/2018/2/layout/IconVerticalSolidList"/>
    <dgm:cxn modelId="{FAF42797-B0E0-419F-B32A-C86040ADF090}" type="presOf" srcId="{60AFDE32-ED43-4EF5-916C-66D0CF713368}" destId="{4B5AB1FE-3E30-49BC-A5C9-6A9B5D941CCD}" srcOrd="0" destOrd="0" presId="urn:microsoft.com/office/officeart/2018/2/layout/IconVerticalSolidList"/>
    <dgm:cxn modelId="{B82A4ABC-E1A8-4619-ABC9-69D8CC684386}" srcId="{60AFDE32-ED43-4EF5-916C-66D0CF713368}" destId="{FFCD3034-0AFF-4C19-9A9D-88D19A9D56DD}" srcOrd="0" destOrd="0" parTransId="{A03D5849-597C-41E3-B8BF-EF68323212BF}" sibTransId="{D8929073-DF94-4315-BA97-4FB82ECD8C5E}"/>
    <dgm:cxn modelId="{34CA46E1-D0A4-42B2-8992-21466DD0A15D}" type="presOf" srcId="{FFCD3034-0AFF-4C19-9A9D-88D19A9D56DD}" destId="{BCFCC061-A08A-4ED7-8888-057072ADFF83}" srcOrd="0" destOrd="0" presId="urn:microsoft.com/office/officeart/2018/2/layout/IconVerticalSolidList"/>
    <dgm:cxn modelId="{4F96CC05-D706-4B67-8186-F6428209006B}" type="presParOf" srcId="{4B5AB1FE-3E30-49BC-A5C9-6A9B5D941CCD}" destId="{4A21F344-4637-4BA1-8F46-F17B086BACE4}" srcOrd="0" destOrd="0" presId="urn:microsoft.com/office/officeart/2018/2/layout/IconVerticalSolidList"/>
    <dgm:cxn modelId="{130E1F4D-0A9F-480F-810D-080EDE98102D}" type="presParOf" srcId="{4A21F344-4637-4BA1-8F46-F17B086BACE4}" destId="{F181FE9F-85B5-479B-B616-DA7875CDBFB1}" srcOrd="0" destOrd="0" presId="urn:microsoft.com/office/officeart/2018/2/layout/IconVerticalSolidList"/>
    <dgm:cxn modelId="{09F37282-CA39-4C4B-8A0A-963744ED1088}" type="presParOf" srcId="{4A21F344-4637-4BA1-8F46-F17B086BACE4}" destId="{CA036997-59EE-4EE6-BD3B-A1C0F38EC9F7}" srcOrd="1" destOrd="0" presId="urn:microsoft.com/office/officeart/2018/2/layout/IconVerticalSolidList"/>
    <dgm:cxn modelId="{36C5A48B-4078-4478-8D7F-3E12C6881086}" type="presParOf" srcId="{4A21F344-4637-4BA1-8F46-F17B086BACE4}" destId="{A97941BC-AFB6-4ED4-9128-3D4363A542AE}" srcOrd="2" destOrd="0" presId="urn:microsoft.com/office/officeart/2018/2/layout/IconVerticalSolidList"/>
    <dgm:cxn modelId="{4224E0B2-30FE-4A7F-B66E-A82F66A33A12}" type="presParOf" srcId="{4A21F344-4637-4BA1-8F46-F17B086BACE4}" destId="{BCFCC061-A08A-4ED7-8888-057072ADFF83}" srcOrd="3" destOrd="0" presId="urn:microsoft.com/office/officeart/2018/2/layout/IconVerticalSolidList"/>
    <dgm:cxn modelId="{C4A8DDDE-DC0D-4D67-BCF8-BC38A9608727}" type="presParOf" srcId="{4B5AB1FE-3E30-49BC-A5C9-6A9B5D941CCD}" destId="{2122862B-4F2E-456E-B7B2-FE97C71C64EC}" srcOrd="1" destOrd="0" presId="urn:microsoft.com/office/officeart/2018/2/layout/IconVerticalSolidList"/>
    <dgm:cxn modelId="{03A488CC-32A1-4193-82E9-8C2D944F73D0}" type="presParOf" srcId="{4B5AB1FE-3E30-49BC-A5C9-6A9B5D941CCD}" destId="{DD8C47F5-DFE0-433E-9EFB-674991AF012C}" srcOrd="2" destOrd="0" presId="urn:microsoft.com/office/officeart/2018/2/layout/IconVerticalSolidList"/>
    <dgm:cxn modelId="{A3551D77-6142-4154-ABA7-169BDC054AC3}" type="presParOf" srcId="{DD8C47F5-DFE0-433E-9EFB-674991AF012C}" destId="{3C88FE34-FCD3-46C3-8980-62F88536D2FD}" srcOrd="0" destOrd="0" presId="urn:microsoft.com/office/officeart/2018/2/layout/IconVerticalSolidList"/>
    <dgm:cxn modelId="{6DD9CD91-C910-4C7D-91C1-A447AD6FAB98}" type="presParOf" srcId="{DD8C47F5-DFE0-433E-9EFB-674991AF012C}" destId="{9A19DDCC-9B84-451B-AA6D-A2D10ABE49EC}" srcOrd="1" destOrd="0" presId="urn:microsoft.com/office/officeart/2018/2/layout/IconVerticalSolidList"/>
    <dgm:cxn modelId="{FFBC9D4B-E63E-4408-813B-DC44B4BBA054}" type="presParOf" srcId="{DD8C47F5-DFE0-433E-9EFB-674991AF012C}" destId="{ED9AC8C6-AB5F-470F-8A08-4248211A3D68}" srcOrd="2" destOrd="0" presId="urn:microsoft.com/office/officeart/2018/2/layout/IconVerticalSolidList"/>
    <dgm:cxn modelId="{8274C50C-A42D-4E45-AA9A-A678889DBB03}" type="presParOf" srcId="{DD8C47F5-DFE0-433E-9EFB-674991AF012C}" destId="{4080A4BE-B702-4E31-B3B4-F885A6E57E7D}" srcOrd="3" destOrd="0" presId="urn:microsoft.com/office/officeart/2018/2/layout/IconVerticalSolidList"/>
    <dgm:cxn modelId="{636B24C7-5195-4E6A-9BCF-A8647AE6D517}" type="presParOf" srcId="{4B5AB1FE-3E30-49BC-A5C9-6A9B5D941CCD}" destId="{14D75956-9DEB-45F0-A3A6-DA1716E9FB79}" srcOrd="3" destOrd="0" presId="urn:microsoft.com/office/officeart/2018/2/layout/IconVerticalSolidList"/>
    <dgm:cxn modelId="{EB26C19F-E6B4-4836-B90F-84DE9E35E13A}" type="presParOf" srcId="{4B5AB1FE-3E30-49BC-A5C9-6A9B5D941CCD}" destId="{E19D6E98-65BB-4FB1-BA1B-35EB50533054}" srcOrd="4" destOrd="0" presId="urn:microsoft.com/office/officeart/2018/2/layout/IconVerticalSolidList"/>
    <dgm:cxn modelId="{54C1E015-5361-4E81-A6CE-5BE3968773F5}" type="presParOf" srcId="{E19D6E98-65BB-4FB1-BA1B-35EB50533054}" destId="{C510A7F5-5EA8-4436-B74F-5F97A25EF9D2}" srcOrd="0" destOrd="0" presId="urn:microsoft.com/office/officeart/2018/2/layout/IconVerticalSolidList"/>
    <dgm:cxn modelId="{DA5F0128-6AB6-4565-8EF3-3A67B1DC24EF}" type="presParOf" srcId="{E19D6E98-65BB-4FB1-BA1B-35EB50533054}" destId="{F7AD1094-6FFC-458D-A0DB-C2BE9530A80C}" srcOrd="1" destOrd="0" presId="urn:microsoft.com/office/officeart/2018/2/layout/IconVerticalSolidList"/>
    <dgm:cxn modelId="{36FBBE4F-535F-466C-8B38-6C945D030184}" type="presParOf" srcId="{E19D6E98-65BB-4FB1-BA1B-35EB50533054}" destId="{F232B731-B4A6-48BA-B4AF-F56D13445188}" srcOrd="2" destOrd="0" presId="urn:microsoft.com/office/officeart/2018/2/layout/IconVerticalSolidList"/>
    <dgm:cxn modelId="{0AD27A33-9FB3-420E-B972-D70A17ABE6F5}" type="presParOf" srcId="{E19D6E98-65BB-4FB1-BA1B-35EB50533054}" destId="{4261BE98-E4E2-402A-AEF8-8603F75478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73B62D-DB21-444C-9185-17A116F074B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2828640-7166-4EF3-AE49-99C5BC03832C}">
      <dgm:prSet/>
      <dgm:spPr/>
      <dgm:t>
        <a:bodyPr/>
        <a:lstStyle/>
        <a:p>
          <a:r>
            <a:rPr lang="en-US"/>
            <a:t>Good for structured reflection</a:t>
          </a:r>
        </a:p>
      </dgm:t>
    </dgm:pt>
    <dgm:pt modelId="{D4B6DCA9-CD9A-4504-843D-0A25BDA30548}" type="parTrans" cxnId="{AC3AD81B-B649-43E7-8434-F5F2EBF17674}">
      <dgm:prSet/>
      <dgm:spPr/>
      <dgm:t>
        <a:bodyPr/>
        <a:lstStyle/>
        <a:p>
          <a:endParaRPr lang="en-US"/>
        </a:p>
      </dgm:t>
    </dgm:pt>
    <dgm:pt modelId="{1E4B06D1-5628-41D6-80ED-2BDEC5ABC2AB}" type="sibTrans" cxnId="{AC3AD81B-B649-43E7-8434-F5F2EBF17674}">
      <dgm:prSet/>
      <dgm:spPr/>
      <dgm:t>
        <a:bodyPr/>
        <a:lstStyle/>
        <a:p>
          <a:endParaRPr lang="en-US"/>
        </a:p>
      </dgm:t>
    </dgm:pt>
    <dgm:pt modelId="{0C041C70-8B0B-4AE9-9510-ECEC72252601}">
      <dgm:prSet/>
      <dgm:spPr/>
      <dgm:t>
        <a:bodyPr/>
        <a:lstStyle/>
        <a:p>
          <a:r>
            <a:rPr lang="en-US"/>
            <a:t>Helps process emotions – sometimes they run high!</a:t>
          </a:r>
        </a:p>
      </dgm:t>
    </dgm:pt>
    <dgm:pt modelId="{F2D347A3-0F70-4234-A17C-051C02E456D7}" type="parTrans" cxnId="{943B3236-CFFC-4C45-9A4A-FBD0C894A762}">
      <dgm:prSet/>
      <dgm:spPr/>
      <dgm:t>
        <a:bodyPr/>
        <a:lstStyle/>
        <a:p>
          <a:endParaRPr lang="en-US"/>
        </a:p>
      </dgm:t>
    </dgm:pt>
    <dgm:pt modelId="{A6456F52-6337-4447-84A8-F65DEE7BDD9C}" type="sibTrans" cxnId="{943B3236-CFFC-4C45-9A4A-FBD0C894A762}">
      <dgm:prSet/>
      <dgm:spPr/>
      <dgm:t>
        <a:bodyPr/>
        <a:lstStyle/>
        <a:p>
          <a:endParaRPr lang="en-US"/>
        </a:p>
      </dgm:t>
    </dgm:pt>
    <dgm:pt modelId="{4742DF63-13A6-4D9A-A936-55C8A042E032}">
      <dgm:prSet/>
      <dgm:spPr/>
      <dgm:t>
        <a:bodyPr/>
        <a:lstStyle/>
        <a:p>
          <a:r>
            <a:rPr lang="en-US"/>
            <a:t>Continuous improvement</a:t>
          </a:r>
        </a:p>
      </dgm:t>
    </dgm:pt>
    <dgm:pt modelId="{A98184D6-08B0-40A4-B7DA-999EBE0E7CAC}" type="parTrans" cxnId="{D1FB8E16-584B-4B73-B35B-6F394EE52E56}">
      <dgm:prSet/>
      <dgm:spPr/>
      <dgm:t>
        <a:bodyPr/>
        <a:lstStyle/>
        <a:p>
          <a:endParaRPr lang="en-US"/>
        </a:p>
      </dgm:t>
    </dgm:pt>
    <dgm:pt modelId="{27D4AE29-87D4-41D4-B450-D6D648949146}" type="sibTrans" cxnId="{D1FB8E16-584B-4B73-B35B-6F394EE52E56}">
      <dgm:prSet/>
      <dgm:spPr/>
      <dgm:t>
        <a:bodyPr/>
        <a:lstStyle/>
        <a:p>
          <a:endParaRPr lang="en-US"/>
        </a:p>
      </dgm:t>
    </dgm:pt>
    <dgm:pt modelId="{6A78FB0D-7EDC-4A4D-9C50-395B4DD2379A}">
      <dgm:prSet/>
      <dgm:spPr/>
      <dgm:t>
        <a:bodyPr/>
        <a:lstStyle/>
        <a:p>
          <a:r>
            <a:rPr lang="en-US"/>
            <a:t>Can promote a growth mindset</a:t>
          </a:r>
        </a:p>
      </dgm:t>
    </dgm:pt>
    <dgm:pt modelId="{5DBDDFDF-3A47-448F-A2A0-8FF52EC64495}" type="parTrans" cxnId="{142DED77-F8C7-4E27-9E28-F68CE86BEE15}">
      <dgm:prSet/>
      <dgm:spPr/>
      <dgm:t>
        <a:bodyPr/>
        <a:lstStyle/>
        <a:p>
          <a:endParaRPr lang="en-US"/>
        </a:p>
      </dgm:t>
    </dgm:pt>
    <dgm:pt modelId="{4436B816-D99F-46E6-8ECC-5B773C459850}" type="sibTrans" cxnId="{142DED77-F8C7-4E27-9E28-F68CE86BEE15}">
      <dgm:prSet/>
      <dgm:spPr/>
      <dgm:t>
        <a:bodyPr/>
        <a:lstStyle/>
        <a:p>
          <a:endParaRPr lang="en-US"/>
        </a:p>
      </dgm:t>
    </dgm:pt>
    <dgm:pt modelId="{DD6D6198-B692-437A-8419-8AC554CD0217}">
      <dgm:prSet/>
      <dgm:spPr/>
      <dgm:t>
        <a:bodyPr/>
        <a:lstStyle/>
        <a:p>
          <a:r>
            <a:rPr lang="en-US"/>
            <a:t>Can be used in coaching as well as project management – in fact it can be used in a range of scenarios</a:t>
          </a:r>
        </a:p>
      </dgm:t>
    </dgm:pt>
    <dgm:pt modelId="{B0134A4C-C95B-4EDB-85BD-3B0EB95FF228}" type="parTrans" cxnId="{8477356E-DF01-4A87-9461-FAFBEA5C3DA5}">
      <dgm:prSet/>
      <dgm:spPr/>
      <dgm:t>
        <a:bodyPr/>
        <a:lstStyle/>
        <a:p>
          <a:endParaRPr lang="en-US"/>
        </a:p>
      </dgm:t>
    </dgm:pt>
    <dgm:pt modelId="{34169751-C160-405E-9711-8F916F1D6033}" type="sibTrans" cxnId="{8477356E-DF01-4A87-9461-FAFBEA5C3DA5}">
      <dgm:prSet/>
      <dgm:spPr/>
      <dgm:t>
        <a:bodyPr/>
        <a:lstStyle/>
        <a:p>
          <a:endParaRPr lang="en-US"/>
        </a:p>
      </dgm:t>
    </dgm:pt>
    <dgm:pt modelId="{AB789A50-55BC-4B2F-A1D4-092C7B8056B2}" type="pres">
      <dgm:prSet presAssocID="{F173B62D-DB21-444C-9185-17A116F074BF}" presName="linear" presStyleCnt="0">
        <dgm:presLayoutVars>
          <dgm:animLvl val="lvl"/>
          <dgm:resizeHandles val="exact"/>
        </dgm:presLayoutVars>
      </dgm:prSet>
      <dgm:spPr/>
    </dgm:pt>
    <dgm:pt modelId="{F09B86C6-466D-4306-8E85-1EF14147FB08}" type="pres">
      <dgm:prSet presAssocID="{E2828640-7166-4EF3-AE49-99C5BC03832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0F1C5F4-5E73-46A4-8A4D-F7CB262B4990}" type="pres">
      <dgm:prSet presAssocID="{1E4B06D1-5628-41D6-80ED-2BDEC5ABC2AB}" presName="spacer" presStyleCnt="0"/>
      <dgm:spPr/>
    </dgm:pt>
    <dgm:pt modelId="{882F4DA3-6EFF-47F0-A6C6-BCF03E55DF73}" type="pres">
      <dgm:prSet presAssocID="{0C041C70-8B0B-4AE9-9510-ECEC7225260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DC75845-541F-4078-B0B2-70DABB829AD2}" type="pres">
      <dgm:prSet presAssocID="{A6456F52-6337-4447-84A8-F65DEE7BDD9C}" presName="spacer" presStyleCnt="0"/>
      <dgm:spPr/>
    </dgm:pt>
    <dgm:pt modelId="{E68B6D84-886B-4915-BBB4-914F9B32AA54}" type="pres">
      <dgm:prSet presAssocID="{4742DF63-13A6-4D9A-A936-55C8A042E03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298CBCE-285F-4223-9DE3-CA8CAE748A10}" type="pres">
      <dgm:prSet presAssocID="{27D4AE29-87D4-41D4-B450-D6D648949146}" presName="spacer" presStyleCnt="0"/>
      <dgm:spPr/>
    </dgm:pt>
    <dgm:pt modelId="{600281BA-4816-4FD3-B8F1-2EF16CAB80F3}" type="pres">
      <dgm:prSet presAssocID="{6A78FB0D-7EDC-4A4D-9C50-395B4DD2379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8290543-C78D-4EF5-925E-310BF436EA98}" type="pres">
      <dgm:prSet presAssocID="{4436B816-D99F-46E6-8ECC-5B773C459850}" presName="spacer" presStyleCnt="0"/>
      <dgm:spPr/>
    </dgm:pt>
    <dgm:pt modelId="{335EBBEA-D753-438D-BF0A-16B33A59B1E0}" type="pres">
      <dgm:prSet presAssocID="{DD6D6198-B692-437A-8419-8AC554CD021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720CF04-C9FA-49E1-9285-82C4C7B33F98}" type="presOf" srcId="{E2828640-7166-4EF3-AE49-99C5BC03832C}" destId="{F09B86C6-466D-4306-8E85-1EF14147FB08}" srcOrd="0" destOrd="0" presId="urn:microsoft.com/office/officeart/2005/8/layout/vList2"/>
    <dgm:cxn modelId="{D1FB8E16-584B-4B73-B35B-6F394EE52E56}" srcId="{F173B62D-DB21-444C-9185-17A116F074BF}" destId="{4742DF63-13A6-4D9A-A936-55C8A042E032}" srcOrd="2" destOrd="0" parTransId="{A98184D6-08B0-40A4-B7DA-999EBE0E7CAC}" sibTransId="{27D4AE29-87D4-41D4-B450-D6D648949146}"/>
    <dgm:cxn modelId="{AC3AD81B-B649-43E7-8434-F5F2EBF17674}" srcId="{F173B62D-DB21-444C-9185-17A116F074BF}" destId="{E2828640-7166-4EF3-AE49-99C5BC03832C}" srcOrd="0" destOrd="0" parTransId="{D4B6DCA9-CD9A-4504-843D-0A25BDA30548}" sibTransId="{1E4B06D1-5628-41D6-80ED-2BDEC5ABC2AB}"/>
    <dgm:cxn modelId="{943B3236-CFFC-4C45-9A4A-FBD0C894A762}" srcId="{F173B62D-DB21-444C-9185-17A116F074BF}" destId="{0C041C70-8B0B-4AE9-9510-ECEC72252601}" srcOrd="1" destOrd="0" parTransId="{F2D347A3-0F70-4234-A17C-051C02E456D7}" sibTransId="{A6456F52-6337-4447-84A8-F65DEE7BDD9C}"/>
    <dgm:cxn modelId="{2C6D573E-3145-4D76-92D9-D304E003CB1C}" type="presOf" srcId="{F173B62D-DB21-444C-9185-17A116F074BF}" destId="{AB789A50-55BC-4B2F-A1D4-092C7B8056B2}" srcOrd="0" destOrd="0" presId="urn:microsoft.com/office/officeart/2005/8/layout/vList2"/>
    <dgm:cxn modelId="{8477356E-DF01-4A87-9461-FAFBEA5C3DA5}" srcId="{F173B62D-DB21-444C-9185-17A116F074BF}" destId="{DD6D6198-B692-437A-8419-8AC554CD0217}" srcOrd="4" destOrd="0" parTransId="{B0134A4C-C95B-4EDB-85BD-3B0EB95FF228}" sibTransId="{34169751-C160-405E-9711-8F916F1D6033}"/>
    <dgm:cxn modelId="{E932C24F-C02D-45EE-8504-5B075F90F16A}" type="presOf" srcId="{0C041C70-8B0B-4AE9-9510-ECEC72252601}" destId="{882F4DA3-6EFF-47F0-A6C6-BCF03E55DF73}" srcOrd="0" destOrd="0" presId="urn:microsoft.com/office/officeart/2005/8/layout/vList2"/>
    <dgm:cxn modelId="{142DED77-F8C7-4E27-9E28-F68CE86BEE15}" srcId="{F173B62D-DB21-444C-9185-17A116F074BF}" destId="{6A78FB0D-7EDC-4A4D-9C50-395B4DD2379A}" srcOrd="3" destOrd="0" parTransId="{5DBDDFDF-3A47-448F-A2A0-8FF52EC64495}" sibTransId="{4436B816-D99F-46E6-8ECC-5B773C459850}"/>
    <dgm:cxn modelId="{8645C97D-C0B2-4982-8DB0-547CC6E1B26E}" type="presOf" srcId="{6A78FB0D-7EDC-4A4D-9C50-395B4DD2379A}" destId="{600281BA-4816-4FD3-B8F1-2EF16CAB80F3}" srcOrd="0" destOrd="0" presId="urn:microsoft.com/office/officeart/2005/8/layout/vList2"/>
    <dgm:cxn modelId="{59C210C9-B5F7-4A48-854A-89B6875B535B}" type="presOf" srcId="{4742DF63-13A6-4D9A-A936-55C8A042E032}" destId="{E68B6D84-886B-4915-BBB4-914F9B32AA54}" srcOrd="0" destOrd="0" presId="urn:microsoft.com/office/officeart/2005/8/layout/vList2"/>
    <dgm:cxn modelId="{099D42D5-49D4-4D0B-9B4C-BC7783B8CAF7}" type="presOf" srcId="{DD6D6198-B692-437A-8419-8AC554CD0217}" destId="{335EBBEA-D753-438D-BF0A-16B33A59B1E0}" srcOrd="0" destOrd="0" presId="urn:microsoft.com/office/officeart/2005/8/layout/vList2"/>
    <dgm:cxn modelId="{8CDD69A7-E6E5-454C-B54E-AF183D924E0A}" type="presParOf" srcId="{AB789A50-55BC-4B2F-A1D4-092C7B8056B2}" destId="{F09B86C6-466D-4306-8E85-1EF14147FB08}" srcOrd="0" destOrd="0" presId="urn:microsoft.com/office/officeart/2005/8/layout/vList2"/>
    <dgm:cxn modelId="{F9F1D14F-D038-4B35-B3CA-E8D79C9BB29D}" type="presParOf" srcId="{AB789A50-55BC-4B2F-A1D4-092C7B8056B2}" destId="{C0F1C5F4-5E73-46A4-8A4D-F7CB262B4990}" srcOrd="1" destOrd="0" presId="urn:microsoft.com/office/officeart/2005/8/layout/vList2"/>
    <dgm:cxn modelId="{544B54E5-8028-41BA-94C0-C80AF6D84C8A}" type="presParOf" srcId="{AB789A50-55BC-4B2F-A1D4-092C7B8056B2}" destId="{882F4DA3-6EFF-47F0-A6C6-BCF03E55DF73}" srcOrd="2" destOrd="0" presId="urn:microsoft.com/office/officeart/2005/8/layout/vList2"/>
    <dgm:cxn modelId="{3D5033FB-7C81-4472-9B1E-215790E1F77D}" type="presParOf" srcId="{AB789A50-55BC-4B2F-A1D4-092C7B8056B2}" destId="{EDC75845-541F-4078-B0B2-70DABB829AD2}" srcOrd="3" destOrd="0" presId="urn:microsoft.com/office/officeart/2005/8/layout/vList2"/>
    <dgm:cxn modelId="{79F89234-78CA-46F3-90F4-63C23B5A2C72}" type="presParOf" srcId="{AB789A50-55BC-4B2F-A1D4-092C7B8056B2}" destId="{E68B6D84-886B-4915-BBB4-914F9B32AA54}" srcOrd="4" destOrd="0" presId="urn:microsoft.com/office/officeart/2005/8/layout/vList2"/>
    <dgm:cxn modelId="{B3F8BFBD-554F-49BD-9081-2E6569FAB61E}" type="presParOf" srcId="{AB789A50-55BC-4B2F-A1D4-092C7B8056B2}" destId="{B298CBCE-285F-4223-9DE3-CA8CAE748A10}" srcOrd="5" destOrd="0" presId="urn:microsoft.com/office/officeart/2005/8/layout/vList2"/>
    <dgm:cxn modelId="{50E20533-3E8C-4520-A671-27A23175D3AC}" type="presParOf" srcId="{AB789A50-55BC-4B2F-A1D4-092C7B8056B2}" destId="{600281BA-4816-4FD3-B8F1-2EF16CAB80F3}" srcOrd="6" destOrd="0" presId="urn:microsoft.com/office/officeart/2005/8/layout/vList2"/>
    <dgm:cxn modelId="{96DBB091-F0A0-4E16-8396-ACFF079C282B}" type="presParOf" srcId="{AB789A50-55BC-4B2F-A1D4-092C7B8056B2}" destId="{B8290543-C78D-4EF5-925E-310BF436EA98}" srcOrd="7" destOrd="0" presId="urn:microsoft.com/office/officeart/2005/8/layout/vList2"/>
    <dgm:cxn modelId="{6F8487FB-25AA-484B-AE61-6EDACAC096D2}" type="presParOf" srcId="{AB789A50-55BC-4B2F-A1D4-092C7B8056B2}" destId="{335EBBEA-D753-438D-BF0A-16B33A59B1E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CC7318A-316D-488E-8FA8-53C20E91F55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2AA032E-5BE0-43F8-9FCC-60E47BF355D8}">
      <dgm:prSet/>
      <dgm:spPr/>
      <dgm:t>
        <a:bodyPr/>
        <a:lstStyle/>
        <a:p>
          <a:r>
            <a:rPr lang="en-US"/>
            <a:t>Nominate someone from your group to be your group facilitator</a:t>
          </a:r>
        </a:p>
      </dgm:t>
    </dgm:pt>
    <dgm:pt modelId="{5BADE20F-DBEA-48C4-B6C0-240BB166B433}" type="parTrans" cxnId="{BD0C0EBD-EC58-4378-955B-05CF069136F2}">
      <dgm:prSet/>
      <dgm:spPr/>
      <dgm:t>
        <a:bodyPr/>
        <a:lstStyle/>
        <a:p>
          <a:endParaRPr lang="en-US"/>
        </a:p>
      </dgm:t>
    </dgm:pt>
    <dgm:pt modelId="{1ACFAD2B-1840-4A57-A434-DD0ACF7E0A2E}" type="sibTrans" cxnId="{BD0C0EBD-EC58-4378-955B-05CF069136F2}">
      <dgm:prSet/>
      <dgm:spPr/>
      <dgm:t>
        <a:bodyPr/>
        <a:lstStyle/>
        <a:p>
          <a:endParaRPr lang="en-US"/>
        </a:p>
      </dgm:t>
    </dgm:pt>
    <dgm:pt modelId="{579FB48F-BE3B-48D8-BAEA-FE5D698D06F6}">
      <dgm:prSet/>
      <dgm:spPr/>
      <dgm:t>
        <a:bodyPr/>
        <a:lstStyle/>
        <a:p>
          <a:r>
            <a:rPr lang="en-US"/>
            <a:t>Use Gibbs or Five Whys (or both) to carry out a lessons learned activity</a:t>
          </a:r>
        </a:p>
      </dgm:t>
    </dgm:pt>
    <dgm:pt modelId="{DA778F90-1EFD-45B6-A381-5864E1E72A5C}" type="parTrans" cxnId="{C3C918A5-9DAF-470E-821D-CBDDC337DD5F}">
      <dgm:prSet/>
      <dgm:spPr/>
      <dgm:t>
        <a:bodyPr/>
        <a:lstStyle/>
        <a:p>
          <a:endParaRPr lang="en-US"/>
        </a:p>
      </dgm:t>
    </dgm:pt>
    <dgm:pt modelId="{0BE91B60-78E5-42E7-8BA4-03AD6D9DF73C}" type="sibTrans" cxnId="{C3C918A5-9DAF-470E-821D-CBDDC337DD5F}">
      <dgm:prSet/>
      <dgm:spPr/>
      <dgm:t>
        <a:bodyPr/>
        <a:lstStyle/>
        <a:p>
          <a:endParaRPr lang="en-US"/>
        </a:p>
      </dgm:t>
    </dgm:pt>
    <dgm:pt modelId="{3D65EAAF-5463-4655-974D-D19DC9A46047}">
      <dgm:prSet/>
      <dgm:spPr/>
      <dgm:t>
        <a:bodyPr/>
        <a:lstStyle/>
        <a:p>
          <a:r>
            <a:rPr lang="en-US"/>
            <a:t>Make sure it is documented – you will need it for the report</a:t>
          </a:r>
        </a:p>
      </dgm:t>
    </dgm:pt>
    <dgm:pt modelId="{384E76C6-8393-4012-90B5-B8A410626662}" type="parTrans" cxnId="{7FC97FE0-1980-4403-B8B9-3DBE97E089A7}">
      <dgm:prSet/>
      <dgm:spPr/>
      <dgm:t>
        <a:bodyPr/>
        <a:lstStyle/>
        <a:p>
          <a:endParaRPr lang="en-US"/>
        </a:p>
      </dgm:t>
    </dgm:pt>
    <dgm:pt modelId="{724AE53C-6DD2-4B68-AA1D-2D9854E14E2B}" type="sibTrans" cxnId="{7FC97FE0-1980-4403-B8B9-3DBE97E089A7}">
      <dgm:prSet/>
      <dgm:spPr/>
      <dgm:t>
        <a:bodyPr/>
        <a:lstStyle/>
        <a:p>
          <a:endParaRPr lang="en-US"/>
        </a:p>
      </dgm:t>
    </dgm:pt>
    <dgm:pt modelId="{71861310-1556-49DE-8168-4221CAB50FB3}" type="pres">
      <dgm:prSet presAssocID="{7CC7318A-316D-488E-8FA8-53C20E91F55D}" presName="root" presStyleCnt="0">
        <dgm:presLayoutVars>
          <dgm:dir/>
          <dgm:resizeHandles val="exact"/>
        </dgm:presLayoutVars>
      </dgm:prSet>
      <dgm:spPr/>
    </dgm:pt>
    <dgm:pt modelId="{E7AD6BFD-7D48-43CE-8B3E-0BDB5BD816DA}" type="pres">
      <dgm:prSet presAssocID="{32AA032E-5BE0-43F8-9FCC-60E47BF355D8}" presName="compNode" presStyleCnt="0"/>
      <dgm:spPr/>
    </dgm:pt>
    <dgm:pt modelId="{7059D448-23BC-4C02-82B5-8E0E4CD45DAC}" type="pres">
      <dgm:prSet presAssocID="{32AA032E-5BE0-43F8-9FCC-60E47BF355D8}" presName="bgRect" presStyleLbl="bgShp" presStyleIdx="0" presStyleCnt="3"/>
      <dgm:spPr/>
    </dgm:pt>
    <dgm:pt modelId="{1D120BAD-322A-421C-A576-9622A7B7DC60}" type="pres">
      <dgm:prSet presAssocID="{32AA032E-5BE0-43F8-9FCC-60E47BF355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DA588C6-D8A9-44ED-ADA9-178E3BF8C12E}" type="pres">
      <dgm:prSet presAssocID="{32AA032E-5BE0-43F8-9FCC-60E47BF355D8}" presName="spaceRect" presStyleCnt="0"/>
      <dgm:spPr/>
    </dgm:pt>
    <dgm:pt modelId="{D69766C1-6972-49C8-9E8F-12D17B0F7259}" type="pres">
      <dgm:prSet presAssocID="{32AA032E-5BE0-43F8-9FCC-60E47BF355D8}" presName="parTx" presStyleLbl="revTx" presStyleIdx="0" presStyleCnt="3">
        <dgm:presLayoutVars>
          <dgm:chMax val="0"/>
          <dgm:chPref val="0"/>
        </dgm:presLayoutVars>
      </dgm:prSet>
      <dgm:spPr/>
    </dgm:pt>
    <dgm:pt modelId="{D3CB16CC-103C-4192-B5B9-025B02D62B0A}" type="pres">
      <dgm:prSet presAssocID="{1ACFAD2B-1840-4A57-A434-DD0ACF7E0A2E}" presName="sibTrans" presStyleCnt="0"/>
      <dgm:spPr/>
    </dgm:pt>
    <dgm:pt modelId="{D0675611-98F1-4599-97C0-537EAA60003D}" type="pres">
      <dgm:prSet presAssocID="{579FB48F-BE3B-48D8-BAEA-FE5D698D06F6}" presName="compNode" presStyleCnt="0"/>
      <dgm:spPr/>
    </dgm:pt>
    <dgm:pt modelId="{6F09C075-6681-4D07-88CC-D958AACDD805}" type="pres">
      <dgm:prSet presAssocID="{579FB48F-BE3B-48D8-BAEA-FE5D698D06F6}" presName="bgRect" presStyleLbl="bgShp" presStyleIdx="1" presStyleCnt="3"/>
      <dgm:spPr/>
    </dgm:pt>
    <dgm:pt modelId="{77144E05-0049-4314-91A4-F5CFCB0392C5}" type="pres">
      <dgm:prSet presAssocID="{579FB48F-BE3B-48D8-BAEA-FE5D698D06F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nis racket and ball"/>
        </a:ext>
      </dgm:extLst>
    </dgm:pt>
    <dgm:pt modelId="{390E8B41-2FCF-4C3D-AA41-20C8C67842CE}" type="pres">
      <dgm:prSet presAssocID="{579FB48F-BE3B-48D8-BAEA-FE5D698D06F6}" presName="spaceRect" presStyleCnt="0"/>
      <dgm:spPr/>
    </dgm:pt>
    <dgm:pt modelId="{C51E0B1C-0E0E-4CA5-9CFE-76647EE96FCF}" type="pres">
      <dgm:prSet presAssocID="{579FB48F-BE3B-48D8-BAEA-FE5D698D06F6}" presName="parTx" presStyleLbl="revTx" presStyleIdx="1" presStyleCnt="3">
        <dgm:presLayoutVars>
          <dgm:chMax val="0"/>
          <dgm:chPref val="0"/>
        </dgm:presLayoutVars>
      </dgm:prSet>
      <dgm:spPr/>
    </dgm:pt>
    <dgm:pt modelId="{1FE652D9-841D-4F2F-8EE3-1F9CD95A1CA5}" type="pres">
      <dgm:prSet presAssocID="{0BE91B60-78E5-42E7-8BA4-03AD6D9DF73C}" presName="sibTrans" presStyleCnt="0"/>
      <dgm:spPr/>
    </dgm:pt>
    <dgm:pt modelId="{EA5E6280-5FF8-4948-B2BB-0EFC83D5DFA2}" type="pres">
      <dgm:prSet presAssocID="{3D65EAAF-5463-4655-974D-D19DC9A46047}" presName="compNode" presStyleCnt="0"/>
      <dgm:spPr/>
    </dgm:pt>
    <dgm:pt modelId="{47F4BF51-503F-4BF4-82AE-91B1A35ED688}" type="pres">
      <dgm:prSet presAssocID="{3D65EAAF-5463-4655-974D-D19DC9A46047}" presName="bgRect" presStyleLbl="bgShp" presStyleIdx="2" presStyleCnt="3"/>
      <dgm:spPr/>
    </dgm:pt>
    <dgm:pt modelId="{6C033FF8-9DC2-4414-A4BE-A575A71C0D79}" type="pres">
      <dgm:prSet presAssocID="{3D65EAAF-5463-4655-974D-D19DC9A4604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34E9A6C0-2D79-4617-901E-47F4BB17F4FC}" type="pres">
      <dgm:prSet presAssocID="{3D65EAAF-5463-4655-974D-D19DC9A46047}" presName="spaceRect" presStyleCnt="0"/>
      <dgm:spPr/>
    </dgm:pt>
    <dgm:pt modelId="{2001018F-A59E-4E66-BE15-F7738E21D66E}" type="pres">
      <dgm:prSet presAssocID="{3D65EAAF-5463-4655-974D-D19DC9A4604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54BBB6C-C522-41DA-AD0B-7189C171F8C5}" type="presOf" srcId="{3D65EAAF-5463-4655-974D-D19DC9A46047}" destId="{2001018F-A59E-4E66-BE15-F7738E21D66E}" srcOrd="0" destOrd="0" presId="urn:microsoft.com/office/officeart/2018/2/layout/IconVerticalSolidList"/>
    <dgm:cxn modelId="{46E41793-6AE5-4282-8DEB-DC2114C427A7}" type="presOf" srcId="{32AA032E-5BE0-43F8-9FCC-60E47BF355D8}" destId="{D69766C1-6972-49C8-9E8F-12D17B0F7259}" srcOrd="0" destOrd="0" presId="urn:microsoft.com/office/officeart/2018/2/layout/IconVerticalSolidList"/>
    <dgm:cxn modelId="{C3C918A5-9DAF-470E-821D-CBDDC337DD5F}" srcId="{7CC7318A-316D-488E-8FA8-53C20E91F55D}" destId="{579FB48F-BE3B-48D8-BAEA-FE5D698D06F6}" srcOrd="1" destOrd="0" parTransId="{DA778F90-1EFD-45B6-A381-5864E1E72A5C}" sibTransId="{0BE91B60-78E5-42E7-8BA4-03AD6D9DF73C}"/>
    <dgm:cxn modelId="{BD0C0EBD-EC58-4378-955B-05CF069136F2}" srcId="{7CC7318A-316D-488E-8FA8-53C20E91F55D}" destId="{32AA032E-5BE0-43F8-9FCC-60E47BF355D8}" srcOrd="0" destOrd="0" parTransId="{5BADE20F-DBEA-48C4-B6C0-240BB166B433}" sibTransId="{1ACFAD2B-1840-4A57-A434-DD0ACF7E0A2E}"/>
    <dgm:cxn modelId="{5F6337C6-2EC9-4EC1-B11B-29B9295280E9}" type="presOf" srcId="{7CC7318A-316D-488E-8FA8-53C20E91F55D}" destId="{71861310-1556-49DE-8168-4221CAB50FB3}" srcOrd="0" destOrd="0" presId="urn:microsoft.com/office/officeart/2018/2/layout/IconVerticalSolidList"/>
    <dgm:cxn modelId="{96C756DD-08EF-4CA4-A7A9-43D4A947F503}" type="presOf" srcId="{579FB48F-BE3B-48D8-BAEA-FE5D698D06F6}" destId="{C51E0B1C-0E0E-4CA5-9CFE-76647EE96FCF}" srcOrd="0" destOrd="0" presId="urn:microsoft.com/office/officeart/2018/2/layout/IconVerticalSolidList"/>
    <dgm:cxn modelId="{7FC97FE0-1980-4403-B8B9-3DBE97E089A7}" srcId="{7CC7318A-316D-488E-8FA8-53C20E91F55D}" destId="{3D65EAAF-5463-4655-974D-D19DC9A46047}" srcOrd="2" destOrd="0" parTransId="{384E76C6-8393-4012-90B5-B8A410626662}" sibTransId="{724AE53C-6DD2-4B68-AA1D-2D9854E14E2B}"/>
    <dgm:cxn modelId="{A50E0BA2-6036-45D8-A3AD-7B76F27DB0EE}" type="presParOf" srcId="{71861310-1556-49DE-8168-4221CAB50FB3}" destId="{E7AD6BFD-7D48-43CE-8B3E-0BDB5BD816DA}" srcOrd="0" destOrd="0" presId="urn:microsoft.com/office/officeart/2018/2/layout/IconVerticalSolidList"/>
    <dgm:cxn modelId="{488BB885-3053-4BFA-A69E-7D6C9B7C0281}" type="presParOf" srcId="{E7AD6BFD-7D48-43CE-8B3E-0BDB5BD816DA}" destId="{7059D448-23BC-4C02-82B5-8E0E4CD45DAC}" srcOrd="0" destOrd="0" presId="urn:microsoft.com/office/officeart/2018/2/layout/IconVerticalSolidList"/>
    <dgm:cxn modelId="{586979D1-0A64-4F65-8CE4-2B9B8F5E9F5A}" type="presParOf" srcId="{E7AD6BFD-7D48-43CE-8B3E-0BDB5BD816DA}" destId="{1D120BAD-322A-421C-A576-9622A7B7DC60}" srcOrd="1" destOrd="0" presId="urn:microsoft.com/office/officeart/2018/2/layout/IconVerticalSolidList"/>
    <dgm:cxn modelId="{1C4FD5DF-1975-49CB-ACAC-B6122246CDCB}" type="presParOf" srcId="{E7AD6BFD-7D48-43CE-8B3E-0BDB5BD816DA}" destId="{8DA588C6-D8A9-44ED-ADA9-178E3BF8C12E}" srcOrd="2" destOrd="0" presId="urn:microsoft.com/office/officeart/2018/2/layout/IconVerticalSolidList"/>
    <dgm:cxn modelId="{8291FDC0-7DA0-4712-A0D0-0ED31C2F4699}" type="presParOf" srcId="{E7AD6BFD-7D48-43CE-8B3E-0BDB5BD816DA}" destId="{D69766C1-6972-49C8-9E8F-12D17B0F7259}" srcOrd="3" destOrd="0" presId="urn:microsoft.com/office/officeart/2018/2/layout/IconVerticalSolidList"/>
    <dgm:cxn modelId="{952A9217-524C-4426-9AC5-7369991CCE8A}" type="presParOf" srcId="{71861310-1556-49DE-8168-4221CAB50FB3}" destId="{D3CB16CC-103C-4192-B5B9-025B02D62B0A}" srcOrd="1" destOrd="0" presId="urn:microsoft.com/office/officeart/2018/2/layout/IconVerticalSolidList"/>
    <dgm:cxn modelId="{B2418A9C-C532-473E-8253-4D7A6ECEFFA5}" type="presParOf" srcId="{71861310-1556-49DE-8168-4221CAB50FB3}" destId="{D0675611-98F1-4599-97C0-537EAA60003D}" srcOrd="2" destOrd="0" presId="urn:microsoft.com/office/officeart/2018/2/layout/IconVerticalSolidList"/>
    <dgm:cxn modelId="{82FC6D62-478A-4A28-A434-62441DD76922}" type="presParOf" srcId="{D0675611-98F1-4599-97C0-537EAA60003D}" destId="{6F09C075-6681-4D07-88CC-D958AACDD805}" srcOrd="0" destOrd="0" presId="urn:microsoft.com/office/officeart/2018/2/layout/IconVerticalSolidList"/>
    <dgm:cxn modelId="{DF890FD4-7E01-4C59-99E4-44C5B89ED53B}" type="presParOf" srcId="{D0675611-98F1-4599-97C0-537EAA60003D}" destId="{77144E05-0049-4314-91A4-F5CFCB0392C5}" srcOrd="1" destOrd="0" presId="urn:microsoft.com/office/officeart/2018/2/layout/IconVerticalSolidList"/>
    <dgm:cxn modelId="{449972B2-1152-446B-8D8C-0240AC916731}" type="presParOf" srcId="{D0675611-98F1-4599-97C0-537EAA60003D}" destId="{390E8B41-2FCF-4C3D-AA41-20C8C67842CE}" srcOrd="2" destOrd="0" presId="urn:microsoft.com/office/officeart/2018/2/layout/IconVerticalSolidList"/>
    <dgm:cxn modelId="{CB3D7AA7-46B7-4083-B576-C22BED22B2E5}" type="presParOf" srcId="{D0675611-98F1-4599-97C0-537EAA60003D}" destId="{C51E0B1C-0E0E-4CA5-9CFE-76647EE96FCF}" srcOrd="3" destOrd="0" presId="urn:microsoft.com/office/officeart/2018/2/layout/IconVerticalSolidList"/>
    <dgm:cxn modelId="{74BC9D2F-687F-41F2-BA57-26B9BD6CF5BF}" type="presParOf" srcId="{71861310-1556-49DE-8168-4221CAB50FB3}" destId="{1FE652D9-841D-4F2F-8EE3-1F9CD95A1CA5}" srcOrd="3" destOrd="0" presId="urn:microsoft.com/office/officeart/2018/2/layout/IconVerticalSolidList"/>
    <dgm:cxn modelId="{B132A335-4C50-49D4-9900-424C0EFDF272}" type="presParOf" srcId="{71861310-1556-49DE-8168-4221CAB50FB3}" destId="{EA5E6280-5FF8-4948-B2BB-0EFC83D5DFA2}" srcOrd="4" destOrd="0" presId="urn:microsoft.com/office/officeart/2018/2/layout/IconVerticalSolidList"/>
    <dgm:cxn modelId="{C7FAD35C-5891-4723-AD19-2D78C5ECEBC0}" type="presParOf" srcId="{EA5E6280-5FF8-4948-B2BB-0EFC83D5DFA2}" destId="{47F4BF51-503F-4BF4-82AE-91B1A35ED688}" srcOrd="0" destOrd="0" presId="urn:microsoft.com/office/officeart/2018/2/layout/IconVerticalSolidList"/>
    <dgm:cxn modelId="{1CF4AA0C-4671-4E18-99FA-FD89138750BC}" type="presParOf" srcId="{EA5E6280-5FF8-4948-B2BB-0EFC83D5DFA2}" destId="{6C033FF8-9DC2-4414-A4BE-A575A71C0D79}" srcOrd="1" destOrd="0" presId="urn:microsoft.com/office/officeart/2018/2/layout/IconVerticalSolidList"/>
    <dgm:cxn modelId="{85E3F64E-F72D-43CE-8FFD-D1EFE53ED496}" type="presParOf" srcId="{EA5E6280-5FF8-4948-B2BB-0EFC83D5DFA2}" destId="{34E9A6C0-2D79-4617-901E-47F4BB17F4FC}" srcOrd="2" destOrd="0" presId="urn:microsoft.com/office/officeart/2018/2/layout/IconVerticalSolidList"/>
    <dgm:cxn modelId="{ADCE96B9-33EF-4B36-B408-213832D88FBD}" type="presParOf" srcId="{EA5E6280-5FF8-4948-B2BB-0EFC83D5DFA2}" destId="{2001018F-A59E-4E66-BE15-F7738E21D6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E24674-B2F9-42E5-B368-D66DEEFC1C4A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780DC4-128B-4921-B7DE-43388BF76267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235E1-1351-4EBC-B14B-CF81021D5250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Self-reflection and continuous profressional development</a:t>
          </a:r>
        </a:p>
      </dsp:txBody>
      <dsp:txXfrm>
        <a:off x="1405898" y="2401"/>
        <a:ext cx="5543541" cy="1217228"/>
      </dsp:txXfrm>
    </dsp:sp>
    <dsp:sp modelId="{2EF7BDB9-9748-4739-9789-08DE7B1E7001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57BF75-E1FF-4250-9C08-3D00CC3BB136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509C8-77D3-4F73-B911-FF5601A99471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Crucial in any profession</a:t>
          </a:r>
        </a:p>
      </dsp:txBody>
      <dsp:txXfrm>
        <a:off x="1405898" y="1523937"/>
        <a:ext cx="5543541" cy="1217228"/>
      </dsp:txXfrm>
    </dsp:sp>
    <dsp:sp modelId="{E086BDC3-6D61-472F-9DB0-0074ABB556E1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FD6389-69CD-4E5C-AACF-CE56F48F1327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948E5-AEC1-4A67-9504-16F3C07B4BE0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Focused on the individual – this week our focus switches</a:t>
          </a:r>
        </a:p>
      </dsp:txBody>
      <dsp:txXfrm>
        <a:off x="1405898" y="3045472"/>
        <a:ext cx="5543541" cy="1217228"/>
      </dsp:txXfrm>
    </dsp:sp>
    <dsp:sp modelId="{B2E0145F-C75B-4829-A705-7E829968FCE2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9842B8-E68F-43E5-AABA-51AFEFBB2CDC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395BE-EDD0-4111-A8AE-AD2B44F70B31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Topic for your fifth blog</a:t>
          </a:r>
        </a:p>
      </dsp:txBody>
      <dsp:txXfrm>
        <a:off x="1405898" y="4567007"/>
        <a:ext cx="5543541" cy="1217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95DA06-55C1-4925-A1BB-F78F85E7DA0D}">
      <dsp:nvSpPr>
        <dsp:cNvPr id="0" name=""/>
        <dsp:cNvSpPr/>
      </dsp:nvSpPr>
      <dsp:spPr>
        <a:xfrm>
          <a:off x="5084830" y="90298"/>
          <a:ext cx="1440555" cy="144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Involve the right people</a:t>
          </a:r>
        </a:p>
      </dsp:txBody>
      <dsp:txXfrm>
        <a:off x="5084830" y="90298"/>
        <a:ext cx="1440555" cy="1440555"/>
      </dsp:txXfrm>
    </dsp:sp>
    <dsp:sp modelId="{1876FD98-6C5E-4D10-96EC-A71953F73682}">
      <dsp:nvSpPr>
        <dsp:cNvPr id="0" name=""/>
        <dsp:cNvSpPr/>
      </dsp:nvSpPr>
      <dsp:spPr>
        <a:xfrm>
          <a:off x="2545879" y="-724"/>
          <a:ext cx="4070528" cy="4070528"/>
        </a:xfrm>
        <a:prstGeom prst="circularArrow">
          <a:avLst>
            <a:gd name="adj1" fmla="val 6901"/>
            <a:gd name="adj2" fmla="val 465270"/>
            <a:gd name="adj3" fmla="val 549761"/>
            <a:gd name="adj4" fmla="val 2058496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5501A-EC7A-4DBC-93B4-4A2337E8BE00}">
      <dsp:nvSpPr>
        <dsp:cNvPr id="0" name=""/>
        <dsp:cNvSpPr/>
      </dsp:nvSpPr>
      <dsp:spPr>
        <a:xfrm>
          <a:off x="5084830" y="2538226"/>
          <a:ext cx="1440555" cy="144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Avoid assumptions</a:t>
          </a:r>
        </a:p>
      </dsp:txBody>
      <dsp:txXfrm>
        <a:off x="5084830" y="2538226"/>
        <a:ext cx="1440555" cy="1440555"/>
      </dsp:txXfrm>
    </dsp:sp>
    <dsp:sp modelId="{5E8DBCA6-F3E6-4011-B15A-46E1BE5105D1}">
      <dsp:nvSpPr>
        <dsp:cNvPr id="0" name=""/>
        <dsp:cNvSpPr/>
      </dsp:nvSpPr>
      <dsp:spPr>
        <a:xfrm>
          <a:off x="2545879" y="-724"/>
          <a:ext cx="4070528" cy="4070528"/>
        </a:xfrm>
        <a:prstGeom prst="circularArrow">
          <a:avLst>
            <a:gd name="adj1" fmla="val 6901"/>
            <a:gd name="adj2" fmla="val 465270"/>
            <a:gd name="adj3" fmla="val 5949761"/>
            <a:gd name="adj4" fmla="val 438496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D9818-A160-4368-870E-998E71A38FD9}">
      <dsp:nvSpPr>
        <dsp:cNvPr id="0" name=""/>
        <dsp:cNvSpPr/>
      </dsp:nvSpPr>
      <dsp:spPr>
        <a:xfrm>
          <a:off x="2636902" y="2538226"/>
          <a:ext cx="1440555" cy="144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Document each step</a:t>
          </a:r>
        </a:p>
      </dsp:txBody>
      <dsp:txXfrm>
        <a:off x="2636902" y="2538226"/>
        <a:ext cx="1440555" cy="1440555"/>
      </dsp:txXfrm>
    </dsp:sp>
    <dsp:sp modelId="{A5B506E0-9E47-42DB-AB5E-554B09B9B9AC}">
      <dsp:nvSpPr>
        <dsp:cNvPr id="0" name=""/>
        <dsp:cNvSpPr/>
      </dsp:nvSpPr>
      <dsp:spPr>
        <a:xfrm>
          <a:off x="2545879" y="-724"/>
          <a:ext cx="4070528" cy="4070528"/>
        </a:xfrm>
        <a:prstGeom prst="circularArrow">
          <a:avLst>
            <a:gd name="adj1" fmla="val 6901"/>
            <a:gd name="adj2" fmla="val 465270"/>
            <a:gd name="adj3" fmla="val 11349761"/>
            <a:gd name="adj4" fmla="val 978496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005BF-9679-4362-91D5-398E833951E8}">
      <dsp:nvSpPr>
        <dsp:cNvPr id="0" name=""/>
        <dsp:cNvSpPr/>
      </dsp:nvSpPr>
      <dsp:spPr>
        <a:xfrm>
          <a:off x="2636902" y="90298"/>
          <a:ext cx="1440555" cy="144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Not always five</a:t>
          </a:r>
        </a:p>
      </dsp:txBody>
      <dsp:txXfrm>
        <a:off x="2636902" y="90298"/>
        <a:ext cx="1440555" cy="1440555"/>
      </dsp:txXfrm>
    </dsp:sp>
    <dsp:sp modelId="{39333A72-64F3-47D9-98BC-AEFD984B67B5}">
      <dsp:nvSpPr>
        <dsp:cNvPr id="0" name=""/>
        <dsp:cNvSpPr/>
      </dsp:nvSpPr>
      <dsp:spPr>
        <a:xfrm>
          <a:off x="2545879" y="-724"/>
          <a:ext cx="4070528" cy="4070528"/>
        </a:xfrm>
        <a:prstGeom prst="circularArrow">
          <a:avLst>
            <a:gd name="adj1" fmla="val 6901"/>
            <a:gd name="adj2" fmla="val 465270"/>
            <a:gd name="adj3" fmla="val 16749761"/>
            <a:gd name="adj4" fmla="val 1518496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C0B42-657C-4DFB-93A3-6D6349630F7A}">
      <dsp:nvSpPr>
        <dsp:cNvPr id="0" name=""/>
        <dsp:cNvSpPr/>
      </dsp:nvSpPr>
      <dsp:spPr>
        <a:xfrm>
          <a:off x="0" y="473488"/>
          <a:ext cx="6949440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Simple and easy to easy – but may oversimplify things</a:t>
          </a:r>
        </a:p>
      </dsp:txBody>
      <dsp:txXfrm>
        <a:off x="44664" y="518152"/>
        <a:ext cx="6860112" cy="825612"/>
      </dsp:txXfrm>
    </dsp:sp>
    <dsp:sp modelId="{78D791C2-02B1-4283-8222-CB026FAD368D}">
      <dsp:nvSpPr>
        <dsp:cNvPr id="0" name=""/>
        <dsp:cNvSpPr/>
      </dsp:nvSpPr>
      <dsp:spPr>
        <a:xfrm>
          <a:off x="0" y="1454668"/>
          <a:ext cx="6949440" cy="914940"/>
        </a:xfrm>
        <a:prstGeom prst="roundRect">
          <a:avLst/>
        </a:prstGeom>
        <a:solidFill>
          <a:schemeClr val="accent2">
            <a:hueOff val="-260332"/>
            <a:satOff val="-5408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Encourages critical thinking – but participants may stop before reaching the true root cause</a:t>
          </a:r>
        </a:p>
      </dsp:txBody>
      <dsp:txXfrm>
        <a:off x="44664" y="1499332"/>
        <a:ext cx="6860112" cy="825612"/>
      </dsp:txXfrm>
    </dsp:sp>
    <dsp:sp modelId="{248E9AA4-58A9-49EF-9B10-289B491CE16C}">
      <dsp:nvSpPr>
        <dsp:cNvPr id="0" name=""/>
        <dsp:cNvSpPr/>
      </dsp:nvSpPr>
      <dsp:spPr>
        <a:xfrm>
          <a:off x="0" y="2435848"/>
          <a:ext cx="6949440" cy="91494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Effective for process and human-factor issues – but may not address multiple contributing factors</a:t>
          </a:r>
        </a:p>
      </dsp:txBody>
      <dsp:txXfrm>
        <a:off x="44664" y="2480512"/>
        <a:ext cx="6860112" cy="825612"/>
      </dsp:txXfrm>
    </dsp:sp>
    <dsp:sp modelId="{1E2E36C6-A02F-4DEB-83D6-8A470D712042}">
      <dsp:nvSpPr>
        <dsp:cNvPr id="0" name=""/>
        <dsp:cNvSpPr/>
      </dsp:nvSpPr>
      <dsp:spPr>
        <a:xfrm>
          <a:off x="0" y="3417029"/>
          <a:ext cx="6949440" cy="914940"/>
        </a:xfrm>
        <a:prstGeom prst="roundRect">
          <a:avLst/>
        </a:prstGeom>
        <a:solidFill>
          <a:schemeClr val="accent2">
            <a:hueOff val="-780997"/>
            <a:satOff val="-16223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Better for straightforward problems</a:t>
          </a:r>
        </a:p>
      </dsp:txBody>
      <dsp:txXfrm>
        <a:off x="44664" y="3461693"/>
        <a:ext cx="6860112" cy="825612"/>
      </dsp:txXfrm>
    </dsp:sp>
    <dsp:sp modelId="{04C998F1-9F5A-42B0-97D3-A7EEAC783BA5}">
      <dsp:nvSpPr>
        <dsp:cNvPr id="0" name=""/>
        <dsp:cNvSpPr/>
      </dsp:nvSpPr>
      <dsp:spPr>
        <a:xfrm>
          <a:off x="0" y="4398209"/>
          <a:ext cx="6949440" cy="91494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Practical, team based approach</a:t>
          </a:r>
        </a:p>
      </dsp:txBody>
      <dsp:txXfrm>
        <a:off x="44664" y="4442873"/>
        <a:ext cx="6860112" cy="8256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81FE9F-85B5-479B-B616-DA7875CDBFB1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036997-59EE-4EE6-BD3B-A1C0F38EC9F7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CC061-A08A-4ED7-8888-057072ADFF83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Developed in 1988 by Professor Graham Gibbs</a:t>
          </a:r>
        </a:p>
      </dsp:txBody>
      <dsp:txXfrm>
        <a:off x="1909124" y="706"/>
        <a:ext cx="5040315" cy="1652921"/>
      </dsp:txXfrm>
    </dsp:sp>
    <dsp:sp modelId="{3C88FE34-FCD3-46C3-8980-62F88536D2FD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19DDCC-9B84-451B-AA6D-A2D10ABE49EC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0A4BE-B702-4E31-B3B4-F885A6E57E7D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Guides people through a systematic process to analyse experiences, learn, and plan improvements for the future</a:t>
          </a:r>
        </a:p>
      </dsp:txBody>
      <dsp:txXfrm>
        <a:off x="1909124" y="2066857"/>
        <a:ext cx="5040315" cy="1652921"/>
      </dsp:txXfrm>
    </dsp:sp>
    <dsp:sp modelId="{C510A7F5-5EA8-4436-B74F-5F97A25EF9D2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AD1094-6FFC-458D-A0DB-C2BE9530A80C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1BE98-E4E2-402A-AEF8-8603F75478DE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It is cyclical, emphasising continuous learning and development </a:t>
          </a:r>
        </a:p>
      </dsp:txBody>
      <dsp:txXfrm>
        <a:off x="1909124" y="4133009"/>
        <a:ext cx="5040315" cy="16529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9B86C6-466D-4306-8E85-1EF14147FB08}">
      <dsp:nvSpPr>
        <dsp:cNvPr id="0" name=""/>
        <dsp:cNvSpPr/>
      </dsp:nvSpPr>
      <dsp:spPr>
        <a:xfrm>
          <a:off x="0" y="791860"/>
          <a:ext cx="6949440" cy="7945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Good for structured reflection</a:t>
          </a:r>
        </a:p>
      </dsp:txBody>
      <dsp:txXfrm>
        <a:off x="38784" y="830644"/>
        <a:ext cx="6871872" cy="716935"/>
      </dsp:txXfrm>
    </dsp:sp>
    <dsp:sp modelId="{882F4DA3-6EFF-47F0-A6C6-BCF03E55DF73}">
      <dsp:nvSpPr>
        <dsp:cNvPr id="0" name=""/>
        <dsp:cNvSpPr/>
      </dsp:nvSpPr>
      <dsp:spPr>
        <a:xfrm>
          <a:off x="0" y="1643963"/>
          <a:ext cx="6949440" cy="794503"/>
        </a:xfrm>
        <a:prstGeom prst="roundRect">
          <a:avLst/>
        </a:prstGeom>
        <a:solidFill>
          <a:schemeClr val="accent5">
            <a:hueOff val="2278582"/>
            <a:satOff val="-1026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Helps process emotions – sometimes they run high!</a:t>
          </a:r>
        </a:p>
      </dsp:txBody>
      <dsp:txXfrm>
        <a:off x="38784" y="1682747"/>
        <a:ext cx="6871872" cy="716935"/>
      </dsp:txXfrm>
    </dsp:sp>
    <dsp:sp modelId="{E68B6D84-886B-4915-BBB4-914F9B32AA54}">
      <dsp:nvSpPr>
        <dsp:cNvPr id="0" name=""/>
        <dsp:cNvSpPr/>
      </dsp:nvSpPr>
      <dsp:spPr>
        <a:xfrm>
          <a:off x="0" y="2496066"/>
          <a:ext cx="6949440" cy="794503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Continuous improvement</a:t>
          </a:r>
        </a:p>
      </dsp:txBody>
      <dsp:txXfrm>
        <a:off x="38784" y="2534850"/>
        <a:ext cx="6871872" cy="716935"/>
      </dsp:txXfrm>
    </dsp:sp>
    <dsp:sp modelId="{600281BA-4816-4FD3-B8F1-2EF16CAB80F3}">
      <dsp:nvSpPr>
        <dsp:cNvPr id="0" name=""/>
        <dsp:cNvSpPr/>
      </dsp:nvSpPr>
      <dsp:spPr>
        <a:xfrm>
          <a:off x="0" y="3348170"/>
          <a:ext cx="6949440" cy="794503"/>
        </a:xfrm>
        <a:prstGeom prst="roundRect">
          <a:avLst/>
        </a:prstGeom>
        <a:solidFill>
          <a:schemeClr val="accent5">
            <a:hueOff val="6835746"/>
            <a:satOff val="-3078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Can promote a growth mindset</a:t>
          </a:r>
        </a:p>
      </dsp:txBody>
      <dsp:txXfrm>
        <a:off x="38784" y="3386954"/>
        <a:ext cx="6871872" cy="716935"/>
      </dsp:txXfrm>
    </dsp:sp>
    <dsp:sp modelId="{335EBBEA-D753-438D-BF0A-16B33A59B1E0}">
      <dsp:nvSpPr>
        <dsp:cNvPr id="0" name=""/>
        <dsp:cNvSpPr/>
      </dsp:nvSpPr>
      <dsp:spPr>
        <a:xfrm>
          <a:off x="0" y="4200273"/>
          <a:ext cx="6949440" cy="794503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Can be used in coaching as well as project management – in fact it can be used in a range of scenarios</a:t>
          </a:r>
        </a:p>
      </dsp:txBody>
      <dsp:txXfrm>
        <a:off x="38784" y="4239057"/>
        <a:ext cx="6871872" cy="7169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9D448-23BC-4C02-82B5-8E0E4CD45DAC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120BAD-322A-421C-A576-9622A7B7DC60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766C1-6972-49C8-9E8F-12D17B0F7259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Nominate someone from your group to be your group facilitator</a:t>
          </a:r>
        </a:p>
      </dsp:txBody>
      <dsp:txXfrm>
        <a:off x="1909124" y="706"/>
        <a:ext cx="5040315" cy="1652921"/>
      </dsp:txXfrm>
    </dsp:sp>
    <dsp:sp modelId="{6F09C075-6681-4D07-88CC-D958AACDD805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44E05-0049-4314-91A4-F5CFCB0392C5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E0B1C-0E0E-4CA5-9CFE-76647EE96FCF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Use Gibbs or Five Whys (or both) to carry out a lessons learned activity</a:t>
          </a:r>
        </a:p>
      </dsp:txBody>
      <dsp:txXfrm>
        <a:off x="1909124" y="2066858"/>
        <a:ext cx="5040315" cy="1652921"/>
      </dsp:txXfrm>
    </dsp:sp>
    <dsp:sp modelId="{47F4BF51-503F-4BF4-82AE-91B1A35ED688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033FF8-9DC2-4414-A4BE-A575A71C0D79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1018F-A59E-4E66-BE15-F7738E21D66E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Make sure it is documented – you will need it for the report</a:t>
          </a:r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81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185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732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988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278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131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62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90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396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91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68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188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B0AD87-734E-AEF0-E6B3-6DB52C5702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2" t="16823" r="-7" b="3203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D064F0-6D2A-219C-C000-14ABD99E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06" y="0"/>
            <a:ext cx="4903694" cy="6858001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1" y="822960"/>
            <a:ext cx="4286054" cy="3474720"/>
          </a:xfrm>
        </p:spPr>
        <p:txBody>
          <a:bodyPr anchor="b">
            <a:normAutofit/>
          </a:bodyPr>
          <a:lstStyle/>
          <a:p>
            <a:pPr algn="l"/>
            <a:r>
              <a:rPr lang="en-US" sz="5200"/>
              <a:t>Project Closure – Lessons Learned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1" y="4419600"/>
            <a:ext cx="3931920" cy="13868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200"/>
              <a:t>18th June 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938DE-392D-EF7A-BF71-D192167D3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Last week - recap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CAAB94-DB7A-0B8F-017F-A45C1A952B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20748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7039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1CF69-2164-7C25-EF8C-BF1FF67BF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Lessons learned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C5279-0043-7D61-6B55-79C3A1AAA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Crucial aspect of project management</a:t>
            </a:r>
          </a:p>
          <a:p>
            <a:r>
              <a:rPr lang="en-US" sz="1800"/>
              <a:t>Usually takes the form of a structured meeting, in which the team discusses what went well, what didn't go well, what didn't and identify areas for improvement</a:t>
            </a:r>
          </a:p>
          <a:p>
            <a:r>
              <a:rPr lang="en-US" sz="1800"/>
              <a:t>Encourages open discussion and collective learning</a:t>
            </a:r>
          </a:p>
          <a:p>
            <a:r>
              <a:rPr lang="en-US" sz="1800"/>
              <a:t>This can also feed into individual CPD records</a:t>
            </a:r>
          </a:p>
          <a:p>
            <a:r>
              <a:rPr lang="en-US" sz="1800"/>
              <a:t>Can we a great opportunity to create a culture of continuous learning – if handled correctly</a:t>
            </a:r>
          </a:p>
        </p:txBody>
      </p:sp>
      <p:pic>
        <p:nvPicPr>
          <p:cNvPr id="7" name="Graphic 6" descr="Meeting">
            <a:extLst>
              <a:ext uri="{FF2B5EF4-FFF2-40B4-BE49-F238E27FC236}">
                <a16:creationId xmlns:a16="http://schemas.microsoft.com/office/drawing/2014/main" id="{488560E9-25FE-5493-78B8-77AB8213C0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48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0E7A827-4DD7-8A5A-4519-32BDA5CDB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75348D-3376-10BB-E89D-A72720D88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D67F3-BFB0-A609-3D16-90E830C51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48640"/>
            <a:ext cx="7098627" cy="1325236"/>
          </a:xfrm>
        </p:spPr>
        <p:txBody>
          <a:bodyPr anchor="t">
            <a:normAutofit/>
          </a:bodyPr>
          <a:lstStyle/>
          <a:p>
            <a:r>
              <a:rPr lang="en-US" dirty="0"/>
              <a:t>What could go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DD08C-1299-695C-8914-5D3662220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2424" y="1899631"/>
            <a:ext cx="7333128" cy="4011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Focusing only on the negative </a:t>
            </a:r>
          </a:p>
          <a:p>
            <a:r>
              <a:rPr lang="en-US" sz="1800"/>
              <a:t>Meetings too long or poorly facilitated</a:t>
            </a:r>
          </a:p>
          <a:p>
            <a:r>
              <a:rPr lang="en-US" sz="1800"/>
              <a:t>Incomplete documentation</a:t>
            </a:r>
          </a:p>
          <a:p>
            <a:r>
              <a:rPr lang="en-US" sz="1800"/>
              <a:t>Lack of relevance </a:t>
            </a:r>
          </a:p>
          <a:p>
            <a:r>
              <a:rPr lang="en-US" sz="1800"/>
              <a:t>Lack of knowledge sharing</a:t>
            </a:r>
          </a:p>
          <a:p>
            <a:r>
              <a:rPr lang="en-US" sz="1800"/>
              <a:t>The blame game</a:t>
            </a:r>
          </a:p>
          <a:p>
            <a:r>
              <a:rPr lang="en-US" sz="1800"/>
              <a:t>Time constraints</a:t>
            </a:r>
          </a:p>
          <a:p>
            <a:r>
              <a:rPr lang="en-US" sz="1800"/>
              <a:t>Memory and perspective issues</a:t>
            </a:r>
          </a:p>
        </p:txBody>
      </p:sp>
    </p:spTree>
    <p:extLst>
      <p:ext uri="{BB962C8B-B14F-4D97-AF65-F5344CB8AC3E}">
        <p14:creationId xmlns:p14="http://schemas.microsoft.com/office/powerpoint/2010/main" val="1072527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49DA3-64CA-5F6E-9368-12F1DB190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Making it work well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B3D81-548C-3477-EBFE-D9EC4879E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Skilled facilitator</a:t>
            </a:r>
          </a:p>
          <a:p>
            <a:r>
              <a:rPr lang="en-US" sz="1800"/>
              <a:t>Balance negative and positive</a:t>
            </a:r>
          </a:p>
          <a:p>
            <a:r>
              <a:rPr lang="en-US" sz="1800"/>
              <a:t>Agenda and action plan</a:t>
            </a:r>
          </a:p>
          <a:p>
            <a:r>
              <a:rPr lang="en-US" sz="1800"/>
              <a:t>A culture that values learning </a:t>
            </a:r>
          </a:p>
          <a:p>
            <a:r>
              <a:rPr lang="en-US" sz="1800"/>
              <a:t>A completed lessons learned log</a:t>
            </a:r>
          </a:p>
        </p:txBody>
      </p:sp>
      <p:pic>
        <p:nvPicPr>
          <p:cNvPr id="5" name="Picture 4" descr="Calculator on a notebook">
            <a:extLst>
              <a:ext uri="{FF2B5EF4-FFF2-40B4-BE49-F238E27FC236}">
                <a16:creationId xmlns:a16="http://schemas.microsoft.com/office/drawing/2014/main" id="{2F8FA85D-0BC3-5AE0-5071-6060DBED36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84" r="15611" b="4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422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01A3B-6EBA-DC9E-8CCA-8A0A1AA06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/>
              <a:t>Facilitation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DA3D3-42D6-FF7A-964D-6AF81C616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A good facilitator will guide a group to achieve its objectives while ensuring everyone feels valued and heard </a:t>
            </a:r>
          </a:p>
          <a:p>
            <a:pPr marL="0" indent="0">
              <a:buNone/>
            </a:pPr>
            <a:endParaRPr lang="en-US" sz="1800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03BF2BC7-5468-8AD2-F921-8B9330157E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870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5FC72-6569-8176-2F2D-5F62EED74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 dirty="0"/>
              <a:t>Top tips for facilitators</a:t>
            </a:r>
          </a:p>
        </p:txBody>
      </p:sp>
      <p:pic>
        <p:nvPicPr>
          <p:cNvPr id="12" name="Picture 11" descr="Colorful carved figures of humans">
            <a:extLst>
              <a:ext uri="{FF2B5EF4-FFF2-40B4-BE49-F238E27FC236}">
                <a16:creationId xmlns:a16="http://schemas.microsoft.com/office/drawing/2014/main" id="{F2291F1F-964F-A2C2-C417-7186CDC07A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00" r="16487" b="-10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3932E-597D-5ED2-3469-4B6FC035F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000"/>
              <a:t>Be the guide, not the hero: enable the group's success rather than dominating it with your own thoughts and ideas</a:t>
            </a:r>
          </a:p>
          <a:p>
            <a:pPr>
              <a:lnSpc>
                <a:spcPct val="110000"/>
              </a:lnSpc>
            </a:pPr>
            <a:r>
              <a:rPr lang="en-US" sz="1000"/>
              <a:t>Remain impartial</a:t>
            </a:r>
          </a:p>
          <a:p>
            <a:pPr>
              <a:lnSpc>
                <a:spcPct val="110000"/>
              </a:lnSpc>
            </a:pPr>
            <a:r>
              <a:rPr lang="en-US" sz="1000"/>
              <a:t>Create a safe environment</a:t>
            </a:r>
          </a:p>
          <a:p>
            <a:pPr>
              <a:lnSpc>
                <a:spcPct val="110000"/>
              </a:lnSpc>
            </a:pPr>
            <a:r>
              <a:rPr lang="en-US" sz="1000"/>
              <a:t>Encourage participation </a:t>
            </a:r>
          </a:p>
          <a:p>
            <a:pPr>
              <a:lnSpc>
                <a:spcPct val="110000"/>
              </a:lnSpc>
            </a:pPr>
            <a:r>
              <a:rPr lang="en-US" sz="1000"/>
              <a:t>Value all contributions</a:t>
            </a:r>
          </a:p>
          <a:p>
            <a:pPr>
              <a:lnSpc>
                <a:spcPct val="110000"/>
              </a:lnSpc>
            </a:pPr>
            <a:r>
              <a:rPr lang="en-US" sz="1000"/>
              <a:t>No harm principle</a:t>
            </a:r>
          </a:p>
          <a:p>
            <a:pPr>
              <a:lnSpc>
                <a:spcPct val="110000"/>
              </a:lnSpc>
            </a:pPr>
            <a:r>
              <a:rPr lang="en-US" sz="1000"/>
              <a:t>Set ground rules</a:t>
            </a:r>
          </a:p>
          <a:p>
            <a:pPr>
              <a:lnSpc>
                <a:spcPct val="110000"/>
              </a:lnSpc>
            </a:pPr>
            <a:r>
              <a:rPr lang="en-US" sz="1000"/>
              <a:t>Summarise as you go along</a:t>
            </a:r>
          </a:p>
          <a:p>
            <a:pPr>
              <a:lnSpc>
                <a:spcPct val="110000"/>
              </a:lnSpc>
            </a:pPr>
            <a:r>
              <a:rPr lang="en-US" sz="1000"/>
              <a:t>Practice diplomacy</a:t>
            </a:r>
          </a:p>
          <a:p>
            <a:pPr>
              <a:lnSpc>
                <a:spcPct val="110000"/>
              </a:lnSpc>
            </a:pPr>
            <a:r>
              <a:rPr lang="en-US" sz="1000"/>
              <a:t>Encourage reflection</a:t>
            </a:r>
          </a:p>
          <a:p>
            <a:pPr>
              <a:lnSpc>
                <a:spcPct val="110000"/>
              </a:lnSpc>
            </a:pPr>
            <a:r>
              <a:rPr lang="en-US" sz="1000"/>
              <a:t>Stay organised and on-time</a:t>
            </a:r>
          </a:p>
          <a:p>
            <a:pPr>
              <a:lnSpc>
                <a:spcPct val="110000"/>
              </a:lnSpc>
            </a:pPr>
            <a:r>
              <a:rPr lang="en-US" sz="1000"/>
              <a:t>Energise the group</a:t>
            </a:r>
          </a:p>
          <a:p>
            <a:pPr>
              <a:lnSpc>
                <a:spcPct val="110000"/>
              </a:lnSpc>
            </a:pPr>
            <a:r>
              <a:rPr lang="en-US" sz="1000"/>
              <a:t>Assign actions and follow-up</a:t>
            </a:r>
          </a:p>
        </p:txBody>
      </p:sp>
    </p:spTree>
    <p:extLst>
      <p:ext uri="{BB962C8B-B14F-4D97-AF65-F5344CB8AC3E}">
        <p14:creationId xmlns:p14="http://schemas.microsoft.com/office/powerpoint/2010/main" val="3053795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04804-212C-0FF3-1034-BF73F2D65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Lessons learned 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99879-B4C6-3051-5F11-7246816A5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Maintaining a lessons learned log throughout the project lifecycle allows teams </a:t>
            </a:r>
            <a:r>
              <a:rPr lang="en-US" dirty="0" err="1"/>
              <a:t>ro</a:t>
            </a:r>
            <a:r>
              <a:rPr lang="en-US" dirty="0"/>
              <a:t> record insights in the moment</a:t>
            </a:r>
          </a:p>
          <a:p>
            <a:r>
              <a:rPr lang="en-US" dirty="0"/>
              <a:t>Can help memory in the structured meeting</a:t>
            </a:r>
          </a:p>
          <a:p>
            <a:r>
              <a:rPr lang="en-US" dirty="0"/>
              <a:t>The logs can be reviewed and turned into action</a:t>
            </a:r>
          </a:p>
          <a:p>
            <a:endParaRPr lang="en-US" dirty="0"/>
          </a:p>
        </p:txBody>
      </p:sp>
      <p:pic>
        <p:nvPicPr>
          <p:cNvPr id="4" name="Picture 3" descr="A screen shot of a project&#10;&#10;AI-generated content may be incorrect.">
            <a:extLst>
              <a:ext uri="{FF2B5EF4-FFF2-40B4-BE49-F238E27FC236}">
                <a16:creationId xmlns:a16="http://schemas.microsoft.com/office/drawing/2014/main" id="{7E225DD4-E7FB-C4D5-DE96-448CC2EDFF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70885"/>
            <a:ext cx="12192000" cy="3855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817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81446-A407-A7EE-8848-20554C5E6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Tools – Five Whys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BA528-1A6A-DA06-5598-9C0481175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A powerful yet simple tool</a:t>
            </a:r>
          </a:p>
          <a:p>
            <a:r>
              <a:rPr lang="en-US" sz="1800"/>
              <a:t>Helps identify the root cause of an issue</a:t>
            </a:r>
          </a:p>
          <a:p>
            <a:r>
              <a:rPr lang="en-US" sz="1800"/>
              <a:t>How? Keep asking why</a:t>
            </a:r>
          </a:p>
          <a:p>
            <a:r>
              <a:rPr lang="en-US" sz="1800"/>
              <a:t>Popularised by Taiichi Ohno at Toyota as part of their lean manufacturing approach</a:t>
            </a:r>
          </a:p>
        </p:txBody>
      </p:sp>
      <p:pic>
        <p:nvPicPr>
          <p:cNvPr id="5" name="Picture 4" descr="Work tools and supplies">
            <a:extLst>
              <a:ext uri="{FF2B5EF4-FFF2-40B4-BE49-F238E27FC236}">
                <a16:creationId xmlns:a16="http://schemas.microsoft.com/office/drawing/2014/main" id="{54567CDC-15F2-649F-EAFA-B53740A22F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40" r="13057" b="-3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707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E95EF-3C59-FF89-F0F3-9439836F7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Five Whys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33AC0-BDCF-CD65-E8D7-6F8AAFE69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Define the problem: clearly state the issue you are facing</a:t>
            </a:r>
          </a:p>
          <a:p>
            <a:r>
              <a:rPr lang="en-US"/>
              <a:t>Ask why: and record the answer</a:t>
            </a:r>
          </a:p>
          <a:p>
            <a:r>
              <a:rPr lang="en-US" dirty="0"/>
              <a:t>Take the answer and ask "why" again</a:t>
            </a:r>
          </a:p>
          <a:p>
            <a:r>
              <a:rPr lang="en-US"/>
              <a:t>Keep going, each time drilling down into the chain of events that led to this problem</a:t>
            </a:r>
          </a:p>
          <a:p>
            <a:r>
              <a:rPr lang="en-US" dirty="0"/>
              <a:t>Usually, after five whys, the root cause will be identified which will lead to the fundamental cause that if addressed, will stop the problem from </a:t>
            </a:r>
            <a:r>
              <a:rPr lang="en-US" dirty="0" err="1"/>
              <a:t>reoccuring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8725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5B9334-3E03-4CA7-3616-4D3C9DC2C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64D30-4C13-B11A-768B-3B1D2D9D2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856" y="548640"/>
            <a:ext cx="9162288" cy="1132258"/>
          </a:xfrm>
        </p:spPr>
        <p:txBody>
          <a:bodyPr>
            <a:normAutofit/>
          </a:bodyPr>
          <a:lstStyle/>
          <a:p>
            <a:r>
              <a:rPr lang="en-US" dirty="0"/>
              <a:t>Five Whys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0186D8-F0BC-FDC1-7222-1A0A90FC3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6798989"/>
              </p:ext>
            </p:extLst>
          </p:nvPr>
        </p:nvGraphicFramePr>
        <p:xfrm>
          <a:off x="1514856" y="2039112"/>
          <a:ext cx="9162288" cy="4069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4994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3F794-D93D-5BC4-F8F3-02E973424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80D69F-D6E3-7000-169A-DA0B2AF31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46614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2888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1B5F19-FF70-5A06-F7B9-A9FE7545F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Gibbs Reflective Cycle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DB2C64-600D-9AED-6D05-FB90A5A23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78604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0703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AE4DB-F49E-D960-6301-628D5A185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Gibbs 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1DF87-261E-DBAE-40D5-9AA42461C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Description – sets the foundation for reflection</a:t>
            </a:r>
          </a:p>
          <a:p>
            <a:r>
              <a:rPr lang="en-US" sz="1800"/>
              <a:t>Feelings – acknowledge emotional responses and thoughts</a:t>
            </a:r>
          </a:p>
          <a:p>
            <a:r>
              <a:rPr lang="en-US" sz="1800"/>
              <a:t>Evaluation – consider what worked and what didn't, from your perspective and others</a:t>
            </a:r>
          </a:p>
          <a:p>
            <a:r>
              <a:rPr lang="en-US" sz="1800"/>
              <a:t>Analysis – explore the underlying causes, patterns and connections to theory or experience</a:t>
            </a:r>
          </a:p>
          <a:p>
            <a:r>
              <a:rPr lang="en-US" sz="1800"/>
              <a:t>Conclusion – draw together the learning points</a:t>
            </a:r>
          </a:p>
          <a:p>
            <a:r>
              <a:rPr lang="en-US" sz="1800"/>
              <a:t>Action plan – set out actions to apply new learning and imporove outcomes in similar situations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5E4D32-2D31-78D4-2413-769FB000E1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13" r="29622" b="6250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3463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36440C-7C9F-AD70-A0D7-E58EE8D4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diagram of a diagram&#10;&#10;AI-generated content may be incorrect.">
            <a:extLst>
              <a:ext uri="{FF2B5EF4-FFF2-40B4-BE49-F238E27FC236}">
                <a16:creationId xmlns:a16="http://schemas.microsoft.com/office/drawing/2014/main" id="{D0D83E74-9CB6-034D-701B-CEA5791C66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3" b="3"/>
          <a:stretch>
            <a:fillRect/>
          </a:stretch>
        </p:blipFill>
        <p:spPr>
          <a:xfrm>
            <a:off x="3086100" y="419100"/>
            <a:ext cx="6033902" cy="6033902"/>
          </a:xfrm>
          <a:custGeom>
            <a:avLst/>
            <a:gdLst/>
            <a:ahLst/>
            <a:cxnLst/>
            <a:rect l="l" t="t" r="r" b="b"/>
            <a:pathLst>
              <a:path w="6033902" h="6033902">
                <a:moveTo>
                  <a:pt x="3016951" y="0"/>
                </a:moveTo>
                <a:cubicBezTo>
                  <a:pt x="4683167" y="0"/>
                  <a:pt x="6033902" y="1350735"/>
                  <a:pt x="6033902" y="3016951"/>
                </a:cubicBezTo>
                <a:cubicBezTo>
                  <a:pt x="6033902" y="4683167"/>
                  <a:pt x="4683167" y="6033902"/>
                  <a:pt x="3016951" y="6033902"/>
                </a:cubicBezTo>
                <a:cubicBezTo>
                  <a:pt x="1350735" y="6033902"/>
                  <a:pt x="0" y="4683167"/>
                  <a:pt x="0" y="3016951"/>
                </a:cubicBezTo>
                <a:cubicBezTo>
                  <a:pt x="0" y="1350735"/>
                  <a:pt x="1350735" y="0"/>
                  <a:pt x="301695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59707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9BF9B-F9DC-DBF3-541D-2A4096C60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Gibbs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070D35-BEB8-2A17-61D9-D0045D59E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2673294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7897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B57E3-E9F5-95C5-B61D-D0AEC891D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Task for today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85F123-942D-3A15-C7DE-5B9377A5E9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219711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051491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VanillaVTI</vt:lpstr>
      <vt:lpstr>Project Closure – Lessons Learned</vt:lpstr>
      <vt:lpstr>Last week - recap</vt:lpstr>
      <vt:lpstr>Lessons learned</vt:lpstr>
      <vt:lpstr>What could go wrong?</vt:lpstr>
      <vt:lpstr>Making it work well</vt:lpstr>
      <vt:lpstr>Facilitation Skills</vt:lpstr>
      <vt:lpstr>Top tips for facilitators</vt:lpstr>
      <vt:lpstr>Lessons learned log</vt:lpstr>
      <vt:lpstr>Tools – Five Whys</vt:lpstr>
      <vt:lpstr>Five Whys</vt:lpstr>
      <vt:lpstr>Five Whys</vt:lpstr>
      <vt:lpstr>Evaluation</vt:lpstr>
      <vt:lpstr>Gibbs Reflective Cycle</vt:lpstr>
      <vt:lpstr>Gibbs Reflective Cycle</vt:lpstr>
      <vt:lpstr>PowerPoint Presentation</vt:lpstr>
      <vt:lpstr>Gibbs</vt:lpstr>
      <vt:lpstr>Task for today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250</cp:revision>
  <dcterms:created xsi:type="dcterms:W3CDTF">2025-06-18T07:28:23Z</dcterms:created>
  <dcterms:modified xsi:type="dcterms:W3CDTF">2025-06-18T08:29:53Z</dcterms:modified>
</cp:coreProperties>
</file>