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-104" y="-4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08/12/16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Maps of Rubbish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354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400" y="647700"/>
            <a:ext cx="7556500" cy="554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751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600" y="0"/>
            <a:ext cx="51136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452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0900"/>
            <a:ext cx="9144000" cy="515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986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5300"/>
            <a:ext cx="9144000" cy="5864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692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88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38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1104900"/>
            <a:ext cx="5334000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027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n-man-burla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6133" y="643058"/>
            <a:ext cx="6739467" cy="5553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130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1400" y="381000"/>
            <a:ext cx="45212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747766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20</TotalTime>
  <Words>3</Words>
  <Application>Microsoft Macintosh PowerPoint</Application>
  <PresentationFormat>On-screen Show (4:3)</PresentationFormat>
  <Paragraphs>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 Black </vt:lpstr>
      <vt:lpstr>Maps of Rubbish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Maps of Rubbish</dc:title>
  <dc:creator>Luci Attala</dc:creator>
  <cp:lastModifiedBy>Luci Attala</cp:lastModifiedBy>
  <cp:revision>2</cp:revision>
  <dcterms:created xsi:type="dcterms:W3CDTF">2016-12-08T22:09:51Z</dcterms:created>
  <dcterms:modified xsi:type="dcterms:W3CDTF">2016-12-08T22:30:21Z</dcterms:modified>
</cp:coreProperties>
</file>