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theme/theme18.xml" ContentType="application/vnd.openxmlformats-officedocument.theme+xml"/>
  <Override PartName="/ppt/slideLayouts/slideLayout19.xml" ContentType="application/vnd.openxmlformats-officedocument.presentationml.slideLayout+xml"/>
  <Override PartName="/ppt/theme/theme1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slideLayouts/slideLayout30.xml" ContentType="application/vnd.openxmlformats-officedocument.presentationml.slideLayout+xml"/>
  <Override PartName="/ppt/theme/theme2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 id="2147483736" r:id="rId23"/>
    <p:sldMasterId id="2147483739" r:id="rId24"/>
    <p:sldMasterId id="2147483741" r:id="rId25"/>
  </p:sldMasterIdLst>
  <p:sldIdLst>
    <p:sldId id="256" r:id="rId26"/>
    <p:sldId id="257" r:id="rId27"/>
    <p:sldId id="280" r:id="rId28"/>
    <p:sldId id="281" r:id="rId29"/>
    <p:sldId id="282" r:id="rId30"/>
    <p:sldId id="283" r:id="rId31"/>
    <p:sldId id="259" r:id="rId32"/>
    <p:sldId id="260" r:id="rId33"/>
    <p:sldId id="261" r:id="rId34"/>
    <p:sldId id="262" r:id="rId35"/>
    <p:sldId id="284" r:id="rId36"/>
    <p:sldId id="285" r:id="rId37"/>
    <p:sldId id="263" r:id="rId38"/>
    <p:sldId id="264" r:id="rId39"/>
    <p:sldId id="286" r:id="rId40"/>
    <p:sldId id="287" r:id="rId41"/>
    <p:sldId id="288" r:id="rId42"/>
    <p:sldId id="265" r:id="rId43"/>
    <p:sldId id="289" r:id="rId44"/>
    <p:sldId id="290" r:id="rId45"/>
    <p:sldId id="266" r:id="rId46"/>
    <p:sldId id="267" r:id="rId47"/>
    <p:sldId id="291" r:id="rId48"/>
    <p:sldId id="292" r:id="rId49"/>
    <p:sldId id="274"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D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70"/>
    <p:restoredTop sz="96327"/>
  </p:normalViewPr>
  <p:slideViewPr>
    <p:cSldViewPr snapToGrid="0" snapToObjects="1">
      <p:cViewPr>
        <p:scale>
          <a:sx n="96" d="100"/>
          <a:sy n="96" d="100"/>
        </p:scale>
        <p:origin x="11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9.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9" Type="http://schemas.openxmlformats.org/officeDocument/2006/relationships/slide" Target="slides/slide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theme" Target="theme/theme1.xml"/><Relationship Id="rId5" Type="http://schemas.openxmlformats.org/officeDocument/2006/relationships/slideMaster" Target="slideMasters/slideMaster3.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8" Type="http://schemas.openxmlformats.org/officeDocument/2006/relationships/slideMaster" Target="slideMasters/slideMaster6.xml"/><Relationship Id="rId51" Type="http://schemas.openxmlformats.org/officeDocument/2006/relationships/presProps" Target="presProps.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Master" Target="slideMasters/slideMaster23.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20" Type="http://schemas.openxmlformats.org/officeDocument/2006/relationships/slideMaster" Target="slideMasters/slideMaster18.xml"/><Relationship Id="rId41" Type="http://schemas.openxmlformats.org/officeDocument/2006/relationships/slide" Target="slides/slide1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s>
</file>

<file path=ppt/diagrams/_rels/data9.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rawing9.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accent1_2" csCatId="accent1" phldr="1"/>
      <dgm:spPr/>
    </dgm:pt>
    <dgm:pt modelId="{05770C00-8C40-4421-8514-9EF676F015A5}">
      <dgm:prSet phldrT="[Text]" custT="1"/>
      <dgm:spPr/>
      <dgm:t>
        <a:bodyPr/>
        <a:lstStyle/>
        <a:p>
          <a:pPr>
            <a:lnSpc>
              <a:spcPct val="150000"/>
            </a:lnSpc>
          </a:pPr>
          <a:r>
            <a:rPr lang="en-GB" sz="1600" b="1" dirty="0">
              <a:latin typeface="Aptos" panose="020B0004020202020204" pitchFamily="34" charset="0"/>
            </a:rPr>
            <a:t>Chapter 1 Introduction </a:t>
          </a:r>
        </a:p>
      </dgm:t>
    </dgm:pt>
    <dgm:pt modelId="{FB5984C2-D897-43B6-862E-818A7F7697C8}" type="parTrans" cxnId="{EB77D6EC-E992-43B9-AA6C-1366F55603EF}">
      <dgm:prSet/>
      <dgm:spPr/>
      <dgm:t>
        <a:bodyPr/>
        <a:lstStyle/>
        <a:p>
          <a:pPr>
            <a:lnSpc>
              <a:spcPct val="150000"/>
            </a:lnSpc>
          </a:pPr>
          <a:endParaRPr lang="en-GB" sz="2400" b="1">
            <a:latin typeface="Aptos" panose="020B0004020202020204" pitchFamily="34" charset="0"/>
          </a:endParaRPr>
        </a:p>
      </dgm:t>
    </dgm:pt>
    <dgm:pt modelId="{337CE258-5E4F-430F-9146-57831D49BF86}" type="sibTrans" cxnId="{EB77D6EC-E992-43B9-AA6C-1366F55603EF}">
      <dgm:prSet/>
      <dgm:spPr/>
      <dgm:t>
        <a:bodyPr/>
        <a:lstStyle/>
        <a:p>
          <a:pPr>
            <a:lnSpc>
              <a:spcPct val="150000"/>
            </a:lnSpc>
          </a:pPr>
          <a:endParaRPr lang="en-GB" sz="2400" b="1">
            <a:latin typeface="Aptos" panose="020B0004020202020204" pitchFamily="34" charset="0"/>
          </a:endParaRPr>
        </a:p>
      </dgm:t>
    </dgm:pt>
    <dgm:pt modelId="{1A7FADE2-5C6A-437D-8A5E-727DF3BE6CAD}">
      <dgm:prSet phldrT="[Text]" custT="1"/>
      <dgm:spPr/>
      <dgm:t>
        <a:bodyPr/>
        <a:lstStyle/>
        <a:p>
          <a:pPr>
            <a:lnSpc>
              <a:spcPct val="150000"/>
            </a:lnSpc>
          </a:pPr>
          <a:r>
            <a:rPr lang="en-GB" sz="1600" b="1" dirty="0">
              <a:latin typeface="Aptos" panose="020B0004020202020204" pitchFamily="34" charset="0"/>
            </a:rPr>
            <a:t> Definitions </a:t>
          </a:r>
        </a:p>
      </dgm:t>
    </dgm:pt>
    <dgm:pt modelId="{0389748E-AF30-4019-8646-FBFEB5F25F9C}" type="parTrans" cxnId="{799711DF-762A-4A9C-9C56-44BF368C8F07}">
      <dgm:prSet/>
      <dgm:spPr/>
      <dgm:t>
        <a:bodyPr/>
        <a:lstStyle/>
        <a:p>
          <a:pPr>
            <a:lnSpc>
              <a:spcPct val="150000"/>
            </a:lnSpc>
          </a:pPr>
          <a:endParaRPr lang="en-GB" sz="2400" b="1">
            <a:latin typeface="Aptos" panose="020B0004020202020204" pitchFamily="34" charset="0"/>
          </a:endParaRPr>
        </a:p>
      </dgm:t>
    </dgm:pt>
    <dgm:pt modelId="{D2A5DC1A-0453-4734-B8E1-E97B080A112F}" type="sibTrans" cxnId="{799711DF-762A-4A9C-9C56-44BF368C8F07}">
      <dgm:prSet/>
      <dgm:spPr/>
      <dgm:t>
        <a:bodyPr/>
        <a:lstStyle/>
        <a:p>
          <a:pPr>
            <a:lnSpc>
              <a:spcPct val="150000"/>
            </a:lnSpc>
          </a:pPr>
          <a:endParaRPr lang="en-GB" sz="2400" b="1">
            <a:latin typeface="Aptos" panose="020B0004020202020204" pitchFamily="34" charset="0"/>
          </a:endParaRPr>
        </a:p>
      </dgm:t>
    </dgm:pt>
    <dgm:pt modelId="{46E21696-3F2C-4827-97D1-54806E2048D5}">
      <dgm:prSet phldrT="[Text]" custT="1"/>
      <dgm:spPr/>
      <dgm:t>
        <a:bodyPr/>
        <a:lstStyle/>
        <a:p>
          <a:pPr>
            <a:lnSpc>
              <a:spcPct val="150000"/>
            </a:lnSpc>
          </a:pPr>
          <a:r>
            <a:rPr lang="en-GB" sz="1600" b="1" dirty="0">
              <a:latin typeface="Aptos" panose="020B0004020202020204" pitchFamily="34" charset="0"/>
            </a:rPr>
            <a:t>Background &amp; Current Context  </a:t>
          </a:r>
        </a:p>
      </dgm:t>
    </dgm:pt>
    <dgm:pt modelId="{2514506C-EC67-4809-88B6-351CAD0FC299}" type="parTrans" cxnId="{F3C02C11-B7CA-42FD-8438-849578E635FD}">
      <dgm:prSet/>
      <dgm:spPr/>
      <dgm:t>
        <a:bodyPr/>
        <a:lstStyle/>
        <a:p>
          <a:pPr>
            <a:lnSpc>
              <a:spcPct val="150000"/>
            </a:lnSpc>
          </a:pPr>
          <a:endParaRPr lang="en-GB" sz="2400" b="1">
            <a:latin typeface="Aptos" panose="020B0004020202020204" pitchFamily="34" charset="0"/>
          </a:endParaRPr>
        </a:p>
      </dgm:t>
    </dgm:pt>
    <dgm:pt modelId="{D73F0762-16C8-492D-A89B-A55608631676}" type="sibTrans" cxnId="{F3C02C11-B7CA-42FD-8438-849578E635FD}">
      <dgm:prSet/>
      <dgm:spPr/>
      <dgm:t>
        <a:bodyPr/>
        <a:lstStyle/>
        <a:p>
          <a:pPr>
            <a:lnSpc>
              <a:spcPct val="150000"/>
            </a:lnSpc>
          </a:pPr>
          <a:endParaRPr lang="en-GB" sz="2400" b="1">
            <a:latin typeface="Aptos" panose="020B0004020202020204" pitchFamily="34" charset="0"/>
          </a:endParaRPr>
        </a:p>
      </dgm:t>
    </dgm:pt>
    <dgm:pt modelId="{6B2FC26C-A77E-42FD-9DB7-CA501E5F450F}">
      <dgm:prSet phldrT="[Text]" custT="1"/>
      <dgm:spPr/>
      <dgm:t>
        <a:bodyPr/>
        <a:lstStyle/>
        <a:p>
          <a:pPr>
            <a:lnSpc>
              <a:spcPct val="150000"/>
            </a:lnSpc>
          </a:pPr>
          <a:r>
            <a:rPr lang="en-GB" sz="1600" b="1" dirty="0">
              <a:latin typeface="Aptos" panose="020B0004020202020204" pitchFamily="34" charset="0"/>
            </a:rPr>
            <a:t>Rationale for Research / Problem Statement </a:t>
          </a:r>
        </a:p>
      </dgm:t>
    </dgm:pt>
    <dgm:pt modelId="{7B30A5A4-D68E-4542-BEFE-EDD11BE9F274}" type="parTrans" cxnId="{C25DEBEA-EDF9-4AC1-89E0-585279A7B709}">
      <dgm:prSet/>
      <dgm:spPr/>
      <dgm:t>
        <a:bodyPr/>
        <a:lstStyle/>
        <a:p>
          <a:pPr>
            <a:lnSpc>
              <a:spcPct val="150000"/>
            </a:lnSpc>
          </a:pPr>
          <a:endParaRPr lang="en-GB" sz="2400" b="1">
            <a:latin typeface="Aptos" panose="020B0004020202020204" pitchFamily="34" charset="0"/>
          </a:endParaRPr>
        </a:p>
      </dgm:t>
    </dgm:pt>
    <dgm:pt modelId="{844E9274-43E4-43E6-8400-70753BE13A2F}" type="sibTrans" cxnId="{C25DEBEA-EDF9-4AC1-89E0-585279A7B709}">
      <dgm:prSet/>
      <dgm:spPr/>
      <dgm:t>
        <a:bodyPr/>
        <a:lstStyle/>
        <a:p>
          <a:pPr>
            <a:lnSpc>
              <a:spcPct val="150000"/>
            </a:lnSpc>
          </a:pPr>
          <a:endParaRPr lang="en-GB" sz="2400" b="1">
            <a:latin typeface="Aptos" panose="020B0004020202020204" pitchFamily="34" charset="0"/>
          </a:endParaRPr>
        </a:p>
      </dgm:t>
    </dgm:pt>
    <dgm:pt modelId="{F26C585C-1059-4DD4-B2CE-A29862CB4079}">
      <dgm:prSet phldrT="[Text]" custT="1"/>
      <dgm:spPr/>
      <dgm:t>
        <a:bodyPr/>
        <a:lstStyle/>
        <a:p>
          <a:pPr>
            <a:lnSpc>
              <a:spcPct val="150000"/>
            </a:lnSpc>
          </a:pPr>
          <a:r>
            <a:rPr lang="en-GB" sz="1600" b="1" dirty="0">
              <a:latin typeface="Aptos" panose="020B0004020202020204" pitchFamily="34" charset="0"/>
            </a:rPr>
            <a:t>Research Aim &amp; Objectives </a:t>
          </a:r>
        </a:p>
      </dgm:t>
    </dgm:pt>
    <dgm:pt modelId="{402B9D24-1E2B-4F27-A3E6-69F521CFF20F}" type="parTrans" cxnId="{B6C8745B-2E84-43BE-BBA4-33E149ADAFC1}">
      <dgm:prSet/>
      <dgm:spPr/>
      <dgm:t>
        <a:bodyPr/>
        <a:lstStyle/>
        <a:p>
          <a:pPr>
            <a:lnSpc>
              <a:spcPct val="150000"/>
            </a:lnSpc>
          </a:pPr>
          <a:endParaRPr lang="en-GB" sz="2400" b="1">
            <a:latin typeface="Aptos" panose="020B0004020202020204" pitchFamily="34" charset="0"/>
          </a:endParaRPr>
        </a:p>
      </dgm:t>
    </dgm:pt>
    <dgm:pt modelId="{79BBAEE1-9F07-4DBE-B794-52785699B951}" type="sibTrans" cxnId="{B6C8745B-2E84-43BE-BBA4-33E149ADAFC1}">
      <dgm:prSet/>
      <dgm:spPr/>
      <dgm:t>
        <a:bodyPr/>
        <a:lstStyle/>
        <a:p>
          <a:pPr>
            <a:lnSpc>
              <a:spcPct val="150000"/>
            </a:lnSpc>
          </a:pPr>
          <a:endParaRPr lang="en-GB" sz="2400" b="1">
            <a:latin typeface="Aptos" panose="020B0004020202020204" pitchFamily="34" charset="0"/>
          </a:endParaRPr>
        </a:p>
      </dgm:t>
    </dgm:pt>
    <dgm:pt modelId="{8154FA03-424D-4640-97E5-3931F05C0954}">
      <dgm:prSet phldrT="[Text]" custT="1"/>
      <dgm:spPr/>
      <dgm:t>
        <a:bodyPr/>
        <a:lstStyle/>
        <a:p>
          <a:pPr>
            <a:lnSpc>
              <a:spcPct val="150000"/>
            </a:lnSpc>
          </a:pPr>
          <a:r>
            <a:rPr lang="en-GB" sz="1600" b="1" dirty="0">
              <a:latin typeface="Aptos" panose="020B0004020202020204" pitchFamily="34" charset="0"/>
            </a:rPr>
            <a:t>Chapter Conclusion</a:t>
          </a:r>
        </a:p>
      </dgm:t>
    </dgm:pt>
    <dgm:pt modelId="{BD028B45-2BA3-42F2-BAED-BA16EB505FA5}" type="parTrans" cxnId="{6B8A50C5-572C-4177-A011-953C16633022}">
      <dgm:prSet/>
      <dgm:spPr/>
      <dgm:t>
        <a:bodyPr/>
        <a:lstStyle/>
        <a:p>
          <a:endParaRPr lang="en-GB" sz="2400" b="1"/>
        </a:p>
      </dgm:t>
    </dgm:pt>
    <dgm:pt modelId="{2CED041E-D6FF-4491-8281-B809372737BC}" type="sibTrans" cxnId="{6B8A50C5-572C-4177-A011-953C16633022}">
      <dgm:prSet/>
      <dgm:spPr/>
      <dgm:t>
        <a:bodyPr/>
        <a:lstStyle/>
        <a:p>
          <a:endParaRPr lang="en-GB" sz="2400" b="1"/>
        </a:p>
      </dgm:t>
    </dgm:pt>
    <dgm:pt modelId="{5980F4F9-4225-4283-8D70-A6E253D9F1C7}">
      <dgm:prSet phldrT="[Text]" custT="1"/>
      <dgm:spPr/>
      <dgm:t>
        <a:bodyPr/>
        <a:lstStyle/>
        <a:p>
          <a:pPr>
            <a:lnSpc>
              <a:spcPct val="150000"/>
            </a:lnSpc>
          </a:pPr>
          <a:r>
            <a:rPr lang="en-GB" sz="1600" b="1" dirty="0">
              <a:latin typeface="Aptos" panose="020B0004020202020204" pitchFamily="34" charset="0"/>
            </a:rPr>
            <a:t>What is a Dissertation?</a:t>
          </a:r>
        </a:p>
      </dgm:t>
    </dgm:pt>
    <dgm:pt modelId="{89761EAA-A7DF-4B79-9A93-1EA64ACCC8A6}" type="parTrans" cxnId="{C61A98BB-C3F5-4056-8481-406F68D2579B}">
      <dgm:prSet/>
      <dgm:spPr/>
      <dgm:t>
        <a:bodyPr/>
        <a:lstStyle/>
        <a:p>
          <a:endParaRPr lang="en-GB" sz="1600" b="1"/>
        </a:p>
      </dgm:t>
    </dgm:pt>
    <dgm:pt modelId="{22C00DD7-33C2-4218-9247-05ED799062EA}" type="sibTrans" cxnId="{C61A98BB-C3F5-4056-8481-406F68D2579B}">
      <dgm:prSet/>
      <dgm:spPr/>
      <dgm:t>
        <a:bodyPr/>
        <a:lstStyle/>
        <a:p>
          <a:endParaRPr lang="en-GB" sz="1600" b="1"/>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27999955-D7AF-4B6A-BE51-F81938392413}" type="pres">
      <dgm:prSet presAssocID="{5980F4F9-4225-4283-8D70-A6E253D9F1C7}" presName="compositeA" presStyleCnt="0"/>
      <dgm:spPr/>
    </dgm:pt>
    <dgm:pt modelId="{96C237C6-16D3-43C7-952B-27502E4896DF}" type="pres">
      <dgm:prSet presAssocID="{5980F4F9-4225-4283-8D70-A6E253D9F1C7}" presName="textA" presStyleLbl="revTx" presStyleIdx="0" presStyleCnt="7">
        <dgm:presLayoutVars>
          <dgm:bulletEnabled val="1"/>
        </dgm:presLayoutVars>
      </dgm:prSet>
      <dgm:spPr/>
    </dgm:pt>
    <dgm:pt modelId="{503EC062-1B47-4B65-B27D-2955E8B4FDF0}" type="pres">
      <dgm:prSet presAssocID="{5980F4F9-4225-4283-8D70-A6E253D9F1C7}" presName="circleA" presStyleLbl="node1" presStyleIdx="0" presStyleCnt="7"/>
      <dgm:spPr/>
    </dgm:pt>
    <dgm:pt modelId="{1EE2EC62-6989-43C6-A8F4-D37E38833B3B}" type="pres">
      <dgm:prSet presAssocID="{5980F4F9-4225-4283-8D70-A6E253D9F1C7}" presName="spaceA" presStyleCnt="0"/>
      <dgm:spPr/>
    </dgm:pt>
    <dgm:pt modelId="{E0FAFE82-A26C-4EA5-AF27-76E6D8F5DAFE}" type="pres">
      <dgm:prSet presAssocID="{22C00DD7-33C2-4218-9247-05ED799062EA}" presName="space" presStyleCnt="0"/>
      <dgm:spPr/>
    </dgm:pt>
    <dgm:pt modelId="{6084D86D-C84A-4DDB-81DB-4013D7F6850F}" type="pres">
      <dgm:prSet presAssocID="{05770C00-8C40-4421-8514-9EF676F015A5}" presName="compositeB" presStyleCnt="0"/>
      <dgm:spPr/>
    </dgm:pt>
    <dgm:pt modelId="{4523D5AA-6742-462E-BA91-7707C5867B36}" type="pres">
      <dgm:prSet presAssocID="{05770C00-8C40-4421-8514-9EF676F015A5}" presName="textB" presStyleLbl="revTx" presStyleIdx="1" presStyleCnt="7">
        <dgm:presLayoutVars>
          <dgm:bulletEnabled val="1"/>
        </dgm:presLayoutVars>
      </dgm:prSet>
      <dgm:spPr/>
    </dgm:pt>
    <dgm:pt modelId="{729D2402-8862-4CC1-B7E8-492679F447BA}" type="pres">
      <dgm:prSet presAssocID="{05770C00-8C40-4421-8514-9EF676F015A5}" presName="circleB" presStyleLbl="node1" presStyleIdx="1" presStyleCnt="7"/>
      <dgm:spPr/>
    </dgm:pt>
    <dgm:pt modelId="{1A37325C-5337-4DF4-A082-9D8752679064}" type="pres">
      <dgm:prSet presAssocID="{05770C00-8C40-4421-8514-9EF676F015A5}" presName="spaceB" presStyleCnt="0"/>
      <dgm:spPr/>
    </dgm:pt>
    <dgm:pt modelId="{6F6929F2-0D98-41E6-BE9C-EB97ED2B4383}" type="pres">
      <dgm:prSet presAssocID="{337CE258-5E4F-430F-9146-57831D49BF86}" presName="space" presStyleCnt="0"/>
      <dgm:spPr/>
    </dgm:pt>
    <dgm:pt modelId="{3B1B2F9E-AA49-4666-845A-60E2D781CEFD}" type="pres">
      <dgm:prSet presAssocID="{1A7FADE2-5C6A-437D-8A5E-727DF3BE6CAD}" presName="compositeA" presStyleCnt="0"/>
      <dgm:spPr/>
    </dgm:pt>
    <dgm:pt modelId="{0CB5D92E-7F91-433A-B0A8-442415A46DCC}" type="pres">
      <dgm:prSet presAssocID="{1A7FADE2-5C6A-437D-8A5E-727DF3BE6CAD}" presName="textA" presStyleLbl="revTx" presStyleIdx="2" presStyleCnt="7">
        <dgm:presLayoutVars>
          <dgm:bulletEnabled val="1"/>
        </dgm:presLayoutVars>
      </dgm:prSet>
      <dgm:spPr/>
    </dgm:pt>
    <dgm:pt modelId="{4D01EB0A-8DC7-4FA4-BEEB-E35023D02A5E}" type="pres">
      <dgm:prSet presAssocID="{1A7FADE2-5C6A-437D-8A5E-727DF3BE6CAD}" presName="circleA" presStyleLbl="node1" presStyleIdx="2" presStyleCnt="7"/>
      <dgm:spPr/>
    </dgm:pt>
    <dgm:pt modelId="{D093436B-D07F-412B-88E3-66FA19A8FC10}" type="pres">
      <dgm:prSet presAssocID="{1A7FADE2-5C6A-437D-8A5E-727DF3BE6CAD}" presName="spaceA" presStyleCnt="0"/>
      <dgm:spPr/>
    </dgm:pt>
    <dgm:pt modelId="{631B48BE-A6FE-4145-863C-ED86C4746467}" type="pres">
      <dgm:prSet presAssocID="{D2A5DC1A-0453-4734-B8E1-E97B080A112F}" presName="space" presStyleCnt="0"/>
      <dgm:spPr/>
    </dgm:pt>
    <dgm:pt modelId="{7319DFAE-9E29-43CC-9E0C-B02061B9ECFE}" type="pres">
      <dgm:prSet presAssocID="{46E21696-3F2C-4827-97D1-54806E2048D5}" presName="compositeB" presStyleCnt="0"/>
      <dgm:spPr/>
    </dgm:pt>
    <dgm:pt modelId="{11177897-27DE-47E0-B9FD-4973203D82A9}" type="pres">
      <dgm:prSet presAssocID="{46E21696-3F2C-4827-97D1-54806E2048D5}" presName="textB" presStyleLbl="revTx" presStyleIdx="3" presStyleCnt="7">
        <dgm:presLayoutVars>
          <dgm:bulletEnabled val="1"/>
        </dgm:presLayoutVars>
      </dgm:prSet>
      <dgm:spPr/>
    </dgm:pt>
    <dgm:pt modelId="{CC19F6DA-5362-425B-B848-E531928FF656}" type="pres">
      <dgm:prSet presAssocID="{46E21696-3F2C-4827-97D1-54806E2048D5}" presName="circleB" presStyleLbl="node1" presStyleIdx="3" presStyleCnt="7"/>
      <dgm:spPr/>
    </dgm:pt>
    <dgm:pt modelId="{A0974F13-4B43-4BC9-BCD2-1C99C8B1B1D5}" type="pres">
      <dgm:prSet presAssocID="{46E21696-3F2C-4827-97D1-54806E2048D5}" presName="spaceB" presStyleCnt="0"/>
      <dgm:spPr/>
    </dgm:pt>
    <dgm:pt modelId="{A8924043-9F2E-4043-8684-B0BF02253D97}" type="pres">
      <dgm:prSet presAssocID="{D73F0762-16C8-492D-A89B-A55608631676}" presName="space" presStyleCnt="0"/>
      <dgm:spPr/>
    </dgm:pt>
    <dgm:pt modelId="{3DD0D6D3-D106-4798-9734-7E05AEE65BD0}" type="pres">
      <dgm:prSet presAssocID="{6B2FC26C-A77E-42FD-9DB7-CA501E5F450F}" presName="compositeA" presStyleCnt="0"/>
      <dgm:spPr/>
    </dgm:pt>
    <dgm:pt modelId="{3103B2C6-0EFE-4EA1-9DD7-390097A04300}" type="pres">
      <dgm:prSet presAssocID="{6B2FC26C-A77E-42FD-9DB7-CA501E5F450F}" presName="textA" presStyleLbl="revTx" presStyleIdx="4" presStyleCnt="7">
        <dgm:presLayoutVars>
          <dgm:bulletEnabled val="1"/>
        </dgm:presLayoutVars>
      </dgm:prSet>
      <dgm:spPr/>
    </dgm:pt>
    <dgm:pt modelId="{C509B7BC-27C8-4FA7-AADB-782A9C1AE2A4}" type="pres">
      <dgm:prSet presAssocID="{6B2FC26C-A77E-42FD-9DB7-CA501E5F450F}" presName="circleA" presStyleLbl="node1" presStyleIdx="4" presStyleCnt="7"/>
      <dgm:spPr/>
    </dgm:pt>
    <dgm:pt modelId="{92854CE5-2E7E-46E7-BA01-E9A1D541B852}" type="pres">
      <dgm:prSet presAssocID="{6B2FC26C-A77E-42FD-9DB7-CA501E5F450F}" presName="spaceA" presStyleCnt="0"/>
      <dgm:spPr/>
    </dgm:pt>
    <dgm:pt modelId="{76C29420-909D-4F03-8E2C-E6D15B9F65A6}" type="pres">
      <dgm:prSet presAssocID="{844E9274-43E4-43E6-8400-70753BE13A2F}" presName="space" presStyleCnt="0"/>
      <dgm:spPr/>
    </dgm:pt>
    <dgm:pt modelId="{1F1523D7-4DA9-44A5-80AA-774209CAD20C}" type="pres">
      <dgm:prSet presAssocID="{F26C585C-1059-4DD4-B2CE-A29862CB4079}" presName="compositeB" presStyleCnt="0"/>
      <dgm:spPr/>
    </dgm:pt>
    <dgm:pt modelId="{C225D9C9-D993-49D8-800D-DA271D21FE7B}" type="pres">
      <dgm:prSet presAssocID="{F26C585C-1059-4DD4-B2CE-A29862CB4079}" presName="textB" presStyleLbl="revTx" presStyleIdx="5" presStyleCnt="7">
        <dgm:presLayoutVars>
          <dgm:bulletEnabled val="1"/>
        </dgm:presLayoutVars>
      </dgm:prSet>
      <dgm:spPr/>
    </dgm:pt>
    <dgm:pt modelId="{1D321E48-3BD8-4899-AE8E-24915FE1BFE4}" type="pres">
      <dgm:prSet presAssocID="{F26C585C-1059-4DD4-B2CE-A29862CB4079}" presName="circleB" presStyleLbl="node1" presStyleIdx="5" presStyleCnt="7"/>
      <dgm:spPr/>
    </dgm:pt>
    <dgm:pt modelId="{7FCA82C2-7BD6-4421-AF38-F66ADC4A9E39}" type="pres">
      <dgm:prSet presAssocID="{F26C585C-1059-4DD4-B2CE-A29862CB4079}" presName="spaceB" presStyleCnt="0"/>
      <dgm:spPr/>
    </dgm:pt>
    <dgm:pt modelId="{50EC6F24-56EF-434E-BA8E-C4EDCC4984F7}" type="pres">
      <dgm:prSet presAssocID="{79BBAEE1-9F07-4DBE-B794-52785699B951}" presName="space" presStyleCnt="0"/>
      <dgm:spPr/>
    </dgm:pt>
    <dgm:pt modelId="{004F4FA5-B77F-4349-8A51-DD5AF87AA9A6}" type="pres">
      <dgm:prSet presAssocID="{8154FA03-424D-4640-97E5-3931F05C0954}" presName="compositeA" presStyleCnt="0"/>
      <dgm:spPr/>
    </dgm:pt>
    <dgm:pt modelId="{9E39C8EC-D172-47A6-8A7B-CD6F160AD2B0}" type="pres">
      <dgm:prSet presAssocID="{8154FA03-424D-4640-97E5-3931F05C0954}" presName="textA" presStyleLbl="revTx" presStyleIdx="6" presStyleCnt="7">
        <dgm:presLayoutVars>
          <dgm:bulletEnabled val="1"/>
        </dgm:presLayoutVars>
      </dgm:prSet>
      <dgm:spPr/>
    </dgm:pt>
    <dgm:pt modelId="{A4D6CEB8-7954-4023-A6CE-CFCFA5F033BC}" type="pres">
      <dgm:prSet presAssocID="{8154FA03-424D-4640-97E5-3931F05C0954}" presName="circleA" presStyleLbl="node1" presStyleIdx="6" presStyleCnt="7"/>
      <dgm:spPr/>
    </dgm:pt>
    <dgm:pt modelId="{15A0768C-1EFB-4F70-8726-617741A66632}" type="pres">
      <dgm:prSet presAssocID="{8154FA03-424D-4640-97E5-3931F05C0954}" presName="spaceA" presStyleCnt="0"/>
      <dgm:spPr/>
    </dgm:pt>
  </dgm:ptLst>
  <dgm:cxnLst>
    <dgm:cxn modelId="{F3C02C11-B7CA-42FD-8438-849578E635FD}" srcId="{532AAA22-9E5A-4852-BCA3-93A7CA00C830}" destId="{46E21696-3F2C-4827-97D1-54806E2048D5}" srcOrd="3" destOrd="0" parTransId="{2514506C-EC67-4809-88B6-351CAD0FC299}" sibTransId="{D73F0762-16C8-492D-A89B-A55608631676}"/>
    <dgm:cxn modelId="{4A24012C-E705-423E-A113-50741B3EC122}" type="presOf" srcId="{6B2FC26C-A77E-42FD-9DB7-CA501E5F450F}" destId="{3103B2C6-0EFE-4EA1-9DD7-390097A04300}" srcOrd="0" destOrd="0" presId="urn:microsoft.com/office/officeart/2005/8/layout/hProcess11"/>
    <dgm:cxn modelId="{D9B51535-F66B-4E16-AC3D-2F83459A0836}" type="presOf" srcId="{46E21696-3F2C-4827-97D1-54806E2048D5}" destId="{11177897-27DE-47E0-B9FD-4973203D82A9}" srcOrd="0" destOrd="0" presId="urn:microsoft.com/office/officeart/2005/8/layout/hProcess11"/>
    <dgm:cxn modelId="{B6C8745B-2E84-43BE-BBA4-33E149ADAFC1}" srcId="{532AAA22-9E5A-4852-BCA3-93A7CA00C830}" destId="{F26C585C-1059-4DD4-B2CE-A29862CB4079}" srcOrd="5" destOrd="0" parTransId="{402B9D24-1E2B-4F27-A3E6-69F521CFF20F}" sibTransId="{79BBAEE1-9F07-4DBE-B794-52785699B951}"/>
    <dgm:cxn modelId="{65B4A163-105F-43C5-A9D4-797A0D1D2AE6}" type="presOf" srcId="{1A7FADE2-5C6A-437D-8A5E-727DF3BE6CAD}" destId="{0CB5D92E-7F91-433A-B0A8-442415A46DCC}"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FB6D9C8B-A038-4C69-A602-D3A128EA0D07}" type="presOf" srcId="{F26C585C-1059-4DD4-B2CE-A29862CB4079}" destId="{C225D9C9-D993-49D8-800D-DA271D21FE7B}" srcOrd="0" destOrd="0" presId="urn:microsoft.com/office/officeart/2005/8/layout/hProcess11"/>
    <dgm:cxn modelId="{042D3798-E4ED-4410-899F-B80E7FED735C}" type="presOf" srcId="{5980F4F9-4225-4283-8D70-A6E253D9F1C7}" destId="{96C237C6-16D3-43C7-952B-27502E4896DF}" srcOrd="0" destOrd="0" presId="urn:microsoft.com/office/officeart/2005/8/layout/hProcess11"/>
    <dgm:cxn modelId="{3E1D5CA0-329B-4999-82A1-47196E0DDC6E}" type="presOf" srcId="{8154FA03-424D-4640-97E5-3931F05C0954}" destId="{9E39C8EC-D172-47A6-8A7B-CD6F160AD2B0}" srcOrd="0" destOrd="0" presId="urn:microsoft.com/office/officeart/2005/8/layout/hProcess11"/>
    <dgm:cxn modelId="{C61A98BB-C3F5-4056-8481-406F68D2579B}" srcId="{532AAA22-9E5A-4852-BCA3-93A7CA00C830}" destId="{5980F4F9-4225-4283-8D70-A6E253D9F1C7}" srcOrd="0" destOrd="0" parTransId="{89761EAA-A7DF-4B79-9A93-1EA64ACCC8A6}" sibTransId="{22C00DD7-33C2-4218-9247-05ED799062EA}"/>
    <dgm:cxn modelId="{6B8A50C5-572C-4177-A011-953C16633022}" srcId="{532AAA22-9E5A-4852-BCA3-93A7CA00C830}" destId="{8154FA03-424D-4640-97E5-3931F05C0954}" srcOrd="6" destOrd="0" parTransId="{BD028B45-2BA3-42F2-BAED-BA16EB505FA5}" sibTransId="{2CED041E-D6FF-4491-8281-B809372737BC}"/>
    <dgm:cxn modelId="{799711DF-762A-4A9C-9C56-44BF368C8F07}" srcId="{532AAA22-9E5A-4852-BCA3-93A7CA00C830}" destId="{1A7FADE2-5C6A-437D-8A5E-727DF3BE6CAD}" srcOrd="2" destOrd="0" parTransId="{0389748E-AF30-4019-8646-FBFEB5F25F9C}" sibTransId="{D2A5DC1A-0453-4734-B8E1-E97B080A112F}"/>
    <dgm:cxn modelId="{BEB99AE0-B352-48C0-8D81-88181D12D554}" type="presOf" srcId="{05770C00-8C40-4421-8514-9EF676F015A5}" destId="{4523D5AA-6742-462E-BA91-7707C5867B36}" srcOrd="0" destOrd="0" presId="urn:microsoft.com/office/officeart/2005/8/layout/hProcess11"/>
    <dgm:cxn modelId="{C25DEBEA-EDF9-4AC1-89E0-585279A7B709}" srcId="{532AAA22-9E5A-4852-BCA3-93A7CA00C830}" destId="{6B2FC26C-A77E-42FD-9DB7-CA501E5F450F}" srcOrd="4" destOrd="0" parTransId="{7B30A5A4-D68E-4542-BEFE-EDD11BE9F274}" sibTransId="{844E9274-43E4-43E6-8400-70753BE13A2F}"/>
    <dgm:cxn modelId="{EB77D6EC-E992-43B9-AA6C-1366F55603EF}" srcId="{532AAA22-9E5A-4852-BCA3-93A7CA00C830}" destId="{05770C00-8C40-4421-8514-9EF676F015A5}" srcOrd="1" destOrd="0" parTransId="{FB5984C2-D897-43B6-862E-818A7F7697C8}" sibTransId="{337CE258-5E4F-430F-9146-57831D49BF86}"/>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B94F591E-17D0-44F2-9DC8-43E8830E9CB2}" type="presParOf" srcId="{A7FA728E-5A79-4314-9B14-F2BCE3542105}" destId="{27999955-D7AF-4B6A-BE51-F81938392413}" srcOrd="0" destOrd="0" presId="urn:microsoft.com/office/officeart/2005/8/layout/hProcess11"/>
    <dgm:cxn modelId="{20F656AC-3EA7-4574-8FA5-518014F69BD8}" type="presParOf" srcId="{27999955-D7AF-4B6A-BE51-F81938392413}" destId="{96C237C6-16D3-43C7-952B-27502E4896DF}" srcOrd="0" destOrd="0" presId="urn:microsoft.com/office/officeart/2005/8/layout/hProcess11"/>
    <dgm:cxn modelId="{1D6EF836-FC99-4B77-BEB5-7C33B1767DB4}" type="presParOf" srcId="{27999955-D7AF-4B6A-BE51-F81938392413}" destId="{503EC062-1B47-4B65-B27D-2955E8B4FDF0}" srcOrd="1" destOrd="0" presId="urn:microsoft.com/office/officeart/2005/8/layout/hProcess11"/>
    <dgm:cxn modelId="{92A99050-D77F-4E4A-9D99-015584E6AF52}" type="presParOf" srcId="{27999955-D7AF-4B6A-BE51-F81938392413}" destId="{1EE2EC62-6989-43C6-A8F4-D37E38833B3B}" srcOrd="2" destOrd="0" presId="urn:microsoft.com/office/officeart/2005/8/layout/hProcess11"/>
    <dgm:cxn modelId="{1E368EDB-36FA-4DEF-B94C-D2C74CB090B2}" type="presParOf" srcId="{A7FA728E-5A79-4314-9B14-F2BCE3542105}" destId="{E0FAFE82-A26C-4EA5-AF27-76E6D8F5DAFE}" srcOrd="1" destOrd="0" presId="urn:microsoft.com/office/officeart/2005/8/layout/hProcess11"/>
    <dgm:cxn modelId="{8741DD2D-71F5-4746-9761-C3ECA9737A93}" type="presParOf" srcId="{A7FA728E-5A79-4314-9B14-F2BCE3542105}" destId="{6084D86D-C84A-4DDB-81DB-4013D7F6850F}" srcOrd="2" destOrd="0" presId="urn:microsoft.com/office/officeart/2005/8/layout/hProcess11"/>
    <dgm:cxn modelId="{50DD0DED-E9B4-4832-9F87-48440D8AF29F}" type="presParOf" srcId="{6084D86D-C84A-4DDB-81DB-4013D7F6850F}" destId="{4523D5AA-6742-462E-BA91-7707C5867B36}" srcOrd="0" destOrd="0" presId="urn:microsoft.com/office/officeart/2005/8/layout/hProcess11"/>
    <dgm:cxn modelId="{DB94C13E-916C-4B83-B86C-7239B7DAB6EA}" type="presParOf" srcId="{6084D86D-C84A-4DDB-81DB-4013D7F6850F}" destId="{729D2402-8862-4CC1-B7E8-492679F447BA}" srcOrd="1" destOrd="0" presId="urn:microsoft.com/office/officeart/2005/8/layout/hProcess11"/>
    <dgm:cxn modelId="{D2F97025-4CAA-4242-87C0-8C23D9DEEBF9}" type="presParOf" srcId="{6084D86D-C84A-4DDB-81DB-4013D7F6850F}" destId="{1A37325C-5337-4DF4-A082-9D8752679064}" srcOrd="2" destOrd="0" presId="urn:microsoft.com/office/officeart/2005/8/layout/hProcess11"/>
    <dgm:cxn modelId="{8F2CBEA4-707B-4FAA-A88E-5B892CE753AB}" type="presParOf" srcId="{A7FA728E-5A79-4314-9B14-F2BCE3542105}" destId="{6F6929F2-0D98-41E6-BE9C-EB97ED2B4383}" srcOrd="3" destOrd="0" presId="urn:microsoft.com/office/officeart/2005/8/layout/hProcess11"/>
    <dgm:cxn modelId="{B9F49A8C-C2F7-4ACF-A7DE-BF1B98480A16}" type="presParOf" srcId="{A7FA728E-5A79-4314-9B14-F2BCE3542105}" destId="{3B1B2F9E-AA49-4666-845A-60E2D781CEFD}" srcOrd="4" destOrd="0" presId="urn:microsoft.com/office/officeart/2005/8/layout/hProcess11"/>
    <dgm:cxn modelId="{121B888E-9967-4691-850D-719E87452D7B}" type="presParOf" srcId="{3B1B2F9E-AA49-4666-845A-60E2D781CEFD}" destId="{0CB5D92E-7F91-433A-B0A8-442415A46DCC}" srcOrd="0" destOrd="0" presId="urn:microsoft.com/office/officeart/2005/8/layout/hProcess11"/>
    <dgm:cxn modelId="{E307F0AF-6F64-42FC-840F-A8C687E152FD}" type="presParOf" srcId="{3B1B2F9E-AA49-4666-845A-60E2D781CEFD}" destId="{4D01EB0A-8DC7-4FA4-BEEB-E35023D02A5E}" srcOrd="1" destOrd="0" presId="urn:microsoft.com/office/officeart/2005/8/layout/hProcess11"/>
    <dgm:cxn modelId="{6C1570D6-4A0E-48F0-A04D-EC9287E7007F}" type="presParOf" srcId="{3B1B2F9E-AA49-4666-845A-60E2D781CEFD}" destId="{D093436B-D07F-412B-88E3-66FA19A8FC10}" srcOrd="2" destOrd="0" presId="urn:microsoft.com/office/officeart/2005/8/layout/hProcess11"/>
    <dgm:cxn modelId="{A5E9BB69-5944-49A5-A9D9-276AC31B6398}" type="presParOf" srcId="{A7FA728E-5A79-4314-9B14-F2BCE3542105}" destId="{631B48BE-A6FE-4145-863C-ED86C4746467}" srcOrd="5" destOrd="0" presId="urn:microsoft.com/office/officeart/2005/8/layout/hProcess11"/>
    <dgm:cxn modelId="{079CE1E2-D138-49F8-85FC-4B197E666B7A}" type="presParOf" srcId="{A7FA728E-5A79-4314-9B14-F2BCE3542105}" destId="{7319DFAE-9E29-43CC-9E0C-B02061B9ECFE}" srcOrd="6" destOrd="0" presId="urn:microsoft.com/office/officeart/2005/8/layout/hProcess11"/>
    <dgm:cxn modelId="{F4B35255-83BB-48B4-8E68-E31DA27BBEEF}" type="presParOf" srcId="{7319DFAE-9E29-43CC-9E0C-B02061B9ECFE}" destId="{11177897-27DE-47E0-B9FD-4973203D82A9}" srcOrd="0" destOrd="0" presId="urn:microsoft.com/office/officeart/2005/8/layout/hProcess11"/>
    <dgm:cxn modelId="{0BA27D23-C3A7-4F5F-95BB-98D2929B62D3}" type="presParOf" srcId="{7319DFAE-9E29-43CC-9E0C-B02061B9ECFE}" destId="{CC19F6DA-5362-425B-B848-E531928FF656}" srcOrd="1" destOrd="0" presId="urn:microsoft.com/office/officeart/2005/8/layout/hProcess11"/>
    <dgm:cxn modelId="{5E1DD58E-E853-44C4-93D9-A22B1E7914C0}" type="presParOf" srcId="{7319DFAE-9E29-43CC-9E0C-B02061B9ECFE}" destId="{A0974F13-4B43-4BC9-BCD2-1C99C8B1B1D5}" srcOrd="2" destOrd="0" presId="urn:microsoft.com/office/officeart/2005/8/layout/hProcess11"/>
    <dgm:cxn modelId="{CAFD700E-1D22-451C-92A2-3487F525D767}" type="presParOf" srcId="{A7FA728E-5A79-4314-9B14-F2BCE3542105}" destId="{A8924043-9F2E-4043-8684-B0BF02253D97}" srcOrd="7" destOrd="0" presId="urn:microsoft.com/office/officeart/2005/8/layout/hProcess11"/>
    <dgm:cxn modelId="{57F0600A-2E90-4A17-AE91-3A3712671817}" type="presParOf" srcId="{A7FA728E-5A79-4314-9B14-F2BCE3542105}" destId="{3DD0D6D3-D106-4798-9734-7E05AEE65BD0}" srcOrd="8" destOrd="0" presId="urn:microsoft.com/office/officeart/2005/8/layout/hProcess11"/>
    <dgm:cxn modelId="{30E1FC5C-454B-45C6-AA56-860ADC8667BF}" type="presParOf" srcId="{3DD0D6D3-D106-4798-9734-7E05AEE65BD0}" destId="{3103B2C6-0EFE-4EA1-9DD7-390097A04300}" srcOrd="0" destOrd="0" presId="urn:microsoft.com/office/officeart/2005/8/layout/hProcess11"/>
    <dgm:cxn modelId="{D4BEA4DE-8D32-4A43-B737-DD5D8E066836}" type="presParOf" srcId="{3DD0D6D3-D106-4798-9734-7E05AEE65BD0}" destId="{C509B7BC-27C8-4FA7-AADB-782A9C1AE2A4}" srcOrd="1" destOrd="0" presId="urn:microsoft.com/office/officeart/2005/8/layout/hProcess11"/>
    <dgm:cxn modelId="{08D29090-85E5-45AF-942C-A60F9D21C8C2}" type="presParOf" srcId="{3DD0D6D3-D106-4798-9734-7E05AEE65BD0}" destId="{92854CE5-2E7E-46E7-BA01-E9A1D541B852}" srcOrd="2" destOrd="0" presId="urn:microsoft.com/office/officeart/2005/8/layout/hProcess11"/>
    <dgm:cxn modelId="{2BAB9AC8-EFC2-4B8A-9E7B-A14091DE42A3}" type="presParOf" srcId="{A7FA728E-5A79-4314-9B14-F2BCE3542105}" destId="{76C29420-909D-4F03-8E2C-E6D15B9F65A6}" srcOrd="9" destOrd="0" presId="urn:microsoft.com/office/officeart/2005/8/layout/hProcess11"/>
    <dgm:cxn modelId="{D9FA3F74-6D11-4B50-BC94-046800DB1615}" type="presParOf" srcId="{A7FA728E-5A79-4314-9B14-F2BCE3542105}" destId="{1F1523D7-4DA9-44A5-80AA-774209CAD20C}" srcOrd="10" destOrd="0" presId="urn:microsoft.com/office/officeart/2005/8/layout/hProcess11"/>
    <dgm:cxn modelId="{BBE58155-979D-4F72-A37E-4A458BE7D3DD}" type="presParOf" srcId="{1F1523D7-4DA9-44A5-80AA-774209CAD20C}" destId="{C225D9C9-D993-49D8-800D-DA271D21FE7B}" srcOrd="0" destOrd="0" presId="urn:microsoft.com/office/officeart/2005/8/layout/hProcess11"/>
    <dgm:cxn modelId="{55DE60B1-7DE8-4CB3-A977-ACE92F0B53DA}" type="presParOf" srcId="{1F1523D7-4DA9-44A5-80AA-774209CAD20C}" destId="{1D321E48-3BD8-4899-AE8E-24915FE1BFE4}" srcOrd="1" destOrd="0" presId="urn:microsoft.com/office/officeart/2005/8/layout/hProcess11"/>
    <dgm:cxn modelId="{81789684-1F2B-4FE9-8039-E73DB7D4B311}" type="presParOf" srcId="{1F1523D7-4DA9-44A5-80AA-774209CAD20C}" destId="{7FCA82C2-7BD6-4421-AF38-F66ADC4A9E39}" srcOrd="2" destOrd="0" presId="urn:microsoft.com/office/officeart/2005/8/layout/hProcess11"/>
    <dgm:cxn modelId="{4F531A5F-CA05-4560-93C6-D9D1AD5A2973}" type="presParOf" srcId="{A7FA728E-5A79-4314-9B14-F2BCE3542105}" destId="{50EC6F24-56EF-434E-BA8E-C4EDCC4984F7}" srcOrd="11" destOrd="0" presId="urn:microsoft.com/office/officeart/2005/8/layout/hProcess11"/>
    <dgm:cxn modelId="{EAE5F5ED-32A5-44A7-83EB-F6E23915793D}" type="presParOf" srcId="{A7FA728E-5A79-4314-9B14-F2BCE3542105}" destId="{004F4FA5-B77F-4349-8A51-DD5AF87AA9A6}" srcOrd="12" destOrd="0" presId="urn:microsoft.com/office/officeart/2005/8/layout/hProcess11"/>
    <dgm:cxn modelId="{4FD0C2B5-2E11-429D-BCEF-4CA23C5402D0}" type="presParOf" srcId="{004F4FA5-B77F-4349-8A51-DD5AF87AA9A6}" destId="{9E39C8EC-D172-47A6-8A7B-CD6F160AD2B0}" srcOrd="0" destOrd="0" presId="urn:microsoft.com/office/officeart/2005/8/layout/hProcess11"/>
    <dgm:cxn modelId="{669FD336-1439-4312-B5B8-7D4BAB430388}" type="presParOf" srcId="{004F4FA5-B77F-4349-8A51-DD5AF87AA9A6}" destId="{A4D6CEB8-7954-4023-A6CE-CFCFA5F033BC}" srcOrd="1" destOrd="0" presId="urn:microsoft.com/office/officeart/2005/8/layout/hProcess11"/>
    <dgm:cxn modelId="{0A560459-2818-497A-9F62-C3EC5255D717}" type="presParOf" srcId="{004F4FA5-B77F-4349-8A51-DD5AF87AA9A6}" destId="{15A0768C-1EFB-4F70-8726-617741A66632}"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2CA2C0-FB74-413B-B6A2-92070A94A2C4}"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EE5F2C50-78F8-41B7-84B3-5897BC696A10}">
      <dgm:prSet/>
      <dgm:spPr/>
      <dgm:t>
        <a:bodyPr/>
        <a:lstStyle/>
        <a:p>
          <a:r>
            <a:rPr lang="en-GB" b="1" dirty="0">
              <a:latin typeface="Aptos" panose="020B0004020202020204" pitchFamily="34" charset="0"/>
            </a:rPr>
            <a:t>Introduction </a:t>
          </a:r>
          <a:endParaRPr lang="en-GB" dirty="0">
            <a:latin typeface="Aptos" panose="020B0004020202020204" pitchFamily="34" charset="0"/>
          </a:endParaRPr>
        </a:p>
      </dgm:t>
    </dgm:pt>
    <dgm:pt modelId="{F2BCA520-3659-4F57-9C52-F9AF9839F185}" type="parTrans" cxnId="{A4F4C883-941F-4E30-8714-17CED0179B04}">
      <dgm:prSet/>
      <dgm:spPr/>
      <dgm:t>
        <a:bodyPr/>
        <a:lstStyle/>
        <a:p>
          <a:endParaRPr lang="en-GB">
            <a:latin typeface="Aptos" panose="020B0004020202020204" pitchFamily="34" charset="0"/>
          </a:endParaRPr>
        </a:p>
      </dgm:t>
    </dgm:pt>
    <dgm:pt modelId="{73B66B72-BA94-40FB-B9F6-E5D03FF924B4}" type="sibTrans" cxnId="{A4F4C883-941F-4E30-8714-17CED0179B04}">
      <dgm:prSet/>
      <dgm:spPr/>
      <dgm:t>
        <a:bodyPr/>
        <a:lstStyle/>
        <a:p>
          <a:endParaRPr lang="en-GB">
            <a:latin typeface="Aptos" panose="020B0004020202020204" pitchFamily="34" charset="0"/>
          </a:endParaRPr>
        </a:p>
      </dgm:t>
    </dgm:pt>
    <dgm:pt modelId="{0E2A3442-89C4-4059-97A7-95D485739180}">
      <dgm:prSet/>
      <dgm:spPr/>
      <dgm:t>
        <a:bodyPr/>
        <a:lstStyle/>
        <a:p>
          <a:r>
            <a:rPr lang="en-GB" b="1">
              <a:latin typeface="Aptos" panose="020B0004020202020204" pitchFamily="34" charset="0"/>
            </a:rPr>
            <a:t>Key Definitions </a:t>
          </a:r>
          <a:endParaRPr lang="en-GB">
            <a:latin typeface="Aptos" panose="020B0004020202020204" pitchFamily="34" charset="0"/>
          </a:endParaRPr>
        </a:p>
      </dgm:t>
    </dgm:pt>
    <dgm:pt modelId="{2DE9CE46-A55D-446D-B71B-1A508AD5DD21}" type="parTrans" cxnId="{534A380E-2C73-4C2D-A1E7-3862407573ED}">
      <dgm:prSet/>
      <dgm:spPr/>
      <dgm:t>
        <a:bodyPr/>
        <a:lstStyle/>
        <a:p>
          <a:endParaRPr lang="en-GB">
            <a:latin typeface="Aptos" panose="020B0004020202020204" pitchFamily="34" charset="0"/>
          </a:endParaRPr>
        </a:p>
      </dgm:t>
    </dgm:pt>
    <dgm:pt modelId="{FDE9E864-D8F4-429B-A0B3-679AC0AC3FEC}" type="sibTrans" cxnId="{534A380E-2C73-4C2D-A1E7-3862407573ED}">
      <dgm:prSet/>
      <dgm:spPr/>
      <dgm:t>
        <a:bodyPr/>
        <a:lstStyle/>
        <a:p>
          <a:endParaRPr lang="en-GB">
            <a:latin typeface="Aptos" panose="020B0004020202020204" pitchFamily="34" charset="0"/>
          </a:endParaRPr>
        </a:p>
      </dgm:t>
    </dgm:pt>
    <dgm:pt modelId="{CA424C89-1D44-4767-9E2E-0A0860B3FB3D}">
      <dgm:prSet/>
      <dgm:spPr/>
      <dgm:t>
        <a:bodyPr/>
        <a:lstStyle/>
        <a:p>
          <a:r>
            <a:rPr lang="en-GB" b="1">
              <a:latin typeface="Aptos" panose="020B0004020202020204" pitchFamily="34" charset="0"/>
            </a:rPr>
            <a:t>Background and Current Context </a:t>
          </a:r>
          <a:endParaRPr lang="en-GB">
            <a:latin typeface="Aptos" panose="020B0004020202020204" pitchFamily="34" charset="0"/>
          </a:endParaRPr>
        </a:p>
      </dgm:t>
    </dgm:pt>
    <dgm:pt modelId="{F31A3B6D-62B8-433A-8F0B-6339912F92A9}" type="parTrans" cxnId="{EB13D075-F456-4484-B8DA-0FC79D8393E1}">
      <dgm:prSet/>
      <dgm:spPr/>
      <dgm:t>
        <a:bodyPr/>
        <a:lstStyle/>
        <a:p>
          <a:endParaRPr lang="en-GB">
            <a:latin typeface="Aptos" panose="020B0004020202020204" pitchFamily="34" charset="0"/>
          </a:endParaRPr>
        </a:p>
      </dgm:t>
    </dgm:pt>
    <dgm:pt modelId="{634AF050-B10E-44FF-817B-09238564FD91}" type="sibTrans" cxnId="{EB13D075-F456-4484-B8DA-0FC79D8393E1}">
      <dgm:prSet/>
      <dgm:spPr/>
      <dgm:t>
        <a:bodyPr/>
        <a:lstStyle/>
        <a:p>
          <a:endParaRPr lang="en-GB">
            <a:latin typeface="Aptos" panose="020B0004020202020204" pitchFamily="34" charset="0"/>
          </a:endParaRPr>
        </a:p>
      </dgm:t>
    </dgm:pt>
    <dgm:pt modelId="{0FDD2E17-3FD7-45F2-869C-F3270EBAD8DE}">
      <dgm:prSet/>
      <dgm:spPr/>
      <dgm:t>
        <a:bodyPr/>
        <a:lstStyle/>
        <a:p>
          <a:r>
            <a:rPr lang="en-GB" b="1">
              <a:latin typeface="Aptos" panose="020B0004020202020204" pitchFamily="34" charset="0"/>
            </a:rPr>
            <a:t>Rationale for Research or Problem Statement </a:t>
          </a:r>
          <a:endParaRPr lang="en-GB">
            <a:latin typeface="Aptos" panose="020B0004020202020204" pitchFamily="34" charset="0"/>
          </a:endParaRPr>
        </a:p>
      </dgm:t>
    </dgm:pt>
    <dgm:pt modelId="{E82EFA51-470F-4B18-A806-019817635715}" type="parTrans" cxnId="{E0D481FA-9637-4B4B-8667-21A9AF741C46}">
      <dgm:prSet/>
      <dgm:spPr/>
      <dgm:t>
        <a:bodyPr/>
        <a:lstStyle/>
        <a:p>
          <a:endParaRPr lang="en-GB">
            <a:latin typeface="Aptos" panose="020B0004020202020204" pitchFamily="34" charset="0"/>
          </a:endParaRPr>
        </a:p>
      </dgm:t>
    </dgm:pt>
    <dgm:pt modelId="{CAC7D659-A519-4344-B9E5-939F9474C6FC}" type="sibTrans" cxnId="{E0D481FA-9637-4B4B-8667-21A9AF741C46}">
      <dgm:prSet/>
      <dgm:spPr/>
      <dgm:t>
        <a:bodyPr/>
        <a:lstStyle/>
        <a:p>
          <a:endParaRPr lang="en-GB">
            <a:latin typeface="Aptos" panose="020B0004020202020204" pitchFamily="34" charset="0"/>
          </a:endParaRPr>
        </a:p>
      </dgm:t>
    </dgm:pt>
    <dgm:pt modelId="{506A067E-B12A-45C9-9BAE-E14C1AAEF3D1}">
      <dgm:prSet/>
      <dgm:spPr/>
      <dgm:t>
        <a:bodyPr/>
        <a:lstStyle/>
        <a:p>
          <a:r>
            <a:rPr lang="en-GB" b="1">
              <a:latin typeface="Aptos" panose="020B0004020202020204" pitchFamily="34" charset="0"/>
            </a:rPr>
            <a:t>Aim and Objectives </a:t>
          </a:r>
          <a:endParaRPr lang="en-GB">
            <a:latin typeface="Aptos" panose="020B0004020202020204" pitchFamily="34" charset="0"/>
          </a:endParaRPr>
        </a:p>
      </dgm:t>
    </dgm:pt>
    <dgm:pt modelId="{D9099060-49E5-4895-A326-C9B4AF98FE9A}" type="parTrans" cxnId="{2E707C68-8313-4BE3-B68C-513AE3EDA8EF}">
      <dgm:prSet/>
      <dgm:spPr/>
      <dgm:t>
        <a:bodyPr/>
        <a:lstStyle/>
        <a:p>
          <a:endParaRPr lang="en-GB">
            <a:latin typeface="Aptos" panose="020B0004020202020204" pitchFamily="34" charset="0"/>
          </a:endParaRPr>
        </a:p>
      </dgm:t>
    </dgm:pt>
    <dgm:pt modelId="{C6A80FD4-F4A0-4DCC-9B12-FA945F1734F7}" type="sibTrans" cxnId="{2E707C68-8313-4BE3-B68C-513AE3EDA8EF}">
      <dgm:prSet/>
      <dgm:spPr/>
      <dgm:t>
        <a:bodyPr/>
        <a:lstStyle/>
        <a:p>
          <a:endParaRPr lang="en-GB">
            <a:latin typeface="Aptos" panose="020B0004020202020204" pitchFamily="34" charset="0"/>
          </a:endParaRPr>
        </a:p>
      </dgm:t>
    </dgm:pt>
    <dgm:pt modelId="{3341D213-7F5B-43F5-AFA6-A4D897E85410}">
      <dgm:prSet/>
      <dgm:spPr/>
      <dgm:t>
        <a:bodyPr/>
        <a:lstStyle/>
        <a:p>
          <a:r>
            <a:rPr lang="en-GB" b="1">
              <a:latin typeface="Aptos" panose="020B0004020202020204" pitchFamily="34" charset="0"/>
            </a:rPr>
            <a:t>Conclusion  </a:t>
          </a:r>
          <a:endParaRPr lang="en-GB">
            <a:latin typeface="Aptos" panose="020B0004020202020204" pitchFamily="34" charset="0"/>
          </a:endParaRPr>
        </a:p>
      </dgm:t>
    </dgm:pt>
    <dgm:pt modelId="{F2D50D05-3C51-4D10-9765-AFA16CAAA755}" type="parTrans" cxnId="{35FFEEA6-3104-41C3-89E6-896B13F45191}">
      <dgm:prSet/>
      <dgm:spPr/>
      <dgm:t>
        <a:bodyPr/>
        <a:lstStyle/>
        <a:p>
          <a:endParaRPr lang="en-GB">
            <a:latin typeface="Aptos" panose="020B0004020202020204" pitchFamily="34" charset="0"/>
          </a:endParaRPr>
        </a:p>
      </dgm:t>
    </dgm:pt>
    <dgm:pt modelId="{5F02C935-7E4C-425C-930E-8C366E688279}" type="sibTrans" cxnId="{35FFEEA6-3104-41C3-89E6-896B13F45191}">
      <dgm:prSet/>
      <dgm:spPr/>
      <dgm:t>
        <a:bodyPr/>
        <a:lstStyle/>
        <a:p>
          <a:endParaRPr lang="en-GB">
            <a:latin typeface="Aptos" panose="020B0004020202020204" pitchFamily="34" charset="0"/>
          </a:endParaRPr>
        </a:p>
      </dgm:t>
    </dgm:pt>
    <dgm:pt modelId="{BA18B949-6718-4478-AFFB-3D0A4A613458}" type="pres">
      <dgm:prSet presAssocID="{942CA2C0-FB74-413B-B6A2-92070A94A2C4}" presName="Name0" presStyleCnt="0">
        <dgm:presLayoutVars>
          <dgm:dir/>
          <dgm:resizeHandles val="exact"/>
        </dgm:presLayoutVars>
      </dgm:prSet>
      <dgm:spPr/>
    </dgm:pt>
    <dgm:pt modelId="{E4B56032-B48D-4688-8FB4-89637EBC2455}" type="pres">
      <dgm:prSet presAssocID="{EE5F2C50-78F8-41B7-84B3-5897BC696A10}" presName="node" presStyleLbl="node1" presStyleIdx="0" presStyleCnt="6">
        <dgm:presLayoutVars>
          <dgm:bulletEnabled val="1"/>
        </dgm:presLayoutVars>
      </dgm:prSet>
      <dgm:spPr/>
    </dgm:pt>
    <dgm:pt modelId="{18548B20-29FC-436B-AF3F-84057A93DC70}" type="pres">
      <dgm:prSet presAssocID="{73B66B72-BA94-40FB-B9F6-E5D03FF924B4}" presName="sibTrans" presStyleLbl="sibTrans2D1" presStyleIdx="0" presStyleCnt="5"/>
      <dgm:spPr/>
    </dgm:pt>
    <dgm:pt modelId="{39E46073-F6FE-4E5A-910D-05C49291D022}" type="pres">
      <dgm:prSet presAssocID="{73B66B72-BA94-40FB-B9F6-E5D03FF924B4}" presName="connectorText" presStyleLbl="sibTrans2D1" presStyleIdx="0" presStyleCnt="5"/>
      <dgm:spPr/>
    </dgm:pt>
    <dgm:pt modelId="{AA7F5684-B272-4A78-AC16-D52706F50D29}" type="pres">
      <dgm:prSet presAssocID="{0E2A3442-89C4-4059-97A7-95D485739180}" presName="node" presStyleLbl="node1" presStyleIdx="1" presStyleCnt="6">
        <dgm:presLayoutVars>
          <dgm:bulletEnabled val="1"/>
        </dgm:presLayoutVars>
      </dgm:prSet>
      <dgm:spPr/>
    </dgm:pt>
    <dgm:pt modelId="{03F6B9B2-5E37-4626-951A-922261892FDE}" type="pres">
      <dgm:prSet presAssocID="{FDE9E864-D8F4-429B-A0B3-679AC0AC3FEC}" presName="sibTrans" presStyleLbl="sibTrans2D1" presStyleIdx="1" presStyleCnt="5"/>
      <dgm:spPr/>
    </dgm:pt>
    <dgm:pt modelId="{55E4529D-0E05-4C15-84F0-6AE0BF57BA37}" type="pres">
      <dgm:prSet presAssocID="{FDE9E864-D8F4-429B-A0B3-679AC0AC3FEC}" presName="connectorText" presStyleLbl="sibTrans2D1" presStyleIdx="1" presStyleCnt="5"/>
      <dgm:spPr/>
    </dgm:pt>
    <dgm:pt modelId="{47997C86-A25C-4D17-B549-EB01520FD506}" type="pres">
      <dgm:prSet presAssocID="{CA424C89-1D44-4767-9E2E-0A0860B3FB3D}" presName="node" presStyleLbl="node1" presStyleIdx="2" presStyleCnt="6">
        <dgm:presLayoutVars>
          <dgm:bulletEnabled val="1"/>
        </dgm:presLayoutVars>
      </dgm:prSet>
      <dgm:spPr/>
    </dgm:pt>
    <dgm:pt modelId="{32CC5C1A-61E7-4DFF-BBD5-3A3F96F5D2F2}" type="pres">
      <dgm:prSet presAssocID="{634AF050-B10E-44FF-817B-09238564FD91}" presName="sibTrans" presStyleLbl="sibTrans2D1" presStyleIdx="2" presStyleCnt="5"/>
      <dgm:spPr/>
    </dgm:pt>
    <dgm:pt modelId="{9D2F4441-63A8-4530-A4D7-64694F6E091F}" type="pres">
      <dgm:prSet presAssocID="{634AF050-B10E-44FF-817B-09238564FD91}" presName="connectorText" presStyleLbl="sibTrans2D1" presStyleIdx="2" presStyleCnt="5"/>
      <dgm:spPr/>
    </dgm:pt>
    <dgm:pt modelId="{A9D20C1A-6C36-42B5-A994-077473DE23B5}" type="pres">
      <dgm:prSet presAssocID="{0FDD2E17-3FD7-45F2-869C-F3270EBAD8DE}" presName="node" presStyleLbl="node1" presStyleIdx="3" presStyleCnt="6">
        <dgm:presLayoutVars>
          <dgm:bulletEnabled val="1"/>
        </dgm:presLayoutVars>
      </dgm:prSet>
      <dgm:spPr/>
    </dgm:pt>
    <dgm:pt modelId="{CEBA0E2A-9464-4159-8BD0-14535125CF2C}" type="pres">
      <dgm:prSet presAssocID="{CAC7D659-A519-4344-B9E5-939F9474C6FC}" presName="sibTrans" presStyleLbl="sibTrans2D1" presStyleIdx="3" presStyleCnt="5"/>
      <dgm:spPr/>
    </dgm:pt>
    <dgm:pt modelId="{5C64864C-1E4C-420D-A352-7A2804C3BAA3}" type="pres">
      <dgm:prSet presAssocID="{CAC7D659-A519-4344-B9E5-939F9474C6FC}" presName="connectorText" presStyleLbl="sibTrans2D1" presStyleIdx="3" presStyleCnt="5"/>
      <dgm:spPr/>
    </dgm:pt>
    <dgm:pt modelId="{F0244803-C33B-46C7-BAAD-2A4A4C147DCE}" type="pres">
      <dgm:prSet presAssocID="{506A067E-B12A-45C9-9BAE-E14C1AAEF3D1}" presName="node" presStyleLbl="node1" presStyleIdx="4" presStyleCnt="6">
        <dgm:presLayoutVars>
          <dgm:bulletEnabled val="1"/>
        </dgm:presLayoutVars>
      </dgm:prSet>
      <dgm:spPr/>
    </dgm:pt>
    <dgm:pt modelId="{40241960-7495-4C1B-B458-96A19EB758FF}" type="pres">
      <dgm:prSet presAssocID="{C6A80FD4-F4A0-4DCC-9B12-FA945F1734F7}" presName="sibTrans" presStyleLbl="sibTrans2D1" presStyleIdx="4" presStyleCnt="5"/>
      <dgm:spPr/>
    </dgm:pt>
    <dgm:pt modelId="{C60F586C-8163-4D99-92DF-6B843CBE1D77}" type="pres">
      <dgm:prSet presAssocID="{C6A80FD4-F4A0-4DCC-9B12-FA945F1734F7}" presName="connectorText" presStyleLbl="sibTrans2D1" presStyleIdx="4" presStyleCnt="5"/>
      <dgm:spPr/>
    </dgm:pt>
    <dgm:pt modelId="{B096094E-140B-4805-844F-1B0A528CCDBB}" type="pres">
      <dgm:prSet presAssocID="{3341D213-7F5B-43F5-AFA6-A4D897E85410}" presName="node" presStyleLbl="node1" presStyleIdx="5" presStyleCnt="6">
        <dgm:presLayoutVars>
          <dgm:bulletEnabled val="1"/>
        </dgm:presLayoutVars>
      </dgm:prSet>
      <dgm:spPr/>
    </dgm:pt>
  </dgm:ptLst>
  <dgm:cxnLst>
    <dgm:cxn modelId="{9F704300-5FA4-4F57-8C32-C3051AF51285}" type="presOf" srcId="{CAC7D659-A519-4344-B9E5-939F9474C6FC}" destId="{5C64864C-1E4C-420D-A352-7A2804C3BAA3}" srcOrd="1" destOrd="0" presId="urn:microsoft.com/office/officeart/2005/8/layout/process1"/>
    <dgm:cxn modelId="{A8ACE507-1805-4191-9A9B-64C8C65FCADA}" type="presOf" srcId="{0FDD2E17-3FD7-45F2-869C-F3270EBAD8DE}" destId="{A9D20C1A-6C36-42B5-A994-077473DE23B5}" srcOrd="0" destOrd="0" presId="urn:microsoft.com/office/officeart/2005/8/layout/process1"/>
    <dgm:cxn modelId="{534A380E-2C73-4C2D-A1E7-3862407573ED}" srcId="{942CA2C0-FB74-413B-B6A2-92070A94A2C4}" destId="{0E2A3442-89C4-4059-97A7-95D485739180}" srcOrd="1" destOrd="0" parTransId="{2DE9CE46-A55D-446D-B71B-1A508AD5DD21}" sibTransId="{FDE9E864-D8F4-429B-A0B3-679AC0AC3FEC}"/>
    <dgm:cxn modelId="{6D1FB314-1FD6-4966-8707-032FD26182C2}" type="presOf" srcId="{942CA2C0-FB74-413B-B6A2-92070A94A2C4}" destId="{BA18B949-6718-4478-AFFB-3D0A4A613458}" srcOrd="0" destOrd="0" presId="urn:microsoft.com/office/officeart/2005/8/layout/process1"/>
    <dgm:cxn modelId="{3B073B27-21CC-4334-9640-7E2D7EB02C31}" type="presOf" srcId="{73B66B72-BA94-40FB-B9F6-E5D03FF924B4}" destId="{39E46073-F6FE-4E5A-910D-05C49291D022}" srcOrd="1" destOrd="0" presId="urn:microsoft.com/office/officeart/2005/8/layout/process1"/>
    <dgm:cxn modelId="{BE497739-AB04-4EEC-8DCD-DD4899CDC1E1}" type="presOf" srcId="{3341D213-7F5B-43F5-AFA6-A4D897E85410}" destId="{B096094E-140B-4805-844F-1B0A528CCDBB}" srcOrd="0" destOrd="0" presId="urn:microsoft.com/office/officeart/2005/8/layout/process1"/>
    <dgm:cxn modelId="{7157EA3B-F796-4613-96D5-800B8270EC1A}" type="presOf" srcId="{CA424C89-1D44-4767-9E2E-0A0860B3FB3D}" destId="{47997C86-A25C-4D17-B549-EB01520FD506}" srcOrd="0" destOrd="0" presId="urn:microsoft.com/office/officeart/2005/8/layout/process1"/>
    <dgm:cxn modelId="{2E707C68-8313-4BE3-B68C-513AE3EDA8EF}" srcId="{942CA2C0-FB74-413B-B6A2-92070A94A2C4}" destId="{506A067E-B12A-45C9-9BAE-E14C1AAEF3D1}" srcOrd="4" destOrd="0" parTransId="{D9099060-49E5-4895-A326-C9B4AF98FE9A}" sibTransId="{C6A80FD4-F4A0-4DCC-9B12-FA945F1734F7}"/>
    <dgm:cxn modelId="{EB13D075-F456-4484-B8DA-0FC79D8393E1}" srcId="{942CA2C0-FB74-413B-B6A2-92070A94A2C4}" destId="{CA424C89-1D44-4767-9E2E-0A0860B3FB3D}" srcOrd="2" destOrd="0" parTransId="{F31A3B6D-62B8-433A-8F0B-6339912F92A9}" sibTransId="{634AF050-B10E-44FF-817B-09238564FD91}"/>
    <dgm:cxn modelId="{69DE8C80-8FFE-437F-B00E-F8E22B61BC6B}" type="presOf" srcId="{634AF050-B10E-44FF-817B-09238564FD91}" destId="{32CC5C1A-61E7-4DFF-BBD5-3A3F96F5D2F2}" srcOrd="0" destOrd="0" presId="urn:microsoft.com/office/officeart/2005/8/layout/process1"/>
    <dgm:cxn modelId="{A4F4C883-941F-4E30-8714-17CED0179B04}" srcId="{942CA2C0-FB74-413B-B6A2-92070A94A2C4}" destId="{EE5F2C50-78F8-41B7-84B3-5897BC696A10}" srcOrd="0" destOrd="0" parTransId="{F2BCA520-3659-4F57-9C52-F9AF9839F185}" sibTransId="{73B66B72-BA94-40FB-B9F6-E5D03FF924B4}"/>
    <dgm:cxn modelId="{DDBCD383-ED91-4D39-A0DD-E42E848DFC97}" type="presOf" srcId="{634AF050-B10E-44FF-817B-09238564FD91}" destId="{9D2F4441-63A8-4530-A4D7-64694F6E091F}" srcOrd="1" destOrd="0" presId="urn:microsoft.com/office/officeart/2005/8/layout/process1"/>
    <dgm:cxn modelId="{7C5E6C99-AF80-43D9-99B9-AF40403080E6}" type="presOf" srcId="{FDE9E864-D8F4-429B-A0B3-679AC0AC3FEC}" destId="{03F6B9B2-5E37-4626-951A-922261892FDE}" srcOrd="0" destOrd="0" presId="urn:microsoft.com/office/officeart/2005/8/layout/process1"/>
    <dgm:cxn modelId="{C5D36E9B-3232-406C-854F-D3C1E8F03F21}" type="presOf" srcId="{506A067E-B12A-45C9-9BAE-E14C1AAEF3D1}" destId="{F0244803-C33B-46C7-BAAD-2A4A4C147DCE}" srcOrd="0" destOrd="0" presId="urn:microsoft.com/office/officeart/2005/8/layout/process1"/>
    <dgm:cxn modelId="{A39A489C-FD97-44BB-AD36-4D7D33A3CD52}" type="presOf" srcId="{C6A80FD4-F4A0-4DCC-9B12-FA945F1734F7}" destId="{40241960-7495-4C1B-B458-96A19EB758FF}" srcOrd="0" destOrd="0" presId="urn:microsoft.com/office/officeart/2005/8/layout/process1"/>
    <dgm:cxn modelId="{35FFEEA6-3104-41C3-89E6-896B13F45191}" srcId="{942CA2C0-FB74-413B-B6A2-92070A94A2C4}" destId="{3341D213-7F5B-43F5-AFA6-A4D897E85410}" srcOrd="5" destOrd="0" parTransId="{F2D50D05-3C51-4D10-9765-AFA16CAAA755}" sibTransId="{5F02C935-7E4C-425C-930E-8C366E688279}"/>
    <dgm:cxn modelId="{11CDD9AA-4A68-4B48-84EC-0B326340692A}" type="presOf" srcId="{CAC7D659-A519-4344-B9E5-939F9474C6FC}" destId="{CEBA0E2A-9464-4159-8BD0-14535125CF2C}" srcOrd="0" destOrd="0" presId="urn:microsoft.com/office/officeart/2005/8/layout/process1"/>
    <dgm:cxn modelId="{D837CBAE-1EA8-4218-BFD2-085CB6702A67}" type="presOf" srcId="{EE5F2C50-78F8-41B7-84B3-5897BC696A10}" destId="{E4B56032-B48D-4688-8FB4-89637EBC2455}" srcOrd="0" destOrd="0" presId="urn:microsoft.com/office/officeart/2005/8/layout/process1"/>
    <dgm:cxn modelId="{B6581BBC-DE7C-4E99-A58E-3714A085150B}" type="presOf" srcId="{73B66B72-BA94-40FB-B9F6-E5D03FF924B4}" destId="{18548B20-29FC-436B-AF3F-84057A93DC70}" srcOrd="0" destOrd="0" presId="urn:microsoft.com/office/officeart/2005/8/layout/process1"/>
    <dgm:cxn modelId="{BA3F64DA-98F7-41DE-AC0A-67CE597757E2}" type="presOf" srcId="{0E2A3442-89C4-4059-97A7-95D485739180}" destId="{AA7F5684-B272-4A78-AC16-D52706F50D29}" srcOrd="0" destOrd="0" presId="urn:microsoft.com/office/officeart/2005/8/layout/process1"/>
    <dgm:cxn modelId="{B96725E7-7B11-4CC0-8603-CCD2CF83078A}" type="presOf" srcId="{FDE9E864-D8F4-429B-A0B3-679AC0AC3FEC}" destId="{55E4529D-0E05-4C15-84F0-6AE0BF57BA37}" srcOrd="1" destOrd="0" presId="urn:microsoft.com/office/officeart/2005/8/layout/process1"/>
    <dgm:cxn modelId="{5C62FEEE-1A98-4C83-A4C1-64CAB7DB15D6}" type="presOf" srcId="{C6A80FD4-F4A0-4DCC-9B12-FA945F1734F7}" destId="{C60F586C-8163-4D99-92DF-6B843CBE1D77}" srcOrd="1" destOrd="0" presId="urn:microsoft.com/office/officeart/2005/8/layout/process1"/>
    <dgm:cxn modelId="{E0D481FA-9637-4B4B-8667-21A9AF741C46}" srcId="{942CA2C0-FB74-413B-B6A2-92070A94A2C4}" destId="{0FDD2E17-3FD7-45F2-869C-F3270EBAD8DE}" srcOrd="3" destOrd="0" parTransId="{E82EFA51-470F-4B18-A806-019817635715}" sibTransId="{CAC7D659-A519-4344-B9E5-939F9474C6FC}"/>
    <dgm:cxn modelId="{1FAD306F-BFEF-49E9-9EF2-EAC515B82613}" type="presParOf" srcId="{BA18B949-6718-4478-AFFB-3D0A4A613458}" destId="{E4B56032-B48D-4688-8FB4-89637EBC2455}" srcOrd="0" destOrd="0" presId="urn:microsoft.com/office/officeart/2005/8/layout/process1"/>
    <dgm:cxn modelId="{BD3A78D7-ECDE-45C3-95B1-75F732616C59}" type="presParOf" srcId="{BA18B949-6718-4478-AFFB-3D0A4A613458}" destId="{18548B20-29FC-436B-AF3F-84057A93DC70}" srcOrd="1" destOrd="0" presId="urn:microsoft.com/office/officeart/2005/8/layout/process1"/>
    <dgm:cxn modelId="{56F1EE50-5600-490C-B4DD-A18B747CFC64}" type="presParOf" srcId="{18548B20-29FC-436B-AF3F-84057A93DC70}" destId="{39E46073-F6FE-4E5A-910D-05C49291D022}" srcOrd="0" destOrd="0" presId="urn:microsoft.com/office/officeart/2005/8/layout/process1"/>
    <dgm:cxn modelId="{46981063-C8A4-487B-A800-3A875213EDF5}" type="presParOf" srcId="{BA18B949-6718-4478-AFFB-3D0A4A613458}" destId="{AA7F5684-B272-4A78-AC16-D52706F50D29}" srcOrd="2" destOrd="0" presId="urn:microsoft.com/office/officeart/2005/8/layout/process1"/>
    <dgm:cxn modelId="{D75DF5AB-B910-439D-99AE-8D3AEC395AF1}" type="presParOf" srcId="{BA18B949-6718-4478-AFFB-3D0A4A613458}" destId="{03F6B9B2-5E37-4626-951A-922261892FDE}" srcOrd="3" destOrd="0" presId="urn:microsoft.com/office/officeart/2005/8/layout/process1"/>
    <dgm:cxn modelId="{09878C58-6628-43B0-B0AA-86B8013BA914}" type="presParOf" srcId="{03F6B9B2-5E37-4626-951A-922261892FDE}" destId="{55E4529D-0E05-4C15-84F0-6AE0BF57BA37}" srcOrd="0" destOrd="0" presId="urn:microsoft.com/office/officeart/2005/8/layout/process1"/>
    <dgm:cxn modelId="{79DF6C96-1D3E-42A6-9DFC-C3F4739C2C3B}" type="presParOf" srcId="{BA18B949-6718-4478-AFFB-3D0A4A613458}" destId="{47997C86-A25C-4D17-B549-EB01520FD506}" srcOrd="4" destOrd="0" presId="urn:microsoft.com/office/officeart/2005/8/layout/process1"/>
    <dgm:cxn modelId="{096B607E-EC46-45A2-97DD-08C1EAFC0329}" type="presParOf" srcId="{BA18B949-6718-4478-AFFB-3D0A4A613458}" destId="{32CC5C1A-61E7-4DFF-BBD5-3A3F96F5D2F2}" srcOrd="5" destOrd="0" presId="urn:microsoft.com/office/officeart/2005/8/layout/process1"/>
    <dgm:cxn modelId="{A95BF390-F149-410F-B7BB-FF15C5881993}" type="presParOf" srcId="{32CC5C1A-61E7-4DFF-BBD5-3A3F96F5D2F2}" destId="{9D2F4441-63A8-4530-A4D7-64694F6E091F}" srcOrd="0" destOrd="0" presId="urn:microsoft.com/office/officeart/2005/8/layout/process1"/>
    <dgm:cxn modelId="{4AD0BA3A-8687-4031-9A80-403BBD840769}" type="presParOf" srcId="{BA18B949-6718-4478-AFFB-3D0A4A613458}" destId="{A9D20C1A-6C36-42B5-A994-077473DE23B5}" srcOrd="6" destOrd="0" presId="urn:microsoft.com/office/officeart/2005/8/layout/process1"/>
    <dgm:cxn modelId="{75A627CE-F54D-4AF4-8E5F-5F5F1D6D6AAE}" type="presParOf" srcId="{BA18B949-6718-4478-AFFB-3D0A4A613458}" destId="{CEBA0E2A-9464-4159-8BD0-14535125CF2C}" srcOrd="7" destOrd="0" presId="urn:microsoft.com/office/officeart/2005/8/layout/process1"/>
    <dgm:cxn modelId="{CB40F3F5-D215-408E-BCD7-F4F5A0D386FE}" type="presParOf" srcId="{CEBA0E2A-9464-4159-8BD0-14535125CF2C}" destId="{5C64864C-1E4C-420D-A352-7A2804C3BAA3}" srcOrd="0" destOrd="0" presId="urn:microsoft.com/office/officeart/2005/8/layout/process1"/>
    <dgm:cxn modelId="{2CE305B2-9CB8-4CA4-96EF-35986F12256A}" type="presParOf" srcId="{BA18B949-6718-4478-AFFB-3D0A4A613458}" destId="{F0244803-C33B-46C7-BAAD-2A4A4C147DCE}" srcOrd="8" destOrd="0" presId="urn:microsoft.com/office/officeart/2005/8/layout/process1"/>
    <dgm:cxn modelId="{3A4FFA90-5BBA-4ED4-88A5-CCAFF46D630D}" type="presParOf" srcId="{BA18B949-6718-4478-AFFB-3D0A4A613458}" destId="{40241960-7495-4C1B-B458-96A19EB758FF}" srcOrd="9" destOrd="0" presId="urn:microsoft.com/office/officeart/2005/8/layout/process1"/>
    <dgm:cxn modelId="{1A1346CC-2B2A-4C9F-A942-F07403AAB6A5}" type="presParOf" srcId="{40241960-7495-4C1B-B458-96A19EB758FF}" destId="{C60F586C-8163-4D99-92DF-6B843CBE1D77}" srcOrd="0" destOrd="0" presId="urn:microsoft.com/office/officeart/2005/8/layout/process1"/>
    <dgm:cxn modelId="{1AA78DD2-A4CD-49FB-A38C-2DA013729480}" type="presParOf" srcId="{BA18B949-6718-4478-AFFB-3D0A4A613458}" destId="{B096094E-140B-4805-844F-1B0A528CCDBB}"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C9A143-18F1-4BC5-970C-6429A2A54E3B}" type="doc">
      <dgm:prSet loTypeId="urn:microsoft.com/office/officeart/2011/layout/CircleProcess" loCatId="process" qsTypeId="urn:microsoft.com/office/officeart/2005/8/quickstyle/simple1" qsCatId="simple" csTypeId="urn:microsoft.com/office/officeart/2005/8/colors/accent1_4" csCatId="accent1"/>
      <dgm:spPr/>
      <dgm:t>
        <a:bodyPr/>
        <a:lstStyle/>
        <a:p>
          <a:endParaRPr lang="en-GB"/>
        </a:p>
      </dgm:t>
    </dgm:pt>
    <dgm:pt modelId="{B6C935C9-6AD6-491F-967A-E62D08583148}">
      <dgm:prSet/>
      <dgm:spPr/>
      <dgm:t>
        <a:bodyPr/>
        <a:lstStyle/>
        <a:p>
          <a:r>
            <a:rPr lang="en-GB">
              <a:latin typeface="Aptos" panose="020B0004020202020204" pitchFamily="34" charset="0"/>
            </a:rPr>
            <a:t>Your introduction should </a:t>
          </a:r>
          <a:r>
            <a:rPr lang="en-GB" b="1">
              <a:latin typeface="Aptos" panose="020B0004020202020204" pitchFamily="34" charset="0"/>
            </a:rPr>
            <a:t>answer three key questions</a:t>
          </a:r>
          <a:r>
            <a:rPr lang="en-GB">
              <a:latin typeface="Aptos" panose="020B0004020202020204" pitchFamily="34" charset="0"/>
            </a:rPr>
            <a:t>:</a:t>
          </a:r>
        </a:p>
      </dgm:t>
    </dgm:pt>
    <dgm:pt modelId="{8F4DC879-2B3E-4876-A840-4F2DB5F5018B}" type="parTrans" cxnId="{8C0B2FDE-5FB5-4311-A626-25902C749BBE}">
      <dgm:prSet/>
      <dgm:spPr/>
      <dgm:t>
        <a:bodyPr/>
        <a:lstStyle/>
        <a:p>
          <a:endParaRPr lang="en-GB">
            <a:latin typeface="Aptos" panose="020B0004020202020204" pitchFamily="34" charset="0"/>
          </a:endParaRPr>
        </a:p>
      </dgm:t>
    </dgm:pt>
    <dgm:pt modelId="{FA4A5428-EF58-47E9-AACD-EC6AE6AC1430}" type="sibTrans" cxnId="{8C0B2FDE-5FB5-4311-A626-25902C749BBE}">
      <dgm:prSet/>
      <dgm:spPr/>
      <dgm:t>
        <a:bodyPr/>
        <a:lstStyle/>
        <a:p>
          <a:endParaRPr lang="en-GB">
            <a:latin typeface="Aptos" panose="020B0004020202020204" pitchFamily="34" charset="0"/>
          </a:endParaRPr>
        </a:p>
      </dgm:t>
    </dgm:pt>
    <dgm:pt modelId="{11836C60-7A6E-4C2C-AC5D-B5A55A6C62B6}">
      <dgm:prSet/>
      <dgm:spPr/>
      <dgm:t>
        <a:bodyPr/>
        <a:lstStyle/>
        <a:p>
          <a:r>
            <a:rPr lang="en-GB" b="1">
              <a:latin typeface="Aptos" panose="020B0004020202020204" pitchFamily="34" charset="0"/>
            </a:rPr>
            <a:t>What</a:t>
          </a:r>
          <a:r>
            <a:rPr lang="en-GB">
              <a:latin typeface="Aptos" panose="020B0004020202020204" pitchFamily="34" charset="0"/>
            </a:rPr>
            <a:t> is the research about?</a:t>
          </a:r>
        </a:p>
      </dgm:t>
    </dgm:pt>
    <dgm:pt modelId="{FEA201CA-EF46-4001-A5AB-2B018DF8EBE1}" type="parTrans" cxnId="{4AF7FA45-CF57-4BC0-BB1C-A54E976EC391}">
      <dgm:prSet/>
      <dgm:spPr/>
      <dgm:t>
        <a:bodyPr/>
        <a:lstStyle/>
        <a:p>
          <a:endParaRPr lang="en-GB">
            <a:latin typeface="Aptos" panose="020B0004020202020204" pitchFamily="34" charset="0"/>
          </a:endParaRPr>
        </a:p>
      </dgm:t>
    </dgm:pt>
    <dgm:pt modelId="{C726A4E0-883E-4D0C-9CF3-2D4E3077BBD7}" type="sibTrans" cxnId="{4AF7FA45-CF57-4BC0-BB1C-A54E976EC391}">
      <dgm:prSet/>
      <dgm:spPr/>
      <dgm:t>
        <a:bodyPr/>
        <a:lstStyle/>
        <a:p>
          <a:endParaRPr lang="en-GB">
            <a:latin typeface="Aptos" panose="020B0004020202020204" pitchFamily="34" charset="0"/>
          </a:endParaRPr>
        </a:p>
      </dgm:t>
    </dgm:pt>
    <dgm:pt modelId="{30CDBD23-846E-4DD3-8E3E-F44C286A4C0F}">
      <dgm:prSet/>
      <dgm:spPr/>
      <dgm:t>
        <a:bodyPr/>
        <a:lstStyle/>
        <a:p>
          <a:r>
            <a:rPr lang="en-GB" b="1">
              <a:latin typeface="Aptos" panose="020B0004020202020204" pitchFamily="34" charset="0"/>
            </a:rPr>
            <a:t>Why</a:t>
          </a:r>
          <a:r>
            <a:rPr lang="en-GB">
              <a:latin typeface="Aptos" panose="020B0004020202020204" pitchFamily="34" charset="0"/>
            </a:rPr>
            <a:t> is it important?</a:t>
          </a:r>
        </a:p>
      </dgm:t>
    </dgm:pt>
    <dgm:pt modelId="{E7F1D9F7-0488-4DF8-8D32-EDD71E25E370}" type="parTrans" cxnId="{E9DAD275-D263-4192-ADCE-B441178428C0}">
      <dgm:prSet/>
      <dgm:spPr/>
      <dgm:t>
        <a:bodyPr/>
        <a:lstStyle/>
        <a:p>
          <a:endParaRPr lang="en-GB">
            <a:latin typeface="Aptos" panose="020B0004020202020204" pitchFamily="34" charset="0"/>
          </a:endParaRPr>
        </a:p>
      </dgm:t>
    </dgm:pt>
    <dgm:pt modelId="{61058CE6-A726-4B2A-8DC1-00CBE3C4CA6D}" type="sibTrans" cxnId="{E9DAD275-D263-4192-ADCE-B441178428C0}">
      <dgm:prSet/>
      <dgm:spPr/>
      <dgm:t>
        <a:bodyPr/>
        <a:lstStyle/>
        <a:p>
          <a:endParaRPr lang="en-GB">
            <a:latin typeface="Aptos" panose="020B0004020202020204" pitchFamily="34" charset="0"/>
          </a:endParaRPr>
        </a:p>
      </dgm:t>
    </dgm:pt>
    <dgm:pt modelId="{863263C0-1B82-45B1-B747-38D2424B91FE}">
      <dgm:prSet/>
      <dgm:spPr/>
      <dgm:t>
        <a:bodyPr/>
        <a:lstStyle/>
        <a:p>
          <a:r>
            <a:rPr lang="en-GB" b="1">
              <a:latin typeface="Aptos" panose="020B0004020202020204" pitchFamily="34" charset="0"/>
            </a:rPr>
            <a:t>How</a:t>
          </a:r>
          <a:r>
            <a:rPr lang="en-GB">
              <a:latin typeface="Aptos" panose="020B0004020202020204" pitchFamily="34" charset="0"/>
            </a:rPr>
            <a:t> will you approach the study?</a:t>
          </a:r>
        </a:p>
      </dgm:t>
    </dgm:pt>
    <dgm:pt modelId="{5E4C1575-6A85-4F1B-81C1-C7539BD024FB}" type="parTrans" cxnId="{9B254F57-0576-4030-ACBB-57383848A663}">
      <dgm:prSet/>
      <dgm:spPr/>
      <dgm:t>
        <a:bodyPr/>
        <a:lstStyle/>
        <a:p>
          <a:endParaRPr lang="en-GB">
            <a:latin typeface="Aptos" panose="020B0004020202020204" pitchFamily="34" charset="0"/>
          </a:endParaRPr>
        </a:p>
      </dgm:t>
    </dgm:pt>
    <dgm:pt modelId="{EE7C7761-BA85-487D-B300-C9AD1CBFF9BB}" type="sibTrans" cxnId="{9B254F57-0576-4030-ACBB-57383848A663}">
      <dgm:prSet/>
      <dgm:spPr/>
      <dgm:t>
        <a:bodyPr/>
        <a:lstStyle/>
        <a:p>
          <a:endParaRPr lang="en-GB">
            <a:latin typeface="Aptos" panose="020B0004020202020204" pitchFamily="34" charset="0"/>
          </a:endParaRPr>
        </a:p>
      </dgm:t>
    </dgm:pt>
    <dgm:pt modelId="{C812C9A0-6FE4-41C1-80A7-4C3CE300A95C}" type="pres">
      <dgm:prSet presAssocID="{B5C9A143-18F1-4BC5-970C-6429A2A54E3B}" presName="Name0" presStyleCnt="0">
        <dgm:presLayoutVars>
          <dgm:chMax val="11"/>
          <dgm:chPref val="11"/>
          <dgm:dir/>
          <dgm:resizeHandles/>
        </dgm:presLayoutVars>
      </dgm:prSet>
      <dgm:spPr/>
    </dgm:pt>
    <dgm:pt modelId="{77201CF8-F6B7-447C-906A-5279609C5EDB}" type="pres">
      <dgm:prSet presAssocID="{863263C0-1B82-45B1-B747-38D2424B91FE}" presName="Accent4" presStyleCnt="0"/>
      <dgm:spPr/>
    </dgm:pt>
    <dgm:pt modelId="{1FDC4F2B-C788-4362-87DC-1B0E51AA3BA0}" type="pres">
      <dgm:prSet presAssocID="{863263C0-1B82-45B1-B747-38D2424B91FE}" presName="Accent" presStyleLbl="node1" presStyleIdx="0" presStyleCnt="4"/>
      <dgm:spPr/>
    </dgm:pt>
    <dgm:pt modelId="{021ED434-A7B2-4576-88BB-3A4B245233FD}" type="pres">
      <dgm:prSet presAssocID="{863263C0-1B82-45B1-B747-38D2424B91FE}" presName="ParentBackground4" presStyleCnt="0"/>
      <dgm:spPr/>
    </dgm:pt>
    <dgm:pt modelId="{346DDE99-8BB6-4B58-A3C6-C105302EDA9E}" type="pres">
      <dgm:prSet presAssocID="{863263C0-1B82-45B1-B747-38D2424B91FE}" presName="ParentBackground" presStyleLbl="fgAcc1" presStyleIdx="0" presStyleCnt="4"/>
      <dgm:spPr/>
    </dgm:pt>
    <dgm:pt modelId="{99A368FD-BA51-460C-899F-8619F5F4FA74}" type="pres">
      <dgm:prSet presAssocID="{863263C0-1B82-45B1-B747-38D2424B91FE}" presName="Parent4" presStyleLbl="revTx" presStyleIdx="0" presStyleCnt="0">
        <dgm:presLayoutVars>
          <dgm:chMax val="1"/>
          <dgm:chPref val="1"/>
          <dgm:bulletEnabled val="1"/>
        </dgm:presLayoutVars>
      </dgm:prSet>
      <dgm:spPr/>
    </dgm:pt>
    <dgm:pt modelId="{3C8C95FC-FBBA-4763-B74E-1BDF8112160D}" type="pres">
      <dgm:prSet presAssocID="{30CDBD23-846E-4DD3-8E3E-F44C286A4C0F}" presName="Accent3" presStyleCnt="0"/>
      <dgm:spPr/>
    </dgm:pt>
    <dgm:pt modelId="{C44C5998-592D-4E6C-B9FD-1C0C5C894854}" type="pres">
      <dgm:prSet presAssocID="{30CDBD23-846E-4DD3-8E3E-F44C286A4C0F}" presName="Accent" presStyleLbl="node1" presStyleIdx="1" presStyleCnt="4"/>
      <dgm:spPr/>
    </dgm:pt>
    <dgm:pt modelId="{F2D5DFE2-D33E-4A8D-A68B-07C9FC0F2EF6}" type="pres">
      <dgm:prSet presAssocID="{30CDBD23-846E-4DD3-8E3E-F44C286A4C0F}" presName="ParentBackground3" presStyleCnt="0"/>
      <dgm:spPr/>
    </dgm:pt>
    <dgm:pt modelId="{5DCF1BE5-C2A4-4B74-B101-C0E94B6E6E03}" type="pres">
      <dgm:prSet presAssocID="{30CDBD23-846E-4DD3-8E3E-F44C286A4C0F}" presName="ParentBackground" presStyleLbl="fgAcc1" presStyleIdx="1" presStyleCnt="4"/>
      <dgm:spPr/>
    </dgm:pt>
    <dgm:pt modelId="{035147A7-4BEC-4489-B654-15AC062DC7F0}" type="pres">
      <dgm:prSet presAssocID="{30CDBD23-846E-4DD3-8E3E-F44C286A4C0F}" presName="Parent3" presStyleLbl="revTx" presStyleIdx="0" presStyleCnt="0">
        <dgm:presLayoutVars>
          <dgm:chMax val="1"/>
          <dgm:chPref val="1"/>
          <dgm:bulletEnabled val="1"/>
        </dgm:presLayoutVars>
      </dgm:prSet>
      <dgm:spPr/>
    </dgm:pt>
    <dgm:pt modelId="{9F721640-7FE9-4ABF-B5A5-44655D8054E8}" type="pres">
      <dgm:prSet presAssocID="{11836C60-7A6E-4C2C-AC5D-B5A55A6C62B6}" presName="Accent2" presStyleCnt="0"/>
      <dgm:spPr/>
    </dgm:pt>
    <dgm:pt modelId="{3D660260-E9E1-4B26-8BCE-2C81ED5ADD55}" type="pres">
      <dgm:prSet presAssocID="{11836C60-7A6E-4C2C-AC5D-B5A55A6C62B6}" presName="Accent" presStyleLbl="node1" presStyleIdx="2" presStyleCnt="4"/>
      <dgm:spPr/>
    </dgm:pt>
    <dgm:pt modelId="{D5ACDF6A-8809-441B-AD66-DAC20013C821}" type="pres">
      <dgm:prSet presAssocID="{11836C60-7A6E-4C2C-AC5D-B5A55A6C62B6}" presName="ParentBackground2" presStyleCnt="0"/>
      <dgm:spPr/>
    </dgm:pt>
    <dgm:pt modelId="{A7F5D77A-9C17-4CF9-9367-249C1903F5B3}" type="pres">
      <dgm:prSet presAssocID="{11836C60-7A6E-4C2C-AC5D-B5A55A6C62B6}" presName="ParentBackground" presStyleLbl="fgAcc1" presStyleIdx="2" presStyleCnt="4"/>
      <dgm:spPr/>
    </dgm:pt>
    <dgm:pt modelId="{24CFD8BC-9621-49D7-AB56-D77F18753AFC}" type="pres">
      <dgm:prSet presAssocID="{11836C60-7A6E-4C2C-AC5D-B5A55A6C62B6}" presName="Parent2" presStyleLbl="revTx" presStyleIdx="0" presStyleCnt="0">
        <dgm:presLayoutVars>
          <dgm:chMax val="1"/>
          <dgm:chPref val="1"/>
          <dgm:bulletEnabled val="1"/>
        </dgm:presLayoutVars>
      </dgm:prSet>
      <dgm:spPr/>
    </dgm:pt>
    <dgm:pt modelId="{E44AE028-64B8-459F-AE67-C34CDEC4298E}" type="pres">
      <dgm:prSet presAssocID="{B6C935C9-6AD6-491F-967A-E62D08583148}" presName="Accent1" presStyleCnt="0"/>
      <dgm:spPr/>
    </dgm:pt>
    <dgm:pt modelId="{E943C5EE-2AE8-4EE5-9BB7-F7D76BA11AAF}" type="pres">
      <dgm:prSet presAssocID="{B6C935C9-6AD6-491F-967A-E62D08583148}" presName="Accent" presStyleLbl="node1" presStyleIdx="3" presStyleCnt="4"/>
      <dgm:spPr/>
    </dgm:pt>
    <dgm:pt modelId="{11CC93EF-BF8C-45F3-86CA-550FD547AB2C}" type="pres">
      <dgm:prSet presAssocID="{B6C935C9-6AD6-491F-967A-E62D08583148}" presName="ParentBackground1" presStyleCnt="0"/>
      <dgm:spPr/>
    </dgm:pt>
    <dgm:pt modelId="{757B427E-8E6A-4D8E-ADCA-505527682B2A}" type="pres">
      <dgm:prSet presAssocID="{B6C935C9-6AD6-491F-967A-E62D08583148}" presName="ParentBackground" presStyleLbl="fgAcc1" presStyleIdx="3" presStyleCnt="4"/>
      <dgm:spPr/>
    </dgm:pt>
    <dgm:pt modelId="{FB4D72BB-5779-4CED-9486-D689DF4D4D81}" type="pres">
      <dgm:prSet presAssocID="{B6C935C9-6AD6-491F-967A-E62D08583148}" presName="Parent1" presStyleLbl="revTx" presStyleIdx="0" presStyleCnt="0">
        <dgm:presLayoutVars>
          <dgm:chMax val="1"/>
          <dgm:chPref val="1"/>
          <dgm:bulletEnabled val="1"/>
        </dgm:presLayoutVars>
      </dgm:prSet>
      <dgm:spPr/>
    </dgm:pt>
  </dgm:ptLst>
  <dgm:cxnLst>
    <dgm:cxn modelId="{81BD371C-59AF-4E6C-9849-A3686246C040}" type="presOf" srcId="{B5C9A143-18F1-4BC5-970C-6429A2A54E3B}" destId="{C812C9A0-6FE4-41C1-80A7-4C3CE300A95C}" srcOrd="0" destOrd="0" presId="urn:microsoft.com/office/officeart/2011/layout/CircleProcess"/>
    <dgm:cxn modelId="{7A117033-EC74-41BE-BEB4-7267D9EA16E2}" type="presOf" srcId="{30CDBD23-846E-4DD3-8E3E-F44C286A4C0F}" destId="{035147A7-4BEC-4489-B654-15AC062DC7F0}" srcOrd="1" destOrd="0" presId="urn:microsoft.com/office/officeart/2011/layout/CircleProcess"/>
    <dgm:cxn modelId="{48704242-495A-4B03-9685-44FDEC238530}" type="presOf" srcId="{B6C935C9-6AD6-491F-967A-E62D08583148}" destId="{757B427E-8E6A-4D8E-ADCA-505527682B2A}" srcOrd="0" destOrd="0" presId="urn:microsoft.com/office/officeart/2011/layout/CircleProcess"/>
    <dgm:cxn modelId="{4AF7FA45-CF57-4BC0-BB1C-A54E976EC391}" srcId="{B5C9A143-18F1-4BC5-970C-6429A2A54E3B}" destId="{11836C60-7A6E-4C2C-AC5D-B5A55A6C62B6}" srcOrd="1" destOrd="0" parTransId="{FEA201CA-EF46-4001-A5AB-2B018DF8EBE1}" sibTransId="{C726A4E0-883E-4D0C-9CF3-2D4E3077BBD7}"/>
    <dgm:cxn modelId="{97438646-4D1C-4B60-AD2C-51D19371F71F}" type="presOf" srcId="{11836C60-7A6E-4C2C-AC5D-B5A55A6C62B6}" destId="{A7F5D77A-9C17-4CF9-9367-249C1903F5B3}" srcOrd="0" destOrd="0" presId="urn:microsoft.com/office/officeart/2011/layout/CircleProcess"/>
    <dgm:cxn modelId="{E9DAD275-D263-4192-ADCE-B441178428C0}" srcId="{B5C9A143-18F1-4BC5-970C-6429A2A54E3B}" destId="{30CDBD23-846E-4DD3-8E3E-F44C286A4C0F}" srcOrd="2" destOrd="0" parTransId="{E7F1D9F7-0488-4DF8-8D32-EDD71E25E370}" sibTransId="{61058CE6-A726-4B2A-8DC1-00CBE3C4CA6D}"/>
    <dgm:cxn modelId="{9B254F57-0576-4030-ACBB-57383848A663}" srcId="{B5C9A143-18F1-4BC5-970C-6429A2A54E3B}" destId="{863263C0-1B82-45B1-B747-38D2424B91FE}" srcOrd="3" destOrd="0" parTransId="{5E4C1575-6A85-4F1B-81C1-C7539BD024FB}" sibTransId="{EE7C7761-BA85-487D-B300-C9AD1CBFF9BB}"/>
    <dgm:cxn modelId="{B5D1BC82-89FA-4D7D-9FE4-F9B6AFDB666B}" type="presOf" srcId="{11836C60-7A6E-4C2C-AC5D-B5A55A6C62B6}" destId="{24CFD8BC-9621-49D7-AB56-D77F18753AFC}" srcOrd="1" destOrd="0" presId="urn:microsoft.com/office/officeart/2011/layout/CircleProcess"/>
    <dgm:cxn modelId="{11827F85-9E72-4C37-9892-FBF07611D9F0}" type="presOf" srcId="{863263C0-1B82-45B1-B747-38D2424B91FE}" destId="{99A368FD-BA51-460C-899F-8619F5F4FA74}" srcOrd="1" destOrd="0" presId="urn:microsoft.com/office/officeart/2011/layout/CircleProcess"/>
    <dgm:cxn modelId="{542F638B-443B-43AF-87D3-BB0368D74F49}" type="presOf" srcId="{30CDBD23-846E-4DD3-8E3E-F44C286A4C0F}" destId="{5DCF1BE5-C2A4-4B74-B101-C0E94B6E6E03}" srcOrd="0" destOrd="0" presId="urn:microsoft.com/office/officeart/2011/layout/CircleProcess"/>
    <dgm:cxn modelId="{374C8B9B-5739-46BB-8737-0ADF4C04C203}" type="presOf" srcId="{B6C935C9-6AD6-491F-967A-E62D08583148}" destId="{FB4D72BB-5779-4CED-9486-D689DF4D4D81}" srcOrd="1" destOrd="0" presId="urn:microsoft.com/office/officeart/2011/layout/CircleProcess"/>
    <dgm:cxn modelId="{8AC6F2BB-F33E-4296-AE21-97662C17D333}" type="presOf" srcId="{863263C0-1B82-45B1-B747-38D2424B91FE}" destId="{346DDE99-8BB6-4B58-A3C6-C105302EDA9E}" srcOrd="0" destOrd="0" presId="urn:microsoft.com/office/officeart/2011/layout/CircleProcess"/>
    <dgm:cxn modelId="{8C0B2FDE-5FB5-4311-A626-25902C749BBE}" srcId="{B5C9A143-18F1-4BC5-970C-6429A2A54E3B}" destId="{B6C935C9-6AD6-491F-967A-E62D08583148}" srcOrd="0" destOrd="0" parTransId="{8F4DC879-2B3E-4876-A840-4F2DB5F5018B}" sibTransId="{FA4A5428-EF58-47E9-AACD-EC6AE6AC1430}"/>
    <dgm:cxn modelId="{3E5BF346-497D-4341-A412-22EF1D857EE3}" type="presParOf" srcId="{C812C9A0-6FE4-41C1-80A7-4C3CE300A95C}" destId="{77201CF8-F6B7-447C-906A-5279609C5EDB}" srcOrd="0" destOrd="0" presId="urn:microsoft.com/office/officeart/2011/layout/CircleProcess"/>
    <dgm:cxn modelId="{AA24A0F1-CF16-4897-A70E-C037AFE2DE6C}" type="presParOf" srcId="{77201CF8-F6B7-447C-906A-5279609C5EDB}" destId="{1FDC4F2B-C788-4362-87DC-1B0E51AA3BA0}" srcOrd="0" destOrd="0" presId="urn:microsoft.com/office/officeart/2011/layout/CircleProcess"/>
    <dgm:cxn modelId="{61042261-50CC-4E21-920A-2BD8D7009AE1}" type="presParOf" srcId="{C812C9A0-6FE4-41C1-80A7-4C3CE300A95C}" destId="{021ED434-A7B2-4576-88BB-3A4B245233FD}" srcOrd="1" destOrd="0" presId="urn:microsoft.com/office/officeart/2011/layout/CircleProcess"/>
    <dgm:cxn modelId="{8FF8F5E6-11CB-43EE-90DF-B259C3E42BD8}" type="presParOf" srcId="{021ED434-A7B2-4576-88BB-3A4B245233FD}" destId="{346DDE99-8BB6-4B58-A3C6-C105302EDA9E}" srcOrd="0" destOrd="0" presId="urn:microsoft.com/office/officeart/2011/layout/CircleProcess"/>
    <dgm:cxn modelId="{BE4E6649-49D1-4563-889F-CFAE12D67396}" type="presParOf" srcId="{C812C9A0-6FE4-41C1-80A7-4C3CE300A95C}" destId="{99A368FD-BA51-460C-899F-8619F5F4FA74}" srcOrd="2" destOrd="0" presId="urn:microsoft.com/office/officeart/2011/layout/CircleProcess"/>
    <dgm:cxn modelId="{099BD2D1-F564-4DD2-BCC7-340C37AF2FFC}" type="presParOf" srcId="{C812C9A0-6FE4-41C1-80A7-4C3CE300A95C}" destId="{3C8C95FC-FBBA-4763-B74E-1BDF8112160D}" srcOrd="3" destOrd="0" presId="urn:microsoft.com/office/officeart/2011/layout/CircleProcess"/>
    <dgm:cxn modelId="{690E7AA1-15AA-4BA3-9AAB-1196551210FD}" type="presParOf" srcId="{3C8C95FC-FBBA-4763-B74E-1BDF8112160D}" destId="{C44C5998-592D-4E6C-B9FD-1C0C5C894854}" srcOrd="0" destOrd="0" presId="urn:microsoft.com/office/officeart/2011/layout/CircleProcess"/>
    <dgm:cxn modelId="{CA7B9F76-0C65-47D7-8063-1D0CC75CAEB4}" type="presParOf" srcId="{C812C9A0-6FE4-41C1-80A7-4C3CE300A95C}" destId="{F2D5DFE2-D33E-4A8D-A68B-07C9FC0F2EF6}" srcOrd="4" destOrd="0" presId="urn:microsoft.com/office/officeart/2011/layout/CircleProcess"/>
    <dgm:cxn modelId="{5AD26BF9-E913-4307-B6D7-1A8EE2E30043}" type="presParOf" srcId="{F2D5DFE2-D33E-4A8D-A68B-07C9FC0F2EF6}" destId="{5DCF1BE5-C2A4-4B74-B101-C0E94B6E6E03}" srcOrd="0" destOrd="0" presId="urn:microsoft.com/office/officeart/2011/layout/CircleProcess"/>
    <dgm:cxn modelId="{633FF861-7038-4BCA-BC60-E592361B3FAE}" type="presParOf" srcId="{C812C9A0-6FE4-41C1-80A7-4C3CE300A95C}" destId="{035147A7-4BEC-4489-B654-15AC062DC7F0}" srcOrd="5" destOrd="0" presId="urn:microsoft.com/office/officeart/2011/layout/CircleProcess"/>
    <dgm:cxn modelId="{8A3E1A96-B587-4270-A810-81CEE1664AA8}" type="presParOf" srcId="{C812C9A0-6FE4-41C1-80A7-4C3CE300A95C}" destId="{9F721640-7FE9-4ABF-B5A5-44655D8054E8}" srcOrd="6" destOrd="0" presId="urn:microsoft.com/office/officeart/2011/layout/CircleProcess"/>
    <dgm:cxn modelId="{0D37E7A2-A67F-4A41-8D74-566E9F7F4A42}" type="presParOf" srcId="{9F721640-7FE9-4ABF-B5A5-44655D8054E8}" destId="{3D660260-E9E1-4B26-8BCE-2C81ED5ADD55}" srcOrd="0" destOrd="0" presId="urn:microsoft.com/office/officeart/2011/layout/CircleProcess"/>
    <dgm:cxn modelId="{8CCFD85B-7CE6-4835-BC1A-C8C3EDCDE79D}" type="presParOf" srcId="{C812C9A0-6FE4-41C1-80A7-4C3CE300A95C}" destId="{D5ACDF6A-8809-441B-AD66-DAC20013C821}" srcOrd="7" destOrd="0" presId="urn:microsoft.com/office/officeart/2011/layout/CircleProcess"/>
    <dgm:cxn modelId="{4B2492EF-9CE3-4F03-BBBC-827729CAA7CA}" type="presParOf" srcId="{D5ACDF6A-8809-441B-AD66-DAC20013C821}" destId="{A7F5D77A-9C17-4CF9-9367-249C1903F5B3}" srcOrd="0" destOrd="0" presId="urn:microsoft.com/office/officeart/2011/layout/CircleProcess"/>
    <dgm:cxn modelId="{AB4B47AA-C16C-4E55-8B6A-30B0712AE915}" type="presParOf" srcId="{C812C9A0-6FE4-41C1-80A7-4C3CE300A95C}" destId="{24CFD8BC-9621-49D7-AB56-D77F18753AFC}" srcOrd="8" destOrd="0" presId="urn:microsoft.com/office/officeart/2011/layout/CircleProcess"/>
    <dgm:cxn modelId="{1AB7A909-9133-4CF7-AE96-36B5E74BD766}" type="presParOf" srcId="{C812C9A0-6FE4-41C1-80A7-4C3CE300A95C}" destId="{E44AE028-64B8-459F-AE67-C34CDEC4298E}" srcOrd="9" destOrd="0" presId="urn:microsoft.com/office/officeart/2011/layout/CircleProcess"/>
    <dgm:cxn modelId="{3FC87AED-487C-4B3F-BE57-28CC034C81DF}" type="presParOf" srcId="{E44AE028-64B8-459F-AE67-C34CDEC4298E}" destId="{E943C5EE-2AE8-4EE5-9BB7-F7D76BA11AAF}" srcOrd="0" destOrd="0" presId="urn:microsoft.com/office/officeart/2011/layout/CircleProcess"/>
    <dgm:cxn modelId="{C400E950-C599-4787-AB4A-AB72C856117B}" type="presParOf" srcId="{C812C9A0-6FE4-41C1-80A7-4C3CE300A95C}" destId="{11CC93EF-BF8C-45F3-86CA-550FD547AB2C}" srcOrd="10" destOrd="0" presId="urn:microsoft.com/office/officeart/2011/layout/CircleProcess"/>
    <dgm:cxn modelId="{44B75F39-9620-4076-9AD5-0AF63F0BEF10}" type="presParOf" srcId="{11CC93EF-BF8C-45F3-86CA-550FD547AB2C}" destId="{757B427E-8E6A-4D8E-ADCA-505527682B2A}" srcOrd="0" destOrd="0" presId="urn:microsoft.com/office/officeart/2011/layout/CircleProcess"/>
    <dgm:cxn modelId="{ED1CD17E-FEEB-463B-B13D-56A947F85766}" type="presParOf" srcId="{C812C9A0-6FE4-41C1-80A7-4C3CE300A95C}" destId="{FB4D72BB-5779-4CED-9486-D689DF4D4D81}" srcOrd="11"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4AEF35-F5DF-4EBA-A139-FA5EE6B32B3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D9218511-6C30-43C5-B280-108A5339F28A}">
      <dgm:prSet custT="1"/>
      <dgm:spPr/>
      <dgm:t>
        <a:bodyPr/>
        <a:lstStyle/>
        <a:p>
          <a:pPr algn="ctr"/>
          <a:r>
            <a:rPr lang="en-GB" sz="1400" dirty="0">
              <a:latin typeface="Aptos" panose="020B0004020202020204" pitchFamily="34" charset="0"/>
            </a:rPr>
            <a:t>✅ </a:t>
          </a:r>
          <a:r>
            <a:rPr lang="en-GB" sz="1600" b="1" dirty="0">
              <a:latin typeface="Aptos" panose="020B0004020202020204" pitchFamily="34" charset="0"/>
            </a:rPr>
            <a:t>Why definitions matter:</a:t>
          </a:r>
          <a:endParaRPr lang="en-GB" sz="1400" dirty="0">
            <a:latin typeface="Aptos" panose="020B0004020202020204" pitchFamily="34" charset="0"/>
          </a:endParaRPr>
        </a:p>
      </dgm:t>
    </dgm:pt>
    <dgm:pt modelId="{9C71415F-DB8F-4681-8316-11E2EAAC468F}" type="parTrans" cxnId="{1DBBEF3D-D588-4AC2-9816-B9A80B78482E}">
      <dgm:prSet/>
      <dgm:spPr/>
      <dgm:t>
        <a:bodyPr/>
        <a:lstStyle/>
        <a:p>
          <a:endParaRPr lang="en-GB" sz="2000">
            <a:latin typeface="Aptos" panose="020B0004020202020204" pitchFamily="34" charset="0"/>
          </a:endParaRPr>
        </a:p>
      </dgm:t>
    </dgm:pt>
    <dgm:pt modelId="{B9E58E3A-4818-4A83-987D-870470B5BE72}" type="sibTrans" cxnId="{1DBBEF3D-D588-4AC2-9816-B9A80B78482E}">
      <dgm:prSet/>
      <dgm:spPr/>
      <dgm:t>
        <a:bodyPr/>
        <a:lstStyle/>
        <a:p>
          <a:endParaRPr lang="en-GB" sz="2000">
            <a:latin typeface="Aptos" panose="020B0004020202020204" pitchFamily="34" charset="0"/>
          </a:endParaRPr>
        </a:p>
      </dgm:t>
    </dgm:pt>
    <dgm:pt modelId="{FC52C3F4-F353-419F-829E-4EF66C7EB6D1}">
      <dgm:prSet custT="1"/>
      <dgm:spPr/>
      <dgm:t>
        <a:bodyPr/>
        <a:lstStyle/>
        <a:p>
          <a:r>
            <a:rPr lang="en-GB" sz="1400">
              <a:latin typeface="Aptos" panose="020B0004020202020204" pitchFamily="34" charset="0"/>
            </a:rPr>
            <a:t>Prevents confusion and misinterpretation</a:t>
          </a:r>
        </a:p>
      </dgm:t>
    </dgm:pt>
    <dgm:pt modelId="{169BC925-2B9B-4443-8AFD-1811DC629090}" type="parTrans" cxnId="{3F30DBC6-0F73-4118-A9E3-D68A090CF54D}">
      <dgm:prSet/>
      <dgm:spPr/>
      <dgm:t>
        <a:bodyPr/>
        <a:lstStyle/>
        <a:p>
          <a:endParaRPr lang="en-GB" sz="2000">
            <a:latin typeface="Aptos" panose="020B0004020202020204" pitchFamily="34" charset="0"/>
          </a:endParaRPr>
        </a:p>
      </dgm:t>
    </dgm:pt>
    <dgm:pt modelId="{B1DCFF40-15E7-4ECF-AA7A-7609CA6544E5}" type="sibTrans" cxnId="{3F30DBC6-0F73-4118-A9E3-D68A090CF54D}">
      <dgm:prSet/>
      <dgm:spPr/>
      <dgm:t>
        <a:bodyPr/>
        <a:lstStyle/>
        <a:p>
          <a:endParaRPr lang="en-GB" sz="2000">
            <a:latin typeface="Aptos" panose="020B0004020202020204" pitchFamily="34" charset="0"/>
          </a:endParaRPr>
        </a:p>
      </dgm:t>
    </dgm:pt>
    <dgm:pt modelId="{391EFE26-456B-401A-AE65-8AAE4EF8F682}">
      <dgm:prSet custT="1"/>
      <dgm:spPr/>
      <dgm:t>
        <a:bodyPr/>
        <a:lstStyle/>
        <a:p>
          <a:r>
            <a:rPr lang="en-GB" sz="1400" dirty="0">
              <a:latin typeface="Aptos" panose="020B0004020202020204" pitchFamily="34" charset="0"/>
            </a:rPr>
            <a:t>Establishes a shared understanding between you and your reader</a:t>
          </a:r>
        </a:p>
      </dgm:t>
    </dgm:pt>
    <dgm:pt modelId="{2FF75DA1-13C4-4FC1-96DF-E5051227244B}" type="parTrans" cxnId="{F1282185-DE38-401D-82F9-DB63B33E5685}">
      <dgm:prSet/>
      <dgm:spPr/>
      <dgm:t>
        <a:bodyPr/>
        <a:lstStyle/>
        <a:p>
          <a:endParaRPr lang="en-GB" sz="2000">
            <a:latin typeface="Aptos" panose="020B0004020202020204" pitchFamily="34" charset="0"/>
          </a:endParaRPr>
        </a:p>
      </dgm:t>
    </dgm:pt>
    <dgm:pt modelId="{D4217510-6704-4FAE-9F18-2A1E22A65276}" type="sibTrans" cxnId="{F1282185-DE38-401D-82F9-DB63B33E5685}">
      <dgm:prSet/>
      <dgm:spPr/>
      <dgm:t>
        <a:bodyPr/>
        <a:lstStyle/>
        <a:p>
          <a:endParaRPr lang="en-GB" sz="2000">
            <a:latin typeface="Aptos" panose="020B0004020202020204" pitchFamily="34" charset="0"/>
          </a:endParaRPr>
        </a:p>
      </dgm:t>
    </dgm:pt>
    <dgm:pt modelId="{272D4981-8838-4CF0-AF54-4E32F855383E}">
      <dgm:prSet custT="1"/>
      <dgm:spPr/>
      <dgm:t>
        <a:bodyPr/>
        <a:lstStyle/>
        <a:p>
          <a:r>
            <a:rPr lang="en-GB" sz="1400">
              <a:latin typeface="Aptos" panose="020B0004020202020204" pitchFamily="34" charset="0"/>
            </a:rPr>
            <a:t>Ensures consistency throughout your dissertation</a:t>
          </a:r>
        </a:p>
      </dgm:t>
    </dgm:pt>
    <dgm:pt modelId="{AC279A95-596E-4984-8903-C10D5B9B61E6}" type="parTrans" cxnId="{A0830F17-FE09-4E4A-949B-7E14681A20F6}">
      <dgm:prSet/>
      <dgm:spPr/>
      <dgm:t>
        <a:bodyPr/>
        <a:lstStyle/>
        <a:p>
          <a:endParaRPr lang="en-GB" sz="2000">
            <a:latin typeface="Aptos" panose="020B0004020202020204" pitchFamily="34" charset="0"/>
          </a:endParaRPr>
        </a:p>
      </dgm:t>
    </dgm:pt>
    <dgm:pt modelId="{2C1EC4D9-1966-477B-8AFE-12CF70EC495A}" type="sibTrans" cxnId="{A0830F17-FE09-4E4A-949B-7E14681A20F6}">
      <dgm:prSet/>
      <dgm:spPr/>
      <dgm:t>
        <a:bodyPr/>
        <a:lstStyle/>
        <a:p>
          <a:endParaRPr lang="en-GB" sz="2000">
            <a:latin typeface="Aptos" panose="020B0004020202020204" pitchFamily="34" charset="0"/>
          </a:endParaRPr>
        </a:p>
      </dgm:t>
    </dgm:pt>
    <dgm:pt modelId="{FD8AFE2E-2058-40AA-8EF8-D25C36912A8A}" type="pres">
      <dgm:prSet presAssocID="{EE4AEF35-F5DF-4EBA-A139-FA5EE6B32B3F}" presName="linear" presStyleCnt="0">
        <dgm:presLayoutVars>
          <dgm:animLvl val="lvl"/>
          <dgm:resizeHandles val="exact"/>
        </dgm:presLayoutVars>
      </dgm:prSet>
      <dgm:spPr/>
    </dgm:pt>
    <dgm:pt modelId="{0B05BD2C-3CA2-4931-9E54-B05E662F7E50}" type="pres">
      <dgm:prSet presAssocID="{D9218511-6C30-43C5-B280-108A5339F28A}" presName="parentText" presStyleLbl="node1" presStyleIdx="0" presStyleCnt="4">
        <dgm:presLayoutVars>
          <dgm:chMax val="0"/>
          <dgm:bulletEnabled val="1"/>
        </dgm:presLayoutVars>
      </dgm:prSet>
      <dgm:spPr/>
    </dgm:pt>
    <dgm:pt modelId="{AFD2A118-8DC0-4D11-A166-0BA5D7115150}" type="pres">
      <dgm:prSet presAssocID="{B9E58E3A-4818-4A83-987D-870470B5BE72}" presName="spacer" presStyleCnt="0"/>
      <dgm:spPr/>
    </dgm:pt>
    <dgm:pt modelId="{777AA0BB-01F7-4BAA-8A6C-7DF809D24B95}" type="pres">
      <dgm:prSet presAssocID="{FC52C3F4-F353-419F-829E-4EF66C7EB6D1}" presName="parentText" presStyleLbl="node1" presStyleIdx="1" presStyleCnt="4">
        <dgm:presLayoutVars>
          <dgm:chMax val="0"/>
          <dgm:bulletEnabled val="1"/>
        </dgm:presLayoutVars>
      </dgm:prSet>
      <dgm:spPr/>
    </dgm:pt>
    <dgm:pt modelId="{43869041-43BF-4EDC-AD68-5EF7F037378F}" type="pres">
      <dgm:prSet presAssocID="{B1DCFF40-15E7-4ECF-AA7A-7609CA6544E5}" presName="spacer" presStyleCnt="0"/>
      <dgm:spPr/>
    </dgm:pt>
    <dgm:pt modelId="{43FF71B6-522E-4FC4-B654-52B246B0143D}" type="pres">
      <dgm:prSet presAssocID="{391EFE26-456B-401A-AE65-8AAE4EF8F682}" presName="parentText" presStyleLbl="node1" presStyleIdx="2" presStyleCnt="4">
        <dgm:presLayoutVars>
          <dgm:chMax val="0"/>
          <dgm:bulletEnabled val="1"/>
        </dgm:presLayoutVars>
      </dgm:prSet>
      <dgm:spPr/>
    </dgm:pt>
    <dgm:pt modelId="{C812F46A-8C6B-484C-8EBC-91A3EF518D35}" type="pres">
      <dgm:prSet presAssocID="{D4217510-6704-4FAE-9F18-2A1E22A65276}" presName="spacer" presStyleCnt="0"/>
      <dgm:spPr/>
    </dgm:pt>
    <dgm:pt modelId="{66BD42DB-38D6-428C-A357-399CA1B64CBC}" type="pres">
      <dgm:prSet presAssocID="{272D4981-8838-4CF0-AF54-4E32F855383E}" presName="parentText" presStyleLbl="node1" presStyleIdx="3" presStyleCnt="4" custLinFactNeighborX="0" custLinFactNeighborY="30833">
        <dgm:presLayoutVars>
          <dgm:chMax val="0"/>
          <dgm:bulletEnabled val="1"/>
        </dgm:presLayoutVars>
      </dgm:prSet>
      <dgm:spPr/>
    </dgm:pt>
  </dgm:ptLst>
  <dgm:cxnLst>
    <dgm:cxn modelId="{58156716-A77A-47FA-9D07-0B5E62341ED2}" type="presOf" srcId="{FC52C3F4-F353-419F-829E-4EF66C7EB6D1}" destId="{777AA0BB-01F7-4BAA-8A6C-7DF809D24B95}" srcOrd="0" destOrd="0" presId="urn:microsoft.com/office/officeart/2005/8/layout/vList2"/>
    <dgm:cxn modelId="{A0830F17-FE09-4E4A-949B-7E14681A20F6}" srcId="{EE4AEF35-F5DF-4EBA-A139-FA5EE6B32B3F}" destId="{272D4981-8838-4CF0-AF54-4E32F855383E}" srcOrd="3" destOrd="0" parTransId="{AC279A95-596E-4984-8903-C10D5B9B61E6}" sibTransId="{2C1EC4D9-1966-477B-8AFE-12CF70EC495A}"/>
    <dgm:cxn modelId="{1DBBEF3D-D588-4AC2-9816-B9A80B78482E}" srcId="{EE4AEF35-F5DF-4EBA-A139-FA5EE6B32B3F}" destId="{D9218511-6C30-43C5-B280-108A5339F28A}" srcOrd="0" destOrd="0" parTransId="{9C71415F-DB8F-4681-8316-11E2EAAC468F}" sibTransId="{B9E58E3A-4818-4A83-987D-870470B5BE72}"/>
    <dgm:cxn modelId="{F1282185-DE38-401D-82F9-DB63B33E5685}" srcId="{EE4AEF35-F5DF-4EBA-A139-FA5EE6B32B3F}" destId="{391EFE26-456B-401A-AE65-8AAE4EF8F682}" srcOrd="2" destOrd="0" parTransId="{2FF75DA1-13C4-4FC1-96DF-E5051227244B}" sibTransId="{D4217510-6704-4FAE-9F18-2A1E22A65276}"/>
    <dgm:cxn modelId="{F66C02C3-FC1C-44FF-A0CD-0692585CF891}" type="presOf" srcId="{391EFE26-456B-401A-AE65-8AAE4EF8F682}" destId="{43FF71B6-522E-4FC4-B654-52B246B0143D}" srcOrd="0" destOrd="0" presId="urn:microsoft.com/office/officeart/2005/8/layout/vList2"/>
    <dgm:cxn modelId="{3F30DBC6-0F73-4118-A9E3-D68A090CF54D}" srcId="{EE4AEF35-F5DF-4EBA-A139-FA5EE6B32B3F}" destId="{FC52C3F4-F353-419F-829E-4EF66C7EB6D1}" srcOrd="1" destOrd="0" parTransId="{169BC925-2B9B-4443-8AFD-1811DC629090}" sibTransId="{B1DCFF40-15E7-4ECF-AA7A-7609CA6544E5}"/>
    <dgm:cxn modelId="{53F612CF-099A-4820-9C29-5780076BF94D}" type="presOf" srcId="{272D4981-8838-4CF0-AF54-4E32F855383E}" destId="{66BD42DB-38D6-428C-A357-399CA1B64CBC}" srcOrd="0" destOrd="0" presId="urn:microsoft.com/office/officeart/2005/8/layout/vList2"/>
    <dgm:cxn modelId="{081078FB-696A-44D9-9218-A7A44DA88C35}" type="presOf" srcId="{D9218511-6C30-43C5-B280-108A5339F28A}" destId="{0B05BD2C-3CA2-4931-9E54-B05E662F7E50}" srcOrd="0" destOrd="0" presId="urn:microsoft.com/office/officeart/2005/8/layout/vList2"/>
    <dgm:cxn modelId="{5782AEFB-9546-4FF8-BC10-27E6AD4AA152}" type="presOf" srcId="{EE4AEF35-F5DF-4EBA-A139-FA5EE6B32B3F}" destId="{FD8AFE2E-2058-40AA-8EF8-D25C36912A8A}" srcOrd="0" destOrd="0" presId="urn:microsoft.com/office/officeart/2005/8/layout/vList2"/>
    <dgm:cxn modelId="{886EEA76-440B-4610-A5F2-AA7495C0123B}" type="presParOf" srcId="{FD8AFE2E-2058-40AA-8EF8-D25C36912A8A}" destId="{0B05BD2C-3CA2-4931-9E54-B05E662F7E50}" srcOrd="0" destOrd="0" presId="urn:microsoft.com/office/officeart/2005/8/layout/vList2"/>
    <dgm:cxn modelId="{CC7198DF-14EA-4FA6-8138-D68F43581193}" type="presParOf" srcId="{FD8AFE2E-2058-40AA-8EF8-D25C36912A8A}" destId="{AFD2A118-8DC0-4D11-A166-0BA5D7115150}" srcOrd="1" destOrd="0" presId="urn:microsoft.com/office/officeart/2005/8/layout/vList2"/>
    <dgm:cxn modelId="{38749ED5-E05B-4DAC-AE8E-705B47414615}" type="presParOf" srcId="{FD8AFE2E-2058-40AA-8EF8-D25C36912A8A}" destId="{777AA0BB-01F7-4BAA-8A6C-7DF809D24B95}" srcOrd="2" destOrd="0" presId="urn:microsoft.com/office/officeart/2005/8/layout/vList2"/>
    <dgm:cxn modelId="{71A13A52-DD7C-4FC6-9531-0B6BF93F4DA1}" type="presParOf" srcId="{FD8AFE2E-2058-40AA-8EF8-D25C36912A8A}" destId="{43869041-43BF-4EDC-AD68-5EF7F037378F}" srcOrd="3" destOrd="0" presId="urn:microsoft.com/office/officeart/2005/8/layout/vList2"/>
    <dgm:cxn modelId="{9BD0767F-E642-4A67-AD36-37C5D351AF3D}" type="presParOf" srcId="{FD8AFE2E-2058-40AA-8EF8-D25C36912A8A}" destId="{43FF71B6-522E-4FC4-B654-52B246B0143D}" srcOrd="4" destOrd="0" presId="urn:microsoft.com/office/officeart/2005/8/layout/vList2"/>
    <dgm:cxn modelId="{1C7ADF43-7431-4F84-823D-A7B61A141F17}" type="presParOf" srcId="{FD8AFE2E-2058-40AA-8EF8-D25C36912A8A}" destId="{C812F46A-8C6B-484C-8EBC-91A3EF518D35}" srcOrd="5" destOrd="0" presId="urn:microsoft.com/office/officeart/2005/8/layout/vList2"/>
    <dgm:cxn modelId="{FD30D238-B1B5-41F4-9271-D7E203A035AD}" type="presParOf" srcId="{FD8AFE2E-2058-40AA-8EF8-D25C36912A8A}" destId="{66BD42DB-38D6-428C-A357-399CA1B64CB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D94689-10F5-49D5-BA16-B1E68F6B5D3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6F36992-66CD-4A95-B28C-7DFEA1B1FF16}">
      <dgm:prSet custT="1"/>
      <dgm:spPr/>
      <dgm:t>
        <a:bodyPr/>
        <a:lstStyle/>
        <a:p>
          <a:pPr algn="ctr">
            <a:lnSpc>
              <a:spcPct val="150000"/>
            </a:lnSpc>
          </a:pPr>
          <a:r>
            <a:rPr lang="en-GB" sz="1600" dirty="0">
              <a:latin typeface="Aptos" panose="020B0004020202020204" pitchFamily="34" charset="0"/>
            </a:rPr>
            <a:t>✅ </a:t>
          </a:r>
          <a:r>
            <a:rPr lang="en-GB" sz="1600" b="1" dirty="0">
              <a:latin typeface="Aptos" panose="020B0004020202020204" pitchFamily="34" charset="0"/>
            </a:rPr>
            <a:t>What to include:</a:t>
          </a:r>
          <a:endParaRPr lang="en-GB" sz="1600" dirty="0">
            <a:latin typeface="Aptos" panose="020B0004020202020204" pitchFamily="34" charset="0"/>
          </a:endParaRPr>
        </a:p>
      </dgm:t>
    </dgm:pt>
    <dgm:pt modelId="{682FF1A3-A039-4638-82FC-7AE76B6EBFAA}" type="parTrans" cxnId="{C29D4DF9-5CE9-427C-A564-FF114AC098B6}">
      <dgm:prSet/>
      <dgm:spPr/>
      <dgm:t>
        <a:bodyPr/>
        <a:lstStyle/>
        <a:p>
          <a:pPr>
            <a:lnSpc>
              <a:spcPct val="150000"/>
            </a:lnSpc>
          </a:pPr>
          <a:endParaRPr lang="en-GB" sz="1400">
            <a:latin typeface="Aptos" panose="020B0004020202020204" pitchFamily="34" charset="0"/>
          </a:endParaRPr>
        </a:p>
      </dgm:t>
    </dgm:pt>
    <dgm:pt modelId="{252A2403-2800-4C92-8515-C394DED54D12}" type="sibTrans" cxnId="{C29D4DF9-5CE9-427C-A564-FF114AC098B6}">
      <dgm:prSet/>
      <dgm:spPr/>
      <dgm:t>
        <a:bodyPr/>
        <a:lstStyle/>
        <a:p>
          <a:pPr>
            <a:lnSpc>
              <a:spcPct val="150000"/>
            </a:lnSpc>
          </a:pPr>
          <a:endParaRPr lang="en-GB" sz="1400">
            <a:latin typeface="Aptos" panose="020B0004020202020204" pitchFamily="34" charset="0"/>
          </a:endParaRPr>
        </a:p>
      </dgm:t>
    </dgm:pt>
    <dgm:pt modelId="{FABEEC0C-A84C-4061-8C8B-229BE145392A}">
      <dgm:prSet custT="1"/>
      <dgm:spPr/>
      <dgm:t>
        <a:bodyPr/>
        <a:lstStyle/>
        <a:p>
          <a:pPr>
            <a:lnSpc>
              <a:spcPct val="150000"/>
            </a:lnSpc>
          </a:pPr>
          <a:r>
            <a:rPr lang="en-GB" sz="1400" dirty="0">
              <a:latin typeface="Aptos" panose="020B0004020202020204" pitchFamily="34" charset="0"/>
            </a:rPr>
            <a:t>Technical terms specific to your field and topic</a:t>
          </a:r>
        </a:p>
      </dgm:t>
    </dgm:pt>
    <dgm:pt modelId="{3FB2404A-9463-4659-8C44-A26D0D7202AF}" type="parTrans" cxnId="{F528122D-9D52-4DFF-9E5E-0F67112037DC}">
      <dgm:prSet/>
      <dgm:spPr/>
      <dgm:t>
        <a:bodyPr/>
        <a:lstStyle/>
        <a:p>
          <a:pPr>
            <a:lnSpc>
              <a:spcPct val="150000"/>
            </a:lnSpc>
          </a:pPr>
          <a:endParaRPr lang="en-GB" sz="1400">
            <a:latin typeface="Aptos" panose="020B0004020202020204" pitchFamily="34" charset="0"/>
          </a:endParaRPr>
        </a:p>
      </dgm:t>
    </dgm:pt>
    <dgm:pt modelId="{730705A4-307F-41F7-AEB5-9DB5CE35CAB7}" type="sibTrans" cxnId="{F528122D-9D52-4DFF-9E5E-0F67112037DC}">
      <dgm:prSet/>
      <dgm:spPr/>
      <dgm:t>
        <a:bodyPr/>
        <a:lstStyle/>
        <a:p>
          <a:pPr>
            <a:lnSpc>
              <a:spcPct val="150000"/>
            </a:lnSpc>
          </a:pPr>
          <a:endParaRPr lang="en-GB" sz="1400">
            <a:latin typeface="Aptos" panose="020B0004020202020204" pitchFamily="34" charset="0"/>
          </a:endParaRPr>
        </a:p>
      </dgm:t>
    </dgm:pt>
    <dgm:pt modelId="{EEB5D42C-AAE4-4EF8-A92A-EFCC7BFBF385}">
      <dgm:prSet custT="1"/>
      <dgm:spPr/>
      <dgm:t>
        <a:bodyPr/>
        <a:lstStyle/>
        <a:p>
          <a:pPr>
            <a:lnSpc>
              <a:spcPct val="150000"/>
            </a:lnSpc>
          </a:pPr>
          <a:r>
            <a:rPr lang="en-GB" sz="1400" dirty="0">
              <a:latin typeface="Aptos" panose="020B0004020202020204" pitchFamily="34" charset="0"/>
            </a:rPr>
            <a:t>Acronyms and abbreviations (e.g., NHS, WHO)</a:t>
          </a:r>
        </a:p>
      </dgm:t>
    </dgm:pt>
    <dgm:pt modelId="{EA31A855-8FC6-423A-BE8D-6C7245E93116}" type="parTrans" cxnId="{60CDCBBE-9371-433B-977E-824EABCB5875}">
      <dgm:prSet/>
      <dgm:spPr/>
      <dgm:t>
        <a:bodyPr/>
        <a:lstStyle/>
        <a:p>
          <a:pPr>
            <a:lnSpc>
              <a:spcPct val="150000"/>
            </a:lnSpc>
          </a:pPr>
          <a:endParaRPr lang="en-GB" sz="1400">
            <a:latin typeface="Aptos" panose="020B0004020202020204" pitchFamily="34" charset="0"/>
          </a:endParaRPr>
        </a:p>
      </dgm:t>
    </dgm:pt>
    <dgm:pt modelId="{E4A3066A-BD8E-40DC-B673-723444723BD6}" type="sibTrans" cxnId="{60CDCBBE-9371-433B-977E-824EABCB5875}">
      <dgm:prSet/>
      <dgm:spPr/>
      <dgm:t>
        <a:bodyPr/>
        <a:lstStyle/>
        <a:p>
          <a:pPr>
            <a:lnSpc>
              <a:spcPct val="150000"/>
            </a:lnSpc>
          </a:pPr>
          <a:endParaRPr lang="en-GB" sz="1400">
            <a:latin typeface="Aptos" panose="020B0004020202020204" pitchFamily="34" charset="0"/>
          </a:endParaRPr>
        </a:p>
      </dgm:t>
    </dgm:pt>
    <dgm:pt modelId="{11DB4086-BA5B-4F9A-946A-9FFB5C227E43}">
      <dgm:prSet custT="1"/>
      <dgm:spPr/>
      <dgm:t>
        <a:bodyPr/>
        <a:lstStyle/>
        <a:p>
          <a:pPr>
            <a:lnSpc>
              <a:spcPct val="150000"/>
            </a:lnSpc>
          </a:pPr>
          <a:r>
            <a:rPr lang="en-GB" sz="1400" dirty="0">
              <a:latin typeface="Aptos" panose="020B0004020202020204" pitchFamily="34" charset="0"/>
            </a:rPr>
            <a:t>Key concepts central to your research question</a:t>
          </a:r>
        </a:p>
      </dgm:t>
    </dgm:pt>
    <dgm:pt modelId="{EF75EAA9-7C1B-443D-ACCA-200BC602276C}" type="parTrans" cxnId="{3640B5C4-03DE-48D5-89B3-C7314971DAFF}">
      <dgm:prSet/>
      <dgm:spPr/>
      <dgm:t>
        <a:bodyPr/>
        <a:lstStyle/>
        <a:p>
          <a:pPr>
            <a:lnSpc>
              <a:spcPct val="150000"/>
            </a:lnSpc>
          </a:pPr>
          <a:endParaRPr lang="en-GB" sz="1400">
            <a:latin typeface="Aptos" panose="020B0004020202020204" pitchFamily="34" charset="0"/>
          </a:endParaRPr>
        </a:p>
      </dgm:t>
    </dgm:pt>
    <dgm:pt modelId="{EBBE887C-75D4-4735-88F5-FDDEED009C2D}" type="sibTrans" cxnId="{3640B5C4-03DE-48D5-89B3-C7314971DAFF}">
      <dgm:prSet/>
      <dgm:spPr/>
      <dgm:t>
        <a:bodyPr/>
        <a:lstStyle/>
        <a:p>
          <a:pPr>
            <a:lnSpc>
              <a:spcPct val="150000"/>
            </a:lnSpc>
          </a:pPr>
          <a:endParaRPr lang="en-GB" sz="1400">
            <a:latin typeface="Aptos" panose="020B0004020202020204" pitchFamily="34" charset="0"/>
          </a:endParaRPr>
        </a:p>
      </dgm:t>
    </dgm:pt>
    <dgm:pt modelId="{C3C76BAA-3DFB-4BB7-9956-418FB17877A4}" type="pres">
      <dgm:prSet presAssocID="{2CD94689-10F5-49D5-BA16-B1E68F6B5D38}" presName="linear" presStyleCnt="0">
        <dgm:presLayoutVars>
          <dgm:animLvl val="lvl"/>
          <dgm:resizeHandles val="exact"/>
        </dgm:presLayoutVars>
      </dgm:prSet>
      <dgm:spPr/>
    </dgm:pt>
    <dgm:pt modelId="{FF6B5328-7341-4205-8C9F-5F8B583669C4}" type="pres">
      <dgm:prSet presAssocID="{A6F36992-66CD-4A95-B28C-7DFEA1B1FF16}" presName="parentText" presStyleLbl="node1" presStyleIdx="0" presStyleCnt="4" custLinFactNeighborY="-49332">
        <dgm:presLayoutVars>
          <dgm:chMax val="0"/>
          <dgm:bulletEnabled val="1"/>
        </dgm:presLayoutVars>
      </dgm:prSet>
      <dgm:spPr/>
    </dgm:pt>
    <dgm:pt modelId="{74BAC649-8EF8-4BD3-ABBD-666A9C0A9CED}" type="pres">
      <dgm:prSet presAssocID="{252A2403-2800-4C92-8515-C394DED54D12}" presName="spacer" presStyleCnt="0"/>
      <dgm:spPr/>
    </dgm:pt>
    <dgm:pt modelId="{53D8D51E-9BB5-4E4D-8D80-1362223492AB}" type="pres">
      <dgm:prSet presAssocID="{FABEEC0C-A84C-4061-8C8B-229BE145392A}" presName="parentText" presStyleLbl="node1" presStyleIdx="1" presStyleCnt="4">
        <dgm:presLayoutVars>
          <dgm:chMax val="0"/>
          <dgm:bulletEnabled val="1"/>
        </dgm:presLayoutVars>
      </dgm:prSet>
      <dgm:spPr/>
    </dgm:pt>
    <dgm:pt modelId="{1D373A72-4CA4-4865-907A-149CCDE760C3}" type="pres">
      <dgm:prSet presAssocID="{730705A4-307F-41F7-AEB5-9DB5CE35CAB7}" presName="spacer" presStyleCnt="0"/>
      <dgm:spPr/>
    </dgm:pt>
    <dgm:pt modelId="{ADEABBAF-A186-4158-95BE-51007696C0CB}" type="pres">
      <dgm:prSet presAssocID="{EEB5D42C-AAE4-4EF8-A92A-EFCC7BFBF385}" presName="parentText" presStyleLbl="node1" presStyleIdx="2" presStyleCnt="4">
        <dgm:presLayoutVars>
          <dgm:chMax val="0"/>
          <dgm:bulletEnabled val="1"/>
        </dgm:presLayoutVars>
      </dgm:prSet>
      <dgm:spPr/>
    </dgm:pt>
    <dgm:pt modelId="{0ECD326A-B671-4D3C-A307-86CFC3371118}" type="pres">
      <dgm:prSet presAssocID="{E4A3066A-BD8E-40DC-B673-723444723BD6}" presName="spacer" presStyleCnt="0"/>
      <dgm:spPr/>
    </dgm:pt>
    <dgm:pt modelId="{30E5AB1D-AC77-44FB-971A-957CB8C6589A}" type="pres">
      <dgm:prSet presAssocID="{11DB4086-BA5B-4F9A-946A-9FFB5C227E43}" presName="parentText" presStyleLbl="node1" presStyleIdx="3" presStyleCnt="4" custLinFactNeighborY="-17047">
        <dgm:presLayoutVars>
          <dgm:chMax val="0"/>
          <dgm:bulletEnabled val="1"/>
        </dgm:presLayoutVars>
      </dgm:prSet>
      <dgm:spPr/>
    </dgm:pt>
  </dgm:ptLst>
  <dgm:cxnLst>
    <dgm:cxn modelId="{5010460C-1C3C-46AC-9BAF-A4712EDA8736}" type="presOf" srcId="{EEB5D42C-AAE4-4EF8-A92A-EFCC7BFBF385}" destId="{ADEABBAF-A186-4158-95BE-51007696C0CB}" srcOrd="0" destOrd="0" presId="urn:microsoft.com/office/officeart/2005/8/layout/vList2"/>
    <dgm:cxn modelId="{7DFB591C-46B4-45B2-95DF-BFD64F50BFB4}" type="presOf" srcId="{FABEEC0C-A84C-4061-8C8B-229BE145392A}" destId="{53D8D51E-9BB5-4E4D-8D80-1362223492AB}" srcOrd="0" destOrd="0" presId="urn:microsoft.com/office/officeart/2005/8/layout/vList2"/>
    <dgm:cxn modelId="{F528122D-9D52-4DFF-9E5E-0F67112037DC}" srcId="{2CD94689-10F5-49D5-BA16-B1E68F6B5D38}" destId="{FABEEC0C-A84C-4061-8C8B-229BE145392A}" srcOrd="1" destOrd="0" parTransId="{3FB2404A-9463-4659-8C44-A26D0D7202AF}" sibTransId="{730705A4-307F-41F7-AEB5-9DB5CE35CAB7}"/>
    <dgm:cxn modelId="{60CDCBBE-9371-433B-977E-824EABCB5875}" srcId="{2CD94689-10F5-49D5-BA16-B1E68F6B5D38}" destId="{EEB5D42C-AAE4-4EF8-A92A-EFCC7BFBF385}" srcOrd="2" destOrd="0" parTransId="{EA31A855-8FC6-423A-BE8D-6C7245E93116}" sibTransId="{E4A3066A-BD8E-40DC-B673-723444723BD6}"/>
    <dgm:cxn modelId="{A3DF5EC1-49D2-4224-855F-83CB6B9DE9E6}" type="presOf" srcId="{A6F36992-66CD-4A95-B28C-7DFEA1B1FF16}" destId="{FF6B5328-7341-4205-8C9F-5F8B583669C4}" srcOrd="0" destOrd="0" presId="urn:microsoft.com/office/officeart/2005/8/layout/vList2"/>
    <dgm:cxn modelId="{3640B5C4-03DE-48D5-89B3-C7314971DAFF}" srcId="{2CD94689-10F5-49D5-BA16-B1E68F6B5D38}" destId="{11DB4086-BA5B-4F9A-946A-9FFB5C227E43}" srcOrd="3" destOrd="0" parTransId="{EF75EAA9-7C1B-443D-ACCA-200BC602276C}" sibTransId="{EBBE887C-75D4-4735-88F5-FDDEED009C2D}"/>
    <dgm:cxn modelId="{5AD7D3C7-6DFD-41E8-A85E-7D03E18CD22C}" type="presOf" srcId="{2CD94689-10F5-49D5-BA16-B1E68F6B5D38}" destId="{C3C76BAA-3DFB-4BB7-9956-418FB17877A4}" srcOrd="0" destOrd="0" presId="urn:microsoft.com/office/officeart/2005/8/layout/vList2"/>
    <dgm:cxn modelId="{59F7CDDA-C09B-45CB-9DAB-BA1090A72B7F}" type="presOf" srcId="{11DB4086-BA5B-4F9A-946A-9FFB5C227E43}" destId="{30E5AB1D-AC77-44FB-971A-957CB8C6589A}" srcOrd="0" destOrd="0" presId="urn:microsoft.com/office/officeart/2005/8/layout/vList2"/>
    <dgm:cxn modelId="{C29D4DF9-5CE9-427C-A564-FF114AC098B6}" srcId="{2CD94689-10F5-49D5-BA16-B1E68F6B5D38}" destId="{A6F36992-66CD-4A95-B28C-7DFEA1B1FF16}" srcOrd="0" destOrd="0" parTransId="{682FF1A3-A039-4638-82FC-7AE76B6EBFAA}" sibTransId="{252A2403-2800-4C92-8515-C394DED54D12}"/>
    <dgm:cxn modelId="{CBDCDAB5-53A0-4553-9158-971F381510EC}" type="presParOf" srcId="{C3C76BAA-3DFB-4BB7-9956-418FB17877A4}" destId="{FF6B5328-7341-4205-8C9F-5F8B583669C4}" srcOrd="0" destOrd="0" presId="urn:microsoft.com/office/officeart/2005/8/layout/vList2"/>
    <dgm:cxn modelId="{91EA0708-7958-4F8C-B106-859C4BD5C106}" type="presParOf" srcId="{C3C76BAA-3DFB-4BB7-9956-418FB17877A4}" destId="{74BAC649-8EF8-4BD3-ABBD-666A9C0A9CED}" srcOrd="1" destOrd="0" presId="urn:microsoft.com/office/officeart/2005/8/layout/vList2"/>
    <dgm:cxn modelId="{563480F0-64BC-49E0-B39C-129CEBBF58E3}" type="presParOf" srcId="{C3C76BAA-3DFB-4BB7-9956-418FB17877A4}" destId="{53D8D51E-9BB5-4E4D-8D80-1362223492AB}" srcOrd="2" destOrd="0" presId="urn:microsoft.com/office/officeart/2005/8/layout/vList2"/>
    <dgm:cxn modelId="{28A031C3-74A1-464F-9336-A3BF79D1A8BC}" type="presParOf" srcId="{C3C76BAA-3DFB-4BB7-9956-418FB17877A4}" destId="{1D373A72-4CA4-4865-907A-149CCDE760C3}" srcOrd="3" destOrd="0" presId="urn:microsoft.com/office/officeart/2005/8/layout/vList2"/>
    <dgm:cxn modelId="{00D559B7-630A-4372-99B4-D5238C191E34}" type="presParOf" srcId="{C3C76BAA-3DFB-4BB7-9956-418FB17877A4}" destId="{ADEABBAF-A186-4158-95BE-51007696C0CB}" srcOrd="4" destOrd="0" presId="urn:microsoft.com/office/officeart/2005/8/layout/vList2"/>
    <dgm:cxn modelId="{9EF0D35C-F9C0-43DB-BBEE-CBB4EF551C9F}" type="presParOf" srcId="{C3C76BAA-3DFB-4BB7-9956-418FB17877A4}" destId="{0ECD326A-B671-4D3C-A307-86CFC3371118}" srcOrd="5" destOrd="0" presId="urn:microsoft.com/office/officeart/2005/8/layout/vList2"/>
    <dgm:cxn modelId="{F4A51746-E2B8-413D-BC74-DB603328CCA9}" type="presParOf" srcId="{C3C76BAA-3DFB-4BB7-9956-418FB17877A4}" destId="{30E5AB1D-AC77-44FB-971A-957CB8C6589A}"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73BE7A-5468-4400-ADA8-BFEBA73F9B67}"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7E380D6B-D8C3-4521-AC6E-1220EF114590}">
      <dgm:prSet custT="1"/>
      <dgm:spPr/>
      <dgm:t>
        <a:bodyPr/>
        <a:lstStyle/>
        <a:p>
          <a:pPr>
            <a:lnSpc>
              <a:spcPct val="150000"/>
            </a:lnSpc>
          </a:pPr>
          <a:r>
            <a:rPr lang="en-GB" sz="1600">
              <a:latin typeface="Aptos" panose="020B0004020202020204" pitchFamily="34" charset="0"/>
            </a:rPr>
            <a:t>💡 </a:t>
          </a:r>
          <a:r>
            <a:rPr lang="en-GB" sz="1600" b="1">
              <a:latin typeface="Aptos" panose="020B0004020202020204" pitchFamily="34" charset="0"/>
            </a:rPr>
            <a:t>Tips:</a:t>
          </a:r>
          <a:endParaRPr lang="en-GB" sz="1600">
            <a:latin typeface="Aptos" panose="020B0004020202020204" pitchFamily="34" charset="0"/>
          </a:endParaRPr>
        </a:p>
      </dgm:t>
    </dgm:pt>
    <dgm:pt modelId="{76F43D29-4482-42DA-B516-5AF02B48B8BD}" type="parTrans" cxnId="{F415CDEB-493D-47D7-AA56-0AA8CCFF6435}">
      <dgm:prSet/>
      <dgm:spPr/>
      <dgm:t>
        <a:bodyPr/>
        <a:lstStyle/>
        <a:p>
          <a:pPr>
            <a:lnSpc>
              <a:spcPct val="150000"/>
            </a:lnSpc>
          </a:pPr>
          <a:endParaRPr lang="en-GB">
            <a:latin typeface="Aptos" panose="020B0004020202020204" pitchFamily="34" charset="0"/>
          </a:endParaRPr>
        </a:p>
      </dgm:t>
    </dgm:pt>
    <dgm:pt modelId="{35A78003-9653-45CE-8AE5-D4135516BB0E}" type="sibTrans" cxnId="{F415CDEB-493D-47D7-AA56-0AA8CCFF6435}">
      <dgm:prSet/>
      <dgm:spPr/>
      <dgm:t>
        <a:bodyPr/>
        <a:lstStyle/>
        <a:p>
          <a:pPr>
            <a:lnSpc>
              <a:spcPct val="150000"/>
            </a:lnSpc>
          </a:pPr>
          <a:endParaRPr lang="en-GB">
            <a:latin typeface="Aptos" panose="020B0004020202020204" pitchFamily="34" charset="0"/>
          </a:endParaRPr>
        </a:p>
      </dgm:t>
    </dgm:pt>
    <dgm:pt modelId="{99C88750-70DC-4C37-B3E8-A7612451535A}">
      <dgm:prSet/>
      <dgm:spPr/>
      <dgm:t>
        <a:bodyPr/>
        <a:lstStyle/>
        <a:p>
          <a:pPr>
            <a:lnSpc>
              <a:spcPct val="150000"/>
            </a:lnSpc>
          </a:pPr>
          <a:r>
            <a:rPr lang="en-GB">
              <a:latin typeface="Aptos" panose="020B0004020202020204" pitchFamily="34" charset="0"/>
            </a:rPr>
            <a:t>Use academic sources for definitions—avoid non-credible websites.</a:t>
          </a:r>
        </a:p>
      </dgm:t>
    </dgm:pt>
    <dgm:pt modelId="{90D41AC3-81FC-4C63-BBE4-A80195F167B8}" type="parTrans" cxnId="{7AB02081-7F05-41BE-883A-1C5584690E55}">
      <dgm:prSet/>
      <dgm:spPr/>
      <dgm:t>
        <a:bodyPr/>
        <a:lstStyle/>
        <a:p>
          <a:pPr>
            <a:lnSpc>
              <a:spcPct val="150000"/>
            </a:lnSpc>
          </a:pPr>
          <a:endParaRPr lang="en-GB">
            <a:latin typeface="Aptos" panose="020B0004020202020204" pitchFamily="34" charset="0"/>
          </a:endParaRPr>
        </a:p>
      </dgm:t>
    </dgm:pt>
    <dgm:pt modelId="{9BC5A196-BB0B-40D2-ABF6-4328A92D20E1}" type="sibTrans" cxnId="{7AB02081-7F05-41BE-883A-1C5584690E55}">
      <dgm:prSet/>
      <dgm:spPr/>
      <dgm:t>
        <a:bodyPr/>
        <a:lstStyle/>
        <a:p>
          <a:pPr>
            <a:lnSpc>
              <a:spcPct val="150000"/>
            </a:lnSpc>
          </a:pPr>
          <a:endParaRPr lang="en-GB">
            <a:latin typeface="Aptos" panose="020B0004020202020204" pitchFamily="34" charset="0"/>
          </a:endParaRPr>
        </a:p>
      </dgm:t>
    </dgm:pt>
    <dgm:pt modelId="{6B34DB22-53B3-47C7-A686-3CE1510BE02E}">
      <dgm:prSet/>
      <dgm:spPr/>
      <dgm:t>
        <a:bodyPr/>
        <a:lstStyle/>
        <a:p>
          <a:pPr>
            <a:lnSpc>
              <a:spcPct val="150000"/>
            </a:lnSpc>
          </a:pPr>
          <a:r>
            <a:rPr lang="en-GB">
              <a:latin typeface="Aptos" panose="020B0004020202020204" pitchFamily="34" charset="0"/>
            </a:rPr>
            <a:t>Cite all definitions to maintain academic rigor.</a:t>
          </a:r>
        </a:p>
      </dgm:t>
    </dgm:pt>
    <dgm:pt modelId="{4D82117F-11DA-42F9-BC12-E9B2A9085BC6}" type="parTrans" cxnId="{D144B33B-2157-42FC-96AE-2B22DF0C311C}">
      <dgm:prSet/>
      <dgm:spPr/>
      <dgm:t>
        <a:bodyPr/>
        <a:lstStyle/>
        <a:p>
          <a:pPr>
            <a:lnSpc>
              <a:spcPct val="150000"/>
            </a:lnSpc>
          </a:pPr>
          <a:endParaRPr lang="en-GB">
            <a:latin typeface="Aptos" panose="020B0004020202020204" pitchFamily="34" charset="0"/>
          </a:endParaRPr>
        </a:p>
      </dgm:t>
    </dgm:pt>
    <dgm:pt modelId="{0F8381EF-9E38-4058-9DF1-71A872924387}" type="sibTrans" cxnId="{D144B33B-2157-42FC-96AE-2B22DF0C311C}">
      <dgm:prSet/>
      <dgm:spPr/>
      <dgm:t>
        <a:bodyPr/>
        <a:lstStyle/>
        <a:p>
          <a:pPr>
            <a:lnSpc>
              <a:spcPct val="150000"/>
            </a:lnSpc>
          </a:pPr>
          <a:endParaRPr lang="en-GB">
            <a:latin typeface="Aptos" panose="020B0004020202020204" pitchFamily="34" charset="0"/>
          </a:endParaRPr>
        </a:p>
      </dgm:t>
    </dgm:pt>
    <dgm:pt modelId="{7A0C6442-4FA0-4C2A-BCF1-5934A484ED2F}">
      <dgm:prSet/>
      <dgm:spPr/>
      <dgm:t>
        <a:bodyPr/>
        <a:lstStyle/>
        <a:p>
          <a:pPr>
            <a:lnSpc>
              <a:spcPct val="150000"/>
            </a:lnSpc>
          </a:pPr>
          <a:r>
            <a:rPr lang="en-GB">
              <a:latin typeface="Aptos" panose="020B0004020202020204" pitchFamily="34" charset="0"/>
            </a:rPr>
            <a:t>If a term has multiple definitions, choose which is most relevant to your study.</a:t>
          </a:r>
        </a:p>
      </dgm:t>
    </dgm:pt>
    <dgm:pt modelId="{B37F1C9F-A259-428B-B7BE-40CDEC50A5DF}" type="parTrans" cxnId="{43F0A72A-C31D-4152-8612-D02B7914BB03}">
      <dgm:prSet/>
      <dgm:spPr/>
      <dgm:t>
        <a:bodyPr/>
        <a:lstStyle/>
        <a:p>
          <a:pPr>
            <a:lnSpc>
              <a:spcPct val="150000"/>
            </a:lnSpc>
          </a:pPr>
          <a:endParaRPr lang="en-GB">
            <a:latin typeface="Aptos" panose="020B0004020202020204" pitchFamily="34" charset="0"/>
          </a:endParaRPr>
        </a:p>
      </dgm:t>
    </dgm:pt>
    <dgm:pt modelId="{B74E443F-DCD0-4D8E-8570-840D3AC29386}" type="sibTrans" cxnId="{43F0A72A-C31D-4152-8612-D02B7914BB03}">
      <dgm:prSet/>
      <dgm:spPr/>
      <dgm:t>
        <a:bodyPr/>
        <a:lstStyle/>
        <a:p>
          <a:pPr>
            <a:lnSpc>
              <a:spcPct val="150000"/>
            </a:lnSpc>
          </a:pPr>
          <a:endParaRPr lang="en-GB">
            <a:latin typeface="Aptos" panose="020B0004020202020204" pitchFamily="34" charset="0"/>
          </a:endParaRPr>
        </a:p>
      </dgm:t>
    </dgm:pt>
    <dgm:pt modelId="{69880203-7DB4-4586-8617-38C8FB848233}" type="pres">
      <dgm:prSet presAssocID="{C873BE7A-5468-4400-ADA8-BFEBA73F9B67}" presName="Name0" presStyleCnt="0">
        <dgm:presLayoutVars>
          <dgm:dir/>
          <dgm:animLvl val="lvl"/>
          <dgm:resizeHandles val="exact"/>
        </dgm:presLayoutVars>
      </dgm:prSet>
      <dgm:spPr/>
    </dgm:pt>
    <dgm:pt modelId="{2AD28F90-0FC4-4D09-A15D-54645F7DC459}" type="pres">
      <dgm:prSet presAssocID="{7E380D6B-D8C3-4521-AC6E-1220EF114590}" presName="vertFlow" presStyleCnt="0"/>
      <dgm:spPr/>
    </dgm:pt>
    <dgm:pt modelId="{35F7BD9C-668A-4E91-9826-B994C4A5855E}" type="pres">
      <dgm:prSet presAssocID="{7E380D6B-D8C3-4521-AC6E-1220EF114590}" presName="header" presStyleLbl="node1" presStyleIdx="0" presStyleCnt="4" custScaleX="103671" custScaleY="146410"/>
      <dgm:spPr/>
    </dgm:pt>
    <dgm:pt modelId="{60612E6A-09BD-415C-BE26-9F61BEC6D8EE}" type="pres">
      <dgm:prSet presAssocID="{7E380D6B-D8C3-4521-AC6E-1220EF114590}" presName="hSp" presStyleCnt="0"/>
      <dgm:spPr/>
    </dgm:pt>
    <dgm:pt modelId="{D7A4DCBC-4F1D-40A6-B66A-08925E0D702E}" type="pres">
      <dgm:prSet presAssocID="{99C88750-70DC-4C37-B3E8-A7612451535A}" presName="vertFlow" presStyleCnt="0"/>
      <dgm:spPr/>
    </dgm:pt>
    <dgm:pt modelId="{27822487-96C7-4460-AD51-95B6A2069980}" type="pres">
      <dgm:prSet presAssocID="{99C88750-70DC-4C37-B3E8-A7612451535A}" presName="header" presStyleLbl="node1" presStyleIdx="1" presStyleCnt="4" custScaleX="103671" custScaleY="146410"/>
      <dgm:spPr/>
    </dgm:pt>
    <dgm:pt modelId="{D647542F-F186-4F29-A5BF-7923EB3160E5}" type="pres">
      <dgm:prSet presAssocID="{99C88750-70DC-4C37-B3E8-A7612451535A}" presName="hSp" presStyleCnt="0"/>
      <dgm:spPr/>
    </dgm:pt>
    <dgm:pt modelId="{210F9D86-5207-4081-9305-0321E998A647}" type="pres">
      <dgm:prSet presAssocID="{6B34DB22-53B3-47C7-A686-3CE1510BE02E}" presName="vertFlow" presStyleCnt="0"/>
      <dgm:spPr/>
    </dgm:pt>
    <dgm:pt modelId="{B3FA5FDE-6FB7-42B0-8480-A9FD711166CB}" type="pres">
      <dgm:prSet presAssocID="{6B34DB22-53B3-47C7-A686-3CE1510BE02E}" presName="header" presStyleLbl="node1" presStyleIdx="2" presStyleCnt="4" custScaleX="103671" custScaleY="146410"/>
      <dgm:spPr/>
    </dgm:pt>
    <dgm:pt modelId="{4A99D962-D469-49FC-AACD-CEF03FA0845A}" type="pres">
      <dgm:prSet presAssocID="{6B34DB22-53B3-47C7-A686-3CE1510BE02E}" presName="hSp" presStyleCnt="0"/>
      <dgm:spPr/>
    </dgm:pt>
    <dgm:pt modelId="{D432366E-C1EA-4D39-A73C-D23A48BF30A3}" type="pres">
      <dgm:prSet presAssocID="{7A0C6442-4FA0-4C2A-BCF1-5934A484ED2F}" presName="vertFlow" presStyleCnt="0"/>
      <dgm:spPr/>
    </dgm:pt>
    <dgm:pt modelId="{1F5F3DC8-D964-4AFD-8DFE-8F599544CB17}" type="pres">
      <dgm:prSet presAssocID="{7A0C6442-4FA0-4C2A-BCF1-5934A484ED2F}" presName="header" presStyleLbl="node1" presStyleIdx="3" presStyleCnt="4" custScaleX="103671" custScaleY="146410"/>
      <dgm:spPr/>
    </dgm:pt>
  </dgm:ptLst>
  <dgm:cxnLst>
    <dgm:cxn modelId="{43F0A72A-C31D-4152-8612-D02B7914BB03}" srcId="{C873BE7A-5468-4400-ADA8-BFEBA73F9B67}" destId="{7A0C6442-4FA0-4C2A-BCF1-5934A484ED2F}" srcOrd="3" destOrd="0" parTransId="{B37F1C9F-A259-428B-B7BE-40CDEC50A5DF}" sibTransId="{B74E443F-DCD0-4D8E-8570-840D3AC29386}"/>
    <dgm:cxn modelId="{D144B33B-2157-42FC-96AE-2B22DF0C311C}" srcId="{C873BE7A-5468-4400-ADA8-BFEBA73F9B67}" destId="{6B34DB22-53B3-47C7-A686-3CE1510BE02E}" srcOrd="2" destOrd="0" parTransId="{4D82117F-11DA-42F9-BC12-E9B2A9085BC6}" sibTransId="{0F8381EF-9E38-4058-9DF1-71A872924387}"/>
    <dgm:cxn modelId="{299C9177-472A-4804-AAC2-A46057285ED2}" type="presOf" srcId="{C873BE7A-5468-4400-ADA8-BFEBA73F9B67}" destId="{69880203-7DB4-4586-8617-38C8FB848233}" srcOrd="0" destOrd="0" presId="urn:microsoft.com/office/officeart/2005/8/layout/lProcess1"/>
    <dgm:cxn modelId="{7AB02081-7F05-41BE-883A-1C5584690E55}" srcId="{C873BE7A-5468-4400-ADA8-BFEBA73F9B67}" destId="{99C88750-70DC-4C37-B3E8-A7612451535A}" srcOrd="1" destOrd="0" parTransId="{90D41AC3-81FC-4C63-BBE4-A80195F167B8}" sibTransId="{9BC5A196-BB0B-40D2-ABF6-4328A92D20E1}"/>
    <dgm:cxn modelId="{758FABAC-E336-43F1-9C5F-FF66CCC587A2}" type="presOf" srcId="{6B34DB22-53B3-47C7-A686-3CE1510BE02E}" destId="{B3FA5FDE-6FB7-42B0-8480-A9FD711166CB}" srcOrd="0" destOrd="0" presId="urn:microsoft.com/office/officeart/2005/8/layout/lProcess1"/>
    <dgm:cxn modelId="{BCA5B6D1-A001-4DEB-8436-CF1CA7C8F237}" type="presOf" srcId="{7A0C6442-4FA0-4C2A-BCF1-5934A484ED2F}" destId="{1F5F3DC8-D964-4AFD-8DFE-8F599544CB17}" srcOrd="0" destOrd="0" presId="urn:microsoft.com/office/officeart/2005/8/layout/lProcess1"/>
    <dgm:cxn modelId="{AC58BBD6-8CE1-4406-AD24-533F31A866D0}" type="presOf" srcId="{7E380D6B-D8C3-4521-AC6E-1220EF114590}" destId="{35F7BD9C-668A-4E91-9826-B994C4A5855E}" srcOrd="0" destOrd="0" presId="urn:microsoft.com/office/officeart/2005/8/layout/lProcess1"/>
    <dgm:cxn modelId="{7A79E8E9-BA85-47E4-A208-B33A83280A1A}" type="presOf" srcId="{99C88750-70DC-4C37-B3E8-A7612451535A}" destId="{27822487-96C7-4460-AD51-95B6A2069980}" srcOrd="0" destOrd="0" presId="urn:microsoft.com/office/officeart/2005/8/layout/lProcess1"/>
    <dgm:cxn modelId="{F415CDEB-493D-47D7-AA56-0AA8CCFF6435}" srcId="{C873BE7A-5468-4400-ADA8-BFEBA73F9B67}" destId="{7E380D6B-D8C3-4521-AC6E-1220EF114590}" srcOrd="0" destOrd="0" parTransId="{76F43D29-4482-42DA-B516-5AF02B48B8BD}" sibTransId="{35A78003-9653-45CE-8AE5-D4135516BB0E}"/>
    <dgm:cxn modelId="{510817C5-DD26-4819-B752-3BFA0CE81CC2}" type="presParOf" srcId="{69880203-7DB4-4586-8617-38C8FB848233}" destId="{2AD28F90-0FC4-4D09-A15D-54645F7DC459}" srcOrd="0" destOrd="0" presId="urn:microsoft.com/office/officeart/2005/8/layout/lProcess1"/>
    <dgm:cxn modelId="{604B885A-F6F8-42CC-9B4D-18C82C46E18D}" type="presParOf" srcId="{2AD28F90-0FC4-4D09-A15D-54645F7DC459}" destId="{35F7BD9C-668A-4E91-9826-B994C4A5855E}" srcOrd="0" destOrd="0" presId="urn:microsoft.com/office/officeart/2005/8/layout/lProcess1"/>
    <dgm:cxn modelId="{152C82BB-0BEC-46FF-A97E-8F90A72E2151}" type="presParOf" srcId="{69880203-7DB4-4586-8617-38C8FB848233}" destId="{60612E6A-09BD-415C-BE26-9F61BEC6D8EE}" srcOrd="1" destOrd="0" presId="urn:microsoft.com/office/officeart/2005/8/layout/lProcess1"/>
    <dgm:cxn modelId="{AEE9D8B6-8A7B-4675-87C5-D0F202F3B89C}" type="presParOf" srcId="{69880203-7DB4-4586-8617-38C8FB848233}" destId="{D7A4DCBC-4F1D-40A6-B66A-08925E0D702E}" srcOrd="2" destOrd="0" presId="urn:microsoft.com/office/officeart/2005/8/layout/lProcess1"/>
    <dgm:cxn modelId="{897770FD-CCAC-44C6-AE6A-CDD989882724}" type="presParOf" srcId="{D7A4DCBC-4F1D-40A6-B66A-08925E0D702E}" destId="{27822487-96C7-4460-AD51-95B6A2069980}" srcOrd="0" destOrd="0" presId="urn:microsoft.com/office/officeart/2005/8/layout/lProcess1"/>
    <dgm:cxn modelId="{95AFFF49-D2EF-4737-B6CE-7F82D82232B3}" type="presParOf" srcId="{69880203-7DB4-4586-8617-38C8FB848233}" destId="{D647542F-F186-4F29-A5BF-7923EB3160E5}" srcOrd="3" destOrd="0" presId="urn:microsoft.com/office/officeart/2005/8/layout/lProcess1"/>
    <dgm:cxn modelId="{133408AC-5A95-46BB-9D36-54C712313132}" type="presParOf" srcId="{69880203-7DB4-4586-8617-38C8FB848233}" destId="{210F9D86-5207-4081-9305-0321E998A647}" srcOrd="4" destOrd="0" presId="urn:microsoft.com/office/officeart/2005/8/layout/lProcess1"/>
    <dgm:cxn modelId="{CFF2B95F-0936-4FBA-873B-78975CF1E549}" type="presParOf" srcId="{210F9D86-5207-4081-9305-0321E998A647}" destId="{B3FA5FDE-6FB7-42B0-8480-A9FD711166CB}" srcOrd="0" destOrd="0" presId="urn:microsoft.com/office/officeart/2005/8/layout/lProcess1"/>
    <dgm:cxn modelId="{E580A446-E4DF-4A2E-B752-7CDEFFED33F2}" type="presParOf" srcId="{69880203-7DB4-4586-8617-38C8FB848233}" destId="{4A99D962-D469-49FC-AACD-CEF03FA0845A}" srcOrd="5" destOrd="0" presId="urn:microsoft.com/office/officeart/2005/8/layout/lProcess1"/>
    <dgm:cxn modelId="{25615ABE-D13E-4533-945D-55EF53D052E2}" type="presParOf" srcId="{69880203-7DB4-4586-8617-38C8FB848233}" destId="{D432366E-C1EA-4D39-A73C-D23A48BF30A3}" srcOrd="6" destOrd="0" presId="urn:microsoft.com/office/officeart/2005/8/layout/lProcess1"/>
    <dgm:cxn modelId="{1119515B-09DA-41F9-A4A4-475EB8B41B73}" type="presParOf" srcId="{D432366E-C1EA-4D39-A73C-D23A48BF30A3}" destId="{1F5F3DC8-D964-4AFD-8DFE-8F599544CB17}" srcOrd="0"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221A36-8056-4E06-8D18-928B9C93E40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6383E3D0-B1F4-44FB-A439-4F5B2E761DA6}">
      <dgm:prSet custT="1"/>
      <dgm:spPr/>
      <dgm:t>
        <a:bodyPr/>
        <a:lstStyle/>
        <a:p>
          <a:r>
            <a:rPr lang="en-GB" sz="1600" b="1">
              <a:latin typeface="Aptos" panose="020B0004020202020204" pitchFamily="34" charset="0"/>
            </a:rPr>
            <a:t>💡 Tips:</a:t>
          </a:r>
          <a:endParaRPr lang="en-GB" sz="1600">
            <a:latin typeface="Aptos" panose="020B0004020202020204" pitchFamily="34" charset="0"/>
          </a:endParaRPr>
        </a:p>
      </dgm:t>
    </dgm:pt>
    <dgm:pt modelId="{09015A08-0357-4FF2-9716-B2CAD9784AE4}" type="parTrans" cxnId="{5969E4B6-EA63-4525-BA65-04CCD7C02B22}">
      <dgm:prSet/>
      <dgm:spPr/>
      <dgm:t>
        <a:bodyPr/>
        <a:lstStyle/>
        <a:p>
          <a:endParaRPr lang="en-GB" sz="1600">
            <a:latin typeface="Aptos" panose="020B0004020202020204" pitchFamily="34" charset="0"/>
          </a:endParaRPr>
        </a:p>
      </dgm:t>
    </dgm:pt>
    <dgm:pt modelId="{EFBC2E74-ECDA-456F-80B8-371B59A8BA31}" type="sibTrans" cxnId="{5969E4B6-EA63-4525-BA65-04CCD7C02B22}">
      <dgm:prSet custT="1"/>
      <dgm:spPr/>
      <dgm:t>
        <a:bodyPr/>
        <a:lstStyle/>
        <a:p>
          <a:endParaRPr lang="en-GB" sz="1050">
            <a:latin typeface="Aptos" panose="020B0004020202020204" pitchFamily="34" charset="0"/>
          </a:endParaRPr>
        </a:p>
      </dgm:t>
    </dgm:pt>
    <dgm:pt modelId="{8D3C14DD-7B75-4FAD-8E0D-8975C3D2E838}">
      <dgm:prSet custT="1"/>
      <dgm:spPr/>
      <dgm:t>
        <a:bodyPr/>
        <a:lstStyle/>
        <a:p>
          <a:r>
            <a:rPr lang="en-GB" sz="1200" dirty="0">
              <a:latin typeface="Aptos" panose="020B0004020202020204" pitchFamily="34" charset="0"/>
            </a:rPr>
            <a:t>Use a combination of historical sources and recent statistics.</a:t>
          </a:r>
        </a:p>
      </dgm:t>
    </dgm:pt>
    <dgm:pt modelId="{76E6E009-4201-4E97-9B9D-30DCDA7CC59F}" type="parTrans" cxnId="{D10F7BFD-1BA7-49E7-A550-CA1D3B86BE8C}">
      <dgm:prSet/>
      <dgm:spPr/>
      <dgm:t>
        <a:bodyPr/>
        <a:lstStyle/>
        <a:p>
          <a:endParaRPr lang="en-GB" sz="1600">
            <a:latin typeface="Aptos" panose="020B0004020202020204" pitchFamily="34" charset="0"/>
          </a:endParaRPr>
        </a:p>
      </dgm:t>
    </dgm:pt>
    <dgm:pt modelId="{1572CEE4-37F4-4D78-9477-B3F96ADF6361}" type="sibTrans" cxnId="{D10F7BFD-1BA7-49E7-A550-CA1D3B86BE8C}">
      <dgm:prSet custT="1"/>
      <dgm:spPr/>
      <dgm:t>
        <a:bodyPr/>
        <a:lstStyle/>
        <a:p>
          <a:endParaRPr lang="en-GB" sz="1050">
            <a:latin typeface="Aptos" panose="020B0004020202020204" pitchFamily="34" charset="0"/>
          </a:endParaRPr>
        </a:p>
      </dgm:t>
    </dgm:pt>
    <dgm:pt modelId="{24A14205-8981-49F4-8F31-6D8EDB79D745}">
      <dgm:prSet custT="1"/>
      <dgm:spPr/>
      <dgm:t>
        <a:bodyPr/>
        <a:lstStyle/>
        <a:p>
          <a:r>
            <a:rPr lang="en-GB" sz="1200" dirty="0">
              <a:latin typeface="Aptos" panose="020B0004020202020204" pitchFamily="34" charset="0"/>
            </a:rPr>
            <a:t>Visual elements like tables or timelines can make this section clearer.</a:t>
          </a:r>
        </a:p>
      </dgm:t>
    </dgm:pt>
    <dgm:pt modelId="{ECCDC102-E794-433C-A7F8-13B41EFFA462}" type="parTrans" cxnId="{71894550-1AAB-447F-944C-A0EBA2601B14}">
      <dgm:prSet/>
      <dgm:spPr/>
      <dgm:t>
        <a:bodyPr/>
        <a:lstStyle/>
        <a:p>
          <a:endParaRPr lang="en-GB" sz="1600">
            <a:latin typeface="Aptos" panose="020B0004020202020204" pitchFamily="34" charset="0"/>
          </a:endParaRPr>
        </a:p>
      </dgm:t>
    </dgm:pt>
    <dgm:pt modelId="{56B0D30C-5D1E-4AAE-85ED-ED580CFDA06A}" type="sibTrans" cxnId="{71894550-1AAB-447F-944C-A0EBA2601B14}">
      <dgm:prSet custT="1"/>
      <dgm:spPr/>
      <dgm:t>
        <a:bodyPr/>
        <a:lstStyle/>
        <a:p>
          <a:endParaRPr lang="en-GB" sz="1050">
            <a:latin typeface="Aptos" panose="020B0004020202020204" pitchFamily="34" charset="0"/>
          </a:endParaRPr>
        </a:p>
      </dgm:t>
    </dgm:pt>
    <dgm:pt modelId="{A52F734D-D12D-4391-A4BD-33E859837337}">
      <dgm:prSet custT="1"/>
      <dgm:spPr/>
      <dgm:t>
        <a:bodyPr/>
        <a:lstStyle/>
        <a:p>
          <a:r>
            <a:rPr lang="en-GB" sz="1200" dirty="0">
              <a:latin typeface="Aptos" panose="020B0004020202020204" pitchFamily="34" charset="0"/>
            </a:rPr>
            <a:t>Don’t just list events—explain how they connect to your research topic.</a:t>
          </a:r>
        </a:p>
      </dgm:t>
    </dgm:pt>
    <dgm:pt modelId="{41E4F14B-A3A9-460C-8B88-5C4AF239E5FA}" type="parTrans" cxnId="{66E25F3C-9F43-4590-9615-9AB26FA0BAB9}">
      <dgm:prSet/>
      <dgm:spPr/>
      <dgm:t>
        <a:bodyPr/>
        <a:lstStyle/>
        <a:p>
          <a:endParaRPr lang="en-GB" sz="1600">
            <a:latin typeface="Aptos" panose="020B0004020202020204" pitchFamily="34" charset="0"/>
          </a:endParaRPr>
        </a:p>
      </dgm:t>
    </dgm:pt>
    <dgm:pt modelId="{FF1DF9E4-13CA-4FD5-932C-C7404D766DD4}" type="sibTrans" cxnId="{66E25F3C-9F43-4590-9615-9AB26FA0BAB9}">
      <dgm:prSet/>
      <dgm:spPr/>
      <dgm:t>
        <a:bodyPr/>
        <a:lstStyle/>
        <a:p>
          <a:endParaRPr lang="en-GB" sz="1600">
            <a:latin typeface="Aptos" panose="020B0004020202020204" pitchFamily="34" charset="0"/>
          </a:endParaRPr>
        </a:p>
      </dgm:t>
    </dgm:pt>
    <dgm:pt modelId="{D850A30C-40FA-41CF-8D92-E0266CD9259D}" type="pres">
      <dgm:prSet presAssocID="{52221A36-8056-4E06-8D18-928B9C93E409}" presName="diagram" presStyleCnt="0">
        <dgm:presLayoutVars>
          <dgm:dir/>
          <dgm:resizeHandles val="exact"/>
        </dgm:presLayoutVars>
      </dgm:prSet>
      <dgm:spPr/>
    </dgm:pt>
    <dgm:pt modelId="{284AF116-A773-4A9F-99C2-CCE72BB0259E}" type="pres">
      <dgm:prSet presAssocID="{6383E3D0-B1F4-44FB-A439-4F5B2E761DA6}" presName="node" presStyleLbl="node1" presStyleIdx="0" presStyleCnt="4">
        <dgm:presLayoutVars>
          <dgm:bulletEnabled val="1"/>
        </dgm:presLayoutVars>
      </dgm:prSet>
      <dgm:spPr/>
    </dgm:pt>
    <dgm:pt modelId="{6EB50AAF-B80C-4738-870B-6B308357D039}" type="pres">
      <dgm:prSet presAssocID="{EFBC2E74-ECDA-456F-80B8-371B59A8BA31}" presName="sibTrans" presStyleLbl="sibTrans2D1" presStyleIdx="0" presStyleCnt="3"/>
      <dgm:spPr/>
    </dgm:pt>
    <dgm:pt modelId="{3545120B-9654-4532-81C6-078636C6D2CB}" type="pres">
      <dgm:prSet presAssocID="{EFBC2E74-ECDA-456F-80B8-371B59A8BA31}" presName="connectorText" presStyleLbl="sibTrans2D1" presStyleIdx="0" presStyleCnt="3"/>
      <dgm:spPr/>
    </dgm:pt>
    <dgm:pt modelId="{C0BCB20F-BB4D-43F0-9661-6024EF3F76EC}" type="pres">
      <dgm:prSet presAssocID="{8D3C14DD-7B75-4FAD-8E0D-8975C3D2E838}" presName="node" presStyleLbl="node1" presStyleIdx="1" presStyleCnt="4" custScaleX="148156">
        <dgm:presLayoutVars>
          <dgm:bulletEnabled val="1"/>
        </dgm:presLayoutVars>
      </dgm:prSet>
      <dgm:spPr/>
    </dgm:pt>
    <dgm:pt modelId="{D0696E32-7DE9-4DB1-9EE6-307360BED5DC}" type="pres">
      <dgm:prSet presAssocID="{1572CEE4-37F4-4D78-9477-B3F96ADF6361}" presName="sibTrans" presStyleLbl="sibTrans2D1" presStyleIdx="1" presStyleCnt="3"/>
      <dgm:spPr/>
    </dgm:pt>
    <dgm:pt modelId="{FBCFC431-A4E6-404F-925E-EFAD3F6B3EE4}" type="pres">
      <dgm:prSet presAssocID="{1572CEE4-37F4-4D78-9477-B3F96ADF6361}" presName="connectorText" presStyleLbl="sibTrans2D1" presStyleIdx="1" presStyleCnt="3"/>
      <dgm:spPr/>
    </dgm:pt>
    <dgm:pt modelId="{7C21EE65-A837-4CCA-9730-A8E2341D2FB1}" type="pres">
      <dgm:prSet presAssocID="{24A14205-8981-49F4-8F31-6D8EDB79D745}" presName="node" presStyleLbl="node1" presStyleIdx="2" presStyleCnt="4" custScaleX="142447">
        <dgm:presLayoutVars>
          <dgm:bulletEnabled val="1"/>
        </dgm:presLayoutVars>
      </dgm:prSet>
      <dgm:spPr/>
    </dgm:pt>
    <dgm:pt modelId="{4FCBDCB4-5450-4CCF-B4C6-2C9AC26F0B15}" type="pres">
      <dgm:prSet presAssocID="{56B0D30C-5D1E-4AAE-85ED-ED580CFDA06A}" presName="sibTrans" presStyleLbl="sibTrans2D1" presStyleIdx="2" presStyleCnt="3"/>
      <dgm:spPr/>
    </dgm:pt>
    <dgm:pt modelId="{0E63CA93-17A0-493E-A299-48E7F15DC173}" type="pres">
      <dgm:prSet presAssocID="{56B0D30C-5D1E-4AAE-85ED-ED580CFDA06A}" presName="connectorText" presStyleLbl="sibTrans2D1" presStyleIdx="2" presStyleCnt="3"/>
      <dgm:spPr/>
    </dgm:pt>
    <dgm:pt modelId="{CCF7D269-343C-40A2-84F7-2E56D0EE4904}" type="pres">
      <dgm:prSet presAssocID="{A52F734D-D12D-4391-A4BD-33E859837337}" presName="node" presStyleLbl="node1" presStyleIdx="3" presStyleCnt="4" custScaleX="141612">
        <dgm:presLayoutVars>
          <dgm:bulletEnabled val="1"/>
        </dgm:presLayoutVars>
      </dgm:prSet>
      <dgm:spPr/>
    </dgm:pt>
  </dgm:ptLst>
  <dgm:cxnLst>
    <dgm:cxn modelId="{A35DD302-2DFC-445F-A5FA-D94AB8F5C2A7}" type="presOf" srcId="{1572CEE4-37F4-4D78-9477-B3F96ADF6361}" destId="{D0696E32-7DE9-4DB1-9EE6-307360BED5DC}" srcOrd="0" destOrd="0" presId="urn:microsoft.com/office/officeart/2005/8/layout/process5"/>
    <dgm:cxn modelId="{15537F27-D0FD-4D25-A87A-0005A1F8075E}" type="presOf" srcId="{52221A36-8056-4E06-8D18-928B9C93E409}" destId="{D850A30C-40FA-41CF-8D92-E0266CD9259D}" srcOrd="0" destOrd="0" presId="urn:microsoft.com/office/officeart/2005/8/layout/process5"/>
    <dgm:cxn modelId="{66E25F3C-9F43-4590-9615-9AB26FA0BAB9}" srcId="{52221A36-8056-4E06-8D18-928B9C93E409}" destId="{A52F734D-D12D-4391-A4BD-33E859837337}" srcOrd="3" destOrd="0" parTransId="{41E4F14B-A3A9-460C-8B88-5C4AF239E5FA}" sibTransId="{FF1DF9E4-13CA-4FD5-932C-C7404D766DD4}"/>
    <dgm:cxn modelId="{207E6042-3923-4086-9047-ACE1A3D15988}" type="presOf" srcId="{8D3C14DD-7B75-4FAD-8E0D-8975C3D2E838}" destId="{C0BCB20F-BB4D-43F0-9661-6024EF3F76EC}" srcOrd="0" destOrd="0" presId="urn:microsoft.com/office/officeart/2005/8/layout/process5"/>
    <dgm:cxn modelId="{71894550-1AAB-447F-944C-A0EBA2601B14}" srcId="{52221A36-8056-4E06-8D18-928B9C93E409}" destId="{24A14205-8981-49F4-8F31-6D8EDB79D745}" srcOrd="2" destOrd="0" parTransId="{ECCDC102-E794-433C-A7F8-13B41EFFA462}" sibTransId="{56B0D30C-5D1E-4AAE-85ED-ED580CFDA06A}"/>
    <dgm:cxn modelId="{A0C02252-A355-4B2A-BC5F-853E148BBB68}" type="presOf" srcId="{EFBC2E74-ECDA-456F-80B8-371B59A8BA31}" destId="{6EB50AAF-B80C-4738-870B-6B308357D039}" srcOrd="0" destOrd="0" presId="urn:microsoft.com/office/officeart/2005/8/layout/process5"/>
    <dgm:cxn modelId="{7BD5F274-0973-4657-992D-15B0A066E98C}" type="presOf" srcId="{1572CEE4-37F4-4D78-9477-B3F96ADF6361}" destId="{FBCFC431-A4E6-404F-925E-EFAD3F6B3EE4}" srcOrd="1" destOrd="0" presId="urn:microsoft.com/office/officeart/2005/8/layout/process5"/>
    <dgm:cxn modelId="{73D37580-B6F4-49B2-8C45-ED48C9FE1B5A}" type="presOf" srcId="{56B0D30C-5D1E-4AAE-85ED-ED580CFDA06A}" destId="{0E63CA93-17A0-493E-A299-48E7F15DC173}" srcOrd="1" destOrd="0" presId="urn:microsoft.com/office/officeart/2005/8/layout/process5"/>
    <dgm:cxn modelId="{FDA06692-C22A-4F47-A4E5-8858BC146669}" type="presOf" srcId="{24A14205-8981-49F4-8F31-6D8EDB79D745}" destId="{7C21EE65-A837-4CCA-9730-A8E2341D2FB1}" srcOrd="0" destOrd="0" presId="urn:microsoft.com/office/officeart/2005/8/layout/process5"/>
    <dgm:cxn modelId="{79EEE9A1-9A64-48AA-AD18-75E07583162F}" type="presOf" srcId="{EFBC2E74-ECDA-456F-80B8-371B59A8BA31}" destId="{3545120B-9654-4532-81C6-078636C6D2CB}" srcOrd="1" destOrd="0" presId="urn:microsoft.com/office/officeart/2005/8/layout/process5"/>
    <dgm:cxn modelId="{77D9C4A2-1417-49FA-96E1-EAA3E456721D}" type="presOf" srcId="{A52F734D-D12D-4391-A4BD-33E859837337}" destId="{CCF7D269-343C-40A2-84F7-2E56D0EE4904}" srcOrd="0" destOrd="0" presId="urn:microsoft.com/office/officeart/2005/8/layout/process5"/>
    <dgm:cxn modelId="{0B6A77AF-6976-4DF2-9C87-A6CEC24F1325}" type="presOf" srcId="{56B0D30C-5D1E-4AAE-85ED-ED580CFDA06A}" destId="{4FCBDCB4-5450-4CCF-B4C6-2C9AC26F0B15}" srcOrd="0" destOrd="0" presId="urn:microsoft.com/office/officeart/2005/8/layout/process5"/>
    <dgm:cxn modelId="{DBE28EB0-8E15-4808-ABAC-AD968E899155}" type="presOf" srcId="{6383E3D0-B1F4-44FB-A439-4F5B2E761DA6}" destId="{284AF116-A773-4A9F-99C2-CCE72BB0259E}" srcOrd="0" destOrd="0" presId="urn:microsoft.com/office/officeart/2005/8/layout/process5"/>
    <dgm:cxn modelId="{5969E4B6-EA63-4525-BA65-04CCD7C02B22}" srcId="{52221A36-8056-4E06-8D18-928B9C93E409}" destId="{6383E3D0-B1F4-44FB-A439-4F5B2E761DA6}" srcOrd="0" destOrd="0" parTransId="{09015A08-0357-4FF2-9716-B2CAD9784AE4}" sibTransId="{EFBC2E74-ECDA-456F-80B8-371B59A8BA31}"/>
    <dgm:cxn modelId="{D10F7BFD-1BA7-49E7-A550-CA1D3B86BE8C}" srcId="{52221A36-8056-4E06-8D18-928B9C93E409}" destId="{8D3C14DD-7B75-4FAD-8E0D-8975C3D2E838}" srcOrd="1" destOrd="0" parTransId="{76E6E009-4201-4E97-9B9D-30DCDA7CC59F}" sibTransId="{1572CEE4-37F4-4D78-9477-B3F96ADF6361}"/>
    <dgm:cxn modelId="{E2182BD7-8C75-4283-89CF-1C5F4EA329A1}" type="presParOf" srcId="{D850A30C-40FA-41CF-8D92-E0266CD9259D}" destId="{284AF116-A773-4A9F-99C2-CCE72BB0259E}" srcOrd="0" destOrd="0" presId="urn:microsoft.com/office/officeart/2005/8/layout/process5"/>
    <dgm:cxn modelId="{006BFBF3-6835-4863-87F7-60C80C1D14BB}" type="presParOf" srcId="{D850A30C-40FA-41CF-8D92-E0266CD9259D}" destId="{6EB50AAF-B80C-4738-870B-6B308357D039}" srcOrd="1" destOrd="0" presId="urn:microsoft.com/office/officeart/2005/8/layout/process5"/>
    <dgm:cxn modelId="{955D23C0-A8D4-4DF3-8ED0-88D88DBEBC63}" type="presParOf" srcId="{6EB50AAF-B80C-4738-870B-6B308357D039}" destId="{3545120B-9654-4532-81C6-078636C6D2CB}" srcOrd="0" destOrd="0" presId="urn:microsoft.com/office/officeart/2005/8/layout/process5"/>
    <dgm:cxn modelId="{ACE9F205-B777-47C2-B13B-C73B8BD46027}" type="presParOf" srcId="{D850A30C-40FA-41CF-8D92-E0266CD9259D}" destId="{C0BCB20F-BB4D-43F0-9661-6024EF3F76EC}" srcOrd="2" destOrd="0" presId="urn:microsoft.com/office/officeart/2005/8/layout/process5"/>
    <dgm:cxn modelId="{B4DBB131-94A8-4122-83A1-E153BC751497}" type="presParOf" srcId="{D850A30C-40FA-41CF-8D92-E0266CD9259D}" destId="{D0696E32-7DE9-4DB1-9EE6-307360BED5DC}" srcOrd="3" destOrd="0" presId="urn:microsoft.com/office/officeart/2005/8/layout/process5"/>
    <dgm:cxn modelId="{B58EBDA2-A731-4397-BE11-6243DACC99C4}" type="presParOf" srcId="{D0696E32-7DE9-4DB1-9EE6-307360BED5DC}" destId="{FBCFC431-A4E6-404F-925E-EFAD3F6B3EE4}" srcOrd="0" destOrd="0" presId="urn:microsoft.com/office/officeart/2005/8/layout/process5"/>
    <dgm:cxn modelId="{6663AA9A-21F1-477F-9C08-1FE2C5BAB847}" type="presParOf" srcId="{D850A30C-40FA-41CF-8D92-E0266CD9259D}" destId="{7C21EE65-A837-4CCA-9730-A8E2341D2FB1}" srcOrd="4" destOrd="0" presId="urn:microsoft.com/office/officeart/2005/8/layout/process5"/>
    <dgm:cxn modelId="{33F836D1-BDE8-453A-BFD7-2B056AA7F100}" type="presParOf" srcId="{D850A30C-40FA-41CF-8D92-E0266CD9259D}" destId="{4FCBDCB4-5450-4CCF-B4C6-2C9AC26F0B15}" srcOrd="5" destOrd="0" presId="urn:microsoft.com/office/officeart/2005/8/layout/process5"/>
    <dgm:cxn modelId="{D37BCAEB-F6C6-49F3-8476-3B4F5339871D}" type="presParOf" srcId="{4FCBDCB4-5450-4CCF-B4C6-2C9AC26F0B15}" destId="{0E63CA93-17A0-493E-A299-48E7F15DC173}" srcOrd="0" destOrd="0" presId="urn:microsoft.com/office/officeart/2005/8/layout/process5"/>
    <dgm:cxn modelId="{CEDD6302-AA5E-4BF4-9BCD-772A897E9E87}" type="presParOf" srcId="{D850A30C-40FA-41CF-8D92-E0266CD9259D}" destId="{CCF7D269-343C-40A2-84F7-2E56D0EE4904}"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3A72FDB-E69C-4679-9C56-FCB0805D178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41103F33-86B7-4208-AF3F-F43E8392F21C}">
      <dgm:prSet custT="1"/>
      <dgm:spPr/>
      <dgm:t>
        <a:bodyPr/>
        <a:lstStyle/>
        <a:p>
          <a:pPr>
            <a:lnSpc>
              <a:spcPct val="150000"/>
            </a:lnSpc>
          </a:pPr>
          <a:r>
            <a:rPr lang="en-GB" sz="1400">
              <a:latin typeface="Aptos" panose="020B0004020202020204" pitchFamily="34" charset="0"/>
            </a:rPr>
            <a:t>✅ </a:t>
          </a:r>
          <a:r>
            <a:rPr lang="en-GB" sz="1400" b="1">
              <a:latin typeface="Aptos" panose="020B0004020202020204" pitchFamily="34" charset="0"/>
            </a:rPr>
            <a:t>Identify Gaps in the Literature:</a:t>
          </a:r>
          <a:endParaRPr lang="en-GB" sz="1400">
            <a:latin typeface="Aptos" panose="020B0004020202020204" pitchFamily="34" charset="0"/>
          </a:endParaRPr>
        </a:p>
      </dgm:t>
    </dgm:pt>
    <dgm:pt modelId="{933017A8-6ACC-4BD6-BF8E-D4699E6735DC}" type="parTrans" cxnId="{AC2DAD78-B804-4783-98B0-8982A3D59054}">
      <dgm:prSet/>
      <dgm:spPr/>
      <dgm:t>
        <a:bodyPr/>
        <a:lstStyle/>
        <a:p>
          <a:pPr>
            <a:lnSpc>
              <a:spcPct val="150000"/>
            </a:lnSpc>
          </a:pPr>
          <a:endParaRPr lang="en-GB" sz="1800">
            <a:latin typeface="Aptos" panose="020B0004020202020204" pitchFamily="34" charset="0"/>
          </a:endParaRPr>
        </a:p>
      </dgm:t>
    </dgm:pt>
    <dgm:pt modelId="{A7821A60-F11C-4F40-8DF8-FC1E93ECC40E}" type="sibTrans" cxnId="{AC2DAD78-B804-4783-98B0-8982A3D59054}">
      <dgm:prSet/>
      <dgm:spPr/>
      <dgm:t>
        <a:bodyPr/>
        <a:lstStyle/>
        <a:p>
          <a:pPr>
            <a:lnSpc>
              <a:spcPct val="150000"/>
            </a:lnSpc>
          </a:pPr>
          <a:endParaRPr lang="en-GB" sz="1800">
            <a:latin typeface="Aptos" panose="020B0004020202020204" pitchFamily="34" charset="0"/>
          </a:endParaRPr>
        </a:p>
      </dgm:t>
    </dgm:pt>
    <dgm:pt modelId="{58427D73-BED1-4680-B546-FA84BEC82215}">
      <dgm:prSet custT="1"/>
      <dgm:spPr/>
      <dgm:t>
        <a:bodyPr/>
        <a:lstStyle/>
        <a:p>
          <a:pPr>
            <a:lnSpc>
              <a:spcPct val="150000"/>
            </a:lnSpc>
          </a:pPr>
          <a:r>
            <a:rPr lang="en-GB" sz="1400" dirty="0">
              <a:latin typeface="Aptos" panose="020B0004020202020204" pitchFamily="34" charset="0"/>
            </a:rPr>
            <a:t>Is there limited research on your topic?</a:t>
          </a:r>
        </a:p>
      </dgm:t>
    </dgm:pt>
    <dgm:pt modelId="{D6ED27CE-6E25-460D-B023-F35A7EF1E9AA}" type="parTrans" cxnId="{4F85A471-BF87-49D3-AD75-A031F8EF0C51}">
      <dgm:prSet/>
      <dgm:spPr/>
      <dgm:t>
        <a:bodyPr/>
        <a:lstStyle/>
        <a:p>
          <a:pPr>
            <a:lnSpc>
              <a:spcPct val="150000"/>
            </a:lnSpc>
          </a:pPr>
          <a:endParaRPr lang="en-GB" sz="1800">
            <a:latin typeface="Aptos" panose="020B0004020202020204" pitchFamily="34" charset="0"/>
          </a:endParaRPr>
        </a:p>
      </dgm:t>
    </dgm:pt>
    <dgm:pt modelId="{C0697389-6B26-423E-927A-A36F072E2A6B}" type="sibTrans" cxnId="{4F85A471-BF87-49D3-AD75-A031F8EF0C51}">
      <dgm:prSet/>
      <dgm:spPr/>
      <dgm:t>
        <a:bodyPr/>
        <a:lstStyle/>
        <a:p>
          <a:pPr>
            <a:lnSpc>
              <a:spcPct val="150000"/>
            </a:lnSpc>
          </a:pPr>
          <a:endParaRPr lang="en-GB" sz="1800">
            <a:latin typeface="Aptos" panose="020B0004020202020204" pitchFamily="34" charset="0"/>
          </a:endParaRPr>
        </a:p>
      </dgm:t>
    </dgm:pt>
    <dgm:pt modelId="{BE390ED7-3E7E-4DA2-BE24-3A7C1FBE47A3}">
      <dgm:prSet custT="1"/>
      <dgm:spPr/>
      <dgm:t>
        <a:bodyPr/>
        <a:lstStyle/>
        <a:p>
          <a:pPr>
            <a:lnSpc>
              <a:spcPct val="150000"/>
            </a:lnSpc>
          </a:pPr>
          <a:r>
            <a:rPr lang="en-GB" sz="1400" dirty="0">
              <a:latin typeface="Aptos" panose="020B0004020202020204" pitchFamily="34" charset="0"/>
            </a:rPr>
            <a:t>Are there conflicting findings that need clarification?</a:t>
          </a:r>
        </a:p>
      </dgm:t>
    </dgm:pt>
    <dgm:pt modelId="{58C1DA68-0B85-466C-9744-089AF721E2F3}" type="parTrans" cxnId="{9EE34964-2AE1-46BB-8CDE-59F3A9EEA786}">
      <dgm:prSet/>
      <dgm:spPr/>
      <dgm:t>
        <a:bodyPr/>
        <a:lstStyle/>
        <a:p>
          <a:pPr>
            <a:lnSpc>
              <a:spcPct val="150000"/>
            </a:lnSpc>
          </a:pPr>
          <a:endParaRPr lang="en-GB" sz="1800">
            <a:latin typeface="Aptos" panose="020B0004020202020204" pitchFamily="34" charset="0"/>
          </a:endParaRPr>
        </a:p>
      </dgm:t>
    </dgm:pt>
    <dgm:pt modelId="{66F8AA85-1A6A-4929-B782-708789D3551D}" type="sibTrans" cxnId="{9EE34964-2AE1-46BB-8CDE-59F3A9EEA786}">
      <dgm:prSet/>
      <dgm:spPr/>
      <dgm:t>
        <a:bodyPr/>
        <a:lstStyle/>
        <a:p>
          <a:pPr>
            <a:lnSpc>
              <a:spcPct val="150000"/>
            </a:lnSpc>
          </a:pPr>
          <a:endParaRPr lang="en-GB" sz="1800">
            <a:latin typeface="Aptos" panose="020B0004020202020204" pitchFamily="34" charset="0"/>
          </a:endParaRPr>
        </a:p>
      </dgm:t>
    </dgm:pt>
    <dgm:pt modelId="{B5F99B27-FECE-40A7-AFD2-2FE046AADA13}">
      <dgm:prSet custT="1"/>
      <dgm:spPr/>
      <dgm:t>
        <a:bodyPr/>
        <a:lstStyle/>
        <a:p>
          <a:pPr>
            <a:lnSpc>
              <a:spcPct val="150000"/>
            </a:lnSpc>
          </a:pPr>
          <a:r>
            <a:rPr lang="en-GB" sz="1400" dirty="0">
              <a:latin typeface="Aptos" panose="020B0004020202020204" pitchFamily="34" charset="0"/>
            </a:rPr>
            <a:t>Has your topic been studied but not in a specific context (e.g., rural UK adolescents)?</a:t>
          </a:r>
        </a:p>
      </dgm:t>
    </dgm:pt>
    <dgm:pt modelId="{EC501A01-2381-41C5-9AFC-C2A124CDACE2}" type="parTrans" cxnId="{F141D8B5-4C6E-4A82-9E0A-FCFDBCABCC83}">
      <dgm:prSet/>
      <dgm:spPr/>
      <dgm:t>
        <a:bodyPr/>
        <a:lstStyle/>
        <a:p>
          <a:pPr>
            <a:lnSpc>
              <a:spcPct val="150000"/>
            </a:lnSpc>
          </a:pPr>
          <a:endParaRPr lang="en-GB" sz="1800">
            <a:latin typeface="Aptos" panose="020B0004020202020204" pitchFamily="34" charset="0"/>
          </a:endParaRPr>
        </a:p>
      </dgm:t>
    </dgm:pt>
    <dgm:pt modelId="{54F594D3-5FDE-4305-9335-4A2423F06426}" type="sibTrans" cxnId="{F141D8B5-4C6E-4A82-9E0A-FCFDBCABCC83}">
      <dgm:prSet/>
      <dgm:spPr/>
      <dgm:t>
        <a:bodyPr/>
        <a:lstStyle/>
        <a:p>
          <a:pPr>
            <a:lnSpc>
              <a:spcPct val="150000"/>
            </a:lnSpc>
          </a:pPr>
          <a:endParaRPr lang="en-GB" sz="1800">
            <a:latin typeface="Aptos" panose="020B0004020202020204" pitchFamily="34" charset="0"/>
          </a:endParaRPr>
        </a:p>
      </dgm:t>
    </dgm:pt>
    <dgm:pt modelId="{B28EC39B-0E3B-4220-B073-6E3BAF06D4CB}">
      <dgm:prSet custT="1"/>
      <dgm:spPr/>
      <dgm:t>
        <a:bodyPr/>
        <a:lstStyle/>
        <a:p>
          <a:pPr>
            <a:lnSpc>
              <a:spcPct val="150000"/>
            </a:lnSpc>
          </a:pPr>
          <a:r>
            <a:rPr lang="en-GB" sz="1400">
              <a:latin typeface="Aptos" panose="020B0004020202020204" pitchFamily="34" charset="0"/>
            </a:rPr>
            <a:t>✅ </a:t>
          </a:r>
          <a:r>
            <a:rPr lang="en-GB" sz="1400" b="1">
              <a:latin typeface="Aptos" panose="020B0004020202020204" pitchFamily="34" charset="0"/>
            </a:rPr>
            <a:t>Highlight Practical Relevance:</a:t>
          </a:r>
          <a:endParaRPr lang="en-GB" sz="1400">
            <a:latin typeface="Aptos" panose="020B0004020202020204" pitchFamily="34" charset="0"/>
          </a:endParaRPr>
        </a:p>
      </dgm:t>
    </dgm:pt>
    <dgm:pt modelId="{7D60374D-7879-4D47-9778-20AD7CEEC014}" type="parTrans" cxnId="{97FB5160-6625-4D39-BEE0-9E17A9461063}">
      <dgm:prSet/>
      <dgm:spPr/>
      <dgm:t>
        <a:bodyPr/>
        <a:lstStyle/>
        <a:p>
          <a:pPr>
            <a:lnSpc>
              <a:spcPct val="150000"/>
            </a:lnSpc>
          </a:pPr>
          <a:endParaRPr lang="en-GB" sz="1800">
            <a:latin typeface="Aptos" panose="020B0004020202020204" pitchFamily="34" charset="0"/>
          </a:endParaRPr>
        </a:p>
      </dgm:t>
    </dgm:pt>
    <dgm:pt modelId="{12E37874-E76C-4C1C-B39D-1DB6A74522A9}" type="sibTrans" cxnId="{97FB5160-6625-4D39-BEE0-9E17A9461063}">
      <dgm:prSet/>
      <dgm:spPr/>
      <dgm:t>
        <a:bodyPr/>
        <a:lstStyle/>
        <a:p>
          <a:pPr>
            <a:lnSpc>
              <a:spcPct val="150000"/>
            </a:lnSpc>
          </a:pPr>
          <a:endParaRPr lang="en-GB" sz="1800">
            <a:latin typeface="Aptos" panose="020B0004020202020204" pitchFamily="34" charset="0"/>
          </a:endParaRPr>
        </a:p>
      </dgm:t>
    </dgm:pt>
    <dgm:pt modelId="{752AED02-57A5-4DBD-83DD-281784CBC4C7}">
      <dgm:prSet custT="1"/>
      <dgm:spPr/>
      <dgm:t>
        <a:bodyPr/>
        <a:lstStyle/>
        <a:p>
          <a:pPr>
            <a:lnSpc>
              <a:spcPct val="150000"/>
            </a:lnSpc>
          </a:pPr>
          <a:r>
            <a:rPr lang="en-GB" sz="1400" dirty="0">
              <a:latin typeface="Aptos" panose="020B0004020202020204" pitchFamily="34" charset="0"/>
            </a:rPr>
            <a:t>How could your research influence policy, practice, or understanding?</a:t>
          </a:r>
        </a:p>
      </dgm:t>
    </dgm:pt>
    <dgm:pt modelId="{C305B8AA-0BB6-4D39-B305-88CEB1706D90}" type="parTrans" cxnId="{FB5CBB55-35C4-498A-859E-1B1B85026FE8}">
      <dgm:prSet/>
      <dgm:spPr/>
      <dgm:t>
        <a:bodyPr/>
        <a:lstStyle/>
        <a:p>
          <a:pPr>
            <a:lnSpc>
              <a:spcPct val="150000"/>
            </a:lnSpc>
          </a:pPr>
          <a:endParaRPr lang="en-GB" sz="1800">
            <a:latin typeface="Aptos" panose="020B0004020202020204" pitchFamily="34" charset="0"/>
          </a:endParaRPr>
        </a:p>
      </dgm:t>
    </dgm:pt>
    <dgm:pt modelId="{EF4FDF54-67BA-4A53-8B5A-8EA49A71A129}" type="sibTrans" cxnId="{FB5CBB55-35C4-498A-859E-1B1B85026FE8}">
      <dgm:prSet/>
      <dgm:spPr/>
      <dgm:t>
        <a:bodyPr/>
        <a:lstStyle/>
        <a:p>
          <a:pPr>
            <a:lnSpc>
              <a:spcPct val="150000"/>
            </a:lnSpc>
          </a:pPr>
          <a:endParaRPr lang="en-GB" sz="1800">
            <a:latin typeface="Aptos" panose="020B0004020202020204" pitchFamily="34" charset="0"/>
          </a:endParaRPr>
        </a:p>
      </dgm:t>
    </dgm:pt>
    <dgm:pt modelId="{B5179B35-EB97-4418-BA72-9AFF679D498A}">
      <dgm:prSet custT="1"/>
      <dgm:spPr/>
      <dgm:t>
        <a:bodyPr/>
        <a:lstStyle/>
        <a:p>
          <a:pPr>
            <a:lnSpc>
              <a:spcPct val="150000"/>
            </a:lnSpc>
          </a:pPr>
          <a:r>
            <a:rPr lang="en-GB" sz="1400" dirty="0">
              <a:latin typeface="Aptos" panose="020B0004020202020204" pitchFamily="34" charset="0"/>
            </a:rPr>
            <a:t>Who benefits from your findings—patients, practitioners, policymakers?</a:t>
          </a:r>
        </a:p>
      </dgm:t>
    </dgm:pt>
    <dgm:pt modelId="{B249D1A0-9EA6-46BF-971E-32CEF2424B0B}" type="parTrans" cxnId="{A1356601-EAC9-44DF-8D4F-59DAC9E7069A}">
      <dgm:prSet/>
      <dgm:spPr/>
      <dgm:t>
        <a:bodyPr/>
        <a:lstStyle/>
        <a:p>
          <a:pPr>
            <a:lnSpc>
              <a:spcPct val="150000"/>
            </a:lnSpc>
          </a:pPr>
          <a:endParaRPr lang="en-GB" sz="1800">
            <a:latin typeface="Aptos" panose="020B0004020202020204" pitchFamily="34" charset="0"/>
          </a:endParaRPr>
        </a:p>
      </dgm:t>
    </dgm:pt>
    <dgm:pt modelId="{4B60CC51-F796-4A5B-BB42-288324F20066}" type="sibTrans" cxnId="{A1356601-EAC9-44DF-8D4F-59DAC9E7069A}">
      <dgm:prSet/>
      <dgm:spPr/>
      <dgm:t>
        <a:bodyPr/>
        <a:lstStyle/>
        <a:p>
          <a:pPr>
            <a:lnSpc>
              <a:spcPct val="150000"/>
            </a:lnSpc>
          </a:pPr>
          <a:endParaRPr lang="en-GB" sz="1800">
            <a:latin typeface="Aptos" panose="020B0004020202020204" pitchFamily="34" charset="0"/>
          </a:endParaRPr>
        </a:p>
      </dgm:t>
    </dgm:pt>
    <dgm:pt modelId="{1C3808DE-6DD6-40E8-BC8B-89C019E9C00D}">
      <dgm:prSet custT="1"/>
      <dgm:spPr/>
      <dgm:t>
        <a:bodyPr/>
        <a:lstStyle/>
        <a:p>
          <a:pPr>
            <a:lnSpc>
              <a:spcPct val="150000"/>
            </a:lnSpc>
          </a:pPr>
          <a:r>
            <a:rPr lang="en-GB" sz="1400">
              <a:latin typeface="Aptos" panose="020B0004020202020204" pitchFamily="34" charset="0"/>
            </a:rPr>
            <a:t>✅ </a:t>
          </a:r>
          <a:r>
            <a:rPr lang="en-GB" sz="1400" b="1">
              <a:latin typeface="Aptos" panose="020B0004020202020204" pitchFamily="34" charset="0"/>
            </a:rPr>
            <a:t>Consider Personal or Professional Motivations:</a:t>
          </a:r>
          <a:endParaRPr lang="en-GB" sz="1400">
            <a:latin typeface="Aptos" panose="020B0004020202020204" pitchFamily="34" charset="0"/>
          </a:endParaRPr>
        </a:p>
      </dgm:t>
    </dgm:pt>
    <dgm:pt modelId="{AD6960F0-05F0-44C3-8130-595985643173}" type="parTrans" cxnId="{19C98754-1F09-417F-B6D0-C678E167BA38}">
      <dgm:prSet/>
      <dgm:spPr/>
      <dgm:t>
        <a:bodyPr/>
        <a:lstStyle/>
        <a:p>
          <a:pPr>
            <a:lnSpc>
              <a:spcPct val="150000"/>
            </a:lnSpc>
          </a:pPr>
          <a:endParaRPr lang="en-GB" sz="1800">
            <a:latin typeface="Aptos" panose="020B0004020202020204" pitchFamily="34" charset="0"/>
          </a:endParaRPr>
        </a:p>
      </dgm:t>
    </dgm:pt>
    <dgm:pt modelId="{85B7DCA4-3F43-4B7B-9E44-8CB391901B1C}" type="sibTrans" cxnId="{19C98754-1F09-417F-B6D0-C678E167BA38}">
      <dgm:prSet/>
      <dgm:spPr/>
      <dgm:t>
        <a:bodyPr/>
        <a:lstStyle/>
        <a:p>
          <a:pPr>
            <a:lnSpc>
              <a:spcPct val="150000"/>
            </a:lnSpc>
          </a:pPr>
          <a:endParaRPr lang="en-GB" sz="1800">
            <a:latin typeface="Aptos" panose="020B0004020202020204" pitchFamily="34" charset="0"/>
          </a:endParaRPr>
        </a:p>
      </dgm:t>
    </dgm:pt>
    <dgm:pt modelId="{4A68672D-7929-4625-8813-A780CA5EA7E2}">
      <dgm:prSet custT="1"/>
      <dgm:spPr/>
      <dgm:t>
        <a:bodyPr/>
        <a:lstStyle/>
        <a:p>
          <a:pPr>
            <a:lnSpc>
              <a:spcPct val="150000"/>
            </a:lnSpc>
          </a:pPr>
          <a:r>
            <a:rPr lang="en-GB" sz="1400" dirty="0">
              <a:latin typeface="Aptos" panose="020B0004020202020204" pitchFamily="34" charset="0"/>
            </a:rPr>
            <a:t>Have you observed the issue firsthand in a work or volunteer setting?</a:t>
          </a:r>
        </a:p>
      </dgm:t>
    </dgm:pt>
    <dgm:pt modelId="{801D8EDE-3965-44FC-8474-BB108B1AF604}" type="parTrans" cxnId="{28791A34-F5F7-4788-99E4-306CC9F30D98}">
      <dgm:prSet/>
      <dgm:spPr/>
      <dgm:t>
        <a:bodyPr/>
        <a:lstStyle/>
        <a:p>
          <a:pPr>
            <a:lnSpc>
              <a:spcPct val="150000"/>
            </a:lnSpc>
          </a:pPr>
          <a:endParaRPr lang="en-GB" sz="1800">
            <a:latin typeface="Aptos" panose="020B0004020202020204" pitchFamily="34" charset="0"/>
          </a:endParaRPr>
        </a:p>
      </dgm:t>
    </dgm:pt>
    <dgm:pt modelId="{8E9E9C20-0F75-4B08-9D97-E459F50B9503}" type="sibTrans" cxnId="{28791A34-F5F7-4788-99E4-306CC9F30D98}">
      <dgm:prSet/>
      <dgm:spPr/>
      <dgm:t>
        <a:bodyPr/>
        <a:lstStyle/>
        <a:p>
          <a:pPr>
            <a:lnSpc>
              <a:spcPct val="150000"/>
            </a:lnSpc>
          </a:pPr>
          <a:endParaRPr lang="en-GB" sz="1800">
            <a:latin typeface="Aptos" panose="020B0004020202020204" pitchFamily="34" charset="0"/>
          </a:endParaRPr>
        </a:p>
      </dgm:t>
    </dgm:pt>
    <dgm:pt modelId="{9199572A-040B-4E86-970A-948BC30DAA1B}">
      <dgm:prSet custT="1"/>
      <dgm:spPr/>
      <dgm:t>
        <a:bodyPr/>
        <a:lstStyle/>
        <a:p>
          <a:pPr>
            <a:lnSpc>
              <a:spcPct val="150000"/>
            </a:lnSpc>
          </a:pPr>
          <a:r>
            <a:rPr lang="en-GB" sz="1400" dirty="0">
              <a:latin typeface="Aptos" panose="020B0004020202020204" pitchFamily="34" charset="0"/>
            </a:rPr>
            <a:t>Is there a personal connection that drives your interest? </a:t>
          </a:r>
          <a:r>
            <a:rPr lang="en-GB" sz="1400" i="1" dirty="0">
              <a:latin typeface="Aptos" panose="020B0004020202020204" pitchFamily="34" charset="0"/>
            </a:rPr>
            <a:t>(Use this cautiously and only if appropriate.)</a:t>
          </a:r>
          <a:endParaRPr lang="en-GB" sz="1400" dirty="0">
            <a:latin typeface="Aptos" panose="020B0004020202020204" pitchFamily="34" charset="0"/>
          </a:endParaRPr>
        </a:p>
      </dgm:t>
    </dgm:pt>
    <dgm:pt modelId="{B21836BE-2A18-45D4-9DA6-0DEF97EE53A0}" type="parTrans" cxnId="{D9E51821-D863-45EC-8D8A-6F7079598754}">
      <dgm:prSet/>
      <dgm:spPr/>
      <dgm:t>
        <a:bodyPr/>
        <a:lstStyle/>
        <a:p>
          <a:pPr>
            <a:lnSpc>
              <a:spcPct val="150000"/>
            </a:lnSpc>
          </a:pPr>
          <a:endParaRPr lang="en-GB" sz="1800">
            <a:latin typeface="Aptos" panose="020B0004020202020204" pitchFamily="34" charset="0"/>
          </a:endParaRPr>
        </a:p>
      </dgm:t>
    </dgm:pt>
    <dgm:pt modelId="{9E52E556-720E-4086-9E35-A7310FA20F5F}" type="sibTrans" cxnId="{D9E51821-D863-45EC-8D8A-6F7079598754}">
      <dgm:prSet/>
      <dgm:spPr/>
      <dgm:t>
        <a:bodyPr/>
        <a:lstStyle/>
        <a:p>
          <a:pPr>
            <a:lnSpc>
              <a:spcPct val="150000"/>
            </a:lnSpc>
          </a:pPr>
          <a:endParaRPr lang="en-GB" sz="1800">
            <a:latin typeface="Aptos" panose="020B0004020202020204" pitchFamily="34" charset="0"/>
          </a:endParaRPr>
        </a:p>
      </dgm:t>
    </dgm:pt>
    <dgm:pt modelId="{0B53CA9B-0A65-466A-984B-892DFB369686}" type="pres">
      <dgm:prSet presAssocID="{83A72FDB-E69C-4679-9C56-FCB0805D1789}" presName="Name0" presStyleCnt="0">
        <dgm:presLayoutVars>
          <dgm:dir/>
          <dgm:animLvl val="lvl"/>
          <dgm:resizeHandles val="exact"/>
        </dgm:presLayoutVars>
      </dgm:prSet>
      <dgm:spPr/>
    </dgm:pt>
    <dgm:pt modelId="{1BBB5BED-2FDA-49CB-B618-1AC3A74716C7}" type="pres">
      <dgm:prSet presAssocID="{41103F33-86B7-4208-AF3F-F43E8392F21C}" presName="composite" presStyleCnt="0"/>
      <dgm:spPr/>
    </dgm:pt>
    <dgm:pt modelId="{8C86FD0A-954A-44B0-B41F-8FFBDEF8BD19}" type="pres">
      <dgm:prSet presAssocID="{41103F33-86B7-4208-AF3F-F43E8392F21C}" presName="parTx" presStyleLbl="alignNode1" presStyleIdx="0" presStyleCnt="3">
        <dgm:presLayoutVars>
          <dgm:chMax val="0"/>
          <dgm:chPref val="0"/>
          <dgm:bulletEnabled val="1"/>
        </dgm:presLayoutVars>
      </dgm:prSet>
      <dgm:spPr/>
    </dgm:pt>
    <dgm:pt modelId="{AAF76117-8318-487C-A480-FE6D4A015EA7}" type="pres">
      <dgm:prSet presAssocID="{41103F33-86B7-4208-AF3F-F43E8392F21C}" presName="desTx" presStyleLbl="alignAccFollowNode1" presStyleIdx="0" presStyleCnt="3">
        <dgm:presLayoutVars>
          <dgm:bulletEnabled val="1"/>
        </dgm:presLayoutVars>
      </dgm:prSet>
      <dgm:spPr/>
    </dgm:pt>
    <dgm:pt modelId="{42C1666D-5AD3-4434-8517-3C841906DBD5}" type="pres">
      <dgm:prSet presAssocID="{A7821A60-F11C-4F40-8DF8-FC1E93ECC40E}" presName="space" presStyleCnt="0"/>
      <dgm:spPr/>
    </dgm:pt>
    <dgm:pt modelId="{EF2243B9-2BFC-4E7F-8071-28D33CFD4289}" type="pres">
      <dgm:prSet presAssocID="{B28EC39B-0E3B-4220-B073-6E3BAF06D4CB}" presName="composite" presStyleCnt="0"/>
      <dgm:spPr/>
    </dgm:pt>
    <dgm:pt modelId="{9CA8D6F4-6E38-4624-A977-9775861736C6}" type="pres">
      <dgm:prSet presAssocID="{B28EC39B-0E3B-4220-B073-6E3BAF06D4CB}" presName="parTx" presStyleLbl="alignNode1" presStyleIdx="1" presStyleCnt="3">
        <dgm:presLayoutVars>
          <dgm:chMax val="0"/>
          <dgm:chPref val="0"/>
          <dgm:bulletEnabled val="1"/>
        </dgm:presLayoutVars>
      </dgm:prSet>
      <dgm:spPr/>
    </dgm:pt>
    <dgm:pt modelId="{381FA556-EF1B-405A-AC40-9F81F7C45824}" type="pres">
      <dgm:prSet presAssocID="{B28EC39B-0E3B-4220-B073-6E3BAF06D4CB}" presName="desTx" presStyleLbl="alignAccFollowNode1" presStyleIdx="1" presStyleCnt="3">
        <dgm:presLayoutVars>
          <dgm:bulletEnabled val="1"/>
        </dgm:presLayoutVars>
      </dgm:prSet>
      <dgm:spPr/>
    </dgm:pt>
    <dgm:pt modelId="{21220355-EC3A-4C56-96C6-F3E6AE663978}" type="pres">
      <dgm:prSet presAssocID="{12E37874-E76C-4C1C-B39D-1DB6A74522A9}" presName="space" presStyleCnt="0"/>
      <dgm:spPr/>
    </dgm:pt>
    <dgm:pt modelId="{03A3C954-7A50-4DA0-B110-58B81F0BCAB8}" type="pres">
      <dgm:prSet presAssocID="{1C3808DE-6DD6-40E8-BC8B-89C019E9C00D}" presName="composite" presStyleCnt="0"/>
      <dgm:spPr/>
    </dgm:pt>
    <dgm:pt modelId="{26D11BDE-A5B9-453D-941C-2D52CF4BB5B1}" type="pres">
      <dgm:prSet presAssocID="{1C3808DE-6DD6-40E8-BC8B-89C019E9C00D}" presName="parTx" presStyleLbl="alignNode1" presStyleIdx="2" presStyleCnt="3">
        <dgm:presLayoutVars>
          <dgm:chMax val="0"/>
          <dgm:chPref val="0"/>
          <dgm:bulletEnabled val="1"/>
        </dgm:presLayoutVars>
      </dgm:prSet>
      <dgm:spPr/>
    </dgm:pt>
    <dgm:pt modelId="{8F02E0AA-5703-4BDE-8DAE-C3A5BF97AA5A}" type="pres">
      <dgm:prSet presAssocID="{1C3808DE-6DD6-40E8-BC8B-89C019E9C00D}" presName="desTx" presStyleLbl="alignAccFollowNode1" presStyleIdx="2" presStyleCnt="3">
        <dgm:presLayoutVars>
          <dgm:bulletEnabled val="1"/>
        </dgm:presLayoutVars>
      </dgm:prSet>
      <dgm:spPr/>
    </dgm:pt>
  </dgm:ptLst>
  <dgm:cxnLst>
    <dgm:cxn modelId="{A1356601-EAC9-44DF-8D4F-59DAC9E7069A}" srcId="{B28EC39B-0E3B-4220-B073-6E3BAF06D4CB}" destId="{B5179B35-EB97-4418-BA72-9AFF679D498A}" srcOrd="1" destOrd="0" parTransId="{B249D1A0-9EA6-46BF-971E-32CEF2424B0B}" sibTransId="{4B60CC51-F796-4A5B-BB42-288324F20066}"/>
    <dgm:cxn modelId="{D9E51821-D863-45EC-8D8A-6F7079598754}" srcId="{1C3808DE-6DD6-40E8-BC8B-89C019E9C00D}" destId="{9199572A-040B-4E86-970A-948BC30DAA1B}" srcOrd="1" destOrd="0" parTransId="{B21836BE-2A18-45D4-9DA6-0DEF97EE53A0}" sibTransId="{9E52E556-720E-4086-9E35-A7310FA20F5F}"/>
    <dgm:cxn modelId="{28791A34-F5F7-4788-99E4-306CC9F30D98}" srcId="{1C3808DE-6DD6-40E8-BC8B-89C019E9C00D}" destId="{4A68672D-7929-4625-8813-A780CA5EA7E2}" srcOrd="0" destOrd="0" parTransId="{801D8EDE-3965-44FC-8474-BB108B1AF604}" sibTransId="{8E9E9C20-0F75-4B08-9D97-E459F50B9503}"/>
    <dgm:cxn modelId="{A04C1A3C-563F-452E-BF17-C37F944AA645}" type="presOf" srcId="{B28EC39B-0E3B-4220-B073-6E3BAF06D4CB}" destId="{9CA8D6F4-6E38-4624-A977-9775861736C6}" srcOrd="0" destOrd="0" presId="urn:microsoft.com/office/officeart/2005/8/layout/hList1"/>
    <dgm:cxn modelId="{C604E03C-0867-43E2-A335-6592CF227579}" type="presOf" srcId="{752AED02-57A5-4DBD-83DD-281784CBC4C7}" destId="{381FA556-EF1B-405A-AC40-9F81F7C45824}" srcOrd="0" destOrd="0" presId="urn:microsoft.com/office/officeart/2005/8/layout/hList1"/>
    <dgm:cxn modelId="{97FB5160-6625-4D39-BEE0-9E17A9461063}" srcId="{83A72FDB-E69C-4679-9C56-FCB0805D1789}" destId="{B28EC39B-0E3B-4220-B073-6E3BAF06D4CB}" srcOrd="1" destOrd="0" parTransId="{7D60374D-7879-4D47-9778-20AD7CEEC014}" sibTransId="{12E37874-E76C-4C1C-B39D-1DB6A74522A9}"/>
    <dgm:cxn modelId="{9EE34964-2AE1-46BB-8CDE-59F3A9EEA786}" srcId="{41103F33-86B7-4208-AF3F-F43E8392F21C}" destId="{BE390ED7-3E7E-4DA2-BE24-3A7C1FBE47A3}" srcOrd="1" destOrd="0" parTransId="{58C1DA68-0B85-466C-9744-089AF721E2F3}" sibTransId="{66F8AA85-1A6A-4929-B782-708789D3551D}"/>
    <dgm:cxn modelId="{4F85A471-BF87-49D3-AD75-A031F8EF0C51}" srcId="{41103F33-86B7-4208-AF3F-F43E8392F21C}" destId="{58427D73-BED1-4680-B546-FA84BEC82215}" srcOrd="0" destOrd="0" parTransId="{D6ED27CE-6E25-460D-B023-F35A7EF1E9AA}" sibTransId="{C0697389-6B26-423E-927A-A36F072E2A6B}"/>
    <dgm:cxn modelId="{19C98754-1F09-417F-B6D0-C678E167BA38}" srcId="{83A72FDB-E69C-4679-9C56-FCB0805D1789}" destId="{1C3808DE-6DD6-40E8-BC8B-89C019E9C00D}" srcOrd="2" destOrd="0" parTransId="{AD6960F0-05F0-44C3-8130-595985643173}" sibTransId="{85B7DCA4-3F43-4B7B-9E44-8CB391901B1C}"/>
    <dgm:cxn modelId="{FB5CBB55-35C4-498A-859E-1B1B85026FE8}" srcId="{B28EC39B-0E3B-4220-B073-6E3BAF06D4CB}" destId="{752AED02-57A5-4DBD-83DD-281784CBC4C7}" srcOrd="0" destOrd="0" parTransId="{C305B8AA-0BB6-4D39-B305-88CEB1706D90}" sibTransId="{EF4FDF54-67BA-4A53-8B5A-8EA49A71A129}"/>
    <dgm:cxn modelId="{AC2DAD78-B804-4783-98B0-8982A3D59054}" srcId="{83A72FDB-E69C-4679-9C56-FCB0805D1789}" destId="{41103F33-86B7-4208-AF3F-F43E8392F21C}" srcOrd="0" destOrd="0" parTransId="{933017A8-6ACC-4BD6-BF8E-D4699E6735DC}" sibTransId="{A7821A60-F11C-4F40-8DF8-FC1E93ECC40E}"/>
    <dgm:cxn modelId="{B07D9E7C-A062-4387-AF07-47C997F18FD3}" type="presOf" srcId="{83A72FDB-E69C-4679-9C56-FCB0805D1789}" destId="{0B53CA9B-0A65-466A-984B-892DFB369686}" srcOrd="0" destOrd="0" presId="urn:microsoft.com/office/officeart/2005/8/layout/hList1"/>
    <dgm:cxn modelId="{3081A28B-1B66-4D01-88FB-E23BD9F39BE9}" type="presOf" srcId="{B5179B35-EB97-4418-BA72-9AFF679D498A}" destId="{381FA556-EF1B-405A-AC40-9F81F7C45824}" srcOrd="0" destOrd="1" presId="urn:microsoft.com/office/officeart/2005/8/layout/hList1"/>
    <dgm:cxn modelId="{69AF8FA0-6B6F-462F-8E90-59E28F2CB533}" type="presOf" srcId="{9199572A-040B-4E86-970A-948BC30DAA1B}" destId="{8F02E0AA-5703-4BDE-8DAE-C3A5BF97AA5A}" srcOrd="0" destOrd="1" presId="urn:microsoft.com/office/officeart/2005/8/layout/hList1"/>
    <dgm:cxn modelId="{26826DAD-12E8-40B3-BB0A-1B90462E6CCB}" type="presOf" srcId="{4A68672D-7929-4625-8813-A780CA5EA7E2}" destId="{8F02E0AA-5703-4BDE-8DAE-C3A5BF97AA5A}" srcOrd="0" destOrd="0" presId="urn:microsoft.com/office/officeart/2005/8/layout/hList1"/>
    <dgm:cxn modelId="{F141D8B5-4C6E-4A82-9E0A-FCFDBCABCC83}" srcId="{41103F33-86B7-4208-AF3F-F43E8392F21C}" destId="{B5F99B27-FECE-40A7-AFD2-2FE046AADA13}" srcOrd="2" destOrd="0" parTransId="{EC501A01-2381-41C5-9AFC-C2A124CDACE2}" sibTransId="{54F594D3-5FDE-4305-9335-4A2423F06426}"/>
    <dgm:cxn modelId="{230BDFC1-C0C6-4EE8-8D61-33A674D49E3F}" type="presOf" srcId="{BE390ED7-3E7E-4DA2-BE24-3A7C1FBE47A3}" destId="{AAF76117-8318-487C-A480-FE6D4A015EA7}" srcOrd="0" destOrd="1" presId="urn:microsoft.com/office/officeart/2005/8/layout/hList1"/>
    <dgm:cxn modelId="{5E2DDDC2-C5AA-409C-BD28-8FAD6E72B1EC}" type="presOf" srcId="{1C3808DE-6DD6-40E8-BC8B-89C019E9C00D}" destId="{26D11BDE-A5B9-453D-941C-2D52CF4BB5B1}" srcOrd="0" destOrd="0" presId="urn:microsoft.com/office/officeart/2005/8/layout/hList1"/>
    <dgm:cxn modelId="{6D480FE7-5501-4299-A18C-DE90EC3124D2}" type="presOf" srcId="{41103F33-86B7-4208-AF3F-F43E8392F21C}" destId="{8C86FD0A-954A-44B0-B41F-8FFBDEF8BD19}" srcOrd="0" destOrd="0" presId="urn:microsoft.com/office/officeart/2005/8/layout/hList1"/>
    <dgm:cxn modelId="{2D89D5E7-6F06-47A7-A4F4-5F366B040E67}" type="presOf" srcId="{B5F99B27-FECE-40A7-AFD2-2FE046AADA13}" destId="{AAF76117-8318-487C-A480-FE6D4A015EA7}" srcOrd="0" destOrd="2" presId="urn:microsoft.com/office/officeart/2005/8/layout/hList1"/>
    <dgm:cxn modelId="{0A92E5F3-A15E-44A8-A697-567F37712AB2}" type="presOf" srcId="{58427D73-BED1-4680-B546-FA84BEC82215}" destId="{AAF76117-8318-487C-A480-FE6D4A015EA7}" srcOrd="0" destOrd="0" presId="urn:microsoft.com/office/officeart/2005/8/layout/hList1"/>
    <dgm:cxn modelId="{3FFD60E8-A3E5-4EA7-855A-C8AB62AB9DEB}" type="presParOf" srcId="{0B53CA9B-0A65-466A-984B-892DFB369686}" destId="{1BBB5BED-2FDA-49CB-B618-1AC3A74716C7}" srcOrd="0" destOrd="0" presId="urn:microsoft.com/office/officeart/2005/8/layout/hList1"/>
    <dgm:cxn modelId="{28BDF15E-6168-43CC-A789-9E94B7E37484}" type="presParOf" srcId="{1BBB5BED-2FDA-49CB-B618-1AC3A74716C7}" destId="{8C86FD0A-954A-44B0-B41F-8FFBDEF8BD19}" srcOrd="0" destOrd="0" presId="urn:microsoft.com/office/officeart/2005/8/layout/hList1"/>
    <dgm:cxn modelId="{A178E31D-995F-4251-AAC4-FC7413012C70}" type="presParOf" srcId="{1BBB5BED-2FDA-49CB-B618-1AC3A74716C7}" destId="{AAF76117-8318-487C-A480-FE6D4A015EA7}" srcOrd="1" destOrd="0" presId="urn:microsoft.com/office/officeart/2005/8/layout/hList1"/>
    <dgm:cxn modelId="{E826B713-918C-445E-9DF2-A22569FD202D}" type="presParOf" srcId="{0B53CA9B-0A65-466A-984B-892DFB369686}" destId="{42C1666D-5AD3-4434-8517-3C841906DBD5}" srcOrd="1" destOrd="0" presId="urn:microsoft.com/office/officeart/2005/8/layout/hList1"/>
    <dgm:cxn modelId="{EBFB2B83-08EB-4B03-8B0C-A8F43E90AB9D}" type="presParOf" srcId="{0B53CA9B-0A65-466A-984B-892DFB369686}" destId="{EF2243B9-2BFC-4E7F-8071-28D33CFD4289}" srcOrd="2" destOrd="0" presId="urn:microsoft.com/office/officeart/2005/8/layout/hList1"/>
    <dgm:cxn modelId="{604D3D22-0857-4B95-9AF5-B0FC01F861C5}" type="presParOf" srcId="{EF2243B9-2BFC-4E7F-8071-28D33CFD4289}" destId="{9CA8D6F4-6E38-4624-A977-9775861736C6}" srcOrd="0" destOrd="0" presId="urn:microsoft.com/office/officeart/2005/8/layout/hList1"/>
    <dgm:cxn modelId="{F32C36D5-D7E6-4501-978D-F878E3AF32EA}" type="presParOf" srcId="{EF2243B9-2BFC-4E7F-8071-28D33CFD4289}" destId="{381FA556-EF1B-405A-AC40-9F81F7C45824}" srcOrd="1" destOrd="0" presId="urn:microsoft.com/office/officeart/2005/8/layout/hList1"/>
    <dgm:cxn modelId="{A5146E74-27FC-45CA-86B4-49D45BDFD77A}" type="presParOf" srcId="{0B53CA9B-0A65-466A-984B-892DFB369686}" destId="{21220355-EC3A-4C56-96C6-F3E6AE663978}" srcOrd="3" destOrd="0" presId="urn:microsoft.com/office/officeart/2005/8/layout/hList1"/>
    <dgm:cxn modelId="{536B1DB8-2310-4DC7-B561-E86F080FB590}" type="presParOf" srcId="{0B53CA9B-0A65-466A-984B-892DFB369686}" destId="{03A3C954-7A50-4DA0-B110-58B81F0BCAB8}" srcOrd="4" destOrd="0" presId="urn:microsoft.com/office/officeart/2005/8/layout/hList1"/>
    <dgm:cxn modelId="{8607825D-A60D-4422-A845-BF04A1040752}" type="presParOf" srcId="{03A3C954-7A50-4DA0-B110-58B81F0BCAB8}" destId="{26D11BDE-A5B9-453D-941C-2D52CF4BB5B1}" srcOrd="0" destOrd="0" presId="urn:microsoft.com/office/officeart/2005/8/layout/hList1"/>
    <dgm:cxn modelId="{1166055E-BDBE-406A-A59D-F3AAE1CFFD62}" type="presParOf" srcId="{03A3C954-7A50-4DA0-B110-58B81F0BCAB8}" destId="{8F02E0AA-5703-4BDE-8DAE-C3A5BF97AA5A}"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18F6EFD-5FC3-4D39-B4EA-0BCBCF775149}"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045A4E3B-03E1-4CD0-BE25-2CFD11B03B2E}">
      <dgm:prSet custT="1"/>
      <dgm:spPr/>
      <dgm:t>
        <a:bodyPr/>
        <a:lstStyle/>
        <a:p>
          <a:pPr>
            <a:lnSpc>
              <a:spcPct val="150000"/>
            </a:lnSpc>
          </a:pPr>
          <a:r>
            <a:rPr lang="en-GB" sz="1200" b="1">
              <a:latin typeface="Aptos" panose="020B0004020202020204" pitchFamily="34" charset="0"/>
            </a:rPr>
            <a:t>📝 What to Include in Your Conclusion:</a:t>
          </a:r>
          <a:endParaRPr lang="en-GB" sz="1200">
            <a:latin typeface="Aptos" panose="020B0004020202020204" pitchFamily="34" charset="0"/>
          </a:endParaRPr>
        </a:p>
      </dgm:t>
    </dgm:pt>
    <dgm:pt modelId="{25ABB5EA-7641-49C4-A94D-8A4B6C2B2BCC}" type="parTrans" cxnId="{EBFE0FE6-7400-4952-B71F-079BB1E5BCED}">
      <dgm:prSet/>
      <dgm:spPr/>
      <dgm:t>
        <a:bodyPr/>
        <a:lstStyle/>
        <a:p>
          <a:pPr>
            <a:lnSpc>
              <a:spcPct val="150000"/>
            </a:lnSpc>
          </a:pPr>
          <a:endParaRPr lang="en-GB" sz="2000">
            <a:latin typeface="Aptos" panose="020B0004020202020204" pitchFamily="34" charset="0"/>
          </a:endParaRPr>
        </a:p>
      </dgm:t>
    </dgm:pt>
    <dgm:pt modelId="{25FB34AC-6756-4AAE-B6DD-F15B4CD0544E}" type="sibTrans" cxnId="{EBFE0FE6-7400-4952-B71F-079BB1E5BCED}">
      <dgm:prSet/>
      <dgm:spPr/>
      <dgm:t>
        <a:bodyPr/>
        <a:lstStyle/>
        <a:p>
          <a:pPr>
            <a:lnSpc>
              <a:spcPct val="150000"/>
            </a:lnSpc>
          </a:pPr>
          <a:endParaRPr lang="en-GB" sz="2000">
            <a:latin typeface="Aptos" panose="020B0004020202020204" pitchFamily="34" charset="0"/>
          </a:endParaRPr>
        </a:p>
      </dgm:t>
    </dgm:pt>
    <dgm:pt modelId="{E600D126-5E27-46CB-A76A-1A93D8F2FC05}">
      <dgm:prSet custT="1"/>
      <dgm:spPr/>
      <dgm:t>
        <a:bodyPr/>
        <a:lstStyle/>
        <a:p>
          <a:pPr>
            <a:lnSpc>
              <a:spcPct val="150000"/>
            </a:lnSpc>
          </a:pPr>
          <a:r>
            <a:rPr lang="en-GB" sz="1200" dirty="0">
              <a:latin typeface="Aptos" panose="020B0004020202020204" pitchFamily="34" charset="0"/>
            </a:rPr>
            <a:t>✅ Recap of the topic, rationale, aim, and objectives</a:t>
          </a:r>
          <a:br>
            <a:rPr lang="en-GB" sz="1200" dirty="0">
              <a:latin typeface="Aptos" panose="020B0004020202020204" pitchFamily="34" charset="0"/>
            </a:rPr>
          </a:br>
          <a:endParaRPr lang="en-GB" sz="1200" dirty="0">
            <a:latin typeface="Aptos" panose="020B0004020202020204" pitchFamily="34" charset="0"/>
          </a:endParaRPr>
        </a:p>
      </dgm:t>
    </dgm:pt>
    <dgm:pt modelId="{19DAC18B-F33D-460D-A319-1D6167CAC835}" type="parTrans" cxnId="{D50AEB48-F061-498E-B2C0-4714AFE08A0F}">
      <dgm:prSet/>
      <dgm:spPr/>
      <dgm:t>
        <a:bodyPr/>
        <a:lstStyle/>
        <a:p>
          <a:pPr>
            <a:lnSpc>
              <a:spcPct val="150000"/>
            </a:lnSpc>
          </a:pPr>
          <a:endParaRPr lang="en-GB" sz="2000">
            <a:latin typeface="Aptos" panose="020B0004020202020204" pitchFamily="34" charset="0"/>
          </a:endParaRPr>
        </a:p>
      </dgm:t>
    </dgm:pt>
    <dgm:pt modelId="{37A4995B-8770-42E8-B7B4-FF277E48C5C6}" type="sibTrans" cxnId="{D50AEB48-F061-498E-B2C0-4714AFE08A0F}">
      <dgm:prSet/>
      <dgm:spPr/>
      <dgm:t>
        <a:bodyPr/>
        <a:lstStyle/>
        <a:p>
          <a:pPr>
            <a:lnSpc>
              <a:spcPct val="150000"/>
            </a:lnSpc>
          </a:pPr>
          <a:endParaRPr lang="en-GB" sz="2000">
            <a:latin typeface="Aptos" panose="020B0004020202020204" pitchFamily="34" charset="0"/>
          </a:endParaRPr>
        </a:p>
      </dgm:t>
    </dgm:pt>
    <dgm:pt modelId="{4FA36FEF-EFAE-4DF4-A4DB-B7929EF6ADDB}">
      <dgm:prSet custT="1"/>
      <dgm:spPr/>
      <dgm:t>
        <a:bodyPr/>
        <a:lstStyle/>
        <a:p>
          <a:pPr>
            <a:lnSpc>
              <a:spcPct val="150000"/>
            </a:lnSpc>
          </a:pPr>
          <a:r>
            <a:rPr lang="en-GB" sz="1200" dirty="0">
              <a:latin typeface="Aptos" panose="020B0004020202020204" pitchFamily="34" charset="0"/>
            </a:rPr>
            <a:t>✅ Reminder of the research significance</a:t>
          </a:r>
          <a:br>
            <a:rPr lang="en-GB" sz="1200" dirty="0">
              <a:latin typeface="Aptos" panose="020B0004020202020204" pitchFamily="34" charset="0"/>
            </a:rPr>
          </a:br>
          <a:endParaRPr lang="en-GB" sz="1200" dirty="0">
            <a:latin typeface="Aptos" panose="020B0004020202020204" pitchFamily="34" charset="0"/>
          </a:endParaRPr>
        </a:p>
      </dgm:t>
    </dgm:pt>
    <dgm:pt modelId="{3DACE1D8-D277-40FD-89A4-E58E29773574}" type="parTrans" cxnId="{AF2EB210-DD51-43F1-BCD0-39D91A69A66F}">
      <dgm:prSet/>
      <dgm:spPr/>
      <dgm:t>
        <a:bodyPr/>
        <a:lstStyle/>
        <a:p>
          <a:pPr>
            <a:lnSpc>
              <a:spcPct val="150000"/>
            </a:lnSpc>
          </a:pPr>
          <a:endParaRPr lang="en-GB" sz="2000">
            <a:latin typeface="Aptos" panose="020B0004020202020204" pitchFamily="34" charset="0"/>
          </a:endParaRPr>
        </a:p>
      </dgm:t>
    </dgm:pt>
    <dgm:pt modelId="{A31F3DC9-CE50-4F69-9B49-279C7D5ADA53}" type="sibTrans" cxnId="{AF2EB210-DD51-43F1-BCD0-39D91A69A66F}">
      <dgm:prSet/>
      <dgm:spPr/>
      <dgm:t>
        <a:bodyPr/>
        <a:lstStyle/>
        <a:p>
          <a:pPr>
            <a:lnSpc>
              <a:spcPct val="150000"/>
            </a:lnSpc>
          </a:pPr>
          <a:endParaRPr lang="en-GB" sz="2000">
            <a:latin typeface="Aptos" panose="020B0004020202020204" pitchFamily="34" charset="0"/>
          </a:endParaRPr>
        </a:p>
      </dgm:t>
    </dgm:pt>
    <dgm:pt modelId="{1505338B-4385-43AB-ABD7-F65DC41662E7}">
      <dgm:prSet custT="1"/>
      <dgm:spPr/>
      <dgm:t>
        <a:bodyPr/>
        <a:lstStyle/>
        <a:p>
          <a:pPr>
            <a:lnSpc>
              <a:spcPct val="150000"/>
            </a:lnSpc>
          </a:pPr>
          <a:r>
            <a:rPr lang="en-GB" sz="1200" dirty="0">
              <a:latin typeface="Aptos" panose="020B0004020202020204" pitchFamily="34" charset="0"/>
            </a:rPr>
            <a:t>✅ A brief mention of what Chapter 2 will cover</a:t>
          </a:r>
          <a:br>
            <a:rPr lang="en-GB" sz="1200" dirty="0">
              <a:latin typeface="Aptos" panose="020B0004020202020204" pitchFamily="34" charset="0"/>
            </a:rPr>
          </a:br>
          <a:endParaRPr lang="en-GB" sz="1200" dirty="0">
            <a:latin typeface="Aptos" panose="020B0004020202020204" pitchFamily="34" charset="0"/>
          </a:endParaRPr>
        </a:p>
      </dgm:t>
    </dgm:pt>
    <dgm:pt modelId="{10ACDBB0-5AD8-4DAB-AB97-B18B54FEB3AE}" type="parTrans" cxnId="{36C20E9E-A3D1-4C7D-A40F-5CE294DB5D86}">
      <dgm:prSet/>
      <dgm:spPr/>
      <dgm:t>
        <a:bodyPr/>
        <a:lstStyle/>
        <a:p>
          <a:pPr>
            <a:lnSpc>
              <a:spcPct val="150000"/>
            </a:lnSpc>
          </a:pPr>
          <a:endParaRPr lang="en-GB" sz="2000">
            <a:latin typeface="Aptos" panose="020B0004020202020204" pitchFamily="34" charset="0"/>
          </a:endParaRPr>
        </a:p>
      </dgm:t>
    </dgm:pt>
    <dgm:pt modelId="{2872D957-98C5-4640-BCD5-3AFD665BF8FE}" type="sibTrans" cxnId="{36C20E9E-A3D1-4C7D-A40F-5CE294DB5D86}">
      <dgm:prSet/>
      <dgm:spPr/>
      <dgm:t>
        <a:bodyPr/>
        <a:lstStyle/>
        <a:p>
          <a:pPr>
            <a:lnSpc>
              <a:spcPct val="150000"/>
            </a:lnSpc>
          </a:pPr>
          <a:endParaRPr lang="en-GB" sz="2000">
            <a:latin typeface="Aptos" panose="020B0004020202020204" pitchFamily="34" charset="0"/>
          </a:endParaRPr>
        </a:p>
      </dgm:t>
    </dgm:pt>
    <dgm:pt modelId="{9364BC3E-BF2E-4CCA-BCFC-ACED1D2A31E2}">
      <dgm:prSet custT="1"/>
      <dgm:spPr/>
      <dgm:t>
        <a:bodyPr/>
        <a:lstStyle/>
        <a:p>
          <a:pPr>
            <a:lnSpc>
              <a:spcPct val="150000"/>
            </a:lnSpc>
          </a:pPr>
          <a:r>
            <a:rPr lang="en-GB" sz="1200">
              <a:latin typeface="Aptos" panose="020B0004020202020204" pitchFamily="34" charset="0"/>
            </a:rPr>
            <a:t>✅ </a:t>
          </a:r>
          <a:r>
            <a:rPr lang="en-GB" sz="1200" dirty="0">
              <a:latin typeface="Aptos" panose="020B0004020202020204" pitchFamily="34" charset="0"/>
            </a:rPr>
            <a:t>No new information—just a concise summary and transition</a:t>
          </a:r>
        </a:p>
      </dgm:t>
    </dgm:pt>
    <dgm:pt modelId="{104511A0-F062-405C-B535-638CDF8B20CF}" type="parTrans" cxnId="{64F9D30D-53C5-4432-AED5-CE3C5397FE25}">
      <dgm:prSet/>
      <dgm:spPr/>
      <dgm:t>
        <a:bodyPr/>
        <a:lstStyle/>
        <a:p>
          <a:pPr>
            <a:lnSpc>
              <a:spcPct val="150000"/>
            </a:lnSpc>
          </a:pPr>
          <a:endParaRPr lang="en-GB" sz="2000">
            <a:latin typeface="Aptos" panose="020B0004020202020204" pitchFamily="34" charset="0"/>
          </a:endParaRPr>
        </a:p>
      </dgm:t>
    </dgm:pt>
    <dgm:pt modelId="{4EDD9F57-98B6-414A-B914-1884CBC53500}" type="sibTrans" cxnId="{64F9D30D-53C5-4432-AED5-CE3C5397FE25}">
      <dgm:prSet/>
      <dgm:spPr/>
      <dgm:t>
        <a:bodyPr/>
        <a:lstStyle/>
        <a:p>
          <a:pPr>
            <a:lnSpc>
              <a:spcPct val="150000"/>
            </a:lnSpc>
          </a:pPr>
          <a:endParaRPr lang="en-GB" sz="2000">
            <a:latin typeface="Aptos" panose="020B0004020202020204" pitchFamily="34" charset="0"/>
          </a:endParaRPr>
        </a:p>
      </dgm:t>
    </dgm:pt>
    <dgm:pt modelId="{1F9E2B2F-129C-4FC7-98BA-05198DBDE719}" type="pres">
      <dgm:prSet presAssocID="{118F6EFD-5FC3-4D39-B4EA-0BCBCF775149}" presName="Name0" presStyleCnt="0">
        <dgm:presLayoutVars>
          <dgm:dir/>
          <dgm:resizeHandles val="exact"/>
        </dgm:presLayoutVars>
      </dgm:prSet>
      <dgm:spPr/>
    </dgm:pt>
    <dgm:pt modelId="{1AD725E9-F4F8-4530-ABD6-922A928B853C}" type="pres">
      <dgm:prSet presAssocID="{118F6EFD-5FC3-4D39-B4EA-0BCBCF775149}" presName="bkgdShp" presStyleLbl="alignAccFollowNode1" presStyleIdx="0" presStyleCnt="1"/>
      <dgm:spPr/>
    </dgm:pt>
    <dgm:pt modelId="{3AC88B92-8CDC-4767-92F7-846A3C1807C7}" type="pres">
      <dgm:prSet presAssocID="{118F6EFD-5FC3-4D39-B4EA-0BCBCF775149}" presName="linComp" presStyleCnt="0"/>
      <dgm:spPr/>
    </dgm:pt>
    <dgm:pt modelId="{8D2C9E08-8A69-43C1-87AF-96BB0E762829}" type="pres">
      <dgm:prSet presAssocID="{045A4E3B-03E1-4CD0-BE25-2CFD11B03B2E}" presName="compNode" presStyleCnt="0"/>
      <dgm:spPr/>
    </dgm:pt>
    <dgm:pt modelId="{2FA30D9A-EC2B-4B98-B5A6-33035AA0540D}" type="pres">
      <dgm:prSet presAssocID="{045A4E3B-03E1-4CD0-BE25-2CFD11B03B2E}" presName="node" presStyleLbl="node1" presStyleIdx="0" presStyleCnt="5">
        <dgm:presLayoutVars>
          <dgm:bulletEnabled val="1"/>
        </dgm:presLayoutVars>
      </dgm:prSet>
      <dgm:spPr/>
    </dgm:pt>
    <dgm:pt modelId="{FEF2A5F3-463B-4EF0-8C7B-131915CE11D5}" type="pres">
      <dgm:prSet presAssocID="{045A4E3B-03E1-4CD0-BE25-2CFD11B03B2E}" presName="invisiNode" presStyleLbl="node1" presStyleIdx="0" presStyleCnt="5"/>
      <dgm:spPr/>
    </dgm:pt>
    <dgm:pt modelId="{F48BC05A-6A5F-4101-ACC6-A27FE517C8B5}" type="pres">
      <dgm:prSet presAssocID="{045A4E3B-03E1-4CD0-BE25-2CFD11B03B2E}" presName="imagNode" presStyleLbl="fgImgPlace1" presStyleIdx="0" presStyleCnt="5" custScaleX="100000" custScaleY="100000"/>
      <dgm:spPr>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28687" r="28687"/>
          </a:stretch>
        </a:blipFill>
      </dgm:spPr>
      <dgm:extLst>
        <a:ext uri="{E40237B7-FDA0-4F09-8148-C483321AD2D9}">
          <dgm14:cNvPr xmlns:dgm14="http://schemas.microsoft.com/office/drawing/2010/diagram" id="0" name="" descr="Thought bubble with solid fill"/>
        </a:ext>
      </dgm:extLst>
    </dgm:pt>
    <dgm:pt modelId="{F57F3A72-AE97-4443-B020-507F134D712E}" type="pres">
      <dgm:prSet presAssocID="{25FB34AC-6756-4AAE-B6DD-F15B4CD0544E}" presName="sibTrans" presStyleLbl="sibTrans2D1" presStyleIdx="0" presStyleCnt="0"/>
      <dgm:spPr/>
    </dgm:pt>
    <dgm:pt modelId="{135FB888-2DB6-4C6E-92E6-D3B5E16D8CA4}" type="pres">
      <dgm:prSet presAssocID="{E600D126-5E27-46CB-A76A-1A93D8F2FC05}" presName="compNode" presStyleCnt="0"/>
      <dgm:spPr/>
    </dgm:pt>
    <dgm:pt modelId="{0C97AB0B-FB69-4D3D-A554-BC2B23D49184}" type="pres">
      <dgm:prSet presAssocID="{E600D126-5E27-46CB-A76A-1A93D8F2FC05}" presName="node" presStyleLbl="node1" presStyleIdx="1" presStyleCnt="5">
        <dgm:presLayoutVars>
          <dgm:bulletEnabled val="1"/>
        </dgm:presLayoutVars>
      </dgm:prSet>
      <dgm:spPr/>
    </dgm:pt>
    <dgm:pt modelId="{FD62CE7D-A154-40A1-802B-C6A2956D91CB}" type="pres">
      <dgm:prSet presAssocID="{E600D126-5E27-46CB-A76A-1A93D8F2FC05}" presName="invisiNode" presStyleLbl="node1" presStyleIdx="1" presStyleCnt="5"/>
      <dgm:spPr/>
    </dgm:pt>
    <dgm:pt modelId="{97399874-8488-4250-9D06-10477DA4ABC8}" type="pres">
      <dgm:prSet presAssocID="{E600D126-5E27-46CB-A76A-1A93D8F2FC05}" presName="imagNode" presStyleLbl="fgImgPlace1" presStyleIdx="1" presStyleCnt="5"/>
      <dgm:spPr>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l="28687" r="28687"/>
          </a:stretch>
        </a:blipFill>
      </dgm:spPr>
      <dgm:extLst>
        <a:ext uri="{E40237B7-FDA0-4F09-8148-C483321AD2D9}">
          <dgm14:cNvPr xmlns:dgm14="http://schemas.microsoft.com/office/drawing/2010/diagram" id="0" name="" descr="Customer review with solid fill"/>
        </a:ext>
      </dgm:extLst>
    </dgm:pt>
    <dgm:pt modelId="{B93B47A3-50A3-4576-98CF-663D7F650EE0}" type="pres">
      <dgm:prSet presAssocID="{37A4995B-8770-42E8-B7B4-FF277E48C5C6}" presName="sibTrans" presStyleLbl="sibTrans2D1" presStyleIdx="0" presStyleCnt="0"/>
      <dgm:spPr/>
    </dgm:pt>
    <dgm:pt modelId="{76C63B93-5FC8-44EC-B6BA-F551BEC37D97}" type="pres">
      <dgm:prSet presAssocID="{4FA36FEF-EFAE-4DF4-A4DB-B7929EF6ADDB}" presName="compNode" presStyleCnt="0"/>
      <dgm:spPr/>
    </dgm:pt>
    <dgm:pt modelId="{7CAF4BE6-974D-4B6D-849E-869481F55E60}" type="pres">
      <dgm:prSet presAssocID="{4FA36FEF-EFAE-4DF4-A4DB-B7929EF6ADDB}" presName="node" presStyleLbl="node1" presStyleIdx="2" presStyleCnt="5">
        <dgm:presLayoutVars>
          <dgm:bulletEnabled val="1"/>
        </dgm:presLayoutVars>
      </dgm:prSet>
      <dgm:spPr/>
    </dgm:pt>
    <dgm:pt modelId="{8AC8D711-56C5-428C-B297-CBBB9E738BDA}" type="pres">
      <dgm:prSet presAssocID="{4FA36FEF-EFAE-4DF4-A4DB-B7929EF6ADDB}" presName="invisiNode" presStyleLbl="node1" presStyleIdx="2" presStyleCnt="5"/>
      <dgm:spPr/>
    </dgm:pt>
    <dgm:pt modelId="{8B7E9091-5976-422E-BA18-916FF43B34AE}" type="pres">
      <dgm:prSet presAssocID="{4FA36FEF-EFAE-4DF4-A4DB-B7929EF6ADDB}" presName="imagNode" presStyleLbl="fgImgPlace1" presStyleIdx="2" presStyleCnt="5"/>
      <dgm:spPr>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28687" r="28687"/>
          </a:stretch>
        </a:blipFill>
      </dgm:spPr>
      <dgm:extLst>
        <a:ext uri="{E40237B7-FDA0-4F09-8148-C483321AD2D9}">
          <dgm14:cNvPr xmlns:dgm14="http://schemas.microsoft.com/office/drawing/2010/diagram" id="0" name="" descr="Books with solid fill"/>
        </a:ext>
      </dgm:extLst>
    </dgm:pt>
    <dgm:pt modelId="{011C60A7-5CEA-4E90-8B20-BEB5B105F35F}" type="pres">
      <dgm:prSet presAssocID="{A31F3DC9-CE50-4F69-9B49-279C7D5ADA53}" presName="sibTrans" presStyleLbl="sibTrans2D1" presStyleIdx="0" presStyleCnt="0"/>
      <dgm:spPr/>
    </dgm:pt>
    <dgm:pt modelId="{E949B06F-F4F8-4F9F-AFFD-18CB3E85947D}" type="pres">
      <dgm:prSet presAssocID="{1505338B-4385-43AB-ABD7-F65DC41662E7}" presName="compNode" presStyleCnt="0"/>
      <dgm:spPr/>
    </dgm:pt>
    <dgm:pt modelId="{41AE5474-9F70-4D12-84EA-5259FF5A3B3F}" type="pres">
      <dgm:prSet presAssocID="{1505338B-4385-43AB-ABD7-F65DC41662E7}" presName="node" presStyleLbl="node1" presStyleIdx="3" presStyleCnt="5">
        <dgm:presLayoutVars>
          <dgm:bulletEnabled val="1"/>
        </dgm:presLayoutVars>
      </dgm:prSet>
      <dgm:spPr/>
    </dgm:pt>
    <dgm:pt modelId="{78CBCDED-7EEF-4D8F-A1D5-DA1315265D55}" type="pres">
      <dgm:prSet presAssocID="{1505338B-4385-43AB-ABD7-F65DC41662E7}" presName="invisiNode" presStyleLbl="node1" presStyleIdx="3" presStyleCnt="5"/>
      <dgm:spPr/>
    </dgm:pt>
    <dgm:pt modelId="{441AD357-855A-470B-8848-B59D0D6F5FBE}" type="pres">
      <dgm:prSet presAssocID="{1505338B-4385-43AB-ABD7-F65DC41662E7}" presName="imagNode" presStyleLbl="fgImgPlace1" presStyleIdx="3" presStyleCnt="5"/>
      <dgm:spPr>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28687" r="28687"/>
          </a:stretch>
        </a:blipFill>
      </dgm:spPr>
      <dgm:extLst>
        <a:ext uri="{E40237B7-FDA0-4F09-8148-C483321AD2D9}">
          <dgm14:cNvPr xmlns:dgm14="http://schemas.microsoft.com/office/drawing/2010/diagram" id="0" name="" descr="Back with solid fill"/>
        </a:ext>
      </dgm:extLst>
    </dgm:pt>
    <dgm:pt modelId="{18D4F769-C762-4CAE-80AC-133FD3AF3E21}" type="pres">
      <dgm:prSet presAssocID="{2872D957-98C5-4640-BCD5-3AFD665BF8FE}" presName="sibTrans" presStyleLbl="sibTrans2D1" presStyleIdx="0" presStyleCnt="0"/>
      <dgm:spPr/>
    </dgm:pt>
    <dgm:pt modelId="{5B901BDB-EED4-468B-B529-2D21A6FD883D}" type="pres">
      <dgm:prSet presAssocID="{9364BC3E-BF2E-4CCA-BCFC-ACED1D2A31E2}" presName="compNode" presStyleCnt="0"/>
      <dgm:spPr/>
    </dgm:pt>
    <dgm:pt modelId="{308F34A4-9E07-4C76-93C5-A8531DBA7FF5}" type="pres">
      <dgm:prSet presAssocID="{9364BC3E-BF2E-4CCA-BCFC-ACED1D2A31E2}" presName="node" presStyleLbl="node1" presStyleIdx="4" presStyleCnt="5">
        <dgm:presLayoutVars>
          <dgm:bulletEnabled val="1"/>
        </dgm:presLayoutVars>
      </dgm:prSet>
      <dgm:spPr/>
    </dgm:pt>
    <dgm:pt modelId="{3244918C-00BB-44B6-983E-7B5FA34D35ED}" type="pres">
      <dgm:prSet presAssocID="{9364BC3E-BF2E-4CCA-BCFC-ACED1D2A31E2}" presName="invisiNode" presStyleLbl="node1" presStyleIdx="4" presStyleCnt="5"/>
      <dgm:spPr/>
    </dgm:pt>
    <dgm:pt modelId="{99E3634A-2919-4AAB-BDA3-C9A70407B2DB}" type="pres">
      <dgm:prSet presAssocID="{9364BC3E-BF2E-4CCA-BCFC-ACED1D2A31E2}" presName="imagNode" presStyleLbl="fgImgPlace1" presStyleIdx="4" presStyleCnt="5"/>
      <dgm:spPr>
        <a:blipFill dpi="0" rotWithShape="1">
          <a:blip xmlns:r="http://schemas.openxmlformats.org/officeDocument/2006/relationships" r:embed="rId9">
            <a:extLst>
              <a:ext uri="{96DAC541-7B7A-43D3-8B79-37D633B846F1}">
                <asvg:svgBlip xmlns:asvg="http://schemas.microsoft.com/office/drawing/2016/SVG/main" r:embed="rId10"/>
              </a:ext>
            </a:extLst>
          </a:blip>
          <a:srcRect/>
          <a:stretch>
            <a:fillRect l="28687" r="28687"/>
          </a:stretch>
        </a:blipFill>
      </dgm:spPr>
      <dgm:extLst>
        <a:ext uri="{E40237B7-FDA0-4F09-8148-C483321AD2D9}">
          <dgm14:cNvPr xmlns:dgm14="http://schemas.microsoft.com/office/drawing/2010/diagram" id="0" name="" descr="Close with solid fill"/>
        </a:ext>
      </dgm:extLst>
    </dgm:pt>
  </dgm:ptLst>
  <dgm:cxnLst>
    <dgm:cxn modelId="{64F9D30D-53C5-4432-AED5-CE3C5397FE25}" srcId="{118F6EFD-5FC3-4D39-B4EA-0BCBCF775149}" destId="{9364BC3E-BF2E-4CCA-BCFC-ACED1D2A31E2}" srcOrd="4" destOrd="0" parTransId="{104511A0-F062-405C-B535-638CDF8B20CF}" sibTransId="{4EDD9F57-98B6-414A-B914-1884CBC53500}"/>
    <dgm:cxn modelId="{AF2EB210-DD51-43F1-BCD0-39D91A69A66F}" srcId="{118F6EFD-5FC3-4D39-B4EA-0BCBCF775149}" destId="{4FA36FEF-EFAE-4DF4-A4DB-B7929EF6ADDB}" srcOrd="2" destOrd="0" parTransId="{3DACE1D8-D277-40FD-89A4-E58E29773574}" sibTransId="{A31F3DC9-CE50-4F69-9B49-279C7D5ADA53}"/>
    <dgm:cxn modelId="{317F0F2D-C470-4B85-8EE0-714A43DF5B95}" type="presOf" srcId="{4FA36FEF-EFAE-4DF4-A4DB-B7929EF6ADDB}" destId="{7CAF4BE6-974D-4B6D-849E-869481F55E60}" srcOrd="0" destOrd="0" presId="urn:microsoft.com/office/officeart/2005/8/layout/pList2"/>
    <dgm:cxn modelId="{C7758A38-74C7-4156-A433-0386DB3A549B}" type="presOf" srcId="{25FB34AC-6756-4AAE-B6DD-F15B4CD0544E}" destId="{F57F3A72-AE97-4443-B020-507F134D712E}" srcOrd="0" destOrd="0" presId="urn:microsoft.com/office/officeart/2005/8/layout/pList2"/>
    <dgm:cxn modelId="{D50AEB48-F061-498E-B2C0-4714AFE08A0F}" srcId="{118F6EFD-5FC3-4D39-B4EA-0BCBCF775149}" destId="{E600D126-5E27-46CB-A76A-1A93D8F2FC05}" srcOrd="1" destOrd="0" parTransId="{19DAC18B-F33D-460D-A319-1D6167CAC835}" sibTransId="{37A4995B-8770-42E8-B7B4-FF277E48C5C6}"/>
    <dgm:cxn modelId="{AF2D786F-6A9B-428F-8977-D97C9256F7D5}" type="presOf" srcId="{2872D957-98C5-4640-BCD5-3AFD665BF8FE}" destId="{18D4F769-C762-4CAE-80AC-133FD3AF3E21}" srcOrd="0" destOrd="0" presId="urn:microsoft.com/office/officeart/2005/8/layout/pList2"/>
    <dgm:cxn modelId="{A99B9851-3996-4DAB-B602-70BE611A9DE1}" type="presOf" srcId="{9364BC3E-BF2E-4CCA-BCFC-ACED1D2A31E2}" destId="{308F34A4-9E07-4C76-93C5-A8531DBA7FF5}" srcOrd="0" destOrd="0" presId="urn:microsoft.com/office/officeart/2005/8/layout/pList2"/>
    <dgm:cxn modelId="{F16F4F54-A50E-40A4-97B0-26D2E93E7C66}" type="presOf" srcId="{118F6EFD-5FC3-4D39-B4EA-0BCBCF775149}" destId="{1F9E2B2F-129C-4FC7-98BA-05198DBDE719}" srcOrd="0" destOrd="0" presId="urn:microsoft.com/office/officeart/2005/8/layout/pList2"/>
    <dgm:cxn modelId="{6B9C798E-C592-4ED1-B9FE-0B0019D7A702}" type="presOf" srcId="{E600D126-5E27-46CB-A76A-1A93D8F2FC05}" destId="{0C97AB0B-FB69-4D3D-A554-BC2B23D49184}" srcOrd="0" destOrd="0" presId="urn:microsoft.com/office/officeart/2005/8/layout/pList2"/>
    <dgm:cxn modelId="{C7E49A98-D4D4-4FEA-8F0C-7AC8E50AC9D2}" type="presOf" srcId="{37A4995B-8770-42E8-B7B4-FF277E48C5C6}" destId="{B93B47A3-50A3-4576-98CF-663D7F650EE0}" srcOrd="0" destOrd="0" presId="urn:microsoft.com/office/officeart/2005/8/layout/pList2"/>
    <dgm:cxn modelId="{36C20E9E-A3D1-4C7D-A40F-5CE294DB5D86}" srcId="{118F6EFD-5FC3-4D39-B4EA-0BCBCF775149}" destId="{1505338B-4385-43AB-ABD7-F65DC41662E7}" srcOrd="3" destOrd="0" parTransId="{10ACDBB0-5AD8-4DAB-AB97-B18B54FEB3AE}" sibTransId="{2872D957-98C5-4640-BCD5-3AFD665BF8FE}"/>
    <dgm:cxn modelId="{BD7F4CAB-0C4B-4D83-B71F-6E23A607C773}" type="presOf" srcId="{045A4E3B-03E1-4CD0-BE25-2CFD11B03B2E}" destId="{2FA30D9A-EC2B-4B98-B5A6-33035AA0540D}" srcOrd="0" destOrd="0" presId="urn:microsoft.com/office/officeart/2005/8/layout/pList2"/>
    <dgm:cxn modelId="{66CC91DE-633C-4E8A-AB37-16B51693D434}" type="presOf" srcId="{1505338B-4385-43AB-ABD7-F65DC41662E7}" destId="{41AE5474-9F70-4D12-84EA-5259FF5A3B3F}" srcOrd="0" destOrd="0" presId="urn:microsoft.com/office/officeart/2005/8/layout/pList2"/>
    <dgm:cxn modelId="{EBFE0FE6-7400-4952-B71F-079BB1E5BCED}" srcId="{118F6EFD-5FC3-4D39-B4EA-0BCBCF775149}" destId="{045A4E3B-03E1-4CD0-BE25-2CFD11B03B2E}" srcOrd="0" destOrd="0" parTransId="{25ABB5EA-7641-49C4-A94D-8A4B6C2B2BCC}" sibTransId="{25FB34AC-6756-4AAE-B6DD-F15B4CD0544E}"/>
    <dgm:cxn modelId="{23CC87FF-4216-4D5E-A835-7713F7BC6CB5}" type="presOf" srcId="{A31F3DC9-CE50-4F69-9B49-279C7D5ADA53}" destId="{011C60A7-5CEA-4E90-8B20-BEB5B105F35F}" srcOrd="0" destOrd="0" presId="urn:microsoft.com/office/officeart/2005/8/layout/pList2"/>
    <dgm:cxn modelId="{6AB7EE47-B046-4CC6-8E53-4F3B2E9F4E8A}" type="presParOf" srcId="{1F9E2B2F-129C-4FC7-98BA-05198DBDE719}" destId="{1AD725E9-F4F8-4530-ABD6-922A928B853C}" srcOrd="0" destOrd="0" presId="urn:microsoft.com/office/officeart/2005/8/layout/pList2"/>
    <dgm:cxn modelId="{B9A14F1F-DA20-42AE-8CFC-0925EF3CBE2A}" type="presParOf" srcId="{1F9E2B2F-129C-4FC7-98BA-05198DBDE719}" destId="{3AC88B92-8CDC-4767-92F7-846A3C1807C7}" srcOrd="1" destOrd="0" presId="urn:microsoft.com/office/officeart/2005/8/layout/pList2"/>
    <dgm:cxn modelId="{AAB8DFDE-5649-4C2C-8D0E-B910FFB85541}" type="presParOf" srcId="{3AC88B92-8CDC-4767-92F7-846A3C1807C7}" destId="{8D2C9E08-8A69-43C1-87AF-96BB0E762829}" srcOrd="0" destOrd="0" presId="urn:microsoft.com/office/officeart/2005/8/layout/pList2"/>
    <dgm:cxn modelId="{0750CC79-625A-4EFA-AA81-C1FB3015B05A}" type="presParOf" srcId="{8D2C9E08-8A69-43C1-87AF-96BB0E762829}" destId="{2FA30D9A-EC2B-4B98-B5A6-33035AA0540D}" srcOrd="0" destOrd="0" presId="urn:microsoft.com/office/officeart/2005/8/layout/pList2"/>
    <dgm:cxn modelId="{17F2DEAF-4BE5-4DA9-8B69-F3EB3BEDDA49}" type="presParOf" srcId="{8D2C9E08-8A69-43C1-87AF-96BB0E762829}" destId="{FEF2A5F3-463B-4EF0-8C7B-131915CE11D5}" srcOrd="1" destOrd="0" presId="urn:microsoft.com/office/officeart/2005/8/layout/pList2"/>
    <dgm:cxn modelId="{5E063C62-4D49-4E1A-93B7-0774B1F592C6}" type="presParOf" srcId="{8D2C9E08-8A69-43C1-87AF-96BB0E762829}" destId="{F48BC05A-6A5F-4101-ACC6-A27FE517C8B5}" srcOrd="2" destOrd="0" presId="urn:microsoft.com/office/officeart/2005/8/layout/pList2"/>
    <dgm:cxn modelId="{03A6DE02-924B-41D1-811B-2D27A63170E7}" type="presParOf" srcId="{3AC88B92-8CDC-4767-92F7-846A3C1807C7}" destId="{F57F3A72-AE97-4443-B020-507F134D712E}" srcOrd="1" destOrd="0" presId="urn:microsoft.com/office/officeart/2005/8/layout/pList2"/>
    <dgm:cxn modelId="{DA73EA60-23C8-45E6-8389-7432515DB048}" type="presParOf" srcId="{3AC88B92-8CDC-4767-92F7-846A3C1807C7}" destId="{135FB888-2DB6-4C6E-92E6-D3B5E16D8CA4}" srcOrd="2" destOrd="0" presId="urn:microsoft.com/office/officeart/2005/8/layout/pList2"/>
    <dgm:cxn modelId="{8966243A-0F86-496F-B7B4-C5CC49AC5458}" type="presParOf" srcId="{135FB888-2DB6-4C6E-92E6-D3B5E16D8CA4}" destId="{0C97AB0B-FB69-4D3D-A554-BC2B23D49184}" srcOrd="0" destOrd="0" presId="urn:microsoft.com/office/officeart/2005/8/layout/pList2"/>
    <dgm:cxn modelId="{681756C5-135A-4422-8682-87688743D97B}" type="presParOf" srcId="{135FB888-2DB6-4C6E-92E6-D3B5E16D8CA4}" destId="{FD62CE7D-A154-40A1-802B-C6A2956D91CB}" srcOrd="1" destOrd="0" presId="urn:microsoft.com/office/officeart/2005/8/layout/pList2"/>
    <dgm:cxn modelId="{02396D4B-5222-4265-9CCF-FFF7B7A7A1F8}" type="presParOf" srcId="{135FB888-2DB6-4C6E-92E6-D3B5E16D8CA4}" destId="{97399874-8488-4250-9D06-10477DA4ABC8}" srcOrd="2" destOrd="0" presId="urn:microsoft.com/office/officeart/2005/8/layout/pList2"/>
    <dgm:cxn modelId="{B4CA5328-224F-4BE8-B3D7-E59B4BCBBF70}" type="presParOf" srcId="{3AC88B92-8CDC-4767-92F7-846A3C1807C7}" destId="{B93B47A3-50A3-4576-98CF-663D7F650EE0}" srcOrd="3" destOrd="0" presId="urn:microsoft.com/office/officeart/2005/8/layout/pList2"/>
    <dgm:cxn modelId="{218B05DA-93C2-4DD9-9604-A37A97428F23}" type="presParOf" srcId="{3AC88B92-8CDC-4767-92F7-846A3C1807C7}" destId="{76C63B93-5FC8-44EC-B6BA-F551BEC37D97}" srcOrd="4" destOrd="0" presId="urn:microsoft.com/office/officeart/2005/8/layout/pList2"/>
    <dgm:cxn modelId="{05EC393C-FC79-4E59-9E36-5D5538DCE481}" type="presParOf" srcId="{76C63B93-5FC8-44EC-B6BA-F551BEC37D97}" destId="{7CAF4BE6-974D-4B6D-849E-869481F55E60}" srcOrd="0" destOrd="0" presId="urn:microsoft.com/office/officeart/2005/8/layout/pList2"/>
    <dgm:cxn modelId="{B2C3789E-F7AD-452A-9620-DB15391C9881}" type="presParOf" srcId="{76C63B93-5FC8-44EC-B6BA-F551BEC37D97}" destId="{8AC8D711-56C5-428C-B297-CBBB9E738BDA}" srcOrd="1" destOrd="0" presId="urn:microsoft.com/office/officeart/2005/8/layout/pList2"/>
    <dgm:cxn modelId="{768079A8-0CC0-4607-A737-550A8C3C540A}" type="presParOf" srcId="{76C63B93-5FC8-44EC-B6BA-F551BEC37D97}" destId="{8B7E9091-5976-422E-BA18-916FF43B34AE}" srcOrd="2" destOrd="0" presId="urn:microsoft.com/office/officeart/2005/8/layout/pList2"/>
    <dgm:cxn modelId="{872290E9-58E8-45A2-BEE5-5FD437517E5D}" type="presParOf" srcId="{3AC88B92-8CDC-4767-92F7-846A3C1807C7}" destId="{011C60A7-5CEA-4E90-8B20-BEB5B105F35F}" srcOrd="5" destOrd="0" presId="urn:microsoft.com/office/officeart/2005/8/layout/pList2"/>
    <dgm:cxn modelId="{BCEE58F2-62B6-4CE9-887F-88D85D34A260}" type="presParOf" srcId="{3AC88B92-8CDC-4767-92F7-846A3C1807C7}" destId="{E949B06F-F4F8-4F9F-AFFD-18CB3E85947D}" srcOrd="6" destOrd="0" presId="urn:microsoft.com/office/officeart/2005/8/layout/pList2"/>
    <dgm:cxn modelId="{94A67F05-1D94-42AC-AFBC-1C45056AC269}" type="presParOf" srcId="{E949B06F-F4F8-4F9F-AFFD-18CB3E85947D}" destId="{41AE5474-9F70-4D12-84EA-5259FF5A3B3F}" srcOrd="0" destOrd="0" presId="urn:microsoft.com/office/officeart/2005/8/layout/pList2"/>
    <dgm:cxn modelId="{0C218F3A-20B6-41B8-9155-EDC8DD6FE04D}" type="presParOf" srcId="{E949B06F-F4F8-4F9F-AFFD-18CB3E85947D}" destId="{78CBCDED-7EEF-4D8F-A1D5-DA1315265D55}" srcOrd="1" destOrd="0" presId="urn:microsoft.com/office/officeart/2005/8/layout/pList2"/>
    <dgm:cxn modelId="{71B17954-7DCA-46B4-B3AD-74F61A52826A}" type="presParOf" srcId="{E949B06F-F4F8-4F9F-AFFD-18CB3E85947D}" destId="{441AD357-855A-470B-8848-B59D0D6F5FBE}" srcOrd="2" destOrd="0" presId="urn:microsoft.com/office/officeart/2005/8/layout/pList2"/>
    <dgm:cxn modelId="{0114200B-6503-4BD4-8C2C-944FDBAC90DB}" type="presParOf" srcId="{3AC88B92-8CDC-4767-92F7-846A3C1807C7}" destId="{18D4F769-C762-4CAE-80AC-133FD3AF3E21}" srcOrd="7" destOrd="0" presId="urn:microsoft.com/office/officeart/2005/8/layout/pList2"/>
    <dgm:cxn modelId="{E5CFFD2C-1CDF-481F-B22A-A3989AB93B18}" type="presParOf" srcId="{3AC88B92-8CDC-4767-92F7-846A3C1807C7}" destId="{5B901BDB-EED4-468B-B529-2D21A6FD883D}" srcOrd="8" destOrd="0" presId="urn:microsoft.com/office/officeart/2005/8/layout/pList2"/>
    <dgm:cxn modelId="{337FF055-9757-40A4-A530-CD391984A550}" type="presParOf" srcId="{5B901BDB-EED4-468B-B529-2D21A6FD883D}" destId="{308F34A4-9E07-4C76-93C5-A8531DBA7FF5}" srcOrd="0" destOrd="0" presId="urn:microsoft.com/office/officeart/2005/8/layout/pList2"/>
    <dgm:cxn modelId="{6DCEFADD-D13C-4956-8779-37625E01DA08}" type="presParOf" srcId="{5B901BDB-EED4-468B-B529-2D21A6FD883D}" destId="{3244918C-00BB-44B6-983E-7B5FA34D35ED}" srcOrd="1" destOrd="0" presId="urn:microsoft.com/office/officeart/2005/8/layout/pList2"/>
    <dgm:cxn modelId="{E4C3030B-37BE-483F-9819-7EB8DD5C3555}" type="presParOf" srcId="{5B901BDB-EED4-468B-B529-2D21A6FD883D}" destId="{99E3634A-2919-4AAB-BDA3-C9A70407B2DB}"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141613"/>
          <a:ext cx="11858002" cy="1522151"/>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C237C6-16D3-43C7-952B-27502E4896DF}">
      <dsp:nvSpPr>
        <dsp:cNvPr id="0" name=""/>
        <dsp:cNvSpPr/>
      </dsp:nvSpPr>
      <dsp:spPr>
        <a:xfrm>
          <a:off x="911" y="0"/>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What is a Dissertation?</a:t>
          </a:r>
        </a:p>
      </dsp:txBody>
      <dsp:txXfrm>
        <a:off x="911" y="0"/>
        <a:ext cx="1461695" cy="1522151"/>
      </dsp:txXfrm>
    </dsp:sp>
    <dsp:sp modelId="{503EC062-1B47-4B65-B27D-2955E8B4FDF0}">
      <dsp:nvSpPr>
        <dsp:cNvPr id="0" name=""/>
        <dsp:cNvSpPr/>
      </dsp:nvSpPr>
      <dsp:spPr>
        <a:xfrm>
          <a:off x="541490"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3D5AA-6742-462E-BA91-7707C5867B36}">
      <dsp:nvSpPr>
        <dsp:cNvPr id="0" name=""/>
        <dsp:cNvSpPr/>
      </dsp:nvSpPr>
      <dsp:spPr>
        <a:xfrm>
          <a:off x="1535692" y="2283226"/>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Chapter 1 Introduction </a:t>
          </a:r>
        </a:p>
      </dsp:txBody>
      <dsp:txXfrm>
        <a:off x="1535692" y="2283226"/>
        <a:ext cx="1461695" cy="1522151"/>
      </dsp:txXfrm>
    </dsp:sp>
    <dsp:sp modelId="{729D2402-8862-4CC1-B7E8-492679F447BA}">
      <dsp:nvSpPr>
        <dsp:cNvPr id="0" name=""/>
        <dsp:cNvSpPr/>
      </dsp:nvSpPr>
      <dsp:spPr>
        <a:xfrm>
          <a:off x="2076271"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B5D92E-7F91-433A-B0A8-442415A46DCC}">
      <dsp:nvSpPr>
        <dsp:cNvPr id="0" name=""/>
        <dsp:cNvSpPr/>
      </dsp:nvSpPr>
      <dsp:spPr>
        <a:xfrm>
          <a:off x="3070472" y="0"/>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 Definitions </a:t>
          </a:r>
        </a:p>
      </dsp:txBody>
      <dsp:txXfrm>
        <a:off x="3070472" y="0"/>
        <a:ext cx="1461695" cy="1522151"/>
      </dsp:txXfrm>
    </dsp:sp>
    <dsp:sp modelId="{4D01EB0A-8DC7-4FA4-BEEB-E35023D02A5E}">
      <dsp:nvSpPr>
        <dsp:cNvPr id="0" name=""/>
        <dsp:cNvSpPr/>
      </dsp:nvSpPr>
      <dsp:spPr>
        <a:xfrm>
          <a:off x="3611051"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177897-27DE-47E0-B9FD-4973203D82A9}">
      <dsp:nvSpPr>
        <dsp:cNvPr id="0" name=""/>
        <dsp:cNvSpPr/>
      </dsp:nvSpPr>
      <dsp:spPr>
        <a:xfrm>
          <a:off x="4605253" y="2283226"/>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Background &amp; Current Context  </a:t>
          </a:r>
        </a:p>
      </dsp:txBody>
      <dsp:txXfrm>
        <a:off x="4605253" y="2283226"/>
        <a:ext cx="1461695" cy="1522151"/>
      </dsp:txXfrm>
    </dsp:sp>
    <dsp:sp modelId="{CC19F6DA-5362-425B-B848-E531928FF656}">
      <dsp:nvSpPr>
        <dsp:cNvPr id="0" name=""/>
        <dsp:cNvSpPr/>
      </dsp:nvSpPr>
      <dsp:spPr>
        <a:xfrm>
          <a:off x="5145832"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3B2C6-0EFE-4EA1-9DD7-390097A04300}">
      <dsp:nvSpPr>
        <dsp:cNvPr id="0" name=""/>
        <dsp:cNvSpPr/>
      </dsp:nvSpPr>
      <dsp:spPr>
        <a:xfrm>
          <a:off x="6140033" y="0"/>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Rationale for Research / Problem Statement </a:t>
          </a:r>
        </a:p>
      </dsp:txBody>
      <dsp:txXfrm>
        <a:off x="6140033" y="0"/>
        <a:ext cx="1461695" cy="1522151"/>
      </dsp:txXfrm>
    </dsp:sp>
    <dsp:sp modelId="{C509B7BC-27C8-4FA7-AADB-782A9C1AE2A4}">
      <dsp:nvSpPr>
        <dsp:cNvPr id="0" name=""/>
        <dsp:cNvSpPr/>
      </dsp:nvSpPr>
      <dsp:spPr>
        <a:xfrm>
          <a:off x="6680612"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25D9C9-D993-49D8-800D-DA271D21FE7B}">
      <dsp:nvSpPr>
        <dsp:cNvPr id="0" name=""/>
        <dsp:cNvSpPr/>
      </dsp:nvSpPr>
      <dsp:spPr>
        <a:xfrm>
          <a:off x="7674813" y="2283226"/>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Research Aim &amp; Objectives </a:t>
          </a:r>
        </a:p>
      </dsp:txBody>
      <dsp:txXfrm>
        <a:off x="7674813" y="2283226"/>
        <a:ext cx="1461695" cy="1522151"/>
      </dsp:txXfrm>
    </dsp:sp>
    <dsp:sp modelId="{1D321E48-3BD8-4899-AE8E-24915FE1BFE4}">
      <dsp:nvSpPr>
        <dsp:cNvPr id="0" name=""/>
        <dsp:cNvSpPr/>
      </dsp:nvSpPr>
      <dsp:spPr>
        <a:xfrm>
          <a:off x="8215392"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39C8EC-D172-47A6-8A7B-CD6F160AD2B0}">
      <dsp:nvSpPr>
        <dsp:cNvPr id="0" name=""/>
        <dsp:cNvSpPr/>
      </dsp:nvSpPr>
      <dsp:spPr>
        <a:xfrm>
          <a:off x="9209594" y="0"/>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Chapter Conclusion</a:t>
          </a:r>
        </a:p>
      </dsp:txBody>
      <dsp:txXfrm>
        <a:off x="9209594" y="0"/>
        <a:ext cx="1461695" cy="1522151"/>
      </dsp:txXfrm>
    </dsp:sp>
    <dsp:sp modelId="{A4D6CEB8-7954-4023-A6CE-CFCFA5F033BC}">
      <dsp:nvSpPr>
        <dsp:cNvPr id="0" name=""/>
        <dsp:cNvSpPr/>
      </dsp:nvSpPr>
      <dsp:spPr>
        <a:xfrm>
          <a:off x="9750173"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B56032-B48D-4688-8FB4-89637EBC2455}">
      <dsp:nvSpPr>
        <dsp:cNvPr id="0" name=""/>
        <dsp:cNvSpPr/>
      </dsp:nvSpPr>
      <dsp:spPr>
        <a:xfrm>
          <a:off x="0"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ptos" panose="020B0004020202020204" pitchFamily="34" charset="0"/>
            </a:rPr>
            <a:t>Introduction </a:t>
          </a:r>
          <a:endParaRPr lang="en-GB" sz="1700" kern="1200" dirty="0">
            <a:latin typeface="Aptos" panose="020B0004020202020204" pitchFamily="34" charset="0"/>
          </a:endParaRPr>
        </a:p>
      </dsp:txBody>
      <dsp:txXfrm>
        <a:off x="41293" y="1540508"/>
        <a:ext cx="1352644" cy="1327276"/>
      </dsp:txXfrm>
    </dsp:sp>
    <dsp:sp modelId="{18548B20-29FC-436B-AF3F-84057A93DC70}">
      <dsp:nvSpPr>
        <dsp:cNvPr id="0" name=""/>
        <dsp:cNvSpPr/>
      </dsp:nvSpPr>
      <dsp:spPr>
        <a:xfrm>
          <a:off x="1578753"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1578753" y="2097365"/>
        <a:ext cx="212988" cy="213563"/>
      </dsp:txXfrm>
    </dsp:sp>
    <dsp:sp modelId="{AA7F5684-B272-4A78-AC16-D52706F50D29}">
      <dsp:nvSpPr>
        <dsp:cNvPr id="0" name=""/>
        <dsp:cNvSpPr/>
      </dsp:nvSpPr>
      <dsp:spPr>
        <a:xfrm>
          <a:off x="2009323"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Key Definitions </a:t>
          </a:r>
          <a:endParaRPr lang="en-GB" sz="1700" kern="1200">
            <a:latin typeface="Aptos" panose="020B0004020202020204" pitchFamily="34" charset="0"/>
          </a:endParaRPr>
        </a:p>
      </dsp:txBody>
      <dsp:txXfrm>
        <a:off x="2050616" y="1540508"/>
        <a:ext cx="1352644" cy="1327276"/>
      </dsp:txXfrm>
    </dsp:sp>
    <dsp:sp modelId="{03F6B9B2-5E37-4626-951A-922261892FDE}">
      <dsp:nvSpPr>
        <dsp:cNvPr id="0" name=""/>
        <dsp:cNvSpPr/>
      </dsp:nvSpPr>
      <dsp:spPr>
        <a:xfrm>
          <a:off x="3588077"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3588077" y="2097365"/>
        <a:ext cx="212988" cy="213563"/>
      </dsp:txXfrm>
    </dsp:sp>
    <dsp:sp modelId="{47997C86-A25C-4D17-B549-EB01520FD506}">
      <dsp:nvSpPr>
        <dsp:cNvPr id="0" name=""/>
        <dsp:cNvSpPr/>
      </dsp:nvSpPr>
      <dsp:spPr>
        <a:xfrm>
          <a:off x="4018646"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Background and Current Context </a:t>
          </a:r>
          <a:endParaRPr lang="en-GB" sz="1700" kern="1200">
            <a:latin typeface="Aptos" panose="020B0004020202020204" pitchFamily="34" charset="0"/>
          </a:endParaRPr>
        </a:p>
      </dsp:txBody>
      <dsp:txXfrm>
        <a:off x="4059939" y="1540508"/>
        <a:ext cx="1352644" cy="1327276"/>
      </dsp:txXfrm>
    </dsp:sp>
    <dsp:sp modelId="{32CC5C1A-61E7-4DFF-BBD5-3A3F96F5D2F2}">
      <dsp:nvSpPr>
        <dsp:cNvPr id="0" name=""/>
        <dsp:cNvSpPr/>
      </dsp:nvSpPr>
      <dsp:spPr>
        <a:xfrm>
          <a:off x="5597400"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597400" y="2097365"/>
        <a:ext cx="212988" cy="213563"/>
      </dsp:txXfrm>
    </dsp:sp>
    <dsp:sp modelId="{A9D20C1A-6C36-42B5-A994-077473DE23B5}">
      <dsp:nvSpPr>
        <dsp:cNvPr id="0" name=""/>
        <dsp:cNvSpPr/>
      </dsp:nvSpPr>
      <dsp:spPr>
        <a:xfrm>
          <a:off x="6027969"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Rationale for Research or Problem Statement </a:t>
          </a:r>
          <a:endParaRPr lang="en-GB" sz="1700" kern="1200">
            <a:latin typeface="Aptos" panose="020B0004020202020204" pitchFamily="34" charset="0"/>
          </a:endParaRPr>
        </a:p>
      </dsp:txBody>
      <dsp:txXfrm>
        <a:off x="6069262" y="1540508"/>
        <a:ext cx="1352644" cy="1327276"/>
      </dsp:txXfrm>
    </dsp:sp>
    <dsp:sp modelId="{CEBA0E2A-9464-4159-8BD0-14535125CF2C}">
      <dsp:nvSpPr>
        <dsp:cNvPr id="0" name=""/>
        <dsp:cNvSpPr/>
      </dsp:nvSpPr>
      <dsp:spPr>
        <a:xfrm>
          <a:off x="7606723"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7606723" y="2097365"/>
        <a:ext cx="212988" cy="213563"/>
      </dsp:txXfrm>
    </dsp:sp>
    <dsp:sp modelId="{F0244803-C33B-46C7-BAAD-2A4A4C147DCE}">
      <dsp:nvSpPr>
        <dsp:cNvPr id="0" name=""/>
        <dsp:cNvSpPr/>
      </dsp:nvSpPr>
      <dsp:spPr>
        <a:xfrm>
          <a:off x="8037292"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Aim and Objectives </a:t>
          </a:r>
          <a:endParaRPr lang="en-GB" sz="1700" kern="1200">
            <a:latin typeface="Aptos" panose="020B0004020202020204" pitchFamily="34" charset="0"/>
          </a:endParaRPr>
        </a:p>
      </dsp:txBody>
      <dsp:txXfrm>
        <a:off x="8078585" y="1540508"/>
        <a:ext cx="1352644" cy="1327276"/>
      </dsp:txXfrm>
    </dsp:sp>
    <dsp:sp modelId="{40241960-7495-4C1B-B458-96A19EB758FF}">
      <dsp:nvSpPr>
        <dsp:cNvPr id="0" name=""/>
        <dsp:cNvSpPr/>
      </dsp:nvSpPr>
      <dsp:spPr>
        <a:xfrm>
          <a:off x="9616046"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9616046" y="2097365"/>
        <a:ext cx="212988" cy="213563"/>
      </dsp:txXfrm>
    </dsp:sp>
    <dsp:sp modelId="{B096094E-140B-4805-844F-1B0A528CCDBB}">
      <dsp:nvSpPr>
        <dsp:cNvPr id="0" name=""/>
        <dsp:cNvSpPr/>
      </dsp:nvSpPr>
      <dsp:spPr>
        <a:xfrm>
          <a:off x="10046616"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Conclusion  </a:t>
          </a:r>
          <a:endParaRPr lang="en-GB" sz="1700" kern="1200">
            <a:latin typeface="Aptos" panose="020B0004020202020204" pitchFamily="34" charset="0"/>
          </a:endParaRPr>
        </a:p>
      </dsp:txBody>
      <dsp:txXfrm>
        <a:off x="10087909" y="1540508"/>
        <a:ext cx="1352644" cy="13272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C4F2B-C788-4362-87DC-1B0E51AA3BA0}">
      <dsp:nvSpPr>
        <dsp:cNvPr id="0" name=""/>
        <dsp:cNvSpPr/>
      </dsp:nvSpPr>
      <dsp:spPr>
        <a:xfrm>
          <a:off x="5612038" y="626406"/>
          <a:ext cx="1659557" cy="1659642"/>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DDE99-8BB6-4B58-A3C6-C105302EDA9E}">
      <dsp:nvSpPr>
        <dsp:cNvPr id="0" name=""/>
        <dsp:cNvSpPr/>
      </dsp:nvSpPr>
      <dsp:spPr>
        <a:xfrm>
          <a:off x="5667547" y="681737"/>
          <a:ext cx="1549252" cy="1548980"/>
        </a:xfrm>
        <a:prstGeom prst="ellipse">
          <a:avLst/>
        </a:prstGeom>
        <a:solidFill>
          <a:schemeClr val="lt1">
            <a:alpha val="9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panose="020B0004020202020204" pitchFamily="34" charset="0"/>
            </a:rPr>
            <a:t>How</a:t>
          </a:r>
          <a:r>
            <a:rPr lang="en-GB" sz="1300" kern="1200">
              <a:latin typeface="Aptos" panose="020B0004020202020204" pitchFamily="34" charset="0"/>
            </a:rPr>
            <a:t> will you approach the study?</a:t>
          </a:r>
        </a:p>
      </dsp:txBody>
      <dsp:txXfrm>
        <a:off x="5888869" y="903062"/>
        <a:ext cx="1106609" cy="1106331"/>
      </dsp:txXfrm>
    </dsp:sp>
    <dsp:sp modelId="{C44C5998-592D-4E6C-B9FD-1C0C5C894854}">
      <dsp:nvSpPr>
        <dsp:cNvPr id="0" name=""/>
        <dsp:cNvSpPr/>
      </dsp:nvSpPr>
      <dsp:spPr>
        <a:xfrm rot="2700000">
          <a:off x="3889842" y="626289"/>
          <a:ext cx="1659585" cy="1659585"/>
        </a:xfrm>
        <a:prstGeom prst="teardrop">
          <a:avLst>
            <a:gd name="adj" fmla="val 10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F1BE5-C2A4-4B74-B101-C0E94B6E6E03}">
      <dsp:nvSpPr>
        <dsp:cNvPr id="0" name=""/>
        <dsp:cNvSpPr/>
      </dsp:nvSpPr>
      <dsp:spPr>
        <a:xfrm>
          <a:off x="3952481" y="681737"/>
          <a:ext cx="1549252" cy="1548980"/>
        </a:xfrm>
        <a:prstGeom prst="ellipse">
          <a:avLst/>
        </a:prstGeom>
        <a:solidFill>
          <a:schemeClr val="lt1">
            <a:alpha val="90000"/>
            <a:hueOff val="0"/>
            <a:satOff val="0"/>
            <a:lumOff val="0"/>
            <a:alphaOff val="0"/>
          </a:schemeClr>
        </a:solidFill>
        <a:ln w="12700" cap="flat" cmpd="sng" algn="ctr">
          <a:solidFill>
            <a:schemeClr val="accent1">
              <a:shade val="50000"/>
              <a:hueOff val="201247"/>
              <a:satOff val="-4901"/>
              <a:lumOff val="214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panose="020B0004020202020204" pitchFamily="34" charset="0"/>
            </a:rPr>
            <a:t>Why</a:t>
          </a:r>
          <a:r>
            <a:rPr lang="en-GB" sz="1300" kern="1200">
              <a:latin typeface="Aptos" panose="020B0004020202020204" pitchFamily="34" charset="0"/>
            </a:rPr>
            <a:t> is it important?</a:t>
          </a:r>
        </a:p>
      </dsp:txBody>
      <dsp:txXfrm>
        <a:off x="4173802" y="903062"/>
        <a:ext cx="1106609" cy="1106331"/>
      </dsp:txXfrm>
    </dsp:sp>
    <dsp:sp modelId="{3D660260-E9E1-4B26-8BCE-2C81ED5ADD55}">
      <dsp:nvSpPr>
        <dsp:cNvPr id="0" name=""/>
        <dsp:cNvSpPr/>
      </dsp:nvSpPr>
      <dsp:spPr>
        <a:xfrm rot="2700000">
          <a:off x="2181892" y="626289"/>
          <a:ext cx="1659585" cy="1659585"/>
        </a:xfrm>
        <a:prstGeom prst="teardrop">
          <a:avLst>
            <a:gd name="adj" fmla="val 10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5D77A-9C17-4CF9-9367-249C1903F5B3}">
      <dsp:nvSpPr>
        <dsp:cNvPr id="0" name=""/>
        <dsp:cNvSpPr/>
      </dsp:nvSpPr>
      <dsp:spPr>
        <a:xfrm>
          <a:off x="2237414" y="681737"/>
          <a:ext cx="1549252" cy="1548980"/>
        </a:xfrm>
        <a:prstGeom prst="ellipse">
          <a:avLst/>
        </a:prstGeom>
        <a:solidFill>
          <a:schemeClr val="lt1">
            <a:alpha val="90000"/>
            <a:hueOff val="0"/>
            <a:satOff val="0"/>
            <a:lumOff val="0"/>
            <a:alphaOff val="0"/>
          </a:schemeClr>
        </a:solidFill>
        <a:ln w="12700" cap="flat" cmpd="sng" algn="ctr">
          <a:solidFill>
            <a:schemeClr val="accent1">
              <a:shade val="50000"/>
              <a:hueOff val="402493"/>
              <a:satOff val="-9802"/>
              <a:lumOff val="428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panose="020B0004020202020204" pitchFamily="34" charset="0"/>
            </a:rPr>
            <a:t>What</a:t>
          </a:r>
          <a:r>
            <a:rPr lang="en-GB" sz="1300" kern="1200">
              <a:latin typeface="Aptos" panose="020B0004020202020204" pitchFamily="34" charset="0"/>
            </a:rPr>
            <a:t> is the research about?</a:t>
          </a:r>
        </a:p>
      </dsp:txBody>
      <dsp:txXfrm>
        <a:off x="2458736" y="903062"/>
        <a:ext cx="1106609" cy="1106331"/>
      </dsp:txXfrm>
    </dsp:sp>
    <dsp:sp modelId="{E943C5EE-2AE8-4EE5-9BB7-F7D76BA11AAF}">
      <dsp:nvSpPr>
        <dsp:cNvPr id="0" name=""/>
        <dsp:cNvSpPr/>
      </dsp:nvSpPr>
      <dsp:spPr>
        <a:xfrm rot="2700000">
          <a:off x="466826" y="626289"/>
          <a:ext cx="1659585" cy="1659585"/>
        </a:xfrm>
        <a:prstGeom prst="teardrop">
          <a:avLst>
            <a:gd name="adj" fmla="val 10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7B427E-8E6A-4D8E-ADCA-505527682B2A}">
      <dsp:nvSpPr>
        <dsp:cNvPr id="0" name=""/>
        <dsp:cNvSpPr/>
      </dsp:nvSpPr>
      <dsp:spPr>
        <a:xfrm>
          <a:off x="522348" y="681737"/>
          <a:ext cx="1549252" cy="1548980"/>
        </a:xfrm>
        <a:prstGeom prst="ellipse">
          <a:avLst/>
        </a:prstGeom>
        <a:solidFill>
          <a:schemeClr val="lt1">
            <a:alpha val="90000"/>
            <a:hueOff val="0"/>
            <a:satOff val="0"/>
            <a:lumOff val="0"/>
            <a:alphaOff val="0"/>
          </a:schemeClr>
        </a:solidFill>
        <a:ln w="12700" cap="flat" cmpd="sng" algn="ctr">
          <a:solidFill>
            <a:schemeClr val="accent1">
              <a:shade val="50000"/>
              <a:hueOff val="201247"/>
              <a:satOff val="-4901"/>
              <a:lumOff val="214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Your introduction should </a:t>
          </a:r>
          <a:r>
            <a:rPr lang="en-GB" sz="1300" b="1" kern="1200">
              <a:latin typeface="Aptos" panose="020B0004020202020204" pitchFamily="34" charset="0"/>
            </a:rPr>
            <a:t>answer three key questions</a:t>
          </a:r>
          <a:r>
            <a:rPr lang="en-GB" sz="1300" kern="1200">
              <a:latin typeface="Aptos" panose="020B0004020202020204" pitchFamily="34" charset="0"/>
            </a:rPr>
            <a:t>:</a:t>
          </a:r>
        </a:p>
      </dsp:txBody>
      <dsp:txXfrm>
        <a:off x="743670" y="903062"/>
        <a:ext cx="1106609" cy="11063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5BD2C-3CA2-4931-9E54-B05E662F7E50}">
      <dsp:nvSpPr>
        <dsp:cNvPr id="0" name=""/>
        <dsp:cNvSpPr/>
      </dsp:nvSpPr>
      <dsp:spPr>
        <a:xfrm>
          <a:off x="0" y="38688"/>
          <a:ext cx="4952997"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 </a:t>
          </a:r>
          <a:r>
            <a:rPr lang="en-GB" sz="1600" b="1" kern="1200" dirty="0">
              <a:latin typeface="Aptos" panose="020B0004020202020204" pitchFamily="34" charset="0"/>
            </a:rPr>
            <a:t>Why definitions matter:</a:t>
          </a:r>
          <a:endParaRPr lang="en-GB" sz="1400" kern="1200" dirty="0">
            <a:latin typeface="Aptos" panose="020B0004020202020204" pitchFamily="34" charset="0"/>
          </a:endParaRPr>
        </a:p>
      </dsp:txBody>
      <dsp:txXfrm>
        <a:off x="33812" y="72500"/>
        <a:ext cx="4885373" cy="625016"/>
      </dsp:txXfrm>
    </dsp:sp>
    <dsp:sp modelId="{777AA0BB-01F7-4BAA-8A6C-7DF809D24B95}">
      <dsp:nvSpPr>
        <dsp:cNvPr id="0" name=""/>
        <dsp:cNvSpPr/>
      </dsp:nvSpPr>
      <dsp:spPr>
        <a:xfrm>
          <a:off x="0" y="837888"/>
          <a:ext cx="4952997"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ptos" panose="020B0004020202020204" pitchFamily="34" charset="0"/>
            </a:rPr>
            <a:t>Prevents confusion and misinterpretation</a:t>
          </a:r>
        </a:p>
      </dsp:txBody>
      <dsp:txXfrm>
        <a:off x="33812" y="871700"/>
        <a:ext cx="4885373" cy="625016"/>
      </dsp:txXfrm>
    </dsp:sp>
    <dsp:sp modelId="{43FF71B6-522E-4FC4-B654-52B246B0143D}">
      <dsp:nvSpPr>
        <dsp:cNvPr id="0" name=""/>
        <dsp:cNvSpPr/>
      </dsp:nvSpPr>
      <dsp:spPr>
        <a:xfrm>
          <a:off x="0" y="1637089"/>
          <a:ext cx="4952997"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ptos" panose="020B0004020202020204" pitchFamily="34" charset="0"/>
            </a:rPr>
            <a:t>Establishes a shared understanding between you and your reader</a:t>
          </a:r>
        </a:p>
      </dsp:txBody>
      <dsp:txXfrm>
        <a:off x="33812" y="1670901"/>
        <a:ext cx="4885373" cy="625016"/>
      </dsp:txXfrm>
    </dsp:sp>
    <dsp:sp modelId="{66BD42DB-38D6-428C-A357-399CA1B64CBC}">
      <dsp:nvSpPr>
        <dsp:cNvPr id="0" name=""/>
        <dsp:cNvSpPr/>
      </dsp:nvSpPr>
      <dsp:spPr>
        <a:xfrm>
          <a:off x="0" y="2469144"/>
          <a:ext cx="4952997"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ptos" panose="020B0004020202020204" pitchFamily="34" charset="0"/>
            </a:rPr>
            <a:t>Ensures consistency throughout your dissertation</a:t>
          </a:r>
        </a:p>
      </dsp:txBody>
      <dsp:txXfrm>
        <a:off x="33812" y="2502956"/>
        <a:ext cx="4885373" cy="625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B5328-7341-4205-8C9F-5F8B583669C4}">
      <dsp:nvSpPr>
        <dsp:cNvPr id="0" name=""/>
        <dsp:cNvSpPr/>
      </dsp:nvSpPr>
      <dsp:spPr>
        <a:xfrm>
          <a:off x="0" y="0"/>
          <a:ext cx="5250422"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latin typeface="Aptos" panose="020B0004020202020204" pitchFamily="34" charset="0"/>
            </a:rPr>
            <a:t>✅ </a:t>
          </a:r>
          <a:r>
            <a:rPr lang="en-GB" sz="1600" b="1" kern="1200" dirty="0">
              <a:latin typeface="Aptos" panose="020B0004020202020204" pitchFamily="34" charset="0"/>
            </a:rPr>
            <a:t>What to include:</a:t>
          </a:r>
          <a:endParaRPr lang="en-GB" sz="1600" kern="1200" dirty="0">
            <a:latin typeface="Aptos" panose="020B0004020202020204" pitchFamily="34" charset="0"/>
          </a:endParaRPr>
        </a:p>
      </dsp:txBody>
      <dsp:txXfrm>
        <a:off x="33812" y="33812"/>
        <a:ext cx="5182798" cy="625016"/>
      </dsp:txXfrm>
    </dsp:sp>
    <dsp:sp modelId="{53D8D51E-9BB5-4E4D-8D80-1362223492AB}">
      <dsp:nvSpPr>
        <dsp:cNvPr id="0" name=""/>
        <dsp:cNvSpPr/>
      </dsp:nvSpPr>
      <dsp:spPr>
        <a:xfrm>
          <a:off x="0" y="837888"/>
          <a:ext cx="5250422"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Technical terms specific to your field and topic</a:t>
          </a:r>
        </a:p>
      </dsp:txBody>
      <dsp:txXfrm>
        <a:off x="33812" y="871700"/>
        <a:ext cx="5182798" cy="625016"/>
      </dsp:txXfrm>
    </dsp:sp>
    <dsp:sp modelId="{ADEABBAF-A186-4158-95BE-51007696C0CB}">
      <dsp:nvSpPr>
        <dsp:cNvPr id="0" name=""/>
        <dsp:cNvSpPr/>
      </dsp:nvSpPr>
      <dsp:spPr>
        <a:xfrm>
          <a:off x="0" y="1637089"/>
          <a:ext cx="5250422"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Acronyms and abbreviations (e.g., NHS, WHO)</a:t>
          </a:r>
        </a:p>
      </dsp:txBody>
      <dsp:txXfrm>
        <a:off x="33812" y="1670901"/>
        <a:ext cx="5182798" cy="625016"/>
      </dsp:txXfrm>
    </dsp:sp>
    <dsp:sp modelId="{30E5AB1D-AC77-44FB-971A-957CB8C6589A}">
      <dsp:nvSpPr>
        <dsp:cNvPr id="0" name=""/>
        <dsp:cNvSpPr/>
      </dsp:nvSpPr>
      <dsp:spPr>
        <a:xfrm>
          <a:off x="0" y="2418123"/>
          <a:ext cx="5250422"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Key concepts central to your research question</a:t>
          </a:r>
        </a:p>
      </dsp:txBody>
      <dsp:txXfrm>
        <a:off x="33812" y="2451935"/>
        <a:ext cx="5182798" cy="6250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7BD9C-668A-4E91-9826-B994C4A5855E}">
      <dsp:nvSpPr>
        <dsp:cNvPr id="0" name=""/>
        <dsp:cNvSpPr/>
      </dsp:nvSpPr>
      <dsp:spPr>
        <a:xfrm>
          <a:off x="1821" y="1020040"/>
          <a:ext cx="2487832" cy="8783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150000"/>
            </a:lnSpc>
            <a:spcBef>
              <a:spcPct val="0"/>
            </a:spcBef>
            <a:spcAft>
              <a:spcPct val="35000"/>
            </a:spcAft>
            <a:buNone/>
          </a:pPr>
          <a:r>
            <a:rPr lang="en-GB" sz="1600" kern="1200">
              <a:latin typeface="Aptos" panose="020B0004020202020204" pitchFamily="34" charset="0"/>
            </a:rPr>
            <a:t>💡 </a:t>
          </a:r>
          <a:r>
            <a:rPr lang="en-GB" sz="1600" b="1" kern="1200">
              <a:latin typeface="Aptos" panose="020B0004020202020204" pitchFamily="34" charset="0"/>
            </a:rPr>
            <a:t>Tips:</a:t>
          </a:r>
          <a:endParaRPr lang="en-GB" sz="1600" kern="1200">
            <a:latin typeface="Aptos" panose="020B0004020202020204" pitchFamily="34" charset="0"/>
          </a:endParaRPr>
        </a:p>
      </dsp:txBody>
      <dsp:txXfrm>
        <a:off x="27547" y="1045766"/>
        <a:ext cx="2436380" cy="826912"/>
      </dsp:txXfrm>
    </dsp:sp>
    <dsp:sp modelId="{27822487-96C7-4460-AD51-95B6A2069980}">
      <dsp:nvSpPr>
        <dsp:cNvPr id="0" name=""/>
        <dsp:cNvSpPr/>
      </dsp:nvSpPr>
      <dsp:spPr>
        <a:xfrm>
          <a:off x="2825617" y="1020040"/>
          <a:ext cx="2487832" cy="8783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r>
            <a:rPr lang="en-GB" sz="1100" kern="1200">
              <a:latin typeface="Aptos" panose="020B0004020202020204" pitchFamily="34" charset="0"/>
            </a:rPr>
            <a:t>Use academic sources for definitions—avoid non-credible websites.</a:t>
          </a:r>
        </a:p>
      </dsp:txBody>
      <dsp:txXfrm>
        <a:off x="2851343" y="1045766"/>
        <a:ext cx="2436380" cy="826912"/>
      </dsp:txXfrm>
    </dsp:sp>
    <dsp:sp modelId="{B3FA5FDE-6FB7-42B0-8480-A9FD711166CB}">
      <dsp:nvSpPr>
        <dsp:cNvPr id="0" name=""/>
        <dsp:cNvSpPr/>
      </dsp:nvSpPr>
      <dsp:spPr>
        <a:xfrm>
          <a:off x="5649412" y="1020040"/>
          <a:ext cx="2487832" cy="8783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r>
            <a:rPr lang="en-GB" sz="1100" kern="1200">
              <a:latin typeface="Aptos" panose="020B0004020202020204" pitchFamily="34" charset="0"/>
            </a:rPr>
            <a:t>Cite all definitions to maintain academic rigor.</a:t>
          </a:r>
        </a:p>
      </dsp:txBody>
      <dsp:txXfrm>
        <a:off x="5675138" y="1045766"/>
        <a:ext cx="2436380" cy="826912"/>
      </dsp:txXfrm>
    </dsp:sp>
    <dsp:sp modelId="{1F5F3DC8-D964-4AFD-8DFE-8F599544CB17}">
      <dsp:nvSpPr>
        <dsp:cNvPr id="0" name=""/>
        <dsp:cNvSpPr/>
      </dsp:nvSpPr>
      <dsp:spPr>
        <a:xfrm>
          <a:off x="8473208" y="1020040"/>
          <a:ext cx="2487832" cy="8783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r>
            <a:rPr lang="en-GB" sz="1100" kern="1200">
              <a:latin typeface="Aptos" panose="020B0004020202020204" pitchFamily="34" charset="0"/>
            </a:rPr>
            <a:t>If a term has multiple definitions, choose which is most relevant to your study.</a:t>
          </a:r>
        </a:p>
      </dsp:txBody>
      <dsp:txXfrm>
        <a:off x="8498934" y="1045766"/>
        <a:ext cx="2436380" cy="8269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4AF116-A773-4A9F-99C2-CCE72BB0259E}">
      <dsp:nvSpPr>
        <dsp:cNvPr id="0" name=""/>
        <dsp:cNvSpPr/>
      </dsp:nvSpPr>
      <dsp:spPr>
        <a:xfrm>
          <a:off x="1212571" y="342"/>
          <a:ext cx="1511148" cy="9066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latin typeface="Aptos" panose="020B0004020202020204" pitchFamily="34" charset="0"/>
            </a:rPr>
            <a:t>💡 Tips:</a:t>
          </a:r>
          <a:endParaRPr lang="en-GB" sz="1600" kern="1200">
            <a:latin typeface="Aptos" panose="020B0004020202020204" pitchFamily="34" charset="0"/>
          </a:endParaRPr>
        </a:p>
      </dsp:txBody>
      <dsp:txXfrm>
        <a:off x="1239127" y="26898"/>
        <a:ext cx="1458036" cy="853576"/>
      </dsp:txXfrm>
    </dsp:sp>
    <dsp:sp modelId="{6EB50AAF-B80C-4738-870B-6B308357D039}">
      <dsp:nvSpPr>
        <dsp:cNvPr id="0" name=""/>
        <dsp:cNvSpPr/>
      </dsp:nvSpPr>
      <dsp:spPr>
        <a:xfrm>
          <a:off x="2856700" y="266304"/>
          <a:ext cx="320363" cy="37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ptos" panose="020B0004020202020204" pitchFamily="34" charset="0"/>
          </a:endParaRPr>
        </a:p>
      </dsp:txBody>
      <dsp:txXfrm>
        <a:off x="2856700" y="341257"/>
        <a:ext cx="224254" cy="224858"/>
      </dsp:txXfrm>
    </dsp:sp>
    <dsp:sp modelId="{C0BCB20F-BB4D-43F0-9661-6024EF3F76EC}">
      <dsp:nvSpPr>
        <dsp:cNvPr id="0" name=""/>
        <dsp:cNvSpPr/>
      </dsp:nvSpPr>
      <dsp:spPr>
        <a:xfrm>
          <a:off x="3328178" y="342"/>
          <a:ext cx="2238856" cy="9066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Use a combination of historical sources and recent statistics.</a:t>
          </a:r>
        </a:p>
      </dsp:txBody>
      <dsp:txXfrm>
        <a:off x="3354734" y="26898"/>
        <a:ext cx="2185744" cy="853576"/>
      </dsp:txXfrm>
    </dsp:sp>
    <dsp:sp modelId="{D0696E32-7DE9-4DB1-9EE6-307360BED5DC}">
      <dsp:nvSpPr>
        <dsp:cNvPr id="0" name=""/>
        <dsp:cNvSpPr/>
      </dsp:nvSpPr>
      <dsp:spPr>
        <a:xfrm>
          <a:off x="5700016" y="266304"/>
          <a:ext cx="320363" cy="37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ptos" panose="020B0004020202020204" pitchFamily="34" charset="0"/>
          </a:endParaRPr>
        </a:p>
      </dsp:txBody>
      <dsp:txXfrm>
        <a:off x="5700016" y="341257"/>
        <a:ext cx="224254" cy="224858"/>
      </dsp:txXfrm>
    </dsp:sp>
    <dsp:sp modelId="{7C21EE65-A837-4CCA-9730-A8E2341D2FB1}">
      <dsp:nvSpPr>
        <dsp:cNvPr id="0" name=""/>
        <dsp:cNvSpPr/>
      </dsp:nvSpPr>
      <dsp:spPr>
        <a:xfrm>
          <a:off x="6171494" y="342"/>
          <a:ext cx="2152585" cy="9066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Visual elements like tables or timelines can make this section clearer.</a:t>
          </a:r>
        </a:p>
      </dsp:txBody>
      <dsp:txXfrm>
        <a:off x="6198050" y="26898"/>
        <a:ext cx="2099473" cy="853576"/>
      </dsp:txXfrm>
    </dsp:sp>
    <dsp:sp modelId="{4FCBDCB4-5450-4CCF-B4C6-2C9AC26F0B15}">
      <dsp:nvSpPr>
        <dsp:cNvPr id="0" name=""/>
        <dsp:cNvSpPr/>
      </dsp:nvSpPr>
      <dsp:spPr>
        <a:xfrm>
          <a:off x="8457060" y="266304"/>
          <a:ext cx="320363" cy="37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ptos" panose="020B0004020202020204" pitchFamily="34" charset="0"/>
          </a:endParaRPr>
        </a:p>
      </dsp:txBody>
      <dsp:txXfrm>
        <a:off x="8457060" y="341257"/>
        <a:ext cx="224254" cy="224858"/>
      </dsp:txXfrm>
    </dsp:sp>
    <dsp:sp modelId="{CCF7D269-343C-40A2-84F7-2E56D0EE4904}">
      <dsp:nvSpPr>
        <dsp:cNvPr id="0" name=""/>
        <dsp:cNvSpPr/>
      </dsp:nvSpPr>
      <dsp:spPr>
        <a:xfrm>
          <a:off x="8928538" y="342"/>
          <a:ext cx="2139967" cy="9066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Don’t just list events—explain how they connect to your research topic.</a:t>
          </a:r>
        </a:p>
      </dsp:txBody>
      <dsp:txXfrm>
        <a:off x="8955094" y="26898"/>
        <a:ext cx="2086855" cy="8535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6FD0A-954A-44B0-B41F-8FFBDEF8BD19}">
      <dsp:nvSpPr>
        <dsp:cNvPr id="0" name=""/>
        <dsp:cNvSpPr/>
      </dsp:nvSpPr>
      <dsp:spPr>
        <a:xfrm>
          <a:off x="3440" y="5952"/>
          <a:ext cx="3354149" cy="806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Identify Gaps in the Literature:</a:t>
          </a:r>
          <a:endParaRPr lang="en-GB" sz="1400" kern="1200">
            <a:latin typeface="Aptos" panose="020B0004020202020204" pitchFamily="34" charset="0"/>
          </a:endParaRPr>
        </a:p>
      </dsp:txBody>
      <dsp:txXfrm>
        <a:off x="3440" y="5952"/>
        <a:ext cx="3354149" cy="806400"/>
      </dsp:txXfrm>
    </dsp:sp>
    <dsp:sp modelId="{AAF76117-8318-487C-A480-FE6D4A015EA7}">
      <dsp:nvSpPr>
        <dsp:cNvPr id="0" name=""/>
        <dsp:cNvSpPr/>
      </dsp:nvSpPr>
      <dsp:spPr>
        <a:xfrm>
          <a:off x="3440" y="812352"/>
          <a:ext cx="3354149" cy="219051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Is there limited research on your topic?</a:t>
          </a: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Are there conflicting findings that need clarification?</a:t>
          </a: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Has your topic been studied but not in a specific context (e.g., rural UK adolescents)?</a:t>
          </a:r>
        </a:p>
      </dsp:txBody>
      <dsp:txXfrm>
        <a:off x="3440" y="812352"/>
        <a:ext cx="3354149" cy="2190510"/>
      </dsp:txXfrm>
    </dsp:sp>
    <dsp:sp modelId="{9CA8D6F4-6E38-4624-A977-9775861736C6}">
      <dsp:nvSpPr>
        <dsp:cNvPr id="0" name=""/>
        <dsp:cNvSpPr/>
      </dsp:nvSpPr>
      <dsp:spPr>
        <a:xfrm>
          <a:off x="3827171" y="5952"/>
          <a:ext cx="3354149" cy="806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Highlight Practical Relevance:</a:t>
          </a:r>
          <a:endParaRPr lang="en-GB" sz="1400" kern="1200">
            <a:latin typeface="Aptos" panose="020B0004020202020204" pitchFamily="34" charset="0"/>
          </a:endParaRPr>
        </a:p>
      </dsp:txBody>
      <dsp:txXfrm>
        <a:off x="3827171" y="5952"/>
        <a:ext cx="3354149" cy="806400"/>
      </dsp:txXfrm>
    </dsp:sp>
    <dsp:sp modelId="{381FA556-EF1B-405A-AC40-9F81F7C45824}">
      <dsp:nvSpPr>
        <dsp:cNvPr id="0" name=""/>
        <dsp:cNvSpPr/>
      </dsp:nvSpPr>
      <dsp:spPr>
        <a:xfrm>
          <a:off x="3827171" y="812352"/>
          <a:ext cx="3354149" cy="219051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How could your research influence policy, practice, or understanding?</a:t>
          </a: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Who benefits from your findings—patients, practitioners, policymakers?</a:t>
          </a:r>
        </a:p>
      </dsp:txBody>
      <dsp:txXfrm>
        <a:off x="3827171" y="812352"/>
        <a:ext cx="3354149" cy="2190510"/>
      </dsp:txXfrm>
    </dsp:sp>
    <dsp:sp modelId="{26D11BDE-A5B9-453D-941C-2D52CF4BB5B1}">
      <dsp:nvSpPr>
        <dsp:cNvPr id="0" name=""/>
        <dsp:cNvSpPr/>
      </dsp:nvSpPr>
      <dsp:spPr>
        <a:xfrm>
          <a:off x="7650901" y="5952"/>
          <a:ext cx="3354149" cy="806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Consider Personal or Professional Motivations:</a:t>
          </a:r>
          <a:endParaRPr lang="en-GB" sz="1400" kern="1200">
            <a:latin typeface="Aptos" panose="020B0004020202020204" pitchFamily="34" charset="0"/>
          </a:endParaRPr>
        </a:p>
      </dsp:txBody>
      <dsp:txXfrm>
        <a:off x="7650901" y="5952"/>
        <a:ext cx="3354149" cy="806400"/>
      </dsp:txXfrm>
    </dsp:sp>
    <dsp:sp modelId="{8F02E0AA-5703-4BDE-8DAE-C3A5BF97AA5A}">
      <dsp:nvSpPr>
        <dsp:cNvPr id="0" name=""/>
        <dsp:cNvSpPr/>
      </dsp:nvSpPr>
      <dsp:spPr>
        <a:xfrm>
          <a:off x="7650901" y="812352"/>
          <a:ext cx="3354149" cy="219051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Have you observed the issue firsthand in a work or volunteer setting?</a:t>
          </a: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Is there a personal connection that drives your interest? </a:t>
          </a:r>
          <a:r>
            <a:rPr lang="en-GB" sz="1400" i="1" kern="1200" dirty="0">
              <a:latin typeface="Aptos" panose="020B0004020202020204" pitchFamily="34" charset="0"/>
            </a:rPr>
            <a:t>(Use this cautiously and only if appropriate.)</a:t>
          </a:r>
          <a:endParaRPr lang="en-GB" sz="1400" kern="1200" dirty="0">
            <a:latin typeface="Aptos" panose="020B0004020202020204" pitchFamily="34" charset="0"/>
          </a:endParaRPr>
        </a:p>
      </dsp:txBody>
      <dsp:txXfrm>
        <a:off x="7650901" y="812352"/>
        <a:ext cx="3354149" cy="21905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725E9-F4F8-4530-ABD6-922A928B853C}">
      <dsp:nvSpPr>
        <dsp:cNvPr id="0" name=""/>
        <dsp:cNvSpPr/>
      </dsp:nvSpPr>
      <dsp:spPr>
        <a:xfrm>
          <a:off x="0" y="0"/>
          <a:ext cx="9998765" cy="111838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8BC05A-6A5F-4101-ACC6-A27FE517C8B5}">
      <dsp:nvSpPr>
        <dsp:cNvPr id="0" name=""/>
        <dsp:cNvSpPr/>
      </dsp:nvSpPr>
      <dsp:spPr>
        <a:xfrm>
          <a:off x="303175" y="149117"/>
          <a:ext cx="1739335" cy="820146"/>
        </a:xfrm>
        <a:prstGeom prst="roundRect">
          <a:avLst>
            <a:gd name="adj" fmla="val 10000"/>
          </a:avLst>
        </a:prstGeom>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A30D9A-EC2B-4B98-B5A6-33035AA0540D}">
      <dsp:nvSpPr>
        <dsp:cNvPr id="0" name=""/>
        <dsp:cNvSpPr/>
      </dsp:nvSpPr>
      <dsp:spPr>
        <a:xfrm rot="10800000">
          <a:off x="303175"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b="1" kern="1200">
              <a:latin typeface="Aptos" panose="020B0004020202020204" pitchFamily="34" charset="0"/>
            </a:rPr>
            <a:t>📝 What to Include in Your Conclusion:</a:t>
          </a:r>
          <a:endParaRPr lang="en-GB" sz="1200" kern="1200">
            <a:latin typeface="Aptos" panose="020B0004020202020204" pitchFamily="34" charset="0"/>
          </a:endParaRPr>
        </a:p>
      </dsp:txBody>
      <dsp:txXfrm rot="10800000">
        <a:off x="345212" y="1118381"/>
        <a:ext cx="1655261" cy="1324873"/>
      </dsp:txXfrm>
    </dsp:sp>
    <dsp:sp modelId="{97399874-8488-4250-9D06-10477DA4ABC8}">
      <dsp:nvSpPr>
        <dsp:cNvPr id="0" name=""/>
        <dsp:cNvSpPr/>
      </dsp:nvSpPr>
      <dsp:spPr>
        <a:xfrm>
          <a:off x="2216444" y="149117"/>
          <a:ext cx="1739335" cy="820146"/>
        </a:xfrm>
        <a:prstGeom prst="roundRect">
          <a:avLst>
            <a:gd name="adj" fmla="val 10000"/>
          </a:avLst>
        </a:prstGeom>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97AB0B-FB69-4D3D-A554-BC2B23D49184}">
      <dsp:nvSpPr>
        <dsp:cNvPr id="0" name=""/>
        <dsp:cNvSpPr/>
      </dsp:nvSpPr>
      <dsp:spPr>
        <a:xfrm rot="10800000">
          <a:off x="2216444"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Recap of the topic, rationale, aim, and objectives</a:t>
          </a:r>
          <a:br>
            <a:rPr lang="en-GB" sz="1200" kern="1200" dirty="0">
              <a:latin typeface="Aptos" panose="020B0004020202020204" pitchFamily="34" charset="0"/>
            </a:rPr>
          </a:br>
          <a:endParaRPr lang="en-GB" sz="1200" kern="1200" dirty="0">
            <a:latin typeface="Aptos" panose="020B0004020202020204" pitchFamily="34" charset="0"/>
          </a:endParaRPr>
        </a:p>
      </dsp:txBody>
      <dsp:txXfrm rot="10800000">
        <a:off x="2258481" y="1118381"/>
        <a:ext cx="1655261" cy="1324873"/>
      </dsp:txXfrm>
    </dsp:sp>
    <dsp:sp modelId="{8B7E9091-5976-422E-BA18-916FF43B34AE}">
      <dsp:nvSpPr>
        <dsp:cNvPr id="0" name=""/>
        <dsp:cNvSpPr/>
      </dsp:nvSpPr>
      <dsp:spPr>
        <a:xfrm>
          <a:off x="4129714" y="149117"/>
          <a:ext cx="1739335" cy="820146"/>
        </a:xfrm>
        <a:prstGeom prst="roundRect">
          <a:avLst>
            <a:gd name="adj" fmla="val 10000"/>
          </a:avLst>
        </a:prstGeom>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AF4BE6-974D-4B6D-849E-869481F55E60}">
      <dsp:nvSpPr>
        <dsp:cNvPr id="0" name=""/>
        <dsp:cNvSpPr/>
      </dsp:nvSpPr>
      <dsp:spPr>
        <a:xfrm rot="10800000">
          <a:off x="4129714"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Reminder of the research significance</a:t>
          </a:r>
          <a:br>
            <a:rPr lang="en-GB" sz="1200" kern="1200" dirty="0">
              <a:latin typeface="Aptos" panose="020B0004020202020204" pitchFamily="34" charset="0"/>
            </a:rPr>
          </a:br>
          <a:endParaRPr lang="en-GB" sz="1200" kern="1200" dirty="0">
            <a:latin typeface="Aptos" panose="020B0004020202020204" pitchFamily="34" charset="0"/>
          </a:endParaRPr>
        </a:p>
      </dsp:txBody>
      <dsp:txXfrm rot="10800000">
        <a:off x="4171751" y="1118381"/>
        <a:ext cx="1655261" cy="1324873"/>
      </dsp:txXfrm>
    </dsp:sp>
    <dsp:sp modelId="{441AD357-855A-470B-8848-B59D0D6F5FBE}">
      <dsp:nvSpPr>
        <dsp:cNvPr id="0" name=""/>
        <dsp:cNvSpPr/>
      </dsp:nvSpPr>
      <dsp:spPr>
        <a:xfrm>
          <a:off x="6042984" y="149117"/>
          <a:ext cx="1739335" cy="820146"/>
        </a:xfrm>
        <a:prstGeom prst="roundRect">
          <a:avLst>
            <a:gd name="adj" fmla="val 10000"/>
          </a:avLst>
        </a:prstGeom>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AE5474-9F70-4D12-84EA-5259FF5A3B3F}">
      <dsp:nvSpPr>
        <dsp:cNvPr id="0" name=""/>
        <dsp:cNvSpPr/>
      </dsp:nvSpPr>
      <dsp:spPr>
        <a:xfrm rot="10800000">
          <a:off x="6042984"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A brief mention of what Chapter 2 will cover</a:t>
          </a:r>
          <a:br>
            <a:rPr lang="en-GB" sz="1200" kern="1200" dirty="0">
              <a:latin typeface="Aptos" panose="020B0004020202020204" pitchFamily="34" charset="0"/>
            </a:rPr>
          </a:br>
          <a:endParaRPr lang="en-GB" sz="1200" kern="1200" dirty="0">
            <a:latin typeface="Aptos" panose="020B0004020202020204" pitchFamily="34" charset="0"/>
          </a:endParaRPr>
        </a:p>
      </dsp:txBody>
      <dsp:txXfrm rot="10800000">
        <a:off x="6085021" y="1118381"/>
        <a:ext cx="1655261" cy="1324873"/>
      </dsp:txXfrm>
    </dsp:sp>
    <dsp:sp modelId="{99E3634A-2919-4AAB-BDA3-C9A70407B2DB}">
      <dsp:nvSpPr>
        <dsp:cNvPr id="0" name=""/>
        <dsp:cNvSpPr/>
      </dsp:nvSpPr>
      <dsp:spPr>
        <a:xfrm>
          <a:off x="7956253" y="149117"/>
          <a:ext cx="1739335" cy="820146"/>
        </a:xfrm>
        <a:prstGeom prst="roundRect">
          <a:avLst>
            <a:gd name="adj" fmla="val 10000"/>
          </a:avLst>
        </a:prstGeom>
        <a:blipFill dpi="0" rotWithShape="1">
          <a:blip xmlns:r="http://schemas.openxmlformats.org/officeDocument/2006/relationships" r:embed="rId9">
            <a:extLst>
              <a:ext uri="{96DAC541-7B7A-43D3-8B79-37D633B846F1}">
                <asvg:svgBlip xmlns:asvg="http://schemas.microsoft.com/office/drawing/2016/SVG/main" r:embed="rId10"/>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8F34A4-9E07-4C76-93C5-A8531DBA7FF5}">
      <dsp:nvSpPr>
        <dsp:cNvPr id="0" name=""/>
        <dsp:cNvSpPr/>
      </dsp:nvSpPr>
      <dsp:spPr>
        <a:xfrm rot="10800000">
          <a:off x="7956253"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a:latin typeface="Aptos" panose="020B0004020202020204" pitchFamily="34" charset="0"/>
            </a:rPr>
            <a:t>✅ </a:t>
          </a:r>
          <a:r>
            <a:rPr lang="en-GB" sz="1200" kern="1200" dirty="0">
              <a:latin typeface="Aptos" panose="020B0004020202020204" pitchFamily="34" charset="0"/>
            </a:rPr>
            <a:t>No new information—just a concise summary and transition</a:t>
          </a:r>
        </a:p>
      </dsp:txBody>
      <dsp:txXfrm rot="10800000">
        <a:off x="7998290" y="1118381"/>
        <a:ext cx="1655261" cy="132487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theme" Target="../theme/theme23.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2/24/2025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74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4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30.xml"/><Relationship Id="rId5" Type="http://schemas.openxmlformats.org/officeDocument/2006/relationships/image" Target="../media/image36.svg"/><Relationship Id="rId4" Type="http://schemas.openxmlformats.org/officeDocument/2006/relationships/image" Target="../media/image35.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30.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30.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30.xml"/><Relationship Id="rId5" Type="http://schemas.openxmlformats.org/officeDocument/2006/relationships/image" Target="../media/image36.sv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30.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5.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p:txBody>
          <a:bodyPr/>
          <a:lstStyle/>
          <a:p>
            <a:pPr algn="ctr">
              <a:lnSpc>
                <a:spcPct val="150000"/>
              </a:lnSpc>
            </a:pPr>
            <a:r>
              <a:rPr lang="en-GB" sz="4000" dirty="0">
                <a:latin typeface="Aptos" panose="020B0004020202020204" pitchFamily="34" charset="0"/>
                <a:ea typeface="Lato" panose="020F0502020204030203" pitchFamily="34" charset="0"/>
                <a:cs typeface="Lato" panose="020F0502020204030203" pitchFamily="34" charset="0"/>
              </a:rPr>
              <a:t>BMHP6020_BIRM – Independent Project</a:t>
            </a:r>
          </a:p>
          <a:p>
            <a:pPr algn="ctr">
              <a:lnSpc>
                <a:spcPct val="150000"/>
              </a:lnSpc>
            </a:pPr>
            <a:r>
              <a:rPr lang="en-GB" sz="4000" b="1" u="sng" dirty="0">
                <a:latin typeface="Aptos" panose="020B0004020202020204" pitchFamily="34" charset="0"/>
                <a:ea typeface="Lato" panose="020F0502020204030203" pitchFamily="34" charset="0"/>
                <a:cs typeface="Lato" panose="020F0502020204030203" pitchFamily="34" charset="0"/>
              </a:rPr>
              <a:t>Chapter 1  - Introduction</a:t>
            </a:r>
          </a:p>
          <a:p>
            <a:pPr algn="ctr">
              <a:lnSpc>
                <a:spcPct val="150000"/>
              </a:lnSpc>
            </a:pPr>
            <a:r>
              <a:rPr lang="en-GB" sz="4000" b="1" u="sng" dirty="0">
                <a:latin typeface="Aptos" panose="020B0004020202020204" pitchFamily="34" charset="0"/>
                <a:ea typeface="Lato" panose="020F0502020204030203" pitchFamily="34" charset="0"/>
                <a:cs typeface="Lato" panose="020F0502020204030203" pitchFamily="34" charset="0"/>
              </a:rPr>
              <a:t>Step by Step Guide</a:t>
            </a:r>
          </a:p>
          <a:p>
            <a:pPr algn="ctr">
              <a:lnSpc>
                <a:spcPct val="150000"/>
              </a:lnSpc>
            </a:pPr>
            <a:endParaRPr lang="en-GB" sz="4000" dirty="0">
              <a:latin typeface="Aptos" panose="020B0004020202020204" pitchFamily="34" charset="0"/>
              <a:ea typeface="Lato" panose="020F0502020204030203" pitchFamily="34" charset="0"/>
              <a:cs typeface="Lato" panose="020F0502020204030203" pitchFamily="34" charset="0"/>
            </a:endParaRPr>
          </a:p>
          <a:p>
            <a:pPr algn="ctr">
              <a:lnSpc>
                <a:spcPct val="150000"/>
              </a:lnSpc>
            </a:pPr>
            <a:endParaRPr lang="en-GB" sz="4000" dirty="0">
              <a:latin typeface="Aptos" panose="020B0004020202020204" pitchFamily="34" charset="0"/>
              <a:ea typeface="Lato" panose="020F0502020204030203" pitchFamily="34" charset="0"/>
              <a:cs typeface="Lato" panose="020F0502020204030203" pitchFamily="34" charset="0"/>
            </a:endParaRP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4240326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565133" y="1825624"/>
            <a:ext cx="8171237" cy="4739563"/>
          </a:xfrm>
        </p:spPr>
        <p:txBody>
          <a:bodyPr>
            <a:normAutofit fontScale="92500" lnSpcReduction="20000"/>
          </a:bodyPr>
          <a:lstStyle/>
          <a:p>
            <a:pPr marL="0" indent="0">
              <a:lnSpc>
                <a:spcPct val="170000"/>
              </a:lnSpc>
              <a:buNone/>
            </a:pPr>
            <a:r>
              <a:rPr lang="en-GB" sz="2400" b="1" dirty="0">
                <a:latin typeface="Aptos" panose="020B0004020202020204" pitchFamily="34" charset="0"/>
              </a:rPr>
              <a:t>Aim of the Session:</a:t>
            </a:r>
            <a:br>
              <a:rPr lang="en-GB" sz="2400" dirty="0">
                <a:latin typeface="Aptos" panose="020B0004020202020204" pitchFamily="34" charset="0"/>
              </a:rPr>
            </a:br>
            <a:r>
              <a:rPr lang="en-GB" sz="1600" dirty="0">
                <a:latin typeface="Aptos" panose="020B0004020202020204" pitchFamily="34" charset="0"/>
              </a:rPr>
              <a:t>This session focuses on </a:t>
            </a:r>
            <a:r>
              <a:rPr lang="en-GB" sz="1600" b="1" dirty="0">
                <a:latin typeface="Aptos" panose="020B0004020202020204" pitchFamily="34" charset="0"/>
              </a:rPr>
              <a:t>breaking down Chapter 1</a:t>
            </a:r>
            <a:r>
              <a:rPr lang="en-GB" sz="1600" dirty="0">
                <a:latin typeface="Aptos" panose="020B0004020202020204" pitchFamily="34" charset="0"/>
              </a:rPr>
              <a:t> of your dissertation. You’ll learn how to introduce your topic, provide background information, define key terms, justify your research, and set clear aims and objectives.</a:t>
            </a:r>
          </a:p>
          <a:p>
            <a:pPr marL="0" indent="0">
              <a:lnSpc>
                <a:spcPct val="170000"/>
              </a:lnSpc>
              <a:buNone/>
            </a:pPr>
            <a:r>
              <a:rPr lang="en-GB" sz="2400" b="1" dirty="0">
                <a:latin typeface="Aptos" panose="020B0004020202020204" pitchFamily="34" charset="0"/>
              </a:rPr>
              <a:t>Learning Outcomes:</a:t>
            </a:r>
          </a:p>
          <a:p>
            <a:pPr>
              <a:lnSpc>
                <a:spcPct val="170000"/>
              </a:lnSpc>
              <a:buFont typeface="Wingdings" panose="05000000000000000000" pitchFamily="2" charset="2"/>
              <a:buChar char="ü"/>
            </a:pPr>
            <a:r>
              <a:rPr lang="en-GB" sz="1600" dirty="0">
                <a:latin typeface="Aptos" panose="020B0004020202020204" pitchFamily="34" charset="0"/>
              </a:rPr>
              <a:t>Identify the essential components of Chapter 1.</a:t>
            </a:r>
          </a:p>
          <a:p>
            <a:pPr>
              <a:lnSpc>
                <a:spcPct val="170000"/>
              </a:lnSpc>
              <a:buFont typeface="Wingdings" panose="05000000000000000000" pitchFamily="2" charset="2"/>
              <a:buChar char="ü"/>
            </a:pPr>
            <a:r>
              <a:rPr lang="en-GB" sz="1600" dirty="0">
                <a:latin typeface="Aptos" panose="020B0004020202020204" pitchFamily="34" charset="0"/>
              </a:rPr>
              <a:t>Explain how to introduce a research topic and provide relevant context.</a:t>
            </a:r>
          </a:p>
          <a:p>
            <a:pPr>
              <a:lnSpc>
                <a:spcPct val="170000"/>
              </a:lnSpc>
              <a:buFont typeface="Wingdings" panose="05000000000000000000" pitchFamily="2" charset="2"/>
              <a:buChar char="ü"/>
            </a:pPr>
            <a:r>
              <a:rPr lang="en-GB" sz="1600" dirty="0">
                <a:latin typeface="Aptos" panose="020B0004020202020204" pitchFamily="34" charset="0"/>
              </a:rPr>
              <a:t>Define key terms and concepts clearly and accurately.</a:t>
            </a:r>
          </a:p>
          <a:p>
            <a:pPr>
              <a:lnSpc>
                <a:spcPct val="170000"/>
              </a:lnSpc>
              <a:buFont typeface="Wingdings" panose="05000000000000000000" pitchFamily="2" charset="2"/>
              <a:buChar char="ü"/>
            </a:pPr>
            <a:r>
              <a:rPr lang="en-GB" sz="1600" dirty="0">
                <a:latin typeface="Aptos" panose="020B0004020202020204" pitchFamily="34" charset="0"/>
              </a:rPr>
              <a:t>Justify the rationale behind their chosen research topic.</a:t>
            </a:r>
          </a:p>
          <a:p>
            <a:pPr>
              <a:lnSpc>
                <a:spcPct val="170000"/>
              </a:lnSpc>
              <a:buFont typeface="Wingdings" panose="05000000000000000000" pitchFamily="2" charset="2"/>
              <a:buChar char="ü"/>
            </a:pPr>
            <a:r>
              <a:rPr lang="en-GB" sz="1600" dirty="0">
                <a:latin typeface="Aptos" panose="020B0004020202020204" pitchFamily="34" charset="0"/>
              </a:rPr>
              <a:t>Include focused research aims and SMART objectives.</a:t>
            </a:r>
          </a:p>
          <a:p>
            <a:pPr marL="0" indent="0">
              <a:lnSpc>
                <a:spcPct val="170000"/>
              </a:lnSpc>
              <a:buNone/>
            </a:pPr>
            <a:endParaRPr lang="en-GB" sz="2400" dirty="0">
              <a:latin typeface="Aptos" panose="020B0004020202020204" pitchFamily="34" charset="0"/>
            </a:endParaRP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543154" y="170212"/>
            <a:ext cx="11481847" cy="1325563"/>
          </a:xfrm>
        </p:spPr>
        <p:txBody>
          <a:bodyPr>
            <a:normAutofit/>
          </a:bodyPr>
          <a:lstStyle/>
          <a:p>
            <a:pPr algn="ctr"/>
            <a:r>
              <a:rPr lang="en-GB" sz="4000"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428248918"/>
              </p:ext>
            </p:extLst>
          </p:nvPr>
        </p:nvGraphicFramePr>
        <p:xfrm>
          <a:off x="166999" y="1526311"/>
          <a:ext cx="11858002" cy="3805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A99A7-2EB0-8076-83D5-9A1C7AA90C0D}"/>
              </a:ext>
            </a:extLst>
          </p:cNvPr>
          <p:cNvSpPr>
            <a:spLocks noGrp="1"/>
          </p:cNvSpPr>
          <p:nvPr>
            <p:ph type="title"/>
          </p:nvPr>
        </p:nvSpPr>
        <p:spPr>
          <a:xfrm>
            <a:off x="358219" y="69291"/>
            <a:ext cx="11481847" cy="1325563"/>
          </a:xfrm>
        </p:spPr>
        <p:txBody>
          <a:bodyPr/>
          <a:lstStyle/>
          <a:p>
            <a:pPr algn="ctr"/>
            <a:r>
              <a:rPr lang="en-GB" dirty="0">
                <a:latin typeface="Aptos" panose="020B0004020202020204" pitchFamily="34" charset="0"/>
              </a:rPr>
              <a:t>What is a Dissertation?</a:t>
            </a:r>
          </a:p>
        </p:txBody>
      </p:sp>
      <p:sp>
        <p:nvSpPr>
          <p:cNvPr id="3" name="Content Placeholder 2">
            <a:extLst>
              <a:ext uri="{FF2B5EF4-FFF2-40B4-BE49-F238E27FC236}">
                <a16:creationId xmlns:a16="http://schemas.microsoft.com/office/drawing/2014/main" id="{5FE48197-58A4-2517-00C9-E1458BBB2A1A}"/>
              </a:ext>
            </a:extLst>
          </p:cNvPr>
          <p:cNvSpPr>
            <a:spLocks noGrp="1"/>
          </p:cNvSpPr>
          <p:nvPr>
            <p:ph idx="1"/>
          </p:nvPr>
        </p:nvSpPr>
        <p:spPr>
          <a:xfrm>
            <a:off x="358219" y="1432019"/>
            <a:ext cx="11481847" cy="4014039"/>
          </a:xfrm>
        </p:spPr>
        <p:txBody>
          <a:bodyPr>
            <a:normAutofit/>
          </a:bodyPr>
          <a:lstStyle/>
          <a:p>
            <a:pPr marL="0" indent="0" algn="just">
              <a:lnSpc>
                <a:spcPct val="150000"/>
              </a:lnSpc>
              <a:buNone/>
            </a:pPr>
            <a:r>
              <a:rPr lang="en-GB" sz="2000" dirty="0">
                <a:latin typeface="Aptos" panose="020B0004020202020204" pitchFamily="34" charset="0"/>
              </a:rPr>
              <a:t>A dissertation is a formal, independent research project that showcases your ability to investigate a topic, analyse information critically, and present findings in a structured way. In Health and Social Care, it allows you to explore issues that impact real-world practice and policy.</a:t>
            </a:r>
          </a:p>
          <a:p>
            <a:pPr marL="0" indent="0">
              <a:lnSpc>
                <a:spcPct val="150000"/>
              </a:lnSpc>
              <a:buNone/>
            </a:pPr>
            <a:r>
              <a:rPr lang="en-GB" sz="2000" dirty="0">
                <a:latin typeface="Aptos" panose="020B0004020202020204" pitchFamily="34" charset="0"/>
              </a:rPr>
              <a:t>💡 </a:t>
            </a:r>
            <a:r>
              <a:rPr lang="en-GB" sz="2000" i="1" dirty="0">
                <a:latin typeface="Aptos" panose="020B0004020202020204" pitchFamily="34" charset="0"/>
              </a:rPr>
              <a:t>Why it matters in Health &amp; Social Care:</a:t>
            </a:r>
            <a:endParaRPr lang="en-GB" sz="2000" dirty="0">
              <a:latin typeface="Aptos" panose="020B0004020202020204" pitchFamily="34" charset="0"/>
            </a:endParaRPr>
          </a:p>
          <a:p>
            <a:pPr>
              <a:lnSpc>
                <a:spcPct val="150000"/>
              </a:lnSpc>
              <a:buFont typeface="Arial" panose="020B0604020202020204" pitchFamily="34" charset="0"/>
              <a:buChar char="•"/>
            </a:pPr>
            <a:r>
              <a:rPr lang="en-GB" sz="2000" dirty="0">
                <a:latin typeface="Aptos" panose="020B0004020202020204" pitchFamily="34" charset="0"/>
              </a:rPr>
              <a:t>Addresses pressing issues affecting patient care, service delivery, and public health.</a:t>
            </a:r>
          </a:p>
          <a:p>
            <a:pPr>
              <a:lnSpc>
                <a:spcPct val="150000"/>
              </a:lnSpc>
              <a:buFont typeface="Arial" panose="020B0604020202020204" pitchFamily="34" charset="0"/>
              <a:buChar char="•"/>
            </a:pPr>
            <a:r>
              <a:rPr lang="en-GB" sz="2000" dirty="0">
                <a:latin typeface="Aptos" panose="020B0004020202020204" pitchFamily="34" charset="0"/>
              </a:rPr>
              <a:t>Contributes evidence that can influence policies and improve practices.</a:t>
            </a:r>
          </a:p>
          <a:p>
            <a:pPr>
              <a:lnSpc>
                <a:spcPct val="150000"/>
              </a:lnSpc>
              <a:buFont typeface="Arial" panose="020B0604020202020204" pitchFamily="34" charset="0"/>
              <a:buChar char="•"/>
            </a:pPr>
            <a:r>
              <a:rPr lang="en-GB" sz="2000" dirty="0">
                <a:latin typeface="Aptos" panose="020B0004020202020204" pitchFamily="34" charset="0"/>
              </a:rPr>
              <a:t>Develops research and analytical skills valuable for your future career.</a:t>
            </a:r>
          </a:p>
          <a:p>
            <a:pPr marL="0" indent="0" algn="just">
              <a:lnSpc>
                <a:spcPct val="150000"/>
              </a:lnSpc>
              <a:buNone/>
            </a:pPr>
            <a:endParaRPr lang="en-GB" sz="2000" dirty="0">
              <a:latin typeface="Aptos" panose="020B0004020202020204" pitchFamily="34" charset="0"/>
            </a:endParaRPr>
          </a:p>
        </p:txBody>
      </p:sp>
    </p:spTree>
    <p:extLst>
      <p:ext uri="{BB962C8B-B14F-4D97-AF65-F5344CB8AC3E}">
        <p14:creationId xmlns:p14="http://schemas.microsoft.com/office/powerpoint/2010/main" val="3482389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58219" y="-24838"/>
            <a:ext cx="11481847" cy="1325563"/>
          </a:xfrm>
        </p:spPr>
        <p:txBody>
          <a:bodyPr>
            <a:normAutofit fontScale="90000"/>
          </a:bodyPr>
          <a:lstStyle/>
          <a:p>
            <a:pPr algn="ctr"/>
            <a:r>
              <a:rPr lang="en-GB" sz="4000" dirty="0">
                <a:latin typeface="Aptos" panose="020B0004020202020204" pitchFamily="34" charset="0"/>
                <a:ea typeface="Lato" panose="020F0502020204030203" pitchFamily="34" charset="0"/>
                <a:cs typeface="Lato" panose="020F0502020204030203" pitchFamily="34" charset="0"/>
              </a:rPr>
              <a:t>		</a:t>
            </a:r>
            <a:br>
              <a:rPr lang="en-GB" sz="4000" dirty="0">
                <a:latin typeface="Aptos" panose="020B0004020202020204" pitchFamily="34" charset="0"/>
                <a:ea typeface="Lato" panose="020F0502020204030203" pitchFamily="34" charset="0"/>
                <a:cs typeface="Lato" panose="020F0502020204030203" pitchFamily="34" charset="0"/>
              </a:rPr>
            </a:br>
            <a:r>
              <a:rPr lang="en-GB" sz="4000" dirty="0">
                <a:latin typeface="Aptos" panose="020B0004020202020204" pitchFamily="34" charset="0"/>
                <a:ea typeface="Lato" panose="020F0502020204030203" pitchFamily="34" charset="0"/>
                <a:cs typeface="Lato" panose="020F0502020204030203" pitchFamily="34" charset="0"/>
              </a:rPr>
              <a:t>			What is an Introduction Chapter?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58220" y="1116106"/>
            <a:ext cx="8879910" cy="4612341"/>
          </a:xfrm>
        </p:spPr>
        <p:txBody>
          <a:bodyPr>
            <a:normAutofit lnSpcReduction="10000"/>
          </a:bodyPr>
          <a:lstStyle/>
          <a:p>
            <a:pPr algn="just">
              <a:lnSpc>
                <a:spcPct val="170000"/>
              </a:lnSpc>
            </a:pPr>
            <a:r>
              <a:rPr lang="en-GB" sz="1800" dirty="0">
                <a:latin typeface="Aptos" panose="020B0004020202020204" pitchFamily="34" charset="0"/>
                <a:ea typeface="Lato" panose="020F0502020204030203" pitchFamily="34" charset="0"/>
                <a:cs typeface="Lato" panose="020F0502020204030203" pitchFamily="34" charset="0"/>
              </a:rPr>
              <a:t>An introduction chapter to a dissertation provides the reader background context and information as to the purpose of your research. </a:t>
            </a:r>
          </a:p>
          <a:p>
            <a:pPr algn="just">
              <a:lnSpc>
                <a:spcPct val="170000"/>
              </a:lnSpc>
            </a:pPr>
            <a:r>
              <a:rPr lang="en-GB" sz="1800" dirty="0">
                <a:latin typeface="Aptos" panose="020B0004020202020204" pitchFamily="34" charset="0"/>
                <a:ea typeface="Lato" panose="020F0502020204030203" pitchFamily="34" charset="0"/>
                <a:cs typeface="Lato" panose="020F0502020204030203" pitchFamily="34" charset="0"/>
              </a:rPr>
              <a:t>It establishes the need for your particular area of study and the importance of it. </a:t>
            </a:r>
          </a:p>
          <a:p>
            <a:pPr algn="just">
              <a:lnSpc>
                <a:spcPct val="170000"/>
              </a:lnSpc>
            </a:pPr>
            <a:r>
              <a:rPr lang="en-GB" sz="1800" dirty="0">
                <a:latin typeface="Aptos" panose="020B0004020202020204" pitchFamily="34" charset="0"/>
                <a:ea typeface="Lato" panose="020F0502020204030203" pitchFamily="34" charset="0"/>
                <a:cs typeface="Lato" panose="020F0502020204030203" pitchFamily="34" charset="0"/>
              </a:rPr>
              <a:t>The introduction and background is also an opportunity to highlight information such as definitions, acronyms and statistics to support the need and purpose for the research.</a:t>
            </a:r>
          </a:p>
          <a:p>
            <a:pPr algn="just">
              <a:lnSpc>
                <a:spcPct val="170000"/>
              </a:lnSpc>
            </a:pPr>
            <a:r>
              <a:rPr lang="en-GB" sz="1800" dirty="0">
                <a:latin typeface="Aptos" panose="020B0004020202020204" pitchFamily="34" charset="0"/>
                <a:ea typeface="Lato" panose="020F0502020204030203" pitchFamily="34" charset="0"/>
                <a:cs typeface="Lato" panose="020F0502020204030203" pitchFamily="34" charset="0"/>
              </a:rPr>
              <a:t>Remember          - we have to assume that someone who does not know what we are talking about is going to be reading our work. Be specific and explicit in your explanations.  </a:t>
            </a:r>
          </a:p>
        </p:txBody>
      </p:sp>
      <p:pic>
        <p:nvPicPr>
          <p:cNvPr id="5" name="Graphic 4" descr="Graph and note paper pads with pencil">
            <a:extLst>
              <a:ext uri="{FF2B5EF4-FFF2-40B4-BE49-F238E27FC236}">
                <a16:creationId xmlns:a16="http://schemas.microsoft.com/office/drawing/2014/main" id="{E744297F-D9ED-D061-1503-5640A6256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76765" y="1871382"/>
            <a:ext cx="3115235" cy="3115235"/>
          </a:xfrm>
          <a:prstGeom prst="rect">
            <a:avLst/>
          </a:prstGeom>
        </p:spPr>
      </p:pic>
      <p:pic>
        <p:nvPicPr>
          <p:cNvPr id="7" name="Graphic 6" descr="Thought bubble with solid fill">
            <a:extLst>
              <a:ext uri="{FF2B5EF4-FFF2-40B4-BE49-F238E27FC236}">
                <a16:creationId xmlns:a16="http://schemas.microsoft.com/office/drawing/2014/main" id="{37598D19-7652-F1AB-6AC0-A847DCC93C4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98730" y="4150581"/>
            <a:ext cx="426440" cy="426440"/>
          </a:xfrm>
          <a:prstGeom prst="rect">
            <a:avLst/>
          </a:prstGeom>
        </p:spPr>
      </p:pic>
    </p:spTree>
    <p:extLst>
      <p:ext uri="{BB962C8B-B14F-4D97-AF65-F5344CB8AC3E}">
        <p14:creationId xmlns:p14="http://schemas.microsoft.com/office/powerpoint/2010/main" val="263136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p:txBody>
          <a:bodyPr>
            <a:normAutofit/>
          </a:bodyPr>
          <a:lstStyle/>
          <a:p>
            <a:pPr algn="ctr"/>
            <a:r>
              <a:rPr lang="en-GB" sz="3600" dirty="0">
                <a:latin typeface="Aptos" panose="020B0004020202020204" pitchFamily="34" charset="0"/>
                <a:ea typeface="Lato" panose="020F0502020204030203" pitchFamily="34" charset="0"/>
                <a:cs typeface="Lato" panose="020F0502020204030203" pitchFamily="34" charset="0"/>
              </a:rPr>
              <a:t>What to include in Chapter 1 – Introduction?</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p:txBody>
          <a:bodyPr>
            <a:normAutofit/>
          </a:bodyPr>
          <a:lstStyle/>
          <a:p>
            <a:pPr marL="0" indent="0">
              <a:lnSpc>
                <a:spcPct val="150000"/>
              </a:lnSpc>
              <a:buNone/>
            </a:pPr>
            <a:r>
              <a:rPr lang="en-GB" sz="2000" dirty="0">
                <a:latin typeface="Aptos" panose="020B0004020202020204" pitchFamily="34" charset="0"/>
                <a:ea typeface="Lato" panose="020F0502020204030203" pitchFamily="34" charset="0"/>
                <a:cs typeface="Lato" panose="020F0502020204030203" pitchFamily="34" charset="0"/>
              </a:rPr>
              <a:t>Chapter 1 has various pieces of information you will need to include. Below comprises a list of headings which you will need to address in your Chapter 1 in relation to your topic area, title, aim and objectives.</a:t>
            </a:r>
          </a:p>
        </p:txBody>
      </p:sp>
      <p:graphicFrame>
        <p:nvGraphicFramePr>
          <p:cNvPr id="7" name="Diagram 6">
            <a:extLst>
              <a:ext uri="{FF2B5EF4-FFF2-40B4-BE49-F238E27FC236}">
                <a16:creationId xmlns:a16="http://schemas.microsoft.com/office/drawing/2014/main" id="{CB7A8920-54A9-9A10-5BD6-1A9B17B06EAB}"/>
              </a:ext>
            </a:extLst>
          </p:cNvPr>
          <p:cNvGraphicFramePr/>
          <p:nvPr>
            <p:extLst>
              <p:ext uri="{D42A27DB-BD31-4B8C-83A1-F6EECF244321}">
                <p14:modId xmlns:p14="http://schemas.microsoft.com/office/powerpoint/2010/main" val="2823647920"/>
              </p:ext>
            </p:extLst>
          </p:nvPr>
        </p:nvGraphicFramePr>
        <p:xfrm>
          <a:off x="465078" y="2078599"/>
          <a:ext cx="11481847" cy="4408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2435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25955"/>
            <a:ext cx="11481847" cy="1325563"/>
          </a:xfrm>
        </p:spPr>
        <p:txBody>
          <a:bodyPr>
            <a:normAutofit/>
          </a:bodyPr>
          <a:lstStyle/>
          <a:p>
            <a:pPr algn="ctr"/>
            <a:r>
              <a:rPr lang="en-GB" sz="4000" dirty="0">
                <a:latin typeface="Aptos" panose="020B0004020202020204" pitchFamily="34" charset="0"/>
                <a:ea typeface="Lato" panose="020F0502020204030203" pitchFamily="34" charset="0"/>
                <a:cs typeface="Lato" panose="020F0502020204030203" pitchFamily="34" charset="0"/>
              </a:rPr>
              <a:t>Things to Note</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58219" y="1299608"/>
            <a:ext cx="9350557" cy="4570602"/>
          </a:xfrm>
        </p:spPr>
        <p:txBody>
          <a:bodyPr>
            <a:normAutofit/>
          </a:bodyPr>
          <a:lstStyle/>
          <a:p>
            <a:pPr algn="just">
              <a:lnSpc>
                <a:spcPct val="150000"/>
              </a:lnSpc>
            </a:pPr>
            <a:r>
              <a:rPr lang="en-GB" sz="1800" dirty="0">
                <a:latin typeface="Aptos" panose="020B0004020202020204" pitchFamily="34" charset="0"/>
                <a:ea typeface="Lato" panose="020F0502020204030203" pitchFamily="34" charset="0"/>
                <a:cs typeface="Lato" panose="020F0502020204030203" pitchFamily="34" charset="0"/>
              </a:rPr>
              <a:t>Your Proposal is an important document to keep handy for this Chapter. It contains key information such as your aim and objectives etc which can be used to write this Chapter. </a:t>
            </a:r>
          </a:p>
          <a:p>
            <a:pPr algn="just">
              <a:lnSpc>
                <a:spcPct val="150000"/>
              </a:lnSpc>
            </a:pPr>
            <a:r>
              <a:rPr lang="en-GB" sz="1800" dirty="0">
                <a:latin typeface="Aptos" panose="020B0004020202020204" pitchFamily="34" charset="0"/>
                <a:ea typeface="Lato" panose="020F0502020204030203" pitchFamily="34" charset="0"/>
                <a:cs typeface="Lato" panose="020F0502020204030203" pitchFamily="34" charset="0"/>
              </a:rPr>
              <a:t>This Chapter is approximately 1,000 words. You do not have to be explicit in the word count, </a:t>
            </a:r>
            <a:r>
              <a:rPr lang="en-GB" sz="1800" b="1" i="1" u="sng" dirty="0">
                <a:latin typeface="Aptos" panose="020B0004020202020204" pitchFamily="34" charset="0"/>
                <a:ea typeface="Lato" panose="020F0502020204030203" pitchFamily="34" charset="0"/>
                <a:cs typeface="Lato" panose="020F0502020204030203" pitchFamily="34" charset="0"/>
              </a:rPr>
              <a:t>if you go over or under it is okay </a:t>
            </a:r>
            <a:r>
              <a:rPr lang="en-GB" sz="1800" dirty="0">
                <a:latin typeface="Aptos" panose="020B0004020202020204" pitchFamily="34" charset="0"/>
                <a:ea typeface="Lato" panose="020F0502020204030203" pitchFamily="34" charset="0"/>
                <a:cs typeface="Lato" panose="020F0502020204030203" pitchFamily="34" charset="0"/>
              </a:rPr>
              <a:t>as the words will be made up in different sections. </a:t>
            </a:r>
          </a:p>
          <a:p>
            <a:pPr algn="just">
              <a:lnSpc>
                <a:spcPct val="150000"/>
              </a:lnSpc>
            </a:pPr>
            <a:r>
              <a:rPr lang="en-GB" sz="1800" dirty="0">
                <a:latin typeface="Aptos" panose="020B0004020202020204" pitchFamily="34" charset="0"/>
                <a:ea typeface="Lato" panose="020F0502020204030203" pitchFamily="34" charset="0"/>
                <a:cs typeface="Lato" panose="020F0502020204030203" pitchFamily="34" charset="0"/>
              </a:rPr>
              <a:t>Similarly to the ‘proposal’ this chapter will seem rather repetitive, but it is meant to. </a:t>
            </a:r>
          </a:p>
          <a:p>
            <a:pPr algn="just">
              <a:lnSpc>
                <a:spcPct val="150000"/>
              </a:lnSpc>
            </a:pPr>
            <a:r>
              <a:rPr lang="en-GB" sz="1800" dirty="0">
                <a:latin typeface="Aptos" panose="020B0004020202020204" pitchFamily="34" charset="0"/>
                <a:ea typeface="Lato" panose="020F0502020204030203" pitchFamily="34" charset="0"/>
                <a:cs typeface="Lato" panose="020F0502020204030203" pitchFamily="34" charset="0"/>
              </a:rPr>
              <a:t>Every Chapter which is written in the dissertation must have a Chapter Introduction and Chapter Conclusion. </a:t>
            </a:r>
          </a:p>
          <a:p>
            <a:pPr algn="just">
              <a:lnSpc>
                <a:spcPct val="150000"/>
              </a:lnSpc>
            </a:pPr>
            <a:r>
              <a:rPr lang="en-GB" sz="1800" dirty="0">
                <a:latin typeface="Aptos" panose="020B0004020202020204" pitchFamily="34" charset="0"/>
                <a:ea typeface="Lato" panose="020F0502020204030203" pitchFamily="34" charset="0"/>
                <a:cs typeface="Lato" panose="020F0502020204030203" pitchFamily="34" charset="0"/>
              </a:rPr>
              <a:t>You can write this Chapter however you wish, you do not need to follow the guidance if you don’t want to. </a:t>
            </a:r>
          </a:p>
          <a:p>
            <a:pPr algn="just">
              <a:lnSpc>
                <a:spcPct val="150000"/>
              </a:lnSpc>
            </a:pPr>
            <a:endParaRPr lang="en-GB" sz="18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8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8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Stack of books with pear">
            <a:extLst>
              <a:ext uri="{FF2B5EF4-FFF2-40B4-BE49-F238E27FC236}">
                <a16:creationId xmlns:a16="http://schemas.microsoft.com/office/drawing/2014/main" id="{7C20896F-7F34-0119-4791-4CB287C51D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34717" y="877934"/>
            <a:ext cx="4220978" cy="4220978"/>
          </a:xfrm>
          <a:prstGeom prst="rect">
            <a:avLst/>
          </a:prstGeom>
        </p:spPr>
      </p:pic>
    </p:spTree>
    <p:extLst>
      <p:ext uri="{BB962C8B-B14F-4D97-AF65-F5344CB8AC3E}">
        <p14:creationId xmlns:p14="http://schemas.microsoft.com/office/powerpoint/2010/main" val="1116449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85566"/>
            <a:ext cx="11481847" cy="1325563"/>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1.1 Introduction to Dissertation (200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198783" y="920624"/>
            <a:ext cx="11762307" cy="1325563"/>
          </a:xfrm>
        </p:spPr>
        <p:txBody>
          <a:bodyPr>
            <a:normAutofit/>
          </a:bodyPr>
          <a:lstStyle/>
          <a:p>
            <a:pPr marL="0" indent="0">
              <a:lnSpc>
                <a:spcPct val="150000"/>
              </a:lnSpc>
              <a:buNone/>
            </a:pPr>
            <a:r>
              <a:rPr lang="en-GB" sz="1400" dirty="0">
                <a:latin typeface="Aptos" panose="020B0004020202020204" pitchFamily="34" charset="0"/>
              </a:rPr>
              <a:t>The introduction is the reader’s first impression of your dissertation. It should be clear, concise, and engaging, setting the stage for what’s to come. The goal is to introduce your research topic, explain its significance, and provide a brief overview of how your dissertation is structured.</a:t>
            </a:r>
          </a:p>
          <a:p>
            <a:pPr marL="0" indent="0">
              <a:lnSpc>
                <a:spcPct val="150000"/>
              </a:lnSpc>
              <a:buNone/>
            </a:pPr>
            <a:endParaRPr lang="en-GB" sz="1400" dirty="0">
              <a:latin typeface="Aptos" panose="020B0004020202020204" pitchFamily="34" charset="0"/>
            </a:endParaRPr>
          </a:p>
          <a:p>
            <a:pPr>
              <a:lnSpc>
                <a:spcPct val="150000"/>
              </a:lnSpc>
            </a:pPr>
            <a:endParaRPr lang="en-GB" sz="1800" dirty="0">
              <a:latin typeface="Aptos" panose="020B0004020202020204" pitchFamily="34" charset="0"/>
              <a:ea typeface="Lato" panose="020F0502020204030203" pitchFamily="34" charset="0"/>
              <a:cs typeface="Lato" panose="020F0502020204030203" pitchFamily="34" charset="0"/>
            </a:endParaRPr>
          </a:p>
          <a:p>
            <a:pPr>
              <a:lnSpc>
                <a:spcPct val="150000"/>
              </a:lnSpc>
            </a:pPr>
            <a:endParaRPr lang="en-GB" sz="1800" dirty="0">
              <a:latin typeface="Aptos" panose="020B0004020202020204" pitchFamily="34" charset="0"/>
              <a:ea typeface="Lato" panose="020F0502020204030203" pitchFamily="34" charset="0"/>
              <a:cs typeface="Lato" panose="020F0502020204030203" pitchFamily="34" charset="0"/>
            </a:endParaRPr>
          </a:p>
        </p:txBody>
      </p:sp>
      <p:graphicFrame>
        <p:nvGraphicFramePr>
          <p:cNvPr id="6" name="Diagram 5">
            <a:extLst>
              <a:ext uri="{FF2B5EF4-FFF2-40B4-BE49-F238E27FC236}">
                <a16:creationId xmlns:a16="http://schemas.microsoft.com/office/drawing/2014/main" id="{DBB20098-59FE-48C5-ACD7-9092517AA78A}"/>
              </a:ext>
            </a:extLst>
          </p:cNvPr>
          <p:cNvGraphicFramePr/>
          <p:nvPr>
            <p:extLst>
              <p:ext uri="{D42A27DB-BD31-4B8C-83A1-F6EECF244321}">
                <p14:modId xmlns:p14="http://schemas.microsoft.com/office/powerpoint/2010/main" val="2020603084"/>
              </p:ext>
            </p:extLst>
          </p:nvPr>
        </p:nvGraphicFramePr>
        <p:xfrm>
          <a:off x="1769166" y="1371598"/>
          <a:ext cx="7394712" cy="29121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1D13827-4238-0A5A-3C67-00BB86EA3E77}"/>
              </a:ext>
            </a:extLst>
          </p:cNvPr>
          <p:cNvSpPr txBox="1"/>
          <p:nvPr/>
        </p:nvSpPr>
        <p:spPr>
          <a:xfrm>
            <a:off x="904461" y="3898302"/>
            <a:ext cx="4572000" cy="2000291"/>
          </a:xfrm>
          <a:prstGeom prst="rect">
            <a:avLst/>
          </a:prstGeom>
          <a:noFill/>
        </p:spPr>
        <p:txBody>
          <a:bodyPr wrap="square" rtlCol="0">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What to include:</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Overview of your research topic and its relevance</a:t>
            </a:r>
          </a:p>
          <a:p>
            <a:pPr>
              <a:lnSpc>
                <a:spcPct val="150000"/>
              </a:lnSpc>
              <a:buFont typeface="Arial" panose="020B0604020202020204" pitchFamily="34" charset="0"/>
              <a:buChar char="•"/>
            </a:pPr>
            <a:r>
              <a:rPr lang="en-GB" sz="1400" dirty="0">
                <a:latin typeface="Aptos" panose="020B0004020202020204" pitchFamily="34" charset="0"/>
              </a:rPr>
              <a:t> Key issues, debates, or gaps in current knowledge</a:t>
            </a:r>
          </a:p>
          <a:p>
            <a:pPr>
              <a:lnSpc>
                <a:spcPct val="150000"/>
              </a:lnSpc>
              <a:buFont typeface="Arial" panose="020B0604020202020204" pitchFamily="34" charset="0"/>
              <a:buChar char="•"/>
            </a:pPr>
            <a:r>
              <a:rPr lang="en-GB" sz="1400" dirty="0">
                <a:latin typeface="Aptos" panose="020B0004020202020204" pitchFamily="34" charset="0"/>
              </a:rPr>
              <a:t> Brief mention of how your dissertation is organised</a:t>
            </a:r>
          </a:p>
          <a:p>
            <a:pPr>
              <a:lnSpc>
                <a:spcPct val="150000"/>
              </a:lnSpc>
            </a:pPr>
            <a:endParaRPr lang="en-GB" sz="1400" dirty="0">
              <a:latin typeface="Aptos" panose="020B0004020202020204" pitchFamily="34" charset="0"/>
            </a:endParaRPr>
          </a:p>
          <a:p>
            <a:pPr>
              <a:lnSpc>
                <a:spcPct val="150000"/>
              </a:lnSpc>
            </a:pPr>
            <a:endParaRPr lang="en-GB" sz="1400" dirty="0">
              <a:latin typeface="Aptos" panose="020B0004020202020204" pitchFamily="34" charset="0"/>
            </a:endParaRPr>
          </a:p>
        </p:txBody>
      </p:sp>
      <p:sp>
        <p:nvSpPr>
          <p:cNvPr id="8" name="TextBox 7">
            <a:extLst>
              <a:ext uri="{FF2B5EF4-FFF2-40B4-BE49-F238E27FC236}">
                <a16:creationId xmlns:a16="http://schemas.microsoft.com/office/drawing/2014/main" id="{2AD8382E-53B8-8DDF-D19A-39820CF94D12}"/>
              </a:ext>
            </a:extLst>
          </p:cNvPr>
          <p:cNvSpPr txBox="1"/>
          <p:nvPr/>
        </p:nvSpPr>
        <p:spPr>
          <a:xfrm>
            <a:off x="5987673" y="3834952"/>
            <a:ext cx="5973417" cy="1997919"/>
          </a:xfrm>
          <a:prstGeom prst="rect">
            <a:avLst/>
          </a:prstGeom>
          <a:noFill/>
        </p:spPr>
        <p:txBody>
          <a:bodyPr wrap="square" rtlCol="0">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Tips:</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Start with a hook—use a statistic, quote, or thought-provoking question to engage the reader.</a:t>
            </a:r>
          </a:p>
          <a:p>
            <a:pPr>
              <a:lnSpc>
                <a:spcPct val="150000"/>
              </a:lnSpc>
              <a:buFont typeface="Arial" panose="020B0604020202020204" pitchFamily="34" charset="0"/>
              <a:buChar char="•"/>
            </a:pPr>
            <a:r>
              <a:rPr lang="en-GB" sz="1400" dirty="0">
                <a:latin typeface="Aptos" panose="020B0004020202020204" pitchFamily="34" charset="0"/>
              </a:rPr>
              <a:t> Be concise—avoid unnecessary jargon or overly complex sentences.</a:t>
            </a:r>
          </a:p>
          <a:p>
            <a:pPr>
              <a:lnSpc>
                <a:spcPct val="150000"/>
              </a:lnSpc>
              <a:buFont typeface="Arial" panose="020B0604020202020204" pitchFamily="34" charset="0"/>
              <a:buChar char="•"/>
            </a:pPr>
            <a:r>
              <a:rPr lang="en-GB" sz="1400" dirty="0">
                <a:latin typeface="Aptos" panose="020B0004020202020204" pitchFamily="34" charset="0"/>
              </a:rPr>
              <a:t> Make sure this section aligns with your aims and objectives.</a:t>
            </a:r>
          </a:p>
          <a:p>
            <a:pPr>
              <a:lnSpc>
                <a:spcPct val="150000"/>
              </a:lnSpc>
            </a:pPr>
            <a:endParaRPr lang="en-GB" sz="1400" dirty="0"/>
          </a:p>
        </p:txBody>
      </p:sp>
    </p:spTree>
    <p:extLst>
      <p:ext uri="{BB962C8B-B14F-4D97-AF65-F5344CB8AC3E}">
        <p14:creationId xmlns:p14="http://schemas.microsoft.com/office/powerpoint/2010/main" val="2054875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AAD53-CA9C-3435-634D-320B9B250B2A}"/>
              </a:ext>
            </a:extLst>
          </p:cNvPr>
          <p:cNvSpPr>
            <a:spLocks noGrp="1"/>
          </p:cNvSpPr>
          <p:nvPr>
            <p:ph type="title"/>
          </p:nvPr>
        </p:nvSpPr>
        <p:spPr>
          <a:xfrm>
            <a:off x="358219" y="-181527"/>
            <a:ext cx="11481847" cy="1325563"/>
          </a:xfrm>
        </p:spPr>
        <p:txBody>
          <a:bodyPr>
            <a:normAutofit/>
          </a:bodyPr>
          <a:lstStyle/>
          <a:p>
            <a:pPr algn="ctr"/>
            <a:r>
              <a:rPr lang="en-GB" sz="3200" dirty="0">
                <a:latin typeface="Aptos" panose="020B0004020202020204" pitchFamily="34" charset="0"/>
              </a:rPr>
              <a:t>1.2 Key Definitions (200 words approx.)</a:t>
            </a:r>
          </a:p>
        </p:txBody>
      </p:sp>
      <p:sp>
        <p:nvSpPr>
          <p:cNvPr id="3" name="Content Placeholder 2">
            <a:extLst>
              <a:ext uri="{FF2B5EF4-FFF2-40B4-BE49-F238E27FC236}">
                <a16:creationId xmlns:a16="http://schemas.microsoft.com/office/drawing/2014/main" id="{6ABC95B9-8FE9-B208-C020-B3DE2A141AD0}"/>
              </a:ext>
            </a:extLst>
          </p:cNvPr>
          <p:cNvSpPr>
            <a:spLocks noGrp="1"/>
          </p:cNvSpPr>
          <p:nvPr>
            <p:ph idx="1"/>
          </p:nvPr>
        </p:nvSpPr>
        <p:spPr>
          <a:xfrm>
            <a:off x="358219" y="921164"/>
            <a:ext cx="11481847" cy="3575934"/>
          </a:xfrm>
        </p:spPr>
        <p:txBody>
          <a:bodyPr>
            <a:normAutofit/>
          </a:bodyPr>
          <a:lstStyle/>
          <a:p>
            <a:pPr marL="0" indent="0" algn="just">
              <a:lnSpc>
                <a:spcPct val="150000"/>
              </a:lnSpc>
              <a:buNone/>
            </a:pPr>
            <a:r>
              <a:rPr lang="en-GB" sz="1800" dirty="0">
                <a:latin typeface="Aptos" panose="020B0004020202020204" pitchFamily="34" charset="0"/>
              </a:rPr>
              <a:t>Defining key terms ensures your reader understands the concepts discussed throughout your dissertation. Even terms that seem obvious may have multiple interpretations, so it’s essential to be clear.</a:t>
            </a:r>
          </a:p>
        </p:txBody>
      </p:sp>
      <p:graphicFrame>
        <p:nvGraphicFramePr>
          <p:cNvPr id="7" name="Diagram 6">
            <a:extLst>
              <a:ext uri="{FF2B5EF4-FFF2-40B4-BE49-F238E27FC236}">
                <a16:creationId xmlns:a16="http://schemas.microsoft.com/office/drawing/2014/main" id="{E409AB4B-7DC7-B341-856B-39493AFB45CA}"/>
              </a:ext>
            </a:extLst>
          </p:cNvPr>
          <p:cNvGraphicFramePr/>
          <p:nvPr>
            <p:extLst>
              <p:ext uri="{D42A27DB-BD31-4B8C-83A1-F6EECF244321}">
                <p14:modId xmlns:p14="http://schemas.microsoft.com/office/powerpoint/2010/main" val="2632636887"/>
              </p:ext>
            </p:extLst>
          </p:nvPr>
        </p:nvGraphicFramePr>
        <p:xfrm>
          <a:off x="669239" y="2362597"/>
          <a:ext cx="4952998" cy="31676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F588DEB5-183D-1607-631F-13F5547D5FEB}"/>
              </a:ext>
            </a:extLst>
          </p:cNvPr>
          <p:cNvGraphicFramePr/>
          <p:nvPr>
            <p:extLst>
              <p:ext uri="{D42A27DB-BD31-4B8C-83A1-F6EECF244321}">
                <p14:modId xmlns:p14="http://schemas.microsoft.com/office/powerpoint/2010/main" val="1419527525"/>
              </p:ext>
            </p:extLst>
          </p:nvPr>
        </p:nvGraphicFramePr>
        <p:xfrm>
          <a:off x="6559824" y="2362597"/>
          <a:ext cx="5250423" cy="316761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270546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EB8-4A35-6C8F-44F5-954BB2952AFE}"/>
              </a:ext>
            </a:extLst>
          </p:cNvPr>
          <p:cNvSpPr>
            <a:spLocks noGrp="1"/>
          </p:cNvSpPr>
          <p:nvPr>
            <p:ph type="title"/>
          </p:nvPr>
        </p:nvSpPr>
        <p:spPr>
          <a:xfrm>
            <a:off x="351933" y="-66470"/>
            <a:ext cx="11481847" cy="1325563"/>
          </a:xfrm>
        </p:spPr>
        <p:txBody>
          <a:bodyPr>
            <a:normAutofit/>
          </a:bodyPr>
          <a:lstStyle/>
          <a:p>
            <a:pPr algn="ctr"/>
            <a:r>
              <a:rPr lang="en-GB" sz="3200" dirty="0">
                <a:latin typeface="Aptos" panose="020B0004020202020204" pitchFamily="34" charset="0"/>
              </a:rPr>
              <a:t>1.2 Key Definitions (continued…)</a:t>
            </a:r>
            <a:endParaRPr lang="en-GB" sz="3200" dirty="0"/>
          </a:p>
        </p:txBody>
      </p:sp>
      <p:sp>
        <p:nvSpPr>
          <p:cNvPr id="3" name="Content Placeholder 2">
            <a:extLst>
              <a:ext uri="{FF2B5EF4-FFF2-40B4-BE49-F238E27FC236}">
                <a16:creationId xmlns:a16="http://schemas.microsoft.com/office/drawing/2014/main" id="{F74A4327-0840-62C2-6B0F-C7375D25C7FF}"/>
              </a:ext>
            </a:extLst>
          </p:cNvPr>
          <p:cNvSpPr>
            <a:spLocks noGrp="1"/>
          </p:cNvSpPr>
          <p:nvPr>
            <p:ph idx="1"/>
          </p:nvPr>
        </p:nvSpPr>
        <p:spPr>
          <a:xfrm>
            <a:off x="351934" y="1037328"/>
            <a:ext cx="11481847" cy="3216619"/>
          </a:xfrm>
        </p:spPr>
        <p:txBody>
          <a:bodyPr>
            <a:normAutofit lnSpcReduction="10000"/>
          </a:bodyPr>
          <a:lstStyle/>
          <a:p>
            <a:pPr marL="0" indent="0">
              <a:lnSpc>
                <a:spcPct val="170000"/>
              </a:lnSpc>
              <a:buNone/>
            </a:pPr>
            <a:r>
              <a:rPr lang="en-GB" sz="1600" dirty="0">
                <a:latin typeface="Aptos" panose="020B0004020202020204" pitchFamily="34" charset="0"/>
              </a:rPr>
              <a:t>📖 </a:t>
            </a:r>
            <a:r>
              <a:rPr lang="en-GB" sz="1600" b="1" dirty="0">
                <a:latin typeface="Aptos" panose="020B0004020202020204" pitchFamily="34" charset="0"/>
              </a:rPr>
              <a:t>Example Definitions:</a:t>
            </a:r>
            <a:endParaRPr lang="en-GB" sz="1600" dirty="0">
              <a:latin typeface="Aptos" panose="020B0004020202020204" pitchFamily="34" charset="0"/>
            </a:endParaRPr>
          </a:p>
          <a:p>
            <a:pPr>
              <a:lnSpc>
                <a:spcPct val="170000"/>
              </a:lnSpc>
              <a:buFont typeface="Arial" panose="020B0604020202020204" pitchFamily="34" charset="0"/>
              <a:buChar char="•"/>
            </a:pPr>
            <a:r>
              <a:rPr lang="en-GB" sz="1600" b="1" dirty="0">
                <a:latin typeface="Aptos" panose="020B0004020202020204" pitchFamily="34" charset="0"/>
              </a:rPr>
              <a:t>Mental Health:</a:t>
            </a:r>
            <a:r>
              <a:rPr lang="en-GB" sz="1600" dirty="0">
                <a:latin typeface="Aptos" panose="020B0004020202020204" pitchFamily="34" charset="0"/>
              </a:rPr>
              <a:t> "A state of well-being in which an individual realises their abilities, can cope with life’s stresses, work productively, and contribute to their community." </a:t>
            </a:r>
            <a:r>
              <a:rPr lang="en-GB" sz="1600" i="1" dirty="0">
                <a:latin typeface="Aptos" panose="020B0004020202020204" pitchFamily="34" charset="0"/>
              </a:rPr>
              <a:t>(World Health Organisation, 2022)</a:t>
            </a:r>
            <a:endParaRPr lang="en-GB" sz="1600" dirty="0">
              <a:latin typeface="Aptos" panose="020B0004020202020204" pitchFamily="34" charset="0"/>
            </a:endParaRPr>
          </a:p>
          <a:p>
            <a:pPr>
              <a:lnSpc>
                <a:spcPct val="170000"/>
              </a:lnSpc>
              <a:buFont typeface="Arial" panose="020B0604020202020204" pitchFamily="34" charset="0"/>
              <a:buChar char="•"/>
            </a:pPr>
            <a:r>
              <a:rPr lang="en-GB" sz="1600" b="1" dirty="0">
                <a:latin typeface="Aptos" panose="020B0004020202020204" pitchFamily="34" charset="0"/>
              </a:rPr>
              <a:t>Socioeconomic Status (SES):</a:t>
            </a:r>
            <a:r>
              <a:rPr lang="en-GB" sz="1600" dirty="0">
                <a:latin typeface="Aptos" panose="020B0004020202020204" pitchFamily="34" charset="0"/>
              </a:rPr>
              <a:t> "A measure of an individual’s or group’s economic and social position in relation to others, often based on income, education, and occupation." </a:t>
            </a:r>
            <a:r>
              <a:rPr lang="en-GB" sz="1600" i="1" dirty="0">
                <a:latin typeface="Aptos" panose="020B0004020202020204" pitchFamily="34" charset="0"/>
              </a:rPr>
              <a:t>(Office for National Statistics, 2021)</a:t>
            </a:r>
            <a:endParaRPr lang="en-GB" sz="1600" dirty="0">
              <a:latin typeface="Aptos" panose="020B0004020202020204" pitchFamily="34" charset="0"/>
            </a:endParaRPr>
          </a:p>
          <a:p>
            <a:pPr>
              <a:lnSpc>
                <a:spcPct val="170000"/>
              </a:lnSpc>
              <a:buFont typeface="Arial" panose="020B0604020202020204" pitchFamily="34" charset="0"/>
              <a:buChar char="•"/>
            </a:pPr>
            <a:r>
              <a:rPr lang="en-GB" sz="1600" b="1" dirty="0">
                <a:latin typeface="Aptos" panose="020B0004020202020204" pitchFamily="34" charset="0"/>
              </a:rPr>
              <a:t>Adolescence:</a:t>
            </a:r>
            <a:r>
              <a:rPr lang="en-GB" sz="1600" dirty="0">
                <a:latin typeface="Aptos" panose="020B0004020202020204" pitchFamily="34" charset="0"/>
              </a:rPr>
              <a:t> "The transitional stage of development between childhood and adulthood, typically from ages 10 to 19." </a:t>
            </a:r>
            <a:r>
              <a:rPr lang="en-GB" sz="1600" i="1" dirty="0">
                <a:latin typeface="Aptos" panose="020B0004020202020204" pitchFamily="34" charset="0"/>
              </a:rPr>
              <a:t>(UNICEF, 2020)</a:t>
            </a:r>
          </a:p>
          <a:p>
            <a:pPr>
              <a:lnSpc>
                <a:spcPct val="170000"/>
              </a:lnSpc>
              <a:buFont typeface="Arial" panose="020B0604020202020204" pitchFamily="34" charset="0"/>
              <a:buChar char="•"/>
            </a:pPr>
            <a:endParaRPr lang="en-GB" sz="1600" dirty="0">
              <a:latin typeface="Aptos" panose="020B0004020202020204" pitchFamily="34" charset="0"/>
            </a:endParaRPr>
          </a:p>
          <a:p>
            <a:pPr>
              <a:lnSpc>
                <a:spcPct val="170000"/>
              </a:lnSpc>
            </a:pPr>
            <a:endParaRPr lang="en-GB" sz="160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5B851509-1B59-D481-01D6-B5BB1DE3795D}"/>
              </a:ext>
            </a:extLst>
          </p:cNvPr>
          <p:cNvGraphicFramePr/>
          <p:nvPr>
            <p:extLst>
              <p:ext uri="{D42A27DB-BD31-4B8C-83A1-F6EECF244321}">
                <p14:modId xmlns:p14="http://schemas.microsoft.com/office/powerpoint/2010/main" val="1903124295"/>
              </p:ext>
            </p:extLst>
          </p:nvPr>
        </p:nvGraphicFramePr>
        <p:xfrm>
          <a:off x="526773" y="3528392"/>
          <a:ext cx="10962862" cy="29184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9904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0"/>
            <a:ext cx="11481847" cy="1325563"/>
          </a:xfrm>
        </p:spPr>
        <p:txBody>
          <a:bodyPr anchor="ctr">
            <a:normAutofit/>
          </a:bodyPr>
          <a:lstStyle/>
          <a:p>
            <a:pPr algn="ctr"/>
            <a:r>
              <a:rPr lang="en-GB" sz="3200" dirty="0">
                <a:latin typeface="Aptos" panose="020B0004020202020204" pitchFamily="34" charset="0"/>
              </a:rPr>
              <a:t>1.2 Definitions (Overview)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58218" y="1133061"/>
            <a:ext cx="8795721" cy="4268497"/>
          </a:xfrm>
        </p:spPr>
        <p:txBody>
          <a:bodyPr>
            <a:normAutofit/>
          </a:bodyPr>
          <a:lstStyle/>
          <a:p>
            <a:pPr>
              <a:lnSpc>
                <a:spcPct val="150000"/>
              </a:lnSpc>
            </a:pPr>
            <a:r>
              <a:rPr lang="en-GB" sz="1600" dirty="0">
                <a:latin typeface="Aptos" panose="020B0004020202020204" pitchFamily="34" charset="0"/>
              </a:rPr>
              <a:t>This section is where you will include key definitions in relation to the topic which you have chosen. </a:t>
            </a:r>
          </a:p>
          <a:p>
            <a:pPr>
              <a:lnSpc>
                <a:spcPct val="150000"/>
              </a:lnSpc>
            </a:pPr>
            <a:r>
              <a:rPr lang="en-GB" sz="1600" dirty="0">
                <a:latin typeface="Aptos" panose="020B0004020202020204" pitchFamily="34" charset="0"/>
              </a:rPr>
              <a:t>Usually these will be the key words which are in your title. </a:t>
            </a:r>
          </a:p>
          <a:p>
            <a:pPr>
              <a:lnSpc>
                <a:spcPct val="150000"/>
              </a:lnSpc>
            </a:pPr>
            <a:r>
              <a:rPr lang="en-GB" sz="1600" b="1" dirty="0">
                <a:latin typeface="Aptos" panose="020B0004020202020204" pitchFamily="34" charset="0"/>
              </a:rPr>
              <a:t>Example: What are the factors which contribute to ill mental health among adolescence in the UK. </a:t>
            </a:r>
          </a:p>
          <a:p>
            <a:pPr>
              <a:lnSpc>
                <a:spcPct val="150000"/>
              </a:lnSpc>
            </a:pPr>
            <a:r>
              <a:rPr lang="en-GB" sz="1600" b="1" dirty="0">
                <a:latin typeface="Aptos" panose="020B0004020202020204" pitchFamily="34" charset="0"/>
              </a:rPr>
              <a:t>Definitions: mental health, ill mental health, adolescence </a:t>
            </a:r>
          </a:p>
          <a:p>
            <a:pPr>
              <a:lnSpc>
                <a:spcPct val="150000"/>
              </a:lnSpc>
            </a:pPr>
            <a:r>
              <a:rPr lang="en-GB" sz="1600" dirty="0">
                <a:latin typeface="Aptos" panose="020B0004020202020204" pitchFamily="34" charset="0"/>
              </a:rPr>
              <a:t>You can have your definitions in bullet point format. </a:t>
            </a:r>
          </a:p>
          <a:p>
            <a:pPr>
              <a:lnSpc>
                <a:spcPct val="150000"/>
              </a:lnSpc>
            </a:pPr>
            <a:r>
              <a:rPr lang="en-GB" sz="1600" dirty="0">
                <a:latin typeface="Aptos" panose="020B0004020202020204" pitchFamily="34" charset="0"/>
              </a:rPr>
              <a:t>All definitions must include an intext citation and accompanying reference in your reference list. </a:t>
            </a:r>
          </a:p>
          <a:p>
            <a:pPr>
              <a:lnSpc>
                <a:spcPct val="150000"/>
              </a:lnSpc>
            </a:pPr>
            <a:r>
              <a:rPr lang="en-GB" sz="1600" dirty="0">
                <a:latin typeface="Aptos" panose="020B0004020202020204" pitchFamily="34" charset="0"/>
              </a:rPr>
              <a:t>You can also include </a:t>
            </a:r>
            <a:r>
              <a:rPr lang="en-GB" sz="1600" b="1" u="sng" dirty="0">
                <a:latin typeface="Aptos" panose="020B0004020202020204" pitchFamily="34" charset="0"/>
              </a:rPr>
              <a:t>acronyms </a:t>
            </a:r>
            <a:r>
              <a:rPr lang="en-GB" sz="1600" dirty="0">
                <a:latin typeface="Aptos" panose="020B0004020202020204" pitchFamily="34" charset="0"/>
              </a:rPr>
              <a:t>in this section if you wish e.g. National Health Service (NHS). </a:t>
            </a:r>
          </a:p>
          <a:p>
            <a:pPr>
              <a:lnSpc>
                <a:spcPct val="150000"/>
              </a:lnSpc>
            </a:pPr>
            <a:endParaRPr lang="en-GB" sz="1600" dirty="0">
              <a:latin typeface="Aptos" panose="020B0004020202020204" pitchFamily="34" charset="0"/>
            </a:endParaRPr>
          </a:p>
        </p:txBody>
      </p:sp>
      <p:pic>
        <p:nvPicPr>
          <p:cNvPr id="6" name="Graphic 5" descr="Two speech bubbles">
            <a:extLst>
              <a:ext uri="{FF2B5EF4-FFF2-40B4-BE49-F238E27FC236}">
                <a16:creationId xmlns:a16="http://schemas.microsoft.com/office/drawing/2014/main" id="{1FA26453-DA8F-B908-E038-45FE8277B3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04596" y="1442811"/>
            <a:ext cx="3387404" cy="3387404"/>
          </a:xfrm>
          <a:prstGeom prst="rect">
            <a:avLst/>
          </a:prstGeom>
        </p:spPr>
      </p:pic>
    </p:spTree>
    <p:extLst>
      <p:ext uri="{BB962C8B-B14F-4D97-AF65-F5344CB8AC3E}">
        <p14:creationId xmlns:p14="http://schemas.microsoft.com/office/powerpoint/2010/main" val="3558443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0"/>
            <a:ext cx="11481847" cy="1325563"/>
          </a:xfrm>
        </p:spPr>
        <p:txBody>
          <a:bodyPr anchor="ctr">
            <a:normAutofit/>
          </a:bodyPr>
          <a:lstStyle/>
          <a:p>
            <a:pPr algn="ctr"/>
            <a:r>
              <a:rPr lang="en-GB" sz="3200" dirty="0">
                <a:latin typeface="Aptos" panose="020B0004020202020204" pitchFamily="34" charset="0"/>
              </a:rPr>
              <a:t>1.3 Background and Current Context (200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180522" y="1325563"/>
            <a:ext cx="8659543" cy="4290046"/>
          </a:xfrm>
        </p:spPr>
        <p:txBody>
          <a:bodyPr>
            <a:normAutofit fontScale="92500"/>
          </a:bodyPr>
          <a:lstStyle/>
          <a:p>
            <a:pPr algn="just">
              <a:lnSpc>
                <a:spcPct val="170000"/>
              </a:lnSpc>
            </a:pPr>
            <a:r>
              <a:rPr lang="en-GB" sz="1600" dirty="0">
                <a:latin typeface="Aptos" panose="020B0004020202020204" pitchFamily="34" charset="0"/>
              </a:rPr>
              <a:t>This section is where you will provide background information on your topic/title and also provide information of what is the situation currently (current context). </a:t>
            </a:r>
          </a:p>
          <a:p>
            <a:pPr algn="just">
              <a:lnSpc>
                <a:spcPct val="170000"/>
              </a:lnSpc>
            </a:pPr>
            <a:r>
              <a:rPr lang="en-GB" sz="1600" dirty="0">
                <a:latin typeface="Aptos" panose="020B0004020202020204" pitchFamily="34" charset="0"/>
              </a:rPr>
              <a:t>You can split this section in 2 if you wish for example; 1.3.1 Background / 1.3.2 Current Context. </a:t>
            </a:r>
          </a:p>
          <a:p>
            <a:pPr algn="just">
              <a:lnSpc>
                <a:spcPct val="170000"/>
              </a:lnSpc>
            </a:pPr>
            <a:r>
              <a:rPr lang="en-GB" sz="1600" b="1" dirty="0">
                <a:latin typeface="Aptos" panose="020B0004020202020204" pitchFamily="34" charset="0"/>
              </a:rPr>
              <a:t>Background</a:t>
            </a:r>
            <a:r>
              <a:rPr lang="en-GB" sz="1600" dirty="0">
                <a:latin typeface="Aptos" panose="020B0004020202020204" pitchFamily="34" charset="0"/>
              </a:rPr>
              <a:t>: This is where you provide background information on your topic/title. You can include historical information and statistics. This is to provide the reader with information about what ‘has’ happened in relation to what you are researching. </a:t>
            </a:r>
          </a:p>
          <a:p>
            <a:pPr algn="just">
              <a:lnSpc>
                <a:spcPct val="170000"/>
              </a:lnSpc>
            </a:pPr>
            <a:r>
              <a:rPr lang="en-GB" sz="1600" b="1" dirty="0">
                <a:latin typeface="Aptos" panose="020B0004020202020204" pitchFamily="34" charset="0"/>
              </a:rPr>
              <a:t>Current Context: </a:t>
            </a:r>
            <a:r>
              <a:rPr lang="en-GB" sz="1600" dirty="0">
                <a:latin typeface="Aptos" panose="020B0004020202020204" pitchFamily="34" charset="0"/>
              </a:rPr>
              <a:t>This is where you look at the current situation which is impacting on your topic. You can also include up-to-date information and statistics to support the </a:t>
            </a:r>
            <a:r>
              <a:rPr lang="en-GB" sz="1600" u="sng" dirty="0">
                <a:latin typeface="Aptos" panose="020B0004020202020204" pitchFamily="34" charset="0"/>
              </a:rPr>
              <a:t>need</a:t>
            </a:r>
            <a:r>
              <a:rPr lang="en-GB" sz="1600" dirty="0">
                <a:latin typeface="Aptos" panose="020B0004020202020204" pitchFamily="34" charset="0"/>
              </a:rPr>
              <a:t> for your research and the </a:t>
            </a:r>
            <a:r>
              <a:rPr lang="en-GB" sz="1600" u="sng" dirty="0">
                <a:latin typeface="Aptos" panose="020B0004020202020204" pitchFamily="34" charset="0"/>
              </a:rPr>
              <a:t>importance</a:t>
            </a:r>
            <a:r>
              <a:rPr lang="en-GB" sz="1600" dirty="0">
                <a:latin typeface="Aptos" panose="020B0004020202020204" pitchFamily="34" charset="0"/>
              </a:rPr>
              <a:t> of it. </a:t>
            </a:r>
          </a:p>
          <a:p>
            <a:pPr algn="just">
              <a:lnSpc>
                <a:spcPct val="170000"/>
              </a:lnSpc>
            </a:pPr>
            <a:endParaRPr lang="en-GB" sz="1600" dirty="0">
              <a:latin typeface="Aptos" panose="020B0004020202020204" pitchFamily="34" charset="0"/>
            </a:endParaRPr>
          </a:p>
        </p:txBody>
      </p:sp>
      <p:pic>
        <p:nvPicPr>
          <p:cNvPr id="5" name="Graphic 4" descr="A molecule">
            <a:extLst>
              <a:ext uri="{FF2B5EF4-FFF2-40B4-BE49-F238E27FC236}">
                <a16:creationId xmlns:a16="http://schemas.microsoft.com/office/drawing/2014/main" id="{A1966CA2-8D83-9CE4-6907-2BA1C3CA621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352" y="1424954"/>
            <a:ext cx="3387404" cy="3387404"/>
          </a:xfrm>
          <a:prstGeom prst="rect">
            <a:avLst/>
          </a:prstGeom>
        </p:spPr>
      </p:pic>
    </p:spTree>
    <p:extLst>
      <p:ext uri="{BB962C8B-B14F-4D97-AF65-F5344CB8AC3E}">
        <p14:creationId xmlns:p14="http://schemas.microsoft.com/office/powerpoint/2010/main" val="1327517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C176B1-5980-DC3D-3ED0-FC18EEEBD403}"/>
              </a:ext>
            </a:extLst>
          </p:cNvPr>
          <p:cNvSpPr>
            <a:spLocks noGrp="1"/>
          </p:cNvSpPr>
          <p:nvPr>
            <p:ph type="title"/>
          </p:nvPr>
        </p:nvSpPr>
        <p:spPr>
          <a:xfrm>
            <a:off x="358219" y="0"/>
            <a:ext cx="11481847" cy="1325563"/>
          </a:xfrm>
        </p:spPr>
        <p:txBody>
          <a:bodyPr>
            <a:normAutofit/>
          </a:bodyPr>
          <a:lstStyle/>
          <a:p>
            <a:pPr algn="ctr"/>
            <a:r>
              <a:rPr lang="en-GB" sz="3200" dirty="0">
                <a:latin typeface="Aptos" panose="020B0004020202020204" pitchFamily="34" charset="0"/>
              </a:rPr>
              <a:t>1.3 Background and Current Context (continued…) </a:t>
            </a:r>
            <a:endParaRPr lang="en-GB" sz="3200" dirty="0"/>
          </a:p>
        </p:txBody>
      </p:sp>
      <p:sp>
        <p:nvSpPr>
          <p:cNvPr id="5" name="Content Placeholder 4">
            <a:extLst>
              <a:ext uri="{FF2B5EF4-FFF2-40B4-BE49-F238E27FC236}">
                <a16:creationId xmlns:a16="http://schemas.microsoft.com/office/drawing/2014/main" id="{A6DECD6D-2CCB-39F7-32BF-38697147DF9C}"/>
              </a:ext>
            </a:extLst>
          </p:cNvPr>
          <p:cNvSpPr>
            <a:spLocks noGrp="1"/>
          </p:cNvSpPr>
          <p:nvPr>
            <p:ph idx="1"/>
          </p:nvPr>
        </p:nvSpPr>
        <p:spPr>
          <a:xfrm>
            <a:off x="629478" y="1087508"/>
            <a:ext cx="10614991" cy="1325563"/>
          </a:xfrm>
        </p:spPr>
        <p:txBody>
          <a:bodyPr>
            <a:normAutofit/>
          </a:bodyPr>
          <a:lstStyle/>
          <a:p>
            <a:pPr marL="0" indent="0" algn="just">
              <a:lnSpc>
                <a:spcPct val="150000"/>
              </a:lnSpc>
              <a:buNone/>
            </a:pPr>
            <a:r>
              <a:rPr lang="en-GB" sz="1600" dirty="0">
                <a:latin typeface="Aptos" panose="020B0004020202020204" pitchFamily="34" charset="0"/>
              </a:rPr>
              <a:t>Understanding the </a:t>
            </a:r>
            <a:r>
              <a:rPr lang="en-GB" sz="1600" b="1" dirty="0">
                <a:latin typeface="Aptos" panose="020B0004020202020204" pitchFamily="34" charset="0"/>
              </a:rPr>
              <a:t>background</a:t>
            </a:r>
            <a:r>
              <a:rPr lang="en-GB" sz="1600" dirty="0">
                <a:latin typeface="Aptos" panose="020B0004020202020204" pitchFamily="34" charset="0"/>
              </a:rPr>
              <a:t> and </a:t>
            </a:r>
            <a:r>
              <a:rPr lang="en-GB" sz="1600" b="1" dirty="0">
                <a:latin typeface="Aptos" panose="020B0004020202020204" pitchFamily="34" charset="0"/>
              </a:rPr>
              <a:t>current context</a:t>
            </a:r>
            <a:r>
              <a:rPr lang="en-GB" sz="1600" dirty="0">
                <a:latin typeface="Aptos" panose="020B0004020202020204" pitchFamily="34" charset="0"/>
              </a:rPr>
              <a:t> of your research topic is crucial. This section explains how the issue has evolved and why it remains important today. Providing both historical and present-day information shows that your study is well-informed and relevant.</a:t>
            </a:r>
          </a:p>
          <a:p>
            <a:pPr algn="just">
              <a:lnSpc>
                <a:spcPct val="150000"/>
              </a:lnSpc>
            </a:pPr>
            <a:endParaRPr lang="en-GB" sz="1600" dirty="0">
              <a:latin typeface="Aptos" panose="020B0004020202020204" pitchFamily="34" charset="0"/>
            </a:endParaRPr>
          </a:p>
        </p:txBody>
      </p:sp>
      <p:sp>
        <p:nvSpPr>
          <p:cNvPr id="6" name="TextBox 5">
            <a:extLst>
              <a:ext uri="{FF2B5EF4-FFF2-40B4-BE49-F238E27FC236}">
                <a16:creationId xmlns:a16="http://schemas.microsoft.com/office/drawing/2014/main" id="{16E8C8E0-317D-E68E-BA45-3355D958F748}"/>
              </a:ext>
            </a:extLst>
          </p:cNvPr>
          <p:cNvSpPr txBox="1"/>
          <p:nvPr/>
        </p:nvSpPr>
        <p:spPr>
          <a:xfrm>
            <a:off x="616225" y="2394697"/>
            <a:ext cx="5320748" cy="2000291"/>
          </a:xfrm>
          <a:prstGeom prst="rect">
            <a:avLst/>
          </a:prstGeom>
          <a:noFill/>
        </p:spPr>
        <p:txBody>
          <a:bodyPr wrap="square" rtlCol="0">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Background:</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Trace key historical developments related to your topic.</a:t>
            </a:r>
          </a:p>
          <a:p>
            <a:pPr>
              <a:lnSpc>
                <a:spcPct val="150000"/>
              </a:lnSpc>
              <a:buFont typeface="Arial" panose="020B0604020202020204" pitchFamily="34" charset="0"/>
              <a:buChar char="•"/>
            </a:pPr>
            <a:r>
              <a:rPr lang="en-GB" sz="1400" dirty="0">
                <a:latin typeface="Aptos" panose="020B0004020202020204" pitchFamily="34" charset="0"/>
              </a:rPr>
              <a:t> Highlight major events, policies, or shifts in thinking.</a:t>
            </a:r>
          </a:p>
          <a:p>
            <a:pPr>
              <a:lnSpc>
                <a:spcPct val="150000"/>
              </a:lnSpc>
              <a:buFont typeface="Arial" panose="020B0604020202020204" pitchFamily="34" charset="0"/>
              <a:buChar char="•"/>
            </a:pPr>
            <a:r>
              <a:rPr lang="en-GB" sz="1400" dirty="0">
                <a:latin typeface="Aptos" panose="020B0004020202020204" pitchFamily="34" charset="0"/>
              </a:rPr>
              <a:t> Mention foundational research that has shaped current understanding.</a:t>
            </a:r>
          </a:p>
          <a:p>
            <a:pPr>
              <a:lnSpc>
                <a:spcPct val="150000"/>
              </a:lnSpc>
            </a:pPr>
            <a:endParaRPr lang="en-GB" sz="1400" dirty="0">
              <a:latin typeface="Aptos" panose="020B0004020202020204" pitchFamily="34" charset="0"/>
            </a:endParaRPr>
          </a:p>
        </p:txBody>
      </p:sp>
      <p:sp>
        <p:nvSpPr>
          <p:cNvPr id="7" name="TextBox 6">
            <a:extLst>
              <a:ext uri="{FF2B5EF4-FFF2-40B4-BE49-F238E27FC236}">
                <a16:creationId xmlns:a16="http://schemas.microsoft.com/office/drawing/2014/main" id="{1DFD1F5B-4ECB-FE56-8684-B8CFDFAC9AA9}"/>
              </a:ext>
            </a:extLst>
          </p:cNvPr>
          <p:cNvSpPr txBox="1"/>
          <p:nvPr/>
        </p:nvSpPr>
        <p:spPr>
          <a:xfrm>
            <a:off x="6290718" y="2376323"/>
            <a:ext cx="5549348" cy="2000291"/>
          </a:xfrm>
          <a:prstGeom prst="rect">
            <a:avLst/>
          </a:prstGeom>
          <a:noFill/>
        </p:spPr>
        <p:txBody>
          <a:bodyPr wrap="square" rtlCol="0">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Current Context:</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Use recent statistics and reports to show the issue’s current significance.</a:t>
            </a:r>
          </a:p>
          <a:p>
            <a:pPr>
              <a:lnSpc>
                <a:spcPct val="150000"/>
              </a:lnSpc>
              <a:buFont typeface="Arial" panose="020B0604020202020204" pitchFamily="34" charset="0"/>
              <a:buChar char="•"/>
            </a:pPr>
            <a:r>
              <a:rPr lang="en-GB" sz="1400" dirty="0">
                <a:latin typeface="Aptos" panose="020B0004020202020204" pitchFamily="34" charset="0"/>
              </a:rPr>
              <a:t> Discuss contemporary challenges or debates.</a:t>
            </a:r>
          </a:p>
          <a:p>
            <a:pPr>
              <a:lnSpc>
                <a:spcPct val="150000"/>
              </a:lnSpc>
              <a:buFont typeface="Arial" panose="020B0604020202020204" pitchFamily="34" charset="0"/>
              <a:buChar char="•"/>
            </a:pPr>
            <a:r>
              <a:rPr lang="en-GB" sz="1400" dirty="0">
                <a:latin typeface="Aptos" panose="020B0004020202020204" pitchFamily="34" charset="0"/>
              </a:rPr>
              <a:t> Mention any recent policy changes or new interventions.</a:t>
            </a:r>
          </a:p>
          <a:p>
            <a:pPr>
              <a:lnSpc>
                <a:spcPct val="150000"/>
              </a:lnSpc>
            </a:pPr>
            <a:endParaRPr lang="en-GB" sz="1400" dirty="0">
              <a:latin typeface="Aptos" panose="020B0004020202020204" pitchFamily="34" charset="0"/>
            </a:endParaRPr>
          </a:p>
        </p:txBody>
      </p:sp>
      <p:sp>
        <p:nvSpPr>
          <p:cNvPr id="13" name="TextBox 12">
            <a:extLst>
              <a:ext uri="{FF2B5EF4-FFF2-40B4-BE49-F238E27FC236}">
                <a16:creationId xmlns:a16="http://schemas.microsoft.com/office/drawing/2014/main" id="{D9ADEE5E-B0A1-8C1A-EE49-D0AC06B1334C}"/>
              </a:ext>
            </a:extLst>
          </p:cNvPr>
          <p:cNvSpPr txBox="1"/>
          <p:nvPr/>
        </p:nvSpPr>
        <p:spPr>
          <a:xfrm>
            <a:off x="593787" y="4363064"/>
            <a:ext cx="10614991" cy="1030795"/>
          </a:xfrm>
          <a:prstGeom prst="rect">
            <a:avLst/>
          </a:prstGeom>
          <a:noFill/>
        </p:spPr>
        <p:txBody>
          <a:bodyPr wrap="square">
            <a:spAutoFit/>
          </a:bodyPr>
          <a:lstStyle/>
          <a:p>
            <a:pPr algn="ctr">
              <a:lnSpc>
                <a:spcPct val="150000"/>
              </a:lnSpc>
            </a:pPr>
            <a:r>
              <a:rPr lang="en-GB" sz="1400" dirty="0">
                <a:latin typeface="Aptos" panose="020B0004020202020204" pitchFamily="34" charset="0"/>
              </a:rPr>
              <a:t>🔔 </a:t>
            </a:r>
            <a:r>
              <a:rPr lang="en-GB" sz="1400" i="1" dirty="0">
                <a:latin typeface="Aptos" panose="020B0004020202020204" pitchFamily="34" charset="0"/>
              </a:rPr>
              <a:t>“Why does this issue matter now, and how did we get here?”</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These are the questions you need to answer in this section. The background offers a </a:t>
            </a:r>
            <a:r>
              <a:rPr lang="en-GB" sz="1400" b="1" dirty="0">
                <a:latin typeface="Aptos" panose="020B0004020202020204" pitchFamily="34" charset="0"/>
              </a:rPr>
              <a:t>historical lens</a:t>
            </a:r>
            <a:r>
              <a:rPr lang="en-GB" sz="1400" dirty="0">
                <a:latin typeface="Aptos" panose="020B0004020202020204" pitchFamily="34" charset="0"/>
              </a:rPr>
              <a:t>, while the current context focuses on </a:t>
            </a:r>
            <a:r>
              <a:rPr lang="en-GB" sz="1400" b="1" dirty="0">
                <a:latin typeface="Aptos" panose="020B0004020202020204" pitchFamily="34" charset="0"/>
              </a:rPr>
              <a:t>present-day trends, policies, and data</a:t>
            </a:r>
            <a:r>
              <a:rPr lang="en-GB" sz="1400" dirty="0">
                <a:latin typeface="Aptos" panose="020B0004020202020204" pitchFamily="34" charset="0"/>
              </a:rPr>
              <a:t>.</a:t>
            </a:r>
          </a:p>
        </p:txBody>
      </p:sp>
    </p:spTree>
    <p:extLst>
      <p:ext uri="{BB962C8B-B14F-4D97-AF65-F5344CB8AC3E}">
        <p14:creationId xmlns:p14="http://schemas.microsoft.com/office/powerpoint/2010/main" val="1970544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D7DBA-35E3-C13C-6741-C57A7E0E4D65}"/>
              </a:ext>
            </a:extLst>
          </p:cNvPr>
          <p:cNvSpPr>
            <a:spLocks noGrp="1"/>
          </p:cNvSpPr>
          <p:nvPr>
            <p:ph type="title"/>
          </p:nvPr>
        </p:nvSpPr>
        <p:spPr>
          <a:xfrm>
            <a:off x="355076" y="0"/>
            <a:ext cx="11481847" cy="1325563"/>
          </a:xfrm>
        </p:spPr>
        <p:txBody>
          <a:bodyPr>
            <a:normAutofit/>
          </a:bodyPr>
          <a:lstStyle/>
          <a:p>
            <a:pPr algn="ctr"/>
            <a:r>
              <a:rPr lang="en-GB" sz="3200" dirty="0">
                <a:latin typeface="Aptos" panose="020B0004020202020204" pitchFamily="34" charset="0"/>
              </a:rPr>
              <a:t>1.3 Background and Current Context (continued…) </a:t>
            </a:r>
            <a:endParaRPr lang="en-GB" sz="3200" dirty="0"/>
          </a:p>
        </p:txBody>
      </p:sp>
      <p:graphicFrame>
        <p:nvGraphicFramePr>
          <p:cNvPr id="4" name="Content Placeholder 3">
            <a:extLst>
              <a:ext uri="{FF2B5EF4-FFF2-40B4-BE49-F238E27FC236}">
                <a16:creationId xmlns:a16="http://schemas.microsoft.com/office/drawing/2014/main" id="{A52CE66A-3A31-4140-D6D8-4CE5BD1C09F4}"/>
              </a:ext>
            </a:extLst>
          </p:cNvPr>
          <p:cNvGraphicFramePr>
            <a:graphicFrameLocks noGrp="1"/>
          </p:cNvGraphicFramePr>
          <p:nvPr>
            <p:ph idx="1"/>
            <p:extLst>
              <p:ext uri="{D42A27DB-BD31-4B8C-83A1-F6EECF244321}">
                <p14:modId xmlns:p14="http://schemas.microsoft.com/office/powerpoint/2010/main" val="4144651400"/>
              </p:ext>
            </p:extLst>
          </p:nvPr>
        </p:nvGraphicFramePr>
        <p:xfrm>
          <a:off x="428349" y="1759303"/>
          <a:ext cx="11480800" cy="2110425"/>
        </p:xfrm>
        <a:graphic>
          <a:graphicData uri="http://schemas.openxmlformats.org/drawingml/2006/table">
            <a:tbl>
              <a:tblPr>
                <a:tableStyleId>{69CF1AB2-1976-4502-BF36-3FF5EA218861}</a:tableStyleId>
              </a:tblPr>
              <a:tblGrid>
                <a:gridCol w="5276712">
                  <a:extLst>
                    <a:ext uri="{9D8B030D-6E8A-4147-A177-3AD203B41FA5}">
                      <a16:colId xmlns:a16="http://schemas.microsoft.com/office/drawing/2014/main" val="137841083"/>
                    </a:ext>
                  </a:extLst>
                </a:gridCol>
                <a:gridCol w="6204088">
                  <a:extLst>
                    <a:ext uri="{9D8B030D-6E8A-4147-A177-3AD203B41FA5}">
                      <a16:colId xmlns:a16="http://schemas.microsoft.com/office/drawing/2014/main" val="1865989807"/>
                    </a:ext>
                  </a:extLst>
                </a:gridCol>
              </a:tblGrid>
              <a:tr h="0">
                <a:tc>
                  <a:txBody>
                    <a:bodyPr/>
                    <a:lstStyle/>
                    <a:p>
                      <a:pPr algn="ctr">
                        <a:lnSpc>
                          <a:spcPct val="150000"/>
                        </a:lnSpc>
                      </a:pPr>
                      <a:r>
                        <a:rPr lang="en-GB" sz="1600" b="1" dirty="0">
                          <a:latin typeface="Aptos" panose="020B0004020202020204" pitchFamily="34" charset="0"/>
                        </a:rPr>
                        <a:t>Background (Past)</a:t>
                      </a:r>
                      <a:endParaRPr lang="en-GB" sz="1600" dirty="0">
                        <a:latin typeface="Aptos" panose="020B0004020202020204" pitchFamily="34" charset="0"/>
                      </a:endParaRPr>
                    </a:p>
                  </a:txBody>
                  <a:tcPr anchor="ctr"/>
                </a:tc>
                <a:tc>
                  <a:txBody>
                    <a:bodyPr/>
                    <a:lstStyle/>
                    <a:p>
                      <a:pPr algn="ctr">
                        <a:lnSpc>
                          <a:spcPct val="150000"/>
                        </a:lnSpc>
                      </a:pPr>
                      <a:r>
                        <a:rPr lang="en-GB" sz="1600" b="1" dirty="0">
                          <a:latin typeface="Aptos" panose="020B0004020202020204" pitchFamily="34" charset="0"/>
                        </a:rPr>
                        <a:t>Current Context (Present)</a:t>
                      </a:r>
                      <a:endParaRPr lang="en-GB" sz="1600" dirty="0">
                        <a:latin typeface="Aptos" panose="020B0004020202020204" pitchFamily="34" charset="0"/>
                      </a:endParaRPr>
                    </a:p>
                  </a:txBody>
                  <a:tcPr anchor="ctr"/>
                </a:tc>
                <a:extLst>
                  <a:ext uri="{0D108BD9-81ED-4DB2-BD59-A6C34878D82A}">
                    <a16:rowId xmlns:a16="http://schemas.microsoft.com/office/drawing/2014/main" val="4098062116"/>
                  </a:ext>
                </a:extLst>
              </a:tr>
              <a:tr h="0">
                <a:tc>
                  <a:txBody>
                    <a:bodyPr/>
                    <a:lstStyle/>
                    <a:p>
                      <a:pPr>
                        <a:lnSpc>
                          <a:spcPct val="150000"/>
                        </a:lnSpc>
                      </a:pPr>
                      <a:r>
                        <a:rPr lang="en-GB" sz="1600" dirty="0">
                          <a:latin typeface="Aptos" panose="020B0004020202020204" pitchFamily="34" charset="0"/>
                        </a:rPr>
                        <a:t>Mental health stigmatised in the 1990s</a:t>
                      </a:r>
                    </a:p>
                  </a:txBody>
                  <a:tcPr anchor="ctr"/>
                </a:tc>
                <a:tc>
                  <a:txBody>
                    <a:bodyPr/>
                    <a:lstStyle/>
                    <a:p>
                      <a:pPr>
                        <a:lnSpc>
                          <a:spcPct val="150000"/>
                        </a:lnSpc>
                      </a:pPr>
                      <a:r>
                        <a:rPr lang="en-GB" sz="1600">
                          <a:latin typeface="Aptos" panose="020B0004020202020204" pitchFamily="34" charset="0"/>
                        </a:rPr>
                        <a:t>Increased awareness but long waiting times persist</a:t>
                      </a:r>
                    </a:p>
                  </a:txBody>
                  <a:tcPr anchor="ctr"/>
                </a:tc>
                <a:extLst>
                  <a:ext uri="{0D108BD9-81ED-4DB2-BD59-A6C34878D82A}">
                    <a16:rowId xmlns:a16="http://schemas.microsoft.com/office/drawing/2014/main" val="100354140"/>
                  </a:ext>
                </a:extLst>
              </a:tr>
              <a:tr h="0">
                <a:tc>
                  <a:txBody>
                    <a:bodyPr/>
                    <a:lstStyle/>
                    <a:p>
                      <a:pPr>
                        <a:lnSpc>
                          <a:spcPct val="150000"/>
                        </a:lnSpc>
                      </a:pPr>
                      <a:r>
                        <a:rPr lang="en-GB" sz="1600">
                          <a:latin typeface="Aptos" panose="020B0004020202020204" pitchFamily="34" charset="0"/>
                        </a:rPr>
                        <a:t>Introduction of ‘Every Child Matters’ (2003)</a:t>
                      </a:r>
                    </a:p>
                  </a:txBody>
                  <a:tcPr anchor="ctr"/>
                </a:tc>
                <a:tc>
                  <a:txBody>
                    <a:bodyPr/>
                    <a:lstStyle/>
                    <a:p>
                      <a:pPr>
                        <a:lnSpc>
                          <a:spcPct val="150000"/>
                        </a:lnSpc>
                      </a:pPr>
                      <a:r>
                        <a:rPr lang="en-GB" sz="1600">
                          <a:latin typeface="Aptos" panose="020B0004020202020204" pitchFamily="34" charset="0"/>
                        </a:rPr>
                        <a:t>NHS reports 20% rise in adolescent mental health cases (2023)</a:t>
                      </a:r>
                    </a:p>
                  </a:txBody>
                  <a:tcPr anchor="ctr"/>
                </a:tc>
                <a:extLst>
                  <a:ext uri="{0D108BD9-81ED-4DB2-BD59-A6C34878D82A}">
                    <a16:rowId xmlns:a16="http://schemas.microsoft.com/office/drawing/2014/main" val="673374895"/>
                  </a:ext>
                </a:extLst>
              </a:tr>
              <a:tr h="0">
                <a:tc>
                  <a:txBody>
                    <a:bodyPr/>
                    <a:lstStyle/>
                    <a:p>
                      <a:pPr>
                        <a:lnSpc>
                          <a:spcPct val="150000"/>
                        </a:lnSpc>
                      </a:pPr>
                      <a:r>
                        <a:rPr lang="en-GB" sz="1600">
                          <a:latin typeface="Aptos" panose="020B0004020202020204" pitchFamily="34" charset="0"/>
                        </a:rPr>
                        <a:t>Limited rural services pre-2010</a:t>
                      </a:r>
                    </a:p>
                  </a:txBody>
                  <a:tcPr anchor="ctr"/>
                </a:tc>
                <a:tc>
                  <a:txBody>
                    <a:bodyPr/>
                    <a:lstStyle/>
                    <a:p>
                      <a:pPr>
                        <a:lnSpc>
                          <a:spcPct val="150000"/>
                        </a:lnSpc>
                      </a:pPr>
                      <a:r>
                        <a:rPr lang="en-GB" sz="1600">
                          <a:latin typeface="Aptos" panose="020B0004020202020204" pitchFamily="34" charset="0"/>
                        </a:rPr>
                        <a:t>Rural areas still face access challenges due to resource constraints</a:t>
                      </a:r>
                    </a:p>
                  </a:txBody>
                  <a:tcPr anchor="ctr"/>
                </a:tc>
                <a:extLst>
                  <a:ext uri="{0D108BD9-81ED-4DB2-BD59-A6C34878D82A}">
                    <a16:rowId xmlns:a16="http://schemas.microsoft.com/office/drawing/2014/main" val="2846443674"/>
                  </a:ext>
                </a:extLst>
              </a:tr>
              <a:tr h="0">
                <a:tc>
                  <a:txBody>
                    <a:bodyPr/>
                    <a:lstStyle/>
                    <a:p>
                      <a:pPr>
                        <a:lnSpc>
                          <a:spcPct val="150000"/>
                        </a:lnSpc>
                      </a:pPr>
                      <a:r>
                        <a:rPr lang="en-GB" sz="1600">
                          <a:latin typeface="Aptos" panose="020B0004020202020204" pitchFamily="34" charset="0"/>
                        </a:rPr>
                        <a:t>Focus on reactive care</a:t>
                      </a:r>
                    </a:p>
                  </a:txBody>
                  <a:tcPr anchor="ctr"/>
                </a:tc>
                <a:tc>
                  <a:txBody>
                    <a:bodyPr/>
                    <a:lstStyle/>
                    <a:p>
                      <a:pPr>
                        <a:lnSpc>
                          <a:spcPct val="150000"/>
                        </a:lnSpc>
                      </a:pPr>
                      <a:r>
                        <a:rPr lang="en-GB" sz="1600" dirty="0">
                          <a:latin typeface="Aptos" panose="020B0004020202020204" pitchFamily="34" charset="0"/>
                        </a:rPr>
                        <a:t>Shift toward early intervention programs</a:t>
                      </a:r>
                    </a:p>
                  </a:txBody>
                  <a:tcPr anchor="ctr"/>
                </a:tc>
                <a:extLst>
                  <a:ext uri="{0D108BD9-81ED-4DB2-BD59-A6C34878D82A}">
                    <a16:rowId xmlns:a16="http://schemas.microsoft.com/office/drawing/2014/main" val="2829218027"/>
                  </a:ext>
                </a:extLst>
              </a:tr>
            </a:tbl>
          </a:graphicData>
        </a:graphic>
      </p:graphicFrame>
      <p:sp>
        <p:nvSpPr>
          <p:cNvPr id="6" name="TextBox 5">
            <a:extLst>
              <a:ext uri="{FF2B5EF4-FFF2-40B4-BE49-F238E27FC236}">
                <a16:creationId xmlns:a16="http://schemas.microsoft.com/office/drawing/2014/main" id="{E046A364-BF46-E5C2-055B-898CDEB360F7}"/>
              </a:ext>
            </a:extLst>
          </p:cNvPr>
          <p:cNvSpPr txBox="1"/>
          <p:nvPr/>
        </p:nvSpPr>
        <p:spPr>
          <a:xfrm>
            <a:off x="546652" y="1202635"/>
            <a:ext cx="3597965" cy="369332"/>
          </a:xfrm>
          <a:prstGeom prst="rect">
            <a:avLst/>
          </a:prstGeom>
          <a:noFill/>
        </p:spPr>
        <p:txBody>
          <a:bodyPr wrap="square" rtlCol="0">
            <a:spAutoFit/>
          </a:bodyPr>
          <a:lstStyle/>
          <a:p>
            <a:r>
              <a:rPr lang="en-GB" dirty="0">
                <a:latin typeface="Aptos" panose="020B0004020202020204" pitchFamily="34" charset="0"/>
              </a:rPr>
              <a:t>🧮 </a:t>
            </a:r>
            <a:r>
              <a:rPr lang="en-GB" b="1" dirty="0">
                <a:latin typeface="Aptos" panose="020B0004020202020204" pitchFamily="34" charset="0"/>
              </a:rPr>
              <a:t>Quick Comparison Table:</a:t>
            </a:r>
            <a:endParaRPr lang="en-GB" dirty="0">
              <a:latin typeface="Aptos" panose="020B0004020202020204" pitchFamily="34" charset="0"/>
            </a:endParaRPr>
          </a:p>
        </p:txBody>
      </p:sp>
      <p:graphicFrame>
        <p:nvGraphicFramePr>
          <p:cNvPr id="7" name="Diagram 6">
            <a:extLst>
              <a:ext uri="{FF2B5EF4-FFF2-40B4-BE49-F238E27FC236}">
                <a16:creationId xmlns:a16="http://schemas.microsoft.com/office/drawing/2014/main" id="{1FF2D924-B445-9893-ADFB-2BE02AD490FC}"/>
              </a:ext>
            </a:extLst>
          </p:cNvPr>
          <p:cNvGraphicFramePr/>
          <p:nvPr>
            <p:extLst>
              <p:ext uri="{D42A27DB-BD31-4B8C-83A1-F6EECF244321}">
                <p14:modId xmlns:p14="http://schemas.microsoft.com/office/powerpoint/2010/main" val="343299745"/>
              </p:ext>
            </p:extLst>
          </p:nvPr>
        </p:nvGraphicFramePr>
        <p:xfrm>
          <a:off x="-203566" y="4500635"/>
          <a:ext cx="12281077" cy="9073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8951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B41B1-8F56-93AB-AEB2-E826EC3BDFA7}"/>
              </a:ext>
            </a:extLst>
          </p:cNvPr>
          <p:cNvSpPr>
            <a:spLocks noGrp="1"/>
          </p:cNvSpPr>
          <p:nvPr>
            <p:ph type="title"/>
          </p:nvPr>
        </p:nvSpPr>
        <p:spPr>
          <a:xfrm>
            <a:off x="355076" y="-92075"/>
            <a:ext cx="11481847" cy="1325563"/>
          </a:xfrm>
        </p:spPr>
        <p:txBody>
          <a:bodyPr>
            <a:normAutofit/>
          </a:bodyPr>
          <a:lstStyle/>
          <a:p>
            <a:pPr algn="ctr"/>
            <a:r>
              <a:rPr lang="en-GB" sz="3200" dirty="0">
                <a:latin typeface="Aptos" panose="020B0004020202020204" pitchFamily="34" charset="0"/>
              </a:rPr>
              <a:t>1.3 Background and Current Context (examples) </a:t>
            </a:r>
            <a:endParaRPr lang="en-GB" sz="3200" dirty="0"/>
          </a:p>
        </p:txBody>
      </p:sp>
      <p:sp>
        <p:nvSpPr>
          <p:cNvPr id="3" name="Content Placeholder 2">
            <a:extLst>
              <a:ext uri="{FF2B5EF4-FFF2-40B4-BE49-F238E27FC236}">
                <a16:creationId xmlns:a16="http://schemas.microsoft.com/office/drawing/2014/main" id="{F4D5A05F-801F-7B0D-83F0-B89D421AFEF6}"/>
              </a:ext>
            </a:extLst>
          </p:cNvPr>
          <p:cNvSpPr>
            <a:spLocks noGrp="1"/>
          </p:cNvSpPr>
          <p:nvPr>
            <p:ph idx="1"/>
          </p:nvPr>
        </p:nvSpPr>
        <p:spPr>
          <a:xfrm>
            <a:off x="358219" y="1123122"/>
            <a:ext cx="11481847" cy="4353339"/>
          </a:xfrm>
        </p:spPr>
        <p:txBody>
          <a:bodyPr>
            <a:normAutofit fontScale="92500" lnSpcReduction="10000"/>
          </a:bodyPr>
          <a:lstStyle/>
          <a:p>
            <a:pPr marL="0" indent="0">
              <a:lnSpc>
                <a:spcPct val="170000"/>
              </a:lnSpc>
              <a:buNone/>
            </a:pPr>
            <a:r>
              <a:rPr lang="en-GB" sz="1600" b="1" dirty="0">
                <a:latin typeface="Aptos" panose="020B0004020202020204" pitchFamily="34" charset="0"/>
              </a:rPr>
              <a:t>📢 Example Paragraph (Background):</a:t>
            </a:r>
          </a:p>
          <a:p>
            <a:pPr>
              <a:lnSpc>
                <a:spcPct val="170000"/>
              </a:lnSpc>
            </a:pPr>
            <a:r>
              <a:rPr lang="en-GB" sz="1600" dirty="0">
                <a:latin typeface="Aptos" panose="020B0004020202020204" pitchFamily="34" charset="0"/>
              </a:rPr>
              <a:t>“Mental health care for adolescents in the UK has undergone significant changes over the past few decades. Historically, support was limited, with mental health often stigmatised and overlooked in public health policies. The introduction of the ‘Every Child Matters’ framework in 2003 marked a shift towards prioritising child welfare, including mental health services. Despite these advancements, disparities in care remain, particularly for marginalised groups.”</a:t>
            </a:r>
          </a:p>
          <a:p>
            <a:pPr marL="0" indent="0">
              <a:lnSpc>
                <a:spcPct val="170000"/>
              </a:lnSpc>
              <a:buNone/>
            </a:pPr>
            <a:r>
              <a:rPr lang="en-GB" sz="1600" b="1" dirty="0">
                <a:latin typeface="Aptos" panose="020B0004020202020204" pitchFamily="34" charset="0"/>
              </a:rPr>
              <a:t>📢 Example Paragraph (Current Context):</a:t>
            </a:r>
          </a:p>
          <a:p>
            <a:pPr>
              <a:lnSpc>
                <a:spcPct val="170000"/>
              </a:lnSpc>
            </a:pPr>
            <a:r>
              <a:rPr lang="en-GB" sz="1600" dirty="0">
                <a:latin typeface="Aptos" panose="020B0004020202020204" pitchFamily="34" charset="0"/>
              </a:rPr>
              <a:t>“In recent years, there has been increased attention on adolescent mental health, yet accessibility to services remains inconsistent. NHS Digital (2023) reports that only 60% of adolescents referred for mental health support receive timely care. Barriers include long wait times, a shortage of mental health professionals, and geographical disparities. Rural communities, in particular, face unique challenges, such as limited-service availability and transportation issues.”</a:t>
            </a:r>
          </a:p>
          <a:p>
            <a:pPr>
              <a:lnSpc>
                <a:spcPct val="170000"/>
              </a:lnSpc>
            </a:pPr>
            <a:endParaRPr lang="en-GB" sz="1600" dirty="0">
              <a:latin typeface="Aptos" panose="020B0004020202020204" pitchFamily="34" charset="0"/>
            </a:endParaRPr>
          </a:p>
        </p:txBody>
      </p:sp>
    </p:spTree>
    <p:extLst>
      <p:ext uri="{BB962C8B-B14F-4D97-AF65-F5344CB8AC3E}">
        <p14:creationId xmlns:p14="http://schemas.microsoft.com/office/powerpoint/2010/main" val="4018221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5076" y="80549"/>
            <a:ext cx="11481847" cy="1325563"/>
          </a:xfrm>
        </p:spPr>
        <p:txBody>
          <a:bodyPr anchor="ctr">
            <a:normAutofit/>
          </a:bodyPr>
          <a:lstStyle/>
          <a:p>
            <a:pPr algn="ctr"/>
            <a:r>
              <a:rPr lang="en-GB" sz="3200" dirty="0">
                <a:latin typeface="Aptos" panose="020B0004020202020204" pitchFamily="34" charset="0"/>
              </a:rPr>
              <a:t>1.4 Rationale for Research / Problem Statement (150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518452" y="1433899"/>
            <a:ext cx="8321613" cy="3990202"/>
          </a:xfrm>
        </p:spPr>
        <p:txBody>
          <a:bodyPr>
            <a:normAutofit/>
          </a:bodyPr>
          <a:lstStyle/>
          <a:p>
            <a:pPr algn="just">
              <a:lnSpc>
                <a:spcPct val="150000"/>
              </a:lnSpc>
            </a:pPr>
            <a:r>
              <a:rPr lang="en-GB" sz="1600" b="0" i="0" dirty="0">
                <a:effectLst/>
                <a:latin typeface="Aptos" panose="020B0004020202020204" pitchFamily="34" charset="0"/>
              </a:rPr>
              <a:t>Think of a research rationale as a set of reasons that explain why a study is necessary and important based on its background.</a:t>
            </a:r>
          </a:p>
          <a:p>
            <a:pPr algn="just">
              <a:lnSpc>
                <a:spcPct val="150000"/>
              </a:lnSpc>
            </a:pPr>
            <a:r>
              <a:rPr lang="en-GB" sz="1600" b="0" i="0" dirty="0">
                <a:effectLst/>
                <a:latin typeface="Aptos" panose="020B0004020202020204" pitchFamily="34" charset="0"/>
              </a:rPr>
              <a:t>A helpful way to formulate a research rationale is to answer the question, “Why is this study necessary and important?” (Cohen, Manion and Morrison, 2018). </a:t>
            </a:r>
          </a:p>
          <a:p>
            <a:pPr algn="just">
              <a:lnSpc>
                <a:spcPct val="150000"/>
              </a:lnSpc>
            </a:pPr>
            <a:r>
              <a:rPr lang="en-GB" sz="1600" dirty="0">
                <a:latin typeface="Aptos" panose="020B0004020202020204" pitchFamily="34" charset="0"/>
              </a:rPr>
              <a:t>You will ‘justify’ the reason you have chosen to research your topic and the importance of the research – you can also identify any problems which have occurred from your research title / question. </a:t>
            </a:r>
          </a:p>
          <a:p>
            <a:pPr algn="just">
              <a:lnSpc>
                <a:spcPct val="150000"/>
              </a:lnSpc>
            </a:pPr>
            <a:r>
              <a:rPr lang="en-GB" sz="1600" dirty="0">
                <a:latin typeface="Aptos" panose="020B0004020202020204" pitchFamily="34" charset="0"/>
              </a:rPr>
              <a:t>You can also identify any limitations of your research here – for example, using only secondary data sets can be a limitation (you don’t need to go into detail!)</a:t>
            </a:r>
          </a:p>
        </p:txBody>
      </p:sp>
      <p:pic>
        <p:nvPicPr>
          <p:cNvPr id="6" name="Graphic 5" descr="Question mark with solid fill">
            <a:extLst>
              <a:ext uri="{FF2B5EF4-FFF2-40B4-BE49-F238E27FC236}">
                <a16:creationId xmlns:a16="http://schemas.microsoft.com/office/drawing/2014/main" id="{7D30A784-0BD3-78EE-FB8B-A7467E23766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8219" y="1919890"/>
            <a:ext cx="2663277" cy="2663277"/>
          </a:xfrm>
          <a:prstGeom prst="rect">
            <a:avLst/>
          </a:prstGeom>
        </p:spPr>
      </p:pic>
    </p:spTree>
    <p:extLst>
      <p:ext uri="{BB962C8B-B14F-4D97-AF65-F5344CB8AC3E}">
        <p14:creationId xmlns:p14="http://schemas.microsoft.com/office/powerpoint/2010/main" val="277391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2D880-6B8C-5DF3-825F-68A33CE2A67D}"/>
              </a:ext>
            </a:extLst>
          </p:cNvPr>
          <p:cNvSpPr>
            <a:spLocks noGrp="1"/>
          </p:cNvSpPr>
          <p:nvPr>
            <p:ph type="title"/>
          </p:nvPr>
        </p:nvSpPr>
        <p:spPr>
          <a:xfrm>
            <a:off x="355076" y="30853"/>
            <a:ext cx="11481847" cy="1325563"/>
          </a:xfrm>
        </p:spPr>
        <p:txBody>
          <a:bodyPr>
            <a:normAutofit/>
          </a:bodyPr>
          <a:lstStyle/>
          <a:p>
            <a:pPr algn="ctr"/>
            <a:r>
              <a:rPr lang="en-GB" sz="3200" dirty="0">
                <a:latin typeface="Aptos" panose="020B0004020202020204" pitchFamily="34" charset="0"/>
              </a:rPr>
              <a:t>1.4 Rationale for Research / Problem Statement (continued…) </a:t>
            </a:r>
            <a:endParaRPr lang="en-GB" sz="3200" dirty="0"/>
          </a:p>
        </p:txBody>
      </p:sp>
      <p:sp>
        <p:nvSpPr>
          <p:cNvPr id="3" name="Content Placeholder 2">
            <a:extLst>
              <a:ext uri="{FF2B5EF4-FFF2-40B4-BE49-F238E27FC236}">
                <a16:creationId xmlns:a16="http://schemas.microsoft.com/office/drawing/2014/main" id="{72F368E1-1EBD-6B32-E352-60B55F025D1A}"/>
              </a:ext>
            </a:extLst>
          </p:cNvPr>
          <p:cNvSpPr>
            <a:spLocks noGrp="1"/>
          </p:cNvSpPr>
          <p:nvPr>
            <p:ph idx="1"/>
          </p:nvPr>
        </p:nvSpPr>
        <p:spPr>
          <a:xfrm>
            <a:off x="358219" y="1080190"/>
            <a:ext cx="11481847" cy="1553680"/>
          </a:xfrm>
        </p:spPr>
        <p:txBody>
          <a:bodyPr>
            <a:normAutofit fontScale="92500" lnSpcReduction="20000"/>
          </a:bodyPr>
          <a:lstStyle/>
          <a:p>
            <a:pPr marL="0" indent="0">
              <a:lnSpc>
                <a:spcPct val="150000"/>
              </a:lnSpc>
              <a:buNone/>
            </a:pPr>
            <a:r>
              <a:rPr lang="en-GB" sz="1600" dirty="0">
                <a:latin typeface="Aptos" panose="020B0004020202020204" pitchFamily="34" charset="0"/>
              </a:rPr>
              <a:t>🔔 </a:t>
            </a:r>
            <a:r>
              <a:rPr lang="en-GB" sz="1600" i="1" dirty="0">
                <a:latin typeface="Aptos" panose="020B0004020202020204" pitchFamily="34" charset="0"/>
              </a:rPr>
              <a:t>“Why should anyone care about your research?”</a:t>
            </a:r>
            <a:endParaRPr lang="en-GB" sz="1600" dirty="0">
              <a:latin typeface="Aptos" panose="020B0004020202020204" pitchFamily="34" charset="0"/>
            </a:endParaRPr>
          </a:p>
          <a:p>
            <a:pPr>
              <a:lnSpc>
                <a:spcPct val="150000"/>
              </a:lnSpc>
            </a:pPr>
            <a:r>
              <a:rPr lang="en-GB" sz="1600" dirty="0">
                <a:latin typeface="Aptos" panose="020B0004020202020204" pitchFamily="34" charset="0"/>
              </a:rPr>
              <a:t>The </a:t>
            </a:r>
            <a:r>
              <a:rPr lang="en-GB" sz="1600" b="1" dirty="0">
                <a:latin typeface="Aptos" panose="020B0004020202020204" pitchFamily="34" charset="0"/>
              </a:rPr>
              <a:t>rationale</a:t>
            </a:r>
            <a:r>
              <a:rPr lang="en-GB" sz="1600" dirty="0">
                <a:latin typeface="Aptos" panose="020B0004020202020204" pitchFamily="34" charset="0"/>
              </a:rPr>
              <a:t> answers this question by explaining the importance and necessity of your study. It shows how your work addresses existing gaps, resolves conflicts in the literature, or offers practical solutions to real-world problems.</a:t>
            </a:r>
          </a:p>
          <a:p>
            <a:pPr marL="0" indent="0">
              <a:lnSpc>
                <a:spcPct val="150000"/>
              </a:lnSpc>
              <a:buNone/>
            </a:pPr>
            <a:r>
              <a:rPr lang="en-GB" sz="1500" dirty="0">
                <a:latin typeface="Aptos" panose="020B0004020202020204" pitchFamily="34" charset="0"/>
              </a:rPr>
              <a:t>📝 </a:t>
            </a:r>
            <a:r>
              <a:rPr lang="en-GB" sz="1500" b="1" dirty="0">
                <a:latin typeface="Aptos" panose="020B0004020202020204" pitchFamily="34" charset="0"/>
              </a:rPr>
              <a:t>How to Build a Strong Rationale:</a:t>
            </a:r>
            <a:endParaRPr lang="en-GB" sz="2200" dirty="0">
              <a:latin typeface="Aptos" panose="020B0004020202020204" pitchFamily="34" charset="0"/>
            </a:endParaRPr>
          </a:p>
          <a:p>
            <a:pPr>
              <a:lnSpc>
                <a:spcPct val="150000"/>
              </a:lnSpc>
            </a:pPr>
            <a:endParaRPr lang="en-GB" sz="160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32CDE8D7-A025-EDA6-B468-14FF21F96615}"/>
              </a:ext>
            </a:extLst>
          </p:cNvPr>
          <p:cNvGraphicFramePr/>
          <p:nvPr>
            <p:extLst>
              <p:ext uri="{D42A27DB-BD31-4B8C-83A1-F6EECF244321}">
                <p14:modId xmlns:p14="http://schemas.microsoft.com/office/powerpoint/2010/main" val="2790385280"/>
              </p:ext>
            </p:extLst>
          </p:nvPr>
        </p:nvGraphicFramePr>
        <p:xfrm>
          <a:off x="591753" y="2633870"/>
          <a:ext cx="11008492" cy="3008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6496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Content Placeholder 16">
            <a:extLst>
              <a:ext uri="{FF2B5EF4-FFF2-40B4-BE49-F238E27FC236}">
                <a16:creationId xmlns:a16="http://schemas.microsoft.com/office/drawing/2014/main" id="{08A4BD6A-2263-3D09-6BDA-6F0EB6482252}"/>
              </a:ext>
            </a:extLst>
          </p:cNvPr>
          <p:cNvGraphicFramePr>
            <a:graphicFrameLocks noGrp="1"/>
          </p:cNvGraphicFramePr>
          <p:nvPr>
            <p:ph idx="1"/>
            <p:extLst>
              <p:ext uri="{D42A27DB-BD31-4B8C-83A1-F6EECF244321}">
                <p14:modId xmlns:p14="http://schemas.microsoft.com/office/powerpoint/2010/main" val="106735908"/>
              </p:ext>
            </p:extLst>
          </p:nvPr>
        </p:nvGraphicFramePr>
        <p:xfrm>
          <a:off x="358775" y="1365839"/>
          <a:ext cx="11477626" cy="2543810"/>
        </p:xfrm>
        <a:graphic>
          <a:graphicData uri="http://schemas.openxmlformats.org/drawingml/2006/table">
            <a:tbl>
              <a:tblPr>
                <a:tableStyleId>{69CF1AB2-1976-4502-BF36-3FF5EA218861}</a:tableStyleId>
              </a:tblPr>
              <a:tblGrid>
                <a:gridCol w="2224784">
                  <a:extLst>
                    <a:ext uri="{9D8B030D-6E8A-4147-A177-3AD203B41FA5}">
                      <a16:colId xmlns:a16="http://schemas.microsoft.com/office/drawing/2014/main" val="1238800821"/>
                    </a:ext>
                  </a:extLst>
                </a:gridCol>
                <a:gridCol w="9252842">
                  <a:extLst>
                    <a:ext uri="{9D8B030D-6E8A-4147-A177-3AD203B41FA5}">
                      <a16:colId xmlns:a16="http://schemas.microsoft.com/office/drawing/2014/main" val="4137637547"/>
                    </a:ext>
                  </a:extLst>
                </a:gridCol>
              </a:tblGrid>
              <a:tr h="0">
                <a:tc>
                  <a:txBody>
                    <a:bodyPr/>
                    <a:lstStyle/>
                    <a:p>
                      <a:pPr>
                        <a:lnSpc>
                          <a:spcPct val="150000"/>
                        </a:lnSpc>
                      </a:pPr>
                      <a:r>
                        <a:rPr lang="en-GB" sz="1400" b="1">
                          <a:latin typeface="Aptos" panose="020B0004020202020204" pitchFamily="34" charset="0"/>
                        </a:rPr>
                        <a:t>Element</a:t>
                      </a:r>
                      <a:endParaRPr lang="en-GB" sz="1400">
                        <a:latin typeface="Aptos" panose="020B0004020202020204" pitchFamily="34" charset="0"/>
                      </a:endParaRPr>
                    </a:p>
                  </a:txBody>
                  <a:tcPr anchor="ctr"/>
                </a:tc>
                <a:tc>
                  <a:txBody>
                    <a:bodyPr/>
                    <a:lstStyle/>
                    <a:p>
                      <a:pPr>
                        <a:lnSpc>
                          <a:spcPct val="150000"/>
                        </a:lnSpc>
                      </a:pPr>
                      <a:r>
                        <a:rPr lang="en-GB" sz="1400" b="1">
                          <a:latin typeface="Aptos" panose="020B0004020202020204" pitchFamily="34" charset="0"/>
                        </a:rPr>
                        <a:t>Example</a:t>
                      </a:r>
                      <a:endParaRPr lang="en-GB" sz="1400">
                        <a:latin typeface="Aptos" panose="020B0004020202020204" pitchFamily="34" charset="0"/>
                      </a:endParaRPr>
                    </a:p>
                  </a:txBody>
                  <a:tcPr anchor="ctr"/>
                </a:tc>
                <a:extLst>
                  <a:ext uri="{0D108BD9-81ED-4DB2-BD59-A6C34878D82A}">
                    <a16:rowId xmlns:a16="http://schemas.microsoft.com/office/drawing/2014/main" val="515443847"/>
                  </a:ext>
                </a:extLst>
              </a:tr>
              <a:tr h="0">
                <a:tc>
                  <a:txBody>
                    <a:bodyPr/>
                    <a:lstStyle/>
                    <a:p>
                      <a:pPr>
                        <a:lnSpc>
                          <a:spcPct val="150000"/>
                        </a:lnSpc>
                      </a:pPr>
                      <a:r>
                        <a:rPr lang="en-GB" sz="1400">
                          <a:latin typeface="Aptos" panose="020B0004020202020204" pitchFamily="34" charset="0"/>
                        </a:rPr>
                        <a:t>Knowledge Gap</a:t>
                      </a:r>
                    </a:p>
                  </a:txBody>
                  <a:tcPr anchor="ctr"/>
                </a:tc>
                <a:tc>
                  <a:txBody>
                    <a:bodyPr/>
                    <a:lstStyle/>
                    <a:p>
                      <a:pPr>
                        <a:lnSpc>
                          <a:spcPct val="150000"/>
                        </a:lnSpc>
                      </a:pPr>
                      <a:r>
                        <a:rPr lang="en-GB" sz="1400" dirty="0">
                          <a:latin typeface="Aptos" panose="020B0004020202020204" pitchFamily="34" charset="0"/>
                        </a:rPr>
                        <a:t>“Research on adolescent mental health access primarily focuses on urban areas, leaving rural populations underexplored.”</a:t>
                      </a:r>
                    </a:p>
                  </a:txBody>
                  <a:tcPr anchor="ctr"/>
                </a:tc>
                <a:extLst>
                  <a:ext uri="{0D108BD9-81ED-4DB2-BD59-A6C34878D82A}">
                    <a16:rowId xmlns:a16="http://schemas.microsoft.com/office/drawing/2014/main" val="307990702"/>
                  </a:ext>
                </a:extLst>
              </a:tr>
              <a:tr h="0">
                <a:tc>
                  <a:txBody>
                    <a:bodyPr/>
                    <a:lstStyle/>
                    <a:p>
                      <a:pPr>
                        <a:lnSpc>
                          <a:spcPct val="150000"/>
                        </a:lnSpc>
                      </a:pPr>
                      <a:r>
                        <a:rPr lang="en-GB" sz="1400">
                          <a:latin typeface="Aptos" panose="020B0004020202020204" pitchFamily="34" charset="0"/>
                        </a:rPr>
                        <a:t>Practical Issue</a:t>
                      </a:r>
                    </a:p>
                  </a:txBody>
                  <a:tcPr anchor="ctr"/>
                </a:tc>
                <a:tc>
                  <a:txBody>
                    <a:bodyPr/>
                    <a:lstStyle/>
                    <a:p>
                      <a:pPr>
                        <a:lnSpc>
                          <a:spcPct val="150000"/>
                        </a:lnSpc>
                      </a:pPr>
                      <a:r>
                        <a:rPr lang="en-GB" sz="1400">
                          <a:latin typeface="Aptos" panose="020B0004020202020204" pitchFamily="34" charset="0"/>
                        </a:rPr>
                        <a:t>“Healthcare services in rural regions often lack mental health professionals, resulting in prolonged wait times.”</a:t>
                      </a:r>
                    </a:p>
                  </a:txBody>
                  <a:tcPr anchor="ctr"/>
                </a:tc>
                <a:extLst>
                  <a:ext uri="{0D108BD9-81ED-4DB2-BD59-A6C34878D82A}">
                    <a16:rowId xmlns:a16="http://schemas.microsoft.com/office/drawing/2014/main" val="2990301355"/>
                  </a:ext>
                </a:extLst>
              </a:tr>
              <a:tr h="0">
                <a:tc>
                  <a:txBody>
                    <a:bodyPr/>
                    <a:lstStyle/>
                    <a:p>
                      <a:pPr>
                        <a:lnSpc>
                          <a:spcPct val="150000"/>
                        </a:lnSpc>
                      </a:pPr>
                      <a:r>
                        <a:rPr lang="en-GB" sz="1400">
                          <a:latin typeface="Aptos" panose="020B0004020202020204" pitchFamily="34" charset="0"/>
                        </a:rPr>
                        <a:t>Conflicting Literature</a:t>
                      </a:r>
                    </a:p>
                  </a:txBody>
                  <a:tcPr anchor="ctr"/>
                </a:tc>
                <a:tc>
                  <a:txBody>
                    <a:bodyPr/>
                    <a:lstStyle/>
                    <a:p>
                      <a:pPr>
                        <a:lnSpc>
                          <a:spcPct val="150000"/>
                        </a:lnSpc>
                      </a:pPr>
                      <a:r>
                        <a:rPr lang="en-GB" sz="1400" dirty="0">
                          <a:latin typeface="Aptos" panose="020B0004020202020204" pitchFamily="34" charset="0"/>
                        </a:rPr>
                        <a:t>“While some studies highlight transportation as a key barrier, others emphasise stigma—further exploration is needed.”</a:t>
                      </a:r>
                    </a:p>
                  </a:txBody>
                  <a:tcPr anchor="ctr"/>
                </a:tc>
                <a:extLst>
                  <a:ext uri="{0D108BD9-81ED-4DB2-BD59-A6C34878D82A}">
                    <a16:rowId xmlns:a16="http://schemas.microsoft.com/office/drawing/2014/main" val="2050840373"/>
                  </a:ext>
                </a:extLst>
              </a:tr>
              <a:tr h="0">
                <a:tc>
                  <a:txBody>
                    <a:bodyPr/>
                    <a:lstStyle/>
                    <a:p>
                      <a:pPr>
                        <a:lnSpc>
                          <a:spcPct val="150000"/>
                        </a:lnSpc>
                      </a:pPr>
                      <a:r>
                        <a:rPr lang="en-GB" sz="1400">
                          <a:latin typeface="Aptos" panose="020B0004020202020204" pitchFamily="34" charset="0"/>
                        </a:rPr>
                        <a:t>Policy Relevance</a:t>
                      </a:r>
                    </a:p>
                  </a:txBody>
                  <a:tcPr anchor="ctr"/>
                </a:tc>
                <a:tc>
                  <a:txBody>
                    <a:bodyPr/>
                    <a:lstStyle/>
                    <a:p>
                      <a:pPr>
                        <a:lnSpc>
                          <a:spcPct val="150000"/>
                        </a:lnSpc>
                      </a:pPr>
                      <a:r>
                        <a:rPr lang="en-GB" sz="1400" dirty="0">
                          <a:latin typeface="Aptos" panose="020B0004020202020204" pitchFamily="34" charset="0"/>
                        </a:rPr>
                        <a:t>“Findings may inform NHS service allocation strategies to improve rural mental health provision.”</a:t>
                      </a:r>
                    </a:p>
                  </a:txBody>
                  <a:tcPr anchor="ctr"/>
                </a:tc>
                <a:extLst>
                  <a:ext uri="{0D108BD9-81ED-4DB2-BD59-A6C34878D82A}">
                    <a16:rowId xmlns:a16="http://schemas.microsoft.com/office/drawing/2014/main" val="553429159"/>
                  </a:ext>
                </a:extLst>
              </a:tr>
            </a:tbl>
          </a:graphicData>
        </a:graphic>
      </p:graphicFrame>
      <p:sp>
        <p:nvSpPr>
          <p:cNvPr id="18" name="Title 1">
            <a:extLst>
              <a:ext uri="{FF2B5EF4-FFF2-40B4-BE49-F238E27FC236}">
                <a16:creationId xmlns:a16="http://schemas.microsoft.com/office/drawing/2014/main" id="{684A8324-FD10-302D-6AA7-401A6217AFBE}"/>
              </a:ext>
            </a:extLst>
          </p:cNvPr>
          <p:cNvSpPr>
            <a:spLocks noGrp="1"/>
          </p:cNvSpPr>
          <p:nvPr>
            <p:ph type="title"/>
          </p:nvPr>
        </p:nvSpPr>
        <p:spPr>
          <a:xfrm>
            <a:off x="355600" y="-141771"/>
            <a:ext cx="11480800" cy="1325563"/>
          </a:xfrm>
        </p:spPr>
        <p:txBody>
          <a:bodyPr>
            <a:normAutofit/>
          </a:bodyPr>
          <a:lstStyle/>
          <a:p>
            <a:pPr algn="ctr"/>
            <a:r>
              <a:rPr lang="en-GB" sz="3200" dirty="0">
                <a:latin typeface="Aptos" panose="020B0004020202020204" pitchFamily="34" charset="0"/>
              </a:rPr>
              <a:t>1.4 Rationale for Research / Problem Statement (continued…) </a:t>
            </a:r>
            <a:endParaRPr lang="en-GB" sz="3200" dirty="0"/>
          </a:p>
        </p:txBody>
      </p:sp>
      <p:sp>
        <p:nvSpPr>
          <p:cNvPr id="19" name="TextBox 18">
            <a:extLst>
              <a:ext uri="{FF2B5EF4-FFF2-40B4-BE49-F238E27FC236}">
                <a16:creationId xmlns:a16="http://schemas.microsoft.com/office/drawing/2014/main" id="{9A4BD25A-BAEA-1BFF-BCBD-D3FC99D3F19C}"/>
              </a:ext>
            </a:extLst>
          </p:cNvPr>
          <p:cNvSpPr txBox="1"/>
          <p:nvPr/>
        </p:nvSpPr>
        <p:spPr>
          <a:xfrm>
            <a:off x="278295" y="905484"/>
            <a:ext cx="4104861" cy="369332"/>
          </a:xfrm>
          <a:prstGeom prst="rect">
            <a:avLst/>
          </a:prstGeom>
          <a:noFill/>
        </p:spPr>
        <p:txBody>
          <a:bodyPr wrap="square" rtlCol="0">
            <a:spAutoFit/>
          </a:bodyPr>
          <a:lstStyle/>
          <a:p>
            <a:r>
              <a:rPr lang="en-GB" dirty="0">
                <a:latin typeface="Aptos" panose="020B0004020202020204" pitchFamily="34" charset="0"/>
              </a:rPr>
              <a:t>🧩 </a:t>
            </a:r>
            <a:r>
              <a:rPr lang="en-GB" b="1" dirty="0">
                <a:latin typeface="Aptos" panose="020B0004020202020204" pitchFamily="34" charset="0"/>
              </a:rPr>
              <a:t>Rationale Elements Breakdown:</a:t>
            </a:r>
            <a:endParaRPr lang="en-GB" dirty="0">
              <a:latin typeface="Aptos" panose="020B0004020202020204" pitchFamily="34" charset="0"/>
            </a:endParaRPr>
          </a:p>
        </p:txBody>
      </p:sp>
      <p:sp>
        <p:nvSpPr>
          <p:cNvPr id="20" name="TextBox 19">
            <a:extLst>
              <a:ext uri="{FF2B5EF4-FFF2-40B4-BE49-F238E27FC236}">
                <a16:creationId xmlns:a16="http://schemas.microsoft.com/office/drawing/2014/main" id="{16FC449B-84DB-FDBE-626C-768688C2CD16}"/>
              </a:ext>
            </a:extLst>
          </p:cNvPr>
          <p:cNvSpPr txBox="1"/>
          <p:nvPr/>
        </p:nvSpPr>
        <p:spPr>
          <a:xfrm>
            <a:off x="355600" y="4064069"/>
            <a:ext cx="11477626" cy="1945213"/>
          </a:xfrm>
          <a:prstGeom prst="rect">
            <a:avLst/>
          </a:prstGeom>
          <a:noFill/>
        </p:spPr>
        <p:txBody>
          <a:bodyPr wrap="square" rtlCol="0">
            <a:spAutoFit/>
          </a:bodyPr>
          <a:lstStyle/>
          <a:p>
            <a:pPr>
              <a:lnSpc>
                <a:spcPct val="150000"/>
              </a:lnSpc>
            </a:pPr>
            <a:r>
              <a:rPr lang="en-GB" sz="1600" b="1" dirty="0">
                <a:latin typeface="Aptos" panose="020B0004020202020204" pitchFamily="34" charset="0"/>
              </a:rPr>
              <a:t>📝 Expanding the Rationale Further:</a:t>
            </a:r>
          </a:p>
          <a:p>
            <a:pPr>
              <a:lnSpc>
                <a:spcPct val="150000"/>
              </a:lnSpc>
            </a:pPr>
            <a:r>
              <a:rPr lang="en-GB" sz="1600" dirty="0">
                <a:latin typeface="Aptos" panose="020B0004020202020204" pitchFamily="34" charset="0"/>
              </a:rPr>
              <a:t>While the breakdown above outlines key elements, </a:t>
            </a:r>
            <a:r>
              <a:rPr lang="en-GB" sz="1600" b="1" dirty="0">
                <a:latin typeface="Aptos" panose="020B0004020202020204" pitchFamily="34" charset="0"/>
              </a:rPr>
              <a:t>integrating them cohesively</a:t>
            </a:r>
            <a:r>
              <a:rPr lang="en-GB" sz="1600" dirty="0">
                <a:latin typeface="Aptos" panose="020B0004020202020204" pitchFamily="34" charset="0"/>
              </a:rPr>
              <a:t> in your writing is essential. The rationale should </a:t>
            </a:r>
            <a:r>
              <a:rPr lang="en-GB" sz="1600" b="1" dirty="0">
                <a:latin typeface="Aptos" panose="020B0004020202020204" pitchFamily="34" charset="0"/>
              </a:rPr>
              <a:t>tell a story</a:t>
            </a:r>
            <a:r>
              <a:rPr lang="en-GB" sz="1600" dirty="0">
                <a:latin typeface="Aptos" panose="020B0004020202020204" pitchFamily="34" charset="0"/>
              </a:rPr>
              <a:t>—one that begins with a recognised problem or gap, explores why this matters practically and theoretically, and ends with how your research addresses it.</a:t>
            </a:r>
          </a:p>
          <a:p>
            <a:pPr>
              <a:lnSpc>
                <a:spcPct val="150000"/>
              </a:lnSpc>
            </a:pPr>
            <a:endParaRPr lang="en-GB" sz="1600" dirty="0">
              <a:latin typeface="Aptos" panose="020B0004020202020204" pitchFamily="34" charset="0"/>
            </a:endParaRPr>
          </a:p>
        </p:txBody>
      </p:sp>
    </p:spTree>
    <p:extLst>
      <p:ext uri="{BB962C8B-B14F-4D97-AF65-F5344CB8AC3E}">
        <p14:creationId xmlns:p14="http://schemas.microsoft.com/office/powerpoint/2010/main" val="2552197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121892"/>
            <a:ext cx="11481847" cy="1325563"/>
          </a:xfrm>
        </p:spPr>
        <p:txBody>
          <a:bodyPr anchor="ctr">
            <a:normAutofit/>
          </a:bodyPr>
          <a:lstStyle/>
          <a:p>
            <a:pPr algn="ctr"/>
            <a:r>
              <a:rPr lang="en-GB" sz="3200" dirty="0">
                <a:latin typeface="Aptos" panose="020B0004020202020204" pitchFamily="34" charset="0"/>
              </a:rPr>
              <a:t>1.5 Aim &amp; Objectives (150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936123" y="1543946"/>
            <a:ext cx="7903942" cy="3770105"/>
          </a:xfrm>
        </p:spPr>
        <p:txBody>
          <a:bodyPr>
            <a:normAutofit fontScale="92500"/>
          </a:bodyPr>
          <a:lstStyle/>
          <a:p>
            <a:pPr>
              <a:lnSpc>
                <a:spcPct val="160000"/>
              </a:lnSpc>
            </a:pPr>
            <a:r>
              <a:rPr lang="en-GB" sz="1800" dirty="0">
                <a:latin typeface="Aptos" panose="020B0004020202020204" pitchFamily="34" charset="0"/>
              </a:rPr>
              <a:t>This section is where you will input your aim and objectives which you outlined in your </a:t>
            </a:r>
            <a:r>
              <a:rPr lang="en-GB" sz="1800" b="1" u="sng" dirty="0">
                <a:latin typeface="Aptos" panose="020B0004020202020204" pitchFamily="34" charset="0"/>
              </a:rPr>
              <a:t>proposal</a:t>
            </a:r>
            <a:r>
              <a:rPr lang="en-GB" sz="1800" dirty="0">
                <a:latin typeface="Aptos" panose="020B0004020202020204" pitchFamily="34" charset="0"/>
              </a:rPr>
              <a:t> which you submitted to Turnitin.</a:t>
            </a:r>
          </a:p>
          <a:p>
            <a:pPr>
              <a:lnSpc>
                <a:spcPct val="160000"/>
              </a:lnSpc>
            </a:pPr>
            <a:r>
              <a:rPr lang="en-GB" sz="1800" dirty="0">
                <a:latin typeface="Aptos" panose="020B0004020202020204" pitchFamily="34" charset="0"/>
              </a:rPr>
              <a:t>You can split this section in 2 if you wish for example; 1.5.1 Aim / 1.5.2 Objectives</a:t>
            </a:r>
          </a:p>
          <a:p>
            <a:pPr>
              <a:lnSpc>
                <a:spcPct val="160000"/>
              </a:lnSpc>
            </a:pPr>
            <a:r>
              <a:rPr lang="en-GB" sz="1800" dirty="0">
                <a:latin typeface="Aptos" panose="020B0004020202020204" pitchFamily="34" charset="0"/>
              </a:rPr>
              <a:t>You will copy and paste your aim and objectives in this section from your proposal. Nice and easy!  </a:t>
            </a:r>
          </a:p>
          <a:p>
            <a:pPr>
              <a:lnSpc>
                <a:spcPct val="160000"/>
              </a:lnSpc>
            </a:pPr>
            <a:r>
              <a:rPr lang="en-GB" sz="1800" dirty="0">
                <a:latin typeface="Aptos" panose="020B0004020202020204" pitchFamily="34" charset="0"/>
              </a:rPr>
              <a:t>Your objectives can be in bullet point format if you wish. </a:t>
            </a:r>
          </a:p>
          <a:p>
            <a:pPr>
              <a:lnSpc>
                <a:spcPct val="160000"/>
              </a:lnSpc>
            </a:pPr>
            <a:r>
              <a:rPr lang="en-GB" sz="1800" dirty="0">
                <a:latin typeface="Aptos" panose="020B0004020202020204" pitchFamily="34" charset="0"/>
              </a:rPr>
              <a:t>Don’t overthink this section – you have already done the work in your proposal! </a:t>
            </a:r>
          </a:p>
        </p:txBody>
      </p:sp>
      <p:pic>
        <p:nvPicPr>
          <p:cNvPr id="8" name="Graphic 7" descr="Bullseye with solid fill">
            <a:extLst>
              <a:ext uri="{FF2B5EF4-FFF2-40B4-BE49-F238E27FC236}">
                <a16:creationId xmlns:a16="http://schemas.microsoft.com/office/drawing/2014/main" id="{D28D8256-3D93-42A1-0363-A25E4DD2104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47063" y="2002835"/>
            <a:ext cx="2852329" cy="2852329"/>
          </a:xfrm>
          <a:prstGeom prst="rect">
            <a:avLst/>
          </a:prstGeom>
        </p:spPr>
      </p:pic>
    </p:spTree>
    <p:extLst>
      <p:ext uri="{BB962C8B-B14F-4D97-AF65-F5344CB8AC3E}">
        <p14:creationId xmlns:p14="http://schemas.microsoft.com/office/powerpoint/2010/main" val="2695030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5076" y="-181527"/>
            <a:ext cx="11481847" cy="1325563"/>
          </a:xfrm>
        </p:spPr>
        <p:txBody>
          <a:bodyPr anchor="ctr">
            <a:normAutofit/>
          </a:bodyPr>
          <a:lstStyle/>
          <a:p>
            <a:pPr algn="ctr"/>
            <a:r>
              <a:rPr lang="en-GB" sz="3200" dirty="0">
                <a:latin typeface="Aptos" panose="020B0004020202020204" pitchFamily="34" charset="0"/>
              </a:rPr>
              <a:t>1.6 Conclusion (100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745623" y="1144036"/>
            <a:ext cx="8094442" cy="4257523"/>
          </a:xfrm>
        </p:spPr>
        <p:txBody>
          <a:bodyPr>
            <a:normAutofit/>
          </a:bodyPr>
          <a:lstStyle/>
          <a:p>
            <a:pPr algn="just">
              <a:lnSpc>
                <a:spcPct val="170000"/>
              </a:lnSpc>
            </a:pPr>
            <a:r>
              <a:rPr lang="en-GB" sz="1800" dirty="0">
                <a:latin typeface="Aptos" panose="020B0004020202020204" pitchFamily="34" charset="0"/>
              </a:rPr>
              <a:t>This is where you will conclude the Chapter! </a:t>
            </a:r>
          </a:p>
          <a:p>
            <a:pPr algn="just">
              <a:lnSpc>
                <a:spcPct val="170000"/>
              </a:lnSpc>
            </a:pPr>
            <a:r>
              <a:rPr lang="en-GB" sz="1800" dirty="0">
                <a:latin typeface="Aptos" panose="020B0004020202020204" pitchFamily="34" charset="0"/>
              </a:rPr>
              <a:t>Remember      every chapter you write will have an introduction section and a conclusion section. </a:t>
            </a:r>
          </a:p>
          <a:p>
            <a:pPr algn="just">
              <a:lnSpc>
                <a:spcPct val="170000"/>
              </a:lnSpc>
            </a:pPr>
            <a:r>
              <a:rPr lang="en-GB" sz="1800" dirty="0">
                <a:latin typeface="Aptos" panose="020B0004020202020204" pitchFamily="34" charset="0"/>
              </a:rPr>
              <a:t>You will provide a </a:t>
            </a:r>
            <a:r>
              <a:rPr lang="en-GB" sz="1800" b="1" u="sng" dirty="0">
                <a:latin typeface="Aptos" panose="020B0004020202020204" pitchFamily="34" charset="0"/>
              </a:rPr>
              <a:t>brief</a:t>
            </a:r>
            <a:r>
              <a:rPr lang="en-GB" sz="1800" b="1" dirty="0">
                <a:latin typeface="Aptos" panose="020B0004020202020204" pitchFamily="34" charset="0"/>
              </a:rPr>
              <a:t> </a:t>
            </a:r>
            <a:r>
              <a:rPr lang="en-GB" sz="1800" dirty="0">
                <a:latin typeface="Aptos" panose="020B0004020202020204" pitchFamily="34" charset="0"/>
              </a:rPr>
              <a:t>summary of what you have covered within Chapter 1 – Introduction. </a:t>
            </a:r>
          </a:p>
          <a:p>
            <a:pPr algn="just">
              <a:lnSpc>
                <a:spcPct val="170000"/>
              </a:lnSpc>
            </a:pPr>
            <a:r>
              <a:rPr lang="en-GB" sz="1800" dirty="0">
                <a:latin typeface="Aptos" panose="020B0004020202020204" pitchFamily="34" charset="0"/>
              </a:rPr>
              <a:t>You will also signpost to Chapter 2 e.g. “the following chapter will evaluate current literature through a comprehensive background analysis in relation to (insert topic)…”</a:t>
            </a:r>
          </a:p>
        </p:txBody>
      </p:sp>
      <p:pic>
        <p:nvPicPr>
          <p:cNvPr id="5" name="Graphic 4" descr="Clapping hands with solid fill">
            <a:extLst>
              <a:ext uri="{FF2B5EF4-FFF2-40B4-BE49-F238E27FC236}">
                <a16:creationId xmlns:a16="http://schemas.microsoft.com/office/drawing/2014/main" id="{A152E271-E37F-9F79-1AD3-F20DCB79843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8219" y="1735298"/>
            <a:ext cx="3387404" cy="3387404"/>
          </a:xfrm>
          <a:prstGeom prst="rect">
            <a:avLst/>
          </a:prstGeom>
        </p:spPr>
      </p:pic>
      <p:pic>
        <p:nvPicPr>
          <p:cNvPr id="4" name="Graphic 3" descr="Thought bubble with solid fill">
            <a:extLst>
              <a:ext uri="{FF2B5EF4-FFF2-40B4-BE49-F238E27FC236}">
                <a16:creationId xmlns:a16="http://schemas.microsoft.com/office/drawing/2014/main" id="{CE9DEE2C-A8D6-5BC5-92C3-FAB60CE864B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116287" y="1735298"/>
            <a:ext cx="457200" cy="457200"/>
          </a:xfrm>
          <a:prstGeom prst="rect">
            <a:avLst/>
          </a:prstGeom>
        </p:spPr>
      </p:pic>
    </p:spTree>
    <p:extLst>
      <p:ext uri="{BB962C8B-B14F-4D97-AF65-F5344CB8AC3E}">
        <p14:creationId xmlns:p14="http://schemas.microsoft.com/office/powerpoint/2010/main" val="3465099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66F64-B7AA-EB3E-71AB-86BDCB2B81A7}"/>
              </a:ext>
            </a:extLst>
          </p:cNvPr>
          <p:cNvSpPr>
            <a:spLocks noGrp="1"/>
          </p:cNvSpPr>
          <p:nvPr>
            <p:ph type="title"/>
          </p:nvPr>
        </p:nvSpPr>
        <p:spPr>
          <a:xfrm>
            <a:off x="355076" y="-92075"/>
            <a:ext cx="11481847" cy="1325563"/>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1.6 Conclusion (continued…) </a:t>
            </a:r>
            <a:endParaRPr lang="en-GB" sz="3200" dirty="0"/>
          </a:p>
        </p:txBody>
      </p:sp>
      <p:sp>
        <p:nvSpPr>
          <p:cNvPr id="3" name="Content Placeholder 2">
            <a:extLst>
              <a:ext uri="{FF2B5EF4-FFF2-40B4-BE49-F238E27FC236}">
                <a16:creationId xmlns:a16="http://schemas.microsoft.com/office/drawing/2014/main" id="{B4DDF877-22F8-4ADF-40AF-AC18ECBFAE59}"/>
              </a:ext>
            </a:extLst>
          </p:cNvPr>
          <p:cNvSpPr>
            <a:spLocks noGrp="1"/>
          </p:cNvSpPr>
          <p:nvPr>
            <p:ph idx="1"/>
          </p:nvPr>
        </p:nvSpPr>
        <p:spPr>
          <a:xfrm>
            <a:off x="427793" y="960920"/>
            <a:ext cx="11481847" cy="3575934"/>
          </a:xfrm>
        </p:spPr>
        <p:txBody>
          <a:bodyPr>
            <a:normAutofit/>
          </a:bodyPr>
          <a:lstStyle/>
          <a:p>
            <a:pPr marL="0" indent="0" algn="ctr">
              <a:lnSpc>
                <a:spcPct val="150000"/>
              </a:lnSpc>
              <a:buNone/>
            </a:pPr>
            <a:r>
              <a:rPr lang="en-GB" sz="1600" dirty="0">
                <a:latin typeface="Aptos" panose="020B0004020202020204" pitchFamily="34" charset="0"/>
              </a:rPr>
              <a:t>🔔 </a:t>
            </a:r>
            <a:r>
              <a:rPr lang="en-GB" sz="1600" i="1" dirty="0">
                <a:latin typeface="Aptos" panose="020B0004020202020204" pitchFamily="34" charset="0"/>
              </a:rPr>
              <a:t>“How do you wrap up Chapter 1 and lead into the next part of your dissertation?”</a:t>
            </a:r>
            <a:endParaRPr lang="en-GB" sz="1600" dirty="0">
              <a:latin typeface="Aptos" panose="020B0004020202020204" pitchFamily="34" charset="0"/>
            </a:endParaRPr>
          </a:p>
          <a:p>
            <a:pPr>
              <a:lnSpc>
                <a:spcPct val="150000"/>
              </a:lnSpc>
            </a:pPr>
            <a:r>
              <a:rPr lang="en-GB" sz="1600" dirty="0">
                <a:latin typeface="Aptos" panose="020B0004020202020204" pitchFamily="34" charset="0"/>
              </a:rPr>
              <a:t>The conclusion of Chapter 1 </a:t>
            </a:r>
            <a:r>
              <a:rPr lang="en-GB" sz="1600" b="1" dirty="0">
                <a:latin typeface="Aptos" panose="020B0004020202020204" pitchFamily="34" charset="0"/>
              </a:rPr>
              <a:t>summarises what you’ve covered</a:t>
            </a:r>
            <a:r>
              <a:rPr lang="en-GB" sz="1600" dirty="0">
                <a:latin typeface="Aptos" panose="020B0004020202020204" pitchFamily="34" charset="0"/>
              </a:rPr>
              <a:t> and provides a </a:t>
            </a:r>
            <a:r>
              <a:rPr lang="en-GB" sz="1600" b="1" dirty="0">
                <a:latin typeface="Aptos" panose="020B0004020202020204" pitchFamily="34" charset="0"/>
              </a:rPr>
              <a:t>bridge to the background information and analysis chapter</a:t>
            </a:r>
            <a:r>
              <a:rPr lang="en-GB" sz="1600" dirty="0">
                <a:latin typeface="Aptos" panose="020B0004020202020204" pitchFamily="34" charset="0"/>
              </a:rPr>
              <a:t>. Think of it as guiding your reader from understanding the </a:t>
            </a:r>
            <a:r>
              <a:rPr lang="en-GB" sz="1600" i="1" dirty="0">
                <a:latin typeface="Aptos" panose="020B0004020202020204" pitchFamily="34" charset="0"/>
              </a:rPr>
              <a:t>why</a:t>
            </a:r>
            <a:r>
              <a:rPr lang="en-GB" sz="1600" dirty="0">
                <a:latin typeface="Aptos" panose="020B0004020202020204" pitchFamily="34" charset="0"/>
              </a:rPr>
              <a:t> of your research (Chapter 1) to exploring </a:t>
            </a:r>
            <a:r>
              <a:rPr lang="en-GB" sz="1600" i="1" dirty="0">
                <a:latin typeface="Aptos" panose="020B0004020202020204" pitchFamily="34" charset="0"/>
              </a:rPr>
              <a:t>what’s already known</a:t>
            </a:r>
            <a:r>
              <a:rPr lang="en-GB" sz="1600" dirty="0">
                <a:latin typeface="Aptos" panose="020B0004020202020204" pitchFamily="34" charset="0"/>
              </a:rPr>
              <a:t> (Chapter 2).</a:t>
            </a:r>
          </a:p>
          <a:p>
            <a:pPr>
              <a:lnSpc>
                <a:spcPct val="150000"/>
              </a:lnSpc>
            </a:pPr>
            <a:endParaRPr lang="en-GB" sz="160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F88B3C41-A7BD-0C28-2BA7-3D71A70577EF}"/>
              </a:ext>
            </a:extLst>
          </p:cNvPr>
          <p:cNvGraphicFramePr/>
          <p:nvPr>
            <p:extLst>
              <p:ext uri="{D42A27DB-BD31-4B8C-83A1-F6EECF244321}">
                <p14:modId xmlns:p14="http://schemas.microsoft.com/office/powerpoint/2010/main" val="1431040210"/>
              </p:ext>
            </p:extLst>
          </p:nvPr>
        </p:nvGraphicFramePr>
        <p:xfrm>
          <a:off x="1096616" y="2748887"/>
          <a:ext cx="9998765" cy="2485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5200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934429-2539-DC13-F0B8-B04D78D1D176}"/>
              </a:ext>
            </a:extLst>
          </p:cNvPr>
          <p:cNvSpPr>
            <a:spLocks noGrp="1"/>
          </p:cNvSpPr>
          <p:nvPr>
            <p:ph idx="1"/>
          </p:nvPr>
        </p:nvSpPr>
        <p:spPr>
          <a:xfrm>
            <a:off x="359266" y="931103"/>
            <a:ext cx="11481847" cy="4555297"/>
          </a:xfrm>
        </p:spPr>
        <p:txBody>
          <a:bodyPr>
            <a:normAutofit/>
          </a:bodyPr>
          <a:lstStyle/>
          <a:p>
            <a:pPr marL="0" indent="0" algn="just">
              <a:lnSpc>
                <a:spcPct val="160000"/>
              </a:lnSpc>
              <a:buNone/>
            </a:pPr>
            <a:r>
              <a:rPr lang="en-GB" sz="1600" b="1" dirty="0">
                <a:latin typeface="Aptos" panose="020B0004020202020204" pitchFamily="34" charset="0"/>
              </a:rPr>
              <a:t>📖 Example Conclusion Paragraph:</a:t>
            </a:r>
          </a:p>
          <a:p>
            <a:pPr algn="just">
              <a:lnSpc>
                <a:spcPct val="160000"/>
              </a:lnSpc>
            </a:pPr>
            <a:r>
              <a:rPr lang="en-GB" sz="1600" dirty="0">
                <a:latin typeface="Aptos" panose="020B0004020202020204" pitchFamily="34" charset="0"/>
              </a:rPr>
              <a:t>“This chapter has outlined the importance of exploring adolescent mental health service access in rural UK communities. By highlighting gaps in existing literature and presenting a clear rationale, the research aims to contribute valuable insights for both academic and practical applications. The established objectives provide a structured path toward achieving this aim. The following chapter will review relevant literature, focusing on themes of rural healthcare access, socioeconomic disparities, and adolescent mental health trends.”</a:t>
            </a:r>
          </a:p>
          <a:p>
            <a:pPr marL="0" indent="0">
              <a:lnSpc>
                <a:spcPct val="150000"/>
              </a:lnSpc>
              <a:buNone/>
            </a:pPr>
            <a:r>
              <a:rPr lang="en-GB" sz="1600" b="1" dirty="0">
                <a:latin typeface="Aptos" panose="020B0004020202020204" pitchFamily="34" charset="0"/>
              </a:rPr>
              <a:t>💡 Tips:</a:t>
            </a:r>
          </a:p>
          <a:p>
            <a:pPr marL="0" indent="0">
              <a:lnSpc>
                <a:spcPct val="150000"/>
              </a:lnSpc>
              <a:buNone/>
            </a:pPr>
            <a:r>
              <a:rPr lang="en-GB" sz="1600" dirty="0">
                <a:latin typeface="Aptos" panose="020B0004020202020204" pitchFamily="34" charset="0"/>
              </a:rPr>
              <a:t>✅ Keep it concise but comprehensive.</a:t>
            </a:r>
            <a:br>
              <a:rPr lang="en-GB" sz="1600" dirty="0">
                <a:latin typeface="Aptos" panose="020B0004020202020204" pitchFamily="34" charset="0"/>
              </a:rPr>
            </a:br>
            <a:r>
              <a:rPr lang="en-GB" sz="1600" dirty="0">
                <a:latin typeface="Aptos" panose="020B0004020202020204" pitchFamily="34" charset="0"/>
              </a:rPr>
              <a:t>✅ Use linking phrases like </a:t>
            </a:r>
            <a:r>
              <a:rPr lang="en-GB" sz="1600" i="1" dirty="0">
                <a:latin typeface="Aptos" panose="020B0004020202020204" pitchFamily="34" charset="0"/>
              </a:rPr>
              <a:t>“The following chapter will…”</a:t>
            </a:r>
            <a:r>
              <a:rPr lang="en-GB" sz="1600" dirty="0">
                <a:latin typeface="Aptos" panose="020B0004020202020204" pitchFamily="34" charset="0"/>
              </a:rPr>
              <a:t> to ensure smooth flow.</a:t>
            </a:r>
            <a:br>
              <a:rPr lang="en-GB" sz="1600" dirty="0">
                <a:latin typeface="Aptos" panose="020B0004020202020204" pitchFamily="34" charset="0"/>
              </a:rPr>
            </a:br>
            <a:r>
              <a:rPr lang="en-GB" sz="1600" dirty="0">
                <a:latin typeface="Aptos" panose="020B0004020202020204" pitchFamily="34" charset="0"/>
              </a:rPr>
              <a:t>✅ Review your introduction to ensure your conclusion aligns with it.</a:t>
            </a:r>
          </a:p>
          <a:p>
            <a:pPr algn="just">
              <a:lnSpc>
                <a:spcPct val="160000"/>
              </a:lnSpc>
            </a:pPr>
            <a:endParaRPr lang="en-GB" sz="1600" dirty="0">
              <a:latin typeface="Aptos" panose="020B0004020202020204" pitchFamily="34" charset="0"/>
            </a:endParaRPr>
          </a:p>
        </p:txBody>
      </p:sp>
      <p:sp>
        <p:nvSpPr>
          <p:cNvPr id="4" name="Title 1">
            <a:extLst>
              <a:ext uri="{FF2B5EF4-FFF2-40B4-BE49-F238E27FC236}">
                <a16:creationId xmlns:a16="http://schemas.microsoft.com/office/drawing/2014/main" id="{3B9C9CD1-8B09-922F-259E-915DB09B25B0}"/>
              </a:ext>
            </a:extLst>
          </p:cNvPr>
          <p:cNvSpPr>
            <a:spLocks noGrp="1"/>
          </p:cNvSpPr>
          <p:nvPr>
            <p:ph type="title"/>
          </p:nvPr>
        </p:nvSpPr>
        <p:spPr>
          <a:xfrm>
            <a:off x="359266" y="-82136"/>
            <a:ext cx="11480800" cy="1325563"/>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1.6 Conclusion (continued…) </a:t>
            </a:r>
            <a:endParaRPr lang="en-GB" sz="3200" dirty="0"/>
          </a:p>
        </p:txBody>
      </p:sp>
    </p:spTree>
    <p:extLst>
      <p:ext uri="{BB962C8B-B14F-4D97-AF65-F5344CB8AC3E}">
        <p14:creationId xmlns:p14="http://schemas.microsoft.com/office/powerpoint/2010/main" val="2432746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5076" y="0"/>
            <a:ext cx="11481847" cy="1325563"/>
          </a:xfrm>
        </p:spPr>
        <p:txBody>
          <a:bodyPr anchor="ctr">
            <a:normAutofit/>
          </a:bodyPr>
          <a:lstStyle/>
          <a:p>
            <a:pPr algn="ctr"/>
            <a:r>
              <a:rPr lang="en-GB" sz="3200" dirty="0">
                <a:latin typeface="Aptos" panose="020B0004020202020204" pitchFamily="34" charset="0"/>
              </a:rPr>
              <a:t>I have completed Chapter 1, what now?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2806988" y="1325563"/>
            <a:ext cx="9033077" cy="4075996"/>
          </a:xfrm>
        </p:spPr>
        <p:txBody>
          <a:bodyPr>
            <a:normAutofit/>
          </a:bodyPr>
          <a:lstStyle/>
          <a:p>
            <a:pPr algn="just">
              <a:lnSpc>
                <a:spcPct val="150000"/>
              </a:lnSpc>
            </a:pPr>
            <a:r>
              <a:rPr lang="en-GB" sz="2000" dirty="0">
                <a:latin typeface="Aptos" panose="020B0004020202020204" pitchFamily="34" charset="0"/>
              </a:rPr>
              <a:t>Congratulations! Great work! That means you are one step closer to finishing your dissertation!</a:t>
            </a:r>
          </a:p>
          <a:p>
            <a:pPr algn="just">
              <a:lnSpc>
                <a:spcPct val="150000"/>
              </a:lnSpc>
            </a:pPr>
            <a:r>
              <a:rPr lang="en-GB" sz="2000" dirty="0">
                <a:latin typeface="Aptos" panose="020B0004020202020204" pitchFamily="34" charset="0"/>
              </a:rPr>
              <a:t>Now you will move onto ‘Chapter 2 – Background Information &amp; Analysis’</a:t>
            </a:r>
          </a:p>
          <a:p>
            <a:pPr algn="just">
              <a:lnSpc>
                <a:spcPct val="150000"/>
              </a:lnSpc>
            </a:pPr>
            <a:r>
              <a:rPr lang="en-GB" sz="2000" dirty="0">
                <a:latin typeface="Aptos" panose="020B0004020202020204" pitchFamily="34" charset="0"/>
              </a:rPr>
              <a:t>Please go onto the BMHP6020 Independent Project Moodle Page and under the tile ‘Chapter 2 – Background Information &amp; Analysis’ is a PowerPoint with how to write that Chapter. </a:t>
            </a:r>
          </a:p>
        </p:txBody>
      </p:sp>
      <p:pic>
        <p:nvPicPr>
          <p:cNvPr id="6" name="Graphic 5" descr="Ribbon with solid fill">
            <a:extLst>
              <a:ext uri="{FF2B5EF4-FFF2-40B4-BE49-F238E27FC236}">
                <a16:creationId xmlns:a16="http://schemas.microsoft.com/office/drawing/2014/main" id="{4ED6D7A9-BA55-B320-0F8F-3F2D2610DF7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1898" y="1669449"/>
            <a:ext cx="2258269" cy="2258269"/>
          </a:xfrm>
          <a:prstGeom prst="rect">
            <a:avLst/>
          </a:prstGeom>
        </p:spPr>
      </p:pic>
    </p:spTree>
    <p:extLst>
      <p:ext uri="{BB962C8B-B14F-4D97-AF65-F5344CB8AC3E}">
        <p14:creationId xmlns:p14="http://schemas.microsoft.com/office/powerpoint/2010/main" val="199343095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2830</Words>
  <Application>Microsoft Office PowerPoint</Application>
  <PresentationFormat>Widescreen</PresentationFormat>
  <Paragraphs>194</Paragraphs>
  <Slides>25</Slides>
  <Notes>0</Notes>
  <HiddenSlides>0</HiddenSlides>
  <MMClips>0</MMClips>
  <ScaleCrop>false</ScaleCrop>
  <HeadingPairs>
    <vt:vector size="6" baseType="variant">
      <vt:variant>
        <vt:lpstr>Fonts Used</vt:lpstr>
      </vt:variant>
      <vt:variant>
        <vt:i4>5</vt:i4>
      </vt:variant>
      <vt:variant>
        <vt:lpstr>Theme</vt:lpstr>
      </vt:variant>
      <vt:variant>
        <vt:i4>23</vt:i4>
      </vt:variant>
      <vt:variant>
        <vt:lpstr>Slide Titles</vt:lpstr>
      </vt:variant>
      <vt:variant>
        <vt:i4>25</vt:i4>
      </vt:variant>
    </vt:vector>
  </HeadingPairs>
  <TitlesOfParts>
    <vt:vector size="53" baseType="lpstr">
      <vt:lpstr>Aptos</vt:lpstr>
      <vt:lpstr>Arial</vt:lpstr>
      <vt:lpstr>Calibri</vt:lpstr>
      <vt:lpstr>Calibri Light</vt:lpstr>
      <vt:lpstr>Wingdings</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UWTSD Text 4</vt:lpstr>
      <vt:lpstr>UWTSD Text 3</vt:lpstr>
      <vt:lpstr>UWTSD Text 2</vt:lpstr>
      <vt:lpstr>PowerPoint Presentation</vt:lpstr>
      <vt:lpstr>PowerPoint Presentation</vt:lpstr>
      <vt:lpstr>BMHP6020 Overview</vt:lpstr>
      <vt:lpstr>Session Aim &amp; Learning Outcomes</vt:lpstr>
      <vt:lpstr>This Session We Will Focus On… </vt:lpstr>
      <vt:lpstr>What is a Dissertation?</vt:lpstr>
      <vt:lpstr>      What is an Introduction Chapter?     </vt:lpstr>
      <vt:lpstr>What to include in Chapter 1 – Introduction?</vt:lpstr>
      <vt:lpstr>Things to Note</vt:lpstr>
      <vt:lpstr>1.1 Introduction to Dissertation (200 words approx.) </vt:lpstr>
      <vt:lpstr>1.2 Key Definitions (200 words approx.)</vt:lpstr>
      <vt:lpstr>1.2 Key Definitions (continued…)</vt:lpstr>
      <vt:lpstr>1.2 Definitions (Overview) </vt:lpstr>
      <vt:lpstr>1.3 Background and Current Context (200 words approx.) </vt:lpstr>
      <vt:lpstr>1.3 Background and Current Context (continued…) </vt:lpstr>
      <vt:lpstr>1.3 Background and Current Context (continued…) </vt:lpstr>
      <vt:lpstr>1.3 Background and Current Context (examples) </vt:lpstr>
      <vt:lpstr>1.4 Rationale for Research / Problem Statement (150 words approx.) </vt:lpstr>
      <vt:lpstr>1.4 Rationale for Research / Problem Statement (continued…) </vt:lpstr>
      <vt:lpstr>1.4 Rationale for Research / Problem Statement (continued…) </vt:lpstr>
      <vt:lpstr>1.5 Aim &amp; Objectives (150 words approx.) </vt:lpstr>
      <vt:lpstr>1.6 Conclusion (100 words approx.) </vt:lpstr>
      <vt:lpstr>1.6 Conclusion (continued…) </vt:lpstr>
      <vt:lpstr>1.6 Conclusion (continued…) </vt:lpstr>
      <vt:lpstr>I have completed Chapter 1, what now?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14</cp:revision>
  <dcterms:created xsi:type="dcterms:W3CDTF">2021-03-09T15:35:42Z</dcterms:created>
  <dcterms:modified xsi:type="dcterms:W3CDTF">2025-02-25T07:25:25Z</dcterms:modified>
</cp:coreProperties>
</file>