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40919C-B4CB-CF49-89C5-FC75E4AD677B}" v="44" dt="2026-05-14T17:28:19.8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498"/>
    <p:restoredTop sz="94606"/>
  </p:normalViewPr>
  <p:slideViewPr>
    <p:cSldViewPr snapToGrid="0">
      <p:cViewPr varScale="1">
        <p:scale>
          <a:sx n="56" d="100"/>
          <a:sy n="56" d="100"/>
        </p:scale>
        <p:origin x="216" y="13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Grandon (2403612)" userId="0c6befdc-ff8c-4f8a-bde5-cef53bdf4b30" providerId="ADAL" clId="{25494CE4-E288-5D72-942F-3097369CEE9B}"/>
    <pc:docChg chg="undo custSel addSld delSld modSld">
      <pc:chgData name="Katie Grandon (2403612)" userId="0c6befdc-ff8c-4f8a-bde5-cef53bdf4b30" providerId="ADAL" clId="{25494CE4-E288-5D72-942F-3097369CEE9B}" dt="2026-05-14T17:30:50.123" v="7238" actId="20577"/>
      <pc:docMkLst>
        <pc:docMk/>
      </pc:docMkLst>
      <pc:sldChg chg="modAnim modNotesTx">
        <pc:chgData name="Katie Grandon (2403612)" userId="0c6befdc-ff8c-4f8a-bde5-cef53bdf4b30" providerId="ADAL" clId="{25494CE4-E288-5D72-942F-3097369CEE9B}" dt="2026-05-14T17:30:50.123" v="7238" actId="20577"/>
        <pc:sldMkLst>
          <pc:docMk/>
          <pc:sldMk cId="2466821475" sldId="256"/>
        </pc:sldMkLst>
      </pc:sldChg>
      <pc:sldChg chg="modAnim">
        <pc:chgData name="Katie Grandon (2403612)" userId="0c6befdc-ff8c-4f8a-bde5-cef53bdf4b30" providerId="ADAL" clId="{25494CE4-E288-5D72-942F-3097369CEE9B}" dt="2026-05-14T17:25:55.171" v="7209"/>
        <pc:sldMkLst>
          <pc:docMk/>
          <pc:sldMk cId="1041814000" sldId="257"/>
        </pc:sldMkLst>
      </pc:sldChg>
      <pc:sldChg chg="modAnim">
        <pc:chgData name="Katie Grandon (2403612)" userId="0c6befdc-ff8c-4f8a-bde5-cef53bdf4b30" providerId="ADAL" clId="{25494CE4-E288-5D72-942F-3097369CEE9B}" dt="2026-05-14T17:26:04.353" v="7211"/>
        <pc:sldMkLst>
          <pc:docMk/>
          <pc:sldMk cId="2621663627" sldId="258"/>
        </pc:sldMkLst>
      </pc:sldChg>
      <pc:sldChg chg="modAnim modNotesTx">
        <pc:chgData name="Katie Grandon (2403612)" userId="0c6befdc-ff8c-4f8a-bde5-cef53bdf4b30" providerId="ADAL" clId="{25494CE4-E288-5D72-942F-3097369CEE9B}" dt="2026-05-14T17:26:22.003" v="7213"/>
        <pc:sldMkLst>
          <pc:docMk/>
          <pc:sldMk cId="1489020247" sldId="259"/>
        </pc:sldMkLst>
      </pc:sldChg>
      <pc:sldChg chg="addSp delSp modSp mod setBg modAnim modNotesTx">
        <pc:chgData name="Katie Grandon (2403612)" userId="0c6befdc-ff8c-4f8a-bde5-cef53bdf4b30" providerId="ADAL" clId="{25494CE4-E288-5D72-942F-3097369CEE9B}" dt="2026-05-14T17:26:42.754" v="7215"/>
        <pc:sldMkLst>
          <pc:docMk/>
          <pc:sldMk cId="4258850489" sldId="260"/>
        </pc:sldMkLst>
        <pc:spChg chg="mod">
          <ac:chgData name="Katie Grandon (2403612)" userId="0c6befdc-ff8c-4f8a-bde5-cef53bdf4b30" providerId="ADAL" clId="{25494CE4-E288-5D72-942F-3097369CEE9B}" dt="2026-05-09T20:48:12.037" v="423" actId="26606"/>
          <ac:spMkLst>
            <pc:docMk/>
            <pc:sldMk cId="4258850489" sldId="260"/>
            <ac:spMk id="2" creationId="{23645C5A-79F6-153A-3AC6-4D4F7684BEC6}"/>
          </ac:spMkLst>
        </pc:spChg>
        <pc:spChg chg="add">
          <ac:chgData name="Katie Grandon (2403612)" userId="0c6befdc-ff8c-4f8a-bde5-cef53bdf4b30" providerId="ADAL" clId="{25494CE4-E288-5D72-942F-3097369CEE9B}" dt="2026-05-09T20:48:12.037" v="423" actId="26606"/>
          <ac:spMkLst>
            <pc:docMk/>
            <pc:sldMk cId="4258850489" sldId="260"/>
            <ac:spMk id="18" creationId="{CC28BCC9-4093-4FD5-83EB-7EC297F51396}"/>
          </ac:spMkLst>
        </pc:spChg>
        <pc:grpChg chg="add">
          <ac:chgData name="Katie Grandon (2403612)" userId="0c6befdc-ff8c-4f8a-bde5-cef53bdf4b30" providerId="ADAL" clId="{25494CE4-E288-5D72-942F-3097369CEE9B}" dt="2026-05-09T20:48:12.037" v="423" actId="26606"/>
          <ac:grpSpMkLst>
            <pc:docMk/>
            <pc:sldMk cId="4258850489" sldId="260"/>
            <ac:grpSpMk id="9" creationId="{08BCF048-8940-4354-B9EC-5AD74E283CE3}"/>
          </ac:grpSpMkLst>
        </pc:grpChg>
        <pc:graphicFrameChg chg="add">
          <ac:chgData name="Katie Grandon (2403612)" userId="0c6befdc-ff8c-4f8a-bde5-cef53bdf4b30" providerId="ADAL" clId="{25494CE4-E288-5D72-942F-3097369CEE9B}" dt="2026-05-09T20:48:12.037" v="423" actId="26606"/>
          <ac:graphicFrameMkLst>
            <pc:docMk/>
            <pc:sldMk cId="4258850489" sldId="260"/>
            <ac:graphicFrameMk id="5" creationId="{DDF84E09-878B-2AA6-291A-FA7CA1BC9231}"/>
          </ac:graphicFrameMkLst>
        </pc:graphicFrameChg>
      </pc:sldChg>
      <pc:sldChg chg="addSp delSp modSp mod setBg modAnim modNotesTx">
        <pc:chgData name="Katie Grandon (2403612)" userId="0c6befdc-ff8c-4f8a-bde5-cef53bdf4b30" providerId="ADAL" clId="{25494CE4-E288-5D72-942F-3097369CEE9B}" dt="2026-05-14T17:27:09.221" v="7217"/>
        <pc:sldMkLst>
          <pc:docMk/>
          <pc:sldMk cId="365722749" sldId="261"/>
        </pc:sldMkLst>
        <pc:spChg chg="mod">
          <ac:chgData name="Katie Grandon (2403612)" userId="0c6befdc-ff8c-4f8a-bde5-cef53bdf4b30" providerId="ADAL" clId="{25494CE4-E288-5D72-942F-3097369CEE9B}" dt="2026-05-09T22:22:38.041" v="4063" actId="26606"/>
          <ac:spMkLst>
            <pc:docMk/>
            <pc:sldMk cId="365722749" sldId="261"/>
            <ac:spMk id="2" creationId="{38E16D07-69A5-F490-72A8-B324A973C6BB}"/>
          </ac:spMkLst>
        </pc:spChg>
        <pc:spChg chg="add">
          <ac:chgData name="Katie Grandon (2403612)" userId="0c6befdc-ff8c-4f8a-bde5-cef53bdf4b30" providerId="ADAL" clId="{25494CE4-E288-5D72-942F-3097369CEE9B}" dt="2026-05-09T22:22:38.041" v="4063" actId="26606"/>
          <ac:spMkLst>
            <pc:docMk/>
            <pc:sldMk cId="365722749" sldId="261"/>
            <ac:spMk id="9" creationId="{10DC0F2C-5C27-4EC6-9754-B361B0C725C7}"/>
          </ac:spMkLst>
        </pc:spChg>
        <pc:spChg chg="add">
          <ac:chgData name="Katie Grandon (2403612)" userId="0c6befdc-ff8c-4f8a-bde5-cef53bdf4b30" providerId="ADAL" clId="{25494CE4-E288-5D72-942F-3097369CEE9B}" dt="2026-05-09T22:22:38.041" v="4063" actId="26606"/>
          <ac:spMkLst>
            <pc:docMk/>
            <pc:sldMk cId="365722749" sldId="261"/>
            <ac:spMk id="22" creationId="{8F6A0E89-562A-4A9E-98AC-2BA897ABB3F6}"/>
          </ac:spMkLst>
        </pc:spChg>
        <pc:grpChg chg="add">
          <ac:chgData name="Katie Grandon (2403612)" userId="0c6befdc-ff8c-4f8a-bde5-cef53bdf4b30" providerId="ADAL" clId="{25494CE4-E288-5D72-942F-3097369CEE9B}" dt="2026-05-09T22:22:38.041" v="4063" actId="26606"/>
          <ac:grpSpMkLst>
            <pc:docMk/>
            <pc:sldMk cId="365722749" sldId="261"/>
            <ac:grpSpMk id="11" creationId="{9E77E138-7645-4D07-B09A-9F3642A685CF}"/>
          </ac:grpSpMkLst>
        </pc:grpChg>
        <pc:graphicFrameChg chg="add">
          <ac:chgData name="Katie Grandon (2403612)" userId="0c6befdc-ff8c-4f8a-bde5-cef53bdf4b30" providerId="ADAL" clId="{25494CE4-E288-5D72-942F-3097369CEE9B}" dt="2026-05-09T22:22:38.041" v="4063" actId="26606"/>
          <ac:graphicFrameMkLst>
            <pc:docMk/>
            <pc:sldMk cId="365722749" sldId="261"/>
            <ac:graphicFrameMk id="5" creationId="{E01FE2E3-A030-F1C7-CFC1-432A42D6A429}"/>
          </ac:graphicFrameMkLst>
        </pc:graphicFrameChg>
      </pc:sldChg>
      <pc:sldChg chg="addSp delSp modSp new mod setBg modAnim setClrOvrMap modNotesTx">
        <pc:chgData name="Katie Grandon (2403612)" userId="0c6befdc-ff8c-4f8a-bde5-cef53bdf4b30" providerId="ADAL" clId="{25494CE4-E288-5D72-942F-3097369CEE9B}" dt="2026-05-14T17:27:26.905" v="7219"/>
        <pc:sldMkLst>
          <pc:docMk/>
          <pc:sldMk cId="3443167722" sldId="262"/>
        </pc:sldMkLst>
        <pc:spChg chg="mod">
          <ac:chgData name="Katie Grandon (2403612)" userId="0c6befdc-ff8c-4f8a-bde5-cef53bdf4b30" providerId="ADAL" clId="{25494CE4-E288-5D72-942F-3097369CEE9B}" dt="2026-05-09T22:37:25.858" v="4148" actId="26606"/>
          <ac:spMkLst>
            <pc:docMk/>
            <pc:sldMk cId="3443167722" sldId="262"/>
            <ac:spMk id="2" creationId="{623CB030-94C0-F56F-C508-5E05E76BF253}"/>
          </ac:spMkLst>
        </pc:spChg>
        <pc:spChg chg="add">
          <ac:chgData name="Katie Grandon (2403612)" userId="0c6befdc-ff8c-4f8a-bde5-cef53bdf4b30" providerId="ADAL" clId="{25494CE4-E288-5D72-942F-3097369CEE9B}" dt="2026-05-09T22:37:25.858" v="4148" actId="26606"/>
          <ac:spMkLst>
            <pc:docMk/>
            <pc:sldMk cId="3443167722" sldId="262"/>
            <ac:spMk id="13" creationId="{F9ED434F-8767-46CC-B26B-5AF62FF01E66}"/>
          </ac:spMkLst>
        </pc:spChg>
        <pc:grpChg chg="add">
          <ac:chgData name="Katie Grandon (2403612)" userId="0c6befdc-ff8c-4f8a-bde5-cef53bdf4b30" providerId="ADAL" clId="{25494CE4-E288-5D72-942F-3097369CEE9B}" dt="2026-05-09T22:37:25.858" v="4148" actId="26606"/>
          <ac:grpSpMkLst>
            <pc:docMk/>
            <pc:sldMk cId="3443167722" sldId="262"/>
            <ac:grpSpMk id="9" creationId="{2F448CB3-7B4F-45D7-B7C0-DF553DF61453}"/>
          </ac:grpSpMkLst>
        </pc:grpChg>
        <pc:graphicFrameChg chg="add">
          <ac:chgData name="Katie Grandon (2403612)" userId="0c6befdc-ff8c-4f8a-bde5-cef53bdf4b30" providerId="ADAL" clId="{25494CE4-E288-5D72-942F-3097369CEE9B}" dt="2026-05-09T22:37:25.858" v="4148" actId="26606"/>
          <ac:graphicFrameMkLst>
            <pc:docMk/>
            <pc:sldMk cId="3443167722" sldId="262"/>
            <ac:graphicFrameMk id="5" creationId="{43A1DD2B-09D3-8E33-566E-F08B4DE861B2}"/>
          </ac:graphicFrameMkLst>
        </pc:graphicFrameChg>
      </pc:sldChg>
      <pc:sldChg chg="addSp delSp modSp new mod setBg modAnim setClrOvrMap modNotesTx">
        <pc:chgData name="Katie Grandon (2403612)" userId="0c6befdc-ff8c-4f8a-bde5-cef53bdf4b30" providerId="ADAL" clId="{25494CE4-E288-5D72-942F-3097369CEE9B}" dt="2026-05-14T17:27:38.238" v="7221"/>
        <pc:sldMkLst>
          <pc:docMk/>
          <pc:sldMk cId="372237491" sldId="263"/>
        </pc:sldMkLst>
        <pc:spChg chg="mod">
          <ac:chgData name="Katie Grandon (2403612)" userId="0c6befdc-ff8c-4f8a-bde5-cef53bdf4b30" providerId="ADAL" clId="{25494CE4-E288-5D72-942F-3097369CEE9B}" dt="2026-05-09T22:51:50.327" v="5866" actId="26606"/>
          <ac:spMkLst>
            <pc:docMk/>
            <pc:sldMk cId="372237491" sldId="263"/>
            <ac:spMk id="2" creationId="{0C31F011-C991-2357-5629-D0B7C3D8C301}"/>
          </ac:spMkLst>
        </pc:spChg>
        <pc:spChg chg="add">
          <ac:chgData name="Katie Grandon (2403612)" userId="0c6befdc-ff8c-4f8a-bde5-cef53bdf4b30" providerId="ADAL" clId="{25494CE4-E288-5D72-942F-3097369CEE9B}" dt="2026-05-09T22:51:50.327" v="5866" actId="26606"/>
          <ac:spMkLst>
            <pc:docMk/>
            <pc:sldMk cId="372237491" sldId="263"/>
            <ac:spMk id="13" creationId="{F9ED434F-8767-46CC-B26B-5AF62FF01E66}"/>
          </ac:spMkLst>
        </pc:spChg>
        <pc:grpChg chg="add">
          <ac:chgData name="Katie Grandon (2403612)" userId="0c6befdc-ff8c-4f8a-bde5-cef53bdf4b30" providerId="ADAL" clId="{25494CE4-E288-5D72-942F-3097369CEE9B}" dt="2026-05-09T22:51:50.327" v="5866" actId="26606"/>
          <ac:grpSpMkLst>
            <pc:docMk/>
            <pc:sldMk cId="372237491" sldId="263"/>
            <ac:grpSpMk id="9" creationId="{2F448CB3-7B4F-45D7-B7C0-DF553DF61453}"/>
          </ac:grpSpMkLst>
        </pc:grpChg>
        <pc:graphicFrameChg chg="add">
          <ac:chgData name="Katie Grandon (2403612)" userId="0c6befdc-ff8c-4f8a-bde5-cef53bdf4b30" providerId="ADAL" clId="{25494CE4-E288-5D72-942F-3097369CEE9B}" dt="2026-05-09T22:51:50.327" v="5866" actId="26606"/>
          <ac:graphicFrameMkLst>
            <pc:docMk/>
            <pc:sldMk cId="372237491" sldId="263"/>
            <ac:graphicFrameMk id="5" creationId="{21765F5E-D525-58B9-C7DC-D15297B7AB05}"/>
          </ac:graphicFrameMkLst>
        </pc:graphicFrameChg>
      </pc:sldChg>
      <pc:sldChg chg="addSp delSp modSp new mod setBg modAnim setClrOvrMap modNotesTx">
        <pc:chgData name="Katie Grandon (2403612)" userId="0c6befdc-ff8c-4f8a-bde5-cef53bdf4b30" providerId="ADAL" clId="{25494CE4-E288-5D72-942F-3097369CEE9B}" dt="2026-05-14T17:27:58.970" v="7223"/>
        <pc:sldMkLst>
          <pc:docMk/>
          <pc:sldMk cId="3246161609" sldId="264"/>
        </pc:sldMkLst>
        <pc:spChg chg="mod">
          <ac:chgData name="Katie Grandon (2403612)" userId="0c6befdc-ff8c-4f8a-bde5-cef53bdf4b30" providerId="ADAL" clId="{25494CE4-E288-5D72-942F-3097369CEE9B}" dt="2026-05-14T17:23:05.472" v="7196" actId="26606"/>
          <ac:spMkLst>
            <pc:docMk/>
            <pc:sldMk cId="3246161609" sldId="264"/>
            <ac:spMk id="2" creationId="{E8D89378-BBFA-A932-A46B-79DBF6DE48A6}"/>
          </ac:spMkLst>
        </pc:spChg>
        <pc:spChg chg="add del mod">
          <ac:chgData name="Katie Grandon (2403612)" userId="0c6befdc-ff8c-4f8a-bde5-cef53bdf4b30" providerId="ADAL" clId="{25494CE4-E288-5D72-942F-3097369CEE9B}" dt="2026-05-14T17:23:05.472" v="7196" actId="26606"/>
          <ac:spMkLst>
            <pc:docMk/>
            <pc:sldMk cId="3246161609" sldId="264"/>
            <ac:spMk id="3" creationId="{5C1D3EAB-261A-6F48-2BED-CFE7E1DE573B}"/>
          </ac:spMkLst>
        </pc:spChg>
        <pc:spChg chg="add del">
          <ac:chgData name="Katie Grandon (2403612)" userId="0c6befdc-ff8c-4f8a-bde5-cef53bdf4b30" providerId="ADAL" clId="{25494CE4-E288-5D72-942F-3097369CEE9B}" dt="2026-05-14T17:22:53.841" v="7189" actId="26606"/>
          <ac:spMkLst>
            <pc:docMk/>
            <pc:sldMk cId="3246161609" sldId="264"/>
            <ac:spMk id="13" creationId="{F9ED434F-8767-46CC-B26B-5AF62FF01E66}"/>
          </ac:spMkLst>
        </pc:spChg>
        <pc:spChg chg="add del">
          <ac:chgData name="Katie Grandon (2403612)" userId="0c6befdc-ff8c-4f8a-bde5-cef53bdf4b30" providerId="ADAL" clId="{25494CE4-E288-5D72-942F-3097369CEE9B}" dt="2026-05-14T17:23:03.648" v="7193" actId="26606"/>
          <ac:spMkLst>
            <pc:docMk/>
            <pc:sldMk cId="3246161609" sldId="264"/>
            <ac:spMk id="18" creationId="{F9ED434F-8767-46CC-B26B-5AF62FF01E66}"/>
          </ac:spMkLst>
        </pc:spChg>
        <pc:spChg chg="add del">
          <ac:chgData name="Katie Grandon (2403612)" userId="0c6befdc-ff8c-4f8a-bde5-cef53bdf4b30" providerId="ADAL" clId="{25494CE4-E288-5D72-942F-3097369CEE9B}" dt="2026-05-14T17:23:05.429" v="7195" actId="26606"/>
          <ac:spMkLst>
            <pc:docMk/>
            <pc:sldMk cId="3246161609" sldId="264"/>
            <ac:spMk id="21" creationId="{6E0488BA-180E-40D8-8350-4B179179556B}"/>
          </ac:spMkLst>
        </pc:spChg>
        <pc:spChg chg="add del">
          <ac:chgData name="Katie Grandon (2403612)" userId="0c6befdc-ff8c-4f8a-bde5-cef53bdf4b30" providerId="ADAL" clId="{25494CE4-E288-5D72-942F-3097369CEE9B}" dt="2026-05-14T17:23:05.429" v="7195" actId="26606"/>
          <ac:spMkLst>
            <pc:docMk/>
            <pc:sldMk cId="3246161609" sldId="264"/>
            <ac:spMk id="23" creationId="{5C1D3EAB-261A-6F48-2BED-CFE7E1DE573B}"/>
          </ac:spMkLst>
        </pc:spChg>
        <pc:spChg chg="add">
          <ac:chgData name="Katie Grandon (2403612)" userId="0c6befdc-ff8c-4f8a-bde5-cef53bdf4b30" providerId="ADAL" clId="{25494CE4-E288-5D72-942F-3097369CEE9B}" dt="2026-05-14T17:23:05.472" v="7196" actId="26606"/>
          <ac:spMkLst>
            <pc:docMk/>
            <pc:sldMk cId="3246161609" sldId="264"/>
            <ac:spMk id="26" creationId="{F9ED434F-8767-46CC-B26B-5AF62FF01E66}"/>
          </ac:spMkLst>
        </pc:spChg>
        <pc:grpChg chg="add del">
          <ac:chgData name="Katie Grandon (2403612)" userId="0c6befdc-ff8c-4f8a-bde5-cef53bdf4b30" providerId="ADAL" clId="{25494CE4-E288-5D72-942F-3097369CEE9B}" dt="2026-05-14T17:22:53.841" v="7189" actId="26606"/>
          <ac:grpSpMkLst>
            <pc:docMk/>
            <pc:sldMk cId="3246161609" sldId="264"/>
            <ac:grpSpMk id="9" creationId="{2F448CB3-7B4F-45D7-B7C0-DF553DF61453}"/>
          </ac:grpSpMkLst>
        </pc:grpChg>
        <pc:grpChg chg="add del">
          <ac:chgData name="Katie Grandon (2403612)" userId="0c6befdc-ff8c-4f8a-bde5-cef53bdf4b30" providerId="ADAL" clId="{25494CE4-E288-5D72-942F-3097369CEE9B}" dt="2026-05-14T17:23:03.648" v="7193" actId="26606"/>
          <ac:grpSpMkLst>
            <pc:docMk/>
            <pc:sldMk cId="3246161609" sldId="264"/>
            <ac:grpSpMk id="17" creationId="{2F448CB3-7B4F-45D7-B7C0-DF553DF61453}"/>
          </ac:grpSpMkLst>
        </pc:grpChg>
        <pc:grpChg chg="add">
          <ac:chgData name="Katie Grandon (2403612)" userId="0c6befdc-ff8c-4f8a-bde5-cef53bdf4b30" providerId="ADAL" clId="{25494CE4-E288-5D72-942F-3097369CEE9B}" dt="2026-05-14T17:23:05.472" v="7196" actId="26606"/>
          <ac:grpSpMkLst>
            <pc:docMk/>
            <pc:sldMk cId="3246161609" sldId="264"/>
            <ac:grpSpMk id="25" creationId="{2F448CB3-7B4F-45D7-B7C0-DF553DF61453}"/>
          </ac:grpSpMkLst>
        </pc:grpChg>
        <pc:graphicFrameChg chg="add del">
          <ac:chgData name="Katie Grandon (2403612)" userId="0c6befdc-ff8c-4f8a-bde5-cef53bdf4b30" providerId="ADAL" clId="{25494CE4-E288-5D72-942F-3097369CEE9B}" dt="2026-05-14T17:22:53.841" v="7189" actId="26606"/>
          <ac:graphicFrameMkLst>
            <pc:docMk/>
            <pc:sldMk cId="3246161609" sldId="264"/>
            <ac:graphicFrameMk id="5" creationId="{3CB81A05-7FB2-16B2-8805-820A60D93C17}"/>
          </ac:graphicFrameMkLst>
        </pc:graphicFrameChg>
        <pc:graphicFrameChg chg="add del">
          <ac:chgData name="Katie Grandon (2403612)" userId="0c6befdc-ff8c-4f8a-bde5-cef53bdf4b30" providerId="ADAL" clId="{25494CE4-E288-5D72-942F-3097369CEE9B}" dt="2026-05-14T17:23:02.360" v="7191" actId="26606"/>
          <ac:graphicFrameMkLst>
            <pc:docMk/>
            <pc:sldMk cId="3246161609" sldId="264"/>
            <ac:graphicFrameMk id="15" creationId="{71271C53-31A4-B96D-AE1E-768AB2AAED94}"/>
          </ac:graphicFrameMkLst>
        </pc:graphicFrameChg>
        <pc:graphicFrameChg chg="add del">
          <ac:chgData name="Katie Grandon (2403612)" userId="0c6befdc-ff8c-4f8a-bde5-cef53bdf4b30" providerId="ADAL" clId="{25494CE4-E288-5D72-942F-3097369CEE9B}" dt="2026-05-14T17:23:03.648" v="7193" actId="26606"/>
          <ac:graphicFrameMkLst>
            <pc:docMk/>
            <pc:sldMk cId="3246161609" sldId="264"/>
            <ac:graphicFrameMk id="19" creationId="{FA698F75-D06A-B82E-2E86-89A64C524F6B}"/>
          </ac:graphicFrameMkLst>
        </pc:graphicFrameChg>
        <pc:graphicFrameChg chg="add">
          <ac:chgData name="Katie Grandon (2403612)" userId="0c6befdc-ff8c-4f8a-bde5-cef53bdf4b30" providerId="ADAL" clId="{25494CE4-E288-5D72-942F-3097369CEE9B}" dt="2026-05-14T17:23:05.472" v="7196" actId="26606"/>
          <ac:graphicFrameMkLst>
            <pc:docMk/>
            <pc:sldMk cId="3246161609" sldId="264"/>
            <ac:graphicFrameMk id="27" creationId="{FA698F75-D06A-B82E-2E86-89A64C524F6B}"/>
          </ac:graphicFrameMkLst>
        </pc:graphicFrameChg>
        <pc:picChg chg="add del">
          <ac:chgData name="Katie Grandon (2403612)" userId="0c6befdc-ff8c-4f8a-bde5-cef53bdf4b30" providerId="ADAL" clId="{25494CE4-E288-5D72-942F-3097369CEE9B}" dt="2026-05-14T17:23:05.429" v="7195" actId="26606"/>
          <ac:picMkLst>
            <pc:docMk/>
            <pc:sldMk cId="3246161609" sldId="264"/>
            <ac:picMk id="22" creationId="{BD8F542F-832F-D180-DA81-B1109DACEC20}"/>
          </ac:picMkLst>
        </pc:picChg>
      </pc:sldChg>
      <pc:sldChg chg="addSp delSp modSp new mod setBg modAnim setClrOvrMap modNotesTx">
        <pc:chgData name="Katie Grandon (2403612)" userId="0c6befdc-ff8c-4f8a-bde5-cef53bdf4b30" providerId="ADAL" clId="{25494CE4-E288-5D72-942F-3097369CEE9B}" dt="2026-05-14T17:28:19.854" v="7226"/>
        <pc:sldMkLst>
          <pc:docMk/>
          <pc:sldMk cId="4001612018" sldId="265"/>
        </pc:sldMkLst>
        <pc:spChg chg="mod">
          <ac:chgData name="Katie Grandon (2403612)" userId="0c6befdc-ff8c-4f8a-bde5-cef53bdf4b30" providerId="ADAL" clId="{25494CE4-E288-5D72-942F-3097369CEE9B}" dt="2026-05-14T17:21:38.422" v="7182" actId="26606"/>
          <ac:spMkLst>
            <pc:docMk/>
            <pc:sldMk cId="4001612018" sldId="265"/>
            <ac:spMk id="2" creationId="{745B057E-AB0A-9239-6504-7CA73DEFF193}"/>
          </ac:spMkLst>
        </pc:spChg>
        <pc:spChg chg="add del mod">
          <ac:chgData name="Katie Grandon (2403612)" userId="0c6befdc-ff8c-4f8a-bde5-cef53bdf4b30" providerId="ADAL" clId="{25494CE4-E288-5D72-942F-3097369CEE9B}" dt="2026-05-14T17:21:38.422" v="7182" actId="26606"/>
          <ac:spMkLst>
            <pc:docMk/>
            <pc:sldMk cId="4001612018" sldId="265"/>
            <ac:spMk id="3" creationId="{8AF1E4B5-22ED-CF83-8A38-FD8E81F1FE8E}"/>
          </ac:spMkLst>
        </pc:spChg>
        <pc:spChg chg="add mod">
          <ac:chgData name="Katie Grandon (2403612)" userId="0c6befdc-ff8c-4f8a-bde5-cef53bdf4b30" providerId="ADAL" clId="{25494CE4-E288-5D72-942F-3097369CEE9B}" dt="2026-05-14T17:22:28.600" v="7187" actId="1076"/>
          <ac:spMkLst>
            <pc:docMk/>
            <pc:sldMk cId="4001612018" sldId="265"/>
            <ac:spMk id="6" creationId="{061D817D-9C98-D7A4-0ECB-E43389B2EFBB}"/>
          </ac:spMkLst>
        </pc:spChg>
        <pc:spChg chg="add del">
          <ac:chgData name="Katie Grandon (2403612)" userId="0c6befdc-ff8c-4f8a-bde5-cef53bdf4b30" providerId="ADAL" clId="{25494CE4-E288-5D72-942F-3097369CEE9B}" dt="2026-05-14T17:21:38.384" v="7181" actId="26606"/>
          <ac:spMkLst>
            <pc:docMk/>
            <pc:sldMk cId="4001612018" sldId="265"/>
            <ac:spMk id="13" creationId="{F9ED434F-8767-46CC-B26B-5AF62FF01E66}"/>
          </ac:spMkLst>
        </pc:spChg>
        <pc:spChg chg="add">
          <ac:chgData name="Katie Grandon (2403612)" userId="0c6befdc-ff8c-4f8a-bde5-cef53bdf4b30" providerId="ADAL" clId="{25494CE4-E288-5D72-942F-3097369CEE9B}" dt="2026-05-14T17:21:38.422" v="7182" actId="26606"/>
          <ac:spMkLst>
            <pc:docMk/>
            <pc:sldMk cId="4001612018" sldId="265"/>
            <ac:spMk id="18" creationId="{CC28BCC9-4093-4FD5-83EB-7EC297F51396}"/>
          </ac:spMkLst>
        </pc:spChg>
        <pc:grpChg chg="add del">
          <ac:chgData name="Katie Grandon (2403612)" userId="0c6befdc-ff8c-4f8a-bde5-cef53bdf4b30" providerId="ADAL" clId="{25494CE4-E288-5D72-942F-3097369CEE9B}" dt="2026-05-14T17:21:38.384" v="7181" actId="26606"/>
          <ac:grpSpMkLst>
            <pc:docMk/>
            <pc:sldMk cId="4001612018" sldId="265"/>
            <ac:grpSpMk id="9" creationId="{2F448CB3-7B4F-45D7-B7C0-DF553DF61453}"/>
          </ac:grpSpMkLst>
        </pc:grpChg>
        <pc:grpChg chg="add">
          <ac:chgData name="Katie Grandon (2403612)" userId="0c6befdc-ff8c-4f8a-bde5-cef53bdf4b30" providerId="ADAL" clId="{25494CE4-E288-5D72-942F-3097369CEE9B}" dt="2026-05-14T17:21:38.422" v="7182" actId="26606"/>
          <ac:grpSpMkLst>
            <pc:docMk/>
            <pc:sldMk cId="4001612018" sldId="265"/>
            <ac:grpSpMk id="17" creationId="{08BCF048-8940-4354-B9EC-5AD74E283CE3}"/>
          </ac:grpSpMkLst>
        </pc:grpChg>
        <pc:graphicFrameChg chg="add del">
          <ac:chgData name="Katie Grandon (2403612)" userId="0c6befdc-ff8c-4f8a-bde5-cef53bdf4b30" providerId="ADAL" clId="{25494CE4-E288-5D72-942F-3097369CEE9B}" dt="2026-05-14T17:21:38.384" v="7181" actId="26606"/>
          <ac:graphicFrameMkLst>
            <pc:docMk/>
            <pc:sldMk cId="4001612018" sldId="265"/>
            <ac:graphicFrameMk id="5" creationId="{B37E95D6-BF14-9381-9D1A-84218F397DB4}"/>
          </ac:graphicFrameMkLst>
        </pc:graphicFrameChg>
        <pc:graphicFrameChg chg="add">
          <ac:chgData name="Katie Grandon (2403612)" userId="0c6befdc-ff8c-4f8a-bde5-cef53bdf4b30" providerId="ADAL" clId="{25494CE4-E288-5D72-942F-3097369CEE9B}" dt="2026-05-14T17:21:38.422" v="7182" actId="26606"/>
          <ac:graphicFrameMkLst>
            <pc:docMk/>
            <pc:sldMk cId="4001612018" sldId="265"/>
            <ac:graphicFrameMk id="22" creationId="{B86B1677-A4B1-FF98-7014-5602E7F4BC9D}"/>
          </ac:graphicFrameMkLst>
        </pc:graphicFrameChg>
      </pc:sldChg>
      <pc:sldChg chg="addSp modSp new mod setBg">
        <pc:chgData name="Katie Grandon (2403612)" userId="0c6befdc-ff8c-4f8a-bde5-cef53bdf4b30" providerId="ADAL" clId="{25494CE4-E288-5D72-942F-3097369CEE9B}" dt="2026-05-14T17:29:26.072" v="7237" actId="26606"/>
        <pc:sldMkLst>
          <pc:docMk/>
          <pc:sldMk cId="2681780478" sldId="266"/>
        </pc:sldMkLst>
        <pc:spChg chg="mod">
          <ac:chgData name="Katie Grandon (2403612)" userId="0c6befdc-ff8c-4f8a-bde5-cef53bdf4b30" providerId="ADAL" clId="{25494CE4-E288-5D72-942F-3097369CEE9B}" dt="2026-05-14T17:29:26.072" v="7237" actId="26606"/>
          <ac:spMkLst>
            <pc:docMk/>
            <pc:sldMk cId="2681780478" sldId="266"/>
            <ac:spMk id="2" creationId="{D4573526-B820-8C8C-49A3-5A02C80F2D92}"/>
          </ac:spMkLst>
        </pc:spChg>
        <pc:spChg chg="mod">
          <ac:chgData name="Katie Grandon (2403612)" userId="0c6befdc-ff8c-4f8a-bde5-cef53bdf4b30" providerId="ADAL" clId="{25494CE4-E288-5D72-942F-3097369CEE9B}" dt="2026-05-14T17:29:26.072" v="7237" actId="26606"/>
          <ac:spMkLst>
            <pc:docMk/>
            <pc:sldMk cId="2681780478" sldId="266"/>
            <ac:spMk id="3" creationId="{AE1D5B0C-1FA3-A72C-C436-461C54070004}"/>
          </ac:spMkLst>
        </pc:spChg>
        <pc:spChg chg="add">
          <ac:chgData name="Katie Grandon (2403612)" userId="0c6befdc-ff8c-4f8a-bde5-cef53bdf4b30" providerId="ADAL" clId="{25494CE4-E288-5D72-942F-3097369CEE9B}" dt="2026-05-14T17:29:26.072" v="7237" actId="26606"/>
          <ac:spMkLst>
            <pc:docMk/>
            <pc:sldMk cId="2681780478" sldId="266"/>
            <ac:spMk id="8" creationId="{324E43EB-867C-4B35-9A5C-E435157C7297}"/>
          </ac:spMkLst>
        </pc:spChg>
        <pc:spChg chg="add">
          <ac:chgData name="Katie Grandon (2403612)" userId="0c6befdc-ff8c-4f8a-bde5-cef53bdf4b30" providerId="ADAL" clId="{25494CE4-E288-5D72-942F-3097369CEE9B}" dt="2026-05-14T17:29:26.072" v="7237" actId="26606"/>
          <ac:spMkLst>
            <pc:docMk/>
            <pc:sldMk cId="2681780478" sldId="266"/>
            <ac:spMk id="10" creationId="{A7C0F5DA-B59F-4F13-8BB8-FFD8F2C572BC}"/>
          </ac:spMkLst>
        </pc:spChg>
        <pc:spChg chg="add">
          <ac:chgData name="Katie Grandon (2403612)" userId="0c6befdc-ff8c-4f8a-bde5-cef53bdf4b30" providerId="ADAL" clId="{25494CE4-E288-5D72-942F-3097369CEE9B}" dt="2026-05-14T17:29:26.072" v="7237" actId="26606"/>
          <ac:spMkLst>
            <pc:docMk/>
            <pc:sldMk cId="2681780478" sldId="266"/>
            <ac:spMk id="12" creationId="{9CEA1DEC-CC9E-4776-9E08-048A15BFA6CA}"/>
          </ac:spMkLst>
        </pc:spChg>
        <pc:spChg chg="add">
          <ac:chgData name="Katie Grandon (2403612)" userId="0c6befdc-ff8c-4f8a-bde5-cef53bdf4b30" providerId="ADAL" clId="{25494CE4-E288-5D72-942F-3097369CEE9B}" dt="2026-05-14T17:29:26.072" v="7237" actId="26606"/>
          <ac:spMkLst>
            <pc:docMk/>
            <pc:sldMk cId="2681780478" sldId="266"/>
            <ac:spMk id="14" creationId="{9CE399CF-F4B8-4832-A8CB-B93F6B1EF44B}"/>
          </ac:spMkLst>
        </pc:spChg>
        <pc:spChg chg="add">
          <ac:chgData name="Katie Grandon (2403612)" userId="0c6befdc-ff8c-4f8a-bde5-cef53bdf4b30" providerId="ADAL" clId="{25494CE4-E288-5D72-942F-3097369CEE9B}" dt="2026-05-14T17:29:26.072" v="7237" actId="26606"/>
          <ac:spMkLst>
            <pc:docMk/>
            <pc:sldMk cId="2681780478" sldId="266"/>
            <ac:spMk id="16" creationId="{1F23E73A-FDC8-462C-83C1-3AA8961449CF}"/>
          </ac:spMkLst>
        </pc:spChg>
      </pc:sldChg>
      <pc:sldChg chg="addSp modSp new mod setBg addAnim setClrOvrMap modNotesTx">
        <pc:chgData name="Katie Grandon (2403612)" userId="0c6befdc-ff8c-4f8a-bde5-cef53bdf4b30" providerId="ADAL" clId="{25494CE4-E288-5D72-942F-3097369CEE9B}" dt="2026-05-14T17:23:15.723" v="7198"/>
        <pc:sldMkLst>
          <pc:docMk/>
          <pc:sldMk cId="2468706922" sldId="267"/>
        </pc:sldMkLst>
        <pc:spChg chg="mod">
          <ac:chgData name="Katie Grandon (2403612)" userId="0c6befdc-ff8c-4f8a-bde5-cef53bdf4b30" providerId="ADAL" clId="{25494CE4-E288-5D72-942F-3097369CEE9B}" dt="2026-05-14T17:23:15.722" v="7197" actId="26606"/>
          <ac:spMkLst>
            <pc:docMk/>
            <pc:sldMk cId="2468706922" sldId="267"/>
            <ac:spMk id="2" creationId="{F4DF9C5D-2DF3-32D2-687B-92C697EF1CF3}"/>
          </ac:spMkLst>
        </pc:spChg>
        <pc:spChg chg="mod">
          <ac:chgData name="Katie Grandon (2403612)" userId="0c6befdc-ff8c-4f8a-bde5-cef53bdf4b30" providerId="ADAL" clId="{25494CE4-E288-5D72-942F-3097369CEE9B}" dt="2026-05-14T17:23:15.722" v="7197" actId="26606"/>
          <ac:spMkLst>
            <pc:docMk/>
            <pc:sldMk cId="2468706922" sldId="267"/>
            <ac:spMk id="3" creationId="{0A1EBC80-6778-8A2C-FF76-A4EC4709B78C}"/>
          </ac:spMkLst>
        </pc:spChg>
        <pc:spChg chg="add">
          <ac:chgData name="Katie Grandon (2403612)" userId="0c6befdc-ff8c-4f8a-bde5-cef53bdf4b30" providerId="ADAL" clId="{25494CE4-E288-5D72-942F-3097369CEE9B}" dt="2026-05-14T17:23:15.722" v="7197" actId="26606"/>
          <ac:spMkLst>
            <pc:docMk/>
            <pc:sldMk cId="2468706922" sldId="267"/>
            <ac:spMk id="12" creationId="{73C0A186-7444-4460-9C37-532E7671E99E}"/>
          </ac:spMkLst>
        </pc:spChg>
        <pc:grpChg chg="add">
          <ac:chgData name="Katie Grandon (2403612)" userId="0c6befdc-ff8c-4f8a-bde5-cef53bdf4b30" providerId="ADAL" clId="{25494CE4-E288-5D72-942F-3097369CEE9B}" dt="2026-05-14T17:23:15.722" v="7197" actId="26606"/>
          <ac:grpSpMkLst>
            <pc:docMk/>
            <pc:sldMk cId="2468706922" sldId="267"/>
            <ac:grpSpMk id="8" creationId="{93E10248-AF0E-477D-B4D2-47C02CE4E353}"/>
          </ac:grpSpMkLst>
        </pc:grpChg>
        <pc:grpChg chg="add">
          <ac:chgData name="Katie Grandon (2403612)" userId="0c6befdc-ff8c-4f8a-bde5-cef53bdf4b30" providerId="ADAL" clId="{25494CE4-E288-5D72-942F-3097369CEE9B}" dt="2026-05-14T17:23:15.722" v="7197" actId="26606"/>
          <ac:grpSpMkLst>
            <pc:docMk/>
            <pc:sldMk cId="2468706922" sldId="267"/>
            <ac:grpSpMk id="14" creationId="{F1ECA4FE-7D2F-4576-B767-3A5F5ABFE90F}"/>
          </ac:grpSpMkLst>
        </pc:grpChg>
        <pc:cxnChg chg="add">
          <ac:chgData name="Katie Grandon (2403612)" userId="0c6befdc-ff8c-4f8a-bde5-cef53bdf4b30" providerId="ADAL" clId="{25494CE4-E288-5D72-942F-3097369CEE9B}" dt="2026-05-14T17:23:15.722" v="7197" actId="26606"/>
          <ac:cxnSpMkLst>
            <pc:docMk/>
            <pc:sldMk cId="2468706922" sldId="267"/>
            <ac:cxnSpMk id="18" creationId="{E81F53E2-F556-42FA-8D24-113839EE19F8}"/>
          </ac:cxnSpMkLst>
        </pc:cxnChg>
      </pc:sldChg>
      <pc:sldChg chg="new del">
        <pc:chgData name="Katie Grandon (2403612)" userId="0c6befdc-ff8c-4f8a-bde5-cef53bdf4b30" providerId="ADAL" clId="{25494CE4-E288-5D72-942F-3097369CEE9B}" dt="2026-05-14T17:16:42.420" v="6969" actId="2696"/>
        <pc:sldMkLst>
          <pc:docMk/>
          <pc:sldMk cId="1553945260" sldId="268"/>
        </pc:sldMkLst>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ata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ata8.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24.png"/><Relationship Id="rId7" Type="http://schemas.openxmlformats.org/officeDocument/2006/relationships/image" Target="../media/image10.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rawing8.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24.png"/><Relationship Id="rId7" Type="http://schemas.openxmlformats.org/officeDocument/2006/relationships/image" Target="../media/image10.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9A767A-5CA3-498C-8B2C-F13BC0945437}" type="doc">
      <dgm:prSet loTypeId="urn:microsoft.com/office/officeart/2005/8/layout/vList2" loCatId="list" qsTypeId="urn:microsoft.com/office/officeart/2005/8/quickstyle/simple4" qsCatId="simple" csTypeId="urn:microsoft.com/office/officeart/2005/8/colors/accent0_3" csCatId="mainScheme"/>
      <dgm:spPr/>
      <dgm:t>
        <a:bodyPr/>
        <a:lstStyle/>
        <a:p>
          <a:endParaRPr lang="en-US"/>
        </a:p>
      </dgm:t>
    </dgm:pt>
    <dgm:pt modelId="{28283251-F92E-4B32-8A69-0C6F4E9FA6AB}">
      <dgm:prSet/>
      <dgm:spPr/>
      <dgm:t>
        <a:bodyPr/>
        <a:lstStyle/>
        <a:p>
          <a:r>
            <a:rPr lang="en-US" dirty="0"/>
            <a:t>AI statement</a:t>
          </a:r>
        </a:p>
      </dgm:t>
    </dgm:pt>
    <dgm:pt modelId="{219EE678-8958-4AF0-B0AC-B647731F5D8B}" type="parTrans" cxnId="{6FF34500-D7EB-40BF-A214-3700A03FA362}">
      <dgm:prSet/>
      <dgm:spPr/>
      <dgm:t>
        <a:bodyPr/>
        <a:lstStyle/>
        <a:p>
          <a:endParaRPr lang="en-US"/>
        </a:p>
      </dgm:t>
    </dgm:pt>
    <dgm:pt modelId="{9BB7EEA7-75AA-4C38-8335-A0227E59CC31}" type="sibTrans" cxnId="{6FF34500-D7EB-40BF-A214-3700A03FA362}">
      <dgm:prSet/>
      <dgm:spPr/>
      <dgm:t>
        <a:bodyPr/>
        <a:lstStyle/>
        <a:p>
          <a:endParaRPr lang="en-US"/>
        </a:p>
      </dgm:t>
    </dgm:pt>
    <dgm:pt modelId="{408E33A5-96A1-4F36-A3D6-5A02855915A9}">
      <dgm:prSet/>
      <dgm:spPr/>
      <dgm:t>
        <a:bodyPr/>
        <a:lstStyle/>
        <a:p>
          <a:r>
            <a:rPr lang="en-US" dirty="0"/>
            <a:t>My placement</a:t>
          </a:r>
        </a:p>
      </dgm:t>
    </dgm:pt>
    <dgm:pt modelId="{6B768106-1D61-456F-9A8D-04C0D73E2BD2}" type="parTrans" cxnId="{AECF24C3-7E0F-4420-9DA2-4C39AF72C2B3}">
      <dgm:prSet/>
      <dgm:spPr/>
      <dgm:t>
        <a:bodyPr/>
        <a:lstStyle/>
        <a:p>
          <a:endParaRPr lang="en-US"/>
        </a:p>
      </dgm:t>
    </dgm:pt>
    <dgm:pt modelId="{6F1E2475-ECC3-44DE-B65B-14A9372A5A1D}" type="sibTrans" cxnId="{AECF24C3-7E0F-4420-9DA2-4C39AF72C2B3}">
      <dgm:prSet/>
      <dgm:spPr/>
      <dgm:t>
        <a:bodyPr/>
        <a:lstStyle/>
        <a:p>
          <a:endParaRPr lang="en-US"/>
        </a:p>
      </dgm:t>
    </dgm:pt>
    <dgm:pt modelId="{1292BCB7-55AD-4B95-97AB-70C72CEE9102}">
      <dgm:prSet/>
      <dgm:spPr/>
      <dgm:t>
        <a:bodyPr/>
        <a:lstStyle/>
        <a:p>
          <a:r>
            <a:rPr lang="en-US" dirty="0"/>
            <a:t>Why I chose Victim Support</a:t>
          </a:r>
        </a:p>
      </dgm:t>
    </dgm:pt>
    <dgm:pt modelId="{AF122BC7-2C1E-45C8-98A5-B1E8478172C0}" type="parTrans" cxnId="{F9403C7E-2374-40D8-83D8-28F7193AECA9}">
      <dgm:prSet/>
      <dgm:spPr/>
      <dgm:t>
        <a:bodyPr/>
        <a:lstStyle/>
        <a:p>
          <a:endParaRPr lang="en-US"/>
        </a:p>
      </dgm:t>
    </dgm:pt>
    <dgm:pt modelId="{C56D32F9-865B-46A0-8DC9-5E23620B9D42}" type="sibTrans" cxnId="{F9403C7E-2374-40D8-83D8-28F7193AECA9}">
      <dgm:prSet/>
      <dgm:spPr/>
      <dgm:t>
        <a:bodyPr/>
        <a:lstStyle/>
        <a:p>
          <a:endParaRPr lang="en-US"/>
        </a:p>
      </dgm:t>
    </dgm:pt>
    <dgm:pt modelId="{E7038879-0244-4D50-8AFB-33321649676E}">
      <dgm:prSet/>
      <dgm:spPr/>
      <dgm:t>
        <a:bodyPr/>
        <a:lstStyle/>
        <a:p>
          <a:r>
            <a:rPr lang="en-US" dirty="0"/>
            <a:t>Developing my skills</a:t>
          </a:r>
        </a:p>
      </dgm:t>
    </dgm:pt>
    <dgm:pt modelId="{4E91F5B7-1F20-4A65-8C3B-76255C9D403C}" type="parTrans" cxnId="{0D72C928-F21A-41D1-AD99-3F21BCFFFD9B}">
      <dgm:prSet/>
      <dgm:spPr/>
      <dgm:t>
        <a:bodyPr/>
        <a:lstStyle/>
        <a:p>
          <a:endParaRPr lang="en-US"/>
        </a:p>
      </dgm:t>
    </dgm:pt>
    <dgm:pt modelId="{46CC3D95-F4B3-43BC-853E-747324F27DA0}" type="sibTrans" cxnId="{0D72C928-F21A-41D1-AD99-3F21BCFFFD9B}">
      <dgm:prSet/>
      <dgm:spPr/>
      <dgm:t>
        <a:bodyPr/>
        <a:lstStyle/>
        <a:p>
          <a:endParaRPr lang="en-US"/>
        </a:p>
      </dgm:t>
    </dgm:pt>
    <dgm:pt modelId="{42A0E47B-F1C3-47BA-8ACC-635CC598DBB4}">
      <dgm:prSet/>
      <dgm:spPr/>
      <dgm:t>
        <a:bodyPr/>
        <a:lstStyle/>
        <a:p>
          <a:r>
            <a:rPr lang="en-US" dirty="0"/>
            <a:t>Future development</a:t>
          </a:r>
        </a:p>
      </dgm:t>
    </dgm:pt>
    <dgm:pt modelId="{77F7752E-2BB9-43DE-B40C-11CC23D88293}" type="parTrans" cxnId="{DCC471D3-32DE-42C0-8763-26438D0E7B6B}">
      <dgm:prSet/>
      <dgm:spPr/>
      <dgm:t>
        <a:bodyPr/>
        <a:lstStyle/>
        <a:p>
          <a:endParaRPr lang="en-US"/>
        </a:p>
      </dgm:t>
    </dgm:pt>
    <dgm:pt modelId="{D1B01DDD-38AD-4BC8-8460-0CAFFA977C96}" type="sibTrans" cxnId="{DCC471D3-32DE-42C0-8763-26438D0E7B6B}">
      <dgm:prSet/>
      <dgm:spPr/>
      <dgm:t>
        <a:bodyPr/>
        <a:lstStyle/>
        <a:p>
          <a:endParaRPr lang="en-US"/>
        </a:p>
      </dgm:t>
    </dgm:pt>
    <dgm:pt modelId="{C4E9C8EC-4A8A-47D3-8CA5-D184956331C2}">
      <dgm:prSet/>
      <dgm:spPr/>
      <dgm:t>
        <a:bodyPr/>
        <a:lstStyle/>
        <a:p>
          <a:r>
            <a:rPr lang="en-US" dirty="0"/>
            <a:t>My future career</a:t>
          </a:r>
        </a:p>
      </dgm:t>
    </dgm:pt>
    <dgm:pt modelId="{A53033D6-E551-4130-BEBC-6F393137034B}" type="parTrans" cxnId="{9582F18A-B146-4B9E-8E02-D265EBA0FBF2}">
      <dgm:prSet/>
      <dgm:spPr/>
      <dgm:t>
        <a:bodyPr/>
        <a:lstStyle/>
        <a:p>
          <a:endParaRPr lang="en-US"/>
        </a:p>
      </dgm:t>
    </dgm:pt>
    <dgm:pt modelId="{951CA2D5-9DAF-4A74-BAEC-149DD46EFF1D}" type="sibTrans" cxnId="{9582F18A-B146-4B9E-8E02-D265EBA0FBF2}">
      <dgm:prSet/>
      <dgm:spPr/>
      <dgm:t>
        <a:bodyPr/>
        <a:lstStyle/>
        <a:p>
          <a:endParaRPr lang="en-US"/>
        </a:p>
      </dgm:t>
    </dgm:pt>
    <dgm:pt modelId="{918C82B3-C409-4047-9E62-59FE731ADDCA}">
      <dgm:prSet/>
      <dgm:spPr/>
      <dgm:t>
        <a:bodyPr/>
        <a:lstStyle/>
        <a:p>
          <a:r>
            <a:rPr lang="en-US" dirty="0"/>
            <a:t>My action plan</a:t>
          </a:r>
        </a:p>
      </dgm:t>
    </dgm:pt>
    <dgm:pt modelId="{3A27ACCE-C33A-48B0-85E8-1236DC7D792F}" type="parTrans" cxnId="{AE6F0112-7399-40E8-ACE1-AB2666116275}">
      <dgm:prSet/>
      <dgm:spPr/>
      <dgm:t>
        <a:bodyPr/>
        <a:lstStyle/>
        <a:p>
          <a:endParaRPr lang="en-US"/>
        </a:p>
      </dgm:t>
    </dgm:pt>
    <dgm:pt modelId="{1397CEE3-2DD3-4942-A066-786E58413FF6}" type="sibTrans" cxnId="{AE6F0112-7399-40E8-ACE1-AB2666116275}">
      <dgm:prSet/>
      <dgm:spPr/>
      <dgm:t>
        <a:bodyPr/>
        <a:lstStyle/>
        <a:p>
          <a:endParaRPr lang="en-US"/>
        </a:p>
      </dgm:t>
    </dgm:pt>
    <dgm:pt modelId="{F7098B22-D103-4876-90BE-817F094C636C}">
      <dgm:prSet/>
      <dgm:spPr/>
      <dgm:t>
        <a:bodyPr/>
        <a:lstStyle/>
        <a:p>
          <a:r>
            <a:rPr lang="en-US" dirty="0"/>
            <a:t>Summary </a:t>
          </a:r>
        </a:p>
      </dgm:t>
    </dgm:pt>
    <dgm:pt modelId="{3A59CD6A-D0B8-43B0-BD84-F36C4F0955E2}" type="parTrans" cxnId="{EA6787CF-8757-4749-89DF-4654E277919A}">
      <dgm:prSet/>
      <dgm:spPr/>
      <dgm:t>
        <a:bodyPr/>
        <a:lstStyle/>
        <a:p>
          <a:endParaRPr lang="en-US"/>
        </a:p>
      </dgm:t>
    </dgm:pt>
    <dgm:pt modelId="{726480EC-1F08-4221-9E48-A39A6729BD12}" type="sibTrans" cxnId="{EA6787CF-8757-4749-89DF-4654E277919A}">
      <dgm:prSet/>
      <dgm:spPr/>
      <dgm:t>
        <a:bodyPr/>
        <a:lstStyle/>
        <a:p>
          <a:endParaRPr lang="en-US"/>
        </a:p>
      </dgm:t>
    </dgm:pt>
    <dgm:pt modelId="{FCEF69FC-DA87-4B1A-B816-6EF64ED25A20}">
      <dgm:prSet/>
      <dgm:spPr/>
      <dgm:t>
        <a:bodyPr/>
        <a:lstStyle/>
        <a:p>
          <a:r>
            <a:rPr lang="en-US" dirty="0"/>
            <a:t>Conclusion</a:t>
          </a:r>
        </a:p>
      </dgm:t>
    </dgm:pt>
    <dgm:pt modelId="{0056FDCC-AB21-4FD8-BC4F-969608AE4FDC}" type="parTrans" cxnId="{62B14FFC-B097-489C-B8BB-562A2A79FCA3}">
      <dgm:prSet/>
      <dgm:spPr/>
      <dgm:t>
        <a:bodyPr/>
        <a:lstStyle/>
        <a:p>
          <a:endParaRPr lang="en-US"/>
        </a:p>
      </dgm:t>
    </dgm:pt>
    <dgm:pt modelId="{78F2952E-1BEF-4A2A-8208-8B0BD6C5DC60}" type="sibTrans" cxnId="{62B14FFC-B097-489C-B8BB-562A2A79FCA3}">
      <dgm:prSet/>
      <dgm:spPr/>
      <dgm:t>
        <a:bodyPr/>
        <a:lstStyle/>
        <a:p>
          <a:endParaRPr lang="en-US"/>
        </a:p>
      </dgm:t>
    </dgm:pt>
    <dgm:pt modelId="{2B4975E0-1681-449E-997F-07DE7A106071}">
      <dgm:prSet/>
      <dgm:spPr/>
      <dgm:t>
        <a:bodyPr/>
        <a:lstStyle/>
        <a:p>
          <a:r>
            <a:rPr lang="en-US" dirty="0"/>
            <a:t>Reference list</a:t>
          </a:r>
        </a:p>
      </dgm:t>
    </dgm:pt>
    <dgm:pt modelId="{50AE4F56-1786-4BD5-9711-8F5976276448}" type="parTrans" cxnId="{23CAA8C6-3879-4622-9022-83CA0BEE9EEE}">
      <dgm:prSet/>
      <dgm:spPr/>
      <dgm:t>
        <a:bodyPr/>
        <a:lstStyle/>
        <a:p>
          <a:endParaRPr lang="en-US"/>
        </a:p>
      </dgm:t>
    </dgm:pt>
    <dgm:pt modelId="{2A583EA7-9D64-44BC-8882-48F85ED3A70D}" type="sibTrans" cxnId="{23CAA8C6-3879-4622-9022-83CA0BEE9EEE}">
      <dgm:prSet/>
      <dgm:spPr/>
      <dgm:t>
        <a:bodyPr/>
        <a:lstStyle/>
        <a:p>
          <a:endParaRPr lang="en-US"/>
        </a:p>
      </dgm:t>
    </dgm:pt>
    <dgm:pt modelId="{9D6B6C08-D057-214C-AEA2-0F952D734311}" type="pres">
      <dgm:prSet presAssocID="{5B9A767A-5CA3-498C-8B2C-F13BC0945437}" presName="linear" presStyleCnt="0">
        <dgm:presLayoutVars>
          <dgm:animLvl val="lvl"/>
          <dgm:resizeHandles val="exact"/>
        </dgm:presLayoutVars>
      </dgm:prSet>
      <dgm:spPr/>
    </dgm:pt>
    <dgm:pt modelId="{C9AC23B1-7F15-0A4E-A640-244385C70B01}" type="pres">
      <dgm:prSet presAssocID="{28283251-F92E-4B32-8A69-0C6F4E9FA6AB}" presName="parentText" presStyleLbl="node1" presStyleIdx="0" presStyleCnt="10">
        <dgm:presLayoutVars>
          <dgm:chMax val="0"/>
          <dgm:bulletEnabled val="1"/>
        </dgm:presLayoutVars>
      </dgm:prSet>
      <dgm:spPr/>
    </dgm:pt>
    <dgm:pt modelId="{233E0F18-68F8-D946-9C83-21BD2A5EB7B2}" type="pres">
      <dgm:prSet presAssocID="{9BB7EEA7-75AA-4C38-8335-A0227E59CC31}" presName="spacer" presStyleCnt="0"/>
      <dgm:spPr/>
    </dgm:pt>
    <dgm:pt modelId="{1E9EBCB2-0D7E-8948-ABFF-1ADC5727731E}" type="pres">
      <dgm:prSet presAssocID="{408E33A5-96A1-4F36-A3D6-5A02855915A9}" presName="parentText" presStyleLbl="node1" presStyleIdx="1" presStyleCnt="10">
        <dgm:presLayoutVars>
          <dgm:chMax val="0"/>
          <dgm:bulletEnabled val="1"/>
        </dgm:presLayoutVars>
      </dgm:prSet>
      <dgm:spPr/>
    </dgm:pt>
    <dgm:pt modelId="{6B3718C2-1472-F34F-9005-183C5B7A4FB1}" type="pres">
      <dgm:prSet presAssocID="{6F1E2475-ECC3-44DE-B65B-14A9372A5A1D}" presName="spacer" presStyleCnt="0"/>
      <dgm:spPr/>
    </dgm:pt>
    <dgm:pt modelId="{277A52BF-A7FF-9A4B-8D19-952E00D14998}" type="pres">
      <dgm:prSet presAssocID="{1292BCB7-55AD-4B95-97AB-70C72CEE9102}" presName="parentText" presStyleLbl="node1" presStyleIdx="2" presStyleCnt="10">
        <dgm:presLayoutVars>
          <dgm:chMax val="0"/>
          <dgm:bulletEnabled val="1"/>
        </dgm:presLayoutVars>
      </dgm:prSet>
      <dgm:spPr/>
    </dgm:pt>
    <dgm:pt modelId="{291E1C7D-5AF0-1B48-8CB7-5708BB50C98B}" type="pres">
      <dgm:prSet presAssocID="{C56D32F9-865B-46A0-8DC9-5E23620B9D42}" presName="spacer" presStyleCnt="0"/>
      <dgm:spPr/>
    </dgm:pt>
    <dgm:pt modelId="{114BA65A-8DCE-2D4F-906E-BE4B0E8CA6AE}" type="pres">
      <dgm:prSet presAssocID="{E7038879-0244-4D50-8AFB-33321649676E}" presName="parentText" presStyleLbl="node1" presStyleIdx="3" presStyleCnt="10">
        <dgm:presLayoutVars>
          <dgm:chMax val="0"/>
          <dgm:bulletEnabled val="1"/>
        </dgm:presLayoutVars>
      </dgm:prSet>
      <dgm:spPr/>
    </dgm:pt>
    <dgm:pt modelId="{50DD60D5-3366-AF4E-B742-D01147F5CF4E}" type="pres">
      <dgm:prSet presAssocID="{46CC3D95-F4B3-43BC-853E-747324F27DA0}" presName="spacer" presStyleCnt="0"/>
      <dgm:spPr/>
    </dgm:pt>
    <dgm:pt modelId="{67211DE4-BB14-224F-A736-E008AD334FBA}" type="pres">
      <dgm:prSet presAssocID="{42A0E47B-F1C3-47BA-8ACC-635CC598DBB4}" presName="parentText" presStyleLbl="node1" presStyleIdx="4" presStyleCnt="10">
        <dgm:presLayoutVars>
          <dgm:chMax val="0"/>
          <dgm:bulletEnabled val="1"/>
        </dgm:presLayoutVars>
      </dgm:prSet>
      <dgm:spPr/>
    </dgm:pt>
    <dgm:pt modelId="{2D84E5F5-448B-BE4D-8C86-CAAC1FE600EE}" type="pres">
      <dgm:prSet presAssocID="{D1B01DDD-38AD-4BC8-8460-0CAFFA977C96}" presName="spacer" presStyleCnt="0"/>
      <dgm:spPr/>
    </dgm:pt>
    <dgm:pt modelId="{F859A917-89A8-904B-BC64-369BCDDAE962}" type="pres">
      <dgm:prSet presAssocID="{C4E9C8EC-4A8A-47D3-8CA5-D184956331C2}" presName="parentText" presStyleLbl="node1" presStyleIdx="5" presStyleCnt="10">
        <dgm:presLayoutVars>
          <dgm:chMax val="0"/>
          <dgm:bulletEnabled val="1"/>
        </dgm:presLayoutVars>
      </dgm:prSet>
      <dgm:spPr/>
    </dgm:pt>
    <dgm:pt modelId="{8FDB1AB9-3477-E64A-8663-FDE17606076C}" type="pres">
      <dgm:prSet presAssocID="{951CA2D5-9DAF-4A74-BAEC-149DD46EFF1D}" presName="spacer" presStyleCnt="0"/>
      <dgm:spPr/>
    </dgm:pt>
    <dgm:pt modelId="{E6BC8A00-648F-A246-A8A6-1E8ECBA2D9F4}" type="pres">
      <dgm:prSet presAssocID="{918C82B3-C409-4047-9E62-59FE731ADDCA}" presName="parentText" presStyleLbl="node1" presStyleIdx="6" presStyleCnt="10">
        <dgm:presLayoutVars>
          <dgm:chMax val="0"/>
          <dgm:bulletEnabled val="1"/>
        </dgm:presLayoutVars>
      </dgm:prSet>
      <dgm:spPr/>
    </dgm:pt>
    <dgm:pt modelId="{FFA27FE2-A82C-C748-AA72-0D1AA8E3CD17}" type="pres">
      <dgm:prSet presAssocID="{1397CEE3-2DD3-4942-A066-786E58413FF6}" presName="spacer" presStyleCnt="0"/>
      <dgm:spPr/>
    </dgm:pt>
    <dgm:pt modelId="{1446EBB0-7839-4B4C-8B08-B665B5957F91}" type="pres">
      <dgm:prSet presAssocID="{F7098B22-D103-4876-90BE-817F094C636C}" presName="parentText" presStyleLbl="node1" presStyleIdx="7" presStyleCnt="10">
        <dgm:presLayoutVars>
          <dgm:chMax val="0"/>
          <dgm:bulletEnabled val="1"/>
        </dgm:presLayoutVars>
      </dgm:prSet>
      <dgm:spPr/>
    </dgm:pt>
    <dgm:pt modelId="{1EF363CE-E773-654B-8243-D123A1E9C611}" type="pres">
      <dgm:prSet presAssocID="{726480EC-1F08-4221-9E48-A39A6729BD12}" presName="spacer" presStyleCnt="0"/>
      <dgm:spPr/>
    </dgm:pt>
    <dgm:pt modelId="{B3829D05-191C-C044-8725-3FD5EA8BF2E1}" type="pres">
      <dgm:prSet presAssocID="{FCEF69FC-DA87-4B1A-B816-6EF64ED25A20}" presName="parentText" presStyleLbl="node1" presStyleIdx="8" presStyleCnt="10">
        <dgm:presLayoutVars>
          <dgm:chMax val="0"/>
          <dgm:bulletEnabled val="1"/>
        </dgm:presLayoutVars>
      </dgm:prSet>
      <dgm:spPr/>
    </dgm:pt>
    <dgm:pt modelId="{62F467DA-9F89-D54F-B217-6FB88E23F3C4}" type="pres">
      <dgm:prSet presAssocID="{78F2952E-1BEF-4A2A-8208-8B0BD6C5DC60}" presName="spacer" presStyleCnt="0"/>
      <dgm:spPr/>
    </dgm:pt>
    <dgm:pt modelId="{2813348A-E5BA-834C-83BB-92FE581A163E}" type="pres">
      <dgm:prSet presAssocID="{2B4975E0-1681-449E-997F-07DE7A106071}" presName="parentText" presStyleLbl="node1" presStyleIdx="9" presStyleCnt="10">
        <dgm:presLayoutVars>
          <dgm:chMax val="0"/>
          <dgm:bulletEnabled val="1"/>
        </dgm:presLayoutVars>
      </dgm:prSet>
      <dgm:spPr/>
    </dgm:pt>
  </dgm:ptLst>
  <dgm:cxnLst>
    <dgm:cxn modelId="{6FF34500-D7EB-40BF-A214-3700A03FA362}" srcId="{5B9A767A-5CA3-498C-8B2C-F13BC0945437}" destId="{28283251-F92E-4B32-8A69-0C6F4E9FA6AB}" srcOrd="0" destOrd="0" parTransId="{219EE678-8958-4AF0-B0AC-B647731F5D8B}" sibTransId="{9BB7EEA7-75AA-4C38-8335-A0227E59CC31}"/>
    <dgm:cxn modelId="{AE6F0112-7399-40E8-ACE1-AB2666116275}" srcId="{5B9A767A-5CA3-498C-8B2C-F13BC0945437}" destId="{918C82B3-C409-4047-9E62-59FE731ADDCA}" srcOrd="6" destOrd="0" parTransId="{3A27ACCE-C33A-48B0-85E8-1236DC7D792F}" sibTransId="{1397CEE3-2DD3-4942-A066-786E58413FF6}"/>
    <dgm:cxn modelId="{0D72C928-F21A-41D1-AD99-3F21BCFFFD9B}" srcId="{5B9A767A-5CA3-498C-8B2C-F13BC0945437}" destId="{E7038879-0244-4D50-8AFB-33321649676E}" srcOrd="3" destOrd="0" parTransId="{4E91F5B7-1F20-4A65-8C3B-76255C9D403C}" sibTransId="{46CC3D95-F4B3-43BC-853E-747324F27DA0}"/>
    <dgm:cxn modelId="{A4745532-A38C-A044-A3A9-A71CD821B8BA}" type="presOf" srcId="{1292BCB7-55AD-4B95-97AB-70C72CEE9102}" destId="{277A52BF-A7FF-9A4B-8D19-952E00D14998}" srcOrd="0" destOrd="0" presId="urn:microsoft.com/office/officeart/2005/8/layout/vList2"/>
    <dgm:cxn modelId="{C2BB7854-C0FE-174A-AD95-D13E3F45D59A}" type="presOf" srcId="{C4E9C8EC-4A8A-47D3-8CA5-D184956331C2}" destId="{F859A917-89A8-904B-BC64-369BCDDAE962}" srcOrd="0" destOrd="0" presId="urn:microsoft.com/office/officeart/2005/8/layout/vList2"/>
    <dgm:cxn modelId="{F9403C7E-2374-40D8-83D8-28F7193AECA9}" srcId="{5B9A767A-5CA3-498C-8B2C-F13BC0945437}" destId="{1292BCB7-55AD-4B95-97AB-70C72CEE9102}" srcOrd="2" destOrd="0" parTransId="{AF122BC7-2C1E-45C8-98A5-B1E8478172C0}" sibTransId="{C56D32F9-865B-46A0-8DC9-5E23620B9D42}"/>
    <dgm:cxn modelId="{BC5B5F88-6858-E349-9BF9-58F93A4973F8}" type="presOf" srcId="{28283251-F92E-4B32-8A69-0C6F4E9FA6AB}" destId="{C9AC23B1-7F15-0A4E-A640-244385C70B01}" srcOrd="0" destOrd="0" presId="urn:microsoft.com/office/officeart/2005/8/layout/vList2"/>
    <dgm:cxn modelId="{9582F18A-B146-4B9E-8E02-D265EBA0FBF2}" srcId="{5B9A767A-5CA3-498C-8B2C-F13BC0945437}" destId="{C4E9C8EC-4A8A-47D3-8CA5-D184956331C2}" srcOrd="5" destOrd="0" parTransId="{A53033D6-E551-4130-BEBC-6F393137034B}" sibTransId="{951CA2D5-9DAF-4A74-BAEC-149DD46EFF1D}"/>
    <dgm:cxn modelId="{FA89E7A5-2752-2947-999A-0CA8F281EFE0}" type="presOf" srcId="{E7038879-0244-4D50-8AFB-33321649676E}" destId="{114BA65A-8DCE-2D4F-906E-BE4B0E8CA6AE}" srcOrd="0" destOrd="0" presId="urn:microsoft.com/office/officeart/2005/8/layout/vList2"/>
    <dgm:cxn modelId="{AECF24C3-7E0F-4420-9DA2-4C39AF72C2B3}" srcId="{5B9A767A-5CA3-498C-8B2C-F13BC0945437}" destId="{408E33A5-96A1-4F36-A3D6-5A02855915A9}" srcOrd="1" destOrd="0" parTransId="{6B768106-1D61-456F-9A8D-04C0D73E2BD2}" sibTransId="{6F1E2475-ECC3-44DE-B65B-14A9372A5A1D}"/>
    <dgm:cxn modelId="{23CAA8C6-3879-4622-9022-83CA0BEE9EEE}" srcId="{5B9A767A-5CA3-498C-8B2C-F13BC0945437}" destId="{2B4975E0-1681-449E-997F-07DE7A106071}" srcOrd="9" destOrd="0" parTransId="{50AE4F56-1786-4BD5-9711-8F5976276448}" sibTransId="{2A583EA7-9D64-44BC-8882-48F85ED3A70D}"/>
    <dgm:cxn modelId="{BF5034C8-2269-0D4F-9F99-9D5222FD5B3B}" type="presOf" srcId="{2B4975E0-1681-449E-997F-07DE7A106071}" destId="{2813348A-E5BA-834C-83BB-92FE581A163E}" srcOrd="0" destOrd="0" presId="urn:microsoft.com/office/officeart/2005/8/layout/vList2"/>
    <dgm:cxn modelId="{EA6787CF-8757-4749-89DF-4654E277919A}" srcId="{5B9A767A-5CA3-498C-8B2C-F13BC0945437}" destId="{F7098B22-D103-4876-90BE-817F094C636C}" srcOrd="7" destOrd="0" parTransId="{3A59CD6A-D0B8-43B0-BD84-F36C4F0955E2}" sibTransId="{726480EC-1F08-4221-9E48-A39A6729BD12}"/>
    <dgm:cxn modelId="{4D7EA8D2-C88E-AC47-B6D0-7E589B55D722}" type="presOf" srcId="{42A0E47B-F1C3-47BA-8ACC-635CC598DBB4}" destId="{67211DE4-BB14-224F-A736-E008AD334FBA}" srcOrd="0" destOrd="0" presId="urn:microsoft.com/office/officeart/2005/8/layout/vList2"/>
    <dgm:cxn modelId="{DCC471D3-32DE-42C0-8763-26438D0E7B6B}" srcId="{5B9A767A-5CA3-498C-8B2C-F13BC0945437}" destId="{42A0E47B-F1C3-47BA-8ACC-635CC598DBB4}" srcOrd="4" destOrd="0" parTransId="{77F7752E-2BB9-43DE-B40C-11CC23D88293}" sibTransId="{D1B01DDD-38AD-4BC8-8460-0CAFFA977C96}"/>
    <dgm:cxn modelId="{93B258DA-A7A5-4440-B08A-BF3962B28871}" type="presOf" srcId="{408E33A5-96A1-4F36-A3D6-5A02855915A9}" destId="{1E9EBCB2-0D7E-8948-ABFF-1ADC5727731E}" srcOrd="0" destOrd="0" presId="urn:microsoft.com/office/officeart/2005/8/layout/vList2"/>
    <dgm:cxn modelId="{057F06DE-30FD-494B-AD49-14C354BA784A}" type="presOf" srcId="{918C82B3-C409-4047-9E62-59FE731ADDCA}" destId="{E6BC8A00-648F-A246-A8A6-1E8ECBA2D9F4}" srcOrd="0" destOrd="0" presId="urn:microsoft.com/office/officeart/2005/8/layout/vList2"/>
    <dgm:cxn modelId="{0B5ACFE7-2454-0348-AAF5-FCF16F02A072}" type="presOf" srcId="{5B9A767A-5CA3-498C-8B2C-F13BC0945437}" destId="{9D6B6C08-D057-214C-AEA2-0F952D734311}" srcOrd="0" destOrd="0" presId="urn:microsoft.com/office/officeart/2005/8/layout/vList2"/>
    <dgm:cxn modelId="{EE8525E8-C77B-6A4F-91AE-B38508F93BC2}" type="presOf" srcId="{F7098B22-D103-4876-90BE-817F094C636C}" destId="{1446EBB0-7839-4B4C-8B08-B665B5957F91}" srcOrd="0" destOrd="0" presId="urn:microsoft.com/office/officeart/2005/8/layout/vList2"/>
    <dgm:cxn modelId="{154C5FF0-DD25-E94F-B470-994D93BE0BA6}" type="presOf" srcId="{FCEF69FC-DA87-4B1A-B816-6EF64ED25A20}" destId="{B3829D05-191C-C044-8725-3FD5EA8BF2E1}" srcOrd="0" destOrd="0" presId="urn:microsoft.com/office/officeart/2005/8/layout/vList2"/>
    <dgm:cxn modelId="{62B14FFC-B097-489C-B8BB-562A2A79FCA3}" srcId="{5B9A767A-5CA3-498C-8B2C-F13BC0945437}" destId="{FCEF69FC-DA87-4B1A-B816-6EF64ED25A20}" srcOrd="8" destOrd="0" parTransId="{0056FDCC-AB21-4FD8-BC4F-969608AE4FDC}" sibTransId="{78F2952E-1BEF-4A2A-8208-8B0BD6C5DC60}"/>
    <dgm:cxn modelId="{6EE266C5-5957-D843-881C-4BCF36D4E870}" type="presParOf" srcId="{9D6B6C08-D057-214C-AEA2-0F952D734311}" destId="{C9AC23B1-7F15-0A4E-A640-244385C70B01}" srcOrd="0" destOrd="0" presId="urn:microsoft.com/office/officeart/2005/8/layout/vList2"/>
    <dgm:cxn modelId="{722ECF58-7CA2-B54F-A1D1-F913C42F9E19}" type="presParOf" srcId="{9D6B6C08-D057-214C-AEA2-0F952D734311}" destId="{233E0F18-68F8-D946-9C83-21BD2A5EB7B2}" srcOrd="1" destOrd="0" presId="urn:microsoft.com/office/officeart/2005/8/layout/vList2"/>
    <dgm:cxn modelId="{66AF1E95-C49A-6144-B799-121116DA0E5C}" type="presParOf" srcId="{9D6B6C08-D057-214C-AEA2-0F952D734311}" destId="{1E9EBCB2-0D7E-8948-ABFF-1ADC5727731E}" srcOrd="2" destOrd="0" presId="urn:microsoft.com/office/officeart/2005/8/layout/vList2"/>
    <dgm:cxn modelId="{ACA05211-B901-3945-8414-9B13A41CD832}" type="presParOf" srcId="{9D6B6C08-D057-214C-AEA2-0F952D734311}" destId="{6B3718C2-1472-F34F-9005-183C5B7A4FB1}" srcOrd="3" destOrd="0" presId="urn:microsoft.com/office/officeart/2005/8/layout/vList2"/>
    <dgm:cxn modelId="{DAC77F44-2EF3-994C-ACDD-3934558BC65D}" type="presParOf" srcId="{9D6B6C08-D057-214C-AEA2-0F952D734311}" destId="{277A52BF-A7FF-9A4B-8D19-952E00D14998}" srcOrd="4" destOrd="0" presId="urn:microsoft.com/office/officeart/2005/8/layout/vList2"/>
    <dgm:cxn modelId="{68D4AD93-F8F2-0947-B4BF-96A3EEBBEB42}" type="presParOf" srcId="{9D6B6C08-D057-214C-AEA2-0F952D734311}" destId="{291E1C7D-5AF0-1B48-8CB7-5708BB50C98B}" srcOrd="5" destOrd="0" presId="urn:microsoft.com/office/officeart/2005/8/layout/vList2"/>
    <dgm:cxn modelId="{308BFAC1-D9F3-7B49-8AAA-D1D49A7E4989}" type="presParOf" srcId="{9D6B6C08-D057-214C-AEA2-0F952D734311}" destId="{114BA65A-8DCE-2D4F-906E-BE4B0E8CA6AE}" srcOrd="6" destOrd="0" presId="urn:microsoft.com/office/officeart/2005/8/layout/vList2"/>
    <dgm:cxn modelId="{BF044B64-7379-B149-A614-2EB02F75D5F4}" type="presParOf" srcId="{9D6B6C08-D057-214C-AEA2-0F952D734311}" destId="{50DD60D5-3366-AF4E-B742-D01147F5CF4E}" srcOrd="7" destOrd="0" presId="urn:microsoft.com/office/officeart/2005/8/layout/vList2"/>
    <dgm:cxn modelId="{DBAE2F58-3448-F042-BFFD-FF736BCE88C1}" type="presParOf" srcId="{9D6B6C08-D057-214C-AEA2-0F952D734311}" destId="{67211DE4-BB14-224F-A736-E008AD334FBA}" srcOrd="8" destOrd="0" presId="urn:microsoft.com/office/officeart/2005/8/layout/vList2"/>
    <dgm:cxn modelId="{BA5C0EE6-C4B6-6244-9059-E87802A25B8B}" type="presParOf" srcId="{9D6B6C08-D057-214C-AEA2-0F952D734311}" destId="{2D84E5F5-448B-BE4D-8C86-CAAC1FE600EE}" srcOrd="9" destOrd="0" presId="urn:microsoft.com/office/officeart/2005/8/layout/vList2"/>
    <dgm:cxn modelId="{B30ADB2A-ABF1-7B4E-AE17-478FA158EAFB}" type="presParOf" srcId="{9D6B6C08-D057-214C-AEA2-0F952D734311}" destId="{F859A917-89A8-904B-BC64-369BCDDAE962}" srcOrd="10" destOrd="0" presId="urn:microsoft.com/office/officeart/2005/8/layout/vList2"/>
    <dgm:cxn modelId="{7B21606A-B51F-E147-8059-1D388FE72E89}" type="presParOf" srcId="{9D6B6C08-D057-214C-AEA2-0F952D734311}" destId="{8FDB1AB9-3477-E64A-8663-FDE17606076C}" srcOrd="11" destOrd="0" presId="urn:microsoft.com/office/officeart/2005/8/layout/vList2"/>
    <dgm:cxn modelId="{68377A4B-DFEE-3C4B-9395-65CE7DDFA9DA}" type="presParOf" srcId="{9D6B6C08-D057-214C-AEA2-0F952D734311}" destId="{E6BC8A00-648F-A246-A8A6-1E8ECBA2D9F4}" srcOrd="12" destOrd="0" presId="urn:microsoft.com/office/officeart/2005/8/layout/vList2"/>
    <dgm:cxn modelId="{5871B8C5-56DA-6644-8569-EF49891B009F}" type="presParOf" srcId="{9D6B6C08-D057-214C-AEA2-0F952D734311}" destId="{FFA27FE2-A82C-C748-AA72-0D1AA8E3CD17}" srcOrd="13" destOrd="0" presId="urn:microsoft.com/office/officeart/2005/8/layout/vList2"/>
    <dgm:cxn modelId="{D9B618B1-7434-3542-802D-8AB89BA2B57B}" type="presParOf" srcId="{9D6B6C08-D057-214C-AEA2-0F952D734311}" destId="{1446EBB0-7839-4B4C-8B08-B665B5957F91}" srcOrd="14" destOrd="0" presId="urn:microsoft.com/office/officeart/2005/8/layout/vList2"/>
    <dgm:cxn modelId="{94FB7264-15C4-1649-BE8A-A53AF11DCB9F}" type="presParOf" srcId="{9D6B6C08-D057-214C-AEA2-0F952D734311}" destId="{1EF363CE-E773-654B-8243-D123A1E9C611}" srcOrd="15" destOrd="0" presId="urn:microsoft.com/office/officeart/2005/8/layout/vList2"/>
    <dgm:cxn modelId="{4539B3AC-09A6-6747-81B6-3E59183E81F8}" type="presParOf" srcId="{9D6B6C08-D057-214C-AEA2-0F952D734311}" destId="{B3829D05-191C-C044-8725-3FD5EA8BF2E1}" srcOrd="16" destOrd="0" presId="urn:microsoft.com/office/officeart/2005/8/layout/vList2"/>
    <dgm:cxn modelId="{BFD41885-79D6-5A42-9FC6-FD378E64B8C1}" type="presParOf" srcId="{9D6B6C08-D057-214C-AEA2-0F952D734311}" destId="{62F467DA-9F89-D54F-B217-6FB88E23F3C4}" srcOrd="17" destOrd="0" presId="urn:microsoft.com/office/officeart/2005/8/layout/vList2"/>
    <dgm:cxn modelId="{F2471A8B-678D-5A4A-8E9D-431EE96C2CF1}" type="presParOf" srcId="{9D6B6C08-D057-214C-AEA2-0F952D734311}" destId="{2813348A-E5BA-834C-83BB-92FE581A163E}" srcOrd="1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E93A93E-CF1F-4AC0-9829-447A18935501}" type="doc">
      <dgm:prSet loTypeId="urn:microsoft.com/office/officeart/2005/8/layout/matrix3" loCatId="matrix" qsTypeId="urn:microsoft.com/office/officeart/2005/8/quickstyle/simple4" qsCatId="simple" csTypeId="urn:microsoft.com/office/officeart/2005/8/colors/colorful1" csCatId="colorful"/>
      <dgm:spPr/>
      <dgm:t>
        <a:bodyPr/>
        <a:lstStyle/>
        <a:p>
          <a:endParaRPr lang="en-US"/>
        </a:p>
      </dgm:t>
    </dgm:pt>
    <dgm:pt modelId="{1CEE1459-3C40-4BE8-BD65-7C4A8DC7B7AC}">
      <dgm:prSet/>
      <dgm:spPr/>
      <dgm:t>
        <a:bodyPr/>
        <a:lstStyle/>
        <a:p>
          <a:r>
            <a:rPr lang="en-US" b="0" i="0" dirty="0"/>
            <a:t>Independent charity</a:t>
          </a:r>
          <a:endParaRPr lang="en-US" dirty="0"/>
        </a:p>
      </dgm:t>
    </dgm:pt>
    <dgm:pt modelId="{71CACDAF-3BB2-4B31-B7C0-882ABC35A392}" type="parTrans" cxnId="{FCC8B803-BCC2-4C65-8A3A-BF0FF3A91381}">
      <dgm:prSet/>
      <dgm:spPr/>
      <dgm:t>
        <a:bodyPr/>
        <a:lstStyle/>
        <a:p>
          <a:endParaRPr lang="en-US"/>
        </a:p>
      </dgm:t>
    </dgm:pt>
    <dgm:pt modelId="{E903F103-FA14-4949-B425-4701A7837F40}" type="sibTrans" cxnId="{FCC8B803-BCC2-4C65-8A3A-BF0FF3A91381}">
      <dgm:prSet/>
      <dgm:spPr/>
      <dgm:t>
        <a:bodyPr/>
        <a:lstStyle/>
        <a:p>
          <a:endParaRPr lang="en-US"/>
        </a:p>
      </dgm:t>
    </dgm:pt>
    <dgm:pt modelId="{2B759D2A-DB32-4C40-9EA7-26DAE566FAB9}">
      <dgm:prSet/>
      <dgm:spPr/>
      <dgm:t>
        <a:bodyPr/>
        <a:lstStyle/>
        <a:p>
          <a:r>
            <a:rPr lang="en-US" b="0" i="0" dirty="0"/>
            <a:t>24/7 support</a:t>
          </a:r>
          <a:endParaRPr lang="en-US" dirty="0"/>
        </a:p>
      </dgm:t>
    </dgm:pt>
    <dgm:pt modelId="{6F1823AC-6D41-4A80-863E-743E7CBD7577}" type="parTrans" cxnId="{CE02EC8F-D4BC-4206-A0DD-91681F148328}">
      <dgm:prSet/>
      <dgm:spPr/>
      <dgm:t>
        <a:bodyPr/>
        <a:lstStyle/>
        <a:p>
          <a:endParaRPr lang="en-US"/>
        </a:p>
      </dgm:t>
    </dgm:pt>
    <dgm:pt modelId="{88AD15C1-88C1-4BF9-A056-0D497879442B}" type="sibTrans" cxnId="{CE02EC8F-D4BC-4206-A0DD-91681F148328}">
      <dgm:prSet/>
      <dgm:spPr/>
      <dgm:t>
        <a:bodyPr/>
        <a:lstStyle/>
        <a:p>
          <a:endParaRPr lang="en-US"/>
        </a:p>
      </dgm:t>
    </dgm:pt>
    <dgm:pt modelId="{9731DA06-F9ED-4FDC-9212-D1A3B9D8FA49}">
      <dgm:prSet/>
      <dgm:spPr/>
      <dgm:t>
        <a:bodyPr/>
        <a:lstStyle/>
        <a:p>
          <a:r>
            <a:rPr lang="en-US" b="0" i="0" dirty="0"/>
            <a:t>Free and confidential</a:t>
          </a:r>
          <a:endParaRPr lang="en-US" dirty="0"/>
        </a:p>
      </dgm:t>
    </dgm:pt>
    <dgm:pt modelId="{06365E7F-B188-42A7-B684-A459D8C7A011}" type="parTrans" cxnId="{C311952A-4C0D-4EF1-8190-192A4155F526}">
      <dgm:prSet/>
      <dgm:spPr/>
      <dgm:t>
        <a:bodyPr/>
        <a:lstStyle/>
        <a:p>
          <a:endParaRPr lang="en-US"/>
        </a:p>
      </dgm:t>
    </dgm:pt>
    <dgm:pt modelId="{B0510632-FA5D-4458-90CF-1916B0E5A027}" type="sibTrans" cxnId="{C311952A-4C0D-4EF1-8190-192A4155F526}">
      <dgm:prSet/>
      <dgm:spPr/>
      <dgm:t>
        <a:bodyPr/>
        <a:lstStyle/>
        <a:p>
          <a:endParaRPr lang="en-US"/>
        </a:p>
      </dgm:t>
    </dgm:pt>
    <dgm:pt modelId="{88434583-56BE-4FC5-B17A-0783916A4909}">
      <dgm:prSet/>
      <dgm:spPr/>
      <dgm:t>
        <a:bodyPr/>
        <a:lstStyle/>
        <a:p>
          <a:r>
            <a:rPr lang="en-US" b="0" i="0" dirty="0"/>
            <a:t>(Victim Support, 2022)</a:t>
          </a:r>
          <a:endParaRPr lang="en-US" dirty="0"/>
        </a:p>
      </dgm:t>
    </dgm:pt>
    <dgm:pt modelId="{E1730F67-E137-4AAF-A989-12ED2719D952}" type="parTrans" cxnId="{2722B652-E86A-4825-800D-44ED628BBE42}">
      <dgm:prSet/>
      <dgm:spPr/>
      <dgm:t>
        <a:bodyPr/>
        <a:lstStyle/>
        <a:p>
          <a:endParaRPr lang="en-US"/>
        </a:p>
      </dgm:t>
    </dgm:pt>
    <dgm:pt modelId="{725B8DE9-CC94-482E-B442-2854B4D3B5AA}" type="sibTrans" cxnId="{2722B652-E86A-4825-800D-44ED628BBE42}">
      <dgm:prSet/>
      <dgm:spPr/>
      <dgm:t>
        <a:bodyPr/>
        <a:lstStyle/>
        <a:p>
          <a:endParaRPr lang="en-US"/>
        </a:p>
      </dgm:t>
    </dgm:pt>
    <dgm:pt modelId="{099F4E2A-35D9-2241-83AF-AAFDEFCADAB6}" type="pres">
      <dgm:prSet presAssocID="{6E93A93E-CF1F-4AC0-9829-447A18935501}" presName="matrix" presStyleCnt="0">
        <dgm:presLayoutVars>
          <dgm:chMax val="1"/>
          <dgm:dir/>
          <dgm:resizeHandles val="exact"/>
        </dgm:presLayoutVars>
      </dgm:prSet>
      <dgm:spPr/>
    </dgm:pt>
    <dgm:pt modelId="{4ABA0B54-127F-3440-BBFC-F76731F2F212}" type="pres">
      <dgm:prSet presAssocID="{6E93A93E-CF1F-4AC0-9829-447A18935501}" presName="diamond" presStyleLbl="bgShp" presStyleIdx="0" presStyleCnt="1"/>
      <dgm:spPr/>
    </dgm:pt>
    <dgm:pt modelId="{3951D97B-EC25-6148-85B9-CE6E288657D4}" type="pres">
      <dgm:prSet presAssocID="{6E93A93E-CF1F-4AC0-9829-447A18935501}" presName="quad1" presStyleLbl="node1" presStyleIdx="0" presStyleCnt="4">
        <dgm:presLayoutVars>
          <dgm:chMax val="0"/>
          <dgm:chPref val="0"/>
          <dgm:bulletEnabled val="1"/>
        </dgm:presLayoutVars>
      </dgm:prSet>
      <dgm:spPr/>
    </dgm:pt>
    <dgm:pt modelId="{7462968D-3BD4-C64E-A401-7E59AEFE1768}" type="pres">
      <dgm:prSet presAssocID="{6E93A93E-CF1F-4AC0-9829-447A18935501}" presName="quad2" presStyleLbl="node1" presStyleIdx="1" presStyleCnt="4">
        <dgm:presLayoutVars>
          <dgm:chMax val="0"/>
          <dgm:chPref val="0"/>
          <dgm:bulletEnabled val="1"/>
        </dgm:presLayoutVars>
      </dgm:prSet>
      <dgm:spPr/>
    </dgm:pt>
    <dgm:pt modelId="{126B044F-49C7-9049-99B9-7E761246D137}" type="pres">
      <dgm:prSet presAssocID="{6E93A93E-CF1F-4AC0-9829-447A18935501}" presName="quad3" presStyleLbl="node1" presStyleIdx="2" presStyleCnt="4">
        <dgm:presLayoutVars>
          <dgm:chMax val="0"/>
          <dgm:chPref val="0"/>
          <dgm:bulletEnabled val="1"/>
        </dgm:presLayoutVars>
      </dgm:prSet>
      <dgm:spPr/>
    </dgm:pt>
    <dgm:pt modelId="{B130A7AA-E13A-8C4F-967F-82F2B3FA698C}" type="pres">
      <dgm:prSet presAssocID="{6E93A93E-CF1F-4AC0-9829-447A18935501}" presName="quad4" presStyleLbl="node1" presStyleIdx="3" presStyleCnt="4">
        <dgm:presLayoutVars>
          <dgm:chMax val="0"/>
          <dgm:chPref val="0"/>
          <dgm:bulletEnabled val="1"/>
        </dgm:presLayoutVars>
      </dgm:prSet>
      <dgm:spPr/>
    </dgm:pt>
  </dgm:ptLst>
  <dgm:cxnLst>
    <dgm:cxn modelId="{FCC8B803-BCC2-4C65-8A3A-BF0FF3A91381}" srcId="{6E93A93E-CF1F-4AC0-9829-447A18935501}" destId="{1CEE1459-3C40-4BE8-BD65-7C4A8DC7B7AC}" srcOrd="0" destOrd="0" parTransId="{71CACDAF-3BB2-4B31-B7C0-882ABC35A392}" sibTransId="{E903F103-FA14-4949-B425-4701A7837F40}"/>
    <dgm:cxn modelId="{0458F105-6D9E-984D-92ED-71C3B320D960}" type="presOf" srcId="{1CEE1459-3C40-4BE8-BD65-7C4A8DC7B7AC}" destId="{3951D97B-EC25-6148-85B9-CE6E288657D4}" srcOrd="0" destOrd="0" presId="urn:microsoft.com/office/officeart/2005/8/layout/matrix3"/>
    <dgm:cxn modelId="{C311952A-4C0D-4EF1-8190-192A4155F526}" srcId="{6E93A93E-CF1F-4AC0-9829-447A18935501}" destId="{9731DA06-F9ED-4FDC-9212-D1A3B9D8FA49}" srcOrd="2" destOrd="0" parTransId="{06365E7F-B188-42A7-B684-A459D8C7A011}" sibTransId="{B0510632-FA5D-4458-90CF-1916B0E5A027}"/>
    <dgm:cxn modelId="{F0FA7237-A68C-9845-A4F7-BC4D167CDC44}" type="presOf" srcId="{9731DA06-F9ED-4FDC-9212-D1A3B9D8FA49}" destId="{126B044F-49C7-9049-99B9-7E761246D137}" srcOrd="0" destOrd="0" presId="urn:microsoft.com/office/officeart/2005/8/layout/matrix3"/>
    <dgm:cxn modelId="{490B173D-2A66-5B4B-BA64-5A9395CC3411}" type="presOf" srcId="{6E93A93E-CF1F-4AC0-9829-447A18935501}" destId="{099F4E2A-35D9-2241-83AF-AAFDEFCADAB6}" srcOrd="0" destOrd="0" presId="urn:microsoft.com/office/officeart/2005/8/layout/matrix3"/>
    <dgm:cxn modelId="{2722B652-E86A-4825-800D-44ED628BBE42}" srcId="{6E93A93E-CF1F-4AC0-9829-447A18935501}" destId="{88434583-56BE-4FC5-B17A-0783916A4909}" srcOrd="3" destOrd="0" parTransId="{E1730F67-E137-4AAF-A989-12ED2719D952}" sibTransId="{725B8DE9-CC94-482E-B442-2854B4D3B5AA}"/>
    <dgm:cxn modelId="{F9CA5E7F-87E5-BF49-A2E5-512BDBEF3FA5}" type="presOf" srcId="{88434583-56BE-4FC5-B17A-0783916A4909}" destId="{B130A7AA-E13A-8C4F-967F-82F2B3FA698C}" srcOrd="0" destOrd="0" presId="urn:microsoft.com/office/officeart/2005/8/layout/matrix3"/>
    <dgm:cxn modelId="{CE02EC8F-D4BC-4206-A0DD-91681F148328}" srcId="{6E93A93E-CF1F-4AC0-9829-447A18935501}" destId="{2B759D2A-DB32-4C40-9EA7-26DAE566FAB9}" srcOrd="1" destOrd="0" parTransId="{6F1823AC-6D41-4A80-863E-743E7CBD7577}" sibTransId="{88AD15C1-88C1-4BF9-A056-0D497879442B}"/>
    <dgm:cxn modelId="{CE247ECF-CE68-5144-B942-A8AF680B0F3B}" type="presOf" srcId="{2B759D2A-DB32-4C40-9EA7-26DAE566FAB9}" destId="{7462968D-3BD4-C64E-A401-7E59AEFE1768}" srcOrd="0" destOrd="0" presId="urn:microsoft.com/office/officeart/2005/8/layout/matrix3"/>
    <dgm:cxn modelId="{0D48E8B5-E8DA-6D40-89BC-8A86C20B0E81}" type="presParOf" srcId="{099F4E2A-35D9-2241-83AF-AAFDEFCADAB6}" destId="{4ABA0B54-127F-3440-BBFC-F76731F2F212}" srcOrd="0" destOrd="0" presId="urn:microsoft.com/office/officeart/2005/8/layout/matrix3"/>
    <dgm:cxn modelId="{7CBAEF56-4F59-BC40-8742-73BCAAC810AD}" type="presParOf" srcId="{099F4E2A-35D9-2241-83AF-AAFDEFCADAB6}" destId="{3951D97B-EC25-6148-85B9-CE6E288657D4}" srcOrd="1" destOrd="0" presId="urn:microsoft.com/office/officeart/2005/8/layout/matrix3"/>
    <dgm:cxn modelId="{80ABD8C0-E612-2049-8532-6E2BCF11B488}" type="presParOf" srcId="{099F4E2A-35D9-2241-83AF-AAFDEFCADAB6}" destId="{7462968D-3BD4-C64E-A401-7E59AEFE1768}" srcOrd="2" destOrd="0" presId="urn:microsoft.com/office/officeart/2005/8/layout/matrix3"/>
    <dgm:cxn modelId="{4D11459D-F0CD-E84E-9577-11B7D8EA68C5}" type="presParOf" srcId="{099F4E2A-35D9-2241-83AF-AAFDEFCADAB6}" destId="{126B044F-49C7-9049-99B9-7E761246D137}" srcOrd="3" destOrd="0" presId="urn:microsoft.com/office/officeart/2005/8/layout/matrix3"/>
    <dgm:cxn modelId="{B6048863-4872-C94A-AA2C-23D7C92265D0}" type="presParOf" srcId="{099F4E2A-35D9-2241-83AF-AAFDEFCADAB6}" destId="{B130A7AA-E13A-8C4F-967F-82F2B3FA698C}"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BC22B65-F226-4442-AFCC-5D0AEFCB029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F5F1EFB-5507-4406-8632-BC0E87EC7A90}">
      <dgm:prSet/>
      <dgm:spPr/>
      <dgm:t>
        <a:bodyPr/>
        <a:lstStyle/>
        <a:p>
          <a:r>
            <a:rPr lang="en-US" b="0" i="0" dirty="0"/>
            <a:t>20 hours training </a:t>
          </a:r>
          <a:endParaRPr lang="en-US" dirty="0"/>
        </a:p>
      </dgm:t>
    </dgm:pt>
    <dgm:pt modelId="{58C8DE82-2FC9-4B8F-ADBE-FB9716611D49}" type="parTrans" cxnId="{0EA5AF1C-B85F-4E20-BD4D-E827DAC2A315}">
      <dgm:prSet/>
      <dgm:spPr/>
      <dgm:t>
        <a:bodyPr/>
        <a:lstStyle/>
        <a:p>
          <a:endParaRPr lang="en-US"/>
        </a:p>
      </dgm:t>
    </dgm:pt>
    <dgm:pt modelId="{98B20531-083A-4ED2-9568-F537AD9E13F9}" type="sibTrans" cxnId="{0EA5AF1C-B85F-4E20-BD4D-E827DAC2A315}">
      <dgm:prSet/>
      <dgm:spPr/>
      <dgm:t>
        <a:bodyPr/>
        <a:lstStyle/>
        <a:p>
          <a:endParaRPr lang="en-US"/>
        </a:p>
      </dgm:t>
    </dgm:pt>
    <dgm:pt modelId="{99596372-C76C-4464-BB77-C161C6E469E8}">
      <dgm:prSet/>
      <dgm:spPr/>
      <dgm:t>
        <a:bodyPr/>
        <a:lstStyle/>
        <a:p>
          <a:r>
            <a:rPr lang="en-US" b="0" i="0" dirty="0"/>
            <a:t>5 hours e-learning</a:t>
          </a:r>
          <a:endParaRPr lang="en-US" dirty="0"/>
        </a:p>
      </dgm:t>
    </dgm:pt>
    <dgm:pt modelId="{518D8431-3E03-4AAF-AAA0-EB998C142E7A}" type="parTrans" cxnId="{968CD846-F727-4CC4-918E-9F991AF4D13D}">
      <dgm:prSet/>
      <dgm:spPr/>
      <dgm:t>
        <a:bodyPr/>
        <a:lstStyle/>
        <a:p>
          <a:endParaRPr lang="en-US"/>
        </a:p>
      </dgm:t>
    </dgm:pt>
    <dgm:pt modelId="{43E556A8-74F3-4B66-9146-96C7AB4F158C}" type="sibTrans" cxnId="{968CD846-F727-4CC4-918E-9F991AF4D13D}">
      <dgm:prSet/>
      <dgm:spPr/>
      <dgm:t>
        <a:bodyPr/>
        <a:lstStyle/>
        <a:p>
          <a:endParaRPr lang="en-US"/>
        </a:p>
      </dgm:t>
    </dgm:pt>
    <dgm:pt modelId="{4EB01372-6C32-4A3B-933A-F45D6CD08C44}">
      <dgm:prSet/>
      <dgm:spPr/>
      <dgm:t>
        <a:bodyPr/>
        <a:lstStyle/>
        <a:p>
          <a:r>
            <a:rPr lang="en-US" b="0" i="0" dirty="0"/>
            <a:t>3 hours shadowing a professional</a:t>
          </a:r>
          <a:endParaRPr lang="en-US" dirty="0"/>
        </a:p>
      </dgm:t>
    </dgm:pt>
    <dgm:pt modelId="{A012439A-3E27-42C2-90BF-5936C321C20E}" type="parTrans" cxnId="{6FFE684A-C3E4-433C-9C50-37E0EBD2F788}">
      <dgm:prSet/>
      <dgm:spPr/>
      <dgm:t>
        <a:bodyPr/>
        <a:lstStyle/>
        <a:p>
          <a:endParaRPr lang="en-US"/>
        </a:p>
      </dgm:t>
    </dgm:pt>
    <dgm:pt modelId="{1E907E99-32BC-4657-8E98-0D5830C98969}" type="sibTrans" cxnId="{6FFE684A-C3E4-433C-9C50-37E0EBD2F788}">
      <dgm:prSet/>
      <dgm:spPr/>
      <dgm:t>
        <a:bodyPr/>
        <a:lstStyle/>
        <a:p>
          <a:endParaRPr lang="en-US"/>
        </a:p>
      </dgm:t>
    </dgm:pt>
    <dgm:pt modelId="{50D7B9B8-D87D-4BB4-B0C1-504A17D1B98E}">
      <dgm:prSet/>
      <dgm:spPr/>
      <dgm:t>
        <a:bodyPr/>
        <a:lstStyle/>
        <a:p>
          <a:r>
            <a:rPr lang="en-US" b="0" i="0" dirty="0"/>
            <a:t>Case handover</a:t>
          </a:r>
          <a:endParaRPr lang="en-US" dirty="0"/>
        </a:p>
      </dgm:t>
    </dgm:pt>
    <dgm:pt modelId="{9580701D-D21F-4E5B-9F3F-DED5FEEAF1AF}" type="parTrans" cxnId="{0ACEF0EB-8CA8-4701-91CA-83CED40C9C90}">
      <dgm:prSet/>
      <dgm:spPr/>
      <dgm:t>
        <a:bodyPr/>
        <a:lstStyle/>
        <a:p>
          <a:endParaRPr lang="en-US"/>
        </a:p>
      </dgm:t>
    </dgm:pt>
    <dgm:pt modelId="{135E3CCF-DA86-490C-928B-C0C2CF519689}" type="sibTrans" cxnId="{0ACEF0EB-8CA8-4701-91CA-83CED40C9C90}">
      <dgm:prSet/>
      <dgm:spPr/>
      <dgm:t>
        <a:bodyPr/>
        <a:lstStyle/>
        <a:p>
          <a:endParaRPr lang="en-US"/>
        </a:p>
      </dgm:t>
    </dgm:pt>
    <dgm:pt modelId="{8668F566-67A0-4707-84EF-DB63568BC137}">
      <dgm:prSet/>
      <dgm:spPr/>
      <dgm:t>
        <a:bodyPr/>
        <a:lstStyle/>
        <a:p>
          <a:r>
            <a:rPr lang="en-US" b="0" i="0" dirty="0"/>
            <a:t>Case assessment</a:t>
          </a:r>
          <a:endParaRPr lang="en-US" dirty="0"/>
        </a:p>
      </dgm:t>
    </dgm:pt>
    <dgm:pt modelId="{178A260E-FBB5-4FD9-B2D1-55A5A5CB9AC2}" type="parTrans" cxnId="{ED463D48-9685-4478-9C88-E409E84A589C}">
      <dgm:prSet/>
      <dgm:spPr/>
      <dgm:t>
        <a:bodyPr/>
        <a:lstStyle/>
        <a:p>
          <a:endParaRPr lang="en-US"/>
        </a:p>
      </dgm:t>
    </dgm:pt>
    <dgm:pt modelId="{9AFF1DCE-49E3-4EAF-AF4B-480FD05619CD}" type="sibTrans" cxnId="{ED463D48-9685-4478-9C88-E409E84A589C}">
      <dgm:prSet/>
      <dgm:spPr/>
      <dgm:t>
        <a:bodyPr/>
        <a:lstStyle/>
        <a:p>
          <a:endParaRPr lang="en-US"/>
        </a:p>
      </dgm:t>
    </dgm:pt>
    <dgm:pt modelId="{9BE41F1D-12E0-4211-90EE-43A8A1075656}">
      <dgm:prSet/>
      <dgm:spPr/>
      <dgm:t>
        <a:bodyPr/>
        <a:lstStyle/>
        <a:p>
          <a:r>
            <a:rPr lang="en-US" b="0" i="0" dirty="0"/>
            <a:t>Phone calls</a:t>
          </a:r>
          <a:endParaRPr lang="en-US" dirty="0"/>
        </a:p>
      </dgm:t>
    </dgm:pt>
    <dgm:pt modelId="{023BC5BD-C7E5-4D24-BB1A-446CD4C46DCA}" type="parTrans" cxnId="{D5F8B368-B979-42DF-A700-A6024838049B}">
      <dgm:prSet/>
      <dgm:spPr/>
      <dgm:t>
        <a:bodyPr/>
        <a:lstStyle/>
        <a:p>
          <a:endParaRPr lang="en-US"/>
        </a:p>
      </dgm:t>
    </dgm:pt>
    <dgm:pt modelId="{97BCD8C3-2E41-43C2-A870-8C9B924218CC}" type="sibTrans" cxnId="{D5F8B368-B979-42DF-A700-A6024838049B}">
      <dgm:prSet/>
      <dgm:spPr/>
      <dgm:t>
        <a:bodyPr/>
        <a:lstStyle/>
        <a:p>
          <a:endParaRPr lang="en-US"/>
        </a:p>
      </dgm:t>
    </dgm:pt>
    <dgm:pt modelId="{CC452BE5-28F5-4C4E-B504-A41FB7916589}">
      <dgm:prSet/>
      <dgm:spPr/>
      <dgm:t>
        <a:bodyPr/>
        <a:lstStyle/>
        <a:p>
          <a:r>
            <a:rPr lang="en-US" b="0" i="0" dirty="0"/>
            <a:t>Emails</a:t>
          </a:r>
          <a:endParaRPr lang="en-US" dirty="0"/>
        </a:p>
      </dgm:t>
    </dgm:pt>
    <dgm:pt modelId="{652B56FA-9A36-458C-8504-3537FC2711BC}" type="parTrans" cxnId="{267230B1-11D9-4452-8587-C3E0F290EBE5}">
      <dgm:prSet/>
      <dgm:spPr/>
      <dgm:t>
        <a:bodyPr/>
        <a:lstStyle/>
        <a:p>
          <a:endParaRPr lang="en-US"/>
        </a:p>
      </dgm:t>
    </dgm:pt>
    <dgm:pt modelId="{24EB73CB-E917-4C89-AA14-BC3EB6B304E2}" type="sibTrans" cxnId="{267230B1-11D9-4452-8587-C3E0F290EBE5}">
      <dgm:prSet/>
      <dgm:spPr/>
      <dgm:t>
        <a:bodyPr/>
        <a:lstStyle/>
        <a:p>
          <a:endParaRPr lang="en-US"/>
        </a:p>
      </dgm:t>
    </dgm:pt>
    <dgm:pt modelId="{102D9485-FB7B-406C-A2D3-824FD9AF6BF7}">
      <dgm:prSet/>
      <dgm:spPr/>
      <dgm:t>
        <a:bodyPr/>
        <a:lstStyle/>
        <a:p>
          <a:r>
            <a:rPr lang="en-US" b="0" i="0" dirty="0"/>
            <a:t>Volunteer contact form</a:t>
          </a:r>
          <a:endParaRPr lang="en-US" dirty="0"/>
        </a:p>
      </dgm:t>
    </dgm:pt>
    <dgm:pt modelId="{DFB84C7B-507D-4243-A138-CD9EE8F05168}" type="parTrans" cxnId="{FDD01765-DAC7-4694-8C47-DF8413F6A851}">
      <dgm:prSet/>
      <dgm:spPr/>
      <dgm:t>
        <a:bodyPr/>
        <a:lstStyle/>
        <a:p>
          <a:endParaRPr lang="en-US"/>
        </a:p>
      </dgm:t>
    </dgm:pt>
    <dgm:pt modelId="{3DC857CC-74BE-41E4-A68E-C6AF86E4CC30}" type="sibTrans" cxnId="{FDD01765-DAC7-4694-8C47-DF8413F6A851}">
      <dgm:prSet/>
      <dgm:spPr/>
      <dgm:t>
        <a:bodyPr/>
        <a:lstStyle/>
        <a:p>
          <a:endParaRPr lang="en-US"/>
        </a:p>
      </dgm:t>
    </dgm:pt>
    <dgm:pt modelId="{0572C326-83C7-467A-99D3-C6DF6011A980}" type="pres">
      <dgm:prSet presAssocID="{FBC22B65-F226-4442-AFCC-5D0AEFCB029E}" presName="root" presStyleCnt="0">
        <dgm:presLayoutVars>
          <dgm:dir/>
          <dgm:resizeHandles val="exact"/>
        </dgm:presLayoutVars>
      </dgm:prSet>
      <dgm:spPr/>
    </dgm:pt>
    <dgm:pt modelId="{044395AA-3B84-4799-BC25-5B160C3EABEA}" type="pres">
      <dgm:prSet presAssocID="{EF5F1EFB-5507-4406-8632-BC0E87EC7A90}" presName="compNode" presStyleCnt="0"/>
      <dgm:spPr/>
    </dgm:pt>
    <dgm:pt modelId="{F8F13698-B581-4885-9EAC-EE1CEB036073}" type="pres">
      <dgm:prSet presAssocID="{EF5F1EFB-5507-4406-8632-BC0E87EC7A90}" presName="bgRect" presStyleLbl="bgShp" presStyleIdx="0" presStyleCnt="8"/>
      <dgm:spPr/>
    </dgm:pt>
    <dgm:pt modelId="{B2574AB1-F3D6-4E18-B23C-4F0C5C7AE43E}" type="pres">
      <dgm:prSet presAssocID="{EF5F1EFB-5507-4406-8632-BC0E87EC7A90}"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ck"/>
        </a:ext>
      </dgm:extLst>
    </dgm:pt>
    <dgm:pt modelId="{36737BAC-76D7-49B5-8C40-2371AF5766AF}" type="pres">
      <dgm:prSet presAssocID="{EF5F1EFB-5507-4406-8632-BC0E87EC7A90}" presName="spaceRect" presStyleCnt="0"/>
      <dgm:spPr/>
    </dgm:pt>
    <dgm:pt modelId="{96D072BC-3BAF-4EE4-9F33-2902AAB1FEC0}" type="pres">
      <dgm:prSet presAssocID="{EF5F1EFB-5507-4406-8632-BC0E87EC7A90}" presName="parTx" presStyleLbl="revTx" presStyleIdx="0" presStyleCnt="8">
        <dgm:presLayoutVars>
          <dgm:chMax val="0"/>
          <dgm:chPref val="0"/>
        </dgm:presLayoutVars>
      </dgm:prSet>
      <dgm:spPr/>
    </dgm:pt>
    <dgm:pt modelId="{A3F96E64-D3FF-4B02-A1AE-8FB6215347EE}" type="pres">
      <dgm:prSet presAssocID="{98B20531-083A-4ED2-9568-F537AD9E13F9}" presName="sibTrans" presStyleCnt="0"/>
      <dgm:spPr/>
    </dgm:pt>
    <dgm:pt modelId="{8A5B0496-796F-4BDA-B0C0-A7D3D36582A0}" type="pres">
      <dgm:prSet presAssocID="{99596372-C76C-4464-BB77-C161C6E469E8}" presName="compNode" presStyleCnt="0"/>
      <dgm:spPr/>
    </dgm:pt>
    <dgm:pt modelId="{AF0638E2-538C-4CE7-A265-E31F531FC8CE}" type="pres">
      <dgm:prSet presAssocID="{99596372-C76C-4464-BB77-C161C6E469E8}" presName="bgRect" presStyleLbl="bgShp" presStyleIdx="1" presStyleCnt="8"/>
      <dgm:spPr/>
    </dgm:pt>
    <dgm:pt modelId="{176892C8-AB2D-4FEC-9429-C8F9D50E6282}" type="pres">
      <dgm:prSet presAssocID="{99596372-C76C-4464-BB77-C161C6E469E8}"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BBC83923-D82C-4C69-815E-37F48151E0E8}" type="pres">
      <dgm:prSet presAssocID="{99596372-C76C-4464-BB77-C161C6E469E8}" presName="spaceRect" presStyleCnt="0"/>
      <dgm:spPr/>
    </dgm:pt>
    <dgm:pt modelId="{579A7BCC-6D05-4E53-B4E0-FA5AFCD68C81}" type="pres">
      <dgm:prSet presAssocID="{99596372-C76C-4464-BB77-C161C6E469E8}" presName="parTx" presStyleLbl="revTx" presStyleIdx="1" presStyleCnt="8">
        <dgm:presLayoutVars>
          <dgm:chMax val="0"/>
          <dgm:chPref val="0"/>
        </dgm:presLayoutVars>
      </dgm:prSet>
      <dgm:spPr/>
    </dgm:pt>
    <dgm:pt modelId="{399E8105-FE64-49DA-9026-B4DAA66C1E3C}" type="pres">
      <dgm:prSet presAssocID="{43E556A8-74F3-4B66-9146-96C7AB4F158C}" presName="sibTrans" presStyleCnt="0"/>
      <dgm:spPr/>
    </dgm:pt>
    <dgm:pt modelId="{56056E90-461F-45C9-A1EC-F87379C5D5AE}" type="pres">
      <dgm:prSet presAssocID="{4EB01372-6C32-4A3B-933A-F45D6CD08C44}" presName="compNode" presStyleCnt="0"/>
      <dgm:spPr/>
    </dgm:pt>
    <dgm:pt modelId="{373A8091-525C-4324-AA28-DDC1424E1DC6}" type="pres">
      <dgm:prSet presAssocID="{4EB01372-6C32-4A3B-933A-F45D6CD08C44}" presName="bgRect" presStyleLbl="bgShp" presStyleIdx="2" presStyleCnt="8"/>
      <dgm:spPr/>
    </dgm:pt>
    <dgm:pt modelId="{62F916B3-1699-41EA-8214-74D521D92612}" type="pres">
      <dgm:prSet presAssocID="{4EB01372-6C32-4A3B-933A-F45D6CD08C44}"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E004DD7B-2649-4971-9CF0-F6700891910A}" type="pres">
      <dgm:prSet presAssocID="{4EB01372-6C32-4A3B-933A-F45D6CD08C44}" presName="spaceRect" presStyleCnt="0"/>
      <dgm:spPr/>
    </dgm:pt>
    <dgm:pt modelId="{B3B07D32-7331-4F1B-9F49-BBE431CA00D8}" type="pres">
      <dgm:prSet presAssocID="{4EB01372-6C32-4A3B-933A-F45D6CD08C44}" presName="parTx" presStyleLbl="revTx" presStyleIdx="2" presStyleCnt="8">
        <dgm:presLayoutVars>
          <dgm:chMax val="0"/>
          <dgm:chPref val="0"/>
        </dgm:presLayoutVars>
      </dgm:prSet>
      <dgm:spPr/>
    </dgm:pt>
    <dgm:pt modelId="{E5279B74-2013-4AC2-A1F4-D99B364A4D86}" type="pres">
      <dgm:prSet presAssocID="{1E907E99-32BC-4657-8E98-0D5830C98969}" presName="sibTrans" presStyleCnt="0"/>
      <dgm:spPr/>
    </dgm:pt>
    <dgm:pt modelId="{B129A013-C8BD-4BAA-84F6-6509B5FBA546}" type="pres">
      <dgm:prSet presAssocID="{50D7B9B8-D87D-4BB4-B0C1-504A17D1B98E}" presName="compNode" presStyleCnt="0"/>
      <dgm:spPr/>
    </dgm:pt>
    <dgm:pt modelId="{251ED8B8-FD2A-4F14-A25A-8FB24E3A3B0F}" type="pres">
      <dgm:prSet presAssocID="{50D7B9B8-D87D-4BB4-B0C1-504A17D1B98E}" presName="bgRect" presStyleLbl="bgShp" presStyleIdx="3" presStyleCnt="8"/>
      <dgm:spPr/>
    </dgm:pt>
    <dgm:pt modelId="{8416DADB-92DB-4C27-8DE5-A44337D93BD7}" type="pres">
      <dgm:prSet presAssocID="{50D7B9B8-D87D-4BB4-B0C1-504A17D1B98E}"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List"/>
        </a:ext>
      </dgm:extLst>
    </dgm:pt>
    <dgm:pt modelId="{C8B9C4FB-4F2D-4150-A9FA-308EF9C8ED41}" type="pres">
      <dgm:prSet presAssocID="{50D7B9B8-D87D-4BB4-B0C1-504A17D1B98E}" presName="spaceRect" presStyleCnt="0"/>
      <dgm:spPr/>
    </dgm:pt>
    <dgm:pt modelId="{B2F5723B-72F5-4ECD-B12A-4A2F6CCE3EF0}" type="pres">
      <dgm:prSet presAssocID="{50D7B9B8-D87D-4BB4-B0C1-504A17D1B98E}" presName="parTx" presStyleLbl="revTx" presStyleIdx="3" presStyleCnt="8">
        <dgm:presLayoutVars>
          <dgm:chMax val="0"/>
          <dgm:chPref val="0"/>
        </dgm:presLayoutVars>
      </dgm:prSet>
      <dgm:spPr/>
    </dgm:pt>
    <dgm:pt modelId="{0B7BD155-A7C9-47E9-9C79-F1393E97A24F}" type="pres">
      <dgm:prSet presAssocID="{135E3CCF-DA86-490C-928B-C0C2CF519689}" presName="sibTrans" presStyleCnt="0"/>
      <dgm:spPr/>
    </dgm:pt>
    <dgm:pt modelId="{93B697FA-7618-4F51-B566-B5B72173A879}" type="pres">
      <dgm:prSet presAssocID="{8668F566-67A0-4707-84EF-DB63568BC137}" presName="compNode" presStyleCnt="0"/>
      <dgm:spPr/>
    </dgm:pt>
    <dgm:pt modelId="{865EC17F-204C-473B-96E4-DDB4726DE5B7}" type="pres">
      <dgm:prSet presAssocID="{8668F566-67A0-4707-84EF-DB63568BC137}" presName="bgRect" presStyleLbl="bgShp" presStyleIdx="4" presStyleCnt="8"/>
      <dgm:spPr/>
    </dgm:pt>
    <dgm:pt modelId="{9BDA1FE8-3EBF-4CA5-B79E-923A6D37842E}" type="pres">
      <dgm:prSet presAssocID="{8668F566-67A0-4707-84EF-DB63568BC137}"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ick"/>
        </a:ext>
      </dgm:extLst>
    </dgm:pt>
    <dgm:pt modelId="{CEA109B7-8B19-4EBD-9BCC-8360DA8DB73E}" type="pres">
      <dgm:prSet presAssocID="{8668F566-67A0-4707-84EF-DB63568BC137}" presName="spaceRect" presStyleCnt="0"/>
      <dgm:spPr/>
    </dgm:pt>
    <dgm:pt modelId="{0EB0A72C-7B40-47C4-840A-270293CECCB2}" type="pres">
      <dgm:prSet presAssocID="{8668F566-67A0-4707-84EF-DB63568BC137}" presName="parTx" presStyleLbl="revTx" presStyleIdx="4" presStyleCnt="8">
        <dgm:presLayoutVars>
          <dgm:chMax val="0"/>
          <dgm:chPref val="0"/>
        </dgm:presLayoutVars>
      </dgm:prSet>
      <dgm:spPr/>
    </dgm:pt>
    <dgm:pt modelId="{935E90FA-BE8D-445A-B7B9-3C0396C7C193}" type="pres">
      <dgm:prSet presAssocID="{9AFF1DCE-49E3-4EAF-AF4B-480FD05619CD}" presName="sibTrans" presStyleCnt="0"/>
      <dgm:spPr/>
    </dgm:pt>
    <dgm:pt modelId="{CD319B99-77B8-406C-9E8C-AB672350D7A7}" type="pres">
      <dgm:prSet presAssocID="{9BE41F1D-12E0-4211-90EE-43A8A1075656}" presName="compNode" presStyleCnt="0"/>
      <dgm:spPr/>
    </dgm:pt>
    <dgm:pt modelId="{8CDF0650-F589-44EF-826E-A00E456C5DC7}" type="pres">
      <dgm:prSet presAssocID="{9BE41F1D-12E0-4211-90EE-43A8A1075656}" presName="bgRect" presStyleLbl="bgShp" presStyleIdx="5" presStyleCnt="8"/>
      <dgm:spPr/>
    </dgm:pt>
    <dgm:pt modelId="{5AB3B70C-B679-4830-9326-5CE3084F294D}" type="pres">
      <dgm:prSet presAssocID="{9BE41F1D-12E0-4211-90EE-43A8A1075656}"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Receiver"/>
        </a:ext>
      </dgm:extLst>
    </dgm:pt>
    <dgm:pt modelId="{43B232C2-2805-4199-85CF-CF39B27BC80F}" type="pres">
      <dgm:prSet presAssocID="{9BE41F1D-12E0-4211-90EE-43A8A1075656}" presName="spaceRect" presStyleCnt="0"/>
      <dgm:spPr/>
    </dgm:pt>
    <dgm:pt modelId="{3D535EAF-B00B-4DAA-88F5-F0E28B53F8B8}" type="pres">
      <dgm:prSet presAssocID="{9BE41F1D-12E0-4211-90EE-43A8A1075656}" presName="parTx" presStyleLbl="revTx" presStyleIdx="5" presStyleCnt="8">
        <dgm:presLayoutVars>
          <dgm:chMax val="0"/>
          <dgm:chPref val="0"/>
        </dgm:presLayoutVars>
      </dgm:prSet>
      <dgm:spPr/>
    </dgm:pt>
    <dgm:pt modelId="{3C9BBA3F-2715-41FB-A669-8F352E9E43AB}" type="pres">
      <dgm:prSet presAssocID="{97BCD8C3-2E41-43C2-A870-8C9B924218CC}" presName="sibTrans" presStyleCnt="0"/>
      <dgm:spPr/>
    </dgm:pt>
    <dgm:pt modelId="{7FDBE88F-A528-4D68-8A41-4908C50181A0}" type="pres">
      <dgm:prSet presAssocID="{CC452BE5-28F5-4C4E-B504-A41FB7916589}" presName="compNode" presStyleCnt="0"/>
      <dgm:spPr/>
    </dgm:pt>
    <dgm:pt modelId="{672FBE94-E17B-4296-A8AB-D811D64F6A38}" type="pres">
      <dgm:prSet presAssocID="{CC452BE5-28F5-4C4E-B504-A41FB7916589}" presName="bgRect" presStyleLbl="bgShp" presStyleIdx="6" presStyleCnt="8"/>
      <dgm:spPr/>
    </dgm:pt>
    <dgm:pt modelId="{F6E2BF24-96CB-4B53-B638-44264EF44859}" type="pres">
      <dgm:prSet presAssocID="{CC452BE5-28F5-4C4E-B504-A41FB7916589}"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Email"/>
        </a:ext>
      </dgm:extLst>
    </dgm:pt>
    <dgm:pt modelId="{A6395C02-FCDC-4D15-AA12-300A73FEE6B6}" type="pres">
      <dgm:prSet presAssocID="{CC452BE5-28F5-4C4E-B504-A41FB7916589}" presName="spaceRect" presStyleCnt="0"/>
      <dgm:spPr/>
    </dgm:pt>
    <dgm:pt modelId="{ABE9D4E6-6120-4674-898E-D19A7D934748}" type="pres">
      <dgm:prSet presAssocID="{CC452BE5-28F5-4C4E-B504-A41FB7916589}" presName="parTx" presStyleLbl="revTx" presStyleIdx="6" presStyleCnt="8">
        <dgm:presLayoutVars>
          <dgm:chMax val="0"/>
          <dgm:chPref val="0"/>
        </dgm:presLayoutVars>
      </dgm:prSet>
      <dgm:spPr/>
    </dgm:pt>
    <dgm:pt modelId="{0B68778D-367F-435C-B480-15F7F7CDDF99}" type="pres">
      <dgm:prSet presAssocID="{24EB73CB-E917-4C89-AA14-BC3EB6B304E2}" presName="sibTrans" presStyleCnt="0"/>
      <dgm:spPr/>
    </dgm:pt>
    <dgm:pt modelId="{BC37483B-4A35-4005-921B-4BD4B24FBA6B}" type="pres">
      <dgm:prSet presAssocID="{102D9485-FB7B-406C-A2D3-824FD9AF6BF7}" presName="compNode" presStyleCnt="0"/>
      <dgm:spPr/>
    </dgm:pt>
    <dgm:pt modelId="{BF3C1DF2-63EE-427A-92FA-91E109E00F02}" type="pres">
      <dgm:prSet presAssocID="{102D9485-FB7B-406C-A2D3-824FD9AF6BF7}" presName="bgRect" presStyleLbl="bgShp" presStyleIdx="7" presStyleCnt="8"/>
      <dgm:spPr/>
    </dgm:pt>
    <dgm:pt modelId="{043751D2-29C2-4AB5-A092-279C4FF84C19}" type="pres">
      <dgm:prSet presAssocID="{102D9485-FB7B-406C-A2D3-824FD9AF6BF7}"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Envelope"/>
        </a:ext>
      </dgm:extLst>
    </dgm:pt>
    <dgm:pt modelId="{022129AC-CAEC-473D-B3BF-8846BF8B2C99}" type="pres">
      <dgm:prSet presAssocID="{102D9485-FB7B-406C-A2D3-824FD9AF6BF7}" presName="spaceRect" presStyleCnt="0"/>
      <dgm:spPr/>
    </dgm:pt>
    <dgm:pt modelId="{B650374D-E4C0-4022-A1A3-FA1E7683AC2E}" type="pres">
      <dgm:prSet presAssocID="{102D9485-FB7B-406C-A2D3-824FD9AF6BF7}" presName="parTx" presStyleLbl="revTx" presStyleIdx="7" presStyleCnt="8">
        <dgm:presLayoutVars>
          <dgm:chMax val="0"/>
          <dgm:chPref val="0"/>
        </dgm:presLayoutVars>
      </dgm:prSet>
      <dgm:spPr/>
    </dgm:pt>
  </dgm:ptLst>
  <dgm:cxnLst>
    <dgm:cxn modelId="{FBE56812-C8E9-486E-A845-CFAE56A171F2}" type="presOf" srcId="{8668F566-67A0-4707-84EF-DB63568BC137}" destId="{0EB0A72C-7B40-47C4-840A-270293CECCB2}" srcOrd="0" destOrd="0" presId="urn:microsoft.com/office/officeart/2018/2/layout/IconVerticalSolidList"/>
    <dgm:cxn modelId="{0EA5AF1C-B85F-4E20-BD4D-E827DAC2A315}" srcId="{FBC22B65-F226-4442-AFCC-5D0AEFCB029E}" destId="{EF5F1EFB-5507-4406-8632-BC0E87EC7A90}" srcOrd="0" destOrd="0" parTransId="{58C8DE82-2FC9-4B8F-ADBE-FB9716611D49}" sibTransId="{98B20531-083A-4ED2-9568-F537AD9E13F9}"/>
    <dgm:cxn modelId="{CAD55F2A-C7AD-4294-8DC6-10B930A4E2DD}" type="presOf" srcId="{99596372-C76C-4464-BB77-C161C6E469E8}" destId="{579A7BCC-6D05-4E53-B4E0-FA5AFCD68C81}" srcOrd="0" destOrd="0" presId="urn:microsoft.com/office/officeart/2018/2/layout/IconVerticalSolidList"/>
    <dgm:cxn modelId="{705BE52A-9A17-4988-A6B2-37AEFBDE0A21}" type="presOf" srcId="{102D9485-FB7B-406C-A2D3-824FD9AF6BF7}" destId="{B650374D-E4C0-4022-A1A3-FA1E7683AC2E}" srcOrd="0" destOrd="0" presId="urn:microsoft.com/office/officeart/2018/2/layout/IconVerticalSolidList"/>
    <dgm:cxn modelId="{585C2E36-365A-4775-B4FB-6E4102478847}" type="presOf" srcId="{EF5F1EFB-5507-4406-8632-BC0E87EC7A90}" destId="{96D072BC-3BAF-4EE4-9F33-2902AAB1FEC0}" srcOrd="0" destOrd="0" presId="urn:microsoft.com/office/officeart/2018/2/layout/IconVerticalSolidList"/>
    <dgm:cxn modelId="{B4261140-5F07-4110-A262-8B556A08C4BA}" type="presOf" srcId="{9BE41F1D-12E0-4211-90EE-43A8A1075656}" destId="{3D535EAF-B00B-4DAA-88F5-F0E28B53F8B8}" srcOrd="0" destOrd="0" presId="urn:microsoft.com/office/officeart/2018/2/layout/IconVerticalSolidList"/>
    <dgm:cxn modelId="{968CD846-F727-4CC4-918E-9F991AF4D13D}" srcId="{FBC22B65-F226-4442-AFCC-5D0AEFCB029E}" destId="{99596372-C76C-4464-BB77-C161C6E469E8}" srcOrd="1" destOrd="0" parTransId="{518D8431-3E03-4AAF-AAA0-EB998C142E7A}" sibTransId="{43E556A8-74F3-4B66-9146-96C7AB4F158C}"/>
    <dgm:cxn modelId="{ED463D48-9685-4478-9C88-E409E84A589C}" srcId="{FBC22B65-F226-4442-AFCC-5D0AEFCB029E}" destId="{8668F566-67A0-4707-84EF-DB63568BC137}" srcOrd="4" destOrd="0" parTransId="{178A260E-FBB5-4FD9-B2D1-55A5A5CB9AC2}" sibTransId="{9AFF1DCE-49E3-4EAF-AF4B-480FD05619CD}"/>
    <dgm:cxn modelId="{6FFE684A-C3E4-433C-9C50-37E0EBD2F788}" srcId="{FBC22B65-F226-4442-AFCC-5D0AEFCB029E}" destId="{4EB01372-6C32-4A3B-933A-F45D6CD08C44}" srcOrd="2" destOrd="0" parTransId="{A012439A-3E27-42C2-90BF-5936C321C20E}" sibTransId="{1E907E99-32BC-4657-8E98-0D5830C98969}"/>
    <dgm:cxn modelId="{6B925F52-D9DF-4456-8F48-E2A66D621D67}" type="presOf" srcId="{4EB01372-6C32-4A3B-933A-F45D6CD08C44}" destId="{B3B07D32-7331-4F1B-9F49-BBE431CA00D8}" srcOrd="0" destOrd="0" presId="urn:microsoft.com/office/officeart/2018/2/layout/IconVerticalSolidList"/>
    <dgm:cxn modelId="{FDD01765-DAC7-4694-8C47-DF8413F6A851}" srcId="{FBC22B65-F226-4442-AFCC-5D0AEFCB029E}" destId="{102D9485-FB7B-406C-A2D3-824FD9AF6BF7}" srcOrd="7" destOrd="0" parTransId="{DFB84C7B-507D-4243-A138-CD9EE8F05168}" sibTransId="{3DC857CC-74BE-41E4-A68E-C6AF86E4CC30}"/>
    <dgm:cxn modelId="{D5F8B368-B979-42DF-A700-A6024838049B}" srcId="{FBC22B65-F226-4442-AFCC-5D0AEFCB029E}" destId="{9BE41F1D-12E0-4211-90EE-43A8A1075656}" srcOrd="5" destOrd="0" parTransId="{023BC5BD-C7E5-4D24-BB1A-446CD4C46DCA}" sibTransId="{97BCD8C3-2E41-43C2-A870-8C9B924218CC}"/>
    <dgm:cxn modelId="{41CC5F78-44E7-41D5-8165-8A11303F0064}" type="presOf" srcId="{50D7B9B8-D87D-4BB4-B0C1-504A17D1B98E}" destId="{B2F5723B-72F5-4ECD-B12A-4A2F6CCE3EF0}" srcOrd="0" destOrd="0" presId="urn:microsoft.com/office/officeart/2018/2/layout/IconVerticalSolidList"/>
    <dgm:cxn modelId="{267230B1-11D9-4452-8587-C3E0F290EBE5}" srcId="{FBC22B65-F226-4442-AFCC-5D0AEFCB029E}" destId="{CC452BE5-28F5-4C4E-B504-A41FB7916589}" srcOrd="6" destOrd="0" parTransId="{652B56FA-9A36-458C-8504-3537FC2711BC}" sibTransId="{24EB73CB-E917-4C89-AA14-BC3EB6B304E2}"/>
    <dgm:cxn modelId="{D24910BD-3CF8-4C0E-BD34-F2C0AADDAB22}" type="presOf" srcId="{CC452BE5-28F5-4C4E-B504-A41FB7916589}" destId="{ABE9D4E6-6120-4674-898E-D19A7D934748}" srcOrd="0" destOrd="0" presId="urn:microsoft.com/office/officeart/2018/2/layout/IconVerticalSolidList"/>
    <dgm:cxn modelId="{5F2962C0-C0F3-44F2-849C-84CE0E843869}" type="presOf" srcId="{FBC22B65-F226-4442-AFCC-5D0AEFCB029E}" destId="{0572C326-83C7-467A-99D3-C6DF6011A980}" srcOrd="0" destOrd="0" presId="urn:microsoft.com/office/officeart/2018/2/layout/IconVerticalSolidList"/>
    <dgm:cxn modelId="{0ACEF0EB-8CA8-4701-91CA-83CED40C9C90}" srcId="{FBC22B65-F226-4442-AFCC-5D0AEFCB029E}" destId="{50D7B9B8-D87D-4BB4-B0C1-504A17D1B98E}" srcOrd="3" destOrd="0" parTransId="{9580701D-D21F-4E5B-9F3F-DED5FEEAF1AF}" sibTransId="{135E3CCF-DA86-490C-928B-C0C2CF519689}"/>
    <dgm:cxn modelId="{6A641229-0CC0-4CC7-847B-0170F3883079}" type="presParOf" srcId="{0572C326-83C7-467A-99D3-C6DF6011A980}" destId="{044395AA-3B84-4799-BC25-5B160C3EABEA}" srcOrd="0" destOrd="0" presId="urn:microsoft.com/office/officeart/2018/2/layout/IconVerticalSolidList"/>
    <dgm:cxn modelId="{C6D611E7-11AD-4381-BE26-6255AD1CB085}" type="presParOf" srcId="{044395AA-3B84-4799-BC25-5B160C3EABEA}" destId="{F8F13698-B581-4885-9EAC-EE1CEB036073}" srcOrd="0" destOrd="0" presId="urn:microsoft.com/office/officeart/2018/2/layout/IconVerticalSolidList"/>
    <dgm:cxn modelId="{19B90154-3121-4155-89B3-7712E302C184}" type="presParOf" srcId="{044395AA-3B84-4799-BC25-5B160C3EABEA}" destId="{B2574AB1-F3D6-4E18-B23C-4F0C5C7AE43E}" srcOrd="1" destOrd="0" presId="urn:microsoft.com/office/officeart/2018/2/layout/IconVerticalSolidList"/>
    <dgm:cxn modelId="{698F07D8-6C30-4E01-9428-5C9AA3C4AD75}" type="presParOf" srcId="{044395AA-3B84-4799-BC25-5B160C3EABEA}" destId="{36737BAC-76D7-49B5-8C40-2371AF5766AF}" srcOrd="2" destOrd="0" presId="urn:microsoft.com/office/officeart/2018/2/layout/IconVerticalSolidList"/>
    <dgm:cxn modelId="{8FF24DE1-AFE2-4586-9B10-84243458F454}" type="presParOf" srcId="{044395AA-3B84-4799-BC25-5B160C3EABEA}" destId="{96D072BC-3BAF-4EE4-9F33-2902AAB1FEC0}" srcOrd="3" destOrd="0" presId="urn:microsoft.com/office/officeart/2018/2/layout/IconVerticalSolidList"/>
    <dgm:cxn modelId="{C3DBF62F-379E-4654-B330-4CB65EC6251E}" type="presParOf" srcId="{0572C326-83C7-467A-99D3-C6DF6011A980}" destId="{A3F96E64-D3FF-4B02-A1AE-8FB6215347EE}" srcOrd="1" destOrd="0" presId="urn:microsoft.com/office/officeart/2018/2/layout/IconVerticalSolidList"/>
    <dgm:cxn modelId="{187C8221-4A58-4EF0-96DB-41EB5EFD4742}" type="presParOf" srcId="{0572C326-83C7-467A-99D3-C6DF6011A980}" destId="{8A5B0496-796F-4BDA-B0C0-A7D3D36582A0}" srcOrd="2" destOrd="0" presId="urn:microsoft.com/office/officeart/2018/2/layout/IconVerticalSolidList"/>
    <dgm:cxn modelId="{FCAC7008-7CBF-4B36-A053-9E97BAD28437}" type="presParOf" srcId="{8A5B0496-796F-4BDA-B0C0-A7D3D36582A0}" destId="{AF0638E2-538C-4CE7-A265-E31F531FC8CE}" srcOrd="0" destOrd="0" presId="urn:microsoft.com/office/officeart/2018/2/layout/IconVerticalSolidList"/>
    <dgm:cxn modelId="{B6553D2A-26C3-4387-ABCF-60EF25EDF89D}" type="presParOf" srcId="{8A5B0496-796F-4BDA-B0C0-A7D3D36582A0}" destId="{176892C8-AB2D-4FEC-9429-C8F9D50E6282}" srcOrd="1" destOrd="0" presId="urn:microsoft.com/office/officeart/2018/2/layout/IconVerticalSolidList"/>
    <dgm:cxn modelId="{AD344150-79A7-41CB-880D-E14354072233}" type="presParOf" srcId="{8A5B0496-796F-4BDA-B0C0-A7D3D36582A0}" destId="{BBC83923-D82C-4C69-815E-37F48151E0E8}" srcOrd="2" destOrd="0" presId="urn:microsoft.com/office/officeart/2018/2/layout/IconVerticalSolidList"/>
    <dgm:cxn modelId="{37C86231-2414-4757-9A0F-061DC27ABB4B}" type="presParOf" srcId="{8A5B0496-796F-4BDA-B0C0-A7D3D36582A0}" destId="{579A7BCC-6D05-4E53-B4E0-FA5AFCD68C81}" srcOrd="3" destOrd="0" presId="urn:microsoft.com/office/officeart/2018/2/layout/IconVerticalSolidList"/>
    <dgm:cxn modelId="{A9AF9F1C-3237-4564-93FC-CA5591B368F4}" type="presParOf" srcId="{0572C326-83C7-467A-99D3-C6DF6011A980}" destId="{399E8105-FE64-49DA-9026-B4DAA66C1E3C}" srcOrd="3" destOrd="0" presId="urn:microsoft.com/office/officeart/2018/2/layout/IconVerticalSolidList"/>
    <dgm:cxn modelId="{2EBFB1F5-1808-4CF8-881C-1610DC9C407C}" type="presParOf" srcId="{0572C326-83C7-467A-99D3-C6DF6011A980}" destId="{56056E90-461F-45C9-A1EC-F87379C5D5AE}" srcOrd="4" destOrd="0" presId="urn:microsoft.com/office/officeart/2018/2/layout/IconVerticalSolidList"/>
    <dgm:cxn modelId="{8E5AF144-93AF-416B-A3D9-347B01A990B6}" type="presParOf" srcId="{56056E90-461F-45C9-A1EC-F87379C5D5AE}" destId="{373A8091-525C-4324-AA28-DDC1424E1DC6}" srcOrd="0" destOrd="0" presId="urn:microsoft.com/office/officeart/2018/2/layout/IconVerticalSolidList"/>
    <dgm:cxn modelId="{DB0FED22-754B-457D-A768-1D949551B94A}" type="presParOf" srcId="{56056E90-461F-45C9-A1EC-F87379C5D5AE}" destId="{62F916B3-1699-41EA-8214-74D521D92612}" srcOrd="1" destOrd="0" presId="urn:microsoft.com/office/officeart/2018/2/layout/IconVerticalSolidList"/>
    <dgm:cxn modelId="{0EF64C48-92C5-4A6C-85A0-330D97179275}" type="presParOf" srcId="{56056E90-461F-45C9-A1EC-F87379C5D5AE}" destId="{E004DD7B-2649-4971-9CF0-F6700891910A}" srcOrd="2" destOrd="0" presId="urn:microsoft.com/office/officeart/2018/2/layout/IconVerticalSolidList"/>
    <dgm:cxn modelId="{531C2E1A-3650-48E3-A9FE-1EE99FC8D76D}" type="presParOf" srcId="{56056E90-461F-45C9-A1EC-F87379C5D5AE}" destId="{B3B07D32-7331-4F1B-9F49-BBE431CA00D8}" srcOrd="3" destOrd="0" presId="urn:microsoft.com/office/officeart/2018/2/layout/IconVerticalSolidList"/>
    <dgm:cxn modelId="{B29DE7D8-867E-43AB-92EA-CB1EA5A1B50F}" type="presParOf" srcId="{0572C326-83C7-467A-99D3-C6DF6011A980}" destId="{E5279B74-2013-4AC2-A1F4-D99B364A4D86}" srcOrd="5" destOrd="0" presId="urn:microsoft.com/office/officeart/2018/2/layout/IconVerticalSolidList"/>
    <dgm:cxn modelId="{6B2B1727-D697-4B84-B317-65F411FE8493}" type="presParOf" srcId="{0572C326-83C7-467A-99D3-C6DF6011A980}" destId="{B129A013-C8BD-4BAA-84F6-6509B5FBA546}" srcOrd="6" destOrd="0" presId="urn:microsoft.com/office/officeart/2018/2/layout/IconVerticalSolidList"/>
    <dgm:cxn modelId="{7A2450F1-FD56-412B-9108-7E981662622F}" type="presParOf" srcId="{B129A013-C8BD-4BAA-84F6-6509B5FBA546}" destId="{251ED8B8-FD2A-4F14-A25A-8FB24E3A3B0F}" srcOrd="0" destOrd="0" presId="urn:microsoft.com/office/officeart/2018/2/layout/IconVerticalSolidList"/>
    <dgm:cxn modelId="{92E6C5E7-3668-4FA9-BF3E-895B9F83900F}" type="presParOf" srcId="{B129A013-C8BD-4BAA-84F6-6509B5FBA546}" destId="{8416DADB-92DB-4C27-8DE5-A44337D93BD7}" srcOrd="1" destOrd="0" presId="urn:microsoft.com/office/officeart/2018/2/layout/IconVerticalSolidList"/>
    <dgm:cxn modelId="{F49417CE-CDFC-494E-935F-D5D2663FEA1F}" type="presParOf" srcId="{B129A013-C8BD-4BAA-84F6-6509B5FBA546}" destId="{C8B9C4FB-4F2D-4150-A9FA-308EF9C8ED41}" srcOrd="2" destOrd="0" presId="urn:microsoft.com/office/officeart/2018/2/layout/IconVerticalSolidList"/>
    <dgm:cxn modelId="{E564EFA5-7A81-4EC2-90FB-40AFED95526D}" type="presParOf" srcId="{B129A013-C8BD-4BAA-84F6-6509B5FBA546}" destId="{B2F5723B-72F5-4ECD-B12A-4A2F6CCE3EF0}" srcOrd="3" destOrd="0" presId="urn:microsoft.com/office/officeart/2018/2/layout/IconVerticalSolidList"/>
    <dgm:cxn modelId="{AAB16E1F-893C-41CC-A492-1C186F29F82B}" type="presParOf" srcId="{0572C326-83C7-467A-99D3-C6DF6011A980}" destId="{0B7BD155-A7C9-47E9-9C79-F1393E97A24F}" srcOrd="7" destOrd="0" presId="urn:microsoft.com/office/officeart/2018/2/layout/IconVerticalSolidList"/>
    <dgm:cxn modelId="{2DC5A634-F9B4-44B7-A7CB-1FCCBFC5EADD}" type="presParOf" srcId="{0572C326-83C7-467A-99D3-C6DF6011A980}" destId="{93B697FA-7618-4F51-B566-B5B72173A879}" srcOrd="8" destOrd="0" presId="urn:microsoft.com/office/officeart/2018/2/layout/IconVerticalSolidList"/>
    <dgm:cxn modelId="{C9B171D6-0606-4093-940C-DCAF107444F4}" type="presParOf" srcId="{93B697FA-7618-4F51-B566-B5B72173A879}" destId="{865EC17F-204C-473B-96E4-DDB4726DE5B7}" srcOrd="0" destOrd="0" presId="urn:microsoft.com/office/officeart/2018/2/layout/IconVerticalSolidList"/>
    <dgm:cxn modelId="{48ED15CF-85A3-44EB-A301-A3220480B055}" type="presParOf" srcId="{93B697FA-7618-4F51-B566-B5B72173A879}" destId="{9BDA1FE8-3EBF-4CA5-B79E-923A6D37842E}" srcOrd="1" destOrd="0" presId="urn:microsoft.com/office/officeart/2018/2/layout/IconVerticalSolidList"/>
    <dgm:cxn modelId="{A69BB1BE-89C2-44C6-A2C0-9F769E9002A7}" type="presParOf" srcId="{93B697FA-7618-4F51-B566-B5B72173A879}" destId="{CEA109B7-8B19-4EBD-9BCC-8360DA8DB73E}" srcOrd="2" destOrd="0" presId="urn:microsoft.com/office/officeart/2018/2/layout/IconVerticalSolidList"/>
    <dgm:cxn modelId="{8C1AB297-5965-4584-A7FE-29DFEE62A14B}" type="presParOf" srcId="{93B697FA-7618-4F51-B566-B5B72173A879}" destId="{0EB0A72C-7B40-47C4-840A-270293CECCB2}" srcOrd="3" destOrd="0" presId="urn:microsoft.com/office/officeart/2018/2/layout/IconVerticalSolidList"/>
    <dgm:cxn modelId="{15019240-C94C-4C48-9157-2A32AC2B23F5}" type="presParOf" srcId="{0572C326-83C7-467A-99D3-C6DF6011A980}" destId="{935E90FA-BE8D-445A-B7B9-3C0396C7C193}" srcOrd="9" destOrd="0" presId="urn:microsoft.com/office/officeart/2018/2/layout/IconVerticalSolidList"/>
    <dgm:cxn modelId="{EA98B583-D99C-432C-9CF3-3FCB4630863A}" type="presParOf" srcId="{0572C326-83C7-467A-99D3-C6DF6011A980}" destId="{CD319B99-77B8-406C-9E8C-AB672350D7A7}" srcOrd="10" destOrd="0" presId="urn:microsoft.com/office/officeart/2018/2/layout/IconVerticalSolidList"/>
    <dgm:cxn modelId="{0ACD0A64-804D-40FE-B45D-D9521DD9FCCF}" type="presParOf" srcId="{CD319B99-77B8-406C-9E8C-AB672350D7A7}" destId="{8CDF0650-F589-44EF-826E-A00E456C5DC7}" srcOrd="0" destOrd="0" presId="urn:microsoft.com/office/officeart/2018/2/layout/IconVerticalSolidList"/>
    <dgm:cxn modelId="{5C95BA11-C314-407A-9A13-4B78996DF9CE}" type="presParOf" srcId="{CD319B99-77B8-406C-9E8C-AB672350D7A7}" destId="{5AB3B70C-B679-4830-9326-5CE3084F294D}" srcOrd="1" destOrd="0" presId="urn:microsoft.com/office/officeart/2018/2/layout/IconVerticalSolidList"/>
    <dgm:cxn modelId="{B7A8EB1F-6C77-4049-8AF7-D4017B7AF944}" type="presParOf" srcId="{CD319B99-77B8-406C-9E8C-AB672350D7A7}" destId="{43B232C2-2805-4199-85CF-CF39B27BC80F}" srcOrd="2" destOrd="0" presId="urn:microsoft.com/office/officeart/2018/2/layout/IconVerticalSolidList"/>
    <dgm:cxn modelId="{808750A9-68FA-4015-8702-AA3289044E1B}" type="presParOf" srcId="{CD319B99-77B8-406C-9E8C-AB672350D7A7}" destId="{3D535EAF-B00B-4DAA-88F5-F0E28B53F8B8}" srcOrd="3" destOrd="0" presId="urn:microsoft.com/office/officeart/2018/2/layout/IconVerticalSolidList"/>
    <dgm:cxn modelId="{67AD8DBE-F531-4B77-8A97-F0F6DD9D90A8}" type="presParOf" srcId="{0572C326-83C7-467A-99D3-C6DF6011A980}" destId="{3C9BBA3F-2715-41FB-A669-8F352E9E43AB}" srcOrd="11" destOrd="0" presId="urn:microsoft.com/office/officeart/2018/2/layout/IconVerticalSolidList"/>
    <dgm:cxn modelId="{CD7CECCA-AAE5-458B-B197-801F31796C21}" type="presParOf" srcId="{0572C326-83C7-467A-99D3-C6DF6011A980}" destId="{7FDBE88F-A528-4D68-8A41-4908C50181A0}" srcOrd="12" destOrd="0" presId="urn:microsoft.com/office/officeart/2018/2/layout/IconVerticalSolidList"/>
    <dgm:cxn modelId="{B8C609E3-7B9A-4171-A0C0-F546B3F8AC98}" type="presParOf" srcId="{7FDBE88F-A528-4D68-8A41-4908C50181A0}" destId="{672FBE94-E17B-4296-A8AB-D811D64F6A38}" srcOrd="0" destOrd="0" presId="urn:microsoft.com/office/officeart/2018/2/layout/IconVerticalSolidList"/>
    <dgm:cxn modelId="{1903BD53-A946-422C-9832-8EC5D8FDA701}" type="presParOf" srcId="{7FDBE88F-A528-4D68-8A41-4908C50181A0}" destId="{F6E2BF24-96CB-4B53-B638-44264EF44859}" srcOrd="1" destOrd="0" presId="urn:microsoft.com/office/officeart/2018/2/layout/IconVerticalSolidList"/>
    <dgm:cxn modelId="{A8B3CF2B-C9E0-45DD-A32B-A6189D29C7F7}" type="presParOf" srcId="{7FDBE88F-A528-4D68-8A41-4908C50181A0}" destId="{A6395C02-FCDC-4D15-AA12-300A73FEE6B6}" srcOrd="2" destOrd="0" presId="urn:microsoft.com/office/officeart/2018/2/layout/IconVerticalSolidList"/>
    <dgm:cxn modelId="{BC8985F6-6531-43D5-B295-FC94BAE89013}" type="presParOf" srcId="{7FDBE88F-A528-4D68-8A41-4908C50181A0}" destId="{ABE9D4E6-6120-4674-898E-D19A7D934748}" srcOrd="3" destOrd="0" presId="urn:microsoft.com/office/officeart/2018/2/layout/IconVerticalSolidList"/>
    <dgm:cxn modelId="{1A2A3248-66DE-4330-9532-3FC6A889E48F}" type="presParOf" srcId="{0572C326-83C7-467A-99D3-C6DF6011A980}" destId="{0B68778D-367F-435C-B480-15F7F7CDDF99}" srcOrd="13" destOrd="0" presId="urn:microsoft.com/office/officeart/2018/2/layout/IconVerticalSolidList"/>
    <dgm:cxn modelId="{DF1609B5-9743-4078-8667-9C302A01D456}" type="presParOf" srcId="{0572C326-83C7-467A-99D3-C6DF6011A980}" destId="{BC37483B-4A35-4005-921B-4BD4B24FBA6B}" srcOrd="14" destOrd="0" presId="urn:microsoft.com/office/officeart/2018/2/layout/IconVerticalSolidList"/>
    <dgm:cxn modelId="{0FD9B457-4933-4621-B3FB-21E1DDF60E82}" type="presParOf" srcId="{BC37483B-4A35-4005-921B-4BD4B24FBA6B}" destId="{BF3C1DF2-63EE-427A-92FA-91E109E00F02}" srcOrd="0" destOrd="0" presId="urn:microsoft.com/office/officeart/2018/2/layout/IconVerticalSolidList"/>
    <dgm:cxn modelId="{9F236F53-50CF-41B4-941F-E84197C3DB54}" type="presParOf" srcId="{BC37483B-4A35-4005-921B-4BD4B24FBA6B}" destId="{043751D2-29C2-4AB5-A092-279C4FF84C19}" srcOrd="1" destOrd="0" presId="urn:microsoft.com/office/officeart/2018/2/layout/IconVerticalSolidList"/>
    <dgm:cxn modelId="{AF7B17E9-4A35-4B13-B2B2-E4D1624FEE9E}" type="presParOf" srcId="{BC37483B-4A35-4005-921B-4BD4B24FBA6B}" destId="{022129AC-CAEC-473D-B3BF-8846BF8B2C99}" srcOrd="2" destOrd="0" presId="urn:microsoft.com/office/officeart/2018/2/layout/IconVerticalSolidList"/>
    <dgm:cxn modelId="{7D7ADFBF-A365-4E40-96D2-E0EABA1020C7}" type="presParOf" srcId="{BC37483B-4A35-4005-921B-4BD4B24FBA6B}" destId="{B650374D-E4C0-4022-A1A3-FA1E7683AC2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21DA9E-1662-4E43-A2CE-95A23CAA25C2}"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8ED1C083-1CFE-4241-AE8B-B5D8591D5270}">
      <dgm:prSet/>
      <dgm:spPr/>
      <dgm:t>
        <a:bodyPr/>
        <a:lstStyle/>
        <a:p>
          <a:r>
            <a:rPr lang="en-US" b="0" i="0" dirty="0"/>
            <a:t>Develop existing skills</a:t>
          </a:r>
          <a:endParaRPr lang="en-US" dirty="0"/>
        </a:p>
      </dgm:t>
    </dgm:pt>
    <dgm:pt modelId="{1A81907A-CA8F-4631-B7AF-D2F72CBB5445}" type="parTrans" cxnId="{CB39C5D2-1F1C-46FE-8D08-29E76ADCEE3D}">
      <dgm:prSet/>
      <dgm:spPr/>
      <dgm:t>
        <a:bodyPr/>
        <a:lstStyle/>
        <a:p>
          <a:endParaRPr lang="en-US"/>
        </a:p>
      </dgm:t>
    </dgm:pt>
    <dgm:pt modelId="{9B7CBD36-5217-4767-8773-BF60759A13D5}" type="sibTrans" cxnId="{CB39C5D2-1F1C-46FE-8D08-29E76ADCEE3D}">
      <dgm:prSet/>
      <dgm:spPr/>
      <dgm:t>
        <a:bodyPr/>
        <a:lstStyle/>
        <a:p>
          <a:endParaRPr lang="en-US"/>
        </a:p>
      </dgm:t>
    </dgm:pt>
    <dgm:pt modelId="{40FA529A-52EF-419A-A754-54B2719DD2D6}">
      <dgm:prSet/>
      <dgm:spPr/>
      <dgm:t>
        <a:bodyPr/>
        <a:lstStyle/>
        <a:p>
          <a:r>
            <a:rPr lang="en-US" b="0" i="0" dirty="0"/>
            <a:t>Build confidence</a:t>
          </a:r>
          <a:endParaRPr lang="en-US" dirty="0"/>
        </a:p>
      </dgm:t>
    </dgm:pt>
    <dgm:pt modelId="{B6132D02-1528-4B5A-9B98-E749D69D89B2}" type="parTrans" cxnId="{964987C8-A52B-4BC8-B838-E4822466E4D7}">
      <dgm:prSet/>
      <dgm:spPr/>
      <dgm:t>
        <a:bodyPr/>
        <a:lstStyle/>
        <a:p>
          <a:endParaRPr lang="en-US"/>
        </a:p>
      </dgm:t>
    </dgm:pt>
    <dgm:pt modelId="{661BCE47-0A82-46C3-98E1-2A0411809D41}" type="sibTrans" cxnId="{964987C8-A52B-4BC8-B838-E4822466E4D7}">
      <dgm:prSet/>
      <dgm:spPr/>
      <dgm:t>
        <a:bodyPr/>
        <a:lstStyle/>
        <a:p>
          <a:endParaRPr lang="en-US"/>
        </a:p>
      </dgm:t>
    </dgm:pt>
    <dgm:pt modelId="{53E20D03-D363-4087-838B-028C40A78957}">
      <dgm:prSet/>
      <dgm:spPr/>
      <dgm:t>
        <a:bodyPr/>
        <a:lstStyle/>
        <a:p>
          <a:r>
            <a:rPr lang="en-US" b="0" i="0" dirty="0"/>
            <a:t>Interest in the process of victim recovery</a:t>
          </a:r>
          <a:endParaRPr lang="en-US" dirty="0"/>
        </a:p>
      </dgm:t>
    </dgm:pt>
    <dgm:pt modelId="{FC01B927-559F-4FF2-9558-9E4EBE1DB208}" type="parTrans" cxnId="{F689E970-35D5-490E-BD38-BC606AD393F3}">
      <dgm:prSet/>
      <dgm:spPr/>
      <dgm:t>
        <a:bodyPr/>
        <a:lstStyle/>
        <a:p>
          <a:endParaRPr lang="en-US"/>
        </a:p>
      </dgm:t>
    </dgm:pt>
    <dgm:pt modelId="{7AE78B0B-8586-43CF-9CB3-D2270776914F}" type="sibTrans" cxnId="{F689E970-35D5-490E-BD38-BC606AD393F3}">
      <dgm:prSet/>
      <dgm:spPr/>
      <dgm:t>
        <a:bodyPr/>
        <a:lstStyle/>
        <a:p>
          <a:endParaRPr lang="en-US"/>
        </a:p>
      </dgm:t>
    </dgm:pt>
    <dgm:pt modelId="{9990D1E0-832E-4EB5-8369-42C5BFF1F15A}">
      <dgm:prSet/>
      <dgm:spPr/>
      <dgm:t>
        <a:bodyPr/>
        <a:lstStyle/>
        <a:p>
          <a:r>
            <a:rPr lang="en-US" b="0" i="0" dirty="0"/>
            <a:t>Opportunity to build connections</a:t>
          </a:r>
          <a:endParaRPr lang="en-US" dirty="0"/>
        </a:p>
      </dgm:t>
    </dgm:pt>
    <dgm:pt modelId="{5B6AE265-465C-45EF-BE9F-2CA5DE6726CC}" type="parTrans" cxnId="{74413665-FE57-47AD-8689-B9BDE71B7E87}">
      <dgm:prSet/>
      <dgm:spPr/>
      <dgm:t>
        <a:bodyPr/>
        <a:lstStyle/>
        <a:p>
          <a:endParaRPr lang="en-US"/>
        </a:p>
      </dgm:t>
    </dgm:pt>
    <dgm:pt modelId="{CACE6DBD-56BC-45EB-BE8D-0D05E46A2710}" type="sibTrans" cxnId="{74413665-FE57-47AD-8689-B9BDE71B7E87}">
      <dgm:prSet/>
      <dgm:spPr/>
      <dgm:t>
        <a:bodyPr/>
        <a:lstStyle/>
        <a:p>
          <a:endParaRPr lang="en-US"/>
        </a:p>
      </dgm:t>
    </dgm:pt>
    <dgm:pt modelId="{A255AF2A-215B-40AF-971A-5231A25FDBE2}">
      <dgm:prSet/>
      <dgm:spPr/>
      <dgm:t>
        <a:bodyPr/>
        <a:lstStyle/>
        <a:p>
          <a:r>
            <a:rPr lang="en-US" b="0" i="0" dirty="0"/>
            <a:t>Gain experience in working with victims</a:t>
          </a:r>
          <a:endParaRPr lang="en-US" dirty="0"/>
        </a:p>
      </dgm:t>
    </dgm:pt>
    <dgm:pt modelId="{2FCA6FC6-1A2E-4B98-A13C-746FA68310E6}" type="parTrans" cxnId="{9F21FA65-4D8E-4706-BF32-931794F62F57}">
      <dgm:prSet/>
      <dgm:spPr/>
      <dgm:t>
        <a:bodyPr/>
        <a:lstStyle/>
        <a:p>
          <a:endParaRPr lang="en-US"/>
        </a:p>
      </dgm:t>
    </dgm:pt>
    <dgm:pt modelId="{ECF3A80E-2768-42C7-8928-A970735C7D65}" type="sibTrans" cxnId="{9F21FA65-4D8E-4706-BF32-931794F62F57}">
      <dgm:prSet/>
      <dgm:spPr/>
      <dgm:t>
        <a:bodyPr/>
        <a:lstStyle/>
        <a:p>
          <a:endParaRPr lang="en-US"/>
        </a:p>
      </dgm:t>
    </dgm:pt>
    <dgm:pt modelId="{D481105D-465B-6642-B218-9E418448A803}" type="pres">
      <dgm:prSet presAssocID="{7821DA9E-1662-4E43-A2CE-95A23CAA25C2}" presName="vert0" presStyleCnt="0">
        <dgm:presLayoutVars>
          <dgm:dir/>
          <dgm:animOne val="branch"/>
          <dgm:animLvl val="lvl"/>
        </dgm:presLayoutVars>
      </dgm:prSet>
      <dgm:spPr/>
    </dgm:pt>
    <dgm:pt modelId="{77979279-2C67-8142-997A-AE546EB91A13}" type="pres">
      <dgm:prSet presAssocID="{8ED1C083-1CFE-4241-AE8B-B5D8591D5270}" presName="thickLine" presStyleLbl="alignNode1" presStyleIdx="0" presStyleCnt="5"/>
      <dgm:spPr/>
    </dgm:pt>
    <dgm:pt modelId="{2ED28CB2-844D-A342-8217-BED25F86C25A}" type="pres">
      <dgm:prSet presAssocID="{8ED1C083-1CFE-4241-AE8B-B5D8591D5270}" presName="horz1" presStyleCnt="0"/>
      <dgm:spPr/>
    </dgm:pt>
    <dgm:pt modelId="{4FFAF9D3-EFA5-B54F-811F-2BB2B3EF7D48}" type="pres">
      <dgm:prSet presAssocID="{8ED1C083-1CFE-4241-AE8B-B5D8591D5270}" presName="tx1" presStyleLbl="revTx" presStyleIdx="0" presStyleCnt="5"/>
      <dgm:spPr/>
    </dgm:pt>
    <dgm:pt modelId="{927D26F2-9791-B64E-9FE7-005AE8990077}" type="pres">
      <dgm:prSet presAssocID="{8ED1C083-1CFE-4241-AE8B-B5D8591D5270}" presName="vert1" presStyleCnt="0"/>
      <dgm:spPr/>
    </dgm:pt>
    <dgm:pt modelId="{F5075927-2F41-8141-9FE5-98814563C827}" type="pres">
      <dgm:prSet presAssocID="{40FA529A-52EF-419A-A754-54B2719DD2D6}" presName="thickLine" presStyleLbl="alignNode1" presStyleIdx="1" presStyleCnt="5"/>
      <dgm:spPr/>
    </dgm:pt>
    <dgm:pt modelId="{F4CF358D-D265-7440-B332-870719C7B2A4}" type="pres">
      <dgm:prSet presAssocID="{40FA529A-52EF-419A-A754-54B2719DD2D6}" presName="horz1" presStyleCnt="0"/>
      <dgm:spPr/>
    </dgm:pt>
    <dgm:pt modelId="{50A8E23A-731C-474F-9813-9BB38DB9B31F}" type="pres">
      <dgm:prSet presAssocID="{40FA529A-52EF-419A-A754-54B2719DD2D6}" presName="tx1" presStyleLbl="revTx" presStyleIdx="1" presStyleCnt="5"/>
      <dgm:spPr/>
    </dgm:pt>
    <dgm:pt modelId="{5B7DF9C9-8EFE-8144-823D-729F2B58A998}" type="pres">
      <dgm:prSet presAssocID="{40FA529A-52EF-419A-A754-54B2719DD2D6}" presName="vert1" presStyleCnt="0"/>
      <dgm:spPr/>
    </dgm:pt>
    <dgm:pt modelId="{77EEC07C-031D-8C42-8D48-D7B16308E507}" type="pres">
      <dgm:prSet presAssocID="{53E20D03-D363-4087-838B-028C40A78957}" presName="thickLine" presStyleLbl="alignNode1" presStyleIdx="2" presStyleCnt="5"/>
      <dgm:spPr/>
    </dgm:pt>
    <dgm:pt modelId="{4661B4FD-D36D-A244-99E6-8DD61E29E571}" type="pres">
      <dgm:prSet presAssocID="{53E20D03-D363-4087-838B-028C40A78957}" presName="horz1" presStyleCnt="0"/>
      <dgm:spPr/>
    </dgm:pt>
    <dgm:pt modelId="{08E04BB7-8929-9347-A19D-5D6B91D224E2}" type="pres">
      <dgm:prSet presAssocID="{53E20D03-D363-4087-838B-028C40A78957}" presName="tx1" presStyleLbl="revTx" presStyleIdx="2" presStyleCnt="5"/>
      <dgm:spPr/>
    </dgm:pt>
    <dgm:pt modelId="{F3ADFD14-71D9-014E-8C7D-8CF69F7AFBC3}" type="pres">
      <dgm:prSet presAssocID="{53E20D03-D363-4087-838B-028C40A78957}" presName="vert1" presStyleCnt="0"/>
      <dgm:spPr/>
    </dgm:pt>
    <dgm:pt modelId="{54233A03-B6E7-1A49-95E4-239A6DD03B20}" type="pres">
      <dgm:prSet presAssocID="{9990D1E0-832E-4EB5-8369-42C5BFF1F15A}" presName="thickLine" presStyleLbl="alignNode1" presStyleIdx="3" presStyleCnt="5"/>
      <dgm:spPr/>
    </dgm:pt>
    <dgm:pt modelId="{F052DB56-4E02-484A-BD17-EB1A81523237}" type="pres">
      <dgm:prSet presAssocID="{9990D1E0-832E-4EB5-8369-42C5BFF1F15A}" presName="horz1" presStyleCnt="0"/>
      <dgm:spPr/>
    </dgm:pt>
    <dgm:pt modelId="{95922B2E-48F8-F74F-B2BC-30829952BB84}" type="pres">
      <dgm:prSet presAssocID="{9990D1E0-832E-4EB5-8369-42C5BFF1F15A}" presName="tx1" presStyleLbl="revTx" presStyleIdx="3" presStyleCnt="5"/>
      <dgm:spPr/>
    </dgm:pt>
    <dgm:pt modelId="{934C4485-8CFC-154F-82F5-0BC850DAAD5F}" type="pres">
      <dgm:prSet presAssocID="{9990D1E0-832E-4EB5-8369-42C5BFF1F15A}" presName="vert1" presStyleCnt="0"/>
      <dgm:spPr/>
    </dgm:pt>
    <dgm:pt modelId="{02FC7641-5E8C-724D-9CD1-AB35FB7B83C5}" type="pres">
      <dgm:prSet presAssocID="{A255AF2A-215B-40AF-971A-5231A25FDBE2}" presName="thickLine" presStyleLbl="alignNode1" presStyleIdx="4" presStyleCnt="5"/>
      <dgm:spPr/>
    </dgm:pt>
    <dgm:pt modelId="{D25B4E87-2771-D647-AEE3-CE00D0B071CE}" type="pres">
      <dgm:prSet presAssocID="{A255AF2A-215B-40AF-971A-5231A25FDBE2}" presName="horz1" presStyleCnt="0"/>
      <dgm:spPr/>
    </dgm:pt>
    <dgm:pt modelId="{6D8BF154-F63B-7344-AB9C-EE33182EB164}" type="pres">
      <dgm:prSet presAssocID="{A255AF2A-215B-40AF-971A-5231A25FDBE2}" presName="tx1" presStyleLbl="revTx" presStyleIdx="4" presStyleCnt="5"/>
      <dgm:spPr/>
    </dgm:pt>
    <dgm:pt modelId="{D8224CBF-F040-E845-A0BC-6BB8EAEBB3C2}" type="pres">
      <dgm:prSet presAssocID="{A255AF2A-215B-40AF-971A-5231A25FDBE2}" presName="vert1" presStyleCnt="0"/>
      <dgm:spPr/>
    </dgm:pt>
  </dgm:ptLst>
  <dgm:cxnLst>
    <dgm:cxn modelId="{1439332A-9EEF-8748-8E9C-62230BF6E45A}" type="presOf" srcId="{9990D1E0-832E-4EB5-8369-42C5BFF1F15A}" destId="{95922B2E-48F8-F74F-B2BC-30829952BB84}" srcOrd="0" destOrd="0" presId="urn:microsoft.com/office/officeart/2008/layout/LinedList"/>
    <dgm:cxn modelId="{7B385A4A-BAFC-DD4A-A20A-E96CE9105BF7}" type="presOf" srcId="{7821DA9E-1662-4E43-A2CE-95A23CAA25C2}" destId="{D481105D-465B-6642-B218-9E418448A803}" srcOrd="0" destOrd="0" presId="urn:microsoft.com/office/officeart/2008/layout/LinedList"/>
    <dgm:cxn modelId="{74413665-FE57-47AD-8689-B9BDE71B7E87}" srcId="{7821DA9E-1662-4E43-A2CE-95A23CAA25C2}" destId="{9990D1E0-832E-4EB5-8369-42C5BFF1F15A}" srcOrd="3" destOrd="0" parTransId="{5B6AE265-465C-45EF-BE9F-2CA5DE6726CC}" sibTransId="{CACE6DBD-56BC-45EB-BE8D-0D05E46A2710}"/>
    <dgm:cxn modelId="{9F21FA65-4D8E-4706-BF32-931794F62F57}" srcId="{7821DA9E-1662-4E43-A2CE-95A23CAA25C2}" destId="{A255AF2A-215B-40AF-971A-5231A25FDBE2}" srcOrd="4" destOrd="0" parTransId="{2FCA6FC6-1A2E-4B98-A13C-746FA68310E6}" sibTransId="{ECF3A80E-2768-42C7-8928-A970735C7D65}"/>
    <dgm:cxn modelId="{F689E970-35D5-490E-BD38-BC606AD393F3}" srcId="{7821DA9E-1662-4E43-A2CE-95A23CAA25C2}" destId="{53E20D03-D363-4087-838B-028C40A78957}" srcOrd="2" destOrd="0" parTransId="{FC01B927-559F-4FF2-9558-9E4EBE1DB208}" sibTransId="{7AE78B0B-8586-43CF-9CB3-D2270776914F}"/>
    <dgm:cxn modelId="{0C8B677F-F3CD-3E44-A1CD-D994DA40CC9D}" type="presOf" srcId="{53E20D03-D363-4087-838B-028C40A78957}" destId="{08E04BB7-8929-9347-A19D-5D6B91D224E2}" srcOrd="0" destOrd="0" presId="urn:microsoft.com/office/officeart/2008/layout/LinedList"/>
    <dgm:cxn modelId="{AD004CA6-B439-0E48-B4AB-2895EDE288D0}" type="presOf" srcId="{8ED1C083-1CFE-4241-AE8B-B5D8591D5270}" destId="{4FFAF9D3-EFA5-B54F-811F-2BB2B3EF7D48}" srcOrd="0" destOrd="0" presId="urn:microsoft.com/office/officeart/2008/layout/LinedList"/>
    <dgm:cxn modelId="{964987C8-A52B-4BC8-B838-E4822466E4D7}" srcId="{7821DA9E-1662-4E43-A2CE-95A23CAA25C2}" destId="{40FA529A-52EF-419A-A754-54B2719DD2D6}" srcOrd="1" destOrd="0" parTransId="{B6132D02-1528-4B5A-9B98-E749D69D89B2}" sibTransId="{661BCE47-0A82-46C3-98E1-2A0411809D41}"/>
    <dgm:cxn modelId="{CE48E8C8-CCBA-3946-851D-A53E0DBBA0BE}" type="presOf" srcId="{40FA529A-52EF-419A-A754-54B2719DD2D6}" destId="{50A8E23A-731C-474F-9813-9BB38DB9B31F}" srcOrd="0" destOrd="0" presId="urn:microsoft.com/office/officeart/2008/layout/LinedList"/>
    <dgm:cxn modelId="{CB39C5D2-1F1C-46FE-8D08-29E76ADCEE3D}" srcId="{7821DA9E-1662-4E43-A2CE-95A23CAA25C2}" destId="{8ED1C083-1CFE-4241-AE8B-B5D8591D5270}" srcOrd="0" destOrd="0" parTransId="{1A81907A-CA8F-4631-B7AF-D2F72CBB5445}" sibTransId="{9B7CBD36-5217-4767-8773-BF60759A13D5}"/>
    <dgm:cxn modelId="{F18A8CDA-7F5A-3D4D-AC85-A3C14F6EDF46}" type="presOf" srcId="{A255AF2A-215B-40AF-971A-5231A25FDBE2}" destId="{6D8BF154-F63B-7344-AB9C-EE33182EB164}" srcOrd="0" destOrd="0" presId="urn:microsoft.com/office/officeart/2008/layout/LinedList"/>
    <dgm:cxn modelId="{FE1ACC54-F718-064A-9A9E-01470016DE89}" type="presParOf" srcId="{D481105D-465B-6642-B218-9E418448A803}" destId="{77979279-2C67-8142-997A-AE546EB91A13}" srcOrd="0" destOrd="0" presId="urn:microsoft.com/office/officeart/2008/layout/LinedList"/>
    <dgm:cxn modelId="{9FAFA655-27AC-D045-8DC5-A87BD088A62C}" type="presParOf" srcId="{D481105D-465B-6642-B218-9E418448A803}" destId="{2ED28CB2-844D-A342-8217-BED25F86C25A}" srcOrd="1" destOrd="0" presId="urn:microsoft.com/office/officeart/2008/layout/LinedList"/>
    <dgm:cxn modelId="{E00C1EC9-A3DC-004E-BF5F-0AA3723BC50F}" type="presParOf" srcId="{2ED28CB2-844D-A342-8217-BED25F86C25A}" destId="{4FFAF9D3-EFA5-B54F-811F-2BB2B3EF7D48}" srcOrd="0" destOrd="0" presId="urn:microsoft.com/office/officeart/2008/layout/LinedList"/>
    <dgm:cxn modelId="{282A1A12-ABBA-3248-AAB2-117F6AD5BE04}" type="presParOf" srcId="{2ED28CB2-844D-A342-8217-BED25F86C25A}" destId="{927D26F2-9791-B64E-9FE7-005AE8990077}" srcOrd="1" destOrd="0" presId="urn:microsoft.com/office/officeart/2008/layout/LinedList"/>
    <dgm:cxn modelId="{F13B788E-212A-304D-AFCF-6F317E228BA1}" type="presParOf" srcId="{D481105D-465B-6642-B218-9E418448A803}" destId="{F5075927-2F41-8141-9FE5-98814563C827}" srcOrd="2" destOrd="0" presId="urn:microsoft.com/office/officeart/2008/layout/LinedList"/>
    <dgm:cxn modelId="{E0433FC0-5FBD-EB46-B4BD-D8D477C35A14}" type="presParOf" srcId="{D481105D-465B-6642-B218-9E418448A803}" destId="{F4CF358D-D265-7440-B332-870719C7B2A4}" srcOrd="3" destOrd="0" presId="urn:microsoft.com/office/officeart/2008/layout/LinedList"/>
    <dgm:cxn modelId="{5E651C5D-4BD6-D342-B4A3-A1B29C8AAD40}" type="presParOf" srcId="{F4CF358D-D265-7440-B332-870719C7B2A4}" destId="{50A8E23A-731C-474F-9813-9BB38DB9B31F}" srcOrd="0" destOrd="0" presId="urn:microsoft.com/office/officeart/2008/layout/LinedList"/>
    <dgm:cxn modelId="{74429901-4B1A-6143-9B21-19E3D8ECC479}" type="presParOf" srcId="{F4CF358D-D265-7440-B332-870719C7B2A4}" destId="{5B7DF9C9-8EFE-8144-823D-729F2B58A998}" srcOrd="1" destOrd="0" presId="urn:microsoft.com/office/officeart/2008/layout/LinedList"/>
    <dgm:cxn modelId="{A2B982D2-0199-0B4E-8FAE-6D794BC76A53}" type="presParOf" srcId="{D481105D-465B-6642-B218-9E418448A803}" destId="{77EEC07C-031D-8C42-8D48-D7B16308E507}" srcOrd="4" destOrd="0" presId="urn:microsoft.com/office/officeart/2008/layout/LinedList"/>
    <dgm:cxn modelId="{9FFAF607-EE99-6349-9EAB-FA0CE253B048}" type="presParOf" srcId="{D481105D-465B-6642-B218-9E418448A803}" destId="{4661B4FD-D36D-A244-99E6-8DD61E29E571}" srcOrd="5" destOrd="0" presId="urn:microsoft.com/office/officeart/2008/layout/LinedList"/>
    <dgm:cxn modelId="{4606E43C-93FD-644A-A53F-502EEAC36D8D}" type="presParOf" srcId="{4661B4FD-D36D-A244-99E6-8DD61E29E571}" destId="{08E04BB7-8929-9347-A19D-5D6B91D224E2}" srcOrd="0" destOrd="0" presId="urn:microsoft.com/office/officeart/2008/layout/LinedList"/>
    <dgm:cxn modelId="{21D6BE87-C208-7441-87AD-5ED2BCD93A18}" type="presParOf" srcId="{4661B4FD-D36D-A244-99E6-8DD61E29E571}" destId="{F3ADFD14-71D9-014E-8C7D-8CF69F7AFBC3}" srcOrd="1" destOrd="0" presId="urn:microsoft.com/office/officeart/2008/layout/LinedList"/>
    <dgm:cxn modelId="{0C5BBEB2-C22E-0A42-9A40-284A3CAE976E}" type="presParOf" srcId="{D481105D-465B-6642-B218-9E418448A803}" destId="{54233A03-B6E7-1A49-95E4-239A6DD03B20}" srcOrd="6" destOrd="0" presId="urn:microsoft.com/office/officeart/2008/layout/LinedList"/>
    <dgm:cxn modelId="{7C1CA757-E5C5-4540-9BC7-CF3845201BFB}" type="presParOf" srcId="{D481105D-465B-6642-B218-9E418448A803}" destId="{F052DB56-4E02-484A-BD17-EB1A81523237}" srcOrd="7" destOrd="0" presId="urn:microsoft.com/office/officeart/2008/layout/LinedList"/>
    <dgm:cxn modelId="{A070BF4C-CEAA-4D48-859C-F696A96B0900}" type="presParOf" srcId="{F052DB56-4E02-484A-BD17-EB1A81523237}" destId="{95922B2E-48F8-F74F-B2BC-30829952BB84}" srcOrd="0" destOrd="0" presId="urn:microsoft.com/office/officeart/2008/layout/LinedList"/>
    <dgm:cxn modelId="{39443F08-71DC-714A-B576-47EDDCFEB6B8}" type="presParOf" srcId="{F052DB56-4E02-484A-BD17-EB1A81523237}" destId="{934C4485-8CFC-154F-82F5-0BC850DAAD5F}" srcOrd="1" destOrd="0" presId="urn:microsoft.com/office/officeart/2008/layout/LinedList"/>
    <dgm:cxn modelId="{6A752510-5E76-F64E-916D-BD0470FB6A92}" type="presParOf" srcId="{D481105D-465B-6642-B218-9E418448A803}" destId="{02FC7641-5E8C-724D-9CD1-AB35FB7B83C5}" srcOrd="8" destOrd="0" presId="urn:microsoft.com/office/officeart/2008/layout/LinedList"/>
    <dgm:cxn modelId="{7F8A4B61-CCF4-614B-B08E-199D24F2E1B2}" type="presParOf" srcId="{D481105D-465B-6642-B218-9E418448A803}" destId="{D25B4E87-2771-D647-AEE3-CE00D0B071CE}" srcOrd="9" destOrd="0" presId="urn:microsoft.com/office/officeart/2008/layout/LinedList"/>
    <dgm:cxn modelId="{198E8121-0923-E14A-97DB-3EA5C0AE02AD}" type="presParOf" srcId="{D25B4E87-2771-D647-AEE3-CE00D0B071CE}" destId="{6D8BF154-F63B-7344-AB9C-EE33182EB164}" srcOrd="0" destOrd="0" presId="urn:microsoft.com/office/officeart/2008/layout/LinedList"/>
    <dgm:cxn modelId="{FD0D33AD-DB96-4940-A29F-7A51FC298BC7}" type="presParOf" srcId="{D25B4E87-2771-D647-AEE3-CE00D0B071CE}" destId="{D8224CBF-F040-E845-A0BC-6BB8EAEBB3C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0237D4D-EE86-4EE2-A747-39E3FD58CE26}"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11DA7455-7F5E-428F-8C5C-F2D64CF84E05}">
      <dgm:prSet/>
      <dgm:spPr/>
      <dgm:t>
        <a:bodyPr/>
        <a:lstStyle/>
        <a:p>
          <a:r>
            <a:rPr lang="en-US" b="0" i="0" dirty="0"/>
            <a:t>Communication</a:t>
          </a:r>
          <a:endParaRPr lang="en-US" dirty="0"/>
        </a:p>
      </dgm:t>
    </dgm:pt>
    <dgm:pt modelId="{09B73F4F-D834-4118-983C-26B99F7795BC}" type="parTrans" cxnId="{D61FB5B0-FF99-428E-BA2F-A4DEC8B2766E}">
      <dgm:prSet/>
      <dgm:spPr/>
      <dgm:t>
        <a:bodyPr/>
        <a:lstStyle/>
        <a:p>
          <a:endParaRPr lang="en-US"/>
        </a:p>
      </dgm:t>
    </dgm:pt>
    <dgm:pt modelId="{4AB829EF-69AA-4D1B-AEC1-EAD91DF9504C}" type="sibTrans" cxnId="{D61FB5B0-FF99-428E-BA2F-A4DEC8B2766E}">
      <dgm:prSet/>
      <dgm:spPr/>
      <dgm:t>
        <a:bodyPr/>
        <a:lstStyle/>
        <a:p>
          <a:endParaRPr lang="en-US"/>
        </a:p>
      </dgm:t>
    </dgm:pt>
    <dgm:pt modelId="{BF3502C1-7BE4-4C8C-BF07-E5BD0B2FF04E}">
      <dgm:prSet/>
      <dgm:spPr/>
      <dgm:t>
        <a:bodyPr/>
        <a:lstStyle/>
        <a:p>
          <a:r>
            <a:rPr lang="en-US" b="0" i="0" dirty="0"/>
            <a:t>IT skills</a:t>
          </a:r>
          <a:endParaRPr lang="en-US" dirty="0"/>
        </a:p>
      </dgm:t>
    </dgm:pt>
    <dgm:pt modelId="{92BD164C-D838-4479-A7D6-7E4DCEABBB12}" type="parTrans" cxnId="{B0A8AB38-DADE-4D26-8213-0B1FFC4D8867}">
      <dgm:prSet/>
      <dgm:spPr/>
      <dgm:t>
        <a:bodyPr/>
        <a:lstStyle/>
        <a:p>
          <a:endParaRPr lang="en-US"/>
        </a:p>
      </dgm:t>
    </dgm:pt>
    <dgm:pt modelId="{8DD79846-08C7-43EB-B38C-CA447CDC323B}" type="sibTrans" cxnId="{B0A8AB38-DADE-4D26-8213-0B1FFC4D8867}">
      <dgm:prSet/>
      <dgm:spPr/>
      <dgm:t>
        <a:bodyPr/>
        <a:lstStyle/>
        <a:p>
          <a:endParaRPr lang="en-US"/>
        </a:p>
      </dgm:t>
    </dgm:pt>
    <dgm:pt modelId="{FEA5E6A0-B453-4B9D-8F58-AB3F18C32A59}">
      <dgm:prSet/>
      <dgm:spPr/>
      <dgm:t>
        <a:bodyPr/>
        <a:lstStyle/>
        <a:p>
          <a:r>
            <a:rPr lang="en-US" b="0" i="0" dirty="0"/>
            <a:t>Problem solving </a:t>
          </a:r>
          <a:endParaRPr lang="en-US" dirty="0"/>
        </a:p>
      </dgm:t>
    </dgm:pt>
    <dgm:pt modelId="{F655D79A-0267-431C-BFD0-1870CF8B993B}" type="parTrans" cxnId="{1C6A8492-2685-4DFF-A3F8-AA6EA184F31E}">
      <dgm:prSet/>
      <dgm:spPr/>
      <dgm:t>
        <a:bodyPr/>
        <a:lstStyle/>
        <a:p>
          <a:endParaRPr lang="en-US"/>
        </a:p>
      </dgm:t>
    </dgm:pt>
    <dgm:pt modelId="{B8CCA783-A4D6-4125-956E-DA4A6AEC0D25}" type="sibTrans" cxnId="{1C6A8492-2685-4DFF-A3F8-AA6EA184F31E}">
      <dgm:prSet/>
      <dgm:spPr/>
      <dgm:t>
        <a:bodyPr/>
        <a:lstStyle/>
        <a:p>
          <a:endParaRPr lang="en-US"/>
        </a:p>
      </dgm:t>
    </dgm:pt>
    <dgm:pt modelId="{7D6945BC-449D-4A20-ADF7-A7268D597824}">
      <dgm:prSet/>
      <dgm:spPr/>
      <dgm:t>
        <a:bodyPr/>
        <a:lstStyle/>
        <a:p>
          <a:r>
            <a:rPr lang="en-US" b="0" i="0" dirty="0"/>
            <a:t>Independence</a:t>
          </a:r>
          <a:endParaRPr lang="en-US" dirty="0"/>
        </a:p>
      </dgm:t>
    </dgm:pt>
    <dgm:pt modelId="{34FB247A-B7C9-4DAA-93E3-05748739CBC5}" type="parTrans" cxnId="{7A6F3C6C-AA97-479F-8460-4290D9462F79}">
      <dgm:prSet/>
      <dgm:spPr/>
      <dgm:t>
        <a:bodyPr/>
        <a:lstStyle/>
        <a:p>
          <a:endParaRPr lang="en-US"/>
        </a:p>
      </dgm:t>
    </dgm:pt>
    <dgm:pt modelId="{E58EAFF1-ACB8-4E83-B988-B437DC02B40D}" type="sibTrans" cxnId="{7A6F3C6C-AA97-479F-8460-4290D9462F79}">
      <dgm:prSet/>
      <dgm:spPr/>
      <dgm:t>
        <a:bodyPr/>
        <a:lstStyle/>
        <a:p>
          <a:endParaRPr lang="en-US"/>
        </a:p>
      </dgm:t>
    </dgm:pt>
    <dgm:pt modelId="{073AE2B0-667E-42CD-BD64-D629FF3E3069}">
      <dgm:prSet/>
      <dgm:spPr/>
      <dgm:t>
        <a:bodyPr/>
        <a:lstStyle/>
        <a:p>
          <a:r>
            <a:rPr lang="en-US" b="0" i="0" dirty="0"/>
            <a:t>Confidence</a:t>
          </a:r>
          <a:endParaRPr lang="en-US" dirty="0"/>
        </a:p>
      </dgm:t>
    </dgm:pt>
    <dgm:pt modelId="{393F8F0E-28F1-464E-BCBF-75057E70EAFA}" type="parTrans" cxnId="{7112F078-6802-45AB-B3FD-87E147870E09}">
      <dgm:prSet/>
      <dgm:spPr/>
      <dgm:t>
        <a:bodyPr/>
        <a:lstStyle/>
        <a:p>
          <a:endParaRPr lang="en-US"/>
        </a:p>
      </dgm:t>
    </dgm:pt>
    <dgm:pt modelId="{BC785773-6663-4C12-BE79-EBBB424297C0}" type="sibTrans" cxnId="{7112F078-6802-45AB-B3FD-87E147870E09}">
      <dgm:prSet/>
      <dgm:spPr/>
      <dgm:t>
        <a:bodyPr/>
        <a:lstStyle/>
        <a:p>
          <a:endParaRPr lang="en-US"/>
        </a:p>
      </dgm:t>
    </dgm:pt>
    <dgm:pt modelId="{4FD4762C-DF82-1D44-ABCF-A2669DEC36B2}" type="pres">
      <dgm:prSet presAssocID="{A0237D4D-EE86-4EE2-A747-39E3FD58CE26}" presName="diagram" presStyleCnt="0">
        <dgm:presLayoutVars>
          <dgm:dir/>
          <dgm:resizeHandles val="exact"/>
        </dgm:presLayoutVars>
      </dgm:prSet>
      <dgm:spPr/>
    </dgm:pt>
    <dgm:pt modelId="{16B7C3DC-665A-2040-B6ED-9C78CE17DF7E}" type="pres">
      <dgm:prSet presAssocID="{11DA7455-7F5E-428F-8C5C-F2D64CF84E05}" presName="node" presStyleLbl="node1" presStyleIdx="0" presStyleCnt="5">
        <dgm:presLayoutVars>
          <dgm:bulletEnabled val="1"/>
        </dgm:presLayoutVars>
      </dgm:prSet>
      <dgm:spPr/>
    </dgm:pt>
    <dgm:pt modelId="{34C79992-405B-494A-8953-52AFE79DD351}" type="pres">
      <dgm:prSet presAssocID="{4AB829EF-69AA-4D1B-AEC1-EAD91DF9504C}" presName="sibTrans" presStyleCnt="0"/>
      <dgm:spPr/>
    </dgm:pt>
    <dgm:pt modelId="{63460989-F389-634F-B871-927772A5A629}" type="pres">
      <dgm:prSet presAssocID="{BF3502C1-7BE4-4C8C-BF07-E5BD0B2FF04E}" presName="node" presStyleLbl="node1" presStyleIdx="1" presStyleCnt="5">
        <dgm:presLayoutVars>
          <dgm:bulletEnabled val="1"/>
        </dgm:presLayoutVars>
      </dgm:prSet>
      <dgm:spPr/>
    </dgm:pt>
    <dgm:pt modelId="{6CF5BEBD-E36C-8842-930A-9AD0811EA30B}" type="pres">
      <dgm:prSet presAssocID="{8DD79846-08C7-43EB-B38C-CA447CDC323B}" presName="sibTrans" presStyleCnt="0"/>
      <dgm:spPr/>
    </dgm:pt>
    <dgm:pt modelId="{C28F740F-D6E7-5142-92C7-FF4739F76E20}" type="pres">
      <dgm:prSet presAssocID="{FEA5E6A0-B453-4B9D-8F58-AB3F18C32A59}" presName="node" presStyleLbl="node1" presStyleIdx="2" presStyleCnt="5">
        <dgm:presLayoutVars>
          <dgm:bulletEnabled val="1"/>
        </dgm:presLayoutVars>
      </dgm:prSet>
      <dgm:spPr/>
    </dgm:pt>
    <dgm:pt modelId="{D6B9A9F4-4EB6-0443-9A47-88A528A139A7}" type="pres">
      <dgm:prSet presAssocID="{B8CCA783-A4D6-4125-956E-DA4A6AEC0D25}" presName="sibTrans" presStyleCnt="0"/>
      <dgm:spPr/>
    </dgm:pt>
    <dgm:pt modelId="{FAEDF69B-845C-5646-8595-CE28248AB81D}" type="pres">
      <dgm:prSet presAssocID="{7D6945BC-449D-4A20-ADF7-A7268D597824}" presName="node" presStyleLbl="node1" presStyleIdx="3" presStyleCnt="5">
        <dgm:presLayoutVars>
          <dgm:bulletEnabled val="1"/>
        </dgm:presLayoutVars>
      </dgm:prSet>
      <dgm:spPr/>
    </dgm:pt>
    <dgm:pt modelId="{EB82513B-F101-2B46-8FC6-25B5037EB82B}" type="pres">
      <dgm:prSet presAssocID="{E58EAFF1-ACB8-4E83-B988-B437DC02B40D}" presName="sibTrans" presStyleCnt="0"/>
      <dgm:spPr/>
    </dgm:pt>
    <dgm:pt modelId="{3607E98A-5262-804D-AADC-341173348C89}" type="pres">
      <dgm:prSet presAssocID="{073AE2B0-667E-42CD-BD64-D629FF3E3069}" presName="node" presStyleLbl="node1" presStyleIdx="4" presStyleCnt="5">
        <dgm:presLayoutVars>
          <dgm:bulletEnabled val="1"/>
        </dgm:presLayoutVars>
      </dgm:prSet>
      <dgm:spPr/>
    </dgm:pt>
  </dgm:ptLst>
  <dgm:cxnLst>
    <dgm:cxn modelId="{B0A8AB38-DADE-4D26-8213-0B1FFC4D8867}" srcId="{A0237D4D-EE86-4EE2-A747-39E3FD58CE26}" destId="{BF3502C1-7BE4-4C8C-BF07-E5BD0B2FF04E}" srcOrd="1" destOrd="0" parTransId="{92BD164C-D838-4479-A7D6-7E4DCEABBB12}" sibTransId="{8DD79846-08C7-43EB-B38C-CA447CDC323B}"/>
    <dgm:cxn modelId="{FF804C42-C7E5-084C-A733-829BF6EDCBE9}" type="presOf" srcId="{A0237D4D-EE86-4EE2-A747-39E3FD58CE26}" destId="{4FD4762C-DF82-1D44-ABCF-A2669DEC36B2}" srcOrd="0" destOrd="0" presId="urn:microsoft.com/office/officeart/2005/8/layout/default"/>
    <dgm:cxn modelId="{7A6F3C6C-AA97-479F-8460-4290D9462F79}" srcId="{A0237D4D-EE86-4EE2-A747-39E3FD58CE26}" destId="{7D6945BC-449D-4A20-ADF7-A7268D597824}" srcOrd="3" destOrd="0" parTransId="{34FB247A-B7C9-4DAA-93E3-05748739CBC5}" sibTransId="{E58EAFF1-ACB8-4E83-B988-B437DC02B40D}"/>
    <dgm:cxn modelId="{56B6A46D-C6C4-4346-81E8-BD19EDD9B37B}" type="presOf" srcId="{BF3502C1-7BE4-4C8C-BF07-E5BD0B2FF04E}" destId="{63460989-F389-634F-B871-927772A5A629}" srcOrd="0" destOrd="0" presId="urn:microsoft.com/office/officeart/2005/8/layout/default"/>
    <dgm:cxn modelId="{7112F078-6802-45AB-B3FD-87E147870E09}" srcId="{A0237D4D-EE86-4EE2-A747-39E3FD58CE26}" destId="{073AE2B0-667E-42CD-BD64-D629FF3E3069}" srcOrd="4" destOrd="0" parTransId="{393F8F0E-28F1-464E-BCBF-75057E70EAFA}" sibTransId="{BC785773-6663-4C12-BE79-EBBB424297C0}"/>
    <dgm:cxn modelId="{CF30887A-A1AF-2740-8710-0BE96499668C}" type="presOf" srcId="{7D6945BC-449D-4A20-ADF7-A7268D597824}" destId="{FAEDF69B-845C-5646-8595-CE28248AB81D}" srcOrd="0" destOrd="0" presId="urn:microsoft.com/office/officeart/2005/8/layout/default"/>
    <dgm:cxn modelId="{0932A58A-2C8C-1540-882A-13A9AAFB4ABE}" type="presOf" srcId="{073AE2B0-667E-42CD-BD64-D629FF3E3069}" destId="{3607E98A-5262-804D-AADC-341173348C89}" srcOrd="0" destOrd="0" presId="urn:microsoft.com/office/officeart/2005/8/layout/default"/>
    <dgm:cxn modelId="{1C6A8492-2685-4DFF-A3F8-AA6EA184F31E}" srcId="{A0237D4D-EE86-4EE2-A747-39E3FD58CE26}" destId="{FEA5E6A0-B453-4B9D-8F58-AB3F18C32A59}" srcOrd="2" destOrd="0" parTransId="{F655D79A-0267-431C-BFD0-1870CF8B993B}" sibTransId="{B8CCA783-A4D6-4125-956E-DA4A6AEC0D25}"/>
    <dgm:cxn modelId="{092720A1-85DE-6040-B498-98618581945E}" type="presOf" srcId="{11DA7455-7F5E-428F-8C5C-F2D64CF84E05}" destId="{16B7C3DC-665A-2040-B6ED-9C78CE17DF7E}" srcOrd="0" destOrd="0" presId="urn:microsoft.com/office/officeart/2005/8/layout/default"/>
    <dgm:cxn modelId="{D61FB5B0-FF99-428E-BA2F-A4DEC8B2766E}" srcId="{A0237D4D-EE86-4EE2-A747-39E3FD58CE26}" destId="{11DA7455-7F5E-428F-8C5C-F2D64CF84E05}" srcOrd="0" destOrd="0" parTransId="{09B73F4F-D834-4118-983C-26B99F7795BC}" sibTransId="{4AB829EF-69AA-4D1B-AEC1-EAD91DF9504C}"/>
    <dgm:cxn modelId="{132F9ABB-F70F-5148-8C07-207E4E23A67C}" type="presOf" srcId="{FEA5E6A0-B453-4B9D-8F58-AB3F18C32A59}" destId="{C28F740F-D6E7-5142-92C7-FF4739F76E20}" srcOrd="0" destOrd="0" presId="urn:microsoft.com/office/officeart/2005/8/layout/default"/>
    <dgm:cxn modelId="{5953908B-4B96-2E46-A3CA-B5FB55BB6842}" type="presParOf" srcId="{4FD4762C-DF82-1D44-ABCF-A2669DEC36B2}" destId="{16B7C3DC-665A-2040-B6ED-9C78CE17DF7E}" srcOrd="0" destOrd="0" presId="urn:microsoft.com/office/officeart/2005/8/layout/default"/>
    <dgm:cxn modelId="{21703FC1-815F-A443-958E-92DA3E3B9063}" type="presParOf" srcId="{4FD4762C-DF82-1D44-ABCF-A2669DEC36B2}" destId="{34C79992-405B-494A-8953-52AFE79DD351}" srcOrd="1" destOrd="0" presId="urn:microsoft.com/office/officeart/2005/8/layout/default"/>
    <dgm:cxn modelId="{654F905C-A952-8640-B51D-D701553F47D9}" type="presParOf" srcId="{4FD4762C-DF82-1D44-ABCF-A2669DEC36B2}" destId="{63460989-F389-634F-B871-927772A5A629}" srcOrd="2" destOrd="0" presId="urn:microsoft.com/office/officeart/2005/8/layout/default"/>
    <dgm:cxn modelId="{7E8119A3-5CCA-9D4C-AA3B-DC78E8CAC75D}" type="presParOf" srcId="{4FD4762C-DF82-1D44-ABCF-A2669DEC36B2}" destId="{6CF5BEBD-E36C-8842-930A-9AD0811EA30B}" srcOrd="3" destOrd="0" presId="urn:microsoft.com/office/officeart/2005/8/layout/default"/>
    <dgm:cxn modelId="{DF059C40-7F54-FE48-A449-8E3D7CB48B1F}" type="presParOf" srcId="{4FD4762C-DF82-1D44-ABCF-A2669DEC36B2}" destId="{C28F740F-D6E7-5142-92C7-FF4739F76E20}" srcOrd="4" destOrd="0" presId="urn:microsoft.com/office/officeart/2005/8/layout/default"/>
    <dgm:cxn modelId="{1DD9C6ED-9295-3040-BA21-FA2234A50C10}" type="presParOf" srcId="{4FD4762C-DF82-1D44-ABCF-A2669DEC36B2}" destId="{D6B9A9F4-4EB6-0443-9A47-88A528A139A7}" srcOrd="5" destOrd="0" presId="urn:microsoft.com/office/officeart/2005/8/layout/default"/>
    <dgm:cxn modelId="{AEC887D0-C367-6241-86AC-0FD90F6225C0}" type="presParOf" srcId="{4FD4762C-DF82-1D44-ABCF-A2669DEC36B2}" destId="{FAEDF69B-845C-5646-8595-CE28248AB81D}" srcOrd="6" destOrd="0" presId="urn:microsoft.com/office/officeart/2005/8/layout/default"/>
    <dgm:cxn modelId="{62BC3AF2-2006-5748-91B3-48AFE41ECC22}" type="presParOf" srcId="{4FD4762C-DF82-1D44-ABCF-A2669DEC36B2}" destId="{EB82513B-F101-2B46-8FC6-25B5037EB82B}" srcOrd="7" destOrd="0" presId="urn:microsoft.com/office/officeart/2005/8/layout/default"/>
    <dgm:cxn modelId="{BDC0CB88-FCA5-6D46-BCED-F53E7F8351E2}" type="presParOf" srcId="{4FD4762C-DF82-1D44-ABCF-A2669DEC36B2}" destId="{3607E98A-5262-804D-AADC-341173348C89}"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62A01C8-0D0F-459A-AD9E-A81BF6741F95}"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220BF7C-3426-417F-B486-57A34AE12AA4}">
      <dgm:prSet/>
      <dgm:spPr/>
      <dgm:t>
        <a:bodyPr/>
        <a:lstStyle/>
        <a:p>
          <a:pPr>
            <a:defRPr cap="all"/>
          </a:pPr>
          <a:r>
            <a:rPr lang="en-US" b="0" i="0" dirty="0"/>
            <a:t>Continuation of volunteering</a:t>
          </a:r>
          <a:endParaRPr lang="en-US" dirty="0"/>
        </a:p>
      </dgm:t>
    </dgm:pt>
    <dgm:pt modelId="{4A534F7A-FE2B-4B96-844E-429FBB1F1317}" type="parTrans" cxnId="{DD0561E9-2F20-4EFD-B4DF-2EE48F66BF96}">
      <dgm:prSet/>
      <dgm:spPr/>
      <dgm:t>
        <a:bodyPr/>
        <a:lstStyle/>
        <a:p>
          <a:endParaRPr lang="en-US"/>
        </a:p>
      </dgm:t>
    </dgm:pt>
    <dgm:pt modelId="{F1A26601-DA2A-45CA-A9A3-ECB2918154F9}" type="sibTrans" cxnId="{DD0561E9-2F20-4EFD-B4DF-2EE48F66BF96}">
      <dgm:prSet/>
      <dgm:spPr/>
      <dgm:t>
        <a:bodyPr/>
        <a:lstStyle/>
        <a:p>
          <a:endParaRPr lang="en-US"/>
        </a:p>
      </dgm:t>
    </dgm:pt>
    <dgm:pt modelId="{F3A9C357-ECD4-4106-8E07-462FB6D6F4D4}">
      <dgm:prSet/>
      <dgm:spPr/>
      <dgm:t>
        <a:bodyPr/>
        <a:lstStyle/>
        <a:p>
          <a:pPr>
            <a:defRPr cap="all"/>
          </a:pPr>
          <a:r>
            <a:rPr lang="en-US" b="0" i="0" dirty="0"/>
            <a:t>Future volunteering</a:t>
          </a:r>
          <a:endParaRPr lang="en-US" dirty="0"/>
        </a:p>
      </dgm:t>
    </dgm:pt>
    <dgm:pt modelId="{8F5E327C-3CE6-40CA-87AC-763E0C003105}" type="parTrans" cxnId="{7A0C6778-AE09-4E4E-9122-D921AFD43E05}">
      <dgm:prSet/>
      <dgm:spPr/>
      <dgm:t>
        <a:bodyPr/>
        <a:lstStyle/>
        <a:p>
          <a:endParaRPr lang="en-US"/>
        </a:p>
      </dgm:t>
    </dgm:pt>
    <dgm:pt modelId="{95630A86-FF45-4082-84AA-9ADC6B20203D}" type="sibTrans" cxnId="{7A0C6778-AE09-4E4E-9122-D921AFD43E05}">
      <dgm:prSet/>
      <dgm:spPr/>
      <dgm:t>
        <a:bodyPr/>
        <a:lstStyle/>
        <a:p>
          <a:endParaRPr lang="en-US"/>
        </a:p>
      </dgm:t>
    </dgm:pt>
    <dgm:pt modelId="{5B5E33B8-CA8D-46A0-8B1C-92C29EE8E888}" type="pres">
      <dgm:prSet presAssocID="{762A01C8-0D0F-459A-AD9E-A81BF6741F95}" presName="root" presStyleCnt="0">
        <dgm:presLayoutVars>
          <dgm:dir/>
          <dgm:resizeHandles val="exact"/>
        </dgm:presLayoutVars>
      </dgm:prSet>
      <dgm:spPr/>
    </dgm:pt>
    <dgm:pt modelId="{88588749-4ED4-44AD-8C8F-A415BBB0F3E8}" type="pres">
      <dgm:prSet presAssocID="{E220BF7C-3426-417F-B486-57A34AE12AA4}" presName="compNode" presStyleCnt="0"/>
      <dgm:spPr/>
    </dgm:pt>
    <dgm:pt modelId="{3224D809-AE66-4612-819F-C3DA2C919D31}" type="pres">
      <dgm:prSet presAssocID="{E220BF7C-3426-417F-B486-57A34AE12AA4}" presName="iconBgRect" presStyleLbl="bgShp" presStyleIdx="0" presStyleCnt="2"/>
      <dgm:spPr/>
    </dgm:pt>
    <dgm:pt modelId="{7747867A-3E46-40FD-ADBC-59FFFFD3F96B}" type="pres">
      <dgm:prSet presAssocID="{E220BF7C-3426-417F-B486-57A34AE12AA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6333A119-827C-4CEE-AF9C-08EF6AF8554D}" type="pres">
      <dgm:prSet presAssocID="{E220BF7C-3426-417F-B486-57A34AE12AA4}" presName="spaceRect" presStyleCnt="0"/>
      <dgm:spPr/>
    </dgm:pt>
    <dgm:pt modelId="{A9E21B5C-F40A-460B-B492-F7C401E380AA}" type="pres">
      <dgm:prSet presAssocID="{E220BF7C-3426-417F-B486-57A34AE12AA4}" presName="textRect" presStyleLbl="revTx" presStyleIdx="0" presStyleCnt="2">
        <dgm:presLayoutVars>
          <dgm:chMax val="1"/>
          <dgm:chPref val="1"/>
        </dgm:presLayoutVars>
      </dgm:prSet>
      <dgm:spPr/>
    </dgm:pt>
    <dgm:pt modelId="{4D52643F-9178-4465-8FB6-98A4BF42A594}" type="pres">
      <dgm:prSet presAssocID="{F1A26601-DA2A-45CA-A9A3-ECB2918154F9}" presName="sibTrans" presStyleCnt="0"/>
      <dgm:spPr/>
    </dgm:pt>
    <dgm:pt modelId="{CC4494B4-4703-4F34-97FF-105B1BF54480}" type="pres">
      <dgm:prSet presAssocID="{F3A9C357-ECD4-4106-8E07-462FB6D6F4D4}" presName="compNode" presStyleCnt="0"/>
      <dgm:spPr/>
    </dgm:pt>
    <dgm:pt modelId="{63C900BC-5B4A-406F-95F3-C250D6D87170}" type="pres">
      <dgm:prSet presAssocID="{F3A9C357-ECD4-4106-8E07-462FB6D6F4D4}" presName="iconBgRect" presStyleLbl="bgShp" presStyleIdx="1" presStyleCnt="2"/>
      <dgm:spPr/>
    </dgm:pt>
    <dgm:pt modelId="{991CA53C-983A-4F49-8820-F0EA82EC8C11}" type="pres">
      <dgm:prSet presAssocID="{F3A9C357-ECD4-4106-8E07-462FB6D6F4D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C2525EA4-1E78-478F-B4AB-7C030E762F07}" type="pres">
      <dgm:prSet presAssocID="{F3A9C357-ECD4-4106-8E07-462FB6D6F4D4}" presName="spaceRect" presStyleCnt="0"/>
      <dgm:spPr/>
    </dgm:pt>
    <dgm:pt modelId="{E4D05C56-432B-4416-9F2B-FD68F4FB38BA}" type="pres">
      <dgm:prSet presAssocID="{F3A9C357-ECD4-4106-8E07-462FB6D6F4D4}" presName="textRect" presStyleLbl="revTx" presStyleIdx="1" presStyleCnt="2">
        <dgm:presLayoutVars>
          <dgm:chMax val="1"/>
          <dgm:chPref val="1"/>
        </dgm:presLayoutVars>
      </dgm:prSet>
      <dgm:spPr/>
    </dgm:pt>
  </dgm:ptLst>
  <dgm:cxnLst>
    <dgm:cxn modelId="{7A0C6778-AE09-4E4E-9122-D921AFD43E05}" srcId="{762A01C8-0D0F-459A-AD9E-A81BF6741F95}" destId="{F3A9C357-ECD4-4106-8E07-462FB6D6F4D4}" srcOrd="1" destOrd="0" parTransId="{8F5E327C-3CE6-40CA-87AC-763E0C003105}" sibTransId="{95630A86-FF45-4082-84AA-9ADC6B20203D}"/>
    <dgm:cxn modelId="{76C9D5A0-155C-4A81-AE64-F0580F3ADFED}" type="presOf" srcId="{762A01C8-0D0F-459A-AD9E-A81BF6741F95}" destId="{5B5E33B8-CA8D-46A0-8B1C-92C29EE8E888}" srcOrd="0" destOrd="0" presId="urn:microsoft.com/office/officeart/2018/5/layout/IconCircleLabelList"/>
    <dgm:cxn modelId="{F9D42AA2-88F6-4C02-8418-474BE23C964C}" type="presOf" srcId="{E220BF7C-3426-417F-B486-57A34AE12AA4}" destId="{A9E21B5C-F40A-460B-B492-F7C401E380AA}" srcOrd="0" destOrd="0" presId="urn:microsoft.com/office/officeart/2018/5/layout/IconCircleLabelList"/>
    <dgm:cxn modelId="{B19EC4BB-F3A6-464B-B42F-8E04CB4F3A59}" type="presOf" srcId="{F3A9C357-ECD4-4106-8E07-462FB6D6F4D4}" destId="{E4D05C56-432B-4416-9F2B-FD68F4FB38BA}" srcOrd="0" destOrd="0" presId="urn:microsoft.com/office/officeart/2018/5/layout/IconCircleLabelList"/>
    <dgm:cxn modelId="{DD0561E9-2F20-4EFD-B4DF-2EE48F66BF96}" srcId="{762A01C8-0D0F-459A-AD9E-A81BF6741F95}" destId="{E220BF7C-3426-417F-B486-57A34AE12AA4}" srcOrd="0" destOrd="0" parTransId="{4A534F7A-FE2B-4B96-844E-429FBB1F1317}" sibTransId="{F1A26601-DA2A-45CA-A9A3-ECB2918154F9}"/>
    <dgm:cxn modelId="{0BA692E3-95F2-4368-BA20-F3BD2ED4C158}" type="presParOf" srcId="{5B5E33B8-CA8D-46A0-8B1C-92C29EE8E888}" destId="{88588749-4ED4-44AD-8C8F-A415BBB0F3E8}" srcOrd="0" destOrd="0" presId="urn:microsoft.com/office/officeart/2018/5/layout/IconCircleLabelList"/>
    <dgm:cxn modelId="{8273130E-0E7D-46BC-A5C8-C929BC8C14C8}" type="presParOf" srcId="{88588749-4ED4-44AD-8C8F-A415BBB0F3E8}" destId="{3224D809-AE66-4612-819F-C3DA2C919D31}" srcOrd="0" destOrd="0" presId="urn:microsoft.com/office/officeart/2018/5/layout/IconCircleLabelList"/>
    <dgm:cxn modelId="{754F67FC-ACDE-4515-B146-71876E2BFB58}" type="presParOf" srcId="{88588749-4ED4-44AD-8C8F-A415BBB0F3E8}" destId="{7747867A-3E46-40FD-ADBC-59FFFFD3F96B}" srcOrd="1" destOrd="0" presId="urn:microsoft.com/office/officeart/2018/5/layout/IconCircleLabelList"/>
    <dgm:cxn modelId="{43C0E449-1E12-42C1-B52A-D1AE13E958E8}" type="presParOf" srcId="{88588749-4ED4-44AD-8C8F-A415BBB0F3E8}" destId="{6333A119-827C-4CEE-AF9C-08EF6AF8554D}" srcOrd="2" destOrd="0" presId="urn:microsoft.com/office/officeart/2018/5/layout/IconCircleLabelList"/>
    <dgm:cxn modelId="{02A08FBC-155D-4BDD-83E4-637185EBDE26}" type="presParOf" srcId="{88588749-4ED4-44AD-8C8F-A415BBB0F3E8}" destId="{A9E21B5C-F40A-460B-B492-F7C401E380AA}" srcOrd="3" destOrd="0" presId="urn:microsoft.com/office/officeart/2018/5/layout/IconCircleLabelList"/>
    <dgm:cxn modelId="{FE59BE8A-97D3-42FE-B44E-153AAF3AF4A4}" type="presParOf" srcId="{5B5E33B8-CA8D-46A0-8B1C-92C29EE8E888}" destId="{4D52643F-9178-4465-8FB6-98A4BF42A594}" srcOrd="1" destOrd="0" presId="urn:microsoft.com/office/officeart/2018/5/layout/IconCircleLabelList"/>
    <dgm:cxn modelId="{C86C3C36-B995-4CB8-80FA-5342CFE7D123}" type="presParOf" srcId="{5B5E33B8-CA8D-46A0-8B1C-92C29EE8E888}" destId="{CC4494B4-4703-4F34-97FF-105B1BF54480}" srcOrd="2" destOrd="0" presId="urn:microsoft.com/office/officeart/2018/5/layout/IconCircleLabelList"/>
    <dgm:cxn modelId="{694D6E92-6BCC-4406-92DD-E9617FAA58FB}" type="presParOf" srcId="{CC4494B4-4703-4F34-97FF-105B1BF54480}" destId="{63C900BC-5B4A-406F-95F3-C250D6D87170}" srcOrd="0" destOrd="0" presId="urn:microsoft.com/office/officeart/2018/5/layout/IconCircleLabelList"/>
    <dgm:cxn modelId="{5553B02B-D681-4517-8293-8AEB14ECF83C}" type="presParOf" srcId="{CC4494B4-4703-4F34-97FF-105B1BF54480}" destId="{991CA53C-983A-4F49-8820-F0EA82EC8C11}" srcOrd="1" destOrd="0" presId="urn:microsoft.com/office/officeart/2018/5/layout/IconCircleLabelList"/>
    <dgm:cxn modelId="{4A1BB4F5-B42E-40F9-AE68-5D51865C7B73}" type="presParOf" srcId="{CC4494B4-4703-4F34-97FF-105B1BF54480}" destId="{C2525EA4-1E78-478F-B4AB-7C030E762F07}" srcOrd="2" destOrd="0" presId="urn:microsoft.com/office/officeart/2018/5/layout/IconCircleLabelList"/>
    <dgm:cxn modelId="{79F10F84-0B30-45F5-8557-CF6DDF2C1D83}" type="presParOf" srcId="{CC4494B4-4703-4F34-97FF-105B1BF54480}" destId="{E4D05C56-432B-4416-9F2B-FD68F4FB38BA}"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70A3565-88FC-4C7A-BA4D-DF2BF33D6484}" type="doc">
      <dgm:prSet loTypeId="urn:microsoft.com/office/officeart/2005/8/layout/vProcess5" loCatId="process" qsTypeId="urn:microsoft.com/office/officeart/2005/8/quickstyle/simple4" qsCatId="simple" csTypeId="urn:microsoft.com/office/officeart/2005/8/colors/colorful2" csCatId="colorful"/>
      <dgm:spPr/>
      <dgm:t>
        <a:bodyPr/>
        <a:lstStyle/>
        <a:p>
          <a:endParaRPr lang="en-US"/>
        </a:p>
      </dgm:t>
    </dgm:pt>
    <dgm:pt modelId="{F36B09CB-8375-4A53-8B16-ED3F80743EFB}">
      <dgm:prSet/>
      <dgm:spPr/>
      <dgm:t>
        <a:bodyPr/>
        <a:lstStyle/>
        <a:p>
          <a:r>
            <a:rPr lang="en-US" dirty="0"/>
            <a:t>Supporting victims and vulnerable individuals</a:t>
          </a:r>
        </a:p>
      </dgm:t>
    </dgm:pt>
    <dgm:pt modelId="{291C573A-92A1-46C0-8F77-332226CEFF3F}" type="parTrans" cxnId="{8811A173-F9AC-4A95-8C71-02D13264AD44}">
      <dgm:prSet/>
      <dgm:spPr/>
      <dgm:t>
        <a:bodyPr/>
        <a:lstStyle/>
        <a:p>
          <a:endParaRPr lang="en-US"/>
        </a:p>
      </dgm:t>
    </dgm:pt>
    <dgm:pt modelId="{34B6F0E2-E268-4664-B1C9-95DC9D84DA64}" type="sibTrans" cxnId="{8811A173-F9AC-4A95-8C71-02D13264AD44}">
      <dgm:prSet/>
      <dgm:spPr/>
      <dgm:t>
        <a:bodyPr/>
        <a:lstStyle/>
        <a:p>
          <a:endParaRPr lang="en-US"/>
        </a:p>
      </dgm:t>
    </dgm:pt>
    <dgm:pt modelId="{236332A5-2C35-4657-B3BC-64218A065457}">
      <dgm:prSet/>
      <dgm:spPr/>
      <dgm:t>
        <a:bodyPr/>
        <a:lstStyle/>
        <a:p>
          <a:r>
            <a:rPr lang="en-US" dirty="0"/>
            <a:t>Positive impact on the community</a:t>
          </a:r>
        </a:p>
      </dgm:t>
    </dgm:pt>
    <dgm:pt modelId="{86420679-2E0C-4F2D-B0D6-31C7FE08D1D0}" type="parTrans" cxnId="{B2D89FBE-4C44-4ED7-A566-B2E66C0569E4}">
      <dgm:prSet/>
      <dgm:spPr/>
      <dgm:t>
        <a:bodyPr/>
        <a:lstStyle/>
        <a:p>
          <a:endParaRPr lang="en-US"/>
        </a:p>
      </dgm:t>
    </dgm:pt>
    <dgm:pt modelId="{55832525-2208-4CF1-99EE-580968D59726}" type="sibTrans" cxnId="{B2D89FBE-4C44-4ED7-A566-B2E66C0569E4}">
      <dgm:prSet/>
      <dgm:spPr/>
      <dgm:t>
        <a:bodyPr/>
        <a:lstStyle/>
        <a:p>
          <a:endParaRPr lang="en-US"/>
        </a:p>
      </dgm:t>
    </dgm:pt>
    <dgm:pt modelId="{592C3F22-AAFA-46FD-81BC-76BE39891F74}">
      <dgm:prSet/>
      <dgm:spPr/>
      <dgm:t>
        <a:bodyPr/>
        <a:lstStyle/>
        <a:p>
          <a:r>
            <a:rPr lang="en-US" dirty="0"/>
            <a:t>Rewarding role</a:t>
          </a:r>
        </a:p>
      </dgm:t>
    </dgm:pt>
    <dgm:pt modelId="{559CD7BC-02CB-4CCC-8676-B6C3E1BCD8FB}" type="parTrans" cxnId="{B6E2A051-9F31-484C-8AB8-F51954B00567}">
      <dgm:prSet/>
      <dgm:spPr/>
      <dgm:t>
        <a:bodyPr/>
        <a:lstStyle/>
        <a:p>
          <a:endParaRPr lang="en-US"/>
        </a:p>
      </dgm:t>
    </dgm:pt>
    <dgm:pt modelId="{238E6A91-C2E5-4175-959F-A3B9A28F4A7E}" type="sibTrans" cxnId="{B6E2A051-9F31-484C-8AB8-F51954B00567}">
      <dgm:prSet/>
      <dgm:spPr/>
      <dgm:t>
        <a:bodyPr/>
        <a:lstStyle/>
        <a:p>
          <a:endParaRPr lang="en-US"/>
        </a:p>
      </dgm:t>
    </dgm:pt>
    <dgm:pt modelId="{5D03B35D-0EB8-3C47-A1AB-587A76957E5A}" type="pres">
      <dgm:prSet presAssocID="{370A3565-88FC-4C7A-BA4D-DF2BF33D6484}" presName="outerComposite" presStyleCnt="0">
        <dgm:presLayoutVars>
          <dgm:chMax val="5"/>
          <dgm:dir/>
          <dgm:resizeHandles val="exact"/>
        </dgm:presLayoutVars>
      </dgm:prSet>
      <dgm:spPr/>
    </dgm:pt>
    <dgm:pt modelId="{EA1C1934-D39F-1448-B2AF-EB07FF0D916C}" type="pres">
      <dgm:prSet presAssocID="{370A3565-88FC-4C7A-BA4D-DF2BF33D6484}" presName="dummyMaxCanvas" presStyleCnt="0">
        <dgm:presLayoutVars/>
      </dgm:prSet>
      <dgm:spPr/>
    </dgm:pt>
    <dgm:pt modelId="{992CF7CD-9E2C-A74C-B62B-5CE5310F7F7E}" type="pres">
      <dgm:prSet presAssocID="{370A3565-88FC-4C7A-BA4D-DF2BF33D6484}" presName="ThreeNodes_1" presStyleLbl="node1" presStyleIdx="0" presStyleCnt="3">
        <dgm:presLayoutVars>
          <dgm:bulletEnabled val="1"/>
        </dgm:presLayoutVars>
      </dgm:prSet>
      <dgm:spPr/>
    </dgm:pt>
    <dgm:pt modelId="{9C6ACB0E-5508-B24E-A034-110E14821CFF}" type="pres">
      <dgm:prSet presAssocID="{370A3565-88FC-4C7A-BA4D-DF2BF33D6484}" presName="ThreeNodes_2" presStyleLbl="node1" presStyleIdx="1" presStyleCnt="3">
        <dgm:presLayoutVars>
          <dgm:bulletEnabled val="1"/>
        </dgm:presLayoutVars>
      </dgm:prSet>
      <dgm:spPr/>
    </dgm:pt>
    <dgm:pt modelId="{B14E49AF-75B0-A048-AA6E-F1D95D3ED87D}" type="pres">
      <dgm:prSet presAssocID="{370A3565-88FC-4C7A-BA4D-DF2BF33D6484}" presName="ThreeNodes_3" presStyleLbl="node1" presStyleIdx="2" presStyleCnt="3">
        <dgm:presLayoutVars>
          <dgm:bulletEnabled val="1"/>
        </dgm:presLayoutVars>
      </dgm:prSet>
      <dgm:spPr/>
    </dgm:pt>
    <dgm:pt modelId="{A696C14B-854F-D043-AB33-A89699C79903}" type="pres">
      <dgm:prSet presAssocID="{370A3565-88FC-4C7A-BA4D-DF2BF33D6484}" presName="ThreeConn_1-2" presStyleLbl="fgAccFollowNode1" presStyleIdx="0" presStyleCnt="2">
        <dgm:presLayoutVars>
          <dgm:bulletEnabled val="1"/>
        </dgm:presLayoutVars>
      </dgm:prSet>
      <dgm:spPr/>
    </dgm:pt>
    <dgm:pt modelId="{97430A09-D199-C040-B298-BCD9B28B5EBE}" type="pres">
      <dgm:prSet presAssocID="{370A3565-88FC-4C7A-BA4D-DF2BF33D6484}" presName="ThreeConn_2-3" presStyleLbl="fgAccFollowNode1" presStyleIdx="1" presStyleCnt="2">
        <dgm:presLayoutVars>
          <dgm:bulletEnabled val="1"/>
        </dgm:presLayoutVars>
      </dgm:prSet>
      <dgm:spPr/>
    </dgm:pt>
    <dgm:pt modelId="{C66204D5-BDF7-7D4B-8EBE-4A43717DDA15}" type="pres">
      <dgm:prSet presAssocID="{370A3565-88FC-4C7A-BA4D-DF2BF33D6484}" presName="ThreeNodes_1_text" presStyleLbl="node1" presStyleIdx="2" presStyleCnt="3">
        <dgm:presLayoutVars>
          <dgm:bulletEnabled val="1"/>
        </dgm:presLayoutVars>
      </dgm:prSet>
      <dgm:spPr/>
    </dgm:pt>
    <dgm:pt modelId="{C1067B84-1EAA-8F40-99C4-40C1EA1B7E34}" type="pres">
      <dgm:prSet presAssocID="{370A3565-88FC-4C7A-BA4D-DF2BF33D6484}" presName="ThreeNodes_2_text" presStyleLbl="node1" presStyleIdx="2" presStyleCnt="3">
        <dgm:presLayoutVars>
          <dgm:bulletEnabled val="1"/>
        </dgm:presLayoutVars>
      </dgm:prSet>
      <dgm:spPr/>
    </dgm:pt>
    <dgm:pt modelId="{BE1479B4-F284-5A44-B5EA-B8387A2575A3}" type="pres">
      <dgm:prSet presAssocID="{370A3565-88FC-4C7A-BA4D-DF2BF33D6484}" presName="ThreeNodes_3_text" presStyleLbl="node1" presStyleIdx="2" presStyleCnt="3">
        <dgm:presLayoutVars>
          <dgm:bulletEnabled val="1"/>
        </dgm:presLayoutVars>
      </dgm:prSet>
      <dgm:spPr/>
    </dgm:pt>
  </dgm:ptLst>
  <dgm:cxnLst>
    <dgm:cxn modelId="{ACDDB107-2119-EC43-8422-DE761C44CEFD}" type="presOf" srcId="{55832525-2208-4CF1-99EE-580968D59726}" destId="{97430A09-D199-C040-B298-BCD9B28B5EBE}" srcOrd="0" destOrd="0" presId="urn:microsoft.com/office/officeart/2005/8/layout/vProcess5"/>
    <dgm:cxn modelId="{2151B82E-4A99-CE4F-92E5-B1B319B045D4}" type="presOf" srcId="{592C3F22-AAFA-46FD-81BC-76BE39891F74}" destId="{BE1479B4-F284-5A44-B5EA-B8387A2575A3}" srcOrd="1" destOrd="0" presId="urn:microsoft.com/office/officeart/2005/8/layout/vProcess5"/>
    <dgm:cxn modelId="{9FC1DD4D-8F53-9F44-A9A0-65E594371728}" type="presOf" srcId="{370A3565-88FC-4C7A-BA4D-DF2BF33D6484}" destId="{5D03B35D-0EB8-3C47-A1AB-587A76957E5A}" srcOrd="0" destOrd="0" presId="urn:microsoft.com/office/officeart/2005/8/layout/vProcess5"/>
    <dgm:cxn modelId="{B6E2A051-9F31-484C-8AB8-F51954B00567}" srcId="{370A3565-88FC-4C7A-BA4D-DF2BF33D6484}" destId="{592C3F22-AAFA-46FD-81BC-76BE39891F74}" srcOrd="2" destOrd="0" parTransId="{559CD7BC-02CB-4CCC-8676-B6C3E1BCD8FB}" sibTransId="{238E6A91-C2E5-4175-959F-A3B9A28F4A7E}"/>
    <dgm:cxn modelId="{D044A857-751B-F141-9878-DE27D107D099}" type="presOf" srcId="{F36B09CB-8375-4A53-8B16-ED3F80743EFB}" destId="{992CF7CD-9E2C-A74C-B62B-5CE5310F7F7E}" srcOrd="0" destOrd="0" presId="urn:microsoft.com/office/officeart/2005/8/layout/vProcess5"/>
    <dgm:cxn modelId="{8811A173-F9AC-4A95-8C71-02D13264AD44}" srcId="{370A3565-88FC-4C7A-BA4D-DF2BF33D6484}" destId="{F36B09CB-8375-4A53-8B16-ED3F80743EFB}" srcOrd="0" destOrd="0" parTransId="{291C573A-92A1-46C0-8F77-332226CEFF3F}" sibTransId="{34B6F0E2-E268-4664-B1C9-95DC9D84DA64}"/>
    <dgm:cxn modelId="{47D7E677-4F4F-AE43-8333-55851CC72D4C}" type="presOf" srcId="{236332A5-2C35-4657-B3BC-64218A065457}" destId="{C1067B84-1EAA-8F40-99C4-40C1EA1B7E34}" srcOrd="1" destOrd="0" presId="urn:microsoft.com/office/officeart/2005/8/layout/vProcess5"/>
    <dgm:cxn modelId="{35FFEF84-29A7-744F-910B-020B2E8EC7A9}" type="presOf" srcId="{F36B09CB-8375-4A53-8B16-ED3F80743EFB}" destId="{C66204D5-BDF7-7D4B-8EBE-4A43717DDA15}" srcOrd="1" destOrd="0" presId="urn:microsoft.com/office/officeart/2005/8/layout/vProcess5"/>
    <dgm:cxn modelId="{B2D89FBE-4C44-4ED7-A566-B2E66C0569E4}" srcId="{370A3565-88FC-4C7A-BA4D-DF2BF33D6484}" destId="{236332A5-2C35-4657-B3BC-64218A065457}" srcOrd="1" destOrd="0" parTransId="{86420679-2E0C-4F2D-B0D6-31C7FE08D1D0}" sibTransId="{55832525-2208-4CF1-99EE-580968D59726}"/>
    <dgm:cxn modelId="{E23181C5-4744-E244-A9B4-E6FA1118A822}" type="presOf" srcId="{592C3F22-AAFA-46FD-81BC-76BE39891F74}" destId="{B14E49AF-75B0-A048-AA6E-F1D95D3ED87D}" srcOrd="0" destOrd="0" presId="urn:microsoft.com/office/officeart/2005/8/layout/vProcess5"/>
    <dgm:cxn modelId="{5A5327E7-20AE-2A4A-B098-EEC317949BCE}" type="presOf" srcId="{34B6F0E2-E268-4664-B1C9-95DC9D84DA64}" destId="{A696C14B-854F-D043-AB33-A89699C79903}" srcOrd="0" destOrd="0" presId="urn:microsoft.com/office/officeart/2005/8/layout/vProcess5"/>
    <dgm:cxn modelId="{3EE1BCEA-00D8-D74E-A648-D90AC3F95A9F}" type="presOf" srcId="{236332A5-2C35-4657-B3BC-64218A065457}" destId="{9C6ACB0E-5508-B24E-A034-110E14821CFF}" srcOrd="0" destOrd="0" presId="urn:microsoft.com/office/officeart/2005/8/layout/vProcess5"/>
    <dgm:cxn modelId="{25B63811-5726-444B-BA1C-095655DED22D}" type="presParOf" srcId="{5D03B35D-0EB8-3C47-A1AB-587A76957E5A}" destId="{EA1C1934-D39F-1448-B2AF-EB07FF0D916C}" srcOrd="0" destOrd="0" presId="urn:microsoft.com/office/officeart/2005/8/layout/vProcess5"/>
    <dgm:cxn modelId="{1A9AD0EA-7FB7-1843-A76A-F55D1F99B987}" type="presParOf" srcId="{5D03B35D-0EB8-3C47-A1AB-587A76957E5A}" destId="{992CF7CD-9E2C-A74C-B62B-5CE5310F7F7E}" srcOrd="1" destOrd="0" presId="urn:microsoft.com/office/officeart/2005/8/layout/vProcess5"/>
    <dgm:cxn modelId="{6FBD88CF-318B-8C42-8FFC-5AD044589FBA}" type="presParOf" srcId="{5D03B35D-0EB8-3C47-A1AB-587A76957E5A}" destId="{9C6ACB0E-5508-B24E-A034-110E14821CFF}" srcOrd="2" destOrd="0" presId="urn:microsoft.com/office/officeart/2005/8/layout/vProcess5"/>
    <dgm:cxn modelId="{97F3876D-364D-194C-9ECC-F30E261E04A2}" type="presParOf" srcId="{5D03B35D-0EB8-3C47-A1AB-587A76957E5A}" destId="{B14E49AF-75B0-A048-AA6E-F1D95D3ED87D}" srcOrd="3" destOrd="0" presId="urn:microsoft.com/office/officeart/2005/8/layout/vProcess5"/>
    <dgm:cxn modelId="{33CF3F9F-E908-C948-AA6A-543B0FD630FF}" type="presParOf" srcId="{5D03B35D-0EB8-3C47-A1AB-587A76957E5A}" destId="{A696C14B-854F-D043-AB33-A89699C79903}" srcOrd="4" destOrd="0" presId="urn:microsoft.com/office/officeart/2005/8/layout/vProcess5"/>
    <dgm:cxn modelId="{B9F534E7-FB40-8840-A122-FE1796D337C7}" type="presParOf" srcId="{5D03B35D-0EB8-3C47-A1AB-587A76957E5A}" destId="{97430A09-D199-C040-B298-BCD9B28B5EBE}" srcOrd="5" destOrd="0" presId="urn:microsoft.com/office/officeart/2005/8/layout/vProcess5"/>
    <dgm:cxn modelId="{785AF1EE-C4B0-2247-8E16-496BCB46DB07}" type="presParOf" srcId="{5D03B35D-0EB8-3C47-A1AB-587A76957E5A}" destId="{C66204D5-BDF7-7D4B-8EBE-4A43717DDA15}" srcOrd="6" destOrd="0" presId="urn:microsoft.com/office/officeart/2005/8/layout/vProcess5"/>
    <dgm:cxn modelId="{8373054B-DB69-FC46-BB30-BCE8647A31FB}" type="presParOf" srcId="{5D03B35D-0EB8-3C47-A1AB-587A76957E5A}" destId="{C1067B84-1EAA-8F40-99C4-40C1EA1B7E34}" srcOrd="7" destOrd="0" presId="urn:microsoft.com/office/officeart/2005/8/layout/vProcess5"/>
    <dgm:cxn modelId="{9C4008DC-4878-1A4B-A1FA-9AF2303FAFA1}" type="presParOf" srcId="{5D03B35D-0EB8-3C47-A1AB-587A76957E5A}" destId="{BE1479B4-F284-5A44-B5EA-B8387A2575A3}"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2845A57-3CCC-44B5-9B12-9F825FE8C32A}"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43B153DE-E7B1-4990-824F-8B866A537622}">
      <dgm:prSet/>
      <dgm:spPr/>
      <dgm:t>
        <a:bodyPr/>
        <a:lstStyle/>
        <a:p>
          <a:r>
            <a:rPr lang="en-US" dirty="0"/>
            <a:t>Plan calls more efficiently</a:t>
          </a:r>
        </a:p>
      </dgm:t>
    </dgm:pt>
    <dgm:pt modelId="{60365D45-4F2C-49FD-A9F1-4370DDB3263A}" type="parTrans" cxnId="{EB47E142-D636-475F-A970-36DF1CB4F1A1}">
      <dgm:prSet/>
      <dgm:spPr/>
      <dgm:t>
        <a:bodyPr/>
        <a:lstStyle/>
        <a:p>
          <a:endParaRPr lang="en-US"/>
        </a:p>
      </dgm:t>
    </dgm:pt>
    <dgm:pt modelId="{D5FE7449-B57D-425E-AA7D-2B8BCFF55CB8}" type="sibTrans" cxnId="{EB47E142-D636-475F-A970-36DF1CB4F1A1}">
      <dgm:prSet/>
      <dgm:spPr/>
      <dgm:t>
        <a:bodyPr/>
        <a:lstStyle/>
        <a:p>
          <a:endParaRPr lang="en-US"/>
        </a:p>
      </dgm:t>
    </dgm:pt>
    <dgm:pt modelId="{0C6E7725-5792-4E06-B737-A17667C4A0B2}">
      <dgm:prSet/>
      <dgm:spPr/>
      <dgm:t>
        <a:bodyPr/>
        <a:lstStyle/>
        <a:p>
          <a:r>
            <a:rPr lang="en-US" dirty="0"/>
            <a:t>Sometimes calls were unprepared</a:t>
          </a:r>
        </a:p>
      </dgm:t>
    </dgm:pt>
    <dgm:pt modelId="{6E184989-282D-4FDF-9588-0DD8BA585B56}" type="parTrans" cxnId="{3C8FF367-079E-4AEB-A214-CD1B51870990}">
      <dgm:prSet/>
      <dgm:spPr/>
      <dgm:t>
        <a:bodyPr/>
        <a:lstStyle/>
        <a:p>
          <a:endParaRPr lang="en-US"/>
        </a:p>
      </dgm:t>
    </dgm:pt>
    <dgm:pt modelId="{5562D604-B247-4D13-B2AA-F38BB10AD1ED}" type="sibTrans" cxnId="{3C8FF367-079E-4AEB-A214-CD1B51870990}">
      <dgm:prSet/>
      <dgm:spPr/>
      <dgm:t>
        <a:bodyPr/>
        <a:lstStyle/>
        <a:p>
          <a:endParaRPr lang="en-US"/>
        </a:p>
      </dgm:t>
    </dgm:pt>
    <dgm:pt modelId="{C703A4BA-5C0C-4D9A-8F7E-28F19D7FAA6B}">
      <dgm:prSet/>
      <dgm:spPr/>
      <dgm:t>
        <a:bodyPr/>
        <a:lstStyle/>
        <a:p>
          <a:r>
            <a:rPr lang="en-US" dirty="0"/>
            <a:t>Led to feelings of anxiety </a:t>
          </a:r>
        </a:p>
      </dgm:t>
    </dgm:pt>
    <dgm:pt modelId="{3698D59A-7D04-4CD4-92FC-20ECA5C24A26}" type="parTrans" cxnId="{49AE9932-2BEA-4172-BD5D-5DF06C720DD2}">
      <dgm:prSet/>
      <dgm:spPr/>
      <dgm:t>
        <a:bodyPr/>
        <a:lstStyle/>
        <a:p>
          <a:endParaRPr lang="en-US"/>
        </a:p>
      </dgm:t>
    </dgm:pt>
    <dgm:pt modelId="{BFF36D0F-4B09-433F-BB5C-AC1F0D103B33}" type="sibTrans" cxnId="{49AE9932-2BEA-4172-BD5D-5DF06C720DD2}">
      <dgm:prSet/>
      <dgm:spPr/>
      <dgm:t>
        <a:bodyPr/>
        <a:lstStyle/>
        <a:p>
          <a:endParaRPr lang="en-US"/>
        </a:p>
      </dgm:t>
    </dgm:pt>
    <dgm:pt modelId="{DC904CE0-D633-482A-8059-E9327C80A322}">
      <dgm:prSet/>
      <dgm:spPr/>
      <dgm:t>
        <a:bodyPr/>
        <a:lstStyle/>
        <a:p>
          <a:r>
            <a:rPr lang="en-US" dirty="0"/>
            <a:t>Implement strategies to combat this</a:t>
          </a:r>
        </a:p>
      </dgm:t>
    </dgm:pt>
    <dgm:pt modelId="{60781F2D-66DD-490B-970B-36DAB6711CBF}" type="parTrans" cxnId="{B4D7F538-9BF7-4FC1-9721-44D9C5D21729}">
      <dgm:prSet/>
      <dgm:spPr/>
      <dgm:t>
        <a:bodyPr/>
        <a:lstStyle/>
        <a:p>
          <a:endParaRPr lang="en-US"/>
        </a:p>
      </dgm:t>
    </dgm:pt>
    <dgm:pt modelId="{7C3F8A82-8426-4A08-ACA1-166BFC4DB20C}" type="sibTrans" cxnId="{B4D7F538-9BF7-4FC1-9721-44D9C5D21729}">
      <dgm:prSet/>
      <dgm:spPr/>
      <dgm:t>
        <a:bodyPr/>
        <a:lstStyle/>
        <a:p>
          <a:endParaRPr lang="en-US"/>
        </a:p>
      </dgm:t>
    </dgm:pt>
    <dgm:pt modelId="{CACB5743-3907-42E9-88DE-BC80602226E2}" type="pres">
      <dgm:prSet presAssocID="{92845A57-3CCC-44B5-9B12-9F825FE8C32A}" presName="root" presStyleCnt="0">
        <dgm:presLayoutVars>
          <dgm:dir/>
          <dgm:resizeHandles val="exact"/>
        </dgm:presLayoutVars>
      </dgm:prSet>
      <dgm:spPr/>
    </dgm:pt>
    <dgm:pt modelId="{6FBBA120-01DF-492F-8A4A-0F3A52F48794}" type="pres">
      <dgm:prSet presAssocID="{43B153DE-E7B1-4990-824F-8B866A537622}" presName="compNode" presStyleCnt="0"/>
      <dgm:spPr/>
    </dgm:pt>
    <dgm:pt modelId="{D2E34627-7A61-43A8-856D-95E554E58E1C}" type="pres">
      <dgm:prSet presAssocID="{43B153DE-E7B1-4990-824F-8B866A537622}" presName="bgRect" presStyleLbl="bgShp" presStyleIdx="0" presStyleCnt="4"/>
      <dgm:spPr/>
    </dgm:pt>
    <dgm:pt modelId="{E20C8375-13BA-44BE-8F8C-F9719A413742}" type="pres">
      <dgm:prSet presAssocID="{43B153DE-E7B1-4990-824F-8B866A53762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eiver"/>
        </a:ext>
      </dgm:extLst>
    </dgm:pt>
    <dgm:pt modelId="{DE392CD0-A60A-4D65-9FB0-6BF60C29DED0}" type="pres">
      <dgm:prSet presAssocID="{43B153DE-E7B1-4990-824F-8B866A537622}" presName="spaceRect" presStyleCnt="0"/>
      <dgm:spPr/>
    </dgm:pt>
    <dgm:pt modelId="{0780D213-2B1A-44F7-A1D3-F4334EABECB9}" type="pres">
      <dgm:prSet presAssocID="{43B153DE-E7B1-4990-824F-8B866A537622}" presName="parTx" presStyleLbl="revTx" presStyleIdx="0" presStyleCnt="4">
        <dgm:presLayoutVars>
          <dgm:chMax val="0"/>
          <dgm:chPref val="0"/>
        </dgm:presLayoutVars>
      </dgm:prSet>
      <dgm:spPr/>
    </dgm:pt>
    <dgm:pt modelId="{C44D7203-BA78-4B7A-B3D7-DE147B114676}" type="pres">
      <dgm:prSet presAssocID="{D5FE7449-B57D-425E-AA7D-2B8BCFF55CB8}" presName="sibTrans" presStyleCnt="0"/>
      <dgm:spPr/>
    </dgm:pt>
    <dgm:pt modelId="{827CB5F4-C06F-42ED-8008-FAC1E1FFB976}" type="pres">
      <dgm:prSet presAssocID="{0C6E7725-5792-4E06-B737-A17667C4A0B2}" presName="compNode" presStyleCnt="0"/>
      <dgm:spPr/>
    </dgm:pt>
    <dgm:pt modelId="{3707BF72-168A-4C54-BA1F-955266314767}" type="pres">
      <dgm:prSet presAssocID="{0C6E7725-5792-4E06-B737-A17667C4A0B2}" presName="bgRect" presStyleLbl="bgShp" presStyleIdx="1" presStyleCnt="4"/>
      <dgm:spPr/>
    </dgm:pt>
    <dgm:pt modelId="{BFB316E3-5A77-4A6D-A0D9-C23A482457A2}" type="pres">
      <dgm:prSet presAssocID="{0C6E7725-5792-4E06-B737-A17667C4A0B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l center"/>
        </a:ext>
      </dgm:extLst>
    </dgm:pt>
    <dgm:pt modelId="{2BCB08D9-AB73-49BC-AB8C-04B50FC7659E}" type="pres">
      <dgm:prSet presAssocID="{0C6E7725-5792-4E06-B737-A17667C4A0B2}" presName="spaceRect" presStyleCnt="0"/>
      <dgm:spPr/>
    </dgm:pt>
    <dgm:pt modelId="{92AB4358-E432-46AA-855F-1E91209EBB75}" type="pres">
      <dgm:prSet presAssocID="{0C6E7725-5792-4E06-B737-A17667C4A0B2}" presName="parTx" presStyleLbl="revTx" presStyleIdx="1" presStyleCnt="4">
        <dgm:presLayoutVars>
          <dgm:chMax val="0"/>
          <dgm:chPref val="0"/>
        </dgm:presLayoutVars>
      </dgm:prSet>
      <dgm:spPr/>
    </dgm:pt>
    <dgm:pt modelId="{2BA1E548-04F2-4917-BB6E-77CF84AB4150}" type="pres">
      <dgm:prSet presAssocID="{5562D604-B247-4D13-B2AA-F38BB10AD1ED}" presName="sibTrans" presStyleCnt="0"/>
      <dgm:spPr/>
    </dgm:pt>
    <dgm:pt modelId="{C42D6CF3-135D-4E2B-A35F-2E67BA8DA198}" type="pres">
      <dgm:prSet presAssocID="{C703A4BA-5C0C-4D9A-8F7E-28F19D7FAA6B}" presName="compNode" presStyleCnt="0"/>
      <dgm:spPr/>
    </dgm:pt>
    <dgm:pt modelId="{6A70B407-F3E2-4767-B180-7E891B598F15}" type="pres">
      <dgm:prSet presAssocID="{C703A4BA-5C0C-4D9A-8F7E-28F19D7FAA6B}" presName="bgRect" presStyleLbl="bgShp" presStyleIdx="2" presStyleCnt="4"/>
      <dgm:spPr/>
    </dgm:pt>
    <dgm:pt modelId="{BBEFD1AF-2688-4EEA-97C6-B70A1A4A4200}" type="pres">
      <dgm:prSet presAssocID="{C703A4BA-5C0C-4D9A-8F7E-28F19D7FAA6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orried Face with Solid Fill"/>
        </a:ext>
      </dgm:extLst>
    </dgm:pt>
    <dgm:pt modelId="{ECEA23B9-2CDB-44E9-9645-C4A4DADC983A}" type="pres">
      <dgm:prSet presAssocID="{C703A4BA-5C0C-4D9A-8F7E-28F19D7FAA6B}" presName="spaceRect" presStyleCnt="0"/>
      <dgm:spPr/>
    </dgm:pt>
    <dgm:pt modelId="{629E608B-1A5A-45EF-B8FA-EDD067C38B1F}" type="pres">
      <dgm:prSet presAssocID="{C703A4BA-5C0C-4D9A-8F7E-28F19D7FAA6B}" presName="parTx" presStyleLbl="revTx" presStyleIdx="2" presStyleCnt="4">
        <dgm:presLayoutVars>
          <dgm:chMax val="0"/>
          <dgm:chPref val="0"/>
        </dgm:presLayoutVars>
      </dgm:prSet>
      <dgm:spPr/>
    </dgm:pt>
    <dgm:pt modelId="{9B971B96-35E2-4113-BEE8-A541A1E9765E}" type="pres">
      <dgm:prSet presAssocID="{BFF36D0F-4B09-433F-BB5C-AC1F0D103B33}" presName="sibTrans" presStyleCnt="0"/>
      <dgm:spPr/>
    </dgm:pt>
    <dgm:pt modelId="{2AFDBB49-2ABA-4F1B-865E-92F7E3DAB1CD}" type="pres">
      <dgm:prSet presAssocID="{DC904CE0-D633-482A-8059-E9327C80A322}" presName="compNode" presStyleCnt="0"/>
      <dgm:spPr/>
    </dgm:pt>
    <dgm:pt modelId="{5D3C249C-168A-48A6-849E-2640983B2960}" type="pres">
      <dgm:prSet presAssocID="{DC904CE0-D633-482A-8059-E9327C80A322}" presName="bgRect" presStyleLbl="bgShp" presStyleIdx="3" presStyleCnt="4"/>
      <dgm:spPr/>
    </dgm:pt>
    <dgm:pt modelId="{8B21C157-83AD-48DB-B595-AA45A38A39B7}" type="pres">
      <dgm:prSet presAssocID="{DC904CE0-D633-482A-8059-E9327C80A32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41FC4233-54FA-4940-8E7B-5DDFE5A26728}" type="pres">
      <dgm:prSet presAssocID="{DC904CE0-D633-482A-8059-E9327C80A322}" presName="spaceRect" presStyleCnt="0"/>
      <dgm:spPr/>
    </dgm:pt>
    <dgm:pt modelId="{429EE1F0-1811-48F8-92E2-DBF15EA305F2}" type="pres">
      <dgm:prSet presAssocID="{DC904CE0-D633-482A-8059-E9327C80A322}" presName="parTx" presStyleLbl="revTx" presStyleIdx="3" presStyleCnt="4">
        <dgm:presLayoutVars>
          <dgm:chMax val="0"/>
          <dgm:chPref val="0"/>
        </dgm:presLayoutVars>
      </dgm:prSet>
      <dgm:spPr/>
    </dgm:pt>
  </dgm:ptLst>
  <dgm:cxnLst>
    <dgm:cxn modelId="{49AE9932-2BEA-4172-BD5D-5DF06C720DD2}" srcId="{92845A57-3CCC-44B5-9B12-9F825FE8C32A}" destId="{C703A4BA-5C0C-4D9A-8F7E-28F19D7FAA6B}" srcOrd="2" destOrd="0" parTransId="{3698D59A-7D04-4CD4-92FC-20ECA5C24A26}" sibTransId="{BFF36D0F-4B09-433F-BB5C-AC1F0D103B33}"/>
    <dgm:cxn modelId="{65CD9536-9C0E-477E-8895-B7D8AFAF2B51}" type="presOf" srcId="{43B153DE-E7B1-4990-824F-8B866A537622}" destId="{0780D213-2B1A-44F7-A1D3-F4334EABECB9}" srcOrd="0" destOrd="0" presId="urn:microsoft.com/office/officeart/2018/2/layout/IconVerticalSolidList"/>
    <dgm:cxn modelId="{B4D7F538-9BF7-4FC1-9721-44D9C5D21729}" srcId="{92845A57-3CCC-44B5-9B12-9F825FE8C32A}" destId="{DC904CE0-D633-482A-8059-E9327C80A322}" srcOrd="3" destOrd="0" parTransId="{60781F2D-66DD-490B-970B-36DAB6711CBF}" sibTransId="{7C3F8A82-8426-4A08-ACA1-166BFC4DB20C}"/>
    <dgm:cxn modelId="{EB47E142-D636-475F-A970-36DF1CB4F1A1}" srcId="{92845A57-3CCC-44B5-9B12-9F825FE8C32A}" destId="{43B153DE-E7B1-4990-824F-8B866A537622}" srcOrd="0" destOrd="0" parTransId="{60365D45-4F2C-49FD-A9F1-4370DDB3263A}" sibTransId="{D5FE7449-B57D-425E-AA7D-2B8BCFF55CB8}"/>
    <dgm:cxn modelId="{B6BE4954-4C62-4818-8C22-56135D4C8F06}" type="presOf" srcId="{0C6E7725-5792-4E06-B737-A17667C4A0B2}" destId="{92AB4358-E432-46AA-855F-1E91209EBB75}" srcOrd="0" destOrd="0" presId="urn:microsoft.com/office/officeart/2018/2/layout/IconVerticalSolidList"/>
    <dgm:cxn modelId="{B0A53062-F542-4D70-89B5-AD7AD156E373}" type="presOf" srcId="{C703A4BA-5C0C-4D9A-8F7E-28F19D7FAA6B}" destId="{629E608B-1A5A-45EF-B8FA-EDD067C38B1F}" srcOrd="0" destOrd="0" presId="urn:microsoft.com/office/officeart/2018/2/layout/IconVerticalSolidList"/>
    <dgm:cxn modelId="{3C8FF367-079E-4AEB-A214-CD1B51870990}" srcId="{92845A57-3CCC-44B5-9B12-9F825FE8C32A}" destId="{0C6E7725-5792-4E06-B737-A17667C4A0B2}" srcOrd="1" destOrd="0" parTransId="{6E184989-282D-4FDF-9588-0DD8BA585B56}" sibTransId="{5562D604-B247-4D13-B2AA-F38BB10AD1ED}"/>
    <dgm:cxn modelId="{B1DC8498-F236-44CF-ACCD-67A0FEDC5E23}" type="presOf" srcId="{DC904CE0-D633-482A-8059-E9327C80A322}" destId="{429EE1F0-1811-48F8-92E2-DBF15EA305F2}" srcOrd="0" destOrd="0" presId="urn:microsoft.com/office/officeart/2018/2/layout/IconVerticalSolidList"/>
    <dgm:cxn modelId="{DE072DC0-FB4F-4A6D-B1AC-10B1F0FDC1BB}" type="presOf" srcId="{92845A57-3CCC-44B5-9B12-9F825FE8C32A}" destId="{CACB5743-3907-42E9-88DE-BC80602226E2}" srcOrd="0" destOrd="0" presId="urn:microsoft.com/office/officeart/2018/2/layout/IconVerticalSolidList"/>
    <dgm:cxn modelId="{70607454-6FBF-43A2-BA82-803F2407E1DF}" type="presParOf" srcId="{CACB5743-3907-42E9-88DE-BC80602226E2}" destId="{6FBBA120-01DF-492F-8A4A-0F3A52F48794}" srcOrd="0" destOrd="0" presId="urn:microsoft.com/office/officeart/2018/2/layout/IconVerticalSolidList"/>
    <dgm:cxn modelId="{9302CAD0-46A5-41E4-BEE0-76E357369AAE}" type="presParOf" srcId="{6FBBA120-01DF-492F-8A4A-0F3A52F48794}" destId="{D2E34627-7A61-43A8-856D-95E554E58E1C}" srcOrd="0" destOrd="0" presId="urn:microsoft.com/office/officeart/2018/2/layout/IconVerticalSolidList"/>
    <dgm:cxn modelId="{8532AADE-2BEB-441E-A5AC-CA5BC0B30F42}" type="presParOf" srcId="{6FBBA120-01DF-492F-8A4A-0F3A52F48794}" destId="{E20C8375-13BA-44BE-8F8C-F9719A413742}" srcOrd="1" destOrd="0" presId="urn:microsoft.com/office/officeart/2018/2/layout/IconVerticalSolidList"/>
    <dgm:cxn modelId="{78D35B9B-D920-43BF-9A02-969594B412A5}" type="presParOf" srcId="{6FBBA120-01DF-492F-8A4A-0F3A52F48794}" destId="{DE392CD0-A60A-4D65-9FB0-6BF60C29DED0}" srcOrd="2" destOrd="0" presId="urn:microsoft.com/office/officeart/2018/2/layout/IconVerticalSolidList"/>
    <dgm:cxn modelId="{1879DB6D-0A3B-4AF3-9AC7-40C3D5EEC0DB}" type="presParOf" srcId="{6FBBA120-01DF-492F-8A4A-0F3A52F48794}" destId="{0780D213-2B1A-44F7-A1D3-F4334EABECB9}" srcOrd="3" destOrd="0" presId="urn:microsoft.com/office/officeart/2018/2/layout/IconVerticalSolidList"/>
    <dgm:cxn modelId="{414431EB-17A2-4426-96F7-0F0220057560}" type="presParOf" srcId="{CACB5743-3907-42E9-88DE-BC80602226E2}" destId="{C44D7203-BA78-4B7A-B3D7-DE147B114676}" srcOrd="1" destOrd="0" presId="urn:microsoft.com/office/officeart/2018/2/layout/IconVerticalSolidList"/>
    <dgm:cxn modelId="{7CEAE0EF-2EB2-4F5E-9635-EFE37A80586E}" type="presParOf" srcId="{CACB5743-3907-42E9-88DE-BC80602226E2}" destId="{827CB5F4-C06F-42ED-8008-FAC1E1FFB976}" srcOrd="2" destOrd="0" presId="urn:microsoft.com/office/officeart/2018/2/layout/IconVerticalSolidList"/>
    <dgm:cxn modelId="{E9095669-BEA3-4889-8EBD-D7B8BF732536}" type="presParOf" srcId="{827CB5F4-C06F-42ED-8008-FAC1E1FFB976}" destId="{3707BF72-168A-4C54-BA1F-955266314767}" srcOrd="0" destOrd="0" presId="urn:microsoft.com/office/officeart/2018/2/layout/IconVerticalSolidList"/>
    <dgm:cxn modelId="{EA86AAF9-3B00-419A-8DE9-8B6CC165E373}" type="presParOf" srcId="{827CB5F4-C06F-42ED-8008-FAC1E1FFB976}" destId="{BFB316E3-5A77-4A6D-A0D9-C23A482457A2}" srcOrd="1" destOrd="0" presId="urn:microsoft.com/office/officeart/2018/2/layout/IconVerticalSolidList"/>
    <dgm:cxn modelId="{1EF6B4B4-6735-484B-BB2B-BCFAEB079402}" type="presParOf" srcId="{827CB5F4-C06F-42ED-8008-FAC1E1FFB976}" destId="{2BCB08D9-AB73-49BC-AB8C-04B50FC7659E}" srcOrd="2" destOrd="0" presId="urn:microsoft.com/office/officeart/2018/2/layout/IconVerticalSolidList"/>
    <dgm:cxn modelId="{209697A8-1323-4F36-AE27-5A94E6945DAD}" type="presParOf" srcId="{827CB5F4-C06F-42ED-8008-FAC1E1FFB976}" destId="{92AB4358-E432-46AA-855F-1E91209EBB75}" srcOrd="3" destOrd="0" presId="urn:microsoft.com/office/officeart/2018/2/layout/IconVerticalSolidList"/>
    <dgm:cxn modelId="{D577CFF1-7CDB-48C8-BCA2-DA2012C71A34}" type="presParOf" srcId="{CACB5743-3907-42E9-88DE-BC80602226E2}" destId="{2BA1E548-04F2-4917-BB6E-77CF84AB4150}" srcOrd="3" destOrd="0" presId="urn:microsoft.com/office/officeart/2018/2/layout/IconVerticalSolidList"/>
    <dgm:cxn modelId="{B0BE5BD3-1AD7-4944-8954-97EBE3C7B890}" type="presParOf" srcId="{CACB5743-3907-42E9-88DE-BC80602226E2}" destId="{C42D6CF3-135D-4E2B-A35F-2E67BA8DA198}" srcOrd="4" destOrd="0" presId="urn:microsoft.com/office/officeart/2018/2/layout/IconVerticalSolidList"/>
    <dgm:cxn modelId="{774CA237-B535-4EF5-AF3C-84AE2B7D5D46}" type="presParOf" srcId="{C42D6CF3-135D-4E2B-A35F-2E67BA8DA198}" destId="{6A70B407-F3E2-4767-B180-7E891B598F15}" srcOrd="0" destOrd="0" presId="urn:microsoft.com/office/officeart/2018/2/layout/IconVerticalSolidList"/>
    <dgm:cxn modelId="{AB2679E7-1534-41BC-B04D-D7454A559694}" type="presParOf" srcId="{C42D6CF3-135D-4E2B-A35F-2E67BA8DA198}" destId="{BBEFD1AF-2688-4EEA-97C6-B70A1A4A4200}" srcOrd="1" destOrd="0" presId="urn:microsoft.com/office/officeart/2018/2/layout/IconVerticalSolidList"/>
    <dgm:cxn modelId="{629C9341-98D3-4431-A982-CAC96D43C47D}" type="presParOf" srcId="{C42D6CF3-135D-4E2B-A35F-2E67BA8DA198}" destId="{ECEA23B9-2CDB-44E9-9645-C4A4DADC983A}" srcOrd="2" destOrd="0" presId="urn:microsoft.com/office/officeart/2018/2/layout/IconVerticalSolidList"/>
    <dgm:cxn modelId="{74E82286-7BD8-4FD6-9C02-CAB9FC365C85}" type="presParOf" srcId="{C42D6CF3-135D-4E2B-A35F-2E67BA8DA198}" destId="{629E608B-1A5A-45EF-B8FA-EDD067C38B1F}" srcOrd="3" destOrd="0" presId="urn:microsoft.com/office/officeart/2018/2/layout/IconVerticalSolidList"/>
    <dgm:cxn modelId="{ACBC0039-D9E7-4524-85DB-4C98EDA062F1}" type="presParOf" srcId="{CACB5743-3907-42E9-88DE-BC80602226E2}" destId="{9B971B96-35E2-4113-BEE8-A541A1E9765E}" srcOrd="5" destOrd="0" presId="urn:microsoft.com/office/officeart/2018/2/layout/IconVerticalSolidList"/>
    <dgm:cxn modelId="{047F1AF2-DEFC-4747-AE0F-E506B8564CD7}" type="presParOf" srcId="{CACB5743-3907-42E9-88DE-BC80602226E2}" destId="{2AFDBB49-2ABA-4F1B-865E-92F7E3DAB1CD}" srcOrd="6" destOrd="0" presId="urn:microsoft.com/office/officeart/2018/2/layout/IconVerticalSolidList"/>
    <dgm:cxn modelId="{F6D8427E-FA54-44FF-9EDC-398156CD224F}" type="presParOf" srcId="{2AFDBB49-2ABA-4F1B-865E-92F7E3DAB1CD}" destId="{5D3C249C-168A-48A6-849E-2640983B2960}" srcOrd="0" destOrd="0" presId="urn:microsoft.com/office/officeart/2018/2/layout/IconVerticalSolidList"/>
    <dgm:cxn modelId="{F62ED842-1D0D-4C84-AC78-2A55B10EA16C}" type="presParOf" srcId="{2AFDBB49-2ABA-4F1B-865E-92F7E3DAB1CD}" destId="{8B21C157-83AD-48DB-B595-AA45A38A39B7}" srcOrd="1" destOrd="0" presId="urn:microsoft.com/office/officeart/2018/2/layout/IconVerticalSolidList"/>
    <dgm:cxn modelId="{92FE95C0-FC2E-498B-B3F8-11EE557C06F7}" type="presParOf" srcId="{2AFDBB49-2ABA-4F1B-865E-92F7E3DAB1CD}" destId="{41FC4233-54FA-4940-8E7B-5DDFE5A26728}" srcOrd="2" destOrd="0" presId="urn:microsoft.com/office/officeart/2018/2/layout/IconVerticalSolidList"/>
    <dgm:cxn modelId="{E12844E9-54B6-49A9-9B81-9F8D8C34A0B2}" type="presParOf" srcId="{2AFDBB49-2ABA-4F1B-865E-92F7E3DAB1CD}" destId="{429EE1F0-1811-48F8-92E2-DBF15EA305F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AC23B1-7F15-0A4E-A640-244385C70B01}">
      <dsp:nvSpPr>
        <dsp:cNvPr id="0" name=""/>
        <dsp:cNvSpPr/>
      </dsp:nvSpPr>
      <dsp:spPr>
        <a:xfrm>
          <a:off x="0" y="116721"/>
          <a:ext cx="9625383" cy="287819"/>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AI statement</a:t>
          </a:r>
        </a:p>
      </dsp:txBody>
      <dsp:txXfrm>
        <a:off x="14050" y="130771"/>
        <a:ext cx="9597283" cy="259719"/>
      </dsp:txXfrm>
    </dsp:sp>
    <dsp:sp modelId="{1E9EBCB2-0D7E-8948-ABFF-1ADC5727731E}">
      <dsp:nvSpPr>
        <dsp:cNvPr id="0" name=""/>
        <dsp:cNvSpPr/>
      </dsp:nvSpPr>
      <dsp:spPr>
        <a:xfrm>
          <a:off x="0" y="439101"/>
          <a:ext cx="9625383" cy="287819"/>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My placement</a:t>
          </a:r>
        </a:p>
      </dsp:txBody>
      <dsp:txXfrm>
        <a:off x="14050" y="453151"/>
        <a:ext cx="9597283" cy="259719"/>
      </dsp:txXfrm>
    </dsp:sp>
    <dsp:sp modelId="{277A52BF-A7FF-9A4B-8D19-952E00D14998}">
      <dsp:nvSpPr>
        <dsp:cNvPr id="0" name=""/>
        <dsp:cNvSpPr/>
      </dsp:nvSpPr>
      <dsp:spPr>
        <a:xfrm>
          <a:off x="0" y="761481"/>
          <a:ext cx="9625383" cy="287819"/>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Why I chose Victim Support</a:t>
          </a:r>
        </a:p>
      </dsp:txBody>
      <dsp:txXfrm>
        <a:off x="14050" y="775531"/>
        <a:ext cx="9597283" cy="259719"/>
      </dsp:txXfrm>
    </dsp:sp>
    <dsp:sp modelId="{114BA65A-8DCE-2D4F-906E-BE4B0E8CA6AE}">
      <dsp:nvSpPr>
        <dsp:cNvPr id="0" name=""/>
        <dsp:cNvSpPr/>
      </dsp:nvSpPr>
      <dsp:spPr>
        <a:xfrm>
          <a:off x="0" y="1083861"/>
          <a:ext cx="9625383" cy="287819"/>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Developing my skills</a:t>
          </a:r>
        </a:p>
      </dsp:txBody>
      <dsp:txXfrm>
        <a:off x="14050" y="1097911"/>
        <a:ext cx="9597283" cy="259719"/>
      </dsp:txXfrm>
    </dsp:sp>
    <dsp:sp modelId="{67211DE4-BB14-224F-A736-E008AD334FBA}">
      <dsp:nvSpPr>
        <dsp:cNvPr id="0" name=""/>
        <dsp:cNvSpPr/>
      </dsp:nvSpPr>
      <dsp:spPr>
        <a:xfrm>
          <a:off x="0" y="1406241"/>
          <a:ext cx="9625383" cy="287819"/>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Future development</a:t>
          </a:r>
        </a:p>
      </dsp:txBody>
      <dsp:txXfrm>
        <a:off x="14050" y="1420291"/>
        <a:ext cx="9597283" cy="259719"/>
      </dsp:txXfrm>
    </dsp:sp>
    <dsp:sp modelId="{F859A917-89A8-904B-BC64-369BCDDAE962}">
      <dsp:nvSpPr>
        <dsp:cNvPr id="0" name=""/>
        <dsp:cNvSpPr/>
      </dsp:nvSpPr>
      <dsp:spPr>
        <a:xfrm>
          <a:off x="0" y="1728621"/>
          <a:ext cx="9625383" cy="287819"/>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My future career</a:t>
          </a:r>
        </a:p>
      </dsp:txBody>
      <dsp:txXfrm>
        <a:off x="14050" y="1742671"/>
        <a:ext cx="9597283" cy="259719"/>
      </dsp:txXfrm>
    </dsp:sp>
    <dsp:sp modelId="{E6BC8A00-648F-A246-A8A6-1E8ECBA2D9F4}">
      <dsp:nvSpPr>
        <dsp:cNvPr id="0" name=""/>
        <dsp:cNvSpPr/>
      </dsp:nvSpPr>
      <dsp:spPr>
        <a:xfrm>
          <a:off x="0" y="2051001"/>
          <a:ext cx="9625383" cy="287819"/>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My action plan</a:t>
          </a:r>
        </a:p>
      </dsp:txBody>
      <dsp:txXfrm>
        <a:off x="14050" y="2065051"/>
        <a:ext cx="9597283" cy="259719"/>
      </dsp:txXfrm>
    </dsp:sp>
    <dsp:sp modelId="{1446EBB0-7839-4B4C-8B08-B665B5957F91}">
      <dsp:nvSpPr>
        <dsp:cNvPr id="0" name=""/>
        <dsp:cNvSpPr/>
      </dsp:nvSpPr>
      <dsp:spPr>
        <a:xfrm>
          <a:off x="0" y="2373381"/>
          <a:ext cx="9625383" cy="287819"/>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Summary </a:t>
          </a:r>
        </a:p>
      </dsp:txBody>
      <dsp:txXfrm>
        <a:off x="14050" y="2387431"/>
        <a:ext cx="9597283" cy="259719"/>
      </dsp:txXfrm>
    </dsp:sp>
    <dsp:sp modelId="{B3829D05-191C-C044-8725-3FD5EA8BF2E1}">
      <dsp:nvSpPr>
        <dsp:cNvPr id="0" name=""/>
        <dsp:cNvSpPr/>
      </dsp:nvSpPr>
      <dsp:spPr>
        <a:xfrm>
          <a:off x="0" y="2695761"/>
          <a:ext cx="9625383" cy="287819"/>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Conclusion</a:t>
          </a:r>
        </a:p>
      </dsp:txBody>
      <dsp:txXfrm>
        <a:off x="14050" y="2709811"/>
        <a:ext cx="9597283" cy="259719"/>
      </dsp:txXfrm>
    </dsp:sp>
    <dsp:sp modelId="{2813348A-E5BA-834C-83BB-92FE581A163E}">
      <dsp:nvSpPr>
        <dsp:cNvPr id="0" name=""/>
        <dsp:cNvSpPr/>
      </dsp:nvSpPr>
      <dsp:spPr>
        <a:xfrm>
          <a:off x="0" y="3018141"/>
          <a:ext cx="9625383" cy="287819"/>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Reference list</a:t>
          </a:r>
        </a:p>
      </dsp:txBody>
      <dsp:txXfrm>
        <a:off x="14050" y="3032191"/>
        <a:ext cx="9597283" cy="2597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BA0B54-127F-3440-BBFC-F76731F2F212}">
      <dsp:nvSpPr>
        <dsp:cNvPr id="0" name=""/>
        <dsp:cNvSpPr/>
      </dsp:nvSpPr>
      <dsp:spPr>
        <a:xfrm>
          <a:off x="3101350" y="0"/>
          <a:ext cx="3422683" cy="3422683"/>
        </a:xfrm>
        <a:prstGeom prst="diamond">
          <a:avLst/>
        </a:prstGeom>
        <a:solidFill>
          <a:schemeClr val="accent2">
            <a:tint val="40000"/>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3951D97B-EC25-6148-85B9-CE6E288657D4}">
      <dsp:nvSpPr>
        <dsp:cNvPr id="0" name=""/>
        <dsp:cNvSpPr/>
      </dsp:nvSpPr>
      <dsp:spPr>
        <a:xfrm>
          <a:off x="3426504" y="325154"/>
          <a:ext cx="1334846" cy="1334846"/>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dirty="0"/>
            <a:t>Independent charity</a:t>
          </a:r>
          <a:endParaRPr lang="en-US" sz="1300" kern="1200" dirty="0"/>
        </a:p>
      </dsp:txBody>
      <dsp:txXfrm>
        <a:off x="3491666" y="390316"/>
        <a:ext cx="1204522" cy="1204522"/>
      </dsp:txXfrm>
    </dsp:sp>
    <dsp:sp modelId="{7462968D-3BD4-C64E-A401-7E59AEFE1768}">
      <dsp:nvSpPr>
        <dsp:cNvPr id="0" name=""/>
        <dsp:cNvSpPr/>
      </dsp:nvSpPr>
      <dsp:spPr>
        <a:xfrm>
          <a:off x="4864031" y="325154"/>
          <a:ext cx="1334846" cy="1334846"/>
        </a:xfrm>
        <a:prstGeom prst="round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dirty="0"/>
            <a:t>24/7 support</a:t>
          </a:r>
          <a:endParaRPr lang="en-US" sz="1300" kern="1200" dirty="0"/>
        </a:p>
      </dsp:txBody>
      <dsp:txXfrm>
        <a:off x="4929193" y="390316"/>
        <a:ext cx="1204522" cy="1204522"/>
      </dsp:txXfrm>
    </dsp:sp>
    <dsp:sp modelId="{126B044F-49C7-9049-99B9-7E761246D137}">
      <dsp:nvSpPr>
        <dsp:cNvPr id="0" name=""/>
        <dsp:cNvSpPr/>
      </dsp:nvSpPr>
      <dsp:spPr>
        <a:xfrm>
          <a:off x="3426504" y="1762681"/>
          <a:ext cx="1334846" cy="1334846"/>
        </a:xfrm>
        <a:prstGeom prst="round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dirty="0"/>
            <a:t>Free and confidential</a:t>
          </a:r>
          <a:endParaRPr lang="en-US" sz="1300" kern="1200" dirty="0"/>
        </a:p>
      </dsp:txBody>
      <dsp:txXfrm>
        <a:off x="3491666" y="1827843"/>
        <a:ext cx="1204522" cy="1204522"/>
      </dsp:txXfrm>
    </dsp:sp>
    <dsp:sp modelId="{B130A7AA-E13A-8C4F-967F-82F2B3FA698C}">
      <dsp:nvSpPr>
        <dsp:cNvPr id="0" name=""/>
        <dsp:cNvSpPr/>
      </dsp:nvSpPr>
      <dsp:spPr>
        <a:xfrm>
          <a:off x="4864031" y="1762681"/>
          <a:ext cx="1334846" cy="1334846"/>
        </a:xfrm>
        <a:prstGeom prst="round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dirty="0"/>
            <a:t>(Victim Support, 2022)</a:t>
          </a:r>
          <a:endParaRPr lang="en-US" sz="1300" kern="1200" dirty="0"/>
        </a:p>
      </dsp:txBody>
      <dsp:txXfrm>
        <a:off x="4929193" y="1827843"/>
        <a:ext cx="1204522" cy="12045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F13698-B581-4885-9EAC-EE1CEB036073}">
      <dsp:nvSpPr>
        <dsp:cNvPr id="0" name=""/>
        <dsp:cNvSpPr/>
      </dsp:nvSpPr>
      <dsp:spPr>
        <a:xfrm>
          <a:off x="0" y="640"/>
          <a:ext cx="6391275" cy="5379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574AB1-F3D6-4E18-B23C-4F0C5C7AE43E}">
      <dsp:nvSpPr>
        <dsp:cNvPr id="0" name=""/>
        <dsp:cNvSpPr/>
      </dsp:nvSpPr>
      <dsp:spPr>
        <a:xfrm>
          <a:off x="162742" y="121688"/>
          <a:ext cx="295894" cy="2958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6D072BC-3BAF-4EE4-9F33-2902AAB1FEC0}">
      <dsp:nvSpPr>
        <dsp:cNvPr id="0" name=""/>
        <dsp:cNvSpPr/>
      </dsp:nvSpPr>
      <dsp:spPr>
        <a:xfrm>
          <a:off x="621378" y="640"/>
          <a:ext cx="5769896" cy="537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937" tIns="56937" rIns="56937" bIns="56937" numCol="1" spcCol="1270" anchor="ctr" anchorCtr="0">
          <a:noAutofit/>
        </a:bodyPr>
        <a:lstStyle/>
        <a:p>
          <a:pPr marL="0" lvl="0" indent="0" algn="l" defTabSz="711200">
            <a:lnSpc>
              <a:spcPct val="90000"/>
            </a:lnSpc>
            <a:spcBef>
              <a:spcPct val="0"/>
            </a:spcBef>
            <a:spcAft>
              <a:spcPct val="35000"/>
            </a:spcAft>
            <a:buNone/>
          </a:pPr>
          <a:r>
            <a:rPr lang="en-US" sz="1600" b="0" i="0" kern="1200" dirty="0"/>
            <a:t>20 hours training </a:t>
          </a:r>
          <a:endParaRPr lang="en-US" sz="1600" kern="1200" dirty="0"/>
        </a:p>
      </dsp:txBody>
      <dsp:txXfrm>
        <a:off x="621378" y="640"/>
        <a:ext cx="5769896" cy="537990"/>
      </dsp:txXfrm>
    </dsp:sp>
    <dsp:sp modelId="{AF0638E2-538C-4CE7-A265-E31F531FC8CE}">
      <dsp:nvSpPr>
        <dsp:cNvPr id="0" name=""/>
        <dsp:cNvSpPr/>
      </dsp:nvSpPr>
      <dsp:spPr>
        <a:xfrm>
          <a:off x="0" y="673128"/>
          <a:ext cx="6391275" cy="5379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6892C8-AB2D-4FEC-9429-C8F9D50E6282}">
      <dsp:nvSpPr>
        <dsp:cNvPr id="0" name=""/>
        <dsp:cNvSpPr/>
      </dsp:nvSpPr>
      <dsp:spPr>
        <a:xfrm>
          <a:off x="162742" y="794176"/>
          <a:ext cx="295894" cy="2958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79A7BCC-6D05-4E53-B4E0-FA5AFCD68C81}">
      <dsp:nvSpPr>
        <dsp:cNvPr id="0" name=""/>
        <dsp:cNvSpPr/>
      </dsp:nvSpPr>
      <dsp:spPr>
        <a:xfrm>
          <a:off x="621378" y="673128"/>
          <a:ext cx="5769896" cy="537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937" tIns="56937" rIns="56937" bIns="56937" numCol="1" spcCol="1270" anchor="ctr" anchorCtr="0">
          <a:noAutofit/>
        </a:bodyPr>
        <a:lstStyle/>
        <a:p>
          <a:pPr marL="0" lvl="0" indent="0" algn="l" defTabSz="711200">
            <a:lnSpc>
              <a:spcPct val="90000"/>
            </a:lnSpc>
            <a:spcBef>
              <a:spcPct val="0"/>
            </a:spcBef>
            <a:spcAft>
              <a:spcPct val="35000"/>
            </a:spcAft>
            <a:buNone/>
          </a:pPr>
          <a:r>
            <a:rPr lang="en-US" sz="1600" b="0" i="0" kern="1200" dirty="0"/>
            <a:t>5 hours e-learning</a:t>
          </a:r>
          <a:endParaRPr lang="en-US" sz="1600" kern="1200" dirty="0"/>
        </a:p>
      </dsp:txBody>
      <dsp:txXfrm>
        <a:off x="621378" y="673128"/>
        <a:ext cx="5769896" cy="537990"/>
      </dsp:txXfrm>
    </dsp:sp>
    <dsp:sp modelId="{373A8091-525C-4324-AA28-DDC1424E1DC6}">
      <dsp:nvSpPr>
        <dsp:cNvPr id="0" name=""/>
        <dsp:cNvSpPr/>
      </dsp:nvSpPr>
      <dsp:spPr>
        <a:xfrm>
          <a:off x="0" y="1345616"/>
          <a:ext cx="6391275" cy="5379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F916B3-1699-41EA-8214-74D521D92612}">
      <dsp:nvSpPr>
        <dsp:cNvPr id="0" name=""/>
        <dsp:cNvSpPr/>
      </dsp:nvSpPr>
      <dsp:spPr>
        <a:xfrm>
          <a:off x="162742" y="1466664"/>
          <a:ext cx="295894" cy="2958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3B07D32-7331-4F1B-9F49-BBE431CA00D8}">
      <dsp:nvSpPr>
        <dsp:cNvPr id="0" name=""/>
        <dsp:cNvSpPr/>
      </dsp:nvSpPr>
      <dsp:spPr>
        <a:xfrm>
          <a:off x="621378" y="1345616"/>
          <a:ext cx="5769896" cy="537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937" tIns="56937" rIns="56937" bIns="56937" numCol="1" spcCol="1270" anchor="ctr" anchorCtr="0">
          <a:noAutofit/>
        </a:bodyPr>
        <a:lstStyle/>
        <a:p>
          <a:pPr marL="0" lvl="0" indent="0" algn="l" defTabSz="711200">
            <a:lnSpc>
              <a:spcPct val="90000"/>
            </a:lnSpc>
            <a:spcBef>
              <a:spcPct val="0"/>
            </a:spcBef>
            <a:spcAft>
              <a:spcPct val="35000"/>
            </a:spcAft>
            <a:buNone/>
          </a:pPr>
          <a:r>
            <a:rPr lang="en-US" sz="1600" b="0" i="0" kern="1200" dirty="0"/>
            <a:t>3 hours shadowing a professional</a:t>
          </a:r>
          <a:endParaRPr lang="en-US" sz="1600" kern="1200" dirty="0"/>
        </a:p>
      </dsp:txBody>
      <dsp:txXfrm>
        <a:off x="621378" y="1345616"/>
        <a:ext cx="5769896" cy="537990"/>
      </dsp:txXfrm>
    </dsp:sp>
    <dsp:sp modelId="{251ED8B8-FD2A-4F14-A25A-8FB24E3A3B0F}">
      <dsp:nvSpPr>
        <dsp:cNvPr id="0" name=""/>
        <dsp:cNvSpPr/>
      </dsp:nvSpPr>
      <dsp:spPr>
        <a:xfrm>
          <a:off x="0" y="2018104"/>
          <a:ext cx="6391275" cy="5379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16DADB-92DB-4C27-8DE5-A44337D93BD7}">
      <dsp:nvSpPr>
        <dsp:cNvPr id="0" name=""/>
        <dsp:cNvSpPr/>
      </dsp:nvSpPr>
      <dsp:spPr>
        <a:xfrm>
          <a:off x="162742" y="2139152"/>
          <a:ext cx="295894" cy="2958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2F5723B-72F5-4ECD-B12A-4A2F6CCE3EF0}">
      <dsp:nvSpPr>
        <dsp:cNvPr id="0" name=""/>
        <dsp:cNvSpPr/>
      </dsp:nvSpPr>
      <dsp:spPr>
        <a:xfrm>
          <a:off x="621378" y="2018104"/>
          <a:ext cx="5769896" cy="537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937" tIns="56937" rIns="56937" bIns="56937" numCol="1" spcCol="1270" anchor="ctr" anchorCtr="0">
          <a:noAutofit/>
        </a:bodyPr>
        <a:lstStyle/>
        <a:p>
          <a:pPr marL="0" lvl="0" indent="0" algn="l" defTabSz="711200">
            <a:lnSpc>
              <a:spcPct val="90000"/>
            </a:lnSpc>
            <a:spcBef>
              <a:spcPct val="0"/>
            </a:spcBef>
            <a:spcAft>
              <a:spcPct val="35000"/>
            </a:spcAft>
            <a:buNone/>
          </a:pPr>
          <a:r>
            <a:rPr lang="en-US" sz="1600" b="0" i="0" kern="1200" dirty="0"/>
            <a:t>Case handover</a:t>
          </a:r>
          <a:endParaRPr lang="en-US" sz="1600" kern="1200" dirty="0"/>
        </a:p>
      </dsp:txBody>
      <dsp:txXfrm>
        <a:off x="621378" y="2018104"/>
        <a:ext cx="5769896" cy="537990"/>
      </dsp:txXfrm>
    </dsp:sp>
    <dsp:sp modelId="{865EC17F-204C-473B-96E4-DDB4726DE5B7}">
      <dsp:nvSpPr>
        <dsp:cNvPr id="0" name=""/>
        <dsp:cNvSpPr/>
      </dsp:nvSpPr>
      <dsp:spPr>
        <a:xfrm>
          <a:off x="0" y="2690592"/>
          <a:ext cx="6391275" cy="5379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DA1FE8-3EBF-4CA5-B79E-923A6D37842E}">
      <dsp:nvSpPr>
        <dsp:cNvPr id="0" name=""/>
        <dsp:cNvSpPr/>
      </dsp:nvSpPr>
      <dsp:spPr>
        <a:xfrm>
          <a:off x="162742" y="2811640"/>
          <a:ext cx="295894" cy="29589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EB0A72C-7B40-47C4-840A-270293CECCB2}">
      <dsp:nvSpPr>
        <dsp:cNvPr id="0" name=""/>
        <dsp:cNvSpPr/>
      </dsp:nvSpPr>
      <dsp:spPr>
        <a:xfrm>
          <a:off x="621378" y="2690592"/>
          <a:ext cx="5769896" cy="537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937" tIns="56937" rIns="56937" bIns="56937" numCol="1" spcCol="1270" anchor="ctr" anchorCtr="0">
          <a:noAutofit/>
        </a:bodyPr>
        <a:lstStyle/>
        <a:p>
          <a:pPr marL="0" lvl="0" indent="0" algn="l" defTabSz="711200">
            <a:lnSpc>
              <a:spcPct val="90000"/>
            </a:lnSpc>
            <a:spcBef>
              <a:spcPct val="0"/>
            </a:spcBef>
            <a:spcAft>
              <a:spcPct val="35000"/>
            </a:spcAft>
            <a:buNone/>
          </a:pPr>
          <a:r>
            <a:rPr lang="en-US" sz="1600" b="0" i="0" kern="1200" dirty="0"/>
            <a:t>Case assessment</a:t>
          </a:r>
          <a:endParaRPr lang="en-US" sz="1600" kern="1200" dirty="0"/>
        </a:p>
      </dsp:txBody>
      <dsp:txXfrm>
        <a:off x="621378" y="2690592"/>
        <a:ext cx="5769896" cy="537990"/>
      </dsp:txXfrm>
    </dsp:sp>
    <dsp:sp modelId="{8CDF0650-F589-44EF-826E-A00E456C5DC7}">
      <dsp:nvSpPr>
        <dsp:cNvPr id="0" name=""/>
        <dsp:cNvSpPr/>
      </dsp:nvSpPr>
      <dsp:spPr>
        <a:xfrm>
          <a:off x="0" y="3363080"/>
          <a:ext cx="6391275" cy="5379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B3B70C-B679-4830-9326-5CE3084F294D}">
      <dsp:nvSpPr>
        <dsp:cNvPr id="0" name=""/>
        <dsp:cNvSpPr/>
      </dsp:nvSpPr>
      <dsp:spPr>
        <a:xfrm>
          <a:off x="162742" y="3484128"/>
          <a:ext cx="295894" cy="29589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535EAF-B00B-4DAA-88F5-F0E28B53F8B8}">
      <dsp:nvSpPr>
        <dsp:cNvPr id="0" name=""/>
        <dsp:cNvSpPr/>
      </dsp:nvSpPr>
      <dsp:spPr>
        <a:xfrm>
          <a:off x="621378" y="3363080"/>
          <a:ext cx="5769896" cy="537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937" tIns="56937" rIns="56937" bIns="56937" numCol="1" spcCol="1270" anchor="ctr" anchorCtr="0">
          <a:noAutofit/>
        </a:bodyPr>
        <a:lstStyle/>
        <a:p>
          <a:pPr marL="0" lvl="0" indent="0" algn="l" defTabSz="711200">
            <a:lnSpc>
              <a:spcPct val="90000"/>
            </a:lnSpc>
            <a:spcBef>
              <a:spcPct val="0"/>
            </a:spcBef>
            <a:spcAft>
              <a:spcPct val="35000"/>
            </a:spcAft>
            <a:buNone/>
          </a:pPr>
          <a:r>
            <a:rPr lang="en-US" sz="1600" b="0" i="0" kern="1200" dirty="0"/>
            <a:t>Phone calls</a:t>
          </a:r>
          <a:endParaRPr lang="en-US" sz="1600" kern="1200" dirty="0"/>
        </a:p>
      </dsp:txBody>
      <dsp:txXfrm>
        <a:off x="621378" y="3363080"/>
        <a:ext cx="5769896" cy="537990"/>
      </dsp:txXfrm>
    </dsp:sp>
    <dsp:sp modelId="{672FBE94-E17B-4296-A8AB-D811D64F6A38}">
      <dsp:nvSpPr>
        <dsp:cNvPr id="0" name=""/>
        <dsp:cNvSpPr/>
      </dsp:nvSpPr>
      <dsp:spPr>
        <a:xfrm>
          <a:off x="0" y="4035568"/>
          <a:ext cx="6391275" cy="5379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E2BF24-96CB-4B53-B638-44264EF44859}">
      <dsp:nvSpPr>
        <dsp:cNvPr id="0" name=""/>
        <dsp:cNvSpPr/>
      </dsp:nvSpPr>
      <dsp:spPr>
        <a:xfrm>
          <a:off x="162742" y="4156616"/>
          <a:ext cx="295894" cy="29589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BE9D4E6-6120-4674-898E-D19A7D934748}">
      <dsp:nvSpPr>
        <dsp:cNvPr id="0" name=""/>
        <dsp:cNvSpPr/>
      </dsp:nvSpPr>
      <dsp:spPr>
        <a:xfrm>
          <a:off x="621378" y="4035568"/>
          <a:ext cx="5769896" cy="537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937" tIns="56937" rIns="56937" bIns="56937" numCol="1" spcCol="1270" anchor="ctr" anchorCtr="0">
          <a:noAutofit/>
        </a:bodyPr>
        <a:lstStyle/>
        <a:p>
          <a:pPr marL="0" lvl="0" indent="0" algn="l" defTabSz="711200">
            <a:lnSpc>
              <a:spcPct val="90000"/>
            </a:lnSpc>
            <a:spcBef>
              <a:spcPct val="0"/>
            </a:spcBef>
            <a:spcAft>
              <a:spcPct val="35000"/>
            </a:spcAft>
            <a:buNone/>
          </a:pPr>
          <a:r>
            <a:rPr lang="en-US" sz="1600" b="0" i="0" kern="1200" dirty="0"/>
            <a:t>Emails</a:t>
          </a:r>
          <a:endParaRPr lang="en-US" sz="1600" kern="1200" dirty="0"/>
        </a:p>
      </dsp:txBody>
      <dsp:txXfrm>
        <a:off x="621378" y="4035568"/>
        <a:ext cx="5769896" cy="537990"/>
      </dsp:txXfrm>
    </dsp:sp>
    <dsp:sp modelId="{BF3C1DF2-63EE-427A-92FA-91E109E00F02}">
      <dsp:nvSpPr>
        <dsp:cNvPr id="0" name=""/>
        <dsp:cNvSpPr/>
      </dsp:nvSpPr>
      <dsp:spPr>
        <a:xfrm>
          <a:off x="0" y="4708056"/>
          <a:ext cx="6391275" cy="5379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3751D2-29C2-4AB5-A092-279C4FF84C19}">
      <dsp:nvSpPr>
        <dsp:cNvPr id="0" name=""/>
        <dsp:cNvSpPr/>
      </dsp:nvSpPr>
      <dsp:spPr>
        <a:xfrm>
          <a:off x="162742" y="4829104"/>
          <a:ext cx="295894" cy="295894"/>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650374D-E4C0-4022-A1A3-FA1E7683AC2E}">
      <dsp:nvSpPr>
        <dsp:cNvPr id="0" name=""/>
        <dsp:cNvSpPr/>
      </dsp:nvSpPr>
      <dsp:spPr>
        <a:xfrm>
          <a:off x="621378" y="4708056"/>
          <a:ext cx="5769896" cy="537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937" tIns="56937" rIns="56937" bIns="56937" numCol="1" spcCol="1270" anchor="ctr" anchorCtr="0">
          <a:noAutofit/>
        </a:bodyPr>
        <a:lstStyle/>
        <a:p>
          <a:pPr marL="0" lvl="0" indent="0" algn="l" defTabSz="711200">
            <a:lnSpc>
              <a:spcPct val="90000"/>
            </a:lnSpc>
            <a:spcBef>
              <a:spcPct val="0"/>
            </a:spcBef>
            <a:spcAft>
              <a:spcPct val="35000"/>
            </a:spcAft>
            <a:buNone/>
          </a:pPr>
          <a:r>
            <a:rPr lang="en-US" sz="1600" b="0" i="0" kern="1200" dirty="0"/>
            <a:t>Volunteer contact form</a:t>
          </a:r>
          <a:endParaRPr lang="en-US" sz="1600" kern="1200" dirty="0"/>
        </a:p>
      </dsp:txBody>
      <dsp:txXfrm>
        <a:off x="621378" y="4708056"/>
        <a:ext cx="5769896" cy="5379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979279-2C67-8142-997A-AE546EB91A13}">
      <dsp:nvSpPr>
        <dsp:cNvPr id="0" name=""/>
        <dsp:cNvSpPr/>
      </dsp:nvSpPr>
      <dsp:spPr>
        <a:xfrm>
          <a:off x="0" y="376"/>
          <a:ext cx="9625383"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FAF9D3-EFA5-B54F-811F-2BB2B3EF7D48}">
      <dsp:nvSpPr>
        <dsp:cNvPr id="0" name=""/>
        <dsp:cNvSpPr/>
      </dsp:nvSpPr>
      <dsp:spPr>
        <a:xfrm>
          <a:off x="0" y="376"/>
          <a:ext cx="9625383" cy="617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0" i="0" kern="1200" dirty="0"/>
            <a:t>Develop existing skills</a:t>
          </a:r>
          <a:endParaRPr lang="en-US" sz="2800" kern="1200" dirty="0"/>
        </a:p>
      </dsp:txBody>
      <dsp:txXfrm>
        <a:off x="0" y="376"/>
        <a:ext cx="9625383" cy="617141"/>
      </dsp:txXfrm>
    </dsp:sp>
    <dsp:sp modelId="{F5075927-2F41-8141-9FE5-98814563C827}">
      <dsp:nvSpPr>
        <dsp:cNvPr id="0" name=""/>
        <dsp:cNvSpPr/>
      </dsp:nvSpPr>
      <dsp:spPr>
        <a:xfrm>
          <a:off x="0" y="617518"/>
          <a:ext cx="9625383" cy="0"/>
        </a:xfrm>
        <a:prstGeom prst="line">
          <a:avLst/>
        </a:prstGeom>
        <a:solidFill>
          <a:schemeClr val="accent5">
            <a:hueOff val="609606"/>
            <a:satOff val="-4861"/>
            <a:lumOff val="-3676"/>
            <a:alphaOff val="0"/>
          </a:schemeClr>
        </a:solidFill>
        <a:ln w="19050" cap="rnd" cmpd="sng" algn="ctr">
          <a:solidFill>
            <a:schemeClr val="accent5">
              <a:hueOff val="609606"/>
              <a:satOff val="-4861"/>
              <a:lumOff val="-36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A8E23A-731C-474F-9813-9BB38DB9B31F}">
      <dsp:nvSpPr>
        <dsp:cNvPr id="0" name=""/>
        <dsp:cNvSpPr/>
      </dsp:nvSpPr>
      <dsp:spPr>
        <a:xfrm>
          <a:off x="0" y="617518"/>
          <a:ext cx="9625383" cy="617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0" i="0" kern="1200" dirty="0"/>
            <a:t>Build confidence</a:t>
          </a:r>
          <a:endParaRPr lang="en-US" sz="2800" kern="1200" dirty="0"/>
        </a:p>
      </dsp:txBody>
      <dsp:txXfrm>
        <a:off x="0" y="617518"/>
        <a:ext cx="9625383" cy="617141"/>
      </dsp:txXfrm>
    </dsp:sp>
    <dsp:sp modelId="{77EEC07C-031D-8C42-8D48-D7B16308E507}">
      <dsp:nvSpPr>
        <dsp:cNvPr id="0" name=""/>
        <dsp:cNvSpPr/>
      </dsp:nvSpPr>
      <dsp:spPr>
        <a:xfrm>
          <a:off x="0" y="1234659"/>
          <a:ext cx="9625383" cy="0"/>
        </a:xfrm>
        <a:prstGeom prst="line">
          <a:avLst/>
        </a:prstGeom>
        <a:solidFill>
          <a:schemeClr val="accent5">
            <a:hueOff val="1219212"/>
            <a:satOff val="-9721"/>
            <a:lumOff val="-7353"/>
            <a:alphaOff val="0"/>
          </a:schemeClr>
        </a:solidFill>
        <a:ln w="19050" cap="rnd" cmpd="sng" algn="ctr">
          <a:solidFill>
            <a:schemeClr val="accent5">
              <a:hueOff val="1219212"/>
              <a:satOff val="-9721"/>
              <a:lumOff val="-73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E04BB7-8929-9347-A19D-5D6B91D224E2}">
      <dsp:nvSpPr>
        <dsp:cNvPr id="0" name=""/>
        <dsp:cNvSpPr/>
      </dsp:nvSpPr>
      <dsp:spPr>
        <a:xfrm>
          <a:off x="0" y="1234659"/>
          <a:ext cx="9625383" cy="617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0" i="0" kern="1200" dirty="0"/>
            <a:t>Interest in the process of victim recovery</a:t>
          </a:r>
          <a:endParaRPr lang="en-US" sz="2800" kern="1200" dirty="0"/>
        </a:p>
      </dsp:txBody>
      <dsp:txXfrm>
        <a:off x="0" y="1234659"/>
        <a:ext cx="9625383" cy="617141"/>
      </dsp:txXfrm>
    </dsp:sp>
    <dsp:sp modelId="{54233A03-B6E7-1A49-95E4-239A6DD03B20}">
      <dsp:nvSpPr>
        <dsp:cNvPr id="0" name=""/>
        <dsp:cNvSpPr/>
      </dsp:nvSpPr>
      <dsp:spPr>
        <a:xfrm>
          <a:off x="0" y="1851801"/>
          <a:ext cx="9625383" cy="0"/>
        </a:xfrm>
        <a:prstGeom prst="line">
          <a:avLst/>
        </a:prstGeom>
        <a:solidFill>
          <a:schemeClr val="accent5">
            <a:hueOff val="1828819"/>
            <a:satOff val="-14582"/>
            <a:lumOff val="-11029"/>
            <a:alphaOff val="0"/>
          </a:schemeClr>
        </a:solidFill>
        <a:ln w="19050" cap="rnd" cmpd="sng" algn="ctr">
          <a:solidFill>
            <a:schemeClr val="accent5">
              <a:hueOff val="1828819"/>
              <a:satOff val="-14582"/>
              <a:lumOff val="-110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922B2E-48F8-F74F-B2BC-30829952BB84}">
      <dsp:nvSpPr>
        <dsp:cNvPr id="0" name=""/>
        <dsp:cNvSpPr/>
      </dsp:nvSpPr>
      <dsp:spPr>
        <a:xfrm>
          <a:off x="0" y="1851801"/>
          <a:ext cx="9625383" cy="617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0" i="0" kern="1200" dirty="0"/>
            <a:t>Opportunity to build connections</a:t>
          </a:r>
          <a:endParaRPr lang="en-US" sz="2800" kern="1200" dirty="0"/>
        </a:p>
      </dsp:txBody>
      <dsp:txXfrm>
        <a:off x="0" y="1851801"/>
        <a:ext cx="9625383" cy="617141"/>
      </dsp:txXfrm>
    </dsp:sp>
    <dsp:sp modelId="{02FC7641-5E8C-724D-9CD1-AB35FB7B83C5}">
      <dsp:nvSpPr>
        <dsp:cNvPr id="0" name=""/>
        <dsp:cNvSpPr/>
      </dsp:nvSpPr>
      <dsp:spPr>
        <a:xfrm>
          <a:off x="0" y="2468942"/>
          <a:ext cx="9625383" cy="0"/>
        </a:xfrm>
        <a:prstGeom prst="line">
          <a:avLst/>
        </a:prstGeom>
        <a:solidFill>
          <a:schemeClr val="accent5">
            <a:hueOff val="2438425"/>
            <a:satOff val="-19443"/>
            <a:lumOff val="-14705"/>
            <a:alphaOff val="0"/>
          </a:schemeClr>
        </a:solidFill>
        <a:ln w="19050" cap="rnd" cmpd="sng" algn="ctr">
          <a:solidFill>
            <a:schemeClr val="accent5">
              <a:hueOff val="2438425"/>
              <a:satOff val="-19443"/>
              <a:lumOff val="-1470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8BF154-F63B-7344-AB9C-EE33182EB164}">
      <dsp:nvSpPr>
        <dsp:cNvPr id="0" name=""/>
        <dsp:cNvSpPr/>
      </dsp:nvSpPr>
      <dsp:spPr>
        <a:xfrm>
          <a:off x="0" y="2468942"/>
          <a:ext cx="9625383" cy="617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0" i="0" kern="1200" dirty="0"/>
            <a:t>Gain experience in working with victims</a:t>
          </a:r>
          <a:endParaRPr lang="en-US" sz="2800" kern="1200" dirty="0"/>
        </a:p>
      </dsp:txBody>
      <dsp:txXfrm>
        <a:off x="0" y="2468942"/>
        <a:ext cx="9625383" cy="6171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B7C3DC-665A-2040-B6ED-9C78CE17DF7E}">
      <dsp:nvSpPr>
        <dsp:cNvPr id="0" name=""/>
        <dsp:cNvSpPr/>
      </dsp:nvSpPr>
      <dsp:spPr>
        <a:xfrm>
          <a:off x="601586" y="580"/>
          <a:ext cx="2631940" cy="157916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t>Communication</a:t>
          </a:r>
          <a:endParaRPr lang="en-US" sz="2400" kern="1200" dirty="0"/>
        </a:p>
      </dsp:txBody>
      <dsp:txXfrm>
        <a:off x="601586" y="580"/>
        <a:ext cx="2631940" cy="1579164"/>
      </dsp:txXfrm>
    </dsp:sp>
    <dsp:sp modelId="{63460989-F389-634F-B871-927772A5A629}">
      <dsp:nvSpPr>
        <dsp:cNvPr id="0" name=""/>
        <dsp:cNvSpPr/>
      </dsp:nvSpPr>
      <dsp:spPr>
        <a:xfrm>
          <a:off x="3496721" y="580"/>
          <a:ext cx="2631940" cy="1579164"/>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t>IT skills</a:t>
          </a:r>
          <a:endParaRPr lang="en-US" sz="2400" kern="1200" dirty="0"/>
        </a:p>
      </dsp:txBody>
      <dsp:txXfrm>
        <a:off x="3496721" y="580"/>
        <a:ext cx="2631940" cy="1579164"/>
      </dsp:txXfrm>
    </dsp:sp>
    <dsp:sp modelId="{C28F740F-D6E7-5142-92C7-FF4739F76E20}">
      <dsp:nvSpPr>
        <dsp:cNvPr id="0" name=""/>
        <dsp:cNvSpPr/>
      </dsp:nvSpPr>
      <dsp:spPr>
        <a:xfrm>
          <a:off x="6391855" y="580"/>
          <a:ext cx="2631940" cy="1579164"/>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t>Problem solving </a:t>
          </a:r>
          <a:endParaRPr lang="en-US" sz="2400" kern="1200" dirty="0"/>
        </a:p>
      </dsp:txBody>
      <dsp:txXfrm>
        <a:off x="6391855" y="580"/>
        <a:ext cx="2631940" cy="1579164"/>
      </dsp:txXfrm>
    </dsp:sp>
    <dsp:sp modelId="{FAEDF69B-845C-5646-8595-CE28248AB81D}">
      <dsp:nvSpPr>
        <dsp:cNvPr id="0" name=""/>
        <dsp:cNvSpPr/>
      </dsp:nvSpPr>
      <dsp:spPr>
        <a:xfrm>
          <a:off x="2049153" y="1842938"/>
          <a:ext cx="2631940" cy="1579164"/>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t>Independence</a:t>
          </a:r>
          <a:endParaRPr lang="en-US" sz="2400" kern="1200" dirty="0"/>
        </a:p>
      </dsp:txBody>
      <dsp:txXfrm>
        <a:off x="2049153" y="1842938"/>
        <a:ext cx="2631940" cy="1579164"/>
      </dsp:txXfrm>
    </dsp:sp>
    <dsp:sp modelId="{3607E98A-5262-804D-AADC-341173348C89}">
      <dsp:nvSpPr>
        <dsp:cNvPr id="0" name=""/>
        <dsp:cNvSpPr/>
      </dsp:nvSpPr>
      <dsp:spPr>
        <a:xfrm>
          <a:off x="4944288" y="1842938"/>
          <a:ext cx="2631940" cy="1579164"/>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t>Confidence</a:t>
          </a:r>
          <a:endParaRPr lang="en-US" sz="2400" kern="1200" dirty="0"/>
        </a:p>
      </dsp:txBody>
      <dsp:txXfrm>
        <a:off x="4944288" y="1842938"/>
        <a:ext cx="2631940" cy="15791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24D809-AE66-4612-819F-C3DA2C919D31}">
      <dsp:nvSpPr>
        <dsp:cNvPr id="0" name=""/>
        <dsp:cNvSpPr/>
      </dsp:nvSpPr>
      <dsp:spPr>
        <a:xfrm>
          <a:off x="1800504" y="1341"/>
          <a:ext cx="2058750" cy="205875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47867A-3E46-40FD-ADBC-59FFFFD3F96B}">
      <dsp:nvSpPr>
        <dsp:cNvPr id="0" name=""/>
        <dsp:cNvSpPr/>
      </dsp:nvSpPr>
      <dsp:spPr>
        <a:xfrm>
          <a:off x="2239254" y="440091"/>
          <a:ext cx="1181250" cy="11812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9E21B5C-F40A-460B-B492-F7C401E380AA}">
      <dsp:nvSpPr>
        <dsp:cNvPr id="0" name=""/>
        <dsp:cNvSpPr/>
      </dsp:nvSpPr>
      <dsp:spPr>
        <a:xfrm>
          <a:off x="1142379" y="2701341"/>
          <a:ext cx="337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b="0" i="0" kern="1200" dirty="0"/>
            <a:t>Continuation of volunteering</a:t>
          </a:r>
          <a:endParaRPr lang="en-US" sz="2500" kern="1200" dirty="0"/>
        </a:p>
      </dsp:txBody>
      <dsp:txXfrm>
        <a:off x="1142379" y="2701341"/>
        <a:ext cx="3375000" cy="720000"/>
      </dsp:txXfrm>
    </dsp:sp>
    <dsp:sp modelId="{63C900BC-5B4A-406F-95F3-C250D6D87170}">
      <dsp:nvSpPr>
        <dsp:cNvPr id="0" name=""/>
        <dsp:cNvSpPr/>
      </dsp:nvSpPr>
      <dsp:spPr>
        <a:xfrm>
          <a:off x="5766129" y="1341"/>
          <a:ext cx="2058750" cy="205875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1CA53C-983A-4F49-8820-F0EA82EC8C11}">
      <dsp:nvSpPr>
        <dsp:cNvPr id="0" name=""/>
        <dsp:cNvSpPr/>
      </dsp:nvSpPr>
      <dsp:spPr>
        <a:xfrm>
          <a:off x="6204879" y="440091"/>
          <a:ext cx="1181250" cy="11812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4D05C56-432B-4416-9F2B-FD68F4FB38BA}">
      <dsp:nvSpPr>
        <dsp:cNvPr id="0" name=""/>
        <dsp:cNvSpPr/>
      </dsp:nvSpPr>
      <dsp:spPr>
        <a:xfrm>
          <a:off x="5108004" y="2701341"/>
          <a:ext cx="337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b="0" i="0" kern="1200" dirty="0"/>
            <a:t>Future volunteering</a:t>
          </a:r>
          <a:endParaRPr lang="en-US" sz="2500" kern="1200" dirty="0"/>
        </a:p>
      </dsp:txBody>
      <dsp:txXfrm>
        <a:off x="5108004" y="2701341"/>
        <a:ext cx="33750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2CF7CD-9E2C-A74C-B62B-5CE5310F7F7E}">
      <dsp:nvSpPr>
        <dsp:cNvPr id="0" name=""/>
        <dsp:cNvSpPr/>
      </dsp:nvSpPr>
      <dsp:spPr>
        <a:xfrm>
          <a:off x="0" y="0"/>
          <a:ext cx="8181575" cy="1026804"/>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Supporting victims and vulnerable individuals</a:t>
          </a:r>
        </a:p>
      </dsp:txBody>
      <dsp:txXfrm>
        <a:off x="30074" y="30074"/>
        <a:ext cx="7073573" cy="966656"/>
      </dsp:txXfrm>
    </dsp:sp>
    <dsp:sp modelId="{9C6ACB0E-5508-B24E-A034-110E14821CFF}">
      <dsp:nvSpPr>
        <dsp:cNvPr id="0" name=""/>
        <dsp:cNvSpPr/>
      </dsp:nvSpPr>
      <dsp:spPr>
        <a:xfrm>
          <a:off x="721903" y="1197939"/>
          <a:ext cx="8181575" cy="1026804"/>
        </a:xfrm>
        <a:prstGeom prst="roundRect">
          <a:avLst>
            <a:gd name="adj" fmla="val 10000"/>
          </a:avLst>
        </a:prstGeom>
        <a:gradFill rotWithShape="0">
          <a:gsLst>
            <a:gs pos="0">
              <a:schemeClr val="accent2">
                <a:hueOff val="-9882860"/>
                <a:satOff val="451"/>
                <a:lumOff val="0"/>
                <a:alphaOff val="0"/>
                <a:tint val="98000"/>
                <a:lumMod val="114000"/>
              </a:schemeClr>
            </a:gs>
            <a:gs pos="100000">
              <a:schemeClr val="accent2">
                <a:hueOff val="-9882860"/>
                <a:satOff val="45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Positive impact on the community</a:t>
          </a:r>
        </a:p>
      </dsp:txBody>
      <dsp:txXfrm>
        <a:off x="751977" y="1228013"/>
        <a:ext cx="6732100" cy="966656"/>
      </dsp:txXfrm>
    </dsp:sp>
    <dsp:sp modelId="{B14E49AF-75B0-A048-AA6E-F1D95D3ED87D}">
      <dsp:nvSpPr>
        <dsp:cNvPr id="0" name=""/>
        <dsp:cNvSpPr/>
      </dsp:nvSpPr>
      <dsp:spPr>
        <a:xfrm>
          <a:off x="1443807" y="2395878"/>
          <a:ext cx="8181575" cy="1026804"/>
        </a:xfrm>
        <a:prstGeom prst="roundRect">
          <a:avLst>
            <a:gd name="adj" fmla="val 10000"/>
          </a:avLst>
        </a:prstGeom>
        <a:gradFill rotWithShape="0">
          <a:gsLst>
            <a:gs pos="0">
              <a:schemeClr val="accent2">
                <a:hueOff val="-19765721"/>
                <a:satOff val="901"/>
                <a:lumOff val="0"/>
                <a:alphaOff val="0"/>
                <a:tint val="98000"/>
                <a:lumMod val="114000"/>
              </a:schemeClr>
            </a:gs>
            <a:gs pos="100000">
              <a:schemeClr val="accent2">
                <a:hueOff val="-19765721"/>
                <a:satOff val="90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Rewarding role</a:t>
          </a:r>
        </a:p>
      </dsp:txBody>
      <dsp:txXfrm>
        <a:off x="1473881" y="2425952"/>
        <a:ext cx="6732100" cy="966656"/>
      </dsp:txXfrm>
    </dsp:sp>
    <dsp:sp modelId="{A696C14B-854F-D043-AB33-A89699C79903}">
      <dsp:nvSpPr>
        <dsp:cNvPr id="0" name=""/>
        <dsp:cNvSpPr/>
      </dsp:nvSpPr>
      <dsp:spPr>
        <a:xfrm>
          <a:off x="7514152" y="778660"/>
          <a:ext cx="667423" cy="667423"/>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664322" y="778660"/>
        <a:ext cx="367083" cy="502236"/>
      </dsp:txXfrm>
    </dsp:sp>
    <dsp:sp modelId="{97430A09-D199-C040-B298-BCD9B28B5EBE}">
      <dsp:nvSpPr>
        <dsp:cNvPr id="0" name=""/>
        <dsp:cNvSpPr/>
      </dsp:nvSpPr>
      <dsp:spPr>
        <a:xfrm>
          <a:off x="8236056" y="1969754"/>
          <a:ext cx="667423" cy="667423"/>
        </a:xfrm>
        <a:prstGeom prst="downArrow">
          <a:avLst>
            <a:gd name="adj1" fmla="val 55000"/>
            <a:gd name="adj2" fmla="val 45000"/>
          </a:avLst>
        </a:prstGeom>
        <a:solidFill>
          <a:schemeClr val="accent2">
            <a:tint val="40000"/>
            <a:alpha val="90000"/>
            <a:hueOff val="-20604185"/>
            <a:satOff val="1061"/>
            <a:lumOff val="55"/>
            <a:alphaOff val="0"/>
          </a:schemeClr>
        </a:solidFill>
        <a:ln w="9525" cap="rnd" cmpd="sng" algn="ctr">
          <a:solidFill>
            <a:schemeClr val="accent2">
              <a:tint val="40000"/>
              <a:alpha val="90000"/>
              <a:hueOff val="-20604185"/>
              <a:satOff val="1061"/>
              <a:lumOff val="5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386226" y="1969754"/>
        <a:ext cx="367083" cy="50223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34627-7A61-43A8-856D-95E554E58E1C}">
      <dsp:nvSpPr>
        <dsp:cNvPr id="0" name=""/>
        <dsp:cNvSpPr/>
      </dsp:nvSpPr>
      <dsp:spPr>
        <a:xfrm>
          <a:off x="0" y="2177"/>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0C8375-13BA-44BE-8F8C-F9719A413742}">
      <dsp:nvSpPr>
        <dsp:cNvPr id="0" name=""/>
        <dsp:cNvSpPr/>
      </dsp:nvSpPr>
      <dsp:spPr>
        <a:xfrm>
          <a:off x="333853" y="250498"/>
          <a:ext cx="607006" cy="6070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780D213-2B1A-44F7-A1D3-F4334EABECB9}">
      <dsp:nvSpPr>
        <dsp:cNvPr id="0" name=""/>
        <dsp:cNvSpPr/>
      </dsp:nvSpPr>
      <dsp:spPr>
        <a:xfrm>
          <a:off x="1274714" y="2177"/>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77900">
            <a:lnSpc>
              <a:spcPct val="90000"/>
            </a:lnSpc>
            <a:spcBef>
              <a:spcPct val="0"/>
            </a:spcBef>
            <a:spcAft>
              <a:spcPct val="35000"/>
            </a:spcAft>
            <a:buNone/>
          </a:pPr>
          <a:r>
            <a:rPr lang="en-US" sz="2200" kern="1200" dirty="0"/>
            <a:t>Plan calls more efficiently</a:t>
          </a:r>
        </a:p>
      </dsp:txBody>
      <dsp:txXfrm>
        <a:off x="1274714" y="2177"/>
        <a:ext cx="5116560" cy="1103648"/>
      </dsp:txXfrm>
    </dsp:sp>
    <dsp:sp modelId="{3707BF72-168A-4C54-BA1F-955266314767}">
      <dsp:nvSpPr>
        <dsp:cNvPr id="0" name=""/>
        <dsp:cNvSpPr/>
      </dsp:nvSpPr>
      <dsp:spPr>
        <a:xfrm>
          <a:off x="0" y="1381738"/>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B316E3-5A77-4A6D-A0D9-C23A482457A2}">
      <dsp:nvSpPr>
        <dsp:cNvPr id="0" name=""/>
        <dsp:cNvSpPr/>
      </dsp:nvSpPr>
      <dsp:spPr>
        <a:xfrm>
          <a:off x="333853" y="1630059"/>
          <a:ext cx="607006" cy="6070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2AB4358-E432-46AA-855F-1E91209EBB75}">
      <dsp:nvSpPr>
        <dsp:cNvPr id="0" name=""/>
        <dsp:cNvSpPr/>
      </dsp:nvSpPr>
      <dsp:spPr>
        <a:xfrm>
          <a:off x="1274714" y="1381738"/>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77900">
            <a:lnSpc>
              <a:spcPct val="90000"/>
            </a:lnSpc>
            <a:spcBef>
              <a:spcPct val="0"/>
            </a:spcBef>
            <a:spcAft>
              <a:spcPct val="35000"/>
            </a:spcAft>
            <a:buNone/>
          </a:pPr>
          <a:r>
            <a:rPr lang="en-US" sz="2200" kern="1200" dirty="0"/>
            <a:t>Sometimes calls were unprepared</a:t>
          </a:r>
        </a:p>
      </dsp:txBody>
      <dsp:txXfrm>
        <a:off x="1274714" y="1381738"/>
        <a:ext cx="5116560" cy="1103648"/>
      </dsp:txXfrm>
    </dsp:sp>
    <dsp:sp modelId="{6A70B407-F3E2-4767-B180-7E891B598F15}">
      <dsp:nvSpPr>
        <dsp:cNvPr id="0" name=""/>
        <dsp:cNvSpPr/>
      </dsp:nvSpPr>
      <dsp:spPr>
        <a:xfrm>
          <a:off x="0" y="2761299"/>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EFD1AF-2688-4EEA-97C6-B70A1A4A4200}">
      <dsp:nvSpPr>
        <dsp:cNvPr id="0" name=""/>
        <dsp:cNvSpPr/>
      </dsp:nvSpPr>
      <dsp:spPr>
        <a:xfrm>
          <a:off x="333853" y="3009620"/>
          <a:ext cx="607006" cy="6070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29E608B-1A5A-45EF-B8FA-EDD067C38B1F}">
      <dsp:nvSpPr>
        <dsp:cNvPr id="0" name=""/>
        <dsp:cNvSpPr/>
      </dsp:nvSpPr>
      <dsp:spPr>
        <a:xfrm>
          <a:off x="1274714" y="2761299"/>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77900">
            <a:lnSpc>
              <a:spcPct val="90000"/>
            </a:lnSpc>
            <a:spcBef>
              <a:spcPct val="0"/>
            </a:spcBef>
            <a:spcAft>
              <a:spcPct val="35000"/>
            </a:spcAft>
            <a:buNone/>
          </a:pPr>
          <a:r>
            <a:rPr lang="en-US" sz="2200" kern="1200" dirty="0"/>
            <a:t>Led to feelings of anxiety </a:t>
          </a:r>
        </a:p>
      </dsp:txBody>
      <dsp:txXfrm>
        <a:off x="1274714" y="2761299"/>
        <a:ext cx="5116560" cy="1103648"/>
      </dsp:txXfrm>
    </dsp:sp>
    <dsp:sp modelId="{5D3C249C-168A-48A6-849E-2640983B2960}">
      <dsp:nvSpPr>
        <dsp:cNvPr id="0" name=""/>
        <dsp:cNvSpPr/>
      </dsp:nvSpPr>
      <dsp:spPr>
        <a:xfrm>
          <a:off x="0" y="4140860"/>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21C157-83AD-48DB-B595-AA45A38A39B7}">
      <dsp:nvSpPr>
        <dsp:cNvPr id="0" name=""/>
        <dsp:cNvSpPr/>
      </dsp:nvSpPr>
      <dsp:spPr>
        <a:xfrm>
          <a:off x="333853" y="4389181"/>
          <a:ext cx="607006" cy="6070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29EE1F0-1811-48F8-92E2-DBF15EA305F2}">
      <dsp:nvSpPr>
        <dsp:cNvPr id="0" name=""/>
        <dsp:cNvSpPr/>
      </dsp:nvSpPr>
      <dsp:spPr>
        <a:xfrm>
          <a:off x="1274714" y="4140860"/>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77900">
            <a:lnSpc>
              <a:spcPct val="90000"/>
            </a:lnSpc>
            <a:spcBef>
              <a:spcPct val="0"/>
            </a:spcBef>
            <a:spcAft>
              <a:spcPct val="35000"/>
            </a:spcAft>
            <a:buNone/>
          </a:pPr>
          <a:r>
            <a:rPr lang="en-US" sz="2200" kern="1200" dirty="0"/>
            <a:t>Implement strategies to combat this</a:t>
          </a:r>
        </a:p>
      </dsp:txBody>
      <dsp:txXfrm>
        <a:off x="1274714" y="4140860"/>
        <a:ext cx="5116560" cy="110364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CCEDC8-DFE1-7B4C-9AE2-C9445B0F68FE}" type="datetimeFigureOut">
              <a:rPr lang="en-US" smtClean="0"/>
              <a:t>5/14/26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1A9550-1ABF-8E43-A61F-582AD5E69BC9}" type="slidenum">
              <a:rPr lang="en-US" smtClean="0"/>
              <a:t>‹#›</a:t>
            </a:fld>
            <a:endParaRPr lang="en-US"/>
          </a:p>
        </p:txBody>
      </p:sp>
    </p:spTree>
    <p:extLst>
      <p:ext uri="{BB962C8B-B14F-4D97-AF65-F5344CB8AC3E}">
        <p14:creationId xmlns:p14="http://schemas.microsoft.com/office/powerpoint/2010/main" val="38157875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1A9550-1ABF-8E43-A61F-582AD5E69BC9}" type="slidenum">
              <a:rPr lang="en-US" smtClean="0"/>
              <a:t>1</a:t>
            </a:fld>
            <a:endParaRPr lang="en-US"/>
          </a:p>
        </p:txBody>
      </p:sp>
    </p:spTree>
    <p:extLst>
      <p:ext uri="{BB962C8B-B14F-4D97-AF65-F5344CB8AC3E}">
        <p14:creationId xmlns:p14="http://schemas.microsoft.com/office/powerpoint/2010/main" val="1113123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placement which I applied for and successfully got was with victim support. Victim support is an independent charity which provides 24/7 free and confidential support dedicated to individuals affected by crime and traumatic events (Victim Support, 2022). Support can be delivered face to face, over the phone or via email. Within my placement I decided to contact and support victims with phone calls as it allowed me to work flexibly. </a:t>
            </a:r>
          </a:p>
          <a:p>
            <a:endParaRPr lang="en-US" dirty="0"/>
          </a:p>
        </p:txBody>
      </p:sp>
      <p:sp>
        <p:nvSpPr>
          <p:cNvPr id="4" name="Slide Number Placeholder 3"/>
          <p:cNvSpPr>
            <a:spLocks noGrp="1"/>
          </p:cNvSpPr>
          <p:nvPr>
            <p:ph type="sldNum" sz="quarter" idx="5"/>
          </p:nvPr>
        </p:nvSpPr>
        <p:spPr/>
        <p:txBody>
          <a:bodyPr/>
          <a:lstStyle/>
          <a:p>
            <a:fld id="{411A9550-1ABF-8E43-A61F-582AD5E69BC9}" type="slidenum">
              <a:rPr lang="en-US" smtClean="0"/>
              <a:t>4</a:t>
            </a:fld>
            <a:endParaRPr lang="en-US"/>
          </a:p>
        </p:txBody>
      </p:sp>
    </p:spTree>
    <p:extLst>
      <p:ext uri="{BB962C8B-B14F-4D97-AF65-F5344CB8AC3E}">
        <p14:creationId xmlns:p14="http://schemas.microsoft.com/office/powerpoint/2010/main" val="9921941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Firstly, to secure my placement, I was required to complete an interview with the volunteering manager as well as a professional case worker. During the interview, I was asked a range of questions which my responses reflected my skills and abilities to assess whether I was suited to the role of a volunteer case worker. Following the interview, I received an email which told me that my interview was successful, and I had secured the role.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next stage was training. This involved a 20-hour, online training process which was over the span of 2 weeks. The training module involved group discussions and practising scenario calls within pairs and then feeding back to the rest of the group. I found this training daunting to begin with as it was my first time completing online training within a large group. However, I felt as though it was very beneficial to the way I went in to handling my personal cases as I felt more prepared and was aware of what to expect.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Throughout this process, I have also been completing non-compulsory training such as reading packs and further guidance to be able to support my clients to the best of my ability.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Before I could start making my own calls, I completed another 3 hours of training. This included shadowing a professional where they would make calls to their clients and I would listen in to make notes and observe how they handle different situations. I believe that this was the most significant part of my training process because it gave me insight of ways to deliver information to clients without overwhelming them.</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Once I had completed the necessary training, I then began to make my own calls to my clients. My first 3 calls required the volunteering manager to listen in to see how I responded to the clients. This was signed off so I began making calls without supervision. I found this difficult to adjust to at first because I could not rely on other professionals’ guidance to help me. However, around halfway into my placement, I grew confidence and independence as I learnt how to problem solve and navigate clients queries whilst learning how to complete contact forms and send professional emails to services which clients requested.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One thing that stood out to me from this experience is the lack of practical support on offer to victims to deal with the root cause of their problems. For instance, some of my clients are dealing with disruptive and anti-social behaviour from their neighbours and I am only able to offer support to the victim without being able to deal with the root cause of their issues which is their problem neighbour. In many cases, clients are distressed as other parties such as the police dismiss their cases which causes frustration to the victims.</a:t>
            </a:r>
          </a:p>
          <a:p>
            <a:endParaRPr lang="en-US" dirty="0"/>
          </a:p>
        </p:txBody>
      </p:sp>
      <p:sp>
        <p:nvSpPr>
          <p:cNvPr id="4" name="Slide Number Placeholder 3"/>
          <p:cNvSpPr>
            <a:spLocks noGrp="1"/>
          </p:cNvSpPr>
          <p:nvPr>
            <p:ph type="sldNum" sz="quarter" idx="5"/>
          </p:nvPr>
        </p:nvSpPr>
        <p:spPr/>
        <p:txBody>
          <a:bodyPr/>
          <a:lstStyle/>
          <a:p>
            <a:fld id="{411A9550-1ABF-8E43-A61F-582AD5E69BC9}" type="slidenum">
              <a:rPr lang="en-US" smtClean="0"/>
              <a:t>5</a:t>
            </a:fld>
            <a:endParaRPr lang="en-US"/>
          </a:p>
        </p:txBody>
      </p:sp>
    </p:spTree>
    <p:extLst>
      <p:ext uri="{BB962C8B-B14F-4D97-AF65-F5344CB8AC3E}">
        <p14:creationId xmlns:p14="http://schemas.microsoft.com/office/powerpoint/2010/main" val="25566125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 chose my placement with Victim Support because I saw it as an opportunity to improve my existing skills and form relationships that could benefit future volunteering and employment. I specifically chose to carry out my placement with Victim Support as I wanted to learn more about the process involved in guiding victims to recovery following traumatic experiences. According to a report from the Annual Victim’s Survey 2024, Murray et al. (2025, pp. 29-30) </a:t>
            </a:r>
            <a:r>
              <a:rPr lang="en-US" sz="1200" kern="1200" dirty="0" err="1">
                <a:solidFill>
                  <a:schemeClr val="tx1"/>
                </a:solidFill>
                <a:effectLst/>
                <a:latin typeface="+mn-lt"/>
                <a:ea typeface="+mn-ea"/>
                <a:cs typeface="+mn-cs"/>
              </a:rPr>
              <a:t>analysed</a:t>
            </a:r>
            <a:r>
              <a:rPr lang="en-US" sz="1200" kern="1200" dirty="0">
                <a:solidFill>
                  <a:schemeClr val="tx1"/>
                </a:solidFill>
                <a:effectLst/>
                <a:latin typeface="+mn-lt"/>
                <a:ea typeface="+mn-ea"/>
                <a:cs typeface="+mn-cs"/>
              </a:rPr>
              <a:t> how victims stated they feel isolated, unheard and are considered as statistics rather than people. Victim support is a service that allows victims to be heard and express their concerns in which they can receive valuable advice to assist them throughout their recovery journey. This can range from support throughout their court process to seeking support in returning to their life before a traumatic event.</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411A9550-1ABF-8E43-A61F-582AD5E69BC9}" type="slidenum">
              <a:rPr lang="en-US" smtClean="0"/>
              <a:t>6</a:t>
            </a:fld>
            <a:endParaRPr lang="en-US"/>
          </a:p>
        </p:txBody>
      </p:sp>
    </p:spTree>
    <p:extLst>
      <p:ext uri="{BB962C8B-B14F-4D97-AF65-F5344CB8AC3E}">
        <p14:creationId xmlns:p14="http://schemas.microsoft.com/office/powerpoint/2010/main" val="9327868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Throughout volunteering for victim support I have developed a variety of existing skills. I improved my communication skills and confidence by independently speaking to my clients on the phone and providing them with advice. I made sure that I maintained a good level of communication with my clients. For example, on many occasions when I would call clients, they did not answer due to personal reasons therefore I made sure to leave voicemails to let them know when I would try to communicate next. Throughout my 20 hours of training, I gained more confidence as I was required to work in pairs and groups to complete projects to feedback to the rest of the people on the meetings. I improved my IT skills by using new platforms such as navigating the victim support staff system to communicate client feedback and store data. Finally volunteering for victim support required problem solving skills. For example, when clients would ask questions which I was unsure about, I ensured I took the time to find an answer for them to give them appropriate advice. Through problem solving I also developed my own independence in resolving concerns which some clients had.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11A9550-1ABF-8E43-A61F-582AD5E69BC9}" type="slidenum">
              <a:rPr lang="en-US" smtClean="0"/>
              <a:t>7</a:t>
            </a:fld>
            <a:endParaRPr lang="en-US"/>
          </a:p>
        </p:txBody>
      </p:sp>
    </p:spTree>
    <p:extLst>
      <p:ext uri="{BB962C8B-B14F-4D97-AF65-F5344CB8AC3E}">
        <p14:creationId xmlns:p14="http://schemas.microsoft.com/office/powerpoint/2010/main" val="13757286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have decided to continue my volunteering with victim support over the summer in hopes to eventually secure a paid position with them in the future. I would consider undertaking further placements of this nature as this is a career that I am interested in, if I believed that it would provide me with necessary skills.</a:t>
            </a:r>
          </a:p>
          <a:p>
            <a:endParaRPr lang="en-US" dirty="0"/>
          </a:p>
        </p:txBody>
      </p:sp>
      <p:sp>
        <p:nvSpPr>
          <p:cNvPr id="4" name="Slide Number Placeholder 3"/>
          <p:cNvSpPr>
            <a:spLocks noGrp="1"/>
          </p:cNvSpPr>
          <p:nvPr>
            <p:ph type="sldNum" sz="quarter" idx="5"/>
          </p:nvPr>
        </p:nvSpPr>
        <p:spPr/>
        <p:txBody>
          <a:bodyPr/>
          <a:lstStyle/>
          <a:p>
            <a:fld id="{411A9550-1ABF-8E43-A61F-582AD5E69BC9}" type="slidenum">
              <a:rPr lang="en-US" smtClean="0"/>
              <a:t>8</a:t>
            </a:fld>
            <a:endParaRPr lang="en-US"/>
          </a:p>
        </p:txBody>
      </p:sp>
    </p:spTree>
    <p:extLst>
      <p:ext uri="{BB962C8B-B14F-4D97-AF65-F5344CB8AC3E}">
        <p14:creationId xmlns:p14="http://schemas.microsoft.com/office/powerpoint/2010/main" val="22183115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My placement has taught me many things about my future aspirations and career. Throughout this experience, I have discovered a passion for supporting individuals in need which has increased my interest in working with victims and vulnerable people. Whilst I found that supporting victims can be emotionally challenging at times, I also found the role to be extremely rewarding. Seeing the positive impact that advice can have on people’s lives has helped me understand the kind of career which I would like to pursue. Overall, my placement has helped me </a:t>
            </a:r>
            <a:r>
              <a:rPr lang="en-US" sz="1200" kern="1200" dirty="0" err="1">
                <a:solidFill>
                  <a:schemeClr val="tx1"/>
                </a:solidFill>
                <a:effectLst/>
                <a:latin typeface="+mn-lt"/>
                <a:ea typeface="+mn-ea"/>
                <a:cs typeface="+mn-cs"/>
              </a:rPr>
              <a:t>realise</a:t>
            </a:r>
            <a:r>
              <a:rPr lang="en-US" sz="1200" kern="1200" dirty="0">
                <a:solidFill>
                  <a:schemeClr val="tx1"/>
                </a:solidFill>
                <a:effectLst/>
                <a:latin typeface="+mn-lt"/>
                <a:ea typeface="+mn-ea"/>
                <a:cs typeface="+mn-cs"/>
              </a:rPr>
              <a:t> that I would like a career which allows me to make a positive difference within the community.</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11A9550-1ABF-8E43-A61F-582AD5E69BC9}" type="slidenum">
              <a:rPr lang="en-US" smtClean="0"/>
              <a:t>9</a:t>
            </a:fld>
            <a:endParaRPr lang="en-US"/>
          </a:p>
        </p:txBody>
      </p:sp>
    </p:spTree>
    <p:extLst>
      <p:ext uri="{BB962C8B-B14F-4D97-AF65-F5344CB8AC3E}">
        <p14:creationId xmlns:p14="http://schemas.microsoft.com/office/powerpoint/2010/main" val="37745423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placement has enriched my overall experience as it is relative to my learning, and I was able to put theory into practice. For example, I was able to apply my knowledge if law to relevant case work such as explaining to clients their rights under the victim’s code.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Following my placement at victim support, I have grown an interest in careers which link to supporting Victims. Roles such as a Victim care officer and case worker interest me because I have a passion for helping individuals who have been affected by crime and from experiencing how support can positively impact how they recover from incidents.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If I was to complete another placement and continuing with my current placement, I will ensure to plan and organise calls more efficiently. One example is sometimes I would rush last minute to receive answers to support victims before their calls. This would leave me to feel under pressure and anxious that I was not prepared. This would then lead to delays in giving the clients updates which could have been prevented by efficient planning. This has taught me that next time I would keep a diary of tasks that need to be completed before my calls. Therefore, as I continue to volunteer for victim support, I have started to implement using a diary to track client updates (Gibbs, 1988).</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411A9550-1ABF-8E43-A61F-582AD5E69BC9}" type="slidenum">
              <a:rPr lang="en-US" smtClean="0"/>
              <a:t>10</a:t>
            </a:fld>
            <a:endParaRPr lang="en-US"/>
          </a:p>
        </p:txBody>
      </p:sp>
    </p:spTree>
    <p:extLst>
      <p:ext uri="{BB962C8B-B14F-4D97-AF65-F5344CB8AC3E}">
        <p14:creationId xmlns:p14="http://schemas.microsoft.com/office/powerpoint/2010/main" val="20099961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Overall, I have learnt valuable skills and developed new interest which will support me in my future career. This experience has personally benefited my overall confidence and independence. Thank you for listening and I am open to any questions!</a:t>
            </a:r>
          </a:p>
        </p:txBody>
      </p:sp>
      <p:sp>
        <p:nvSpPr>
          <p:cNvPr id="4" name="Slide Number Placeholder 3"/>
          <p:cNvSpPr>
            <a:spLocks noGrp="1"/>
          </p:cNvSpPr>
          <p:nvPr>
            <p:ph type="sldNum" sz="quarter" idx="5"/>
          </p:nvPr>
        </p:nvSpPr>
        <p:spPr/>
        <p:txBody>
          <a:bodyPr/>
          <a:lstStyle/>
          <a:p>
            <a:fld id="{411A9550-1ABF-8E43-A61F-582AD5E69BC9}" type="slidenum">
              <a:rPr lang="en-US" smtClean="0"/>
              <a:t>11</a:t>
            </a:fld>
            <a:endParaRPr lang="en-US"/>
          </a:p>
        </p:txBody>
      </p:sp>
    </p:spTree>
    <p:extLst>
      <p:ext uri="{BB962C8B-B14F-4D97-AF65-F5344CB8AC3E}">
        <p14:creationId xmlns:p14="http://schemas.microsoft.com/office/powerpoint/2010/main" val="3877686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5/14/26</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5/14/26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5/14/26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5/14/26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5/14/26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5/14/26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5/14/26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5/14/26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5/14/26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5/14/26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5/14/26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5/14/26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5/14/26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5/14/26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5/14/26</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5/14/26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5/14/26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US"/>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5/14/26</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jpeg"/><Relationship Id="rId7" Type="http://schemas.openxmlformats.org/officeDocument/2006/relationships/diagramColors" Target="../diagrams/colors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jpeg"/><Relationship Id="rId7" Type="http://schemas.openxmlformats.org/officeDocument/2006/relationships/diagramColors" Target="../diagrams/colors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jpeg"/><Relationship Id="rId7" Type="http://schemas.openxmlformats.org/officeDocument/2006/relationships/diagramColors" Target="../diagrams/colors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0.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jpeg"/><Relationship Id="rId7" Type="http://schemas.openxmlformats.org/officeDocument/2006/relationships/diagramColors" Target="../diagrams/colors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cdn.websitebuilder.service.justice.gov.uk/uploads/sites/6/2025/10/Victims-Survey-2024-report-16.10.25.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2D813-73EB-6067-5F83-F240BAD23EB3}"/>
              </a:ext>
            </a:extLst>
          </p:cNvPr>
          <p:cNvSpPr>
            <a:spLocks noGrp="1"/>
          </p:cNvSpPr>
          <p:nvPr>
            <p:ph type="ctrTitle"/>
          </p:nvPr>
        </p:nvSpPr>
        <p:spPr/>
        <p:txBody>
          <a:bodyPr/>
          <a:lstStyle/>
          <a:p>
            <a:r>
              <a:rPr lang="en-US" dirty="0"/>
              <a:t>VICTIM SUPPORT</a:t>
            </a:r>
          </a:p>
        </p:txBody>
      </p:sp>
      <p:sp>
        <p:nvSpPr>
          <p:cNvPr id="3" name="Subtitle 2">
            <a:extLst>
              <a:ext uri="{FF2B5EF4-FFF2-40B4-BE49-F238E27FC236}">
                <a16:creationId xmlns:a16="http://schemas.microsoft.com/office/drawing/2014/main" id="{E29F3A01-2AD3-D3ED-6A55-B76501B16158}"/>
              </a:ext>
            </a:extLst>
          </p:cNvPr>
          <p:cNvSpPr>
            <a:spLocks noGrp="1"/>
          </p:cNvSpPr>
          <p:nvPr>
            <p:ph type="subTitle" idx="1"/>
          </p:nvPr>
        </p:nvSpPr>
        <p:spPr/>
        <p:txBody>
          <a:bodyPr/>
          <a:lstStyle/>
          <a:p>
            <a:r>
              <a:rPr lang="en-US" dirty="0"/>
              <a:t>Katie </a:t>
            </a:r>
            <a:r>
              <a:rPr lang="en-US" dirty="0" err="1"/>
              <a:t>grandon</a:t>
            </a:r>
            <a:endParaRPr lang="en-US" dirty="0"/>
          </a:p>
        </p:txBody>
      </p:sp>
    </p:spTree>
    <p:extLst>
      <p:ext uri="{BB962C8B-B14F-4D97-AF65-F5344CB8AC3E}">
        <p14:creationId xmlns:p14="http://schemas.microsoft.com/office/powerpoint/2010/main" val="2466821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US"/>
            </a:p>
          </p:txBody>
        </p:sp>
      </p:grpSp>
      <p:sp>
        <p:nvSpPr>
          <p:cNvPr id="2" name="Title 1">
            <a:extLst>
              <a:ext uri="{FF2B5EF4-FFF2-40B4-BE49-F238E27FC236}">
                <a16:creationId xmlns:a16="http://schemas.microsoft.com/office/drawing/2014/main" id="{6F66E9D8-509D-A44C-7BD4-895EB625E401}"/>
              </a:ext>
            </a:extLst>
          </p:cNvPr>
          <p:cNvSpPr>
            <a:spLocks noGrp="1"/>
          </p:cNvSpPr>
          <p:nvPr>
            <p:ph type="title"/>
          </p:nvPr>
        </p:nvSpPr>
        <p:spPr>
          <a:xfrm>
            <a:off x="1154954" y="973668"/>
            <a:ext cx="8761413" cy="706964"/>
          </a:xfrm>
        </p:spPr>
        <p:txBody>
          <a:bodyPr>
            <a:normAutofit/>
          </a:bodyPr>
          <a:lstStyle/>
          <a:p>
            <a:r>
              <a:rPr lang="en-US" dirty="0">
                <a:solidFill>
                  <a:srgbClr val="FFFFFF"/>
                </a:solidFill>
              </a:rPr>
              <a:t>CONTENTS</a:t>
            </a:r>
          </a:p>
        </p:txBody>
      </p:sp>
      <p:sp>
        <p:nvSpPr>
          <p:cNvPr id="14" name="Rectangle 13">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15BF9951-CE81-79A2-FD36-5F4FC6AE34EE}"/>
              </a:ext>
            </a:extLst>
          </p:cNvPr>
          <p:cNvGraphicFramePr>
            <a:graphicFrameLocks noGrp="1"/>
          </p:cNvGraphicFramePr>
          <p:nvPr>
            <p:ph idx="1"/>
            <p:extLst>
              <p:ext uri="{D42A27DB-BD31-4B8C-83A1-F6EECF244321}">
                <p14:modId xmlns:p14="http://schemas.microsoft.com/office/powerpoint/2010/main" val="21735222"/>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18140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US"/>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US"/>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sp>
        <p:nvSpPr>
          <p:cNvPr id="2" name="Title 1">
            <a:extLst>
              <a:ext uri="{FF2B5EF4-FFF2-40B4-BE49-F238E27FC236}">
                <a16:creationId xmlns:a16="http://schemas.microsoft.com/office/drawing/2014/main" id="{8662E166-0DE6-9B8D-BD75-617A5A75C6D2}"/>
              </a:ext>
            </a:extLst>
          </p:cNvPr>
          <p:cNvSpPr>
            <a:spLocks noGrp="1"/>
          </p:cNvSpPr>
          <p:nvPr>
            <p:ph type="title"/>
          </p:nvPr>
        </p:nvSpPr>
        <p:spPr>
          <a:xfrm>
            <a:off x="994087" y="1130603"/>
            <a:ext cx="3342442" cy="4596794"/>
          </a:xfrm>
        </p:spPr>
        <p:txBody>
          <a:bodyPr anchor="ctr">
            <a:normAutofit/>
          </a:bodyPr>
          <a:lstStyle/>
          <a:p>
            <a:r>
              <a:rPr lang="en-US" sz="3200" dirty="0">
                <a:solidFill>
                  <a:srgbClr val="EBEBEB"/>
                </a:solidFill>
              </a:rPr>
              <a:t>AI STATEMENT</a:t>
            </a:r>
          </a:p>
        </p:txBody>
      </p:sp>
      <p:sp>
        <p:nvSpPr>
          <p:cNvPr id="3" name="Content Placeholder 2">
            <a:extLst>
              <a:ext uri="{FF2B5EF4-FFF2-40B4-BE49-F238E27FC236}">
                <a16:creationId xmlns:a16="http://schemas.microsoft.com/office/drawing/2014/main" id="{4A20DE8C-5BF2-01E1-B2B1-383B15DE5D05}"/>
              </a:ext>
            </a:extLst>
          </p:cNvPr>
          <p:cNvSpPr>
            <a:spLocks noGrp="1"/>
          </p:cNvSpPr>
          <p:nvPr>
            <p:ph idx="1"/>
          </p:nvPr>
        </p:nvSpPr>
        <p:spPr>
          <a:xfrm>
            <a:off x="5290077" y="437513"/>
            <a:ext cx="5502614" cy="5954325"/>
          </a:xfrm>
        </p:spPr>
        <p:txBody>
          <a:bodyPr anchor="ctr">
            <a:normAutofit/>
          </a:bodyPr>
          <a:lstStyle/>
          <a:p>
            <a:r>
              <a:rPr lang="en-US" sz="2000" dirty="0"/>
              <a:t>I confirm that I have not used any AI tools in the research and creation of this assignment. I confirm that I have not presented any AI generated materials as my own work. I confirm I have copies of my drafts, notes , and other resources I used, which I may be asked to provide in evidence.</a:t>
            </a:r>
          </a:p>
        </p:txBody>
      </p:sp>
    </p:spTree>
    <p:extLst>
      <p:ext uri="{BB962C8B-B14F-4D97-AF65-F5344CB8AC3E}">
        <p14:creationId xmlns:p14="http://schemas.microsoft.com/office/powerpoint/2010/main" val="2621663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linds(horizontal)">
                                      <p:cBhvr>
                                        <p:cTn id="13"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2" name="Rectangle 31">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3"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US"/>
            </a:p>
          </p:txBody>
        </p:sp>
      </p:grpSp>
      <p:sp>
        <p:nvSpPr>
          <p:cNvPr id="2" name="Title 1">
            <a:extLst>
              <a:ext uri="{FF2B5EF4-FFF2-40B4-BE49-F238E27FC236}">
                <a16:creationId xmlns:a16="http://schemas.microsoft.com/office/drawing/2014/main" id="{D119823D-EDAD-1935-6AB6-EF2681B982CC}"/>
              </a:ext>
            </a:extLst>
          </p:cNvPr>
          <p:cNvSpPr>
            <a:spLocks noGrp="1"/>
          </p:cNvSpPr>
          <p:nvPr>
            <p:ph type="title"/>
          </p:nvPr>
        </p:nvSpPr>
        <p:spPr>
          <a:xfrm>
            <a:off x="1154954" y="973668"/>
            <a:ext cx="8761413" cy="706964"/>
          </a:xfrm>
        </p:spPr>
        <p:txBody>
          <a:bodyPr>
            <a:normAutofit/>
          </a:bodyPr>
          <a:lstStyle/>
          <a:p>
            <a:r>
              <a:rPr lang="en-US" dirty="0">
                <a:solidFill>
                  <a:srgbClr val="FFFFFF"/>
                </a:solidFill>
              </a:rPr>
              <a:t>MY PLACEMENT: VICTIM SUPPORT</a:t>
            </a:r>
          </a:p>
        </p:txBody>
      </p:sp>
      <p:sp>
        <p:nvSpPr>
          <p:cNvPr id="35" name="Rectangle 34">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27" name="Content Placeholder 2">
            <a:extLst>
              <a:ext uri="{FF2B5EF4-FFF2-40B4-BE49-F238E27FC236}">
                <a16:creationId xmlns:a16="http://schemas.microsoft.com/office/drawing/2014/main" id="{AFE619AC-ACAF-58D1-67D2-15CAFC750DC6}"/>
              </a:ext>
            </a:extLst>
          </p:cNvPr>
          <p:cNvGraphicFramePr>
            <a:graphicFrameLocks noGrp="1"/>
          </p:cNvGraphicFramePr>
          <p:nvPr>
            <p:ph idx="1"/>
            <p:extLst>
              <p:ext uri="{D42A27DB-BD31-4B8C-83A1-F6EECF244321}">
                <p14:modId xmlns:p14="http://schemas.microsoft.com/office/powerpoint/2010/main" val="3441401670"/>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8902024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7"/>
                                        </p:tgtEl>
                                        <p:attrNameLst>
                                          <p:attrName>style.visibility</p:attrName>
                                        </p:attrNameLst>
                                      </p:cBhvr>
                                      <p:to>
                                        <p:strVal val="visible"/>
                                      </p:to>
                                    </p:set>
                                    <p:animEffect transition="in" filter="barn(inVertical)">
                                      <p:cBhvr>
                                        <p:cTn id="12"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7"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US"/>
            </a:p>
          </p:txBody>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2" name="Title 1">
            <a:extLst>
              <a:ext uri="{FF2B5EF4-FFF2-40B4-BE49-F238E27FC236}">
                <a16:creationId xmlns:a16="http://schemas.microsoft.com/office/drawing/2014/main" id="{23645C5A-79F6-153A-3AC6-4D4F7684BEC6}"/>
              </a:ext>
            </a:extLst>
          </p:cNvPr>
          <p:cNvSpPr>
            <a:spLocks noGrp="1"/>
          </p:cNvSpPr>
          <p:nvPr>
            <p:ph type="title"/>
          </p:nvPr>
        </p:nvSpPr>
        <p:spPr>
          <a:xfrm>
            <a:off x="1154955" y="973667"/>
            <a:ext cx="2942210" cy="4833745"/>
          </a:xfrm>
        </p:spPr>
        <p:txBody>
          <a:bodyPr>
            <a:normAutofit/>
          </a:bodyPr>
          <a:lstStyle/>
          <a:p>
            <a:r>
              <a:rPr lang="en-US" sz="3300" dirty="0">
                <a:solidFill>
                  <a:srgbClr val="EBEBEB"/>
                </a:solidFill>
              </a:rPr>
              <a:t>MY PLACEMENT: VICTIM SUPPORT</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DDF84E09-878B-2AA6-291A-FA7CA1BC9231}"/>
              </a:ext>
            </a:extLst>
          </p:cNvPr>
          <p:cNvGraphicFramePr>
            <a:graphicFrameLocks noGrp="1"/>
          </p:cNvGraphicFramePr>
          <p:nvPr>
            <p:ph idx="1"/>
            <p:extLst>
              <p:ext uri="{D42A27DB-BD31-4B8C-83A1-F6EECF244321}">
                <p14:modId xmlns:p14="http://schemas.microsoft.com/office/powerpoint/2010/main" val="2248018942"/>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58850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DC0F2C-5C27-4EC6-9754-B361B0C72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9E77E138-7645-4D07-B09A-9F3642A685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0"/>
            <a:ext cx="12192000" cy="6858000"/>
            <a:chOff x="0" y="0"/>
            <a:chExt cx="12192000" cy="6858000"/>
          </a:xfrm>
        </p:grpSpPr>
        <p:sp>
          <p:nvSpPr>
            <p:cNvPr id="12" name="Rectangle 11">
              <a:extLst>
                <a:ext uri="{FF2B5EF4-FFF2-40B4-BE49-F238E27FC236}">
                  <a16:creationId xmlns:a16="http://schemas.microsoft.com/office/drawing/2014/main" id="{A56C5CFB-285C-4778-978B-B23EF471F5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3" name="Oval 12">
              <a:extLst>
                <a:ext uri="{FF2B5EF4-FFF2-40B4-BE49-F238E27FC236}">
                  <a16:creationId xmlns:a16="http://schemas.microsoft.com/office/drawing/2014/main" id="{50C4BFD8-0A80-40F1-9F9B-E9981F6B7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Oval 13">
              <a:extLst>
                <a:ext uri="{FF2B5EF4-FFF2-40B4-BE49-F238E27FC236}">
                  <a16:creationId xmlns:a16="http://schemas.microsoft.com/office/drawing/2014/main" id="{6F080229-11A6-48C1-B5FC-010FF29E7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Oval 14">
              <a:extLst>
                <a:ext uri="{FF2B5EF4-FFF2-40B4-BE49-F238E27FC236}">
                  <a16:creationId xmlns:a16="http://schemas.microsoft.com/office/drawing/2014/main" id="{434F3838-F7FD-4275-8FE5-11B53CF38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Oval 15">
              <a:extLst>
                <a:ext uri="{FF2B5EF4-FFF2-40B4-BE49-F238E27FC236}">
                  <a16:creationId xmlns:a16="http://schemas.microsoft.com/office/drawing/2014/main" id="{0014878A-F933-408B-A8C5-8853A9EB4D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Oval 16">
              <a:extLst>
                <a:ext uri="{FF2B5EF4-FFF2-40B4-BE49-F238E27FC236}">
                  <a16:creationId xmlns:a16="http://schemas.microsoft.com/office/drawing/2014/main" id="{A4358457-400C-407C-B1C7-322E3A951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Freeform 5">
              <a:extLst>
                <a:ext uri="{FF2B5EF4-FFF2-40B4-BE49-F238E27FC236}">
                  <a16:creationId xmlns:a16="http://schemas.microsoft.com/office/drawing/2014/main" id="{BB5C445F-93DC-425D-8531-0B9FF4434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sp>
          <p:nvSpPr>
            <p:cNvPr id="19" name="Freeform 5">
              <a:extLst>
                <a:ext uri="{FF2B5EF4-FFF2-40B4-BE49-F238E27FC236}">
                  <a16:creationId xmlns:a16="http://schemas.microsoft.com/office/drawing/2014/main" id="{FD7CA6C4-0411-42B4-9084-F7340B4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US"/>
            </a:p>
          </p:txBody>
        </p:sp>
        <p:sp>
          <p:nvSpPr>
            <p:cNvPr id="20" name="Freeform 5">
              <a:extLst>
                <a:ext uri="{FF2B5EF4-FFF2-40B4-BE49-F238E27FC236}">
                  <a16:creationId xmlns:a16="http://schemas.microsoft.com/office/drawing/2014/main" id="{B0122352-D2A8-463A-98F7-51B4C4409D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2" name="Title 1">
            <a:extLst>
              <a:ext uri="{FF2B5EF4-FFF2-40B4-BE49-F238E27FC236}">
                <a16:creationId xmlns:a16="http://schemas.microsoft.com/office/drawing/2014/main" id="{38E16D07-69A5-F490-72A8-B324A973C6BB}"/>
              </a:ext>
            </a:extLst>
          </p:cNvPr>
          <p:cNvSpPr>
            <a:spLocks noGrp="1"/>
          </p:cNvSpPr>
          <p:nvPr>
            <p:ph type="title"/>
          </p:nvPr>
        </p:nvSpPr>
        <p:spPr>
          <a:xfrm>
            <a:off x="1154954" y="5385410"/>
            <a:ext cx="8761413" cy="706964"/>
          </a:xfrm>
        </p:spPr>
        <p:txBody>
          <a:bodyPr>
            <a:normAutofit/>
          </a:bodyPr>
          <a:lstStyle/>
          <a:p>
            <a:r>
              <a:rPr lang="en-US" dirty="0">
                <a:solidFill>
                  <a:srgbClr val="EBEBEB"/>
                </a:solidFill>
              </a:rPr>
              <a:t>WHY I CHOSE VICTIM SUPPORT</a:t>
            </a:r>
          </a:p>
        </p:txBody>
      </p:sp>
      <p:sp>
        <p:nvSpPr>
          <p:cNvPr id="22" name="Rectangle 21">
            <a:extLst>
              <a:ext uri="{FF2B5EF4-FFF2-40B4-BE49-F238E27FC236}">
                <a16:creationId xmlns:a16="http://schemas.microsoft.com/office/drawing/2014/main" id="{8F6A0E89-562A-4A9E-98AC-2BA897ABB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E01FE2E3-A030-F1C7-CFC1-432A42D6A429}"/>
              </a:ext>
            </a:extLst>
          </p:cNvPr>
          <p:cNvGraphicFramePr>
            <a:graphicFrameLocks noGrp="1"/>
          </p:cNvGraphicFramePr>
          <p:nvPr>
            <p:ph idx="1"/>
            <p:extLst>
              <p:ext uri="{D42A27DB-BD31-4B8C-83A1-F6EECF244321}">
                <p14:modId xmlns:p14="http://schemas.microsoft.com/office/powerpoint/2010/main" val="2970768782"/>
              </p:ext>
            </p:extLst>
          </p:nvPr>
        </p:nvGraphicFramePr>
        <p:xfrm>
          <a:off x="1286934" y="1164592"/>
          <a:ext cx="9625383" cy="30864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5722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heckerboard(across)">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US"/>
            </a:p>
          </p:txBody>
        </p:sp>
      </p:grpSp>
      <p:sp>
        <p:nvSpPr>
          <p:cNvPr id="2" name="Title 1">
            <a:extLst>
              <a:ext uri="{FF2B5EF4-FFF2-40B4-BE49-F238E27FC236}">
                <a16:creationId xmlns:a16="http://schemas.microsoft.com/office/drawing/2014/main" id="{623CB030-94C0-F56F-C508-5E05E76BF253}"/>
              </a:ext>
            </a:extLst>
          </p:cNvPr>
          <p:cNvSpPr>
            <a:spLocks noGrp="1"/>
          </p:cNvSpPr>
          <p:nvPr>
            <p:ph type="title"/>
          </p:nvPr>
        </p:nvSpPr>
        <p:spPr>
          <a:xfrm>
            <a:off x="1154954" y="973668"/>
            <a:ext cx="8761413" cy="706964"/>
          </a:xfrm>
        </p:spPr>
        <p:txBody>
          <a:bodyPr>
            <a:normAutofit/>
          </a:bodyPr>
          <a:lstStyle/>
          <a:p>
            <a:r>
              <a:rPr lang="en-US" dirty="0">
                <a:solidFill>
                  <a:srgbClr val="FFFFFF"/>
                </a:solidFill>
              </a:rPr>
              <a:t>DEVELOPING MY SKILLS</a:t>
            </a: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43A1DD2B-09D3-8E33-566E-F08B4DE861B2}"/>
              </a:ext>
            </a:extLst>
          </p:cNvPr>
          <p:cNvGraphicFramePr>
            <a:graphicFrameLocks noGrp="1"/>
          </p:cNvGraphicFramePr>
          <p:nvPr>
            <p:ph idx="1"/>
            <p:extLst>
              <p:ext uri="{D42A27DB-BD31-4B8C-83A1-F6EECF244321}">
                <p14:modId xmlns:p14="http://schemas.microsoft.com/office/powerpoint/2010/main" val="1237977113"/>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431677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US"/>
            </a:p>
          </p:txBody>
        </p:sp>
      </p:grpSp>
      <p:sp>
        <p:nvSpPr>
          <p:cNvPr id="2" name="Title 1">
            <a:extLst>
              <a:ext uri="{FF2B5EF4-FFF2-40B4-BE49-F238E27FC236}">
                <a16:creationId xmlns:a16="http://schemas.microsoft.com/office/drawing/2014/main" id="{0C31F011-C991-2357-5629-D0B7C3D8C301}"/>
              </a:ext>
            </a:extLst>
          </p:cNvPr>
          <p:cNvSpPr>
            <a:spLocks noGrp="1"/>
          </p:cNvSpPr>
          <p:nvPr>
            <p:ph type="title"/>
          </p:nvPr>
        </p:nvSpPr>
        <p:spPr>
          <a:xfrm>
            <a:off x="1154954" y="973668"/>
            <a:ext cx="8761413" cy="706964"/>
          </a:xfrm>
        </p:spPr>
        <p:txBody>
          <a:bodyPr>
            <a:normAutofit/>
          </a:bodyPr>
          <a:lstStyle/>
          <a:p>
            <a:r>
              <a:rPr lang="en-US" dirty="0">
                <a:solidFill>
                  <a:srgbClr val="FFFFFF"/>
                </a:solidFill>
              </a:rPr>
              <a:t>FUTURE DEVELOPMENT</a:t>
            </a: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21765F5E-D525-58B9-C7DC-D15297B7AB05}"/>
              </a:ext>
            </a:extLst>
          </p:cNvPr>
          <p:cNvGraphicFramePr>
            <a:graphicFrameLocks noGrp="1"/>
          </p:cNvGraphicFramePr>
          <p:nvPr>
            <p:ph idx="1"/>
            <p:extLst>
              <p:ext uri="{D42A27DB-BD31-4B8C-83A1-F6EECF244321}">
                <p14:modId xmlns:p14="http://schemas.microsoft.com/office/powerpoint/2010/main" val="3195649763"/>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223749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US"/>
            </a:p>
          </p:txBody>
        </p:sp>
      </p:grpSp>
      <p:sp>
        <p:nvSpPr>
          <p:cNvPr id="2" name="Title 1">
            <a:extLst>
              <a:ext uri="{FF2B5EF4-FFF2-40B4-BE49-F238E27FC236}">
                <a16:creationId xmlns:a16="http://schemas.microsoft.com/office/drawing/2014/main" id="{E8D89378-BBFA-A932-A46B-79DBF6DE48A6}"/>
              </a:ext>
            </a:extLst>
          </p:cNvPr>
          <p:cNvSpPr>
            <a:spLocks noGrp="1"/>
          </p:cNvSpPr>
          <p:nvPr>
            <p:ph type="title"/>
          </p:nvPr>
        </p:nvSpPr>
        <p:spPr>
          <a:xfrm>
            <a:off x="1154954" y="973668"/>
            <a:ext cx="8761413" cy="706964"/>
          </a:xfrm>
        </p:spPr>
        <p:txBody>
          <a:bodyPr>
            <a:normAutofit/>
          </a:bodyPr>
          <a:lstStyle/>
          <a:p>
            <a:r>
              <a:rPr lang="en-US" dirty="0">
                <a:solidFill>
                  <a:srgbClr val="FFFFFF"/>
                </a:solidFill>
              </a:rPr>
              <a:t>FUTURE CAREER</a:t>
            </a:r>
          </a:p>
        </p:txBody>
      </p:sp>
      <p:sp>
        <p:nvSpPr>
          <p:cNvPr id="26" name="Rectangle 25">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27" name="Content Placeholder 2">
            <a:extLst>
              <a:ext uri="{FF2B5EF4-FFF2-40B4-BE49-F238E27FC236}">
                <a16:creationId xmlns:a16="http://schemas.microsoft.com/office/drawing/2014/main" id="{FA698F75-D06A-B82E-2E86-89A64C524F6B}"/>
              </a:ext>
            </a:extLst>
          </p:cNvPr>
          <p:cNvGraphicFramePr>
            <a:graphicFrameLocks noGrp="1"/>
          </p:cNvGraphicFramePr>
          <p:nvPr>
            <p:ph idx="1"/>
            <p:extLst>
              <p:ext uri="{D42A27DB-BD31-4B8C-83A1-F6EECF244321}">
                <p14:modId xmlns:p14="http://schemas.microsoft.com/office/powerpoint/2010/main" val="3451325935"/>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4616160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27"/>
                                        </p:tgtEl>
                                        <p:attrNameLst>
                                          <p:attrName>style.visibility</p:attrName>
                                        </p:attrNameLst>
                                      </p:cBhvr>
                                      <p:to>
                                        <p:strVal val="visible"/>
                                      </p:to>
                                    </p:set>
                                    <p:animEffect transition="in" filter="circle(in)">
                                      <p:cBhvr>
                                        <p:cTn id="12" dur="20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7"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9" name="Rectangle 18">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 name="Oval 19">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1" name="Rectangle 20">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US"/>
            </a:p>
          </p:txBody>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2" name="Title 1">
            <a:extLst>
              <a:ext uri="{FF2B5EF4-FFF2-40B4-BE49-F238E27FC236}">
                <a16:creationId xmlns:a16="http://schemas.microsoft.com/office/drawing/2014/main" id="{745B057E-AB0A-9239-6504-7CA73DEFF193}"/>
              </a:ext>
            </a:extLst>
          </p:cNvPr>
          <p:cNvSpPr>
            <a:spLocks noGrp="1"/>
          </p:cNvSpPr>
          <p:nvPr>
            <p:ph type="title"/>
          </p:nvPr>
        </p:nvSpPr>
        <p:spPr>
          <a:xfrm>
            <a:off x="1154955" y="973667"/>
            <a:ext cx="2942210" cy="4833745"/>
          </a:xfrm>
        </p:spPr>
        <p:txBody>
          <a:bodyPr>
            <a:normAutofit/>
          </a:bodyPr>
          <a:lstStyle/>
          <a:p>
            <a:r>
              <a:rPr lang="en-US" dirty="0">
                <a:solidFill>
                  <a:srgbClr val="EBEBEB"/>
                </a:solidFill>
              </a:rPr>
              <a:t>MY ACTION PLAN</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22" name="Content Placeholder 2">
            <a:extLst>
              <a:ext uri="{FF2B5EF4-FFF2-40B4-BE49-F238E27FC236}">
                <a16:creationId xmlns:a16="http://schemas.microsoft.com/office/drawing/2014/main" id="{B86B1677-A4B1-FF98-7014-5602E7F4BC9D}"/>
              </a:ext>
            </a:extLst>
          </p:cNvPr>
          <p:cNvGraphicFramePr>
            <a:graphicFrameLocks noGrp="1"/>
          </p:cNvGraphicFramePr>
          <p:nvPr>
            <p:ph idx="1"/>
            <p:extLst>
              <p:ext uri="{D42A27DB-BD31-4B8C-83A1-F6EECF244321}">
                <p14:modId xmlns:p14="http://schemas.microsoft.com/office/powerpoint/2010/main" val="3682412897"/>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061D817D-9C98-D7A4-0ECB-E43389B2EFBB}"/>
              </a:ext>
            </a:extLst>
          </p:cNvPr>
          <p:cNvSpPr txBox="1"/>
          <p:nvPr/>
        </p:nvSpPr>
        <p:spPr>
          <a:xfrm>
            <a:off x="423335" y="5913993"/>
            <a:ext cx="6096000" cy="369332"/>
          </a:xfrm>
          <a:prstGeom prst="rect">
            <a:avLst/>
          </a:prstGeom>
          <a:noFill/>
        </p:spPr>
        <p:txBody>
          <a:bodyPr wrap="square">
            <a:spAutoFit/>
          </a:bodyPr>
          <a:lstStyle/>
          <a:p>
            <a:r>
              <a:rPr lang="en-GB" sz="1800" kern="1200" dirty="0">
                <a:solidFill>
                  <a:schemeClr val="bg1"/>
                </a:solidFill>
                <a:effectLst/>
                <a:latin typeface="+mn-lt"/>
                <a:ea typeface="+mn-ea"/>
                <a:cs typeface="+mn-cs"/>
              </a:rPr>
              <a:t>(Gibbs, 1988)</a:t>
            </a:r>
          </a:p>
        </p:txBody>
      </p:sp>
    </p:spTree>
    <p:extLst>
      <p:ext uri="{BB962C8B-B14F-4D97-AF65-F5344CB8AC3E}">
        <p14:creationId xmlns:p14="http://schemas.microsoft.com/office/powerpoint/2010/main" val="4001612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trips(down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5" presetClass="entr" presetSubtype="0" fill="hold" grpId="0" nodeType="click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p:cTn id="12" dur="1000" fill="hold"/>
                                        <p:tgtEl>
                                          <p:spTgt spid="22"/>
                                        </p:tgtEl>
                                        <p:attrNameLst>
                                          <p:attrName>ppt_w</p:attrName>
                                        </p:attrNameLst>
                                      </p:cBhvr>
                                      <p:tavLst>
                                        <p:tav tm="0">
                                          <p:val>
                                            <p:strVal val="#ppt_w*0.70"/>
                                          </p:val>
                                        </p:tav>
                                        <p:tav tm="100000">
                                          <p:val>
                                            <p:strVal val="#ppt_w"/>
                                          </p:val>
                                        </p:tav>
                                      </p:tavLst>
                                    </p:anim>
                                    <p:anim calcmode="lin" valueType="num">
                                      <p:cBhvr>
                                        <p:cTn id="13" dur="1000" fill="hold"/>
                                        <p:tgtEl>
                                          <p:spTgt spid="22"/>
                                        </p:tgtEl>
                                        <p:attrNameLst>
                                          <p:attrName>ppt_h</p:attrName>
                                        </p:attrNameLst>
                                      </p:cBhvr>
                                      <p:tavLst>
                                        <p:tav tm="0">
                                          <p:val>
                                            <p:strVal val="#ppt_h"/>
                                          </p:val>
                                        </p:tav>
                                        <p:tav tm="100000">
                                          <p:val>
                                            <p:strVal val="#ppt_h"/>
                                          </p:val>
                                        </p:tav>
                                      </p:tavLst>
                                    </p:anim>
                                    <p:animEffect transition="in" filter="fade">
                                      <p:cBhvr>
                                        <p:cTn id="14"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2"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12" name="Rectangle 11">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pSp>
        <p:nvGrpSpPr>
          <p:cNvPr id="14" name="Group 13">
            <a:extLst>
              <a:ext uri="{FF2B5EF4-FFF2-40B4-BE49-F238E27FC236}">
                <a16:creationId xmlns:a16="http://schemas.microsoft.com/office/drawing/2014/main" id="{F1ECA4FE-7D2F-4576-B767-3A5F5ABFE9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5" name="Rectangle 14">
              <a:extLst>
                <a:ext uri="{FF2B5EF4-FFF2-40B4-BE49-F238E27FC236}">
                  <a16:creationId xmlns:a16="http://schemas.microsoft.com/office/drawing/2014/main" id="{5969441E-5462-4859-86CD-1737FDE360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6" name="Freeform 5">
              <a:extLst>
                <a:ext uri="{FF2B5EF4-FFF2-40B4-BE49-F238E27FC236}">
                  <a16:creationId xmlns:a16="http://schemas.microsoft.com/office/drawing/2014/main" id="{596BD4B5-6833-40CC-96FE-EDC67563426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US"/>
            </a:p>
          </p:txBody>
        </p:sp>
      </p:grpSp>
      <p:sp>
        <p:nvSpPr>
          <p:cNvPr id="2" name="Title 1">
            <a:extLst>
              <a:ext uri="{FF2B5EF4-FFF2-40B4-BE49-F238E27FC236}">
                <a16:creationId xmlns:a16="http://schemas.microsoft.com/office/drawing/2014/main" id="{F4DF9C5D-2DF3-32D2-687B-92C697EF1CF3}"/>
              </a:ext>
            </a:extLst>
          </p:cNvPr>
          <p:cNvSpPr>
            <a:spLocks noGrp="1"/>
          </p:cNvSpPr>
          <p:nvPr>
            <p:ph type="title"/>
          </p:nvPr>
        </p:nvSpPr>
        <p:spPr>
          <a:xfrm>
            <a:off x="1683171" y="1169773"/>
            <a:ext cx="8825658" cy="2870161"/>
          </a:xfrm>
        </p:spPr>
        <p:txBody>
          <a:bodyPr vert="horz" lIns="91440" tIns="45720" rIns="91440" bIns="45720" rtlCol="0" anchor="b">
            <a:normAutofit/>
          </a:bodyPr>
          <a:lstStyle/>
          <a:p>
            <a:pPr algn="ctr"/>
            <a:r>
              <a:rPr lang="en-US" sz="5400">
                <a:solidFill>
                  <a:schemeClr val="tx1"/>
                </a:solidFill>
              </a:rPr>
              <a:t>THANK YOU FOR LISTENNING!</a:t>
            </a:r>
          </a:p>
        </p:txBody>
      </p:sp>
      <p:sp>
        <p:nvSpPr>
          <p:cNvPr id="3" name="Content Placeholder 2">
            <a:extLst>
              <a:ext uri="{FF2B5EF4-FFF2-40B4-BE49-F238E27FC236}">
                <a16:creationId xmlns:a16="http://schemas.microsoft.com/office/drawing/2014/main" id="{0A1EBC80-6778-8A2C-FF76-A4EC4709B78C}"/>
              </a:ext>
            </a:extLst>
          </p:cNvPr>
          <p:cNvSpPr>
            <a:spLocks noGrp="1"/>
          </p:cNvSpPr>
          <p:nvPr>
            <p:ph idx="1"/>
          </p:nvPr>
        </p:nvSpPr>
        <p:spPr>
          <a:xfrm>
            <a:off x="1683171" y="4293441"/>
            <a:ext cx="8825658" cy="1234148"/>
          </a:xfrm>
        </p:spPr>
        <p:txBody>
          <a:bodyPr vert="horz" lIns="91440" tIns="45720" rIns="91440" bIns="45720" rtlCol="0" anchor="t">
            <a:normAutofit/>
          </a:bodyPr>
          <a:lstStyle/>
          <a:p>
            <a:pPr marL="0" indent="0" algn="ctr">
              <a:buNone/>
            </a:pPr>
            <a:r>
              <a:rPr lang="en-US" sz="2000" cap="all">
                <a:solidFill>
                  <a:schemeClr val="accent1">
                    <a:lumMod val="60000"/>
                    <a:lumOff val="40000"/>
                  </a:schemeClr>
                </a:solidFill>
              </a:rPr>
              <a:t>Any questions?</a:t>
            </a:r>
          </a:p>
        </p:txBody>
      </p:sp>
      <p:cxnSp>
        <p:nvCxnSpPr>
          <p:cNvPr id="18" name="Straight Connector 17">
            <a:extLst>
              <a:ext uri="{FF2B5EF4-FFF2-40B4-BE49-F238E27FC236}">
                <a16:creationId xmlns:a16="http://schemas.microsoft.com/office/drawing/2014/main" id="{E81F53E2-F556-42FA-8D24-113839EE19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58249" y="4166888"/>
            <a:ext cx="675502"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87069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US"/>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US"/>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sp>
        <p:nvSpPr>
          <p:cNvPr id="2" name="Title 1">
            <a:extLst>
              <a:ext uri="{FF2B5EF4-FFF2-40B4-BE49-F238E27FC236}">
                <a16:creationId xmlns:a16="http://schemas.microsoft.com/office/drawing/2014/main" id="{D4573526-B820-8C8C-49A3-5A02C80F2D92}"/>
              </a:ext>
            </a:extLst>
          </p:cNvPr>
          <p:cNvSpPr>
            <a:spLocks noGrp="1"/>
          </p:cNvSpPr>
          <p:nvPr>
            <p:ph type="title"/>
          </p:nvPr>
        </p:nvSpPr>
        <p:spPr>
          <a:xfrm>
            <a:off x="994087" y="1130603"/>
            <a:ext cx="3342442" cy="4596794"/>
          </a:xfrm>
        </p:spPr>
        <p:txBody>
          <a:bodyPr anchor="ctr">
            <a:normAutofit/>
          </a:bodyPr>
          <a:lstStyle/>
          <a:p>
            <a:r>
              <a:rPr lang="en-US" sz="3200">
                <a:solidFill>
                  <a:srgbClr val="EBEBEB"/>
                </a:solidFill>
              </a:rPr>
              <a:t>REFERENCE LIST</a:t>
            </a:r>
          </a:p>
        </p:txBody>
      </p:sp>
      <p:sp>
        <p:nvSpPr>
          <p:cNvPr id="3" name="Content Placeholder 2">
            <a:extLst>
              <a:ext uri="{FF2B5EF4-FFF2-40B4-BE49-F238E27FC236}">
                <a16:creationId xmlns:a16="http://schemas.microsoft.com/office/drawing/2014/main" id="{AE1D5B0C-1FA3-A72C-C436-461C54070004}"/>
              </a:ext>
            </a:extLst>
          </p:cNvPr>
          <p:cNvSpPr>
            <a:spLocks noGrp="1"/>
          </p:cNvSpPr>
          <p:nvPr>
            <p:ph idx="1"/>
          </p:nvPr>
        </p:nvSpPr>
        <p:spPr>
          <a:xfrm>
            <a:off x="5290077" y="437513"/>
            <a:ext cx="5502614" cy="5954325"/>
          </a:xfrm>
        </p:spPr>
        <p:txBody>
          <a:bodyPr anchor="ctr">
            <a:normAutofit/>
          </a:bodyPr>
          <a:lstStyle/>
          <a:p>
            <a:r>
              <a:rPr lang="en-GB" sz="2000"/>
              <a:t>Gibbs, G. (1988) </a:t>
            </a:r>
            <a:r>
              <a:rPr lang="en-GB" sz="2000" i="1"/>
              <a:t>Learning by Doing: A guide to teaching and learning methods</a:t>
            </a:r>
            <a:r>
              <a:rPr lang="en-GB" sz="2000"/>
              <a:t>. Further Education Unit, Oxford Brookes University, Oxford.</a:t>
            </a:r>
          </a:p>
          <a:p>
            <a:pPr marL="0" indent="0">
              <a:buNone/>
            </a:pPr>
            <a:endParaRPr lang="en-GB" sz="2000"/>
          </a:p>
          <a:p>
            <a:r>
              <a:rPr lang="en-GB" sz="2000"/>
              <a:t>Murray, S., Welland, S. and Storry, M. (2025) </a:t>
            </a:r>
            <a:r>
              <a:rPr lang="en-GB" sz="2000" i="1"/>
              <a:t>Annual Victim's Survey 2024</a:t>
            </a:r>
            <a:r>
              <a:rPr lang="en-GB" sz="2000"/>
              <a:t>. Available at: </a:t>
            </a:r>
            <a:r>
              <a:rPr lang="en-GB" sz="2000">
                <a:hlinkClick r:id="rId2">
                  <a:extLst>
                    <a:ext uri="{A12FA001-AC4F-418D-AE19-62706E023703}">
                      <ahyp:hlinkClr xmlns:ahyp="http://schemas.microsoft.com/office/drawing/2018/hyperlinkcolor" val="tx"/>
                    </a:ext>
                  </a:extLst>
                </a:hlinkClick>
              </a:rPr>
              <a:t>https://cdn.websitebuilder.service.justice.gov.uk/uploads/sites/6/2025/10/Victims-Survey-2024-report-16.10.25.pdf</a:t>
            </a:r>
            <a:r>
              <a:rPr lang="en-GB" sz="2000"/>
              <a:t> (Accessed: 1 May 2026)</a:t>
            </a:r>
            <a:endParaRPr lang="en-US" sz="2000"/>
          </a:p>
        </p:txBody>
      </p:sp>
    </p:spTree>
    <p:extLst>
      <p:ext uri="{BB962C8B-B14F-4D97-AF65-F5344CB8AC3E}">
        <p14:creationId xmlns:p14="http://schemas.microsoft.com/office/powerpoint/2010/main" val="26817804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1156</TotalTime>
  <Words>1748</Words>
  <Application>Microsoft Macintosh PowerPoint</Application>
  <PresentationFormat>Widescreen</PresentationFormat>
  <Paragraphs>97</Paragraphs>
  <Slides>12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Century Gothic</vt:lpstr>
      <vt:lpstr>Wingdings 3</vt:lpstr>
      <vt:lpstr>Ion Boardroom</vt:lpstr>
      <vt:lpstr>VICTIM SUPPORT</vt:lpstr>
      <vt:lpstr>CONTENTS</vt:lpstr>
      <vt:lpstr>AI STATEMENT</vt:lpstr>
      <vt:lpstr>MY PLACEMENT: VICTIM SUPPORT</vt:lpstr>
      <vt:lpstr>MY PLACEMENT: VICTIM SUPPORT</vt:lpstr>
      <vt:lpstr>WHY I CHOSE VICTIM SUPPORT</vt:lpstr>
      <vt:lpstr>DEVELOPING MY SKILLS</vt:lpstr>
      <vt:lpstr>FUTURE DEVELOPMENT</vt:lpstr>
      <vt:lpstr>FUTURE CAREER</vt:lpstr>
      <vt:lpstr>MY ACTION PLAN</vt:lpstr>
      <vt:lpstr>THANK YOU FOR LISTENNING!</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Katie Grandon (2403612)</dc:creator>
  <cp:lastModifiedBy>Katie Grandon (2403612)</cp:lastModifiedBy>
  <cp:revision>1</cp:revision>
  <dcterms:created xsi:type="dcterms:W3CDTF">2026-05-09T19:46:40Z</dcterms:created>
  <dcterms:modified xsi:type="dcterms:W3CDTF">2026-05-14T17:31:00Z</dcterms:modified>
</cp:coreProperties>
</file>