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6" r:id="rId4"/>
    <p:sldId id="258" r:id="rId5"/>
    <p:sldId id="259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8ABF64-CCB2-4591-B5D4-E6B7B74E803C}" v="615" dt="2025-07-15T18:36:42.7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65" d="100"/>
          <a:sy n="65" d="100"/>
        </p:scale>
        <p:origin x="9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n Hart - Humberside BB" userId="debe40ea-6901-4684-9bd2-fac9453a1f5e" providerId="ADAL" clId="{458ABF64-CCB2-4591-B5D4-E6B7B74E803C}"/>
    <pc:docChg chg="undo redo custSel delSld modSld">
      <pc:chgData name="Julian Hart - Humberside BB" userId="debe40ea-6901-4684-9bd2-fac9453a1f5e" providerId="ADAL" clId="{458ABF64-CCB2-4591-B5D4-E6B7B74E803C}" dt="2025-07-15T18:36:49.767" v="2682" actId="1076"/>
      <pc:docMkLst>
        <pc:docMk/>
      </pc:docMkLst>
      <pc:sldChg chg="addSp delSp modSp mod delAnim modAnim">
        <pc:chgData name="Julian Hart - Humberside BB" userId="debe40ea-6901-4684-9bd2-fac9453a1f5e" providerId="ADAL" clId="{458ABF64-CCB2-4591-B5D4-E6B7B74E803C}" dt="2025-07-08T17:34:50.840" v="2654" actId="478"/>
        <pc:sldMkLst>
          <pc:docMk/>
          <pc:sldMk cId="1915072764" sldId="256"/>
        </pc:sldMkLst>
        <pc:picChg chg="add del mod">
          <ac:chgData name="Julian Hart - Humberside BB" userId="debe40ea-6901-4684-9bd2-fac9453a1f5e" providerId="ADAL" clId="{458ABF64-CCB2-4591-B5D4-E6B7B74E803C}" dt="2025-07-08T17:34:50.840" v="2654" actId="478"/>
          <ac:picMkLst>
            <pc:docMk/>
            <pc:sldMk cId="1915072764" sldId="256"/>
            <ac:picMk id="6" creationId="{357BCE1A-53AB-C70F-40B8-82492527F2BE}"/>
          </ac:picMkLst>
        </pc:picChg>
      </pc:sldChg>
      <pc:sldChg chg="addSp delSp modSp mod modTransition delAnim modAnim">
        <pc:chgData name="Julian Hart - Humberside BB" userId="debe40ea-6901-4684-9bd2-fac9453a1f5e" providerId="ADAL" clId="{458ABF64-CCB2-4591-B5D4-E6B7B74E803C}" dt="2025-07-08T17:34:55.555" v="2655" actId="478"/>
        <pc:sldMkLst>
          <pc:docMk/>
          <pc:sldMk cId="2096319240" sldId="257"/>
        </pc:sldMkLst>
        <pc:graphicFrameChg chg="mod">
          <ac:chgData name="Julian Hart - Humberside BB" userId="debe40ea-6901-4684-9bd2-fac9453a1f5e" providerId="ADAL" clId="{458ABF64-CCB2-4591-B5D4-E6B7B74E803C}" dt="2025-07-04T14:12:43.343" v="664" actId="122"/>
          <ac:graphicFrameMkLst>
            <pc:docMk/>
            <pc:sldMk cId="2096319240" sldId="257"/>
            <ac:graphicFrameMk id="7" creationId="{698549A9-99B7-0605-26BC-975280852CDB}"/>
          </ac:graphicFrameMkLst>
        </pc:graphicFrameChg>
        <pc:picChg chg="add del mod">
          <ac:chgData name="Julian Hart - Humberside BB" userId="debe40ea-6901-4684-9bd2-fac9453a1f5e" providerId="ADAL" clId="{458ABF64-CCB2-4591-B5D4-E6B7B74E803C}" dt="2025-07-08T17:34:55.555" v="2655" actId="478"/>
          <ac:picMkLst>
            <pc:docMk/>
            <pc:sldMk cId="2096319240" sldId="257"/>
            <ac:picMk id="5" creationId="{EF1D31F3-14A3-22F9-5038-384BD9EB441B}"/>
          </ac:picMkLst>
        </pc:picChg>
      </pc:sldChg>
      <pc:sldChg chg="addSp delSp modSp mod modTransition delAnim modAnim">
        <pc:chgData name="Julian Hart - Humberside BB" userId="debe40ea-6901-4684-9bd2-fac9453a1f5e" providerId="ADAL" clId="{458ABF64-CCB2-4591-B5D4-E6B7B74E803C}" dt="2025-07-15T18:36:23.593" v="2680" actId="1076"/>
        <pc:sldMkLst>
          <pc:docMk/>
          <pc:sldMk cId="2230050831" sldId="258"/>
        </pc:sldMkLst>
        <pc:spChg chg="mod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2" creationId="{0D82BD7A-5674-3118-A2BE-E404AD473F2E}"/>
          </ac:spMkLst>
        </pc:spChg>
        <pc:spChg chg="add mod">
          <ac:chgData name="Julian Hart - Humberside BB" userId="debe40ea-6901-4684-9bd2-fac9453a1f5e" providerId="ADAL" clId="{458ABF64-CCB2-4591-B5D4-E6B7B74E803C}" dt="2025-07-07T14:16:02.658" v="930" actId="1076"/>
          <ac:spMkLst>
            <pc:docMk/>
            <pc:sldMk cId="2230050831" sldId="258"/>
            <ac:spMk id="4" creationId="{9848A6E5-A0A2-5C89-1A83-D224EBBA9CD8}"/>
          </ac:spMkLst>
        </pc:spChg>
        <pc:spChg chg="add mod">
          <ac:chgData name="Julian Hart - Humberside BB" userId="debe40ea-6901-4684-9bd2-fac9453a1f5e" providerId="ADAL" clId="{458ABF64-CCB2-4591-B5D4-E6B7B74E803C}" dt="2025-07-15T18:36:23.593" v="2680" actId="1076"/>
          <ac:spMkLst>
            <pc:docMk/>
            <pc:sldMk cId="2230050831" sldId="258"/>
            <ac:spMk id="6" creationId="{351B5990-E6EE-964E-5B88-AA15B655F7DE}"/>
          </ac:spMkLst>
        </pc:spChg>
        <pc:spChg chg="mod ord">
          <ac:chgData name="Julian Hart - Humberside BB" userId="debe40ea-6901-4684-9bd2-fac9453a1f5e" providerId="ADAL" clId="{458ABF64-CCB2-4591-B5D4-E6B7B74E803C}" dt="2025-07-07T14:09:39.181" v="772" actId="20577"/>
          <ac:spMkLst>
            <pc:docMk/>
            <pc:sldMk cId="2230050831" sldId="258"/>
            <ac:spMk id="9" creationId="{0CA71753-17B6-71FF-9F50-C9D7D740AB4B}"/>
          </ac:spMkLst>
        </pc:spChg>
        <pc:spChg chg="add del">
          <ac:chgData name="Julian Hart - Humberside BB" userId="debe40ea-6901-4684-9bd2-fac9453a1f5e" providerId="ADAL" clId="{458ABF64-CCB2-4591-B5D4-E6B7B74E803C}" dt="2025-07-07T06:58:18.855" v="674" actId="26606"/>
          <ac:spMkLst>
            <pc:docMk/>
            <pc:sldMk cId="2230050831" sldId="258"/>
            <ac:spMk id="1033" creationId="{38468727-63BE-4191-B4A6-C30C82C0E986}"/>
          </ac:spMkLst>
        </pc:spChg>
        <pc:spChg chg="add del">
          <ac:chgData name="Julian Hart - Humberside BB" userId="debe40ea-6901-4684-9bd2-fac9453a1f5e" providerId="ADAL" clId="{458ABF64-CCB2-4591-B5D4-E6B7B74E803C}" dt="2025-07-07T06:58:18.855" v="674" actId="26606"/>
          <ac:spMkLst>
            <pc:docMk/>
            <pc:sldMk cId="2230050831" sldId="258"/>
            <ac:spMk id="1035" creationId="{9D355BB6-1BB8-4828-B246-CFB31742D7B8}"/>
          </ac:spMkLst>
        </pc:spChg>
        <pc:spChg chg="add del">
          <ac:chgData name="Julian Hart - Humberside BB" userId="debe40ea-6901-4684-9bd2-fac9453a1f5e" providerId="ADAL" clId="{458ABF64-CCB2-4591-B5D4-E6B7B74E803C}" dt="2025-07-07T06:58:18.855" v="674" actId="26606"/>
          <ac:spMkLst>
            <pc:docMk/>
            <pc:sldMk cId="2230050831" sldId="258"/>
            <ac:spMk id="1037" creationId="{CA52A9B9-B2B3-46F0-9D53-0EFF9905BF8F}"/>
          </ac:spMkLst>
        </pc:spChg>
        <pc:spChg chg="add del">
          <ac:chgData name="Julian Hart - Humberside BB" userId="debe40ea-6901-4684-9bd2-fac9453a1f5e" providerId="ADAL" clId="{458ABF64-CCB2-4591-B5D4-E6B7B74E803C}" dt="2025-07-07T06:57:55.474" v="669" actId="26606"/>
          <ac:spMkLst>
            <pc:docMk/>
            <pc:sldMk cId="2230050831" sldId="258"/>
            <ac:spMk id="1042" creationId="{21AC6A30-4F22-4C0F-B278-19C5B8A80C55}"/>
          </ac:spMkLst>
        </pc:spChg>
        <pc:spChg chg="add del">
          <ac:chgData name="Julian Hart - Humberside BB" userId="debe40ea-6901-4684-9bd2-fac9453a1f5e" providerId="ADAL" clId="{458ABF64-CCB2-4591-B5D4-E6B7B74E803C}" dt="2025-07-07T06:57:55.474" v="669" actId="26606"/>
          <ac:spMkLst>
            <pc:docMk/>
            <pc:sldMk cId="2230050831" sldId="258"/>
            <ac:spMk id="1044" creationId="{BB4335AD-65B1-44E4-90AF-264024FE4BD2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46" creationId="{F6CA58B3-AFCC-4A40-9882-50D5080879B0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47" creationId="{231BF440-39FA-4087-84CC-2EEC0BBDAF29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48" creationId="{75C56826-D4E5-42ED-8529-079651CB3005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49" creationId="{F04E4CBA-303B-48BD-8451-C2701CB0EEBF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50" creationId="{82095FCE-EF05-4443-B97A-85DEE3A5CA17}"/>
          </ac:spMkLst>
        </pc:spChg>
        <pc:spChg chg="add del">
          <ac:chgData name="Julian Hart - Humberside BB" userId="debe40ea-6901-4684-9bd2-fac9453a1f5e" providerId="ADAL" clId="{458ABF64-CCB2-4591-B5D4-E6B7B74E803C}" dt="2025-07-07T06:58:06.221" v="671" actId="26606"/>
          <ac:spMkLst>
            <pc:docMk/>
            <pc:sldMk cId="2230050831" sldId="258"/>
            <ac:spMk id="1052" creationId="{CA00AE6B-AA30-4CF8-BA6F-339B780AD76C}"/>
          </ac:spMkLst>
        </pc:spChg>
        <pc:spChg chg="add del">
          <ac:chgData name="Julian Hart - Humberside BB" userId="debe40ea-6901-4684-9bd2-fac9453a1f5e" providerId="ADAL" clId="{458ABF64-CCB2-4591-B5D4-E6B7B74E803C}" dt="2025-07-07T06:58:18.842" v="673" actId="26606"/>
          <ac:spMkLst>
            <pc:docMk/>
            <pc:sldMk cId="2230050831" sldId="258"/>
            <ac:spMk id="1054" creationId="{2172A0AC-3DCE-4672-BCAF-28FEF91F6020}"/>
          </ac:spMkLst>
        </pc:spChg>
        <pc:spChg chg="add del">
          <ac:chgData name="Julian Hart - Humberside BB" userId="debe40ea-6901-4684-9bd2-fac9453a1f5e" providerId="ADAL" clId="{458ABF64-CCB2-4591-B5D4-E6B7B74E803C}" dt="2025-07-07T06:58:18.842" v="673" actId="26606"/>
          <ac:spMkLst>
            <pc:docMk/>
            <pc:sldMk cId="2230050831" sldId="258"/>
            <ac:spMk id="1055" creationId="{AE6F1C77-EDC9-4C5F-8C1C-62DD46BDA3C3}"/>
          </ac:spMkLst>
        </pc:spChg>
        <pc:spChg chg="add del">
          <ac:chgData name="Julian Hart - Humberside BB" userId="debe40ea-6901-4684-9bd2-fac9453a1f5e" providerId="ADAL" clId="{458ABF64-CCB2-4591-B5D4-E6B7B74E803C}" dt="2025-07-07T07:25:05.116" v="675" actId="26606"/>
          <ac:spMkLst>
            <pc:docMk/>
            <pc:sldMk cId="2230050831" sldId="258"/>
            <ac:spMk id="1057" creationId="{38468727-63BE-4191-B4A6-C30C82C0E986}"/>
          </ac:spMkLst>
        </pc:spChg>
        <pc:spChg chg="add del">
          <ac:chgData name="Julian Hart - Humberside BB" userId="debe40ea-6901-4684-9bd2-fac9453a1f5e" providerId="ADAL" clId="{458ABF64-CCB2-4591-B5D4-E6B7B74E803C}" dt="2025-07-07T07:25:05.116" v="675" actId="26606"/>
          <ac:spMkLst>
            <pc:docMk/>
            <pc:sldMk cId="2230050831" sldId="258"/>
            <ac:spMk id="1058" creationId="{9D355BB6-1BB8-4828-B246-CFB31742D7B8}"/>
          </ac:spMkLst>
        </pc:spChg>
        <pc:spChg chg="add del">
          <ac:chgData name="Julian Hart - Humberside BB" userId="debe40ea-6901-4684-9bd2-fac9453a1f5e" providerId="ADAL" clId="{458ABF64-CCB2-4591-B5D4-E6B7B74E803C}" dt="2025-07-07T07:25:05.116" v="675" actId="26606"/>
          <ac:spMkLst>
            <pc:docMk/>
            <pc:sldMk cId="2230050831" sldId="258"/>
            <ac:spMk id="1059" creationId="{CA52A9B9-B2B3-46F0-9D53-0EFF9905BF8F}"/>
          </ac:spMkLst>
        </pc:spChg>
        <pc:spChg chg="add del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64" creationId="{63F5877B-98C7-49DD-83AB-0F6F57CB6543}"/>
          </ac:spMkLst>
        </pc:spChg>
        <pc:spChg chg="add del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66" creationId="{4EA91930-66BC-4C41-B4F5-C31EB216F64B}"/>
          </ac:spMkLst>
        </pc:spChg>
        <pc:spChg chg="add del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68" creationId="{6313CF8F-B436-401E-9575-DE0F8E8B5B17}"/>
          </ac:spMkLst>
        </pc:spChg>
        <pc:spChg chg="add del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70" creationId="{2A38CFE9-C30A-4551-ACCB-D5808FBC39CD}"/>
          </ac:spMkLst>
        </pc:spChg>
        <pc:spChg chg="add del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72" creationId="{67EF550F-47CE-4FB2-9DAC-12AD835C833D}"/>
          </ac:spMkLst>
        </pc:spChg>
        <pc:spChg chg="add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77" creationId="{38468727-63BE-4191-B4A6-C30C82C0E986}"/>
          </ac:spMkLst>
        </pc:spChg>
        <pc:spChg chg="add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79" creationId="{9D355BB6-1BB8-4828-B246-CFB31742D7B8}"/>
          </ac:spMkLst>
        </pc:spChg>
        <pc:spChg chg="add">
          <ac:chgData name="Julian Hart - Humberside BB" userId="debe40ea-6901-4684-9bd2-fac9453a1f5e" providerId="ADAL" clId="{458ABF64-CCB2-4591-B5D4-E6B7B74E803C}" dt="2025-07-07T07:26:06.298" v="684" actId="26606"/>
          <ac:spMkLst>
            <pc:docMk/>
            <pc:sldMk cId="2230050831" sldId="258"/>
            <ac:spMk id="1081" creationId="{CA52A9B9-B2B3-46F0-9D53-0EFF9905BF8F}"/>
          </ac:spMkLst>
        </pc:spChg>
        <pc:picChg chg="mod ord">
          <ac:chgData name="Julian Hart - Humberside BB" userId="debe40ea-6901-4684-9bd2-fac9453a1f5e" providerId="ADAL" clId="{458ABF64-CCB2-4591-B5D4-E6B7B74E803C}" dt="2025-07-07T07:26:06.298" v="684" actId="26606"/>
          <ac:picMkLst>
            <pc:docMk/>
            <pc:sldMk cId="2230050831" sldId="258"/>
            <ac:picMk id="5" creationId="{E4387A9F-404B-9E35-565B-8FDA03159A43}"/>
          </ac:picMkLst>
        </pc:picChg>
        <pc:picChg chg="add del mod">
          <ac:chgData name="Julian Hart - Humberside BB" userId="debe40ea-6901-4684-9bd2-fac9453a1f5e" providerId="ADAL" clId="{458ABF64-CCB2-4591-B5D4-E6B7B74E803C}" dt="2025-07-08T17:35:04.601" v="2657" actId="478"/>
          <ac:picMkLst>
            <pc:docMk/>
            <pc:sldMk cId="2230050831" sldId="258"/>
            <ac:picMk id="7" creationId="{2FE201C8-92D5-930F-9C38-17F1499B4654}"/>
          </ac:picMkLst>
        </pc:picChg>
        <pc:picChg chg="mod ord">
          <ac:chgData name="Julian Hart - Humberside BB" userId="debe40ea-6901-4684-9bd2-fac9453a1f5e" providerId="ADAL" clId="{458ABF64-CCB2-4591-B5D4-E6B7B74E803C}" dt="2025-07-08T13:13:07.737" v="2447" actId="1076"/>
          <ac:picMkLst>
            <pc:docMk/>
            <pc:sldMk cId="2230050831" sldId="258"/>
            <ac:picMk id="1028" creationId="{C90E269F-70E5-88FE-5FC5-CFAECCAC2572}"/>
          </ac:picMkLst>
        </pc:picChg>
      </pc:sldChg>
      <pc:sldChg chg="addSp delSp modSp mod modTransition setBg delAnim modAnim">
        <pc:chgData name="Julian Hart - Humberside BB" userId="debe40ea-6901-4684-9bd2-fac9453a1f5e" providerId="ADAL" clId="{458ABF64-CCB2-4591-B5D4-E6B7B74E803C}" dt="2025-07-08T17:35:08.982" v="2658" actId="478"/>
        <pc:sldMkLst>
          <pc:docMk/>
          <pc:sldMk cId="2366589672" sldId="259"/>
        </pc:sldMkLst>
        <pc:spChg chg="mod or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2" creationId="{FD5CA92D-2411-8175-E3F0-95D52E19C12C}"/>
          </ac:spMkLst>
        </pc:spChg>
        <pc:spChg chg="add mod">
          <ac:chgData name="Julian Hart - Humberside BB" userId="debe40ea-6901-4684-9bd2-fac9453a1f5e" providerId="ADAL" clId="{458ABF64-CCB2-4591-B5D4-E6B7B74E803C}" dt="2025-07-08T13:16:29.337" v="2462" actId="14100"/>
          <ac:spMkLst>
            <pc:docMk/>
            <pc:sldMk cId="2366589672" sldId="259"/>
            <ac:spMk id="3" creationId="{4515F445-FACE-4787-05C6-CA1D5AC7F7C5}"/>
          </ac:spMkLst>
        </pc:spChg>
        <pc:spChg chg="del">
          <ac:chgData name="Julian Hart - Humberside BB" userId="debe40ea-6901-4684-9bd2-fac9453a1f5e" providerId="ADAL" clId="{458ABF64-CCB2-4591-B5D4-E6B7B74E803C}" dt="2025-07-04T10:30:40.184" v="2"/>
          <ac:spMkLst>
            <pc:docMk/>
            <pc:sldMk cId="2366589672" sldId="259"/>
            <ac:spMk id="3" creationId="{8469CF24-F2ED-63E5-CE43-3BF273060397}"/>
          </ac:spMkLst>
        </pc:spChg>
        <pc:spChg chg="add del mod ord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4" creationId="{80E9FF3A-E120-9DB6-4B16-F7C1A47823A4}"/>
          </ac:spMkLst>
        </pc:spChg>
        <pc:spChg chg="add del">
          <ac:chgData name="Julian Hart - Humberside BB" userId="debe40ea-6901-4684-9bd2-fac9453a1f5e" providerId="ADAL" clId="{458ABF64-CCB2-4591-B5D4-E6B7B74E803C}" dt="2025-07-04T11:02:53.669" v="363" actId="26606"/>
          <ac:spMkLst>
            <pc:docMk/>
            <pc:sldMk cId="2366589672" sldId="259"/>
            <ac:spMk id="1035" creationId="{352BEC0E-22F8-46D0-9632-375DB541B06C}"/>
          </ac:spMkLst>
        </pc:spChg>
        <pc:spChg chg="add del">
          <ac:chgData name="Julian Hart - Humberside BB" userId="debe40ea-6901-4684-9bd2-fac9453a1f5e" providerId="ADAL" clId="{458ABF64-CCB2-4591-B5D4-E6B7B74E803C}" dt="2025-07-04T11:02:53.669" v="363" actId="26606"/>
          <ac:spMkLst>
            <pc:docMk/>
            <pc:sldMk cId="2366589672" sldId="259"/>
            <ac:spMk id="1037" creationId="{3FCFB1DE-0B7E-48CC-BA90-B2AB0889F9D6}"/>
          </ac:spMkLst>
        </pc:spChg>
        <pc:spChg chg="add del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1042" creationId="{B43B9CA2-4B31-4ACD-9A9F-B8E6C6420386}"/>
          </ac:spMkLst>
        </pc:spChg>
        <pc:spChg chg="add del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1044" creationId="{33F94DB1-BC5D-454D-845C-7BA3A1F46999}"/>
          </ac:spMkLst>
        </pc:spChg>
        <pc:spChg chg="add del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1046" creationId="{5676B86F-860B-4586-BCAA-C0650C09B7B9}"/>
          </ac:spMkLst>
        </pc:spChg>
        <pc:spChg chg="add del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1048" creationId="{8C818ED5-2F56-4171-9445-3AA4F4462396}"/>
          </ac:spMkLst>
        </pc:spChg>
        <pc:spChg chg="add del">
          <ac:chgData name="Julian Hart - Humberside BB" userId="debe40ea-6901-4684-9bd2-fac9453a1f5e" providerId="ADAL" clId="{458ABF64-CCB2-4591-B5D4-E6B7B74E803C}" dt="2025-07-04T11:04:12.197" v="374" actId="26606"/>
          <ac:spMkLst>
            <pc:docMk/>
            <pc:sldMk cId="2366589672" sldId="259"/>
            <ac:spMk id="1050" creationId="{DE74FCE8-866C-4AFA-B45C-FACE2A6094E4}"/>
          </ac:spMkLst>
        </pc:spChg>
        <pc:spChg chg="add del">
          <ac:chgData name="Julian Hart - Humberside BB" userId="debe40ea-6901-4684-9bd2-fac9453a1f5e" providerId="ADAL" clId="{458ABF64-CCB2-4591-B5D4-E6B7B74E803C}" dt="2025-07-04T11:03:37.183" v="369" actId="26606"/>
          <ac:spMkLst>
            <pc:docMk/>
            <pc:sldMk cId="2366589672" sldId="259"/>
            <ac:spMk id="1057" creationId="{B43B9CA2-4B31-4ACD-9A9F-B8E6C6420386}"/>
          </ac:spMkLst>
        </pc:spChg>
        <pc:spChg chg="add del">
          <ac:chgData name="Julian Hart - Humberside BB" userId="debe40ea-6901-4684-9bd2-fac9453a1f5e" providerId="ADAL" clId="{458ABF64-CCB2-4591-B5D4-E6B7B74E803C}" dt="2025-07-04T11:03:37.183" v="369" actId="26606"/>
          <ac:spMkLst>
            <pc:docMk/>
            <pc:sldMk cId="2366589672" sldId="259"/>
            <ac:spMk id="1058" creationId="{33F94DB1-BC5D-454D-845C-7BA3A1F46999}"/>
          </ac:spMkLst>
        </pc:spChg>
        <pc:spChg chg="add del">
          <ac:chgData name="Julian Hart - Humberside BB" userId="debe40ea-6901-4684-9bd2-fac9453a1f5e" providerId="ADAL" clId="{458ABF64-CCB2-4591-B5D4-E6B7B74E803C}" dt="2025-07-04T11:03:37.183" v="369" actId="26606"/>
          <ac:spMkLst>
            <pc:docMk/>
            <pc:sldMk cId="2366589672" sldId="259"/>
            <ac:spMk id="1059" creationId="{5676B86F-860B-4586-BCAA-C0650C09B7B9}"/>
          </ac:spMkLst>
        </pc:spChg>
        <pc:spChg chg="add del">
          <ac:chgData name="Julian Hart - Humberside BB" userId="debe40ea-6901-4684-9bd2-fac9453a1f5e" providerId="ADAL" clId="{458ABF64-CCB2-4591-B5D4-E6B7B74E803C}" dt="2025-07-04T11:03:37.183" v="369" actId="26606"/>
          <ac:spMkLst>
            <pc:docMk/>
            <pc:sldMk cId="2366589672" sldId="259"/>
            <ac:spMk id="1060" creationId="{8C818ED5-2F56-4171-9445-3AA4F4462396}"/>
          </ac:spMkLst>
        </pc:spChg>
        <pc:spChg chg="add del">
          <ac:chgData name="Julian Hart - Humberside BB" userId="debe40ea-6901-4684-9bd2-fac9453a1f5e" providerId="ADAL" clId="{458ABF64-CCB2-4591-B5D4-E6B7B74E803C}" dt="2025-07-04T11:03:37.183" v="369" actId="26606"/>
          <ac:spMkLst>
            <pc:docMk/>
            <pc:sldMk cId="2366589672" sldId="259"/>
            <ac:spMk id="1061" creationId="{DE74FCE8-866C-4AFA-B45C-FACE2A6094E4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3" creationId="{6FCD70E2-BD62-41E4-975D-E58B07928F6F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4" creationId="{7D5D2E51-A652-4FCB-ADE3-8974F2723C34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5" creationId="{08E18253-076D-4D89-968E-FCD8887E2B27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6" creationId="{F6EBCC24-DE3B-4BAD-9624-83E1C2D665DD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7" creationId="{8C07AF1D-AB44-447B-BC2F-DBECCC06C02A}"/>
          </ac:spMkLst>
        </pc:spChg>
        <pc:spChg chg="add del">
          <ac:chgData name="Julian Hart - Humberside BB" userId="debe40ea-6901-4684-9bd2-fac9453a1f5e" providerId="ADAL" clId="{458ABF64-CCB2-4591-B5D4-E6B7B74E803C}" dt="2025-07-04T11:03:43.940" v="371" actId="26606"/>
          <ac:spMkLst>
            <pc:docMk/>
            <pc:sldMk cId="2366589672" sldId="259"/>
            <ac:spMk id="1068" creationId="{80E9FF3A-E120-9DB6-4B16-F7C1A47823A4}"/>
          </ac:spMkLst>
        </pc:spChg>
        <pc:spChg chg="add del">
          <ac:chgData name="Julian Hart - Humberside BB" userId="debe40ea-6901-4684-9bd2-fac9453a1f5e" providerId="ADAL" clId="{458ABF64-CCB2-4591-B5D4-E6B7B74E803C}" dt="2025-07-04T11:04:12.173" v="373" actId="26606"/>
          <ac:spMkLst>
            <pc:docMk/>
            <pc:sldMk cId="2366589672" sldId="259"/>
            <ac:spMk id="1070" creationId="{B43B9CA2-4B31-4ACD-9A9F-B8E6C6420386}"/>
          </ac:spMkLst>
        </pc:spChg>
        <pc:spChg chg="add del">
          <ac:chgData name="Julian Hart - Humberside BB" userId="debe40ea-6901-4684-9bd2-fac9453a1f5e" providerId="ADAL" clId="{458ABF64-CCB2-4591-B5D4-E6B7B74E803C}" dt="2025-07-04T11:04:12.173" v="373" actId="26606"/>
          <ac:spMkLst>
            <pc:docMk/>
            <pc:sldMk cId="2366589672" sldId="259"/>
            <ac:spMk id="1071" creationId="{33F94DB1-BC5D-454D-845C-7BA3A1F46999}"/>
          </ac:spMkLst>
        </pc:spChg>
        <pc:spChg chg="add del">
          <ac:chgData name="Julian Hart - Humberside BB" userId="debe40ea-6901-4684-9bd2-fac9453a1f5e" providerId="ADAL" clId="{458ABF64-CCB2-4591-B5D4-E6B7B74E803C}" dt="2025-07-04T11:04:12.173" v="373" actId="26606"/>
          <ac:spMkLst>
            <pc:docMk/>
            <pc:sldMk cId="2366589672" sldId="259"/>
            <ac:spMk id="1072" creationId="{5676B86F-860B-4586-BCAA-C0650C09B7B9}"/>
          </ac:spMkLst>
        </pc:spChg>
        <pc:spChg chg="add del">
          <ac:chgData name="Julian Hart - Humberside BB" userId="debe40ea-6901-4684-9bd2-fac9453a1f5e" providerId="ADAL" clId="{458ABF64-CCB2-4591-B5D4-E6B7B74E803C}" dt="2025-07-04T11:04:12.173" v="373" actId="26606"/>
          <ac:spMkLst>
            <pc:docMk/>
            <pc:sldMk cId="2366589672" sldId="259"/>
            <ac:spMk id="1073" creationId="{8C818ED5-2F56-4171-9445-3AA4F4462396}"/>
          </ac:spMkLst>
        </pc:spChg>
        <pc:spChg chg="add del">
          <ac:chgData name="Julian Hart - Humberside BB" userId="debe40ea-6901-4684-9bd2-fac9453a1f5e" providerId="ADAL" clId="{458ABF64-CCB2-4591-B5D4-E6B7B74E803C}" dt="2025-07-04T11:04:12.173" v="373" actId="26606"/>
          <ac:spMkLst>
            <pc:docMk/>
            <pc:sldMk cId="2366589672" sldId="259"/>
            <ac:spMk id="1074" creationId="{DE74FCE8-866C-4AFA-B45C-FACE2A6094E4}"/>
          </ac:spMkLst>
        </pc:spChg>
        <pc:spChg chg="add del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77" creationId="{B3F59054-3394-4D87-8BD0-A28DCD47F1BC}"/>
          </ac:spMkLst>
        </pc:spChg>
        <pc:spChg chg="add del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78" creationId="{2FE0ABA9-CAF1-4816-837D-5F28AAA08E0A}"/>
          </ac:spMkLst>
        </pc:spChg>
        <pc:spChg chg="add del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79" creationId="{BC8B9C14-70F0-4F42-85FF-0DD3D5A585A5}"/>
          </ac:spMkLst>
        </pc:spChg>
        <pc:spChg chg="add del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80" creationId="{98DE6C44-43F8-4DE4-AB81-66853FFEA09A}"/>
          </ac:spMkLst>
        </pc:spChg>
        <pc:spChg chg="add del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81" creationId="{2409529B-9B56-4F10-BE4D-F934DB89E57E}"/>
          </ac:spMkLst>
        </pc:spChg>
        <pc:spChg chg="add mod">
          <ac:chgData name="Julian Hart - Humberside BB" userId="debe40ea-6901-4684-9bd2-fac9453a1f5e" providerId="ADAL" clId="{458ABF64-CCB2-4591-B5D4-E6B7B74E803C}" dt="2025-07-08T13:15:24.798" v="2455" actId="1076"/>
          <ac:spMkLst>
            <pc:docMk/>
            <pc:sldMk cId="2366589672" sldId="259"/>
            <ac:spMk id="1082" creationId="{80E9FF3A-E120-9DB6-4B16-F7C1A47823A4}"/>
          </ac:spMkLst>
        </pc:spChg>
        <pc:spChg chg="ad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87" creationId="{B43B9CA2-4B31-4ACD-9A9F-B8E6C6420386}"/>
          </ac:spMkLst>
        </pc:spChg>
        <pc:spChg chg="ad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89" creationId="{33F94DB1-BC5D-454D-845C-7BA3A1F46999}"/>
          </ac:spMkLst>
        </pc:spChg>
        <pc:spChg chg="ad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91" creationId="{5676B86F-860B-4586-BCAA-C0650C09B7B9}"/>
          </ac:spMkLst>
        </pc:spChg>
        <pc:spChg chg="ad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93" creationId="{8C818ED5-2F56-4171-9445-3AA4F4462396}"/>
          </ac:spMkLst>
        </pc:spChg>
        <pc:spChg chg="add">
          <ac:chgData name="Julian Hart - Humberside BB" userId="debe40ea-6901-4684-9bd2-fac9453a1f5e" providerId="ADAL" clId="{458ABF64-CCB2-4591-B5D4-E6B7B74E803C}" dt="2025-07-04T11:04:23.605" v="376" actId="26606"/>
          <ac:spMkLst>
            <pc:docMk/>
            <pc:sldMk cId="2366589672" sldId="259"/>
            <ac:spMk id="1095" creationId="{DE74FCE8-866C-4AFA-B45C-FACE2A6094E4}"/>
          </ac:spMkLst>
        </pc:spChg>
        <pc:graphicFrameChg chg="add del">
          <ac:chgData name="Julian Hart - Humberside BB" userId="debe40ea-6901-4684-9bd2-fac9453a1f5e" providerId="ADAL" clId="{458ABF64-CCB2-4591-B5D4-E6B7B74E803C}" dt="2025-07-04T11:03:37.183" v="369" actId="26606"/>
          <ac:graphicFrameMkLst>
            <pc:docMk/>
            <pc:sldMk cId="2366589672" sldId="259"/>
            <ac:graphicFrameMk id="1052" creationId="{A88B4AB5-4B6B-9A60-6678-3C172DAC1E92}"/>
          </ac:graphicFrameMkLst>
        </pc:graphicFrameChg>
        <pc:graphicFrameChg chg="add del">
          <ac:chgData name="Julian Hart - Humberside BB" userId="debe40ea-6901-4684-9bd2-fac9453a1f5e" providerId="ADAL" clId="{458ABF64-CCB2-4591-B5D4-E6B7B74E803C}" dt="2025-07-04T11:04:12.173" v="373" actId="26606"/>
          <ac:graphicFrameMkLst>
            <pc:docMk/>
            <pc:sldMk cId="2366589672" sldId="259"/>
            <ac:graphicFrameMk id="1075" creationId="{4AC15C6E-DA29-D9F1-DA47-AB387F52C016}"/>
          </ac:graphicFrameMkLst>
        </pc:graphicFrameChg>
        <pc:picChg chg="add del mod">
          <ac:chgData name="Julian Hart - Humberside BB" userId="debe40ea-6901-4684-9bd2-fac9453a1f5e" providerId="ADAL" clId="{458ABF64-CCB2-4591-B5D4-E6B7B74E803C}" dt="2025-07-08T17:35:08.982" v="2658" actId="478"/>
          <ac:picMkLst>
            <pc:docMk/>
            <pc:sldMk cId="2366589672" sldId="259"/>
            <ac:picMk id="5" creationId="{59AE8F43-43CB-2202-B42B-1352FBA7D780}"/>
          </ac:picMkLst>
        </pc:picChg>
        <pc:picChg chg="add mod ord">
          <ac:chgData name="Julian Hart - Humberside BB" userId="debe40ea-6901-4684-9bd2-fac9453a1f5e" providerId="ADAL" clId="{458ABF64-CCB2-4591-B5D4-E6B7B74E803C}" dt="2025-07-04T11:04:23.605" v="376" actId="26606"/>
          <ac:picMkLst>
            <pc:docMk/>
            <pc:sldMk cId="2366589672" sldId="259"/>
            <ac:picMk id="1026" creationId="{BAB657D9-E314-1B43-7704-7F3E29AE47C1}"/>
          </ac:picMkLst>
        </pc:picChg>
        <pc:picChg chg="add del mod">
          <ac:chgData name="Julian Hart - Humberside BB" userId="debe40ea-6901-4684-9bd2-fac9453a1f5e" providerId="ADAL" clId="{458ABF64-CCB2-4591-B5D4-E6B7B74E803C}" dt="2025-07-04T10:46:51.350" v="8" actId="478"/>
          <ac:picMkLst>
            <pc:docMk/>
            <pc:sldMk cId="2366589672" sldId="259"/>
            <ac:picMk id="1028" creationId="{B4B1ED7A-7562-A3B0-7F9E-760705B75FBC}"/>
          </ac:picMkLst>
        </pc:picChg>
        <pc:picChg chg="add mod ord">
          <ac:chgData name="Julian Hart - Humberside BB" userId="debe40ea-6901-4684-9bd2-fac9453a1f5e" providerId="ADAL" clId="{458ABF64-CCB2-4591-B5D4-E6B7B74E803C}" dt="2025-07-04T11:04:23.605" v="376" actId="26606"/>
          <ac:picMkLst>
            <pc:docMk/>
            <pc:sldMk cId="2366589672" sldId="259"/>
            <ac:picMk id="1030" creationId="{77B446AF-FB3E-3CE6-B223-3ACA88A05DD7}"/>
          </ac:picMkLst>
        </pc:picChg>
        <pc:picChg chg="add mod ord">
          <ac:chgData name="Julian Hart - Humberside BB" userId="debe40ea-6901-4684-9bd2-fac9453a1f5e" providerId="ADAL" clId="{458ABF64-CCB2-4591-B5D4-E6B7B74E803C}" dt="2025-07-04T11:04:23.605" v="376" actId="26606"/>
          <ac:picMkLst>
            <pc:docMk/>
            <pc:sldMk cId="2366589672" sldId="259"/>
            <ac:picMk id="1032" creationId="{A9A4F3AC-1192-95EE-5FD7-AD4ECB7FBEF8}"/>
          </ac:picMkLst>
        </pc:picChg>
        <pc:cxnChg chg="add del">
          <ac:chgData name="Julian Hart - Humberside BB" userId="debe40ea-6901-4684-9bd2-fac9453a1f5e" providerId="ADAL" clId="{458ABF64-CCB2-4591-B5D4-E6B7B74E803C}" dt="2025-07-04T11:03:30.073" v="367" actId="26606"/>
          <ac:cxnSpMkLst>
            <pc:docMk/>
            <pc:sldMk cId="2366589672" sldId="259"/>
            <ac:cxnSpMk id="1055" creationId="{1503BFE4-729B-D9D0-C17B-501E6AF1127A}"/>
          </ac:cxnSpMkLst>
        </pc:cxnChg>
      </pc:sldChg>
      <pc:sldChg chg="addSp modSp mod modTransition setBg modAnim">
        <pc:chgData name="Julian Hart - Humberside BB" userId="debe40ea-6901-4684-9bd2-fac9453a1f5e" providerId="ADAL" clId="{458ABF64-CCB2-4591-B5D4-E6B7B74E803C}" dt="2025-07-08T13:47:33.012" v="2614"/>
        <pc:sldMkLst>
          <pc:docMk/>
          <pc:sldMk cId="713272143" sldId="260"/>
        </pc:sldMkLst>
        <pc:spChg chg="mod">
          <ac:chgData name="Julian Hart - Humberside BB" userId="debe40ea-6901-4684-9bd2-fac9453a1f5e" providerId="ADAL" clId="{458ABF64-CCB2-4591-B5D4-E6B7B74E803C}" dt="2025-07-04T14:12:07.389" v="659" actId="20577"/>
          <ac:spMkLst>
            <pc:docMk/>
            <pc:sldMk cId="713272143" sldId="260"/>
            <ac:spMk id="2" creationId="{1C7CB0CB-2551-BDC5-9147-99AA76FD0B15}"/>
          </ac:spMkLst>
        </pc:spChg>
        <pc:spChg chg="mod">
          <ac:chgData name="Julian Hart - Humberside BB" userId="debe40ea-6901-4684-9bd2-fac9453a1f5e" providerId="ADAL" clId="{458ABF64-CCB2-4591-B5D4-E6B7B74E803C}" dt="2025-07-07T14:23:25.027" v="1072" actId="20577"/>
          <ac:spMkLst>
            <pc:docMk/>
            <pc:sldMk cId="713272143" sldId="260"/>
            <ac:spMk id="3" creationId="{759AA62A-5E52-E6DD-AA81-92B28558BAA0}"/>
          </ac:spMkLst>
        </pc:spChg>
        <pc:spChg chg="add mod">
          <ac:chgData name="Julian Hart - Humberside BB" userId="debe40ea-6901-4684-9bd2-fac9453a1f5e" providerId="ADAL" clId="{458ABF64-CCB2-4591-B5D4-E6B7B74E803C}" dt="2025-07-08T10:06:57.546" v="1295" actId="1076"/>
          <ac:spMkLst>
            <pc:docMk/>
            <pc:sldMk cId="713272143" sldId="260"/>
            <ac:spMk id="4" creationId="{53DD7757-35CC-A0CC-EDAB-CB9243AD0E8E}"/>
          </ac:spMkLst>
        </pc:spChg>
        <pc:spChg chg="add mod">
          <ac:chgData name="Julian Hart - Humberside BB" userId="debe40ea-6901-4684-9bd2-fac9453a1f5e" providerId="ADAL" clId="{458ABF64-CCB2-4591-B5D4-E6B7B74E803C}" dt="2025-07-08T10:06:32.213" v="1292" actId="207"/>
          <ac:spMkLst>
            <pc:docMk/>
            <pc:sldMk cId="713272143" sldId="260"/>
            <ac:spMk id="5" creationId="{C8E4E0B8-9E88-CF22-F43F-61E30403BC68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57" creationId="{231BF440-39FA-4087-84CC-2EEC0BBDAF29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59" creationId="{F04E4CBA-303B-48BD-8451-C2701CB0EEBF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61" creationId="{F6CA58B3-AFCC-4A40-9882-50D5080879B0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63" creationId="{75C56826-D4E5-42ED-8529-079651CB3005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65" creationId="{82095FCE-EF05-4443-B97A-85DEE3A5CA17}"/>
          </ac:spMkLst>
        </pc:spChg>
        <pc:spChg chg="add">
          <ac:chgData name="Julian Hart - Humberside BB" userId="debe40ea-6901-4684-9bd2-fac9453a1f5e" providerId="ADAL" clId="{458ABF64-CCB2-4591-B5D4-E6B7B74E803C}" dt="2025-07-04T13:54:02.061" v="627" actId="26606"/>
          <ac:spMkLst>
            <pc:docMk/>
            <pc:sldMk cId="713272143" sldId="260"/>
            <ac:spMk id="2067" creationId="{CA00AE6B-AA30-4CF8-BA6F-339B780AD76C}"/>
          </ac:spMkLst>
        </pc:spChg>
        <pc:picChg chg="add mod">
          <ac:chgData name="Julian Hart - Humberside BB" userId="debe40ea-6901-4684-9bd2-fac9453a1f5e" providerId="ADAL" clId="{458ABF64-CCB2-4591-B5D4-E6B7B74E803C}" dt="2025-07-04T13:54:02.061" v="627" actId="26606"/>
          <ac:picMkLst>
            <pc:docMk/>
            <pc:sldMk cId="713272143" sldId="260"/>
            <ac:picMk id="2050" creationId="{4CD255E0-ECAC-AADE-3F42-92A4378CC41B}"/>
          </ac:picMkLst>
        </pc:picChg>
        <pc:picChg chg="add mod ord">
          <ac:chgData name="Julian Hart - Humberside BB" userId="debe40ea-6901-4684-9bd2-fac9453a1f5e" providerId="ADAL" clId="{458ABF64-CCB2-4591-B5D4-E6B7B74E803C}" dt="2025-07-04T13:54:07.344" v="628" actId="1076"/>
          <ac:picMkLst>
            <pc:docMk/>
            <pc:sldMk cId="713272143" sldId="260"/>
            <ac:picMk id="2052" creationId="{FAACE168-7FD4-6904-2B1B-8DBD3D212D7E}"/>
          </ac:picMkLst>
        </pc:picChg>
      </pc:sldChg>
      <pc:sldChg chg="del">
        <pc:chgData name="Julian Hart - Humberside BB" userId="debe40ea-6901-4684-9bd2-fac9453a1f5e" providerId="ADAL" clId="{458ABF64-CCB2-4591-B5D4-E6B7B74E803C}" dt="2025-07-04T11:08:22.189" v="380" actId="2696"/>
        <pc:sldMkLst>
          <pc:docMk/>
          <pc:sldMk cId="665111579" sldId="261"/>
        </pc:sldMkLst>
      </pc:sldChg>
      <pc:sldChg chg="addSp delSp modSp mod modTransition">
        <pc:chgData name="Julian Hart - Humberside BB" userId="debe40ea-6901-4684-9bd2-fac9453a1f5e" providerId="ADAL" clId="{458ABF64-CCB2-4591-B5D4-E6B7B74E803C}" dt="2025-07-08T17:23:54.041" v="2651" actId="1076"/>
        <pc:sldMkLst>
          <pc:docMk/>
          <pc:sldMk cId="1401815412" sldId="262"/>
        </pc:sldMkLst>
        <pc:spChg chg="del">
          <ac:chgData name="Julian Hart - Humberside BB" userId="debe40ea-6901-4684-9bd2-fac9453a1f5e" providerId="ADAL" clId="{458ABF64-CCB2-4591-B5D4-E6B7B74E803C}" dt="2025-07-08T10:59:47.356" v="2065" actId="478"/>
          <ac:spMkLst>
            <pc:docMk/>
            <pc:sldMk cId="1401815412" sldId="262"/>
            <ac:spMk id="3" creationId="{7E8EDBD2-A4B2-2F36-82F5-B8D40495D110}"/>
          </ac:spMkLst>
        </pc:spChg>
        <pc:picChg chg="add mod">
          <ac:chgData name="Julian Hart - Humberside BB" userId="debe40ea-6901-4684-9bd2-fac9453a1f5e" providerId="ADAL" clId="{458ABF64-CCB2-4591-B5D4-E6B7B74E803C}" dt="2025-07-08T17:21:31.924" v="2639" actId="1076"/>
          <ac:picMkLst>
            <pc:docMk/>
            <pc:sldMk cId="1401815412" sldId="262"/>
            <ac:picMk id="4" creationId="{8C168C05-B1F5-73AA-D3E2-3F5F3FDF6E7F}"/>
          </ac:picMkLst>
        </pc:picChg>
        <pc:picChg chg="add del mod">
          <ac:chgData name="Julian Hart - Humberside BB" userId="debe40ea-6901-4684-9bd2-fac9453a1f5e" providerId="ADAL" clId="{458ABF64-CCB2-4591-B5D4-E6B7B74E803C}" dt="2025-07-08T17:20:58.623" v="2635" actId="478"/>
          <ac:picMkLst>
            <pc:docMk/>
            <pc:sldMk cId="1401815412" sldId="262"/>
            <ac:picMk id="5" creationId="{47681738-4273-F5FC-5A18-6CB3966127C3}"/>
          </ac:picMkLst>
        </pc:picChg>
        <pc:picChg chg="add del mod">
          <ac:chgData name="Julian Hart - Humberside BB" userId="debe40ea-6901-4684-9bd2-fac9453a1f5e" providerId="ADAL" clId="{458ABF64-CCB2-4591-B5D4-E6B7B74E803C}" dt="2025-07-08T17:20:59.251" v="2636" actId="478"/>
          <ac:picMkLst>
            <pc:docMk/>
            <pc:sldMk cId="1401815412" sldId="262"/>
            <ac:picMk id="7" creationId="{EA4EECA6-25F7-41D1-C054-42CA63C3E780}"/>
          </ac:picMkLst>
        </pc:picChg>
        <pc:picChg chg="add mod">
          <ac:chgData name="Julian Hart - Humberside BB" userId="debe40ea-6901-4684-9bd2-fac9453a1f5e" providerId="ADAL" clId="{458ABF64-CCB2-4591-B5D4-E6B7B74E803C}" dt="2025-07-08T17:22:01.793" v="2641" actId="1076"/>
          <ac:picMkLst>
            <pc:docMk/>
            <pc:sldMk cId="1401815412" sldId="262"/>
            <ac:picMk id="8" creationId="{62ED81DB-330D-5ACB-824E-2CCCAA3804D9}"/>
          </ac:picMkLst>
        </pc:picChg>
        <pc:picChg chg="add del mod">
          <ac:chgData name="Julian Hart - Humberside BB" userId="debe40ea-6901-4684-9bd2-fac9453a1f5e" providerId="ADAL" clId="{458ABF64-CCB2-4591-B5D4-E6B7B74E803C}" dt="2025-07-08T17:20:59.816" v="2637" actId="478"/>
          <ac:picMkLst>
            <pc:docMk/>
            <pc:sldMk cId="1401815412" sldId="262"/>
            <ac:picMk id="9" creationId="{738D2146-7B64-85AE-0154-8B993817E6D9}"/>
          </ac:picMkLst>
        </pc:picChg>
        <pc:picChg chg="add del mod">
          <ac:chgData name="Julian Hart - Humberside BB" userId="debe40ea-6901-4684-9bd2-fac9453a1f5e" providerId="ADAL" clId="{458ABF64-CCB2-4591-B5D4-E6B7B74E803C}" dt="2025-07-08T17:22:51.806" v="2645" actId="22"/>
          <ac:picMkLst>
            <pc:docMk/>
            <pc:sldMk cId="1401815412" sldId="262"/>
            <ac:picMk id="11" creationId="{2BAF3CB8-0CDF-78BF-67B0-D9C760AE0551}"/>
          </ac:picMkLst>
        </pc:picChg>
        <pc:picChg chg="add del mod">
          <ac:chgData name="Julian Hart - Humberside BB" userId="debe40ea-6901-4684-9bd2-fac9453a1f5e" providerId="ADAL" clId="{458ABF64-CCB2-4591-B5D4-E6B7B74E803C}" dt="2025-07-08T17:23:28.846" v="2649" actId="22"/>
          <ac:picMkLst>
            <pc:docMk/>
            <pc:sldMk cId="1401815412" sldId="262"/>
            <ac:picMk id="13" creationId="{CF9B11C7-0089-7820-4319-45733F523E3E}"/>
          </ac:picMkLst>
        </pc:picChg>
        <pc:picChg chg="add mod">
          <ac:chgData name="Julian Hart - Humberside BB" userId="debe40ea-6901-4684-9bd2-fac9453a1f5e" providerId="ADAL" clId="{458ABF64-CCB2-4591-B5D4-E6B7B74E803C}" dt="2025-07-08T17:23:54.041" v="2651" actId="1076"/>
          <ac:picMkLst>
            <pc:docMk/>
            <pc:sldMk cId="1401815412" sldId="262"/>
            <ac:picMk id="15" creationId="{6DBAD806-3B25-FD92-8176-0627C67FDCB7}"/>
          </ac:picMkLst>
        </pc:picChg>
      </pc:sldChg>
      <pc:sldChg chg="modSp mod modTransition">
        <pc:chgData name="Julian Hart - Humberside BB" userId="debe40ea-6901-4684-9bd2-fac9453a1f5e" providerId="ADAL" clId="{458ABF64-CCB2-4591-B5D4-E6B7B74E803C}" dt="2025-07-08T17:24:47.008" v="2652" actId="2711"/>
        <pc:sldMkLst>
          <pc:docMk/>
          <pc:sldMk cId="2164344058" sldId="263"/>
        </pc:sldMkLst>
        <pc:spChg chg="mod">
          <ac:chgData name="Julian Hart - Humberside BB" userId="debe40ea-6901-4684-9bd2-fac9453a1f5e" providerId="ADAL" clId="{458ABF64-CCB2-4591-B5D4-E6B7B74E803C}" dt="2025-07-08T17:24:47.008" v="2652" actId="2711"/>
          <ac:spMkLst>
            <pc:docMk/>
            <pc:sldMk cId="2164344058" sldId="263"/>
            <ac:spMk id="2" creationId="{11EA6684-11AC-40F2-B4A9-481866FD5A18}"/>
          </ac:spMkLst>
        </pc:spChg>
        <pc:spChg chg="mod">
          <ac:chgData name="Julian Hart - Humberside BB" userId="debe40ea-6901-4684-9bd2-fac9453a1f5e" providerId="ADAL" clId="{458ABF64-CCB2-4591-B5D4-E6B7B74E803C}" dt="2025-07-08T14:03:22.314" v="2626" actId="6549"/>
          <ac:spMkLst>
            <pc:docMk/>
            <pc:sldMk cId="2164344058" sldId="263"/>
            <ac:spMk id="3" creationId="{18D4ED5B-83FE-B5D2-4090-7D0DB6CE9020}"/>
          </ac:spMkLst>
        </pc:spChg>
      </pc:sldChg>
      <pc:sldChg chg="addSp delSp modSp mod modTransition delAnim modAnim">
        <pc:chgData name="Julian Hart - Humberside BB" userId="debe40ea-6901-4684-9bd2-fac9453a1f5e" providerId="ADAL" clId="{458ABF64-CCB2-4591-B5D4-E6B7B74E803C}" dt="2025-07-15T18:36:49.767" v="2682" actId="1076"/>
        <pc:sldMkLst>
          <pc:docMk/>
          <pc:sldMk cId="3932755891" sldId="266"/>
        </pc:sldMkLst>
        <pc:spChg chg="mod">
          <ac:chgData name="Julian Hart - Humberside BB" userId="debe40ea-6901-4684-9bd2-fac9453a1f5e" providerId="ADAL" clId="{458ABF64-CCB2-4591-B5D4-E6B7B74E803C}" dt="2025-07-08T12:09:04.799" v="2317" actId="14100"/>
          <ac:spMkLst>
            <pc:docMk/>
            <pc:sldMk cId="3932755891" sldId="266"/>
            <ac:spMk id="2" creationId="{F3B3F3A7-BB68-A6E2-008D-6418735AFF69}"/>
          </ac:spMkLst>
        </pc:spChg>
        <pc:spChg chg="add mod">
          <ac:chgData name="Julian Hart - Humberside BB" userId="debe40ea-6901-4684-9bd2-fac9453a1f5e" providerId="ADAL" clId="{458ABF64-CCB2-4591-B5D4-E6B7B74E803C}" dt="2025-07-15T18:36:49.767" v="2682" actId="1076"/>
          <ac:spMkLst>
            <pc:docMk/>
            <pc:sldMk cId="3932755891" sldId="266"/>
            <ac:spMk id="3" creationId="{A3DADCF5-8A9F-2B65-2B0B-978816D7DA87}"/>
          </ac:spMkLst>
        </pc:spChg>
        <pc:spChg chg="add del">
          <ac:chgData name="Julian Hart - Humberside BB" userId="debe40ea-6901-4684-9bd2-fac9453a1f5e" providerId="ADAL" clId="{458ABF64-CCB2-4591-B5D4-E6B7B74E803C}" dt="2025-07-07T07:27:09.596" v="695" actId="26606"/>
          <ac:spMkLst>
            <pc:docMk/>
            <pc:sldMk cId="3932755891" sldId="266"/>
            <ac:spMk id="3" creationId="{FAF20178-EDA7-DDC6-3CCE-15D9BB71E6B5}"/>
          </ac:spMkLst>
        </pc:spChg>
        <pc:spChg chg="add del">
          <ac:chgData name="Julian Hart - Humberside BB" userId="debe40ea-6901-4684-9bd2-fac9453a1f5e" providerId="ADAL" clId="{458ABF64-CCB2-4591-B5D4-E6B7B74E803C}" dt="2025-07-07T07:27:09.596" v="695" actId="26606"/>
          <ac:spMkLst>
            <pc:docMk/>
            <pc:sldMk cId="3932755891" sldId="266"/>
            <ac:spMk id="12" creationId="{C20CE451-818C-E63D-258B-234B6C543D34}"/>
          </ac:spMkLst>
        </pc:spChg>
        <pc:spChg chg="add del">
          <ac:chgData name="Julian Hart - Humberside BB" userId="debe40ea-6901-4684-9bd2-fac9453a1f5e" providerId="ADAL" clId="{458ABF64-CCB2-4591-B5D4-E6B7B74E803C}" dt="2025-07-07T07:27:09.584" v="694" actId="26606"/>
          <ac:spMkLst>
            <pc:docMk/>
            <pc:sldMk cId="3932755891" sldId="266"/>
            <ac:spMk id="17" creationId="{BA2AFC67-0973-EC0D-F14E-710D701B20BD}"/>
          </ac:spMkLst>
        </pc:spChg>
        <pc:spChg chg="add del">
          <ac:chgData name="Julian Hart - Humberside BB" userId="debe40ea-6901-4684-9bd2-fac9453a1f5e" providerId="ADAL" clId="{458ABF64-CCB2-4591-B5D4-E6B7B74E803C}" dt="2025-07-07T07:27:09.584" v="694" actId="26606"/>
          <ac:spMkLst>
            <pc:docMk/>
            <pc:sldMk cId="3932755891" sldId="266"/>
            <ac:spMk id="22" creationId="{FAF20178-EDA7-DDC6-3CCE-15D9BB71E6B5}"/>
          </ac:spMkLst>
        </pc:spChg>
        <pc:spChg chg="add">
          <ac:chgData name="Julian Hart - Humberside BB" userId="debe40ea-6901-4684-9bd2-fac9453a1f5e" providerId="ADAL" clId="{458ABF64-CCB2-4591-B5D4-E6B7B74E803C}" dt="2025-07-07T07:27:09.596" v="695" actId="26606"/>
          <ac:spMkLst>
            <pc:docMk/>
            <pc:sldMk cId="3932755891" sldId="266"/>
            <ac:spMk id="24" creationId="{C20CE451-818C-E63D-258B-234B6C543D34}"/>
          </ac:spMkLst>
        </pc:spChg>
        <pc:spChg chg="add mod">
          <ac:chgData name="Julian Hart - Humberside BB" userId="debe40ea-6901-4684-9bd2-fac9453a1f5e" providerId="ADAL" clId="{458ABF64-CCB2-4591-B5D4-E6B7B74E803C}" dt="2025-07-07T14:13:26.735" v="897" actId="27636"/>
          <ac:spMkLst>
            <pc:docMk/>
            <pc:sldMk cId="3932755891" sldId="266"/>
            <ac:spMk id="25" creationId="{FAF20178-EDA7-DDC6-3CCE-15D9BB71E6B5}"/>
          </ac:spMkLst>
        </pc:spChg>
        <pc:graphicFrameChg chg="add del">
          <ac:chgData name="Julian Hart - Humberside BB" userId="debe40ea-6901-4684-9bd2-fac9453a1f5e" providerId="ADAL" clId="{458ABF64-CCB2-4591-B5D4-E6B7B74E803C}" dt="2025-07-07T07:26:40.230" v="686" actId="26606"/>
          <ac:graphicFrameMkLst>
            <pc:docMk/>
            <pc:sldMk cId="3932755891" sldId="266"/>
            <ac:graphicFrameMk id="14" creationId="{E4DF4B44-4042-307E-54A1-4E56C164BA90}"/>
          </ac:graphicFrameMkLst>
        </pc:graphicFrameChg>
        <pc:graphicFrameChg chg="add del">
          <ac:chgData name="Julian Hart - Humberside BB" userId="debe40ea-6901-4684-9bd2-fac9453a1f5e" providerId="ADAL" clId="{458ABF64-CCB2-4591-B5D4-E6B7B74E803C}" dt="2025-07-07T07:26:47.019" v="688" actId="26606"/>
          <ac:graphicFrameMkLst>
            <pc:docMk/>
            <pc:sldMk cId="3932755891" sldId="266"/>
            <ac:graphicFrameMk id="16" creationId="{4C74AE31-A293-D136-47EC-CB6AFA77B05A}"/>
          </ac:graphicFrameMkLst>
        </pc:graphicFrameChg>
        <pc:graphicFrameChg chg="add del">
          <ac:chgData name="Julian Hart - Humberside BB" userId="debe40ea-6901-4684-9bd2-fac9453a1f5e" providerId="ADAL" clId="{458ABF64-CCB2-4591-B5D4-E6B7B74E803C}" dt="2025-07-07T07:26:48.269" v="690" actId="26606"/>
          <ac:graphicFrameMkLst>
            <pc:docMk/>
            <pc:sldMk cId="3932755891" sldId="266"/>
            <ac:graphicFrameMk id="18" creationId="{0AED93EF-3E94-D6E3-ADAD-08033011BF89}"/>
          </ac:graphicFrameMkLst>
        </pc:graphicFrameChg>
        <pc:graphicFrameChg chg="add del">
          <ac:chgData name="Julian Hart - Humberside BB" userId="debe40ea-6901-4684-9bd2-fac9453a1f5e" providerId="ADAL" clId="{458ABF64-CCB2-4591-B5D4-E6B7B74E803C}" dt="2025-07-07T07:26:58.541" v="692" actId="26606"/>
          <ac:graphicFrameMkLst>
            <pc:docMk/>
            <pc:sldMk cId="3932755891" sldId="266"/>
            <ac:graphicFrameMk id="20" creationId="{A9086103-B3FD-2111-8275-0A0D2B9A36D5}"/>
          </ac:graphicFrameMkLst>
        </pc:graphicFrameChg>
        <pc:picChg chg="add del mod">
          <ac:chgData name="Julian Hart - Humberside BB" userId="debe40ea-6901-4684-9bd2-fac9453a1f5e" providerId="ADAL" clId="{458ABF64-CCB2-4591-B5D4-E6B7B74E803C}" dt="2025-07-08T17:35:00.683" v="2656" actId="478"/>
          <ac:picMkLst>
            <pc:docMk/>
            <pc:sldMk cId="3932755891" sldId="266"/>
            <ac:picMk id="4" creationId="{BF2D7567-870D-C12B-D6D0-9A3DDBFD9E6B}"/>
          </ac:picMkLst>
        </pc:picChg>
        <pc:picChg chg="mod">
          <ac:chgData name="Julian Hart - Humberside BB" userId="debe40ea-6901-4684-9bd2-fac9453a1f5e" providerId="ADAL" clId="{458ABF64-CCB2-4591-B5D4-E6B7B74E803C}" dt="2025-07-07T07:27:09.584" v="694" actId="26606"/>
          <ac:picMkLst>
            <pc:docMk/>
            <pc:sldMk cId="3932755891" sldId="266"/>
            <ac:picMk id="7" creationId="{91AE3BF5-A933-A80D-6A5F-C475238DF26F}"/>
          </ac:picMkLst>
        </pc:picChg>
      </pc:sldChg>
      <pc:sldChg chg="del">
        <pc:chgData name="Julian Hart - Humberside BB" userId="debe40ea-6901-4684-9bd2-fac9453a1f5e" providerId="ADAL" clId="{458ABF64-CCB2-4591-B5D4-E6B7B74E803C}" dt="2025-07-04T11:08:13.631" v="379" actId="2696"/>
        <pc:sldMkLst>
          <pc:docMk/>
          <pc:sldMk cId="2295527489" sldId="267"/>
        </pc:sldMkLst>
      </pc:sldChg>
      <pc:sldChg chg="del">
        <pc:chgData name="Julian Hart - Humberside BB" userId="debe40ea-6901-4684-9bd2-fac9453a1f5e" providerId="ADAL" clId="{458ABF64-CCB2-4591-B5D4-E6B7B74E803C}" dt="2025-07-04T14:11:16.838" v="629" actId="2696"/>
        <pc:sldMkLst>
          <pc:docMk/>
          <pc:sldMk cId="2112770230" sldId="268"/>
        </pc:sldMkLst>
      </pc:sldChg>
      <pc:sldChg chg="del">
        <pc:chgData name="Julian Hart - Humberside BB" userId="debe40ea-6901-4684-9bd2-fac9453a1f5e" providerId="ADAL" clId="{458ABF64-CCB2-4591-B5D4-E6B7B74E803C}" dt="2025-07-04T11:12:15.453" v="410" actId="2696"/>
        <pc:sldMkLst>
          <pc:docMk/>
          <pc:sldMk cId="915138396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D8398E-1498-4CCF-82BF-53A20149B3A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0D405A9-FBB2-4B3B-BD10-49FF650BA1E5}">
      <dgm:prSet/>
      <dgm:spPr/>
      <dgm:t>
        <a:bodyPr/>
        <a:lstStyle/>
        <a:p>
          <a:pPr algn="l"/>
          <a:r>
            <a:rPr lang="en-GB" dirty="0"/>
            <a:t>The Impact politics has on policing:- </a:t>
          </a:r>
        </a:p>
        <a:p>
          <a:pPr algn="ctr"/>
          <a:r>
            <a:rPr lang="en-GB" dirty="0"/>
            <a:t>Funding </a:t>
          </a:r>
        </a:p>
        <a:p>
          <a:pPr algn="ctr"/>
          <a:r>
            <a:rPr lang="en-GB" dirty="0"/>
            <a:t>Grievance politics</a:t>
          </a:r>
          <a:endParaRPr lang="en-US" dirty="0"/>
        </a:p>
      </dgm:t>
    </dgm:pt>
    <dgm:pt modelId="{A52C8D38-F645-4E6F-AF4C-7F6D0AFF2B9C}" type="parTrans" cxnId="{EDA48A7F-9C84-46BB-A5B6-5C797C36F439}">
      <dgm:prSet/>
      <dgm:spPr/>
      <dgm:t>
        <a:bodyPr/>
        <a:lstStyle/>
        <a:p>
          <a:endParaRPr lang="en-US"/>
        </a:p>
      </dgm:t>
    </dgm:pt>
    <dgm:pt modelId="{2B1E0FFC-7154-4C8B-AD09-19B081DB19F5}" type="sibTrans" cxnId="{EDA48A7F-9C84-46BB-A5B6-5C797C36F439}">
      <dgm:prSet/>
      <dgm:spPr/>
      <dgm:t>
        <a:bodyPr/>
        <a:lstStyle/>
        <a:p>
          <a:endParaRPr lang="en-US"/>
        </a:p>
      </dgm:t>
    </dgm:pt>
    <dgm:pt modelId="{DE209F7D-93A2-4611-BDE7-CE848FCF6905}">
      <dgm:prSet/>
      <dgm:spPr/>
      <dgm:t>
        <a:bodyPr/>
        <a:lstStyle/>
        <a:p>
          <a:pPr algn="l"/>
          <a:r>
            <a:rPr lang="en-GB" dirty="0"/>
            <a:t>Impact of political decision making on partnership delivery:- </a:t>
          </a:r>
        </a:p>
        <a:p>
          <a:pPr algn="ctr"/>
          <a:r>
            <a:rPr lang="en-GB" dirty="0"/>
            <a:t>Pluralisation</a:t>
          </a:r>
        </a:p>
      </dgm:t>
    </dgm:pt>
    <dgm:pt modelId="{818AFD3B-C5EC-45B1-A5A7-2D94855F121A}" type="parTrans" cxnId="{934526B6-7A6C-4F30-86F7-CFA5283301F5}">
      <dgm:prSet/>
      <dgm:spPr/>
      <dgm:t>
        <a:bodyPr/>
        <a:lstStyle/>
        <a:p>
          <a:endParaRPr lang="en-US"/>
        </a:p>
      </dgm:t>
    </dgm:pt>
    <dgm:pt modelId="{B32DA714-205B-49DE-93B4-94F8E33E75B9}" type="sibTrans" cxnId="{934526B6-7A6C-4F30-86F7-CFA5283301F5}">
      <dgm:prSet/>
      <dgm:spPr/>
      <dgm:t>
        <a:bodyPr/>
        <a:lstStyle/>
        <a:p>
          <a:endParaRPr lang="en-US"/>
        </a:p>
      </dgm:t>
    </dgm:pt>
    <dgm:pt modelId="{2C92AE38-7BD6-44F5-B432-361D90BC6522}">
      <dgm:prSet/>
      <dgm:spPr/>
      <dgm:t>
        <a:bodyPr/>
        <a:lstStyle/>
        <a:p>
          <a:pPr algn="l"/>
          <a:r>
            <a:rPr lang="en-US" dirty="0"/>
            <a:t>Understanding policing and political relationships:- </a:t>
          </a:r>
        </a:p>
        <a:p>
          <a:pPr algn="ctr"/>
          <a:r>
            <a:rPr lang="en-US" dirty="0"/>
            <a:t>Strained relationships</a:t>
          </a:r>
        </a:p>
        <a:p>
          <a:pPr algn="ctr"/>
          <a:endParaRPr lang="en-US" dirty="0"/>
        </a:p>
      </dgm:t>
    </dgm:pt>
    <dgm:pt modelId="{E659D073-B22D-4462-86A4-6ED64B0982A4}" type="parTrans" cxnId="{01DC07B0-43E2-4C5B-ADF9-0FD955E426F0}">
      <dgm:prSet/>
      <dgm:spPr/>
      <dgm:t>
        <a:bodyPr/>
        <a:lstStyle/>
        <a:p>
          <a:endParaRPr lang="en-US"/>
        </a:p>
      </dgm:t>
    </dgm:pt>
    <dgm:pt modelId="{D179FDBD-AC77-4237-9D6B-C6DFE15F5DBA}" type="sibTrans" cxnId="{01DC07B0-43E2-4C5B-ADF9-0FD955E426F0}">
      <dgm:prSet/>
      <dgm:spPr/>
      <dgm:t>
        <a:bodyPr/>
        <a:lstStyle/>
        <a:p>
          <a:endParaRPr lang="en-US"/>
        </a:p>
      </dgm:t>
    </dgm:pt>
    <dgm:pt modelId="{D6CBD4C1-24B5-409E-AD8D-56BFBD3BE6EE}" type="pres">
      <dgm:prSet presAssocID="{13D8398E-1498-4CCF-82BF-53A20149B3AE}" presName="linear" presStyleCnt="0">
        <dgm:presLayoutVars>
          <dgm:animLvl val="lvl"/>
          <dgm:resizeHandles val="exact"/>
        </dgm:presLayoutVars>
      </dgm:prSet>
      <dgm:spPr/>
    </dgm:pt>
    <dgm:pt modelId="{E97AEAC5-EE33-4FD8-B86E-F65BA9998AAE}" type="pres">
      <dgm:prSet presAssocID="{A0D405A9-FBB2-4B3B-BD10-49FF650BA1E5}" presName="parentText" presStyleLbl="node1" presStyleIdx="0" presStyleCnt="3" custLinFactNeighborX="312" custLinFactNeighborY="23999">
        <dgm:presLayoutVars>
          <dgm:chMax val="0"/>
          <dgm:bulletEnabled val="1"/>
        </dgm:presLayoutVars>
      </dgm:prSet>
      <dgm:spPr/>
    </dgm:pt>
    <dgm:pt modelId="{D20B1DBA-CD06-468D-BDB9-7787A001CAA1}" type="pres">
      <dgm:prSet presAssocID="{2B1E0FFC-7154-4C8B-AD09-19B081DB19F5}" presName="spacer" presStyleCnt="0"/>
      <dgm:spPr/>
    </dgm:pt>
    <dgm:pt modelId="{56CD1ACB-C246-4398-862F-93F458729599}" type="pres">
      <dgm:prSet presAssocID="{DE209F7D-93A2-4611-BDE7-CE848FCF69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D1C4EA-2B0C-478B-8BB7-BFD3D4F51595}" type="pres">
      <dgm:prSet presAssocID="{B32DA714-205B-49DE-93B4-94F8E33E75B9}" presName="spacer" presStyleCnt="0"/>
      <dgm:spPr/>
    </dgm:pt>
    <dgm:pt modelId="{C1C4B78E-6F5C-449A-9A66-B61DEB65BDAA}" type="pres">
      <dgm:prSet presAssocID="{2C92AE38-7BD6-44F5-B432-361D90BC6522}" presName="parentText" presStyleLbl="node1" presStyleIdx="2" presStyleCnt="3" custLinFactNeighborX="312" custLinFactNeighborY="28578">
        <dgm:presLayoutVars>
          <dgm:chMax val="0"/>
          <dgm:bulletEnabled val="1"/>
        </dgm:presLayoutVars>
      </dgm:prSet>
      <dgm:spPr/>
    </dgm:pt>
  </dgm:ptLst>
  <dgm:cxnLst>
    <dgm:cxn modelId="{6A165702-A66F-48C1-8064-433D29944749}" type="presOf" srcId="{A0D405A9-FBB2-4B3B-BD10-49FF650BA1E5}" destId="{E97AEAC5-EE33-4FD8-B86E-F65BA9998AAE}" srcOrd="0" destOrd="0" presId="urn:microsoft.com/office/officeart/2005/8/layout/vList2"/>
    <dgm:cxn modelId="{24035F67-CE2D-4150-A4B7-5B515CD14467}" type="presOf" srcId="{DE209F7D-93A2-4611-BDE7-CE848FCF6905}" destId="{56CD1ACB-C246-4398-862F-93F458729599}" srcOrd="0" destOrd="0" presId="urn:microsoft.com/office/officeart/2005/8/layout/vList2"/>
    <dgm:cxn modelId="{EDA48A7F-9C84-46BB-A5B6-5C797C36F439}" srcId="{13D8398E-1498-4CCF-82BF-53A20149B3AE}" destId="{A0D405A9-FBB2-4B3B-BD10-49FF650BA1E5}" srcOrd="0" destOrd="0" parTransId="{A52C8D38-F645-4E6F-AF4C-7F6D0AFF2B9C}" sibTransId="{2B1E0FFC-7154-4C8B-AD09-19B081DB19F5}"/>
    <dgm:cxn modelId="{01DC07B0-43E2-4C5B-ADF9-0FD955E426F0}" srcId="{13D8398E-1498-4CCF-82BF-53A20149B3AE}" destId="{2C92AE38-7BD6-44F5-B432-361D90BC6522}" srcOrd="2" destOrd="0" parTransId="{E659D073-B22D-4462-86A4-6ED64B0982A4}" sibTransId="{D179FDBD-AC77-4237-9D6B-C6DFE15F5DBA}"/>
    <dgm:cxn modelId="{975B16B6-50B2-4528-AA37-1BB4A2D6296C}" type="presOf" srcId="{13D8398E-1498-4CCF-82BF-53A20149B3AE}" destId="{D6CBD4C1-24B5-409E-AD8D-56BFBD3BE6EE}" srcOrd="0" destOrd="0" presId="urn:microsoft.com/office/officeart/2005/8/layout/vList2"/>
    <dgm:cxn modelId="{934526B6-7A6C-4F30-86F7-CFA5283301F5}" srcId="{13D8398E-1498-4CCF-82BF-53A20149B3AE}" destId="{DE209F7D-93A2-4611-BDE7-CE848FCF6905}" srcOrd="1" destOrd="0" parTransId="{818AFD3B-C5EC-45B1-A5A7-2D94855F121A}" sibTransId="{B32DA714-205B-49DE-93B4-94F8E33E75B9}"/>
    <dgm:cxn modelId="{34279DCA-27E1-404D-82FA-ABA01790D9D8}" type="presOf" srcId="{2C92AE38-7BD6-44F5-B432-361D90BC6522}" destId="{C1C4B78E-6F5C-449A-9A66-B61DEB65BDAA}" srcOrd="0" destOrd="0" presId="urn:microsoft.com/office/officeart/2005/8/layout/vList2"/>
    <dgm:cxn modelId="{678ABBF7-B706-46E4-8362-7BC47CD03F43}" type="presParOf" srcId="{D6CBD4C1-24B5-409E-AD8D-56BFBD3BE6EE}" destId="{E97AEAC5-EE33-4FD8-B86E-F65BA9998AAE}" srcOrd="0" destOrd="0" presId="urn:microsoft.com/office/officeart/2005/8/layout/vList2"/>
    <dgm:cxn modelId="{2CC0D4C4-8E2E-4951-BED1-3D305529E583}" type="presParOf" srcId="{D6CBD4C1-24B5-409E-AD8D-56BFBD3BE6EE}" destId="{D20B1DBA-CD06-468D-BDB9-7787A001CAA1}" srcOrd="1" destOrd="0" presId="urn:microsoft.com/office/officeart/2005/8/layout/vList2"/>
    <dgm:cxn modelId="{691C041D-D67F-4699-B534-33514DB6F34B}" type="presParOf" srcId="{D6CBD4C1-24B5-409E-AD8D-56BFBD3BE6EE}" destId="{56CD1ACB-C246-4398-862F-93F458729599}" srcOrd="2" destOrd="0" presId="urn:microsoft.com/office/officeart/2005/8/layout/vList2"/>
    <dgm:cxn modelId="{B3B4F80E-8714-453E-8AAE-DA532011930D}" type="presParOf" srcId="{D6CBD4C1-24B5-409E-AD8D-56BFBD3BE6EE}" destId="{BCD1C4EA-2B0C-478B-8BB7-BFD3D4F51595}" srcOrd="3" destOrd="0" presId="urn:microsoft.com/office/officeart/2005/8/layout/vList2"/>
    <dgm:cxn modelId="{10F6D079-C4CB-4B04-AB19-7079941FAF24}" type="presParOf" srcId="{D6CBD4C1-24B5-409E-AD8D-56BFBD3BE6EE}" destId="{C1C4B78E-6F5C-449A-9A66-B61DEB65BDA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AEAC5-EE33-4FD8-B86E-F65BA9998AAE}">
      <dsp:nvSpPr>
        <dsp:cNvPr id="0" name=""/>
        <dsp:cNvSpPr/>
      </dsp:nvSpPr>
      <dsp:spPr>
        <a:xfrm>
          <a:off x="0" y="293848"/>
          <a:ext cx="6949440" cy="1696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Impact politics has on policing:-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Funding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Grievance politics</a:t>
          </a:r>
          <a:endParaRPr lang="en-US" sz="2500" kern="1200" dirty="0"/>
        </a:p>
      </dsp:txBody>
      <dsp:txXfrm>
        <a:off x="82816" y="376664"/>
        <a:ext cx="6783808" cy="1530868"/>
      </dsp:txXfrm>
    </dsp:sp>
    <dsp:sp modelId="{56CD1ACB-C246-4398-862F-93F458729599}">
      <dsp:nvSpPr>
        <dsp:cNvPr id="0" name=""/>
        <dsp:cNvSpPr/>
      </dsp:nvSpPr>
      <dsp:spPr>
        <a:xfrm>
          <a:off x="0" y="2045068"/>
          <a:ext cx="6949440" cy="16965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Impact of political decision making on partnership delivery:-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Pluralisation</a:t>
          </a:r>
        </a:p>
      </dsp:txBody>
      <dsp:txXfrm>
        <a:off x="82816" y="2127884"/>
        <a:ext cx="6783808" cy="1530868"/>
      </dsp:txXfrm>
    </dsp:sp>
    <dsp:sp modelId="{C1C4B78E-6F5C-449A-9A66-B61DEB65BDAA}">
      <dsp:nvSpPr>
        <dsp:cNvPr id="0" name=""/>
        <dsp:cNvSpPr/>
      </dsp:nvSpPr>
      <dsp:spPr>
        <a:xfrm>
          <a:off x="0" y="3834145"/>
          <a:ext cx="6949440" cy="16965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Understanding policing and political relationships:-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Strained relationships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82816" y="3916961"/>
        <a:ext cx="6783808" cy="1530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1CD58-F146-4019-81A4-C9094C02C607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686A66-9B20-4108-A548-1542701CB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1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86A66-9B20-4108-A548-1542701CBD6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839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D02D-0BA7-AFEA-D44A-E2F1619E0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F4A2F8-DCE4-AF8B-970A-B2BBABC395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25E9-B26E-4AAA-D857-E16D70E3B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D52F-681E-50B4-5F19-75B5AC383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DB8E-38B3-2542-A6F8-AEB64FA8F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1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D27A-DDCF-94DE-697F-F9014EE9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0A36A-7256-2228-EF6A-4247FCFF4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21DC2-E2C5-161F-7852-A520135C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77F1-F63B-BF98-0866-FD6E0EC9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C2051-FBB0-D708-BFD2-5C560EA5B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25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87BC1-D9E9-E368-2EAE-15A2CF449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25DC9-6D5E-D6FB-1176-2EE69A0D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69D3-DA2F-7B28-C8C0-2DE101703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BC18E-F735-F3CE-D7A4-979BA8A5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5709-5BEB-6E44-F509-1FD6AF2FE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B3616-42E6-809E-1FAE-EBDA0978E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7990-1A84-88C8-4534-1E2503C93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AA28F-1747-98AB-14AE-281DABE1E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A7046-C74C-88CA-A1B8-B0FD89BE0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80B30-D5A6-835A-2BAB-83DC8EFF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28C8A-9BC3-7A44-898E-4BA3D0CB5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75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E32B-D60A-CD83-54ED-07EE55BE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A9136-1C1F-E0D7-3B43-D9B3BFF65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656DF-4D01-DCA8-F6FC-67DA9D40F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6A6B3-A157-E9CA-4222-56684B6724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5DAA22-D167-F85B-E934-E346AB17D0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89CB6-0E2B-470E-89D3-0A9EA6FDF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B15C02-27A0-E5DC-406D-FEF010D0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94EF2C-9A80-595A-E9D8-1BE1A3AF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4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D2FAC-8ECF-11C6-2F68-5507C255F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47E199-54FE-29E3-07D2-BA7AE703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754D18-21AD-71FC-8FC0-B1617C84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14EE3F-9AC8-716B-3C02-B027BD1A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10DBD-5BFD-0498-BD26-F2577020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681D9F-E8EF-B95A-5D22-88A70295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FDE22-B0AF-04F5-5793-BBEC83A2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1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E97F-0182-AEC2-127B-516B7B16B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8D41-82E5-4A19-AFB0-5EBFD414C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13ABC-88AB-9EAF-6E5F-38FB88C11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B69A7-2EDA-D10F-37D8-0ACCC5C0A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81677-023D-9057-B78F-431D3C3CF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4FE19-8536-FB4F-660F-5BAF3623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7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A8CF-BC6A-7E97-409E-2DE47581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02F27B-A636-BCCD-510F-BD4B8056E1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87F5F-4081-740E-58A5-6097E5CF8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20A8F-CA82-4ED8-07C5-A276C6B56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8C918-0181-FDF8-5407-CCF93DF31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21522-9808-B207-03ED-46BD04CD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5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FD307-2AB4-A53D-B04F-E2E8F0D9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0E70A-476D-66F5-C9BD-996364CE0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51542-9FFC-126D-6F93-F77AABAB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C81E8-36F9-4F85-24BE-25E0BD81C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50154-7096-B0BC-CC74-88119F6BC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6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850A37-F938-F1B5-32D7-A652694F1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8CC6D-C25D-98F9-2C59-5B2B625DD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B75BD-1A5F-BD25-A6F5-80C2DAA85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15A29-85FE-3D56-9B8E-ADC0848F8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6C4E0-301D-0F76-46EE-AC207F79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4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FE06A-5A22-0002-2A4D-3FFEE8A6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6764E-FC9D-BD6F-9228-2EBABBEBF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C3771-E1C1-0222-C0A2-9FB7AD28DC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CDFB5-495A-485F-B487-CDFD204185F9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E9C4-0AB6-3949-76D9-D4BF339E3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0B6F1-5283-D42B-03A9-F32BFC9F0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48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797DE5A-DA89-0A80-C73D-8DCE1A3E2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715EA-38E0-E26F-1DA4-FDF319CE7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045" y="1174376"/>
            <a:ext cx="3509383" cy="2781752"/>
          </a:xfrm>
        </p:spPr>
        <p:txBody>
          <a:bodyPr>
            <a:normAutofit/>
          </a:bodyPr>
          <a:lstStyle/>
          <a:p>
            <a:pPr algn="l"/>
            <a:r>
              <a:rPr lang="en-GB" sz="33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33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complex interplay between politics &amp; policing</a:t>
            </a:r>
            <a:br>
              <a:rPr lang="en-GB" sz="33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EAF98-A10C-4721-776F-16E51B789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045" y="4062940"/>
            <a:ext cx="3509383" cy="1394913"/>
          </a:xfrm>
        </p:spPr>
        <p:txBody>
          <a:bodyPr>
            <a:normAutofit/>
          </a:bodyPr>
          <a:lstStyle/>
          <a:p>
            <a:pPr algn="l"/>
            <a:endParaRPr lang="en-GB" sz="1800" dirty="0"/>
          </a:p>
          <a:p>
            <a:pPr algn="l"/>
            <a:r>
              <a:rPr lang="en-GB" sz="1800" dirty="0"/>
              <a:t>Policing in the Political Landscape </a:t>
            </a:r>
          </a:p>
          <a:p>
            <a:pPr algn="l"/>
            <a:r>
              <a:rPr lang="en-GB" sz="1800" dirty="0"/>
              <a:t>Julian Hart Student number 2217422</a:t>
            </a:r>
          </a:p>
        </p:txBody>
      </p:sp>
      <p:pic>
        <p:nvPicPr>
          <p:cNvPr id="14" name="Picture 13" descr="Colorful carved figures of humans">
            <a:extLst>
              <a:ext uri="{FF2B5EF4-FFF2-40B4-BE49-F238E27FC236}">
                <a16:creationId xmlns:a16="http://schemas.microsoft.com/office/drawing/2014/main" id="{9E73DB22-63C8-D8A8-8657-472C106865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27" r="11726" b="-1"/>
          <a:stretch>
            <a:fillRect/>
          </a:stretch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507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80"/>
    </mc:Choice>
    <mc:Fallback xmlns="">
      <p:transition spd="slow" advTm="11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31C7F-E213-6362-22A1-09EBC653E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Contents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98549A9-99B7-0605-26BC-975280852C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0537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63192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9166">
        <p159:morph option="byObject"/>
      </p:transition>
    </mc:Choice>
    <mc:Fallback xmlns="">
      <p:transition spd="slow" advTm="91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3F3A7-BB68-A6E2-008D-6418735AF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2139"/>
            <a:ext cx="4361686" cy="1768413"/>
          </a:xfrm>
        </p:spPr>
        <p:txBody>
          <a:bodyPr anchor="b">
            <a:normAutofit fontScale="90000"/>
          </a:bodyPr>
          <a:lstStyle/>
          <a:p>
            <a:r>
              <a:rPr lang="en-GB" sz="3200" dirty="0"/>
              <a:t>Funding – is the cake cut evenly? </a:t>
            </a:r>
            <a:br>
              <a:rPr lang="en-GB" sz="3200" dirty="0"/>
            </a:br>
            <a:r>
              <a:rPr lang="en-GB" sz="3200" dirty="0"/>
              <a:t>The Police Allocation Formula 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FAF20178-EDA7-DDC6-3CCE-15D9BB71E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 lnSpcReduction="10000"/>
          </a:bodyPr>
          <a:lstStyle/>
          <a:p>
            <a:pPr marL="342900" lvl="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Issues revising the formula highlighted:-</a:t>
            </a:r>
            <a:endParaRPr lang="en-GB" sz="15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62% of funding still planned to be distributed according to indicators linked to crime </a:t>
            </a:r>
          </a:p>
          <a:p>
            <a:pPr marL="34290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Crime seemed to be missing drivers of new and emerging offence types, such as cyber-crime, child sexual exploitation and radicalisation</a:t>
            </a:r>
          </a:p>
          <a:p>
            <a:pPr marL="34290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formula did not take account of how changes in demand move according to other public sectors</a:t>
            </a:r>
          </a:p>
          <a:p>
            <a:pPr marL="34290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diversity of a police force area, with the demand for language and translation skills, was not a factor (Police Foundation 2024)</a:t>
            </a:r>
          </a:p>
          <a:p>
            <a:pPr marL="34290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Highlights inequalities between available force resources </a:t>
            </a:r>
            <a:r>
              <a:rPr lang="en-GB" sz="1500" kern="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(Redgrave 2022)</a:t>
            </a:r>
          </a:p>
          <a:p>
            <a:pPr marL="34290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cutting a cake&#10;&#10;AI-generated content may be incorrect.">
            <a:extLst>
              <a:ext uri="{FF2B5EF4-FFF2-40B4-BE49-F238E27FC236}">
                <a16:creationId xmlns:a16="http://schemas.microsoft.com/office/drawing/2014/main" id="{91AE3BF5-A933-A80D-6A5F-C475238DF2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67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DADCF5-8A9F-2B65-2B0B-978816D7DA87}"/>
              </a:ext>
            </a:extLst>
          </p:cNvPr>
          <p:cNvSpPr txBox="1"/>
          <p:nvPr/>
        </p:nvSpPr>
        <p:spPr>
          <a:xfrm>
            <a:off x="9835944" y="6488668"/>
            <a:ext cx="2116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(AI Generated 2025)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3275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6766">
        <p:circle/>
      </p:transition>
    </mc:Choice>
    <mc:Fallback xmlns="">
      <p:transition spd="slow" advTm="6766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7" name="Rectangle 107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 dirty="0"/>
              <a:t>Grievance Politics</a:t>
            </a:r>
          </a:p>
        </p:txBody>
      </p:sp>
      <p:sp>
        <p:nvSpPr>
          <p:cNvPr id="1079" name="Rectangle 107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81" name="Rectangle 108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A71753-17B6-71FF-9F50-C9D7D740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5277" y="204638"/>
            <a:ext cx="4357470" cy="2514304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Grievance Politics is fundamentally different, from traditional party politics as a mode of representative politics.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foundational essence is negative, and it embraces “divide-and-rule” logic which polarizes opinion and inflames fears. 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(Flinders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Hinterleitner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  <a:p>
            <a:pPr marL="0" indent="0">
              <a:buNone/>
            </a:pP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pic>
        <p:nvPicPr>
          <p:cNvPr id="1028" name="Picture 4" descr="A large group of pro-Trump protesters stand on the East steps of the Capitol Building after storming its grounds on January 6, 2021 in Washington, DC. ">
            <a:extLst>
              <a:ext uri="{FF2B5EF4-FFF2-40B4-BE49-F238E27FC236}">
                <a16:creationId xmlns:a16="http://schemas.microsoft.com/office/drawing/2014/main" id="{C90E269F-70E5-88FE-5FC5-CFAECCAC2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5" r="3237" b="-1"/>
          <a:stretch>
            <a:fillRect/>
          </a:stretch>
        </p:blipFill>
        <p:spPr bwMode="auto">
          <a:xfrm>
            <a:off x="64008" y="2374186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 descr="A cartoon of a person speaking at a podium&#10;&#10;AI-generated content may be incorrect.">
            <a:extLst>
              <a:ext uri="{FF2B5EF4-FFF2-40B4-BE49-F238E27FC236}">
                <a16:creationId xmlns:a16="http://schemas.microsoft.com/office/drawing/2014/main" id="{E4387A9F-404B-9E35-565B-8FDA03159A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1" r="-2" b="15633"/>
          <a:stretch>
            <a:fillRect/>
          </a:stretch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  <p:sp>
        <p:nvSpPr>
          <p:cNvPr id="3" name="AutoShape 2" descr="A large group of pro-Trump protesters stand on the East steps of the Capitol Building after storming its grounds on January 6, 2021 in Washington, DC. ">
            <a:extLst>
              <a:ext uri="{FF2B5EF4-FFF2-40B4-BE49-F238E27FC236}">
                <a16:creationId xmlns:a16="http://schemas.microsoft.com/office/drawing/2014/main" id="{AB988740-FA6A-FE2E-575A-FB4A563DE05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8A6E5-A0A2-5C89-1A83-D224EBBA9CD8}"/>
              </a:ext>
            </a:extLst>
          </p:cNvPr>
          <p:cNvSpPr txBox="1"/>
          <p:nvPr/>
        </p:nvSpPr>
        <p:spPr>
          <a:xfrm>
            <a:off x="128016" y="6406321"/>
            <a:ext cx="2772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(Millman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1B5990-E6EE-964E-5B88-AA15B655F7DE}"/>
              </a:ext>
            </a:extLst>
          </p:cNvPr>
          <p:cNvSpPr txBox="1"/>
          <p:nvPr/>
        </p:nvSpPr>
        <p:spPr>
          <a:xfrm>
            <a:off x="6591299" y="107654"/>
            <a:ext cx="2116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(AI Generated 2025)</a:t>
            </a:r>
          </a:p>
        </p:txBody>
      </p:sp>
    </p:spTree>
    <p:extLst>
      <p:ext uri="{BB962C8B-B14F-4D97-AF65-F5344CB8AC3E}">
        <p14:creationId xmlns:p14="http://schemas.microsoft.com/office/powerpoint/2010/main" val="2230050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7022">
        <p15:prstTrans prst="fallOver"/>
      </p:transition>
    </mc:Choice>
    <mc:Fallback xmlns="">
      <p:transition spd="slow" advTm="70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4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7" name="Rectangle 1086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came first, the chicken or the egg? The definitive ...">
            <a:extLst>
              <a:ext uri="{FF2B5EF4-FFF2-40B4-BE49-F238E27FC236}">
                <a16:creationId xmlns:a16="http://schemas.microsoft.com/office/drawing/2014/main" id="{BAB657D9-E314-1B43-7704-7F3E29AE4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7" r="30737" b="-1"/>
          <a:stretch>
            <a:fillRect/>
          </a:stretch>
        </p:blipFill>
        <p:spPr bwMode="auto"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nd For-Profit Policing — Campaign Zero">
            <a:extLst>
              <a:ext uri="{FF2B5EF4-FFF2-40B4-BE49-F238E27FC236}">
                <a16:creationId xmlns:a16="http://schemas.microsoft.com/office/drawing/2014/main" id="{A9A4F3AC-1192-95EE-5FD7-AD4ECB7FB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6" r="4583" b="1"/>
          <a:stretch>
            <a:fillRect/>
          </a:stretch>
        </p:blipFill>
        <p:spPr bwMode="auto"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curity guards with high-vis vests">
            <a:extLst>
              <a:ext uri="{FF2B5EF4-FFF2-40B4-BE49-F238E27FC236}">
                <a16:creationId xmlns:a16="http://schemas.microsoft.com/office/drawing/2014/main" id="{77B446AF-FB3E-3CE6-B223-3ACA88A05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51" r="-1" b="14694"/>
          <a:stretch>
            <a:fillRect/>
          </a:stretch>
        </p:blipFill>
        <p:spPr bwMode="auto"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89" name="Freeform: Shape 1088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91" name="Freeform: Shape 1090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CA92D-2411-8175-E3F0-95D52E19C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 dirty="0"/>
              <a:t>Pluralisation</a:t>
            </a:r>
          </a:p>
        </p:txBody>
      </p:sp>
      <p:sp>
        <p:nvSpPr>
          <p:cNvPr id="1093" name="Rectangle 1092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" name="Rectangle 1094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2" name="Content Placeholder 3">
            <a:extLst>
              <a:ext uri="{FF2B5EF4-FFF2-40B4-BE49-F238E27FC236}">
                <a16:creationId xmlns:a16="http://schemas.microsoft.com/office/drawing/2014/main" id="{80E9FF3A-E120-9DB6-4B16-F7C1A4782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08" y="3717289"/>
            <a:ext cx="4922338" cy="30730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Concerns include;-</a:t>
            </a:r>
          </a:p>
          <a:p>
            <a:r>
              <a:rPr lang="en-GB" sz="1900" dirty="0"/>
              <a:t>Lack of accountability</a:t>
            </a:r>
          </a:p>
          <a:p>
            <a:r>
              <a:rPr lang="en-GB" sz="1900" dirty="0"/>
              <a:t>Training and capability</a:t>
            </a:r>
          </a:p>
          <a:p>
            <a:r>
              <a:rPr lang="en-GB" sz="1900" dirty="0"/>
              <a:t>40% of private security showing signs of PTSD</a:t>
            </a:r>
          </a:p>
          <a:p>
            <a:r>
              <a:rPr lang="en-GB" sz="1900" dirty="0"/>
              <a:t>A lack of industry wide welfare provision </a:t>
            </a:r>
          </a:p>
          <a:p>
            <a:r>
              <a:rPr lang="en-GB" sz="1900" dirty="0"/>
              <a:t>(University of Portsmouth 2020)</a:t>
            </a:r>
          </a:p>
          <a:p>
            <a:r>
              <a:rPr lang="en-GB" sz="1900" dirty="0"/>
              <a:t>Policing for profit (Campaign zero 2025)</a:t>
            </a:r>
          </a:p>
          <a:p>
            <a:endParaRPr lang="en-GB" sz="1900" dirty="0"/>
          </a:p>
          <a:p>
            <a:endParaRPr lang="en-GB" sz="1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15F445-FACE-4787-05C6-CA1D5AC7F7C5}"/>
              </a:ext>
            </a:extLst>
          </p:cNvPr>
          <p:cNvSpPr txBox="1"/>
          <p:nvPr/>
        </p:nvSpPr>
        <p:spPr>
          <a:xfrm>
            <a:off x="448057" y="2108229"/>
            <a:ext cx="45170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“A new way of looking at policing that has moved away from a police-centric view of the world” (Crawford 2008)</a:t>
            </a:r>
          </a:p>
          <a:p>
            <a:endParaRPr lang="en-GB" sz="1800" dirty="0"/>
          </a:p>
          <a:p>
            <a:r>
              <a:rPr lang="en-GB" sz="1800" dirty="0"/>
              <a:t>Implemented to support policing functions caused by service deficit and demand shift.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658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15377">
        <p14:switch dir="r"/>
      </p:transition>
    </mc:Choice>
    <mc:Fallback xmlns="">
      <p:transition spd="slow" advTm="153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5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0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0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0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0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2" grpId="0" uiExpand="1" build="p"/>
      <p:bldP spid="3" grpId="0"/>
    </p:bldLst>
  </p:timing>
  <p:extLst>
    <p:ext uri="{3A86A75C-4F4B-4683-9AE1-C65F6400EC91}">
      <p14:laserTraceLst xmlns:p14="http://schemas.microsoft.com/office/powerpoint/2010/main">
        <p14:tracePtLst>
          <p14:tracePt t="12847" x="10775950" y="5707063"/>
          <p14:tracePt t="13252" x="0" y="0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m">
            <a:extLst>
              <a:ext uri="{FF2B5EF4-FFF2-40B4-BE49-F238E27FC236}">
                <a16:creationId xmlns:a16="http://schemas.microsoft.com/office/drawing/2014/main" id="{FAACE168-7FD4-6904-2B1B-8DBD3D212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33" r="-2" b="18236"/>
          <a:stretch>
            <a:fillRect/>
          </a:stretch>
        </p:blipFill>
        <p:spPr bwMode="auto">
          <a:xfrm>
            <a:off x="4883024" y="64018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Lincolnshire Police told it &quot;requires improvement&quot; and to consider job cuts">
            <a:extLst>
              <a:ext uri="{FF2B5EF4-FFF2-40B4-BE49-F238E27FC236}">
                <a16:creationId xmlns:a16="http://schemas.microsoft.com/office/drawing/2014/main" id="{4CD255E0-ECAC-AADE-3F42-92A4378CC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151"/>
          <a:stretch>
            <a:fillRect/>
          </a:stretch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59" name="Freeform: Shape 205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61" name="Freeform: Shape 206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CB0CB-2551-BDC5-9147-99AA76FD0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dirty="0"/>
              <a:t>Strained relationships</a:t>
            </a: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AA62A-5E52-E6DD-AA81-92B28558B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dirty="0"/>
              <a:t>Can lead to:-</a:t>
            </a:r>
          </a:p>
          <a:p>
            <a:endParaRPr lang="en-GB" sz="2000" dirty="0"/>
          </a:p>
          <a:p>
            <a:r>
              <a:rPr lang="en-GB" sz="2000" dirty="0"/>
              <a:t>A detrimental effect on public perception</a:t>
            </a:r>
          </a:p>
          <a:p>
            <a:r>
              <a:rPr lang="en-GB" sz="2000" dirty="0"/>
              <a:t>Affect operational independence</a:t>
            </a:r>
          </a:p>
          <a:p>
            <a:r>
              <a:rPr lang="en-GB" sz="2000" dirty="0"/>
              <a:t>Lead to diminished public trust &amp; confidence</a:t>
            </a:r>
          </a:p>
          <a:p>
            <a:r>
              <a:rPr lang="en-GB" sz="2000" dirty="0"/>
              <a:t>Prevent CC’s speaking out through fear (Jones et al 2012)</a:t>
            </a:r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DD7757-35CC-A0CC-EDAB-CB9243AD0E8E}"/>
              </a:ext>
            </a:extLst>
          </p:cNvPr>
          <p:cNvSpPr txBox="1"/>
          <p:nvPr/>
        </p:nvSpPr>
        <p:spPr>
          <a:xfrm>
            <a:off x="10005777" y="6516395"/>
            <a:ext cx="1946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Laville</a:t>
            </a:r>
            <a:r>
              <a:rPr lang="en-GB" dirty="0">
                <a:solidFill>
                  <a:schemeClr val="bg1"/>
                </a:solidFill>
              </a:rPr>
              <a:t> 2013)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4E0B8-9E88-CF22-F43F-61E30403BC68}"/>
              </a:ext>
            </a:extLst>
          </p:cNvPr>
          <p:cNvSpPr txBox="1"/>
          <p:nvPr/>
        </p:nvSpPr>
        <p:spPr>
          <a:xfrm>
            <a:off x="7523430" y="3004215"/>
            <a:ext cx="2833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(Conservatives 2024)</a:t>
            </a:r>
          </a:p>
        </p:txBody>
      </p:sp>
    </p:spTree>
    <p:extLst>
      <p:ext uri="{BB962C8B-B14F-4D97-AF65-F5344CB8AC3E}">
        <p14:creationId xmlns:p14="http://schemas.microsoft.com/office/powerpoint/2010/main" val="713272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B15CDE-A2F7-418A-3A63-9285906CB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A6684-11AC-40F2-B4A9-481866FD5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4ED5B-83FE-B5D2-4090-7D0DB6CE9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Politics and politicians affect policing by:-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Having the ability to influence force funding and resources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insensitive to how they deliver messaging and criticism around policing can affect public perception and impartiality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service delivery outcomes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partnerships)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 significant complexity to policing for Chief Constables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Affect community trust and confidence when relations are played out in the spotlight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34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A399-A6A2-AE68-9365-2196B59D3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168C05-B1F5-73AA-D3E2-3F5F3FDF6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93715"/>
            <a:ext cx="4667901" cy="46964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ED81DB-330D-5ACB-824E-2CCCAA380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6101" y="1493715"/>
            <a:ext cx="4648849" cy="18766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DBAD806-3B25-FD92-8176-0627C67FDC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6101" y="3370402"/>
            <a:ext cx="4620270" cy="332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815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.1|1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2695</TotalTime>
  <Words>400</Words>
  <Application>Microsoft Office PowerPoint</Application>
  <PresentationFormat>Widescreen</PresentationFormat>
  <Paragraphs>56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Symbol</vt:lpstr>
      <vt:lpstr>Office Theme</vt:lpstr>
      <vt:lpstr>The complex interplay between politics &amp; policing </vt:lpstr>
      <vt:lpstr>Contents</vt:lpstr>
      <vt:lpstr>Funding – is the cake cut evenly?  The Police Allocation Formula </vt:lpstr>
      <vt:lpstr>Grievance Politics</vt:lpstr>
      <vt:lpstr>Pluralisation</vt:lpstr>
      <vt:lpstr>Strained relationships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</dc:title>
  <dc:creator>Mike Durke</dc:creator>
  <cp:lastModifiedBy>Julian Hart - Humberside BB</cp:lastModifiedBy>
  <cp:revision>26</cp:revision>
  <dcterms:created xsi:type="dcterms:W3CDTF">2023-05-09T09:47:04Z</dcterms:created>
  <dcterms:modified xsi:type="dcterms:W3CDTF">2025-07-15T18:36:51Z</dcterms:modified>
</cp:coreProperties>
</file>