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1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458995-64E4-419D-AA17-511BF8BB1852}" type="datetimeFigureOut">
              <a:rPr lang="en-GB" smtClean="0"/>
              <a:t>19/06/2018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A73779-04C1-4C4F-8B29-68E4ABC9E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0266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6/19/2018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6/19/2018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6/19/2018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6/19/2018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6/19/2018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6/19/2018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6/19/2018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6/19/2018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6/19/2018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6/19/2018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03039-1AA0-403C-83B8-1FC27DBB692F}" type="datetimeFigureOut">
              <a:rPr lang="en-US" smtClean="0"/>
              <a:pPr/>
              <a:t>6/19/2018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503039-1AA0-403C-83B8-1FC27DBB692F}" type="datetimeFigureOut">
              <a:rPr lang="en-US" smtClean="0"/>
              <a:pPr/>
              <a:t>6/19/2018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475249-0774-4DD9-BC37-573712A1367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Assignment  (1000 words)- Guidance Slides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 Title- A Reflective Account</a:t>
            </a:r>
          </a:p>
          <a:p>
            <a:r>
              <a:rPr lang="en-GB" dirty="0"/>
              <a:t>Written by-……………</a:t>
            </a:r>
          </a:p>
          <a:p>
            <a:r>
              <a:rPr lang="en-GB" dirty="0"/>
              <a:t>Submission Date 20/7/18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This assignment should be presented in essay format.</a:t>
            </a:r>
          </a:p>
          <a:p>
            <a:r>
              <a:rPr lang="en-GB" sz="2800" dirty="0"/>
              <a:t>You should structure the assignment using the following headings:</a:t>
            </a:r>
          </a:p>
          <a:p>
            <a:r>
              <a:rPr lang="en-GB" sz="2800" dirty="0"/>
              <a:t>Introduction</a:t>
            </a:r>
          </a:p>
          <a:p>
            <a:r>
              <a:rPr lang="en-GB" sz="2800" dirty="0"/>
              <a:t>Main body of essay</a:t>
            </a:r>
          </a:p>
          <a:p>
            <a:r>
              <a:rPr lang="en-GB" sz="2800" dirty="0"/>
              <a:t>Conclusion</a:t>
            </a:r>
          </a:p>
          <a:p>
            <a:r>
              <a:rPr lang="en-GB" sz="2800" dirty="0"/>
              <a:t>Recommendations</a:t>
            </a:r>
          </a:p>
          <a:p>
            <a:r>
              <a:rPr lang="en-GB" sz="2800" dirty="0"/>
              <a:t>Reference List</a:t>
            </a:r>
          </a:p>
          <a:p>
            <a:endParaRPr lang="en-GB" sz="2800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Do not write a report !!!!</a:t>
            </a:r>
          </a:p>
          <a:p>
            <a:r>
              <a:rPr lang="en-GB" sz="2800" dirty="0"/>
              <a:t>You do not need to include an Executive Summary, Contents Page, Terms of Reference , Procedure and Findings.</a:t>
            </a:r>
          </a:p>
          <a:p>
            <a:r>
              <a:rPr lang="en-GB" sz="2800" dirty="0"/>
              <a:t>You do still need to include a reference list as you will need to support your discussion in the introduction and  main body of the work with quotes that are referenced and paraphrasing that is referenced.</a:t>
            </a:r>
          </a:p>
          <a:p>
            <a:r>
              <a:rPr lang="en-GB" sz="2800" dirty="0"/>
              <a:t>Please re-read your notes on referencing and paraphrasing to ensure you cite these correctly.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this is a reflective essay you can use 1</a:t>
            </a:r>
            <a:r>
              <a:rPr lang="en-GB" baseline="30000" dirty="0"/>
              <a:t>st</a:t>
            </a:r>
            <a:r>
              <a:rPr lang="en-GB" dirty="0"/>
              <a:t> and 2</a:t>
            </a:r>
            <a:r>
              <a:rPr lang="en-GB" baseline="30000" dirty="0"/>
              <a:t>nd</a:t>
            </a:r>
            <a:r>
              <a:rPr lang="en-GB" dirty="0"/>
              <a:t> person terms- I, we, their etc.</a:t>
            </a:r>
          </a:p>
          <a:p>
            <a:r>
              <a:rPr lang="en-GB" dirty="0"/>
              <a:t>You need to remember that  every time you change the point or focus of what you are writing you need to use a new paragraph and use a sub-heading.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Start your essay with an introduction.</a:t>
            </a:r>
          </a:p>
          <a:p>
            <a:r>
              <a:rPr lang="en-GB" dirty="0"/>
              <a:t>Introduction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Paragraph- In this paragraph provide a brief discussion of why it is important as an employee to reflect on your work- support your discussion with a reflection model and an academic quotation.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and 3rd  Paragraphs- Discuss the </a:t>
            </a:r>
            <a:r>
              <a:rPr lang="en-GB" dirty="0" smtClean="0"/>
              <a:t>academic skills areas </a:t>
            </a:r>
            <a:r>
              <a:rPr lang="en-GB" dirty="0"/>
              <a:t>of </a:t>
            </a:r>
            <a:r>
              <a:rPr lang="en-GB" dirty="0" smtClean="0"/>
              <a:t>this module that </a:t>
            </a:r>
            <a:r>
              <a:rPr lang="en-GB" dirty="0"/>
              <a:t>you found </a:t>
            </a:r>
            <a:r>
              <a:rPr lang="en-GB" dirty="0" smtClean="0"/>
              <a:t>easy/enjoyable or require improvement.  </a:t>
            </a:r>
          </a:p>
          <a:p>
            <a:r>
              <a:rPr lang="en-GB" dirty="0" smtClean="0"/>
              <a:t>Explain </a:t>
            </a:r>
            <a:r>
              <a:rPr lang="en-GB" dirty="0"/>
              <a:t>why and also try and provide an example.</a:t>
            </a:r>
          </a:p>
          <a:p>
            <a:r>
              <a:rPr lang="en-GB" dirty="0"/>
              <a:t>You need to use the list from the assignment to help with this </a:t>
            </a:r>
            <a:r>
              <a:rPr lang="en-GB" dirty="0" err="1"/>
              <a:t>i.e</a:t>
            </a:r>
            <a:r>
              <a:rPr lang="en-GB" dirty="0"/>
              <a:t> why did you like undertaking academic writing etc.</a:t>
            </a:r>
          </a:p>
          <a:p>
            <a:r>
              <a:rPr lang="en-GB" dirty="0"/>
              <a:t>Remember to support this discussion with academic quotations or paraphrasing.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Conclusion-4</a:t>
            </a:r>
            <a:r>
              <a:rPr lang="en-GB" baseline="30000" dirty="0"/>
              <a:t>th</a:t>
            </a:r>
            <a:r>
              <a:rPr lang="en-GB" dirty="0"/>
              <a:t>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Based on your discussion in paragraphs 1, 2 and 3 write a conclusion to the essay.</a:t>
            </a:r>
          </a:p>
          <a:p>
            <a:r>
              <a:rPr lang="en-GB" sz="2800" dirty="0"/>
              <a:t>Under the heading conclusion highlight the main areas of improvement required in your reflection and academic skills.</a:t>
            </a:r>
          </a:p>
          <a:p>
            <a:r>
              <a:rPr lang="en-GB" sz="2800" dirty="0"/>
              <a:t>What skills areas do you need to improve- remember only discuss skills areas included in the main body- do not discuss skills already covered in assignment 1.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Recommendations- 5</a:t>
            </a:r>
            <a:r>
              <a:rPr lang="en-GB" baseline="30000" dirty="0"/>
              <a:t>th</a:t>
            </a:r>
            <a:r>
              <a:rPr lang="en-GB" dirty="0"/>
              <a:t>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Make recommendations which detail what skills you will aim to improve and how you will achieve this.</a:t>
            </a:r>
          </a:p>
          <a:p>
            <a:r>
              <a:rPr lang="en-GB" dirty="0"/>
              <a:t>Remember only recommend improvements on areas discussed in the introduction, main body and conclusion to the essay.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859A916-97A4-4DD7-AA04-045ACCA60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5755BA0-8A56-48D7-9534-ADF9009B13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Remember to include a reference list at the end of the essay – please produce this on </a:t>
            </a:r>
            <a:r>
              <a:rPr lang="en-GB"/>
              <a:t>a separate page.</a:t>
            </a:r>
          </a:p>
        </p:txBody>
      </p:sp>
    </p:spTree>
    <p:extLst>
      <p:ext uri="{BB962C8B-B14F-4D97-AF65-F5344CB8AC3E}">
        <p14:creationId xmlns:p14="http://schemas.microsoft.com/office/powerpoint/2010/main" val="2594221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412</Words>
  <Application>Microsoft Office PowerPoint</Application>
  <PresentationFormat>On-screen Show (4:3)</PresentationFormat>
  <Paragraphs>35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Assignment  (1000 words)- Guidance Slides</vt:lpstr>
      <vt:lpstr>PowerPoint Presentation</vt:lpstr>
      <vt:lpstr>PowerPoint Presentation</vt:lpstr>
      <vt:lpstr>PowerPoint Presentation</vt:lpstr>
      <vt:lpstr>Introduction</vt:lpstr>
      <vt:lpstr>Main Body</vt:lpstr>
      <vt:lpstr>Conclusion-4th Paragraph</vt:lpstr>
      <vt:lpstr>Recommendations- 5th Paragraph</vt:lpstr>
      <vt:lpstr>PowerPoint Presentation</vt:lpstr>
    </vt:vector>
  </TitlesOfParts>
  <Company>0wn Inc.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2- Guidance Slides</dc:title>
  <dc:creator>0wner</dc:creator>
  <cp:lastModifiedBy>Maria Heffernan</cp:lastModifiedBy>
  <cp:revision>21</cp:revision>
  <cp:lastPrinted>2018-06-18T08:28:50Z</cp:lastPrinted>
  <dcterms:created xsi:type="dcterms:W3CDTF">2017-12-11T13:24:03Z</dcterms:created>
  <dcterms:modified xsi:type="dcterms:W3CDTF">2018-06-19T14:11:16Z</dcterms:modified>
</cp:coreProperties>
</file>