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8.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 id="270" r:id="rId16"/>
    <p:sldId id="271" r:id="rId17"/>
    <p:sldId id="272" r:id="rId18"/>
    <p:sldId id="273" r:id="rId19"/>
    <p:sldId id="274" r:id="rId20"/>
    <p:sldId id="275" r:id="rId21"/>
    <p:sldId id="277" r:id="rId22"/>
    <p:sldId id="278" r:id="rId23"/>
    <p:sldId id="279" r:id="rId24"/>
    <p:sldId id="280" r:id="rId25"/>
    <p:sldId id="281" r:id="rId26"/>
    <p:sldId id="282" r:id="rId27"/>
    <p:sldId id="283"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5B7C19-D565-4663-BA0F-16E937D2B72D}" v="14" dt="2022-01-30T17:57:09.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7" autoAdjust="0"/>
    <p:restoredTop sz="94660"/>
  </p:normalViewPr>
  <p:slideViewPr>
    <p:cSldViewPr snapToGrid="0">
      <p:cViewPr>
        <p:scale>
          <a:sx n="50" d="100"/>
          <a:sy n="50" d="100"/>
        </p:scale>
        <p:origin x="333" y="7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7E5B7C19-D565-4663-BA0F-16E937D2B72D}"/>
    <pc:docChg chg="undo custSel addSld delSld modSld">
      <pc:chgData name="Luke Roach" userId="3c173453-1e89-4ab7-a897-c035ad6940d7" providerId="ADAL" clId="{7E5B7C19-D565-4663-BA0F-16E937D2B72D}" dt="2022-01-30T18:16:13.777" v="856" actId="26606"/>
      <pc:docMkLst>
        <pc:docMk/>
      </pc:docMkLst>
      <pc:sldChg chg="modSp mod">
        <pc:chgData name="Luke Roach" userId="3c173453-1e89-4ab7-a897-c035ad6940d7" providerId="ADAL" clId="{7E5B7C19-D565-4663-BA0F-16E937D2B72D}" dt="2022-01-30T17:03:53.897" v="346" actId="20577"/>
        <pc:sldMkLst>
          <pc:docMk/>
          <pc:sldMk cId="2026220326" sldId="274"/>
        </pc:sldMkLst>
        <pc:spChg chg="mod">
          <ac:chgData name="Luke Roach" userId="3c173453-1e89-4ab7-a897-c035ad6940d7" providerId="ADAL" clId="{7E5B7C19-D565-4663-BA0F-16E937D2B72D}" dt="2022-01-30T17:03:53.897" v="346" actId="20577"/>
          <ac:spMkLst>
            <pc:docMk/>
            <pc:sldMk cId="2026220326" sldId="274"/>
            <ac:spMk id="3" creationId="{31E55CEE-50DC-439C-BB4B-4434D1719E74}"/>
          </ac:spMkLst>
        </pc:spChg>
      </pc:sldChg>
      <pc:sldChg chg="addSp delSp modSp new mod">
        <pc:chgData name="Luke Roach" userId="3c173453-1e89-4ab7-a897-c035ad6940d7" providerId="ADAL" clId="{7E5B7C19-D565-4663-BA0F-16E937D2B72D}" dt="2022-01-30T17:53:04.467" v="434" actId="1076"/>
        <pc:sldMkLst>
          <pc:docMk/>
          <pc:sldMk cId="789967830" sldId="275"/>
        </pc:sldMkLst>
        <pc:spChg chg="mod">
          <ac:chgData name="Luke Roach" userId="3c173453-1e89-4ab7-a897-c035ad6940d7" providerId="ADAL" clId="{7E5B7C19-D565-4663-BA0F-16E937D2B72D}" dt="2022-01-30T17:49:03.900" v="374" actId="20577"/>
          <ac:spMkLst>
            <pc:docMk/>
            <pc:sldMk cId="789967830" sldId="275"/>
            <ac:spMk id="2" creationId="{D6407EF7-C946-4EA4-8AF8-B9FF75225D0D}"/>
          </ac:spMkLst>
        </pc:spChg>
        <pc:spChg chg="del mod">
          <ac:chgData name="Luke Roach" userId="3c173453-1e89-4ab7-a897-c035ad6940d7" providerId="ADAL" clId="{7E5B7C19-D565-4663-BA0F-16E937D2B72D}" dt="2022-01-30T17:50:44.631" v="400" actId="478"/>
          <ac:spMkLst>
            <pc:docMk/>
            <pc:sldMk cId="789967830" sldId="275"/>
            <ac:spMk id="3" creationId="{8DBFE3F0-439F-4CD0-A9CE-247253B2FF62}"/>
          </ac:spMkLst>
        </pc:spChg>
        <pc:spChg chg="add del mod">
          <ac:chgData name="Luke Roach" userId="3c173453-1e89-4ab7-a897-c035ad6940d7" providerId="ADAL" clId="{7E5B7C19-D565-4663-BA0F-16E937D2B72D}" dt="2022-01-30T17:50:46.893" v="401"/>
          <ac:spMkLst>
            <pc:docMk/>
            <pc:sldMk cId="789967830" sldId="275"/>
            <ac:spMk id="5" creationId="{4AAD700D-079D-46BB-8B14-6882282C5576}"/>
          </ac:spMkLst>
        </pc:spChg>
        <pc:spChg chg="add mod">
          <ac:chgData name="Luke Roach" userId="3c173453-1e89-4ab7-a897-c035ad6940d7" providerId="ADAL" clId="{7E5B7C19-D565-4663-BA0F-16E937D2B72D}" dt="2022-01-30T17:52:58.595" v="433" actId="113"/>
          <ac:spMkLst>
            <pc:docMk/>
            <pc:sldMk cId="789967830" sldId="275"/>
            <ac:spMk id="6" creationId="{590216E9-C1DC-4103-9CB4-C4A9DA038F27}"/>
          </ac:spMkLst>
        </pc:spChg>
        <pc:spChg chg="add mod">
          <ac:chgData name="Luke Roach" userId="3c173453-1e89-4ab7-a897-c035ad6940d7" providerId="ADAL" clId="{7E5B7C19-D565-4663-BA0F-16E937D2B72D}" dt="2022-01-30T17:53:04.467" v="434" actId="1076"/>
          <ac:spMkLst>
            <pc:docMk/>
            <pc:sldMk cId="789967830" sldId="275"/>
            <ac:spMk id="7" creationId="{C738DCD3-E482-40D5-A61E-85618F32E0E0}"/>
          </ac:spMkLst>
        </pc:spChg>
        <pc:picChg chg="add mod">
          <ac:chgData name="Luke Roach" userId="3c173453-1e89-4ab7-a897-c035ad6940d7" providerId="ADAL" clId="{7E5B7C19-D565-4663-BA0F-16E937D2B72D}" dt="2022-01-30T17:52:06.543" v="416" actId="1076"/>
          <ac:picMkLst>
            <pc:docMk/>
            <pc:sldMk cId="789967830" sldId="275"/>
            <ac:picMk id="1026" creationId="{951B9938-7863-4F85-99B0-1EAF37947A47}"/>
          </ac:picMkLst>
        </pc:picChg>
      </pc:sldChg>
      <pc:sldChg chg="new del">
        <pc:chgData name="Luke Roach" userId="3c173453-1e89-4ab7-a897-c035ad6940d7" providerId="ADAL" clId="{7E5B7C19-D565-4663-BA0F-16E937D2B72D}" dt="2022-01-30T17:53:56.933" v="438" actId="47"/>
        <pc:sldMkLst>
          <pc:docMk/>
          <pc:sldMk cId="969476515" sldId="276"/>
        </pc:sldMkLst>
      </pc:sldChg>
      <pc:sldChg chg="delSp add setBg delDesignElem">
        <pc:chgData name="Luke Roach" userId="3c173453-1e89-4ab7-a897-c035ad6940d7" providerId="ADAL" clId="{7E5B7C19-D565-4663-BA0F-16E937D2B72D}" dt="2022-01-30T17:53:55.320" v="437"/>
        <pc:sldMkLst>
          <pc:docMk/>
          <pc:sldMk cId="2661150218" sldId="277"/>
        </pc:sldMkLst>
        <pc:spChg chg="del">
          <ac:chgData name="Luke Roach" userId="3c173453-1e89-4ab7-a897-c035ad6940d7" providerId="ADAL" clId="{7E5B7C19-D565-4663-BA0F-16E937D2B72D}" dt="2022-01-30T17:53:55.320" v="437"/>
          <ac:spMkLst>
            <pc:docMk/>
            <pc:sldMk cId="2661150218" sldId="277"/>
            <ac:spMk id="71" creationId="{9CBA58E7-9A9C-4C81-A025-88F5595B1AA5}"/>
          </ac:spMkLst>
        </pc:spChg>
        <pc:spChg chg="del">
          <ac:chgData name="Luke Roach" userId="3c173453-1e89-4ab7-a897-c035ad6940d7" providerId="ADAL" clId="{7E5B7C19-D565-4663-BA0F-16E937D2B72D}" dt="2022-01-30T17:53:55.320" v="437"/>
          <ac:spMkLst>
            <pc:docMk/>
            <pc:sldMk cId="2661150218" sldId="277"/>
            <ac:spMk id="73" creationId="{BAD1FD00-072F-41B1-A5C3-D9E51FFF2F03}"/>
          </ac:spMkLst>
        </pc:spChg>
        <pc:spChg chg="del">
          <ac:chgData name="Luke Roach" userId="3c173453-1e89-4ab7-a897-c035ad6940d7" providerId="ADAL" clId="{7E5B7C19-D565-4663-BA0F-16E937D2B72D}" dt="2022-01-30T17:53:55.320" v="437"/>
          <ac:spMkLst>
            <pc:docMk/>
            <pc:sldMk cId="2661150218" sldId="277"/>
            <ac:spMk id="75" creationId="{3B9FD11D-7561-43C8-BE54-00D7DCF0E211}"/>
          </ac:spMkLst>
        </pc:spChg>
        <pc:spChg chg="del">
          <ac:chgData name="Luke Roach" userId="3c173453-1e89-4ab7-a897-c035ad6940d7" providerId="ADAL" clId="{7E5B7C19-D565-4663-BA0F-16E937D2B72D}" dt="2022-01-30T17:53:55.320" v="437"/>
          <ac:spMkLst>
            <pc:docMk/>
            <pc:sldMk cId="2661150218" sldId="277"/>
            <ac:spMk id="77" creationId="{6BFFEA99-E831-4C3B-8D16-0EA4AB33FFCA}"/>
          </ac:spMkLst>
        </pc:spChg>
      </pc:sldChg>
      <pc:sldChg chg="delSp add setBg delDesignElem">
        <pc:chgData name="Luke Roach" userId="3c173453-1e89-4ab7-a897-c035ad6940d7" providerId="ADAL" clId="{7E5B7C19-D565-4663-BA0F-16E937D2B72D}" dt="2022-01-30T17:54:12.986" v="440"/>
        <pc:sldMkLst>
          <pc:docMk/>
          <pc:sldMk cId="1467385678" sldId="278"/>
        </pc:sldMkLst>
        <pc:spChg chg="del">
          <ac:chgData name="Luke Roach" userId="3c173453-1e89-4ab7-a897-c035ad6940d7" providerId="ADAL" clId="{7E5B7C19-D565-4663-BA0F-16E937D2B72D}" dt="2022-01-30T17:54:12.986" v="440"/>
          <ac:spMkLst>
            <pc:docMk/>
            <pc:sldMk cId="1467385678" sldId="278"/>
            <ac:spMk id="71" creationId="{F821940F-7A1D-4ACC-85B4-A932898ABB37}"/>
          </ac:spMkLst>
        </pc:spChg>
        <pc:spChg chg="del">
          <ac:chgData name="Luke Roach" userId="3c173453-1e89-4ab7-a897-c035ad6940d7" providerId="ADAL" clId="{7E5B7C19-D565-4663-BA0F-16E937D2B72D}" dt="2022-01-30T17:54:12.986" v="440"/>
          <ac:spMkLst>
            <pc:docMk/>
            <pc:sldMk cId="1467385678" sldId="278"/>
            <ac:spMk id="73" creationId="{BAB0BC72-1C3A-421F-AB0A-D480DA93F959}"/>
          </ac:spMkLst>
        </pc:spChg>
      </pc:sldChg>
      <pc:sldChg chg="add">
        <pc:chgData name="Luke Roach" userId="3c173453-1e89-4ab7-a897-c035ad6940d7" providerId="ADAL" clId="{7E5B7C19-D565-4663-BA0F-16E937D2B72D}" dt="2022-01-30T17:54:49.360" v="441"/>
        <pc:sldMkLst>
          <pc:docMk/>
          <pc:sldMk cId="541865034" sldId="279"/>
        </pc:sldMkLst>
      </pc:sldChg>
      <pc:sldChg chg="add">
        <pc:chgData name="Luke Roach" userId="3c173453-1e89-4ab7-a897-c035ad6940d7" providerId="ADAL" clId="{7E5B7C19-D565-4663-BA0F-16E937D2B72D}" dt="2022-01-30T17:55:01.162" v="442"/>
        <pc:sldMkLst>
          <pc:docMk/>
          <pc:sldMk cId="2270891754" sldId="280"/>
        </pc:sldMkLst>
      </pc:sldChg>
      <pc:sldChg chg="addSp modSp add mod setBg">
        <pc:chgData name="Luke Roach" userId="3c173453-1e89-4ab7-a897-c035ad6940d7" providerId="ADAL" clId="{7E5B7C19-D565-4663-BA0F-16E937D2B72D}" dt="2022-01-30T17:55:53.322" v="446" actId="27636"/>
        <pc:sldMkLst>
          <pc:docMk/>
          <pc:sldMk cId="1484190163" sldId="281"/>
        </pc:sldMkLst>
        <pc:spChg chg="mod">
          <ac:chgData name="Luke Roach" userId="3c173453-1e89-4ab7-a897-c035ad6940d7" providerId="ADAL" clId="{7E5B7C19-D565-4663-BA0F-16E937D2B72D}" dt="2022-01-30T17:55:53.266" v="445" actId="26606"/>
          <ac:spMkLst>
            <pc:docMk/>
            <pc:sldMk cId="1484190163" sldId="281"/>
            <ac:spMk id="2" creationId="{A3A3B1EA-680F-4C2A-B21E-77C747C4A2BD}"/>
          </ac:spMkLst>
        </pc:spChg>
        <pc:spChg chg="mod ord">
          <ac:chgData name="Luke Roach" userId="3c173453-1e89-4ab7-a897-c035ad6940d7" providerId="ADAL" clId="{7E5B7C19-D565-4663-BA0F-16E937D2B72D}" dt="2022-01-30T17:55:53.266" v="445" actId="26606"/>
          <ac:spMkLst>
            <pc:docMk/>
            <pc:sldMk cId="1484190163" sldId="281"/>
            <ac:spMk id="3" creationId="{0C1B60E9-B650-47D1-9D56-1286838266C6}"/>
          </ac:spMkLst>
        </pc:spChg>
        <pc:spChg chg="add">
          <ac:chgData name="Luke Roach" userId="3c173453-1e89-4ab7-a897-c035ad6940d7" providerId="ADAL" clId="{7E5B7C19-D565-4663-BA0F-16E937D2B72D}" dt="2022-01-30T17:55:53.266" v="445" actId="26606"/>
          <ac:spMkLst>
            <pc:docMk/>
            <pc:sldMk cId="1484190163" sldId="281"/>
            <ac:spMk id="71" creationId="{637B2035-1FCB-439A-B421-095E136C7E07}"/>
          </ac:spMkLst>
        </pc:spChg>
        <pc:spChg chg="add">
          <ac:chgData name="Luke Roach" userId="3c173453-1e89-4ab7-a897-c035ad6940d7" providerId="ADAL" clId="{7E5B7C19-D565-4663-BA0F-16E937D2B72D}" dt="2022-01-30T17:55:53.266" v="445" actId="26606"/>
          <ac:spMkLst>
            <pc:docMk/>
            <pc:sldMk cId="1484190163" sldId="281"/>
            <ac:spMk id="73" creationId="{81CE2CF7-D5AA-4464-AC91-9ED1EA5D6389}"/>
          </ac:spMkLst>
        </pc:spChg>
        <pc:picChg chg="add mod">
          <ac:chgData name="Luke Roach" userId="3c173453-1e89-4ab7-a897-c035ad6940d7" providerId="ADAL" clId="{7E5B7C19-D565-4663-BA0F-16E937D2B72D}" dt="2022-01-30T17:55:53.322" v="446" actId="27636"/>
          <ac:picMkLst>
            <pc:docMk/>
            <pc:sldMk cId="1484190163" sldId="281"/>
            <ac:picMk id="2050" creationId="{AFD22530-DD4C-43B7-88CE-05F53715712C}"/>
          </ac:picMkLst>
        </pc:picChg>
      </pc:sldChg>
      <pc:sldChg chg="new del">
        <pc:chgData name="Luke Roach" userId="3c173453-1e89-4ab7-a897-c035ad6940d7" providerId="ADAL" clId="{7E5B7C19-D565-4663-BA0F-16E937D2B72D}" dt="2022-01-30T17:57:08.473" v="448" actId="47"/>
        <pc:sldMkLst>
          <pc:docMk/>
          <pc:sldMk cId="1307789875" sldId="282"/>
        </pc:sldMkLst>
      </pc:sldChg>
      <pc:sldChg chg="modSp add mod">
        <pc:chgData name="Luke Roach" userId="3c173453-1e89-4ab7-a897-c035ad6940d7" providerId="ADAL" clId="{7E5B7C19-D565-4663-BA0F-16E937D2B72D}" dt="2022-01-30T17:58:52.221" v="543" actId="20577"/>
        <pc:sldMkLst>
          <pc:docMk/>
          <pc:sldMk cId="3222572921" sldId="282"/>
        </pc:sldMkLst>
        <pc:spChg chg="mod">
          <ac:chgData name="Luke Roach" userId="3c173453-1e89-4ab7-a897-c035ad6940d7" providerId="ADAL" clId="{7E5B7C19-D565-4663-BA0F-16E937D2B72D}" dt="2022-01-30T17:57:44.067" v="465" actId="20577"/>
          <ac:spMkLst>
            <pc:docMk/>
            <pc:sldMk cId="3222572921" sldId="282"/>
            <ac:spMk id="2" creationId="{E6CF9085-0A6E-47CE-9E57-7EC64429FC3E}"/>
          </ac:spMkLst>
        </pc:spChg>
        <pc:spChg chg="mod">
          <ac:chgData name="Luke Roach" userId="3c173453-1e89-4ab7-a897-c035ad6940d7" providerId="ADAL" clId="{7E5B7C19-D565-4663-BA0F-16E937D2B72D}" dt="2022-01-30T17:58:52.221" v="543" actId="20577"/>
          <ac:spMkLst>
            <pc:docMk/>
            <pc:sldMk cId="3222572921" sldId="282"/>
            <ac:spMk id="3" creationId="{8CE1B59B-ADDB-46FA-B929-D5ECDD374FC3}"/>
          </ac:spMkLst>
        </pc:spChg>
      </pc:sldChg>
      <pc:sldChg chg="delSp modSp new del mod">
        <pc:chgData name="Luke Roach" userId="3c173453-1e89-4ab7-a897-c035ad6940d7" providerId="ADAL" clId="{7E5B7C19-D565-4663-BA0F-16E937D2B72D}" dt="2022-01-30T17:59:35.290" v="549" actId="47"/>
        <pc:sldMkLst>
          <pc:docMk/>
          <pc:sldMk cId="267941661" sldId="283"/>
        </pc:sldMkLst>
        <pc:spChg chg="del">
          <ac:chgData name="Luke Roach" userId="3c173453-1e89-4ab7-a897-c035ad6940d7" providerId="ADAL" clId="{7E5B7C19-D565-4663-BA0F-16E937D2B72D}" dt="2022-01-30T17:59:31.049" v="548" actId="478"/>
          <ac:spMkLst>
            <pc:docMk/>
            <pc:sldMk cId="267941661" sldId="283"/>
            <ac:spMk id="2" creationId="{CCCD8234-8804-43AB-A9A8-AE3605FD3A8F}"/>
          </ac:spMkLst>
        </pc:spChg>
        <pc:spChg chg="mod">
          <ac:chgData name="Luke Roach" userId="3c173453-1e89-4ab7-a897-c035ad6940d7" providerId="ADAL" clId="{7E5B7C19-D565-4663-BA0F-16E937D2B72D}" dt="2022-01-30T17:59:25.510" v="547"/>
          <ac:spMkLst>
            <pc:docMk/>
            <pc:sldMk cId="267941661" sldId="283"/>
            <ac:spMk id="3" creationId="{4D4BA825-6A4D-48EF-B27E-50665E768716}"/>
          </ac:spMkLst>
        </pc:spChg>
      </pc:sldChg>
      <pc:sldChg chg="modSp new mod">
        <pc:chgData name="Luke Roach" userId="3c173453-1e89-4ab7-a897-c035ad6940d7" providerId="ADAL" clId="{7E5B7C19-D565-4663-BA0F-16E937D2B72D}" dt="2022-01-30T18:12:35.168" v="595" actId="20577"/>
        <pc:sldMkLst>
          <pc:docMk/>
          <pc:sldMk cId="1203278436" sldId="283"/>
        </pc:sldMkLst>
        <pc:spChg chg="mod">
          <ac:chgData name="Luke Roach" userId="3c173453-1e89-4ab7-a897-c035ad6940d7" providerId="ADAL" clId="{7E5B7C19-D565-4663-BA0F-16E937D2B72D}" dt="2022-01-30T18:12:35.168" v="595" actId="20577"/>
          <ac:spMkLst>
            <pc:docMk/>
            <pc:sldMk cId="1203278436" sldId="283"/>
            <ac:spMk id="2" creationId="{48A1F29B-6071-4395-94F7-9CC4829CCF26}"/>
          </ac:spMkLst>
        </pc:spChg>
        <pc:spChg chg="mod">
          <ac:chgData name="Luke Roach" userId="3c173453-1e89-4ab7-a897-c035ad6940d7" providerId="ADAL" clId="{7E5B7C19-D565-4663-BA0F-16E937D2B72D}" dt="2022-01-30T18:12:20.226" v="551"/>
          <ac:spMkLst>
            <pc:docMk/>
            <pc:sldMk cId="1203278436" sldId="283"/>
            <ac:spMk id="3" creationId="{A43C4A09-DDAA-4DD2-A35D-280D42E6C76A}"/>
          </ac:spMkLst>
        </pc:spChg>
      </pc:sldChg>
      <pc:sldChg chg="modSp new mod">
        <pc:chgData name="Luke Roach" userId="3c173453-1e89-4ab7-a897-c035ad6940d7" providerId="ADAL" clId="{7E5B7C19-D565-4663-BA0F-16E937D2B72D}" dt="2022-01-30T18:15:23.379" v="743" actId="20577"/>
        <pc:sldMkLst>
          <pc:docMk/>
          <pc:sldMk cId="276173488" sldId="284"/>
        </pc:sldMkLst>
        <pc:spChg chg="mod">
          <ac:chgData name="Luke Roach" userId="3c173453-1e89-4ab7-a897-c035ad6940d7" providerId="ADAL" clId="{7E5B7C19-D565-4663-BA0F-16E937D2B72D}" dt="2022-01-30T18:15:04.768" v="698" actId="20577"/>
          <ac:spMkLst>
            <pc:docMk/>
            <pc:sldMk cId="276173488" sldId="284"/>
            <ac:spMk id="2" creationId="{30B511EA-2B69-4AB4-B6F0-25045E94F722}"/>
          </ac:spMkLst>
        </pc:spChg>
        <pc:spChg chg="mod">
          <ac:chgData name="Luke Roach" userId="3c173453-1e89-4ab7-a897-c035ad6940d7" providerId="ADAL" clId="{7E5B7C19-D565-4663-BA0F-16E937D2B72D}" dt="2022-01-30T18:15:23.379" v="743" actId="20577"/>
          <ac:spMkLst>
            <pc:docMk/>
            <pc:sldMk cId="276173488" sldId="284"/>
            <ac:spMk id="3" creationId="{2FD49583-6305-4EE1-8730-7D79A81BF709}"/>
          </ac:spMkLst>
        </pc:spChg>
      </pc:sldChg>
      <pc:sldChg chg="addSp delSp modSp new mod setBg">
        <pc:chgData name="Luke Roach" userId="3c173453-1e89-4ab7-a897-c035ad6940d7" providerId="ADAL" clId="{7E5B7C19-D565-4663-BA0F-16E937D2B72D}" dt="2022-01-30T18:16:13.777" v="856" actId="26606"/>
        <pc:sldMkLst>
          <pc:docMk/>
          <pc:sldMk cId="1752006078" sldId="285"/>
        </pc:sldMkLst>
        <pc:spChg chg="mod">
          <ac:chgData name="Luke Roach" userId="3c173453-1e89-4ab7-a897-c035ad6940d7" providerId="ADAL" clId="{7E5B7C19-D565-4663-BA0F-16E937D2B72D}" dt="2022-01-30T18:16:13.777" v="856" actId="26606"/>
          <ac:spMkLst>
            <pc:docMk/>
            <pc:sldMk cId="1752006078" sldId="285"/>
            <ac:spMk id="2" creationId="{8B4E73F6-E771-442F-B8A7-D33EF6C61684}"/>
          </ac:spMkLst>
        </pc:spChg>
        <pc:spChg chg="del mod">
          <ac:chgData name="Luke Roach" userId="3c173453-1e89-4ab7-a897-c035ad6940d7" providerId="ADAL" clId="{7E5B7C19-D565-4663-BA0F-16E937D2B72D}" dt="2022-01-30T18:16:13.777" v="856" actId="26606"/>
          <ac:spMkLst>
            <pc:docMk/>
            <pc:sldMk cId="1752006078" sldId="285"/>
            <ac:spMk id="3" creationId="{19588B99-9F85-4259-B6EA-850D4D604331}"/>
          </ac:spMkLst>
        </pc:spChg>
        <pc:spChg chg="add">
          <ac:chgData name="Luke Roach" userId="3c173453-1e89-4ab7-a897-c035ad6940d7" providerId="ADAL" clId="{7E5B7C19-D565-4663-BA0F-16E937D2B72D}" dt="2022-01-30T18:16:13.777" v="856" actId="26606"/>
          <ac:spMkLst>
            <pc:docMk/>
            <pc:sldMk cId="1752006078" sldId="285"/>
            <ac:spMk id="9" creationId="{0F584D22-CD28-4363-A679-ACA953A2A6F4}"/>
          </ac:spMkLst>
        </pc:spChg>
        <pc:spChg chg="add">
          <ac:chgData name="Luke Roach" userId="3c173453-1e89-4ab7-a897-c035ad6940d7" providerId="ADAL" clId="{7E5B7C19-D565-4663-BA0F-16E937D2B72D}" dt="2022-01-30T18:16:13.777" v="856" actId="26606"/>
          <ac:spMkLst>
            <pc:docMk/>
            <pc:sldMk cId="1752006078" sldId="285"/>
            <ac:spMk id="11" creationId="{5B0E491B-5098-4794-9326-BC6DB475567C}"/>
          </ac:spMkLst>
        </pc:spChg>
        <pc:graphicFrameChg chg="add">
          <ac:chgData name="Luke Roach" userId="3c173453-1e89-4ab7-a897-c035ad6940d7" providerId="ADAL" clId="{7E5B7C19-D565-4663-BA0F-16E937D2B72D}" dt="2022-01-30T18:16:13.777" v="856" actId="26606"/>
          <ac:graphicFrameMkLst>
            <pc:docMk/>
            <pc:sldMk cId="1752006078" sldId="285"/>
            <ac:graphicFrameMk id="5" creationId="{A7B5C7FA-0104-41DE-B360-8F3DA69C88C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FC5FDA-5384-4AE6-BCF7-931824DADE6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EBDD7950-8FB2-4B4E-9718-715003BCD366}">
      <dgm:prSet phldrT="[Text]"/>
      <dgm:spPr/>
      <dgm:t>
        <a:bodyPr/>
        <a:lstStyle/>
        <a:p>
          <a:r>
            <a:rPr lang="en-GB" i="1"/>
            <a:t>direct control</a:t>
          </a:r>
          <a:r>
            <a:rPr lang="en-GB"/>
            <a:t> by external forces – family/parents but also  teachers and police using direct restraint and punishment for violation</a:t>
          </a:r>
        </a:p>
      </dgm:t>
    </dgm:pt>
    <dgm:pt modelId="{3459E0D7-7FFA-4F86-AEEC-4B4054D60E6D}" type="parTrans" cxnId="{8C7D07F0-F43E-429F-8AD0-79091E44CEDA}">
      <dgm:prSet/>
      <dgm:spPr/>
      <dgm:t>
        <a:bodyPr/>
        <a:lstStyle/>
        <a:p>
          <a:endParaRPr lang="en-GB"/>
        </a:p>
      </dgm:t>
    </dgm:pt>
    <dgm:pt modelId="{A45F0724-3360-4F63-BBF8-33E529EAFC7A}" type="sibTrans" cxnId="{8C7D07F0-F43E-429F-8AD0-79091E44CEDA}">
      <dgm:prSet/>
      <dgm:spPr/>
      <dgm:t>
        <a:bodyPr/>
        <a:lstStyle/>
        <a:p>
          <a:endParaRPr lang="en-GB"/>
        </a:p>
      </dgm:t>
    </dgm:pt>
    <dgm:pt modelId="{3A38F827-D29E-4B6F-B383-2A9BEE1A421B}">
      <dgm:prSet phldrT="[Text]"/>
      <dgm:spPr/>
      <dgm:t>
        <a:bodyPr/>
        <a:lstStyle/>
        <a:p>
          <a:r>
            <a:rPr lang="en-GB" i="1" dirty="0"/>
            <a:t>internalised control</a:t>
          </a:r>
          <a:r>
            <a:rPr lang="en-GB" dirty="0"/>
            <a:t> – individuals regulate their own behaviour, even where there is no direct external control, via some process such as ‘conscience’ </a:t>
          </a:r>
        </a:p>
      </dgm:t>
    </dgm:pt>
    <dgm:pt modelId="{7A80A5F4-847C-483A-9383-B11EC3917206}" type="parTrans" cxnId="{8CE0BFBE-B6E9-41EB-95C8-573571F55993}">
      <dgm:prSet/>
      <dgm:spPr/>
      <dgm:t>
        <a:bodyPr/>
        <a:lstStyle/>
        <a:p>
          <a:endParaRPr lang="en-GB"/>
        </a:p>
      </dgm:t>
    </dgm:pt>
    <dgm:pt modelId="{295D9196-E7CC-4CC7-9174-3FF310A58787}" type="sibTrans" cxnId="{8CE0BFBE-B6E9-41EB-95C8-573571F55993}">
      <dgm:prSet/>
      <dgm:spPr/>
      <dgm:t>
        <a:bodyPr/>
        <a:lstStyle/>
        <a:p>
          <a:endParaRPr lang="en-GB"/>
        </a:p>
      </dgm:t>
    </dgm:pt>
    <dgm:pt modelId="{559D967A-9167-4C8A-8C6A-9F18BD8C775D}">
      <dgm:prSet phldrT="[Text]"/>
      <dgm:spPr/>
      <dgm:t>
        <a:bodyPr/>
        <a:lstStyle/>
        <a:p>
          <a:r>
            <a:rPr lang="en-GB" i="1"/>
            <a:t>indirect control</a:t>
          </a:r>
          <a:r>
            <a:rPr lang="en-GB"/>
            <a:t> – such as affection for others, or identification with authority figures (especially parents).  </a:t>
          </a:r>
        </a:p>
      </dgm:t>
    </dgm:pt>
    <dgm:pt modelId="{4DDC9FAC-0DA1-4313-8D16-2A8E890A6361}" type="parTrans" cxnId="{444BE691-6E6C-4AFD-9C1C-6C2CBCD5E708}">
      <dgm:prSet/>
      <dgm:spPr/>
      <dgm:t>
        <a:bodyPr/>
        <a:lstStyle/>
        <a:p>
          <a:endParaRPr lang="en-GB"/>
        </a:p>
      </dgm:t>
    </dgm:pt>
    <dgm:pt modelId="{D4ECD68C-86E8-4739-80FE-60FC11C4038B}" type="sibTrans" cxnId="{444BE691-6E6C-4AFD-9C1C-6C2CBCD5E708}">
      <dgm:prSet/>
      <dgm:spPr/>
      <dgm:t>
        <a:bodyPr/>
        <a:lstStyle/>
        <a:p>
          <a:endParaRPr lang="en-GB"/>
        </a:p>
      </dgm:t>
    </dgm:pt>
    <dgm:pt modelId="{EB9511A8-9ADE-4F5B-B2F1-B3E26AE5FC30}">
      <dgm:prSet phldrT="[Text]"/>
      <dgm:spPr/>
      <dgm:t>
        <a:bodyPr/>
        <a:lstStyle/>
        <a:p>
          <a:r>
            <a:rPr lang="en-GB" i="1"/>
            <a:t>control through alternative means of need satisfaction</a:t>
          </a:r>
          <a:r>
            <a:rPr lang="en-GB"/>
            <a:t> –there can be more than one way of achieving goals, thus reducing the temptation not to conform.  </a:t>
          </a:r>
        </a:p>
      </dgm:t>
    </dgm:pt>
    <dgm:pt modelId="{F0F3B904-3338-4BE5-AD5B-349F4C384C83}" type="parTrans" cxnId="{DFEA2C49-8CBD-4705-8FC7-6614EAC45C63}">
      <dgm:prSet/>
      <dgm:spPr/>
      <dgm:t>
        <a:bodyPr/>
        <a:lstStyle/>
        <a:p>
          <a:endParaRPr lang="en-GB"/>
        </a:p>
      </dgm:t>
    </dgm:pt>
    <dgm:pt modelId="{59CC7384-B680-4986-955F-2941867DBCA5}" type="sibTrans" cxnId="{DFEA2C49-8CBD-4705-8FC7-6614EAC45C63}">
      <dgm:prSet/>
      <dgm:spPr/>
      <dgm:t>
        <a:bodyPr/>
        <a:lstStyle/>
        <a:p>
          <a:endParaRPr lang="en-GB"/>
        </a:p>
      </dgm:t>
    </dgm:pt>
    <dgm:pt modelId="{2575B3E2-D055-4300-A419-69761BF8B385}" type="pres">
      <dgm:prSet presAssocID="{1FFC5FDA-5384-4AE6-BCF7-931824DADE63}" presName="matrix" presStyleCnt="0">
        <dgm:presLayoutVars>
          <dgm:chMax val="1"/>
          <dgm:dir/>
          <dgm:resizeHandles val="exact"/>
        </dgm:presLayoutVars>
      </dgm:prSet>
      <dgm:spPr/>
    </dgm:pt>
    <dgm:pt modelId="{10106561-EB17-4473-92EE-BA24A13F424C}" type="pres">
      <dgm:prSet presAssocID="{1FFC5FDA-5384-4AE6-BCF7-931824DADE63}" presName="diamond" presStyleLbl="bgShp" presStyleIdx="0" presStyleCnt="1" custLinFactNeighborX="-18725"/>
      <dgm:spPr/>
    </dgm:pt>
    <dgm:pt modelId="{4DDCFA12-C372-4100-B8EB-B1C41AABF306}" type="pres">
      <dgm:prSet presAssocID="{1FFC5FDA-5384-4AE6-BCF7-931824DADE63}" presName="quad1" presStyleLbl="node1" presStyleIdx="0" presStyleCnt="4" custScaleX="163454" custScaleY="114821" custLinFactX="-21299" custLinFactNeighborX="-100000" custLinFactNeighborY="-10959">
        <dgm:presLayoutVars>
          <dgm:chMax val="0"/>
          <dgm:chPref val="0"/>
          <dgm:bulletEnabled val="1"/>
        </dgm:presLayoutVars>
      </dgm:prSet>
      <dgm:spPr/>
    </dgm:pt>
    <dgm:pt modelId="{DC709792-A94F-4285-A0CB-9D90A46F2A1D}" type="pres">
      <dgm:prSet presAssocID="{1FFC5FDA-5384-4AE6-BCF7-931824DADE63}" presName="quad2" presStyleLbl="node1" presStyleIdx="1" presStyleCnt="4" custScaleX="169397" custScaleY="114821" custLinFactNeighborX="31315" custLinFactNeighborY="-45498">
        <dgm:presLayoutVars>
          <dgm:chMax val="0"/>
          <dgm:chPref val="0"/>
          <dgm:bulletEnabled val="1"/>
        </dgm:presLayoutVars>
      </dgm:prSet>
      <dgm:spPr/>
    </dgm:pt>
    <dgm:pt modelId="{0BD4F5B5-E473-4FA9-A29D-F5FAEFC70846}" type="pres">
      <dgm:prSet presAssocID="{1FFC5FDA-5384-4AE6-BCF7-931824DADE63}" presName="quad3" presStyleLbl="node1" presStyleIdx="2" presStyleCnt="4" custScaleX="152853" custScaleY="110720" custLinFactX="-23605" custLinFactNeighborX="-100000" custLinFactNeighborY="11149">
        <dgm:presLayoutVars>
          <dgm:chMax val="0"/>
          <dgm:chPref val="0"/>
          <dgm:bulletEnabled val="1"/>
        </dgm:presLayoutVars>
      </dgm:prSet>
      <dgm:spPr/>
    </dgm:pt>
    <dgm:pt modelId="{062C1724-6E8D-4C4A-B418-6EABB2DAF4C3}" type="pres">
      <dgm:prSet presAssocID="{1FFC5FDA-5384-4AE6-BCF7-931824DADE63}" presName="quad4" presStyleLbl="node1" presStyleIdx="3" presStyleCnt="4" custScaleX="163190" custScaleY="109069" custLinFactNeighborX="34418" custLinFactNeighborY="11813">
        <dgm:presLayoutVars>
          <dgm:chMax val="0"/>
          <dgm:chPref val="0"/>
          <dgm:bulletEnabled val="1"/>
        </dgm:presLayoutVars>
      </dgm:prSet>
      <dgm:spPr/>
    </dgm:pt>
  </dgm:ptLst>
  <dgm:cxnLst>
    <dgm:cxn modelId="{27B5D322-E52A-DB42-9C10-A573B523406B}" type="presOf" srcId="{3A38F827-D29E-4B6F-B383-2A9BEE1A421B}" destId="{DC709792-A94F-4285-A0CB-9D90A46F2A1D}" srcOrd="0" destOrd="0" presId="urn:microsoft.com/office/officeart/2005/8/layout/matrix3"/>
    <dgm:cxn modelId="{DFEA2C49-8CBD-4705-8FC7-6614EAC45C63}" srcId="{1FFC5FDA-5384-4AE6-BCF7-931824DADE63}" destId="{EB9511A8-9ADE-4F5B-B2F1-B3E26AE5FC30}" srcOrd="3" destOrd="0" parTransId="{F0F3B904-3338-4BE5-AD5B-349F4C384C83}" sibTransId="{59CC7384-B680-4986-955F-2941867DBCA5}"/>
    <dgm:cxn modelId="{1EA10382-FD84-8D40-A3A0-35494FEC1954}" type="presOf" srcId="{EB9511A8-9ADE-4F5B-B2F1-B3E26AE5FC30}" destId="{062C1724-6E8D-4C4A-B418-6EABB2DAF4C3}" srcOrd="0" destOrd="0" presId="urn:microsoft.com/office/officeart/2005/8/layout/matrix3"/>
    <dgm:cxn modelId="{444BE691-6E6C-4AFD-9C1C-6C2CBCD5E708}" srcId="{1FFC5FDA-5384-4AE6-BCF7-931824DADE63}" destId="{559D967A-9167-4C8A-8C6A-9F18BD8C775D}" srcOrd="2" destOrd="0" parTransId="{4DDC9FAC-0DA1-4313-8D16-2A8E890A6361}" sibTransId="{D4ECD68C-86E8-4739-80FE-60FC11C4038B}"/>
    <dgm:cxn modelId="{A610A093-86E6-FA4B-B13D-4CC256075A02}" type="presOf" srcId="{559D967A-9167-4C8A-8C6A-9F18BD8C775D}" destId="{0BD4F5B5-E473-4FA9-A29D-F5FAEFC70846}" srcOrd="0" destOrd="0" presId="urn:microsoft.com/office/officeart/2005/8/layout/matrix3"/>
    <dgm:cxn modelId="{336699BD-D2DD-5F4B-A4E5-0E710F801C0F}" type="presOf" srcId="{1FFC5FDA-5384-4AE6-BCF7-931824DADE63}" destId="{2575B3E2-D055-4300-A419-69761BF8B385}" srcOrd="0" destOrd="0" presId="urn:microsoft.com/office/officeart/2005/8/layout/matrix3"/>
    <dgm:cxn modelId="{8CE0BFBE-B6E9-41EB-95C8-573571F55993}" srcId="{1FFC5FDA-5384-4AE6-BCF7-931824DADE63}" destId="{3A38F827-D29E-4B6F-B383-2A9BEE1A421B}" srcOrd="1" destOrd="0" parTransId="{7A80A5F4-847C-483A-9383-B11EC3917206}" sibTransId="{295D9196-E7CC-4CC7-9174-3FF310A58787}"/>
    <dgm:cxn modelId="{46124FCD-8802-A14F-9CD7-926ACE090C08}" type="presOf" srcId="{EBDD7950-8FB2-4B4E-9718-715003BCD366}" destId="{4DDCFA12-C372-4100-B8EB-B1C41AABF306}" srcOrd="0" destOrd="0" presId="urn:microsoft.com/office/officeart/2005/8/layout/matrix3"/>
    <dgm:cxn modelId="{8C7D07F0-F43E-429F-8AD0-79091E44CEDA}" srcId="{1FFC5FDA-5384-4AE6-BCF7-931824DADE63}" destId="{EBDD7950-8FB2-4B4E-9718-715003BCD366}" srcOrd="0" destOrd="0" parTransId="{3459E0D7-7FFA-4F86-AEEC-4B4054D60E6D}" sibTransId="{A45F0724-3360-4F63-BBF8-33E529EAFC7A}"/>
    <dgm:cxn modelId="{77E303FD-3F37-7945-B2B5-7A176FDF482B}" type="presParOf" srcId="{2575B3E2-D055-4300-A419-69761BF8B385}" destId="{10106561-EB17-4473-92EE-BA24A13F424C}" srcOrd="0" destOrd="0" presId="urn:microsoft.com/office/officeart/2005/8/layout/matrix3"/>
    <dgm:cxn modelId="{B18EA31C-0ED4-3047-AE60-83677633D5A5}" type="presParOf" srcId="{2575B3E2-D055-4300-A419-69761BF8B385}" destId="{4DDCFA12-C372-4100-B8EB-B1C41AABF306}" srcOrd="1" destOrd="0" presId="urn:microsoft.com/office/officeart/2005/8/layout/matrix3"/>
    <dgm:cxn modelId="{12C43068-B35B-C547-A94C-B181D3026ED0}" type="presParOf" srcId="{2575B3E2-D055-4300-A419-69761BF8B385}" destId="{DC709792-A94F-4285-A0CB-9D90A46F2A1D}" srcOrd="2" destOrd="0" presId="urn:microsoft.com/office/officeart/2005/8/layout/matrix3"/>
    <dgm:cxn modelId="{48F34C75-35E9-314B-989B-77602CBE9066}" type="presParOf" srcId="{2575B3E2-D055-4300-A419-69761BF8B385}" destId="{0BD4F5B5-E473-4FA9-A29D-F5FAEFC70846}" srcOrd="3" destOrd="0" presId="urn:microsoft.com/office/officeart/2005/8/layout/matrix3"/>
    <dgm:cxn modelId="{94461284-566B-0942-B79D-FD055A934427}" type="presParOf" srcId="{2575B3E2-D055-4300-A419-69761BF8B385}" destId="{062C1724-6E8D-4C4A-B418-6EABB2DAF4C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3F3E0E-68DF-4302-A19E-16B7396C852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1E3C5F3-DFC4-44C3-BCAF-F12BC890D999}">
      <dgm:prSet/>
      <dgm:spPr/>
      <dgm:t>
        <a:bodyPr/>
        <a:lstStyle/>
        <a:p>
          <a:r>
            <a:rPr lang="en-GB"/>
            <a:t>Any questions?</a:t>
          </a:r>
          <a:endParaRPr lang="en-US"/>
        </a:p>
      </dgm:t>
    </dgm:pt>
    <dgm:pt modelId="{C1F7BB2C-B502-4402-B5B4-4C92491A35CC}" type="parTrans" cxnId="{80AB97A7-33CA-47AA-A6E5-F974DFE9231B}">
      <dgm:prSet/>
      <dgm:spPr/>
      <dgm:t>
        <a:bodyPr/>
        <a:lstStyle/>
        <a:p>
          <a:endParaRPr lang="en-US"/>
        </a:p>
      </dgm:t>
    </dgm:pt>
    <dgm:pt modelId="{8793E01F-FE28-4AD4-BA3F-95462044193C}" type="sibTrans" cxnId="{80AB97A7-33CA-47AA-A6E5-F974DFE9231B}">
      <dgm:prSet/>
      <dgm:spPr/>
      <dgm:t>
        <a:bodyPr/>
        <a:lstStyle/>
        <a:p>
          <a:endParaRPr lang="en-US"/>
        </a:p>
      </dgm:t>
    </dgm:pt>
    <dgm:pt modelId="{C925B5C2-D177-4EDD-A745-B9ABF62DFE59}">
      <dgm:prSet/>
      <dgm:spPr/>
      <dgm:t>
        <a:bodyPr/>
        <a:lstStyle/>
        <a:p>
          <a:r>
            <a:rPr lang="en-GB"/>
            <a:t>Well done everyone!</a:t>
          </a:r>
          <a:endParaRPr lang="en-US"/>
        </a:p>
      </dgm:t>
    </dgm:pt>
    <dgm:pt modelId="{4AC87382-DB0B-4726-A615-79F69A70EA43}" type="parTrans" cxnId="{D2C831D3-66B7-441F-ACFD-B76E594926E6}">
      <dgm:prSet/>
      <dgm:spPr/>
      <dgm:t>
        <a:bodyPr/>
        <a:lstStyle/>
        <a:p>
          <a:endParaRPr lang="en-US"/>
        </a:p>
      </dgm:t>
    </dgm:pt>
    <dgm:pt modelId="{12DB9118-02B7-4AF6-AC44-D7C805B44FD4}" type="sibTrans" cxnId="{D2C831D3-66B7-441F-ACFD-B76E594926E6}">
      <dgm:prSet/>
      <dgm:spPr/>
      <dgm:t>
        <a:bodyPr/>
        <a:lstStyle/>
        <a:p>
          <a:endParaRPr lang="en-US"/>
        </a:p>
      </dgm:t>
    </dgm:pt>
    <dgm:pt modelId="{B9F4630A-B90C-480F-A0BD-F34F8D380D75}">
      <dgm:prSet/>
      <dgm:spPr/>
      <dgm:t>
        <a:bodyPr/>
        <a:lstStyle/>
        <a:p>
          <a:r>
            <a:rPr lang="en-GB"/>
            <a:t>See you next week!</a:t>
          </a:r>
          <a:endParaRPr lang="en-US"/>
        </a:p>
      </dgm:t>
    </dgm:pt>
    <dgm:pt modelId="{08DE8424-8F03-4AD1-BBA7-44B08B02744E}" type="parTrans" cxnId="{CBFAA744-F11A-4F49-AA8A-BAB5CC9FF257}">
      <dgm:prSet/>
      <dgm:spPr/>
      <dgm:t>
        <a:bodyPr/>
        <a:lstStyle/>
        <a:p>
          <a:endParaRPr lang="en-US"/>
        </a:p>
      </dgm:t>
    </dgm:pt>
    <dgm:pt modelId="{643EFA9F-371F-42A2-8EC4-752811709FD7}" type="sibTrans" cxnId="{CBFAA744-F11A-4F49-AA8A-BAB5CC9FF257}">
      <dgm:prSet/>
      <dgm:spPr/>
      <dgm:t>
        <a:bodyPr/>
        <a:lstStyle/>
        <a:p>
          <a:endParaRPr lang="en-US"/>
        </a:p>
      </dgm:t>
    </dgm:pt>
    <dgm:pt modelId="{1073D861-67FA-475A-9607-44A09D3CC555}" type="pres">
      <dgm:prSet presAssocID="{2A3F3E0E-68DF-4302-A19E-16B7396C852E}" presName="diagram" presStyleCnt="0">
        <dgm:presLayoutVars>
          <dgm:dir/>
          <dgm:resizeHandles val="exact"/>
        </dgm:presLayoutVars>
      </dgm:prSet>
      <dgm:spPr/>
    </dgm:pt>
    <dgm:pt modelId="{331F0CD0-E1A9-439B-8075-E4AE02B13BB4}" type="pres">
      <dgm:prSet presAssocID="{21E3C5F3-DFC4-44C3-BCAF-F12BC890D999}" presName="node" presStyleLbl="node1" presStyleIdx="0" presStyleCnt="3">
        <dgm:presLayoutVars>
          <dgm:bulletEnabled val="1"/>
        </dgm:presLayoutVars>
      </dgm:prSet>
      <dgm:spPr/>
    </dgm:pt>
    <dgm:pt modelId="{1E540EAC-4B37-4D91-BBF5-2DE40646B270}" type="pres">
      <dgm:prSet presAssocID="{8793E01F-FE28-4AD4-BA3F-95462044193C}" presName="sibTrans" presStyleCnt="0"/>
      <dgm:spPr/>
    </dgm:pt>
    <dgm:pt modelId="{6C8CDF0F-2D27-4EB9-BB41-F112661CD86C}" type="pres">
      <dgm:prSet presAssocID="{C925B5C2-D177-4EDD-A745-B9ABF62DFE59}" presName="node" presStyleLbl="node1" presStyleIdx="1" presStyleCnt="3">
        <dgm:presLayoutVars>
          <dgm:bulletEnabled val="1"/>
        </dgm:presLayoutVars>
      </dgm:prSet>
      <dgm:spPr/>
    </dgm:pt>
    <dgm:pt modelId="{21985D63-AC19-4057-A8EF-7B835B47D1B0}" type="pres">
      <dgm:prSet presAssocID="{12DB9118-02B7-4AF6-AC44-D7C805B44FD4}" presName="sibTrans" presStyleCnt="0"/>
      <dgm:spPr/>
    </dgm:pt>
    <dgm:pt modelId="{4903C6C8-0A37-4F63-8BBE-1E0E490E2EBE}" type="pres">
      <dgm:prSet presAssocID="{B9F4630A-B90C-480F-A0BD-F34F8D380D75}" presName="node" presStyleLbl="node1" presStyleIdx="2" presStyleCnt="3">
        <dgm:presLayoutVars>
          <dgm:bulletEnabled val="1"/>
        </dgm:presLayoutVars>
      </dgm:prSet>
      <dgm:spPr/>
    </dgm:pt>
  </dgm:ptLst>
  <dgm:cxnLst>
    <dgm:cxn modelId="{DBC93B29-1D4D-4013-97E1-ECFACC2DD7B2}" type="presOf" srcId="{C925B5C2-D177-4EDD-A745-B9ABF62DFE59}" destId="{6C8CDF0F-2D27-4EB9-BB41-F112661CD86C}" srcOrd="0" destOrd="0" presId="urn:microsoft.com/office/officeart/2005/8/layout/default"/>
    <dgm:cxn modelId="{CBFAA744-F11A-4F49-AA8A-BAB5CC9FF257}" srcId="{2A3F3E0E-68DF-4302-A19E-16B7396C852E}" destId="{B9F4630A-B90C-480F-A0BD-F34F8D380D75}" srcOrd="2" destOrd="0" parTransId="{08DE8424-8F03-4AD1-BBA7-44B08B02744E}" sibTransId="{643EFA9F-371F-42A2-8EC4-752811709FD7}"/>
    <dgm:cxn modelId="{5364E868-5A22-4F29-8057-99C999A964DF}" type="presOf" srcId="{2A3F3E0E-68DF-4302-A19E-16B7396C852E}" destId="{1073D861-67FA-475A-9607-44A09D3CC555}" srcOrd="0" destOrd="0" presId="urn:microsoft.com/office/officeart/2005/8/layout/default"/>
    <dgm:cxn modelId="{323924A4-4FDE-4F92-9462-30A9A35828D7}" type="presOf" srcId="{B9F4630A-B90C-480F-A0BD-F34F8D380D75}" destId="{4903C6C8-0A37-4F63-8BBE-1E0E490E2EBE}" srcOrd="0" destOrd="0" presId="urn:microsoft.com/office/officeart/2005/8/layout/default"/>
    <dgm:cxn modelId="{80AB97A7-33CA-47AA-A6E5-F974DFE9231B}" srcId="{2A3F3E0E-68DF-4302-A19E-16B7396C852E}" destId="{21E3C5F3-DFC4-44C3-BCAF-F12BC890D999}" srcOrd="0" destOrd="0" parTransId="{C1F7BB2C-B502-4402-B5B4-4C92491A35CC}" sibTransId="{8793E01F-FE28-4AD4-BA3F-95462044193C}"/>
    <dgm:cxn modelId="{B4579EB7-A4AB-44F8-8B79-0DABDA0A4376}" type="presOf" srcId="{21E3C5F3-DFC4-44C3-BCAF-F12BC890D999}" destId="{331F0CD0-E1A9-439B-8075-E4AE02B13BB4}" srcOrd="0" destOrd="0" presId="urn:microsoft.com/office/officeart/2005/8/layout/default"/>
    <dgm:cxn modelId="{D2C831D3-66B7-441F-ACFD-B76E594926E6}" srcId="{2A3F3E0E-68DF-4302-A19E-16B7396C852E}" destId="{C925B5C2-D177-4EDD-A745-B9ABF62DFE59}" srcOrd="1" destOrd="0" parTransId="{4AC87382-DB0B-4726-A615-79F69A70EA43}" sibTransId="{12DB9118-02B7-4AF6-AC44-D7C805B44FD4}"/>
    <dgm:cxn modelId="{0E1AD0D7-FEFC-4F2A-8EC0-65EE00D691FE}" type="presParOf" srcId="{1073D861-67FA-475A-9607-44A09D3CC555}" destId="{331F0CD0-E1A9-439B-8075-E4AE02B13BB4}" srcOrd="0" destOrd="0" presId="urn:microsoft.com/office/officeart/2005/8/layout/default"/>
    <dgm:cxn modelId="{96D707E3-BCB4-49E4-96E8-6C53447C6432}" type="presParOf" srcId="{1073D861-67FA-475A-9607-44A09D3CC555}" destId="{1E540EAC-4B37-4D91-BBF5-2DE40646B270}" srcOrd="1" destOrd="0" presId="urn:microsoft.com/office/officeart/2005/8/layout/default"/>
    <dgm:cxn modelId="{541F97A1-A26B-4DDE-8B62-866024E6BB9D}" type="presParOf" srcId="{1073D861-67FA-475A-9607-44A09D3CC555}" destId="{6C8CDF0F-2D27-4EB9-BB41-F112661CD86C}" srcOrd="2" destOrd="0" presId="urn:microsoft.com/office/officeart/2005/8/layout/default"/>
    <dgm:cxn modelId="{A0B3C920-60F9-479B-95BF-97CB16FAB465}" type="presParOf" srcId="{1073D861-67FA-475A-9607-44A09D3CC555}" destId="{21985D63-AC19-4057-A8EF-7B835B47D1B0}" srcOrd="3" destOrd="0" presId="urn:microsoft.com/office/officeart/2005/8/layout/default"/>
    <dgm:cxn modelId="{88DE4E7A-70E7-443A-ABA6-19E1B0F58C34}" type="presParOf" srcId="{1073D861-67FA-475A-9607-44A09D3CC555}" destId="{4903C6C8-0A37-4F63-8BBE-1E0E490E2EBE}"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06561-EB17-4473-92EE-BA24A13F424C}">
      <dsp:nvSpPr>
        <dsp:cNvPr id="0" name=""/>
        <dsp:cNvSpPr/>
      </dsp:nvSpPr>
      <dsp:spPr>
        <a:xfrm>
          <a:off x="1835794" y="0"/>
          <a:ext cx="4429125" cy="442912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CFA12-C372-4100-B8EB-B1C41AABF306}">
      <dsp:nvSpPr>
        <dsp:cNvPr id="0" name=""/>
        <dsp:cNvSpPr/>
      </dsp:nvSpPr>
      <dsp:spPr>
        <a:xfrm>
          <a:off x="442607" y="103459"/>
          <a:ext cx="2823436" cy="1983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1" kern="1200"/>
            <a:t>direct control</a:t>
          </a:r>
          <a:r>
            <a:rPr lang="en-GB" sz="1600" kern="1200"/>
            <a:t> by external forces – family/parents but also  teachers and police using direct restraint and punishment for violation</a:t>
          </a:r>
        </a:p>
      </dsp:txBody>
      <dsp:txXfrm>
        <a:off x="539427" y="200279"/>
        <a:ext cx="2629796" cy="1789730"/>
      </dsp:txXfrm>
    </dsp:sp>
    <dsp:sp modelId="{DC709792-A94F-4285-A0CB-9D90A46F2A1D}">
      <dsp:nvSpPr>
        <dsp:cNvPr id="0" name=""/>
        <dsp:cNvSpPr/>
      </dsp:nvSpPr>
      <dsp:spPr>
        <a:xfrm>
          <a:off x="4887702" y="0"/>
          <a:ext cx="2926093" cy="1983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i="1" kern="1200" dirty="0"/>
            <a:t>internalised control</a:t>
          </a:r>
          <a:r>
            <a:rPr lang="en-GB" sz="1500" kern="1200" dirty="0"/>
            <a:t> – individuals regulate their own behaviour, even where there is no direct external control, via some process such as ‘conscience’ </a:t>
          </a:r>
        </a:p>
      </dsp:txBody>
      <dsp:txXfrm>
        <a:off x="4984522" y="96820"/>
        <a:ext cx="2732453" cy="1789730"/>
      </dsp:txXfrm>
    </dsp:sp>
    <dsp:sp modelId="{0BD4F5B5-E473-4FA9-A29D-F5FAEFC70846}">
      <dsp:nvSpPr>
        <dsp:cNvPr id="0" name=""/>
        <dsp:cNvSpPr/>
      </dsp:nvSpPr>
      <dsp:spPr>
        <a:xfrm>
          <a:off x="494332" y="2380996"/>
          <a:ext cx="2640319" cy="19125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i="1" kern="1200"/>
            <a:t>indirect control</a:t>
          </a:r>
          <a:r>
            <a:rPr lang="en-GB" sz="1500" kern="1200"/>
            <a:t> – such as affection for others, or identification with authority figures (especially parents).  </a:t>
          </a:r>
        </a:p>
      </dsp:txBody>
      <dsp:txXfrm>
        <a:off x="587694" y="2474358"/>
        <a:ext cx="2453595" cy="1725807"/>
      </dsp:txXfrm>
    </dsp:sp>
    <dsp:sp modelId="{062C1724-6E8D-4C4A-B418-6EABB2DAF4C3}">
      <dsp:nvSpPr>
        <dsp:cNvPr id="0" name=""/>
        <dsp:cNvSpPr/>
      </dsp:nvSpPr>
      <dsp:spPr>
        <a:xfrm>
          <a:off x="4994910" y="2406725"/>
          <a:ext cx="2818876" cy="188401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i="1" kern="1200"/>
            <a:t>control through alternative means of need satisfaction</a:t>
          </a:r>
          <a:r>
            <a:rPr lang="en-GB" sz="1500" kern="1200"/>
            <a:t> –there can be more than one way of achieving goals, thus reducing the temptation not to conform.  </a:t>
          </a:r>
        </a:p>
      </dsp:txBody>
      <dsp:txXfrm>
        <a:off x="5086880" y="2498695"/>
        <a:ext cx="2634936" cy="17000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F0CD0-E1A9-439B-8075-E4AE02B13BB4}">
      <dsp:nvSpPr>
        <dsp:cNvPr id="0" name=""/>
        <dsp:cNvSpPr/>
      </dsp:nvSpPr>
      <dsp:spPr>
        <a:xfrm>
          <a:off x="0" y="887479"/>
          <a:ext cx="3145311" cy="18871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Any questions?</a:t>
          </a:r>
          <a:endParaRPr lang="en-US" sz="4900" kern="1200"/>
        </a:p>
      </dsp:txBody>
      <dsp:txXfrm>
        <a:off x="0" y="887479"/>
        <a:ext cx="3145311" cy="1887187"/>
      </dsp:txXfrm>
    </dsp:sp>
    <dsp:sp modelId="{6C8CDF0F-2D27-4EB9-BB41-F112661CD86C}">
      <dsp:nvSpPr>
        <dsp:cNvPr id="0" name=""/>
        <dsp:cNvSpPr/>
      </dsp:nvSpPr>
      <dsp:spPr>
        <a:xfrm>
          <a:off x="3459843" y="887479"/>
          <a:ext cx="3145311" cy="188718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Well done everyone!</a:t>
          </a:r>
          <a:endParaRPr lang="en-US" sz="4900" kern="1200"/>
        </a:p>
      </dsp:txBody>
      <dsp:txXfrm>
        <a:off x="3459843" y="887479"/>
        <a:ext cx="3145311" cy="1887187"/>
      </dsp:txXfrm>
    </dsp:sp>
    <dsp:sp modelId="{4903C6C8-0A37-4F63-8BBE-1E0E490E2EBE}">
      <dsp:nvSpPr>
        <dsp:cNvPr id="0" name=""/>
        <dsp:cNvSpPr/>
      </dsp:nvSpPr>
      <dsp:spPr>
        <a:xfrm>
          <a:off x="6919686" y="887479"/>
          <a:ext cx="3145311" cy="18871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See you next week!</a:t>
          </a:r>
          <a:endParaRPr lang="en-US" sz="4900" kern="1200"/>
        </a:p>
      </dsp:txBody>
      <dsp:txXfrm>
        <a:off x="6919686" y="887479"/>
        <a:ext cx="3145311" cy="1887187"/>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8T11:30:06.052"/>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8T11:31:20.341"/>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8T11:31:20.341"/>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8T11:31:20.341"/>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8T11:33:55.291"/>
    </inkml:context>
    <inkml:brush xml:id="br0">
      <inkml:brushProperty name="width" value="0.05" units="cm"/>
      <inkml:brushProperty name="height" value="0.05" units="cm"/>
    </inkml:brush>
  </inkml:definitions>
  <inkml:trace contextRef="#ctx0" brushRef="#br0">1 0 32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8T11:33:55.291"/>
    </inkml:context>
    <inkml:brush xml:id="br0">
      <inkml:brushProperty name="width" value="0.05" units="cm"/>
      <inkml:brushProperty name="height" value="0.05" units="cm"/>
    </inkml:brush>
  </inkml:definitions>
  <inkml:trace contextRef="#ctx0" brushRef="#br0">1 0 32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8T12:17:48.631"/>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January 30, 2022</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4194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January 30, 2022</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921500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January 30, 2022</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504028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January 30, 2022</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95895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January 30, 2022</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87741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January 30, 2022</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79937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January 30, 2022</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79841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January 30, 2022</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407802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January 30, 2022</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34799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January 30, 2022</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50142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January 30, 2022</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32000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January 30, 2022</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00859017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24" r:id="rId7"/>
    <p:sldLayoutId id="2147483725" r:id="rId8"/>
    <p:sldLayoutId id="2147483726" r:id="rId9"/>
    <p:sldLayoutId id="2147483733" r:id="rId10"/>
    <p:sldLayoutId id="2147483734"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bO1HuXsccGQ"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8B988-3703-4884-9481-88B46DDC4C05}"/>
              </a:ext>
            </a:extLst>
          </p:cNvPr>
          <p:cNvSpPr>
            <a:spLocks noGrp="1"/>
          </p:cNvSpPr>
          <p:nvPr>
            <p:ph type="ctrTitle"/>
          </p:nvPr>
        </p:nvSpPr>
        <p:spPr>
          <a:xfrm>
            <a:off x="1050879" y="609601"/>
            <a:ext cx="6967181" cy="1216024"/>
          </a:xfrm>
        </p:spPr>
        <p:txBody>
          <a:bodyPr vert="horz" lIns="91440" tIns="45720" rIns="91440" bIns="45720" rtlCol="0" anchor="ctr">
            <a:normAutofit/>
          </a:bodyPr>
          <a:lstStyle/>
          <a:p>
            <a:pPr algn="l"/>
            <a:r>
              <a:rPr lang="en-US"/>
              <a:t>Evidence Based Policing</a:t>
            </a:r>
          </a:p>
        </p:txBody>
      </p:sp>
      <p:sp>
        <p:nvSpPr>
          <p:cNvPr id="3" name="Subtitle 2">
            <a:extLst>
              <a:ext uri="{FF2B5EF4-FFF2-40B4-BE49-F238E27FC236}">
                <a16:creationId xmlns:a16="http://schemas.microsoft.com/office/drawing/2014/main" id="{E451F737-3C6B-47BE-AA26-007863DDA500}"/>
              </a:ext>
            </a:extLst>
          </p:cNvPr>
          <p:cNvSpPr>
            <a:spLocks noGrp="1"/>
          </p:cNvSpPr>
          <p:nvPr>
            <p:ph type="subTitle" idx="1"/>
          </p:nvPr>
        </p:nvSpPr>
        <p:spPr>
          <a:xfrm>
            <a:off x="1050879" y="2147356"/>
            <a:ext cx="6967181" cy="4107021"/>
          </a:xfrm>
        </p:spPr>
        <p:txBody>
          <a:bodyPr vert="horz" lIns="91440" tIns="45720" rIns="91440" bIns="45720" rtlCol="0">
            <a:normAutofit/>
          </a:bodyPr>
          <a:lstStyle/>
          <a:p>
            <a:pPr algn="l"/>
            <a:r>
              <a:rPr lang="en-US" spc="50"/>
              <a:t>Workshop 2</a:t>
            </a:r>
          </a:p>
          <a:p>
            <a:pPr algn="l"/>
            <a:r>
              <a:rPr lang="en-US" spc="50"/>
              <a:t>Criminology and Crime Prevention</a:t>
            </a:r>
          </a:p>
          <a:p>
            <a:pPr algn="l"/>
            <a:r>
              <a:rPr lang="en-US" spc="50"/>
              <a:t>Dr Luke Roach</a:t>
            </a:r>
          </a:p>
          <a:p>
            <a:pPr algn="l"/>
            <a:r>
              <a:rPr lang="en-US" spc="50"/>
              <a:t>l.roach@UWTSD.ac.uk</a:t>
            </a:r>
          </a:p>
        </p:txBody>
      </p:sp>
      <p:pic>
        <p:nvPicPr>
          <p:cNvPr id="4" name="Picture 3">
            <a:extLst>
              <a:ext uri="{FF2B5EF4-FFF2-40B4-BE49-F238E27FC236}">
                <a16:creationId xmlns:a16="http://schemas.microsoft.com/office/drawing/2014/main" id="{4E42BEB8-ED36-4655-8013-D26B3ED7F0F4}"/>
              </a:ext>
            </a:extLst>
          </p:cNvPr>
          <p:cNvPicPr>
            <a:picLocks noChangeAspect="1"/>
          </p:cNvPicPr>
          <p:nvPr/>
        </p:nvPicPr>
        <p:blipFill rotWithShape="1">
          <a:blip r:embed="rId5"/>
          <a:srcRect l="31754" r="31335"/>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2165576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B1B078B-B000-44F9-B571-4AF20E88C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76849"/>
            <a:ext cx="12192000" cy="3781151"/>
          </a:xfrm>
          <a:custGeom>
            <a:avLst/>
            <a:gdLst>
              <a:gd name="connsiteX0" fmla="*/ 12087372 w 12192000"/>
              <a:gd name="connsiteY0" fmla="*/ 0 h 3793674"/>
              <a:gd name="connsiteX1" fmla="*/ 12178353 w 12192000"/>
              <a:gd name="connsiteY1" fmla="*/ 12523 h 3793674"/>
              <a:gd name="connsiteX2" fmla="*/ 12192000 w 12192000"/>
              <a:gd name="connsiteY2" fmla="*/ 25195 h 3793674"/>
              <a:gd name="connsiteX3" fmla="*/ 12192000 w 12192000"/>
              <a:gd name="connsiteY3" fmla="*/ 3793674 h 3793674"/>
              <a:gd name="connsiteX4" fmla="*/ 0 w 12192000"/>
              <a:gd name="connsiteY4" fmla="*/ 3793674 h 3793674"/>
              <a:gd name="connsiteX5" fmla="*/ 0 w 12192000"/>
              <a:gd name="connsiteY5" fmla="*/ 3066065 h 3793674"/>
              <a:gd name="connsiteX6" fmla="*/ 8171 w 12192000"/>
              <a:gd name="connsiteY6" fmla="*/ 3063714 h 3793674"/>
              <a:gd name="connsiteX7" fmla="*/ 67297 w 12192000"/>
              <a:gd name="connsiteY7" fmla="*/ 3039008 h 3793674"/>
              <a:gd name="connsiteX8" fmla="*/ 156970 w 12192000"/>
              <a:gd name="connsiteY8" fmla="*/ 3078618 h 3793674"/>
              <a:gd name="connsiteX9" fmla="*/ 191925 w 12192000"/>
              <a:gd name="connsiteY9" fmla="*/ 3081672 h 3793674"/>
              <a:gd name="connsiteX10" fmla="*/ 260901 w 12192000"/>
              <a:gd name="connsiteY10" fmla="*/ 3123909 h 3793674"/>
              <a:gd name="connsiteX11" fmla="*/ 408315 w 12192000"/>
              <a:gd name="connsiteY11" fmla="*/ 2979941 h 3793674"/>
              <a:gd name="connsiteX12" fmla="*/ 658076 w 12192000"/>
              <a:gd name="connsiteY12" fmla="*/ 2943310 h 3793674"/>
              <a:gd name="connsiteX13" fmla="*/ 858103 w 12192000"/>
              <a:gd name="connsiteY13" fmla="*/ 2814464 h 3793674"/>
              <a:gd name="connsiteX14" fmla="*/ 994062 w 12192000"/>
              <a:gd name="connsiteY14" fmla="*/ 2797082 h 3793674"/>
              <a:gd name="connsiteX15" fmla="*/ 1047040 w 12192000"/>
              <a:gd name="connsiteY15" fmla="*/ 2839351 h 3793674"/>
              <a:gd name="connsiteX16" fmla="*/ 1377085 w 12192000"/>
              <a:gd name="connsiteY16" fmla="*/ 2747933 h 3793674"/>
              <a:gd name="connsiteX17" fmla="*/ 1465015 w 12192000"/>
              <a:gd name="connsiteY17" fmla="*/ 2747280 h 3793674"/>
              <a:gd name="connsiteX18" fmla="*/ 1535004 w 12192000"/>
              <a:gd name="connsiteY18" fmla="*/ 2700358 h 3793674"/>
              <a:gd name="connsiteX19" fmla="*/ 1679251 w 12192000"/>
              <a:gd name="connsiteY19" fmla="*/ 2724890 h 3793674"/>
              <a:gd name="connsiteX20" fmla="*/ 1865161 w 12192000"/>
              <a:gd name="connsiteY20" fmla="*/ 2675644 h 3793674"/>
              <a:gd name="connsiteX21" fmla="*/ 1977927 w 12192000"/>
              <a:gd name="connsiteY21" fmla="*/ 2654971 h 3793674"/>
              <a:gd name="connsiteX22" fmla="*/ 2023175 w 12192000"/>
              <a:gd name="connsiteY22" fmla="*/ 2660925 h 3793674"/>
              <a:gd name="connsiteX23" fmla="*/ 2040685 w 12192000"/>
              <a:gd name="connsiteY23" fmla="*/ 2665174 h 3793674"/>
              <a:gd name="connsiteX24" fmla="*/ 2057102 w 12192000"/>
              <a:gd name="connsiteY24" fmla="*/ 2658281 h 3793674"/>
              <a:gd name="connsiteX25" fmla="*/ 2052057 w 12192000"/>
              <a:gd name="connsiteY25" fmla="*/ 2630525 h 3793674"/>
              <a:gd name="connsiteX26" fmla="*/ 2052988 w 12192000"/>
              <a:gd name="connsiteY26" fmla="*/ 2629844 h 3793674"/>
              <a:gd name="connsiteX27" fmla="*/ 2075835 w 12192000"/>
              <a:gd name="connsiteY27" fmla="*/ 2637574 h 3793674"/>
              <a:gd name="connsiteX28" fmla="*/ 2105280 w 12192000"/>
              <a:gd name="connsiteY28" fmla="*/ 2634295 h 3793674"/>
              <a:gd name="connsiteX29" fmla="*/ 2271487 w 12192000"/>
              <a:gd name="connsiteY29" fmla="*/ 2572125 h 3793674"/>
              <a:gd name="connsiteX30" fmla="*/ 2450874 w 12192000"/>
              <a:gd name="connsiteY30" fmla="*/ 2553486 h 3793674"/>
              <a:gd name="connsiteX31" fmla="*/ 2507266 w 12192000"/>
              <a:gd name="connsiteY31" fmla="*/ 2524499 h 3793674"/>
              <a:gd name="connsiteX32" fmla="*/ 2641503 w 12192000"/>
              <a:gd name="connsiteY32" fmla="*/ 2438864 h 3793674"/>
              <a:gd name="connsiteX33" fmla="*/ 2817182 w 12192000"/>
              <a:gd name="connsiteY33" fmla="*/ 2278080 h 3793674"/>
              <a:gd name="connsiteX34" fmla="*/ 2957554 w 12192000"/>
              <a:gd name="connsiteY34" fmla="*/ 2193400 h 3793674"/>
              <a:gd name="connsiteX35" fmla="*/ 3003677 w 12192000"/>
              <a:gd name="connsiteY35" fmla="*/ 2167401 h 3793674"/>
              <a:gd name="connsiteX36" fmla="*/ 3046876 w 12192000"/>
              <a:gd name="connsiteY36" fmla="*/ 2093819 h 3793674"/>
              <a:gd name="connsiteX37" fmla="*/ 3303290 w 12192000"/>
              <a:gd name="connsiteY37" fmla="*/ 2007607 h 3793674"/>
              <a:gd name="connsiteX38" fmla="*/ 3395602 w 12192000"/>
              <a:gd name="connsiteY38" fmla="*/ 1906162 h 3793674"/>
              <a:gd name="connsiteX39" fmla="*/ 3430100 w 12192000"/>
              <a:gd name="connsiteY39" fmla="*/ 1879967 h 3793674"/>
              <a:gd name="connsiteX40" fmla="*/ 3437914 w 12192000"/>
              <a:gd name="connsiteY40" fmla="*/ 1882014 h 3793674"/>
              <a:gd name="connsiteX41" fmla="*/ 3438972 w 12192000"/>
              <a:gd name="connsiteY41" fmla="*/ 1883731 h 3793674"/>
              <a:gd name="connsiteX42" fmla="*/ 3547723 w 12192000"/>
              <a:gd name="connsiteY42" fmla="*/ 1843739 h 3793674"/>
              <a:gd name="connsiteX43" fmla="*/ 3572350 w 12192000"/>
              <a:gd name="connsiteY43" fmla="*/ 1838592 h 3793674"/>
              <a:gd name="connsiteX44" fmla="*/ 3575291 w 12192000"/>
              <a:gd name="connsiteY44" fmla="*/ 1839812 h 3793674"/>
              <a:gd name="connsiteX45" fmla="*/ 3595183 w 12192000"/>
              <a:gd name="connsiteY45" fmla="*/ 1828822 h 3793674"/>
              <a:gd name="connsiteX46" fmla="*/ 3611353 w 12192000"/>
              <a:gd name="connsiteY46" fmla="*/ 1811452 h 3793674"/>
              <a:gd name="connsiteX47" fmla="*/ 3825586 w 12192000"/>
              <a:gd name="connsiteY47" fmla="*/ 1811075 h 3793674"/>
              <a:gd name="connsiteX48" fmla="*/ 4166327 w 12192000"/>
              <a:gd name="connsiteY48" fmla="*/ 1759538 h 3793674"/>
              <a:gd name="connsiteX49" fmla="*/ 4437661 w 12192000"/>
              <a:gd name="connsiteY49" fmla="*/ 1675591 h 3793674"/>
              <a:gd name="connsiteX50" fmla="*/ 4510862 w 12192000"/>
              <a:gd name="connsiteY50" fmla="*/ 1678037 h 3793674"/>
              <a:gd name="connsiteX51" fmla="*/ 4573217 w 12192000"/>
              <a:gd name="connsiteY51" fmla="*/ 1646377 h 3793674"/>
              <a:gd name="connsiteX52" fmla="*/ 4605137 w 12192000"/>
              <a:gd name="connsiteY52" fmla="*/ 1656997 h 3793674"/>
              <a:gd name="connsiteX53" fmla="*/ 4623509 w 12192000"/>
              <a:gd name="connsiteY53" fmla="*/ 1656442 h 3793674"/>
              <a:gd name="connsiteX54" fmla="*/ 4629310 w 12192000"/>
              <a:gd name="connsiteY54" fmla="*/ 1666377 h 3793674"/>
              <a:gd name="connsiteX55" fmla="*/ 4657404 w 12192000"/>
              <a:gd name="connsiteY55" fmla="*/ 1672770 h 3793674"/>
              <a:gd name="connsiteX56" fmla="*/ 4691044 w 12192000"/>
              <a:gd name="connsiteY56" fmla="*/ 1668931 h 3793674"/>
              <a:gd name="connsiteX57" fmla="*/ 4850032 w 12192000"/>
              <a:gd name="connsiteY57" fmla="*/ 1639440 h 3793674"/>
              <a:gd name="connsiteX58" fmla="*/ 4945654 w 12192000"/>
              <a:gd name="connsiteY58" fmla="*/ 1628212 h 3793674"/>
              <a:gd name="connsiteX59" fmla="*/ 4982770 w 12192000"/>
              <a:gd name="connsiteY59" fmla="*/ 1634027 h 3793674"/>
              <a:gd name="connsiteX60" fmla="*/ 5034068 w 12192000"/>
              <a:gd name="connsiteY60" fmla="*/ 1635369 h 3793674"/>
              <a:gd name="connsiteX61" fmla="*/ 5157133 w 12192000"/>
              <a:gd name="connsiteY61" fmla="*/ 1621298 h 3793674"/>
              <a:gd name="connsiteX62" fmla="*/ 5331645 w 12192000"/>
              <a:gd name="connsiteY62" fmla="*/ 1602675 h 3793674"/>
              <a:gd name="connsiteX63" fmla="*/ 5339977 w 12192000"/>
              <a:gd name="connsiteY63" fmla="*/ 1609364 h 3793674"/>
              <a:gd name="connsiteX64" fmla="*/ 5400314 w 12192000"/>
              <a:gd name="connsiteY64" fmla="*/ 1600700 h 3793674"/>
              <a:gd name="connsiteX65" fmla="*/ 5607257 w 12192000"/>
              <a:gd name="connsiteY65" fmla="*/ 1518495 h 3793674"/>
              <a:gd name="connsiteX66" fmla="*/ 5725292 w 12192000"/>
              <a:gd name="connsiteY66" fmla="*/ 1502996 h 3793674"/>
              <a:gd name="connsiteX67" fmla="*/ 5767898 w 12192000"/>
              <a:gd name="connsiteY67" fmla="*/ 1505858 h 3793674"/>
              <a:gd name="connsiteX68" fmla="*/ 5839240 w 12192000"/>
              <a:gd name="connsiteY68" fmla="*/ 1510133 h 3793674"/>
              <a:gd name="connsiteX69" fmla="*/ 5905402 w 12192000"/>
              <a:gd name="connsiteY69" fmla="*/ 1527401 h 3793674"/>
              <a:gd name="connsiteX70" fmla="*/ 5964698 w 12192000"/>
              <a:gd name="connsiteY70" fmla="*/ 1501636 h 3793674"/>
              <a:gd name="connsiteX71" fmla="*/ 6017881 w 12192000"/>
              <a:gd name="connsiteY71" fmla="*/ 1491249 h 3793674"/>
              <a:gd name="connsiteX72" fmla="*/ 6023244 w 12192000"/>
              <a:gd name="connsiteY72" fmla="*/ 1498384 h 3793674"/>
              <a:gd name="connsiteX73" fmla="*/ 6030193 w 12192000"/>
              <a:gd name="connsiteY73" fmla="*/ 1497853 h 3793674"/>
              <a:gd name="connsiteX74" fmla="*/ 6032755 w 12192000"/>
              <a:gd name="connsiteY74" fmla="*/ 1489137 h 3793674"/>
              <a:gd name="connsiteX75" fmla="*/ 6114491 w 12192000"/>
              <a:gd name="connsiteY75" fmla="*/ 1447543 h 3793674"/>
              <a:gd name="connsiteX76" fmla="*/ 6228089 w 12192000"/>
              <a:gd name="connsiteY76" fmla="*/ 1404736 h 3793674"/>
              <a:gd name="connsiteX77" fmla="*/ 6266132 w 12192000"/>
              <a:gd name="connsiteY77" fmla="*/ 1408704 h 3793674"/>
              <a:gd name="connsiteX78" fmla="*/ 6266284 w 12192000"/>
              <a:gd name="connsiteY78" fmla="*/ 1408695 h 3793674"/>
              <a:gd name="connsiteX79" fmla="*/ 6267815 w 12192000"/>
              <a:gd name="connsiteY79" fmla="*/ 1413946 h 3793674"/>
              <a:gd name="connsiteX80" fmla="*/ 6277660 w 12192000"/>
              <a:gd name="connsiteY80" fmla="*/ 1413155 h 3793674"/>
              <a:gd name="connsiteX81" fmla="*/ 6290206 w 12192000"/>
              <a:gd name="connsiteY81" fmla="*/ 1407568 h 3793674"/>
              <a:gd name="connsiteX82" fmla="*/ 6318021 w 12192000"/>
              <a:gd name="connsiteY82" fmla="*/ 1413938 h 3793674"/>
              <a:gd name="connsiteX83" fmla="*/ 6319318 w 12192000"/>
              <a:gd name="connsiteY83" fmla="*/ 1414570 h 3793674"/>
              <a:gd name="connsiteX84" fmla="*/ 6391161 w 12192000"/>
              <a:gd name="connsiteY84" fmla="*/ 1451966 h 3793674"/>
              <a:gd name="connsiteX85" fmla="*/ 6458507 w 12192000"/>
              <a:gd name="connsiteY85" fmla="*/ 1519154 h 3793674"/>
              <a:gd name="connsiteX86" fmla="*/ 6567007 w 12192000"/>
              <a:gd name="connsiteY86" fmla="*/ 1556379 h 3793674"/>
              <a:gd name="connsiteX87" fmla="*/ 6607554 w 12192000"/>
              <a:gd name="connsiteY87" fmla="*/ 1566314 h 3793674"/>
              <a:gd name="connsiteX88" fmla="*/ 6731017 w 12192000"/>
              <a:gd name="connsiteY88" fmla="*/ 1583864 h 3793674"/>
              <a:gd name="connsiteX89" fmla="*/ 6734116 w 12192000"/>
              <a:gd name="connsiteY89" fmla="*/ 1580958 h 3793674"/>
              <a:gd name="connsiteX90" fmla="*/ 6918249 w 12192000"/>
              <a:gd name="connsiteY90" fmla="*/ 1481214 h 3793674"/>
              <a:gd name="connsiteX91" fmla="*/ 7067518 w 12192000"/>
              <a:gd name="connsiteY91" fmla="*/ 1434780 h 3793674"/>
              <a:gd name="connsiteX92" fmla="*/ 7124203 w 12192000"/>
              <a:gd name="connsiteY92" fmla="*/ 1429376 h 3793674"/>
              <a:gd name="connsiteX93" fmla="*/ 7218949 w 12192000"/>
              <a:gd name="connsiteY93" fmla="*/ 1419635 h 3793674"/>
              <a:gd name="connsiteX94" fmla="*/ 7298895 w 12192000"/>
              <a:gd name="connsiteY94" fmla="*/ 1439633 h 3793674"/>
              <a:gd name="connsiteX95" fmla="*/ 7374497 w 12192000"/>
              <a:gd name="connsiteY95" fmla="*/ 1420678 h 3793674"/>
              <a:gd name="connsiteX96" fmla="*/ 7380250 w 12192000"/>
              <a:gd name="connsiteY96" fmla="*/ 1380997 h 3793674"/>
              <a:gd name="connsiteX97" fmla="*/ 7464957 w 12192000"/>
              <a:gd name="connsiteY97" fmla="*/ 1372171 h 3793674"/>
              <a:gd name="connsiteX98" fmla="*/ 7594747 w 12192000"/>
              <a:gd name="connsiteY98" fmla="*/ 1362653 h 3793674"/>
              <a:gd name="connsiteX99" fmla="*/ 7666555 w 12192000"/>
              <a:gd name="connsiteY99" fmla="*/ 1348052 h 3793674"/>
              <a:gd name="connsiteX100" fmla="*/ 7866007 w 12192000"/>
              <a:gd name="connsiteY100" fmla="*/ 1318067 h 3793674"/>
              <a:gd name="connsiteX101" fmla="*/ 8068308 w 12192000"/>
              <a:gd name="connsiteY101" fmla="*/ 1295574 h 3793674"/>
              <a:gd name="connsiteX102" fmla="*/ 8202385 w 12192000"/>
              <a:gd name="connsiteY102" fmla="*/ 1324823 h 3793674"/>
              <a:gd name="connsiteX103" fmla="*/ 8367138 w 12192000"/>
              <a:gd name="connsiteY103" fmla="*/ 1301734 h 3793674"/>
              <a:gd name="connsiteX104" fmla="*/ 8396799 w 12192000"/>
              <a:gd name="connsiteY104" fmla="*/ 1304107 h 3793674"/>
              <a:gd name="connsiteX105" fmla="*/ 8431415 w 12192000"/>
              <a:gd name="connsiteY105" fmla="*/ 1287621 h 3793674"/>
              <a:gd name="connsiteX106" fmla="*/ 8569515 w 12192000"/>
              <a:gd name="connsiteY106" fmla="*/ 1219560 h 3793674"/>
              <a:gd name="connsiteX107" fmla="*/ 8672452 w 12192000"/>
              <a:gd name="connsiteY107" fmla="*/ 1148305 h 3793674"/>
              <a:gd name="connsiteX108" fmla="*/ 8824768 w 12192000"/>
              <a:gd name="connsiteY108" fmla="*/ 1133740 h 3793674"/>
              <a:gd name="connsiteX109" fmla="*/ 8909609 w 12192000"/>
              <a:gd name="connsiteY109" fmla="*/ 1100055 h 3793674"/>
              <a:gd name="connsiteX110" fmla="*/ 9036318 w 12192000"/>
              <a:gd name="connsiteY110" fmla="*/ 1007023 h 3793674"/>
              <a:gd name="connsiteX111" fmla="*/ 9230382 w 12192000"/>
              <a:gd name="connsiteY111" fmla="*/ 968177 h 3793674"/>
              <a:gd name="connsiteX112" fmla="*/ 9286437 w 12192000"/>
              <a:gd name="connsiteY112" fmla="*/ 1010381 h 3793674"/>
              <a:gd name="connsiteX113" fmla="*/ 9349089 w 12192000"/>
              <a:gd name="connsiteY113" fmla="*/ 1027707 h 3793674"/>
              <a:gd name="connsiteX114" fmla="*/ 9347314 w 12192000"/>
              <a:gd name="connsiteY114" fmla="*/ 946267 h 3793674"/>
              <a:gd name="connsiteX115" fmla="*/ 9492995 w 12192000"/>
              <a:gd name="connsiteY115" fmla="*/ 843272 h 3793674"/>
              <a:gd name="connsiteX116" fmla="*/ 9568501 w 12192000"/>
              <a:gd name="connsiteY116" fmla="*/ 800316 h 3793674"/>
              <a:gd name="connsiteX117" fmla="*/ 9691686 w 12192000"/>
              <a:gd name="connsiteY117" fmla="*/ 750611 h 3793674"/>
              <a:gd name="connsiteX118" fmla="*/ 9728219 w 12192000"/>
              <a:gd name="connsiteY118" fmla="*/ 732444 h 3793674"/>
              <a:gd name="connsiteX119" fmla="*/ 10080661 w 12192000"/>
              <a:gd name="connsiteY119" fmla="*/ 517946 h 3793674"/>
              <a:gd name="connsiteX120" fmla="*/ 10335073 w 12192000"/>
              <a:gd name="connsiteY120" fmla="*/ 536444 h 3793674"/>
              <a:gd name="connsiteX121" fmla="*/ 10593135 w 12192000"/>
              <a:gd name="connsiteY121" fmla="*/ 479950 h 3793674"/>
              <a:gd name="connsiteX122" fmla="*/ 10655931 w 12192000"/>
              <a:gd name="connsiteY122" fmla="*/ 414155 h 3793674"/>
              <a:gd name="connsiteX123" fmla="*/ 10695298 w 12192000"/>
              <a:gd name="connsiteY123" fmla="*/ 404284 h 3793674"/>
              <a:gd name="connsiteX124" fmla="*/ 10761489 w 12192000"/>
              <a:gd name="connsiteY124" fmla="*/ 392693 h 3793674"/>
              <a:gd name="connsiteX125" fmla="*/ 10853610 w 12192000"/>
              <a:gd name="connsiteY125" fmla="*/ 344972 h 3793674"/>
              <a:gd name="connsiteX126" fmla="*/ 11052930 w 12192000"/>
              <a:gd name="connsiteY126" fmla="*/ 293394 h 3793674"/>
              <a:gd name="connsiteX127" fmla="*/ 11359700 w 12192000"/>
              <a:gd name="connsiteY127" fmla="*/ 116377 h 3793674"/>
              <a:gd name="connsiteX128" fmla="*/ 11672425 w 12192000"/>
              <a:gd name="connsiteY128" fmla="*/ 43975 h 3793674"/>
              <a:gd name="connsiteX129" fmla="*/ 11778759 w 12192000"/>
              <a:gd name="connsiteY129" fmla="*/ 15112 h 3793674"/>
              <a:gd name="connsiteX130" fmla="*/ 11912086 w 12192000"/>
              <a:gd name="connsiteY130" fmla="*/ 57763 h 3793674"/>
              <a:gd name="connsiteX131" fmla="*/ 12087372 w 12192000"/>
              <a:gd name="connsiteY131" fmla="*/ 0 h 3793674"/>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778759 w 12192000"/>
              <a:gd name="connsiteY129" fmla="*/ 2589 h 3781151"/>
              <a:gd name="connsiteX130" fmla="*/ 11912086 w 12192000"/>
              <a:gd name="connsiteY13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046876 w 12192000"/>
              <a:gd name="connsiteY34" fmla="*/ 2081296 h 3781151"/>
              <a:gd name="connsiteX35" fmla="*/ 3303290 w 12192000"/>
              <a:gd name="connsiteY35" fmla="*/ 1995084 h 3781151"/>
              <a:gd name="connsiteX36" fmla="*/ 3395602 w 12192000"/>
              <a:gd name="connsiteY36" fmla="*/ 1893639 h 3781151"/>
              <a:gd name="connsiteX37" fmla="*/ 3430100 w 12192000"/>
              <a:gd name="connsiteY37" fmla="*/ 1867444 h 3781151"/>
              <a:gd name="connsiteX38" fmla="*/ 3437914 w 12192000"/>
              <a:gd name="connsiteY38" fmla="*/ 1869491 h 3781151"/>
              <a:gd name="connsiteX39" fmla="*/ 3438972 w 12192000"/>
              <a:gd name="connsiteY39" fmla="*/ 1871208 h 3781151"/>
              <a:gd name="connsiteX40" fmla="*/ 3547723 w 12192000"/>
              <a:gd name="connsiteY40" fmla="*/ 1831216 h 3781151"/>
              <a:gd name="connsiteX41" fmla="*/ 3572350 w 12192000"/>
              <a:gd name="connsiteY41" fmla="*/ 1826069 h 3781151"/>
              <a:gd name="connsiteX42" fmla="*/ 3575291 w 12192000"/>
              <a:gd name="connsiteY42" fmla="*/ 1827289 h 3781151"/>
              <a:gd name="connsiteX43" fmla="*/ 3595183 w 12192000"/>
              <a:gd name="connsiteY43" fmla="*/ 1816299 h 3781151"/>
              <a:gd name="connsiteX44" fmla="*/ 3611353 w 12192000"/>
              <a:gd name="connsiteY44" fmla="*/ 1798929 h 3781151"/>
              <a:gd name="connsiteX45" fmla="*/ 3825586 w 12192000"/>
              <a:gd name="connsiteY45" fmla="*/ 1798552 h 3781151"/>
              <a:gd name="connsiteX46" fmla="*/ 4166327 w 12192000"/>
              <a:gd name="connsiteY46" fmla="*/ 1747015 h 3781151"/>
              <a:gd name="connsiteX47" fmla="*/ 4437661 w 12192000"/>
              <a:gd name="connsiteY47" fmla="*/ 1663068 h 3781151"/>
              <a:gd name="connsiteX48" fmla="*/ 4510862 w 12192000"/>
              <a:gd name="connsiteY48" fmla="*/ 1665514 h 3781151"/>
              <a:gd name="connsiteX49" fmla="*/ 4573217 w 12192000"/>
              <a:gd name="connsiteY49" fmla="*/ 1633854 h 3781151"/>
              <a:gd name="connsiteX50" fmla="*/ 4605137 w 12192000"/>
              <a:gd name="connsiteY50" fmla="*/ 1644474 h 3781151"/>
              <a:gd name="connsiteX51" fmla="*/ 4623509 w 12192000"/>
              <a:gd name="connsiteY51" fmla="*/ 1643919 h 3781151"/>
              <a:gd name="connsiteX52" fmla="*/ 4629310 w 12192000"/>
              <a:gd name="connsiteY52" fmla="*/ 1653854 h 3781151"/>
              <a:gd name="connsiteX53" fmla="*/ 4657404 w 12192000"/>
              <a:gd name="connsiteY53" fmla="*/ 1660247 h 3781151"/>
              <a:gd name="connsiteX54" fmla="*/ 4691044 w 12192000"/>
              <a:gd name="connsiteY54" fmla="*/ 1656408 h 3781151"/>
              <a:gd name="connsiteX55" fmla="*/ 4850032 w 12192000"/>
              <a:gd name="connsiteY55" fmla="*/ 1626917 h 3781151"/>
              <a:gd name="connsiteX56" fmla="*/ 4945654 w 12192000"/>
              <a:gd name="connsiteY56" fmla="*/ 1615689 h 3781151"/>
              <a:gd name="connsiteX57" fmla="*/ 4982770 w 12192000"/>
              <a:gd name="connsiteY57" fmla="*/ 1621504 h 3781151"/>
              <a:gd name="connsiteX58" fmla="*/ 5034068 w 12192000"/>
              <a:gd name="connsiteY58" fmla="*/ 1622846 h 3781151"/>
              <a:gd name="connsiteX59" fmla="*/ 5157133 w 12192000"/>
              <a:gd name="connsiteY59" fmla="*/ 1608775 h 3781151"/>
              <a:gd name="connsiteX60" fmla="*/ 5331645 w 12192000"/>
              <a:gd name="connsiteY60" fmla="*/ 1590152 h 3781151"/>
              <a:gd name="connsiteX61" fmla="*/ 5339977 w 12192000"/>
              <a:gd name="connsiteY61" fmla="*/ 1596841 h 3781151"/>
              <a:gd name="connsiteX62" fmla="*/ 5400314 w 12192000"/>
              <a:gd name="connsiteY62" fmla="*/ 1588177 h 3781151"/>
              <a:gd name="connsiteX63" fmla="*/ 5607257 w 12192000"/>
              <a:gd name="connsiteY63" fmla="*/ 1505972 h 3781151"/>
              <a:gd name="connsiteX64" fmla="*/ 5725292 w 12192000"/>
              <a:gd name="connsiteY64" fmla="*/ 1490473 h 3781151"/>
              <a:gd name="connsiteX65" fmla="*/ 5767898 w 12192000"/>
              <a:gd name="connsiteY65" fmla="*/ 1493335 h 3781151"/>
              <a:gd name="connsiteX66" fmla="*/ 5839240 w 12192000"/>
              <a:gd name="connsiteY66" fmla="*/ 1497610 h 3781151"/>
              <a:gd name="connsiteX67" fmla="*/ 5905402 w 12192000"/>
              <a:gd name="connsiteY67" fmla="*/ 1514878 h 3781151"/>
              <a:gd name="connsiteX68" fmla="*/ 5964698 w 12192000"/>
              <a:gd name="connsiteY68" fmla="*/ 1489113 h 3781151"/>
              <a:gd name="connsiteX69" fmla="*/ 6017881 w 12192000"/>
              <a:gd name="connsiteY69" fmla="*/ 1478726 h 3781151"/>
              <a:gd name="connsiteX70" fmla="*/ 6023244 w 12192000"/>
              <a:gd name="connsiteY70" fmla="*/ 1485861 h 3781151"/>
              <a:gd name="connsiteX71" fmla="*/ 6030193 w 12192000"/>
              <a:gd name="connsiteY71" fmla="*/ 1485330 h 3781151"/>
              <a:gd name="connsiteX72" fmla="*/ 6032755 w 12192000"/>
              <a:gd name="connsiteY72" fmla="*/ 1476614 h 3781151"/>
              <a:gd name="connsiteX73" fmla="*/ 6114491 w 12192000"/>
              <a:gd name="connsiteY73" fmla="*/ 1435020 h 3781151"/>
              <a:gd name="connsiteX74" fmla="*/ 6228089 w 12192000"/>
              <a:gd name="connsiteY74" fmla="*/ 1392213 h 3781151"/>
              <a:gd name="connsiteX75" fmla="*/ 6266132 w 12192000"/>
              <a:gd name="connsiteY75" fmla="*/ 1396181 h 3781151"/>
              <a:gd name="connsiteX76" fmla="*/ 6266284 w 12192000"/>
              <a:gd name="connsiteY76" fmla="*/ 1396172 h 3781151"/>
              <a:gd name="connsiteX77" fmla="*/ 6267815 w 12192000"/>
              <a:gd name="connsiteY77" fmla="*/ 1401423 h 3781151"/>
              <a:gd name="connsiteX78" fmla="*/ 6277660 w 12192000"/>
              <a:gd name="connsiteY78" fmla="*/ 1400632 h 3781151"/>
              <a:gd name="connsiteX79" fmla="*/ 6290206 w 12192000"/>
              <a:gd name="connsiteY79" fmla="*/ 1395045 h 3781151"/>
              <a:gd name="connsiteX80" fmla="*/ 6318021 w 12192000"/>
              <a:gd name="connsiteY80" fmla="*/ 1401415 h 3781151"/>
              <a:gd name="connsiteX81" fmla="*/ 6319318 w 12192000"/>
              <a:gd name="connsiteY81" fmla="*/ 1402047 h 3781151"/>
              <a:gd name="connsiteX82" fmla="*/ 6391161 w 12192000"/>
              <a:gd name="connsiteY82" fmla="*/ 1439443 h 3781151"/>
              <a:gd name="connsiteX83" fmla="*/ 6458507 w 12192000"/>
              <a:gd name="connsiteY83" fmla="*/ 1506631 h 3781151"/>
              <a:gd name="connsiteX84" fmla="*/ 6567007 w 12192000"/>
              <a:gd name="connsiteY84" fmla="*/ 1543856 h 3781151"/>
              <a:gd name="connsiteX85" fmla="*/ 6607554 w 12192000"/>
              <a:gd name="connsiteY85" fmla="*/ 1553791 h 3781151"/>
              <a:gd name="connsiteX86" fmla="*/ 6731017 w 12192000"/>
              <a:gd name="connsiteY86" fmla="*/ 1571341 h 3781151"/>
              <a:gd name="connsiteX87" fmla="*/ 6734116 w 12192000"/>
              <a:gd name="connsiteY87" fmla="*/ 1568435 h 3781151"/>
              <a:gd name="connsiteX88" fmla="*/ 6918249 w 12192000"/>
              <a:gd name="connsiteY88" fmla="*/ 1468691 h 3781151"/>
              <a:gd name="connsiteX89" fmla="*/ 7067518 w 12192000"/>
              <a:gd name="connsiteY89" fmla="*/ 1422257 h 3781151"/>
              <a:gd name="connsiteX90" fmla="*/ 7124203 w 12192000"/>
              <a:gd name="connsiteY90" fmla="*/ 1416853 h 3781151"/>
              <a:gd name="connsiteX91" fmla="*/ 7218949 w 12192000"/>
              <a:gd name="connsiteY91" fmla="*/ 1407112 h 3781151"/>
              <a:gd name="connsiteX92" fmla="*/ 7298895 w 12192000"/>
              <a:gd name="connsiteY92" fmla="*/ 1427110 h 3781151"/>
              <a:gd name="connsiteX93" fmla="*/ 7374497 w 12192000"/>
              <a:gd name="connsiteY93" fmla="*/ 1408155 h 3781151"/>
              <a:gd name="connsiteX94" fmla="*/ 7380250 w 12192000"/>
              <a:gd name="connsiteY94" fmla="*/ 1368474 h 3781151"/>
              <a:gd name="connsiteX95" fmla="*/ 7464957 w 12192000"/>
              <a:gd name="connsiteY95" fmla="*/ 1359648 h 3781151"/>
              <a:gd name="connsiteX96" fmla="*/ 7594747 w 12192000"/>
              <a:gd name="connsiteY96" fmla="*/ 1350130 h 3781151"/>
              <a:gd name="connsiteX97" fmla="*/ 7666555 w 12192000"/>
              <a:gd name="connsiteY97" fmla="*/ 1335529 h 3781151"/>
              <a:gd name="connsiteX98" fmla="*/ 7866007 w 12192000"/>
              <a:gd name="connsiteY98" fmla="*/ 1305544 h 3781151"/>
              <a:gd name="connsiteX99" fmla="*/ 8068308 w 12192000"/>
              <a:gd name="connsiteY99" fmla="*/ 1283051 h 3781151"/>
              <a:gd name="connsiteX100" fmla="*/ 8202385 w 12192000"/>
              <a:gd name="connsiteY100" fmla="*/ 1312300 h 3781151"/>
              <a:gd name="connsiteX101" fmla="*/ 8367138 w 12192000"/>
              <a:gd name="connsiteY101" fmla="*/ 1289211 h 3781151"/>
              <a:gd name="connsiteX102" fmla="*/ 8396799 w 12192000"/>
              <a:gd name="connsiteY102" fmla="*/ 1291584 h 3781151"/>
              <a:gd name="connsiteX103" fmla="*/ 8431415 w 12192000"/>
              <a:gd name="connsiteY103" fmla="*/ 1275098 h 3781151"/>
              <a:gd name="connsiteX104" fmla="*/ 8569515 w 12192000"/>
              <a:gd name="connsiteY104" fmla="*/ 1207037 h 3781151"/>
              <a:gd name="connsiteX105" fmla="*/ 8672452 w 12192000"/>
              <a:gd name="connsiteY105" fmla="*/ 1135782 h 3781151"/>
              <a:gd name="connsiteX106" fmla="*/ 8824768 w 12192000"/>
              <a:gd name="connsiteY106" fmla="*/ 1121217 h 3781151"/>
              <a:gd name="connsiteX107" fmla="*/ 8909609 w 12192000"/>
              <a:gd name="connsiteY107" fmla="*/ 1087532 h 3781151"/>
              <a:gd name="connsiteX108" fmla="*/ 9036318 w 12192000"/>
              <a:gd name="connsiteY108" fmla="*/ 994500 h 3781151"/>
              <a:gd name="connsiteX109" fmla="*/ 9230382 w 12192000"/>
              <a:gd name="connsiteY109" fmla="*/ 955654 h 3781151"/>
              <a:gd name="connsiteX110" fmla="*/ 9286437 w 12192000"/>
              <a:gd name="connsiteY110" fmla="*/ 997858 h 3781151"/>
              <a:gd name="connsiteX111" fmla="*/ 9349089 w 12192000"/>
              <a:gd name="connsiteY111" fmla="*/ 1015184 h 3781151"/>
              <a:gd name="connsiteX112" fmla="*/ 9347314 w 12192000"/>
              <a:gd name="connsiteY112" fmla="*/ 933744 h 3781151"/>
              <a:gd name="connsiteX113" fmla="*/ 9492995 w 12192000"/>
              <a:gd name="connsiteY113" fmla="*/ 830749 h 3781151"/>
              <a:gd name="connsiteX114" fmla="*/ 9568501 w 12192000"/>
              <a:gd name="connsiteY114" fmla="*/ 787793 h 3781151"/>
              <a:gd name="connsiteX115" fmla="*/ 9691686 w 12192000"/>
              <a:gd name="connsiteY115" fmla="*/ 738088 h 3781151"/>
              <a:gd name="connsiteX116" fmla="*/ 9728219 w 12192000"/>
              <a:gd name="connsiteY116" fmla="*/ 719921 h 3781151"/>
              <a:gd name="connsiteX117" fmla="*/ 10080661 w 12192000"/>
              <a:gd name="connsiteY117" fmla="*/ 505423 h 3781151"/>
              <a:gd name="connsiteX118" fmla="*/ 10335073 w 12192000"/>
              <a:gd name="connsiteY118" fmla="*/ 523921 h 3781151"/>
              <a:gd name="connsiteX119" fmla="*/ 10593135 w 12192000"/>
              <a:gd name="connsiteY119" fmla="*/ 467427 h 3781151"/>
              <a:gd name="connsiteX120" fmla="*/ 10655931 w 12192000"/>
              <a:gd name="connsiteY120" fmla="*/ 401632 h 3781151"/>
              <a:gd name="connsiteX121" fmla="*/ 10695298 w 12192000"/>
              <a:gd name="connsiteY121" fmla="*/ 391761 h 3781151"/>
              <a:gd name="connsiteX122" fmla="*/ 10761489 w 12192000"/>
              <a:gd name="connsiteY122" fmla="*/ 380170 h 3781151"/>
              <a:gd name="connsiteX123" fmla="*/ 10853610 w 12192000"/>
              <a:gd name="connsiteY123" fmla="*/ 332449 h 3781151"/>
              <a:gd name="connsiteX124" fmla="*/ 11052930 w 12192000"/>
              <a:gd name="connsiteY124" fmla="*/ 280871 h 3781151"/>
              <a:gd name="connsiteX125" fmla="*/ 11359700 w 12192000"/>
              <a:gd name="connsiteY125" fmla="*/ 158445 h 3781151"/>
              <a:gd name="connsiteX126" fmla="*/ 11672425 w 12192000"/>
              <a:gd name="connsiteY126" fmla="*/ 31452 h 3781151"/>
              <a:gd name="connsiteX127" fmla="*/ 11912086 w 12192000"/>
              <a:gd name="connsiteY127"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7314 w 12192000"/>
              <a:gd name="connsiteY110" fmla="*/ 933744 h 3781151"/>
              <a:gd name="connsiteX111" fmla="*/ 9492995 w 12192000"/>
              <a:gd name="connsiteY111" fmla="*/ 830749 h 3781151"/>
              <a:gd name="connsiteX112" fmla="*/ 9568501 w 12192000"/>
              <a:gd name="connsiteY112" fmla="*/ 787793 h 3781151"/>
              <a:gd name="connsiteX113" fmla="*/ 9691686 w 12192000"/>
              <a:gd name="connsiteY113" fmla="*/ 738088 h 3781151"/>
              <a:gd name="connsiteX114" fmla="*/ 9728219 w 12192000"/>
              <a:gd name="connsiteY114" fmla="*/ 719921 h 3781151"/>
              <a:gd name="connsiteX115" fmla="*/ 10080661 w 12192000"/>
              <a:gd name="connsiteY115" fmla="*/ 505423 h 3781151"/>
              <a:gd name="connsiteX116" fmla="*/ 10335073 w 12192000"/>
              <a:gd name="connsiteY116" fmla="*/ 523921 h 3781151"/>
              <a:gd name="connsiteX117" fmla="*/ 10593135 w 12192000"/>
              <a:gd name="connsiteY117" fmla="*/ 467427 h 3781151"/>
              <a:gd name="connsiteX118" fmla="*/ 10655931 w 12192000"/>
              <a:gd name="connsiteY118" fmla="*/ 401632 h 3781151"/>
              <a:gd name="connsiteX119" fmla="*/ 10695298 w 12192000"/>
              <a:gd name="connsiteY119" fmla="*/ 391761 h 3781151"/>
              <a:gd name="connsiteX120" fmla="*/ 10761489 w 12192000"/>
              <a:gd name="connsiteY120" fmla="*/ 380170 h 3781151"/>
              <a:gd name="connsiteX121" fmla="*/ 10853610 w 12192000"/>
              <a:gd name="connsiteY121" fmla="*/ 332449 h 3781151"/>
              <a:gd name="connsiteX122" fmla="*/ 11052930 w 12192000"/>
              <a:gd name="connsiteY122" fmla="*/ 280871 h 3781151"/>
              <a:gd name="connsiteX123" fmla="*/ 11359700 w 12192000"/>
              <a:gd name="connsiteY123" fmla="*/ 158445 h 3781151"/>
              <a:gd name="connsiteX124" fmla="*/ 11672425 w 12192000"/>
              <a:gd name="connsiteY124" fmla="*/ 31452 h 3781151"/>
              <a:gd name="connsiteX125" fmla="*/ 11912086 w 12192000"/>
              <a:gd name="connsiteY125"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347314 w 12192000"/>
              <a:gd name="connsiteY109" fmla="*/ 933744 h 3781151"/>
              <a:gd name="connsiteX110" fmla="*/ 9492995 w 12192000"/>
              <a:gd name="connsiteY110" fmla="*/ 830749 h 3781151"/>
              <a:gd name="connsiteX111" fmla="*/ 9568501 w 12192000"/>
              <a:gd name="connsiteY111" fmla="*/ 787793 h 3781151"/>
              <a:gd name="connsiteX112" fmla="*/ 9691686 w 12192000"/>
              <a:gd name="connsiteY112" fmla="*/ 738088 h 3781151"/>
              <a:gd name="connsiteX113" fmla="*/ 9728219 w 12192000"/>
              <a:gd name="connsiteY113" fmla="*/ 719921 h 3781151"/>
              <a:gd name="connsiteX114" fmla="*/ 10080661 w 12192000"/>
              <a:gd name="connsiteY114" fmla="*/ 505423 h 3781151"/>
              <a:gd name="connsiteX115" fmla="*/ 10335073 w 12192000"/>
              <a:gd name="connsiteY115" fmla="*/ 523921 h 3781151"/>
              <a:gd name="connsiteX116" fmla="*/ 10593135 w 12192000"/>
              <a:gd name="connsiteY116" fmla="*/ 467427 h 3781151"/>
              <a:gd name="connsiteX117" fmla="*/ 10655931 w 12192000"/>
              <a:gd name="connsiteY117" fmla="*/ 401632 h 3781151"/>
              <a:gd name="connsiteX118" fmla="*/ 10695298 w 12192000"/>
              <a:gd name="connsiteY118" fmla="*/ 391761 h 3781151"/>
              <a:gd name="connsiteX119" fmla="*/ 10761489 w 12192000"/>
              <a:gd name="connsiteY119" fmla="*/ 380170 h 3781151"/>
              <a:gd name="connsiteX120" fmla="*/ 10853610 w 12192000"/>
              <a:gd name="connsiteY120" fmla="*/ 332449 h 3781151"/>
              <a:gd name="connsiteX121" fmla="*/ 11052930 w 12192000"/>
              <a:gd name="connsiteY121" fmla="*/ 280871 h 3781151"/>
              <a:gd name="connsiteX122" fmla="*/ 11359700 w 12192000"/>
              <a:gd name="connsiteY122" fmla="*/ 158445 h 3781151"/>
              <a:gd name="connsiteX123" fmla="*/ 11672425 w 12192000"/>
              <a:gd name="connsiteY123" fmla="*/ 31452 h 3781151"/>
              <a:gd name="connsiteX124" fmla="*/ 11912086 w 12192000"/>
              <a:gd name="connsiteY124"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569515 w 12192000"/>
              <a:gd name="connsiteY102" fmla="*/ 1207037 h 3781151"/>
              <a:gd name="connsiteX103" fmla="*/ 8672452 w 12192000"/>
              <a:gd name="connsiteY103" fmla="*/ 1135782 h 3781151"/>
              <a:gd name="connsiteX104" fmla="*/ 8824768 w 12192000"/>
              <a:gd name="connsiteY104" fmla="*/ 1121217 h 3781151"/>
              <a:gd name="connsiteX105" fmla="*/ 8909609 w 12192000"/>
              <a:gd name="connsiteY105" fmla="*/ 1087532 h 3781151"/>
              <a:gd name="connsiteX106" fmla="*/ 9036318 w 12192000"/>
              <a:gd name="connsiteY106" fmla="*/ 994500 h 3781151"/>
              <a:gd name="connsiteX107" fmla="*/ 9230382 w 12192000"/>
              <a:gd name="connsiteY107" fmla="*/ 955654 h 3781151"/>
              <a:gd name="connsiteX108" fmla="*/ 9347314 w 12192000"/>
              <a:gd name="connsiteY108" fmla="*/ 933744 h 3781151"/>
              <a:gd name="connsiteX109" fmla="*/ 9492995 w 12192000"/>
              <a:gd name="connsiteY109" fmla="*/ 830749 h 3781151"/>
              <a:gd name="connsiteX110" fmla="*/ 9568501 w 12192000"/>
              <a:gd name="connsiteY110" fmla="*/ 787793 h 3781151"/>
              <a:gd name="connsiteX111" fmla="*/ 9691686 w 12192000"/>
              <a:gd name="connsiteY111" fmla="*/ 738088 h 3781151"/>
              <a:gd name="connsiteX112" fmla="*/ 9728219 w 12192000"/>
              <a:gd name="connsiteY112" fmla="*/ 719921 h 3781151"/>
              <a:gd name="connsiteX113" fmla="*/ 10080661 w 12192000"/>
              <a:gd name="connsiteY113" fmla="*/ 505423 h 3781151"/>
              <a:gd name="connsiteX114" fmla="*/ 10335073 w 12192000"/>
              <a:gd name="connsiteY114" fmla="*/ 523921 h 3781151"/>
              <a:gd name="connsiteX115" fmla="*/ 10593135 w 12192000"/>
              <a:gd name="connsiteY115" fmla="*/ 467427 h 3781151"/>
              <a:gd name="connsiteX116" fmla="*/ 10655931 w 12192000"/>
              <a:gd name="connsiteY116" fmla="*/ 401632 h 3781151"/>
              <a:gd name="connsiteX117" fmla="*/ 10695298 w 12192000"/>
              <a:gd name="connsiteY117" fmla="*/ 391761 h 3781151"/>
              <a:gd name="connsiteX118" fmla="*/ 10761489 w 12192000"/>
              <a:gd name="connsiteY118" fmla="*/ 380170 h 3781151"/>
              <a:gd name="connsiteX119" fmla="*/ 10853610 w 12192000"/>
              <a:gd name="connsiteY119" fmla="*/ 332449 h 3781151"/>
              <a:gd name="connsiteX120" fmla="*/ 11052930 w 12192000"/>
              <a:gd name="connsiteY120" fmla="*/ 280871 h 3781151"/>
              <a:gd name="connsiteX121" fmla="*/ 11359700 w 12192000"/>
              <a:gd name="connsiteY121" fmla="*/ 158445 h 3781151"/>
              <a:gd name="connsiteX122" fmla="*/ 11672425 w 12192000"/>
              <a:gd name="connsiteY122" fmla="*/ 31452 h 3781151"/>
              <a:gd name="connsiteX123" fmla="*/ 11912086 w 12192000"/>
              <a:gd name="connsiteY123"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672452 w 12192000"/>
              <a:gd name="connsiteY102" fmla="*/ 1135782 h 3781151"/>
              <a:gd name="connsiteX103" fmla="*/ 8824768 w 12192000"/>
              <a:gd name="connsiteY103" fmla="*/ 1121217 h 3781151"/>
              <a:gd name="connsiteX104" fmla="*/ 8909609 w 12192000"/>
              <a:gd name="connsiteY104" fmla="*/ 1087532 h 3781151"/>
              <a:gd name="connsiteX105" fmla="*/ 9036318 w 12192000"/>
              <a:gd name="connsiteY105" fmla="*/ 994500 h 3781151"/>
              <a:gd name="connsiteX106" fmla="*/ 9230382 w 12192000"/>
              <a:gd name="connsiteY106" fmla="*/ 955654 h 3781151"/>
              <a:gd name="connsiteX107" fmla="*/ 9347314 w 12192000"/>
              <a:gd name="connsiteY107" fmla="*/ 933744 h 3781151"/>
              <a:gd name="connsiteX108" fmla="*/ 9492995 w 12192000"/>
              <a:gd name="connsiteY108" fmla="*/ 830749 h 3781151"/>
              <a:gd name="connsiteX109" fmla="*/ 9568501 w 12192000"/>
              <a:gd name="connsiteY109" fmla="*/ 787793 h 3781151"/>
              <a:gd name="connsiteX110" fmla="*/ 9691686 w 12192000"/>
              <a:gd name="connsiteY110" fmla="*/ 738088 h 3781151"/>
              <a:gd name="connsiteX111" fmla="*/ 9728219 w 12192000"/>
              <a:gd name="connsiteY111" fmla="*/ 719921 h 3781151"/>
              <a:gd name="connsiteX112" fmla="*/ 10080661 w 12192000"/>
              <a:gd name="connsiteY112" fmla="*/ 505423 h 3781151"/>
              <a:gd name="connsiteX113" fmla="*/ 10335073 w 12192000"/>
              <a:gd name="connsiteY113" fmla="*/ 523921 h 3781151"/>
              <a:gd name="connsiteX114" fmla="*/ 10593135 w 12192000"/>
              <a:gd name="connsiteY114" fmla="*/ 467427 h 3781151"/>
              <a:gd name="connsiteX115" fmla="*/ 10655931 w 12192000"/>
              <a:gd name="connsiteY115" fmla="*/ 401632 h 3781151"/>
              <a:gd name="connsiteX116" fmla="*/ 10695298 w 12192000"/>
              <a:gd name="connsiteY116" fmla="*/ 391761 h 3781151"/>
              <a:gd name="connsiteX117" fmla="*/ 10761489 w 12192000"/>
              <a:gd name="connsiteY117" fmla="*/ 380170 h 3781151"/>
              <a:gd name="connsiteX118" fmla="*/ 10853610 w 12192000"/>
              <a:gd name="connsiteY118" fmla="*/ 332449 h 3781151"/>
              <a:gd name="connsiteX119" fmla="*/ 11052930 w 12192000"/>
              <a:gd name="connsiteY119" fmla="*/ 280871 h 3781151"/>
              <a:gd name="connsiteX120" fmla="*/ 11359700 w 12192000"/>
              <a:gd name="connsiteY120" fmla="*/ 158445 h 3781151"/>
              <a:gd name="connsiteX121" fmla="*/ 11672425 w 12192000"/>
              <a:gd name="connsiteY121" fmla="*/ 31452 h 3781151"/>
              <a:gd name="connsiteX122" fmla="*/ 11912086 w 12192000"/>
              <a:gd name="connsiteY122"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080661 w 12192000"/>
              <a:gd name="connsiteY111" fmla="*/ 505423 h 3781151"/>
              <a:gd name="connsiteX112" fmla="*/ 10335073 w 12192000"/>
              <a:gd name="connsiteY112" fmla="*/ 523921 h 3781151"/>
              <a:gd name="connsiteX113" fmla="*/ 10593135 w 12192000"/>
              <a:gd name="connsiteY113" fmla="*/ 467427 h 3781151"/>
              <a:gd name="connsiteX114" fmla="*/ 10655931 w 12192000"/>
              <a:gd name="connsiteY114" fmla="*/ 401632 h 3781151"/>
              <a:gd name="connsiteX115" fmla="*/ 10695298 w 12192000"/>
              <a:gd name="connsiteY115" fmla="*/ 391761 h 3781151"/>
              <a:gd name="connsiteX116" fmla="*/ 10761489 w 12192000"/>
              <a:gd name="connsiteY116" fmla="*/ 380170 h 3781151"/>
              <a:gd name="connsiteX117" fmla="*/ 10853610 w 12192000"/>
              <a:gd name="connsiteY117" fmla="*/ 332449 h 3781151"/>
              <a:gd name="connsiteX118" fmla="*/ 11052930 w 12192000"/>
              <a:gd name="connsiteY118" fmla="*/ 280871 h 3781151"/>
              <a:gd name="connsiteX119" fmla="*/ 11359700 w 12192000"/>
              <a:gd name="connsiteY119" fmla="*/ 158445 h 3781151"/>
              <a:gd name="connsiteX120" fmla="*/ 11672425 w 12192000"/>
              <a:gd name="connsiteY120" fmla="*/ 31452 h 3781151"/>
              <a:gd name="connsiteX121" fmla="*/ 11912086 w 12192000"/>
              <a:gd name="connsiteY121"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335073 w 12192000"/>
              <a:gd name="connsiteY111" fmla="*/ 523921 h 3781151"/>
              <a:gd name="connsiteX112" fmla="*/ 10593135 w 12192000"/>
              <a:gd name="connsiteY112" fmla="*/ 467427 h 3781151"/>
              <a:gd name="connsiteX113" fmla="*/ 10655931 w 12192000"/>
              <a:gd name="connsiteY113" fmla="*/ 401632 h 3781151"/>
              <a:gd name="connsiteX114" fmla="*/ 10695298 w 12192000"/>
              <a:gd name="connsiteY114" fmla="*/ 391761 h 3781151"/>
              <a:gd name="connsiteX115" fmla="*/ 10761489 w 12192000"/>
              <a:gd name="connsiteY115" fmla="*/ 380170 h 3781151"/>
              <a:gd name="connsiteX116" fmla="*/ 10853610 w 12192000"/>
              <a:gd name="connsiteY116" fmla="*/ 332449 h 3781151"/>
              <a:gd name="connsiteX117" fmla="*/ 11052930 w 12192000"/>
              <a:gd name="connsiteY117" fmla="*/ 280871 h 3781151"/>
              <a:gd name="connsiteX118" fmla="*/ 11359700 w 12192000"/>
              <a:gd name="connsiteY118" fmla="*/ 158445 h 3781151"/>
              <a:gd name="connsiteX119" fmla="*/ 11672425 w 12192000"/>
              <a:gd name="connsiteY119" fmla="*/ 31452 h 3781151"/>
              <a:gd name="connsiteX120" fmla="*/ 11912086 w 12192000"/>
              <a:gd name="connsiteY12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10335073 w 12192000"/>
              <a:gd name="connsiteY110" fmla="*/ 523921 h 3781151"/>
              <a:gd name="connsiteX111" fmla="*/ 10593135 w 12192000"/>
              <a:gd name="connsiteY111" fmla="*/ 467427 h 3781151"/>
              <a:gd name="connsiteX112" fmla="*/ 10655931 w 12192000"/>
              <a:gd name="connsiteY112" fmla="*/ 401632 h 3781151"/>
              <a:gd name="connsiteX113" fmla="*/ 10695298 w 12192000"/>
              <a:gd name="connsiteY113" fmla="*/ 391761 h 3781151"/>
              <a:gd name="connsiteX114" fmla="*/ 10761489 w 12192000"/>
              <a:gd name="connsiteY114" fmla="*/ 380170 h 3781151"/>
              <a:gd name="connsiteX115" fmla="*/ 10853610 w 12192000"/>
              <a:gd name="connsiteY115" fmla="*/ 332449 h 3781151"/>
              <a:gd name="connsiteX116" fmla="*/ 11052930 w 12192000"/>
              <a:gd name="connsiteY116" fmla="*/ 280871 h 3781151"/>
              <a:gd name="connsiteX117" fmla="*/ 11359700 w 12192000"/>
              <a:gd name="connsiteY117" fmla="*/ 158445 h 3781151"/>
              <a:gd name="connsiteX118" fmla="*/ 11672425 w 12192000"/>
              <a:gd name="connsiteY118" fmla="*/ 31452 h 3781151"/>
              <a:gd name="connsiteX119" fmla="*/ 11912086 w 12192000"/>
              <a:gd name="connsiteY11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866007 w 12192000"/>
              <a:gd name="connsiteY96" fmla="*/ 1305544 h 3781151"/>
              <a:gd name="connsiteX97" fmla="*/ 8068308 w 12192000"/>
              <a:gd name="connsiteY97" fmla="*/ 1283051 h 3781151"/>
              <a:gd name="connsiteX98" fmla="*/ 8202385 w 12192000"/>
              <a:gd name="connsiteY98" fmla="*/ 1312300 h 3781151"/>
              <a:gd name="connsiteX99" fmla="*/ 8367138 w 12192000"/>
              <a:gd name="connsiteY99" fmla="*/ 1289211 h 3781151"/>
              <a:gd name="connsiteX100" fmla="*/ 8396799 w 12192000"/>
              <a:gd name="connsiteY100" fmla="*/ 1291584 h 3781151"/>
              <a:gd name="connsiteX101" fmla="*/ 8824768 w 12192000"/>
              <a:gd name="connsiteY101" fmla="*/ 1121217 h 3781151"/>
              <a:gd name="connsiteX102" fmla="*/ 8909609 w 12192000"/>
              <a:gd name="connsiteY102" fmla="*/ 1087532 h 3781151"/>
              <a:gd name="connsiteX103" fmla="*/ 9036318 w 12192000"/>
              <a:gd name="connsiteY103" fmla="*/ 994500 h 3781151"/>
              <a:gd name="connsiteX104" fmla="*/ 9230382 w 12192000"/>
              <a:gd name="connsiteY104" fmla="*/ 955654 h 3781151"/>
              <a:gd name="connsiteX105" fmla="*/ 9347314 w 12192000"/>
              <a:gd name="connsiteY105" fmla="*/ 933744 h 3781151"/>
              <a:gd name="connsiteX106" fmla="*/ 9492995 w 12192000"/>
              <a:gd name="connsiteY106" fmla="*/ 830749 h 3781151"/>
              <a:gd name="connsiteX107" fmla="*/ 9568501 w 12192000"/>
              <a:gd name="connsiteY107" fmla="*/ 787793 h 3781151"/>
              <a:gd name="connsiteX108" fmla="*/ 9691686 w 12192000"/>
              <a:gd name="connsiteY108" fmla="*/ 738088 h 3781151"/>
              <a:gd name="connsiteX109" fmla="*/ 10335073 w 12192000"/>
              <a:gd name="connsiteY109" fmla="*/ 523921 h 3781151"/>
              <a:gd name="connsiteX110" fmla="*/ 10593135 w 12192000"/>
              <a:gd name="connsiteY110" fmla="*/ 467427 h 3781151"/>
              <a:gd name="connsiteX111" fmla="*/ 10655931 w 12192000"/>
              <a:gd name="connsiteY111" fmla="*/ 401632 h 3781151"/>
              <a:gd name="connsiteX112" fmla="*/ 10695298 w 12192000"/>
              <a:gd name="connsiteY112" fmla="*/ 391761 h 3781151"/>
              <a:gd name="connsiteX113" fmla="*/ 10761489 w 12192000"/>
              <a:gd name="connsiteY113" fmla="*/ 380170 h 3781151"/>
              <a:gd name="connsiteX114" fmla="*/ 10853610 w 12192000"/>
              <a:gd name="connsiteY114" fmla="*/ 332449 h 3781151"/>
              <a:gd name="connsiteX115" fmla="*/ 11052930 w 12192000"/>
              <a:gd name="connsiteY115" fmla="*/ 280871 h 3781151"/>
              <a:gd name="connsiteX116" fmla="*/ 11359700 w 12192000"/>
              <a:gd name="connsiteY116" fmla="*/ 158445 h 3781151"/>
              <a:gd name="connsiteX117" fmla="*/ 11672425 w 12192000"/>
              <a:gd name="connsiteY117" fmla="*/ 31452 h 3781151"/>
              <a:gd name="connsiteX118" fmla="*/ 11912086 w 12192000"/>
              <a:gd name="connsiteY118" fmla="*/ 45240 h 3781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12192000" h="3781151">
                <a:moveTo>
                  <a:pt x="11912086" y="45240"/>
                </a:moveTo>
                <a:cubicBezTo>
                  <a:pt x="11978685" y="44809"/>
                  <a:pt x="12131701" y="5428"/>
                  <a:pt x="12178353" y="0"/>
                </a:cubicBezTo>
                <a:lnTo>
                  <a:pt x="12192000" y="12672"/>
                </a:lnTo>
                <a:lnTo>
                  <a:pt x="12192000" y="3781151"/>
                </a:lnTo>
                <a:lnTo>
                  <a:pt x="0" y="3781151"/>
                </a:lnTo>
                <a:lnTo>
                  <a:pt x="0" y="3053542"/>
                </a:lnTo>
                <a:lnTo>
                  <a:pt x="8171" y="3051191"/>
                </a:lnTo>
                <a:cubicBezTo>
                  <a:pt x="28756" y="3043875"/>
                  <a:pt x="48583" y="3035495"/>
                  <a:pt x="67297" y="3026485"/>
                </a:cubicBezTo>
                <a:cubicBezTo>
                  <a:pt x="89015" y="3055804"/>
                  <a:pt x="155058" y="3003158"/>
                  <a:pt x="156970" y="3066095"/>
                </a:cubicBezTo>
                <a:cubicBezTo>
                  <a:pt x="182504" y="3055761"/>
                  <a:pt x="194363" y="3027142"/>
                  <a:pt x="191925" y="3069149"/>
                </a:cubicBezTo>
                <a:cubicBezTo>
                  <a:pt x="226275" y="3060156"/>
                  <a:pt x="217518" y="3125136"/>
                  <a:pt x="260901" y="3111386"/>
                </a:cubicBezTo>
                <a:cubicBezTo>
                  <a:pt x="237722" y="3013204"/>
                  <a:pt x="375117" y="3046101"/>
                  <a:pt x="408315" y="2967418"/>
                </a:cubicBezTo>
                <a:cubicBezTo>
                  <a:pt x="497601" y="2998081"/>
                  <a:pt x="567973" y="2940149"/>
                  <a:pt x="658076" y="2930787"/>
                </a:cubicBezTo>
                <a:cubicBezTo>
                  <a:pt x="708095" y="2995959"/>
                  <a:pt x="785916" y="2931372"/>
                  <a:pt x="851279" y="2924771"/>
                </a:cubicBezTo>
                <a:cubicBezTo>
                  <a:pt x="916106" y="2907445"/>
                  <a:pt x="960543" y="2837916"/>
                  <a:pt x="1047040" y="2826828"/>
                </a:cubicBezTo>
                <a:cubicBezTo>
                  <a:pt x="1130754" y="2752596"/>
                  <a:pt x="1276437" y="2781431"/>
                  <a:pt x="1377085" y="2735410"/>
                </a:cubicBezTo>
                <a:cubicBezTo>
                  <a:pt x="1444016" y="2785754"/>
                  <a:pt x="1403964" y="2734873"/>
                  <a:pt x="1465015" y="2734757"/>
                </a:cubicBezTo>
                <a:cubicBezTo>
                  <a:pt x="1515376" y="2730917"/>
                  <a:pt x="1612560" y="2724306"/>
                  <a:pt x="1679251" y="2712367"/>
                </a:cubicBezTo>
                <a:cubicBezTo>
                  <a:pt x="1721132" y="2669280"/>
                  <a:pt x="1814171" y="2719581"/>
                  <a:pt x="1865161" y="2663121"/>
                </a:cubicBezTo>
                <a:cubicBezTo>
                  <a:pt x="1885508" y="2647236"/>
                  <a:pt x="1958240" y="2627918"/>
                  <a:pt x="1977927" y="2642448"/>
                </a:cubicBezTo>
                <a:cubicBezTo>
                  <a:pt x="1994313" y="2642169"/>
                  <a:pt x="2009788" y="2630665"/>
                  <a:pt x="2023175" y="2648402"/>
                </a:cubicBezTo>
                <a:cubicBezTo>
                  <a:pt x="2027984" y="2653519"/>
                  <a:pt x="2034136" y="2654134"/>
                  <a:pt x="2040685" y="2652651"/>
                </a:cubicBezTo>
                <a:lnTo>
                  <a:pt x="2057102" y="2645758"/>
                </a:lnTo>
                <a:lnTo>
                  <a:pt x="2052057" y="2618002"/>
                </a:lnTo>
                <a:lnTo>
                  <a:pt x="2052988" y="2617321"/>
                </a:lnTo>
                <a:cubicBezTo>
                  <a:pt x="2058901" y="2612479"/>
                  <a:pt x="2065203" y="2609553"/>
                  <a:pt x="2075835" y="2625051"/>
                </a:cubicBezTo>
                <a:cubicBezTo>
                  <a:pt x="2086915" y="2617266"/>
                  <a:pt x="2090174" y="2605518"/>
                  <a:pt x="2105280" y="2621772"/>
                </a:cubicBezTo>
                <a:cubicBezTo>
                  <a:pt x="2137889" y="2610864"/>
                  <a:pt x="2228682" y="2579548"/>
                  <a:pt x="2271487" y="2559602"/>
                </a:cubicBezTo>
                <a:cubicBezTo>
                  <a:pt x="2329085" y="2546134"/>
                  <a:pt x="2359908" y="2564442"/>
                  <a:pt x="2450874" y="2540963"/>
                </a:cubicBezTo>
                <a:cubicBezTo>
                  <a:pt x="2458291" y="2494924"/>
                  <a:pt x="2488302" y="2535186"/>
                  <a:pt x="2507266" y="2511976"/>
                </a:cubicBezTo>
                <a:cubicBezTo>
                  <a:pt x="2558011" y="2487992"/>
                  <a:pt x="2594040" y="2465160"/>
                  <a:pt x="2641503" y="2426341"/>
                </a:cubicBezTo>
                <a:cubicBezTo>
                  <a:pt x="2651261" y="2338141"/>
                  <a:pt x="2751064" y="2385948"/>
                  <a:pt x="2795149" y="2294935"/>
                </a:cubicBezTo>
                <a:cubicBezTo>
                  <a:pt x="2849418" y="2251684"/>
                  <a:pt x="2898877" y="2247383"/>
                  <a:pt x="2957554" y="2180877"/>
                </a:cubicBezTo>
                <a:cubicBezTo>
                  <a:pt x="2981173" y="2203103"/>
                  <a:pt x="2991267" y="2163934"/>
                  <a:pt x="3003677" y="2154878"/>
                </a:cubicBezTo>
                <a:cubicBezTo>
                  <a:pt x="3061300" y="2123913"/>
                  <a:pt x="3237969" y="2038624"/>
                  <a:pt x="3303290" y="1995084"/>
                </a:cubicBezTo>
                <a:cubicBezTo>
                  <a:pt x="3332789" y="1977297"/>
                  <a:pt x="3365695" y="1919146"/>
                  <a:pt x="3395602" y="1893639"/>
                </a:cubicBezTo>
                <a:lnTo>
                  <a:pt x="3430100" y="1867444"/>
                </a:lnTo>
                <a:lnTo>
                  <a:pt x="3437914" y="1869491"/>
                </a:lnTo>
                <a:lnTo>
                  <a:pt x="3438972" y="1871208"/>
                </a:lnTo>
                <a:lnTo>
                  <a:pt x="3547723" y="1831216"/>
                </a:lnTo>
                <a:cubicBezTo>
                  <a:pt x="3552630" y="1827126"/>
                  <a:pt x="3559871" y="1824701"/>
                  <a:pt x="3572350" y="1826069"/>
                </a:cubicBezTo>
                <a:lnTo>
                  <a:pt x="3575291" y="1827289"/>
                </a:lnTo>
                <a:lnTo>
                  <a:pt x="3595183" y="1816299"/>
                </a:lnTo>
                <a:cubicBezTo>
                  <a:pt x="3601515" y="1811585"/>
                  <a:pt x="3607034" y="1805917"/>
                  <a:pt x="3611353" y="1798929"/>
                </a:cubicBezTo>
                <a:cubicBezTo>
                  <a:pt x="3682924" y="1824101"/>
                  <a:pt x="3749808" y="1802343"/>
                  <a:pt x="3825586" y="1798552"/>
                </a:cubicBezTo>
                <a:cubicBezTo>
                  <a:pt x="3916204" y="1785116"/>
                  <a:pt x="4063775" y="1766619"/>
                  <a:pt x="4166327" y="1747015"/>
                </a:cubicBezTo>
                <a:cubicBezTo>
                  <a:pt x="4242504" y="1696035"/>
                  <a:pt x="4349880" y="1693056"/>
                  <a:pt x="4437661" y="1663068"/>
                </a:cubicBezTo>
                <a:cubicBezTo>
                  <a:pt x="4488900" y="1701750"/>
                  <a:pt x="4460066" y="1663570"/>
                  <a:pt x="4510862" y="1665514"/>
                </a:cubicBezTo>
                <a:cubicBezTo>
                  <a:pt x="4494570" y="1625937"/>
                  <a:pt x="4573332" y="1680866"/>
                  <a:pt x="4573217" y="1633854"/>
                </a:cubicBezTo>
                <a:lnTo>
                  <a:pt x="4605137" y="1644474"/>
                </a:lnTo>
                <a:lnTo>
                  <a:pt x="4623509" y="1643919"/>
                </a:lnTo>
                <a:lnTo>
                  <a:pt x="4629310" y="1653854"/>
                </a:lnTo>
                <a:lnTo>
                  <a:pt x="4657404" y="1660247"/>
                </a:lnTo>
                <a:cubicBezTo>
                  <a:pt x="4667829" y="1661084"/>
                  <a:pt x="4678935" y="1660158"/>
                  <a:pt x="4691044" y="1656408"/>
                </a:cubicBezTo>
                <a:cubicBezTo>
                  <a:pt x="4729679" y="1626597"/>
                  <a:pt x="4802640" y="1666115"/>
                  <a:pt x="4850032" y="1626917"/>
                </a:cubicBezTo>
                <a:cubicBezTo>
                  <a:pt x="4868357" y="1616087"/>
                  <a:pt x="4930559" y="1604512"/>
                  <a:pt x="4945654" y="1615689"/>
                </a:cubicBezTo>
                <a:cubicBezTo>
                  <a:pt x="4959310" y="1616030"/>
                  <a:pt x="4973195" y="1608214"/>
                  <a:pt x="4982770" y="1621504"/>
                </a:cubicBezTo>
                <a:cubicBezTo>
                  <a:pt x="4996971" y="1636961"/>
                  <a:pt x="5035380" y="1600988"/>
                  <a:pt x="5034068" y="1622846"/>
                </a:cubicBezTo>
                <a:cubicBezTo>
                  <a:pt x="5061512" y="1597974"/>
                  <a:pt x="5127967" y="1605147"/>
                  <a:pt x="5157133" y="1608775"/>
                </a:cubicBezTo>
                <a:cubicBezTo>
                  <a:pt x="5206729" y="1603324"/>
                  <a:pt x="5295851" y="1596182"/>
                  <a:pt x="5331645" y="1590152"/>
                </a:cubicBezTo>
                <a:cubicBezTo>
                  <a:pt x="5333984" y="1592710"/>
                  <a:pt x="5336792" y="1594964"/>
                  <a:pt x="5339977" y="1596841"/>
                </a:cubicBezTo>
                <a:cubicBezTo>
                  <a:pt x="5358481" y="1607745"/>
                  <a:pt x="5385498" y="1603866"/>
                  <a:pt x="5400314" y="1588177"/>
                </a:cubicBezTo>
                <a:cubicBezTo>
                  <a:pt x="5472382" y="1534711"/>
                  <a:pt x="5542525" y="1525044"/>
                  <a:pt x="5607257" y="1505972"/>
                </a:cubicBezTo>
                <a:cubicBezTo>
                  <a:pt x="5680984" y="1489008"/>
                  <a:pt x="5636802" y="1544517"/>
                  <a:pt x="5725292" y="1490473"/>
                </a:cubicBezTo>
                <a:cubicBezTo>
                  <a:pt x="5737022" y="1505421"/>
                  <a:pt x="5748880" y="1504359"/>
                  <a:pt x="5767898" y="1493335"/>
                </a:cubicBezTo>
                <a:cubicBezTo>
                  <a:pt x="5803852" y="1486328"/>
                  <a:pt x="5805362" y="1528317"/>
                  <a:pt x="5839240" y="1497610"/>
                </a:cubicBezTo>
                <a:lnTo>
                  <a:pt x="5905402" y="1514878"/>
                </a:lnTo>
                <a:cubicBezTo>
                  <a:pt x="5901291" y="1508724"/>
                  <a:pt x="5950204" y="1492204"/>
                  <a:pt x="5964698" y="1489113"/>
                </a:cubicBezTo>
                <a:cubicBezTo>
                  <a:pt x="5995812" y="1486079"/>
                  <a:pt x="5996433" y="1454360"/>
                  <a:pt x="6017881" y="1478726"/>
                </a:cubicBezTo>
                <a:lnTo>
                  <a:pt x="6023244" y="1485861"/>
                </a:lnTo>
                <a:lnTo>
                  <a:pt x="6030193" y="1485330"/>
                </a:lnTo>
                <a:cubicBezTo>
                  <a:pt x="6033618" y="1484104"/>
                  <a:pt x="6034983" y="1481614"/>
                  <a:pt x="6032755" y="1476614"/>
                </a:cubicBezTo>
                <a:cubicBezTo>
                  <a:pt x="6067194" y="1490239"/>
                  <a:pt x="6088466" y="1448679"/>
                  <a:pt x="6114491" y="1435020"/>
                </a:cubicBezTo>
                <a:cubicBezTo>
                  <a:pt x="6142064" y="1449615"/>
                  <a:pt x="6169479" y="1406568"/>
                  <a:pt x="6228089" y="1392213"/>
                </a:cubicBezTo>
                <a:cubicBezTo>
                  <a:pt x="6243312" y="1400769"/>
                  <a:pt x="6253169" y="1398278"/>
                  <a:pt x="6266132" y="1396181"/>
                </a:cubicBezTo>
                <a:lnTo>
                  <a:pt x="6266284" y="1396172"/>
                </a:lnTo>
                <a:lnTo>
                  <a:pt x="6267815" y="1401423"/>
                </a:lnTo>
                <a:cubicBezTo>
                  <a:pt x="6269799" y="1402279"/>
                  <a:pt x="6272864" y="1402139"/>
                  <a:pt x="6277660" y="1400632"/>
                </a:cubicBezTo>
                <a:lnTo>
                  <a:pt x="6290206" y="1395045"/>
                </a:lnTo>
                <a:lnTo>
                  <a:pt x="6318021" y="1401415"/>
                </a:lnTo>
                <a:lnTo>
                  <a:pt x="6319318" y="1402047"/>
                </a:lnTo>
                <a:cubicBezTo>
                  <a:pt x="6334539" y="1420654"/>
                  <a:pt x="6367219" y="1433921"/>
                  <a:pt x="6391161" y="1439443"/>
                </a:cubicBezTo>
                <a:cubicBezTo>
                  <a:pt x="6434439" y="1452557"/>
                  <a:pt x="6407965" y="1524529"/>
                  <a:pt x="6458507" y="1506631"/>
                </a:cubicBezTo>
                <a:cubicBezTo>
                  <a:pt x="6498962" y="1519088"/>
                  <a:pt x="6528008" y="1546659"/>
                  <a:pt x="6567007" y="1543856"/>
                </a:cubicBezTo>
                <a:cubicBezTo>
                  <a:pt x="6576136" y="1561541"/>
                  <a:pt x="6587386" y="1570794"/>
                  <a:pt x="6607554" y="1553791"/>
                </a:cubicBezTo>
                <a:lnTo>
                  <a:pt x="6731017" y="1571341"/>
                </a:lnTo>
                <a:lnTo>
                  <a:pt x="6734116" y="1568435"/>
                </a:lnTo>
                <a:cubicBezTo>
                  <a:pt x="6794984" y="1521745"/>
                  <a:pt x="6859485" y="1498439"/>
                  <a:pt x="6918249" y="1468691"/>
                </a:cubicBezTo>
                <a:cubicBezTo>
                  <a:pt x="7009071" y="1429904"/>
                  <a:pt x="6969691" y="1514055"/>
                  <a:pt x="7067518" y="1422257"/>
                </a:cubicBezTo>
                <a:cubicBezTo>
                  <a:pt x="7087823" y="1439788"/>
                  <a:pt x="7102980" y="1435790"/>
                  <a:pt x="7124203" y="1416853"/>
                </a:cubicBezTo>
                <a:cubicBezTo>
                  <a:pt x="7168915" y="1399637"/>
                  <a:pt x="7184820" y="1455712"/>
                  <a:pt x="7218949" y="1407112"/>
                </a:cubicBezTo>
                <a:cubicBezTo>
                  <a:pt x="7221159" y="1439394"/>
                  <a:pt x="7309021" y="1389335"/>
                  <a:pt x="7298895" y="1427110"/>
                </a:cubicBezTo>
                <a:cubicBezTo>
                  <a:pt x="7337930" y="1443950"/>
                  <a:pt x="7336913" y="1394754"/>
                  <a:pt x="7374497" y="1408155"/>
                </a:cubicBezTo>
                <a:cubicBezTo>
                  <a:pt x="7409515" y="1402378"/>
                  <a:pt x="7344382" y="1383073"/>
                  <a:pt x="7380250" y="1368474"/>
                </a:cubicBezTo>
                <a:cubicBezTo>
                  <a:pt x="7425618" y="1356098"/>
                  <a:pt x="7406453" y="1302042"/>
                  <a:pt x="7464957" y="1359648"/>
                </a:cubicBezTo>
                <a:cubicBezTo>
                  <a:pt x="7505651" y="1327423"/>
                  <a:pt x="7525583" y="1355458"/>
                  <a:pt x="7594747" y="1350130"/>
                </a:cubicBezTo>
                <a:cubicBezTo>
                  <a:pt x="7661589" y="1341113"/>
                  <a:pt x="7787080" y="1316724"/>
                  <a:pt x="7866007" y="1305544"/>
                </a:cubicBezTo>
                <a:cubicBezTo>
                  <a:pt x="7934731" y="1261485"/>
                  <a:pt x="7989941" y="1296492"/>
                  <a:pt x="8068308" y="1283051"/>
                </a:cubicBezTo>
                <a:cubicBezTo>
                  <a:pt x="8126898" y="1215106"/>
                  <a:pt x="8140003" y="1333948"/>
                  <a:pt x="8202385" y="1312300"/>
                </a:cubicBezTo>
                <a:cubicBezTo>
                  <a:pt x="8291179" y="1240185"/>
                  <a:pt x="8212592" y="1349983"/>
                  <a:pt x="8367138" y="1289211"/>
                </a:cubicBezTo>
                <a:cubicBezTo>
                  <a:pt x="8373739" y="1279547"/>
                  <a:pt x="8395557" y="1281284"/>
                  <a:pt x="8396799" y="1291584"/>
                </a:cubicBezTo>
                <a:cubicBezTo>
                  <a:pt x="8473071" y="1263585"/>
                  <a:pt x="8739300" y="1155226"/>
                  <a:pt x="8824768" y="1121217"/>
                </a:cubicBezTo>
                <a:cubicBezTo>
                  <a:pt x="8831110" y="1064170"/>
                  <a:pt x="8888407" y="1109066"/>
                  <a:pt x="8909609" y="1087532"/>
                </a:cubicBezTo>
                <a:cubicBezTo>
                  <a:pt x="8969149" y="1135268"/>
                  <a:pt x="8993146" y="1005324"/>
                  <a:pt x="9036318" y="994500"/>
                </a:cubicBezTo>
                <a:cubicBezTo>
                  <a:pt x="9111833" y="985376"/>
                  <a:pt x="9208822" y="1024926"/>
                  <a:pt x="9230382" y="955654"/>
                </a:cubicBezTo>
                <a:cubicBezTo>
                  <a:pt x="9282215" y="945528"/>
                  <a:pt x="9303545" y="954561"/>
                  <a:pt x="9347314" y="933744"/>
                </a:cubicBezTo>
                <a:cubicBezTo>
                  <a:pt x="9391763" y="896172"/>
                  <a:pt x="9519876" y="898486"/>
                  <a:pt x="9492995" y="830749"/>
                </a:cubicBezTo>
                <a:cubicBezTo>
                  <a:pt x="9496096" y="785926"/>
                  <a:pt x="9581066" y="832093"/>
                  <a:pt x="9568501" y="787793"/>
                </a:cubicBezTo>
                <a:cubicBezTo>
                  <a:pt x="9605859" y="808858"/>
                  <a:pt x="9643722" y="748912"/>
                  <a:pt x="9691686" y="738088"/>
                </a:cubicBezTo>
                <a:cubicBezTo>
                  <a:pt x="9819448" y="694109"/>
                  <a:pt x="10184832" y="569031"/>
                  <a:pt x="10335073" y="523921"/>
                </a:cubicBezTo>
                <a:cubicBezTo>
                  <a:pt x="10360847" y="467808"/>
                  <a:pt x="10551101" y="480568"/>
                  <a:pt x="10593135" y="467427"/>
                </a:cubicBezTo>
                <a:cubicBezTo>
                  <a:pt x="10595060" y="434512"/>
                  <a:pt x="10671327" y="446621"/>
                  <a:pt x="10655931" y="401632"/>
                </a:cubicBezTo>
                <a:cubicBezTo>
                  <a:pt x="10660917" y="380361"/>
                  <a:pt x="10682038" y="376266"/>
                  <a:pt x="10695298" y="391761"/>
                </a:cubicBezTo>
                <a:cubicBezTo>
                  <a:pt x="10719777" y="382620"/>
                  <a:pt x="10730799" y="356434"/>
                  <a:pt x="10761489" y="380170"/>
                </a:cubicBezTo>
                <a:cubicBezTo>
                  <a:pt x="10795364" y="368673"/>
                  <a:pt x="10817122" y="293346"/>
                  <a:pt x="10853610" y="332449"/>
                </a:cubicBezTo>
                <a:cubicBezTo>
                  <a:pt x="10869631" y="257157"/>
                  <a:pt x="10985528" y="306780"/>
                  <a:pt x="11052930" y="280871"/>
                </a:cubicBezTo>
                <a:cubicBezTo>
                  <a:pt x="11163601" y="187055"/>
                  <a:pt x="11297851" y="156453"/>
                  <a:pt x="11359700" y="158445"/>
                </a:cubicBezTo>
                <a:cubicBezTo>
                  <a:pt x="11474112" y="90496"/>
                  <a:pt x="11577587" y="55229"/>
                  <a:pt x="11672425" y="31452"/>
                </a:cubicBezTo>
                <a:cubicBezTo>
                  <a:pt x="11764489" y="21683"/>
                  <a:pt x="11827765" y="50482"/>
                  <a:pt x="11912086" y="4524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8EBED-A868-4DA7-963A-60FD91CE36D1}"/>
              </a:ext>
            </a:extLst>
          </p:cNvPr>
          <p:cNvSpPr>
            <a:spLocks noGrp="1"/>
          </p:cNvSpPr>
          <p:nvPr>
            <p:ph type="title"/>
          </p:nvPr>
        </p:nvSpPr>
        <p:spPr>
          <a:xfrm>
            <a:off x="733646" y="1190513"/>
            <a:ext cx="4123531" cy="2370567"/>
          </a:xfrm>
        </p:spPr>
        <p:txBody>
          <a:bodyPr vert="horz" lIns="91440" tIns="45720" rIns="91440" bIns="45720" rtlCol="0" anchor="b">
            <a:normAutofit/>
          </a:bodyPr>
          <a:lstStyle/>
          <a:p>
            <a:r>
              <a:rPr lang="en-US"/>
              <a:t>You see £20 on the floor. What do you do?</a:t>
            </a:r>
          </a:p>
        </p:txBody>
      </p:sp>
      <p:sp>
        <p:nvSpPr>
          <p:cNvPr id="17" name="Freeform: Shape 16">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4041" y="702860"/>
            <a:ext cx="5843939" cy="543181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BB4C4539-396B-4D77-B418-A202FDAB0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84041" cy="846170"/>
          </a:xfrm>
          <a:custGeom>
            <a:avLst/>
            <a:gdLst>
              <a:gd name="connsiteX0" fmla="*/ 0 w 7605194"/>
              <a:gd name="connsiteY0" fmla="*/ 0 h 1246254"/>
              <a:gd name="connsiteX1" fmla="*/ 7605194 w 7605194"/>
              <a:gd name="connsiteY1" fmla="*/ 0 h 1246254"/>
              <a:gd name="connsiteX2" fmla="*/ 7474629 w 7605194"/>
              <a:gd name="connsiteY2" fmla="*/ 62140 h 1246254"/>
              <a:gd name="connsiteX3" fmla="*/ 7288435 w 7605194"/>
              <a:gd name="connsiteY3" fmla="*/ 50627 h 1246254"/>
              <a:gd name="connsiteX4" fmla="*/ 7155923 w 7605194"/>
              <a:gd name="connsiteY4" fmla="*/ 117325 h 1246254"/>
              <a:gd name="connsiteX5" fmla="*/ 6902454 w 7605194"/>
              <a:gd name="connsiteY5" fmla="*/ 218677 h 1246254"/>
              <a:gd name="connsiteX6" fmla="*/ 6762357 w 7605194"/>
              <a:gd name="connsiteY6" fmla="*/ 280337 h 1246254"/>
              <a:gd name="connsiteX7" fmla="*/ 6631499 w 7605194"/>
              <a:gd name="connsiteY7" fmla="*/ 310567 h 1246254"/>
              <a:gd name="connsiteX8" fmla="*/ 6458440 w 7605194"/>
              <a:gd name="connsiteY8" fmla="*/ 357008 h 1246254"/>
              <a:gd name="connsiteX9" fmla="*/ 6324003 w 7605194"/>
              <a:gd name="connsiteY9" fmla="*/ 395689 h 1246254"/>
              <a:gd name="connsiteX10" fmla="*/ 6113470 w 7605194"/>
              <a:gd name="connsiteY10" fmla="*/ 415703 h 1246254"/>
              <a:gd name="connsiteX11" fmla="*/ 5995690 w 7605194"/>
              <a:gd name="connsiteY11" fmla="*/ 469172 h 1246254"/>
              <a:gd name="connsiteX12" fmla="*/ 5867264 w 7605194"/>
              <a:gd name="connsiteY12" fmla="*/ 495827 h 1246254"/>
              <a:gd name="connsiteX13" fmla="*/ 5707574 w 7605194"/>
              <a:gd name="connsiteY13" fmla="*/ 515377 h 1246254"/>
              <a:gd name="connsiteX14" fmla="*/ 5650094 w 7605194"/>
              <a:gd name="connsiteY14" fmla="*/ 529855 h 1246254"/>
              <a:gd name="connsiteX15" fmla="*/ 5630196 w 7605194"/>
              <a:gd name="connsiteY15" fmla="*/ 546641 h 1246254"/>
              <a:gd name="connsiteX16" fmla="*/ 5601107 w 7605194"/>
              <a:gd name="connsiteY16" fmla="*/ 562496 h 1246254"/>
              <a:gd name="connsiteX17" fmla="*/ 5551268 w 7605194"/>
              <a:gd name="connsiteY17" fmla="*/ 599212 h 1246254"/>
              <a:gd name="connsiteX18" fmla="*/ 5422767 w 7605194"/>
              <a:gd name="connsiteY18" fmla="*/ 610016 h 1246254"/>
              <a:gd name="connsiteX19" fmla="*/ 5419576 w 7605194"/>
              <a:gd name="connsiteY19" fmla="*/ 619694 h 1246254"/>
              <a:gd name="connsiteX20" fmla="*/ 5382932 w 7605194"/>
              <a:gd name="connsiteY20" fmla="*/ 627097 h 1246254"/>
              <a:gd name="connsiteX21" fmla="*/ 5213714 w 7605194"/>
              <a:gd name="connsiteY21" fmla="*/ 664259 h 1246254"/>
              <a:gd name="connsiteX22" fmla="*/ 5035908 w 7605194"/>
              <a:gd name="connsiteY22" fmla="*/ 676542 h 1246254"/>
              <a:gd name="connsiteX23" fmla="*/ 5000218 w 7605194"/>
              <a:gd name="connsiteY23" fmla="*/ 698530 h 1246254"/>
              <a:gd name="connsiteX24" fmla="*/ 4946628 w 7605194"/>
              <a:gd name="connsiteY24" fmla="*/ 735163 h 1246254"/>
              <a:gd name="connsiteX25" fmla="*/ 4914425 w 7605194"/>
              <a:gd name="connsiteY25" fmla="*/ 748575 h 1246254"/>
              <a:gd name="connsiteX26" fmla="*/ 4827869 w 7605194"/>
              <a:gd name="connsiteY26" fmla="*/ 793591 h 1246254"/>
              <a:gd name="connsiteX27" fmla="*/ 4742246 w 7605194"/>
              <a:gd name="connsiteY27" fmla="*/ 845064 h 1246254"/>
              <a:gd name="connsiteX28" fmla="*/ 4674623 w 7605194"/>
              <a:gd name="connsiteY28" fmla="*/ 837344 h 1246254"/>
              <a:gd name="connsiteX29" fmla="*/ 4592157 w 7605194"/>
              <a:gd name="connsiteY29" fmla="*/ 898701 h 1246254"/>
              <a:gd name="connsiteX30" fmla="*/ 4395020 w 7605194"/>
              <a:gd name="connsiteY30" fmla="*/ 911632 h 1246254"/>
              <a:gd name="connsiteX31" fmla="*/ 4295451 w 7605194"/>
              <a:gd name="connsiteY31" fmla="*/ 900692 h 1246254"/>
              <a:gd name="connsiteX32" fmla="*/ 4183267 w 7605194"/>
              <a:gd name="connsiteY32" fmla="*/ 899692 h 1246254"/>
              <a:gd name="connsiteX33" fmla="*/ 3868727 w 7605194"/>
              <a:gd name="connsiteY33" fmla="*/ 917255 h 1246254"/>
              <a:gd name="connsiteX34" fmla="*/ 3743007 w 7605194"/>
              <a:gd name="connsiteY34" fmla="*/ 930206 h 1246254"/>
              <a:gd name="connsiteX35" fmla="*/ 3740588 w 7605194"/>
              <a:gd name="connsiteY35" fmla="*/ 942450 h 1246254"/>
              <a:gd name="connsiteX36" fmla="*/ 3700101 w 7605194"/>
              <a:gd name="connsiteY36" fmla="*/ 956776 h 1246254"/>
              <a:gd name="connsiteX37" fmla="*/ 3590677 w 7605194"/>
              <a:gd name="connsiteY37" fmla="*/ 953115 h 1246254"/>
              <a:gd name="connsiteX38" fmla="*/ 3525795 w 7605194"/>
              <a:gd name="connsiteY38" fmla="*/ 958232 h 1246254"/>
              <a:gd name="connsiteX39" fmla="*/ 3502065 w 7605194"/>
              <a:gd name="connsiteY39" fmla="*/ 971655 h 1246254"/>
              <a:gd name="connsiteX40" fmla="*/ 3468311 w 7605194"/>
              <a:gd name="connsiteY40" fmla="*/ 982682 h 1246254"/>
              <a:gd name="connsiteX41" fmla="*/ 3326498 w 7605194"/>
              <a:gd name="connsiteY41" fmla="*/ 993668 h 1246254"/>
              <a:gd name="connsiteX42" fmla="*/ 3266719 w 7605194"/>
              <a:gd name="connsiteY42" fmla="*/ 1001132 h 1246254"/>
              <a:gd name="connsiteX43" fmla="*/ 3262161 w 7605194"/>
              <a:gd name="connsiteY43" fmla="*/ 1010197 h 1246254"/>
              <a:gd name="connsiteX44" fmla="*/ 3151194 w 7605194"/>
              <a:gd name="connsiteY44" fmla="*/ 1012065 h 1246254"/>
              <a:gd name="connsiteX45" fmla="*/ 3071459 w 7605194"/>
              <a:gd name="connsiteY45" fmla="*/ 1006999 h 1246254"/>
              <a:gd name="connsiteX46" fmla="*/ 2964197 w 7605194"/>
              <a:gd name="connsiteY46" fmla="*/ 973220 h 1246254"/>
              <a:gd name="connsiteX47" fmla="*/ 2917598 w 7605194"/>
              <a:gd name="connsiteY47" fmla="*/ 991261 h 1246254"/>
              <a:gd name="connsiteX48" fmla="*/ 2791675 w 7605194"/>
              <a:gd name="connsiteY48" fmla="*/ 1021023 h 1246254"/>
              <a:gd name="connsiteX49" fmla="*/ 2728690 w 7605194"/>
              <a:gd name="connsiteY49" fmla="*/ 1048683 h 1246254"/>
              <a:gd name="connsiteX50" fmla="*/ 2691768 w 7605194"/>
              <a:gd name="connsiteY50" fmla="*/ 1056796 h 1246254"/>
              <a:gd name="connsiteX51" fmla="*/ 2491871 w 7605194"/>
              <a:gd name="connsiteY51" fmla="*/ 1096695 h 1246254"/>
              <a:gd name="connsiteX52" fmla="*/ 2349778 w 7605194"/>
              <a:gd name="connsiteY52" fmla="*/ 1146160 h 1246254"/>
              <a:gd name="connsiteX53" fmla="*/ 2175625 w 7605194"/>
              <a:gd name="connsiteY53" fmla="*/ 1174124 h 1246254"/>
              <a:gd name="connsiteX54" fmla="*/ 2037411 w 7605194"/>
              <a:gd name="connsiteY54" fmla="*/ 1168494 h 1246254"/>
              <a:gd name="connsiteX55" fmla="*/ 1973582 w 7605194"/>
              <a:gd name="connsiteY55" fmla="*/ 1163390 h 1246254"/>
              <a:gd name="connsiteX56" fmla="*/ 1723017 w 7605194"/>
              <a:gd name="connsiteY56" fmla="*/ 1160371 h 1246254"/>
              <a:gd name="connsiteX57" fmla="*/ 1678061 w 7605194"/>
              <a:gd name="connsiteY57" fmla="*/ 1147636 h 1246254"/>
              <a:gd name="connsiteX58" fmla="*/ 1609244 w 7605194"/>
              <a:gd name="connsiteY58" fmla="*/ 1142559 h 1246254"/>
              <a:gd name="connsiteX59" fmla="*/ 1588073 w 7605194"/>
              <a:gd name="connsiteY59" fmla="*/ 1138412 h 1246254"/>
              <a:gd name="connsiteX60" fmla="*/ 1377751 w 7605194"/>
              <a:gd name="connsiteY60" fmla="*/ 1108189 h 1246254"/>
              <a:gd name="connsiteX61" fmla="*/ 1269190 w 7605194"/>
              <a:gd name="connsiteY61" fmla="*/ 1117852 h 1246254"/>
              <a:gd name="connsiteX62" fmla="*/ 1092740 w 7605194"/>
              <a:gd name="connsiteY62" fmla="*/ 1099724 h 1246254"/>
              <a:gd name="connsiteX63" fmla="*/ 974176 w 7605194"/>
              <a:gd name="connsiteY63" fmla="*/ 1143343 h 1246254"/>
              <a:gd name="connsiteX64" fmla="*/ 748758 w 7605194"/>
              <a:gd name="connsiteY64" fmla="*/ 1132518 h 1246254"/>
              <a:gd name="connsiteX65" fmla="*/ 466991 w 7605194"/>
              <a:gd name="connsiteY65" fmla="*/ 1138669 h 1246254"/>
              <a:gd name="connsiteX66" fmla="*/ 335907 w 7605194"/>
              <a:gd name="connsiteY66" fmla="*/ 1182335 h 1246254"/>
              <a:gd name="connsiteX67" fmla="*/ 263136 w 7605194"/>
              <a:gd name="connsiteY67" fmla="*/ 1208491 h 1246254"/>
              <a:gd name="connsiteX68" fmla="*/ 162795 w 7605194"/>
              <a:gd name="connsiteY68" fmla="*/ 1245356 h 1246254"/>
              <a:gd name="connsiteX69" fmla="*/ 35177 w 7605194"/>
              <a:gd name="connsiteY69" fmla="*/ 1241336 h 1246254"/>
              <a:gd name="connsiteX70" fmla="*/ 0 w 7605194"/>
              <a:gd name="connsiteY70" fmla="*/ 1239517 h 124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605194" h="1246254">
                <a:moveTo>
                  <a:pt x="0" y="0"/>
                </a:moveTo>
                <a:lnTo>
                  <a:pt x="7605194" y="0"/>
                </a:lnTo>
                <a:lnTo>
                  <a:pt x="7474629" y="62140"/>
                </a:lnTo>
                <a:cubicBezTo>
                  <a:pt x="7492628" y="46311"/>
                  <a:pt x="7295302" y="29551"/>
                  <a:pt x="7288435" y="50627"/>
                </a:cubicBezTo>
                <a:cubicBezTo>
                  <a:pt x="7233022" y="73997"/>
                  <a:pt x="7203507" y="54448"/>
                  <a:pt x="7155923" y="117325"/>
                </a:cubicBezTo>
                <a:cubicBezTo>
                  <a:pt x="7091593" y="145333"/>
                  <a:pt x="6962039" y="200393"/>
                  <a:pt x="6902454" y="218677"/>
                </a:cubicBezTo>
                <a:cubicBezTo>
                  <a:pt x="6836859" y="245846"/>
                  <a:pt x="6807516" y="265022"/>
                  <a:pt x="6762357" y="280337"/>
                </a:cubicBezTo>
                <a:cubicBezTo>
                  <a:pt x="6723842" y="313158"/>
                  <a:pt x="6674615" y="318151"/>
                  <a:pt x="6631499" y="310567"/>
                </a:cubicBezTo>
                <a:cubicBezTo>
                  <a:pt x="6580847" y="323345"/>
                  <a:pt x="6519896" y="349758"/>
                  <a:pt x="6458440" y="357008"/>
                </a:cubicBezTo>
                <a:cubicBezTo>
                  <a:pt x="6393854" y="354599"/>
                  <a:pt x="6376560" y="392846"/>
                  <a:pt x="6324003" y="395689"/>
                </a:cubicBezTo>
                <a:cubicBezTo>
                  <a:pt x="6247285" y="405586"/>
                  <a:pt x="6172072" y="397602"/>
                  <a:pt x="6113470" y="415703"/>
                </a:cubicBezTo>
                <a:cubicBezTo>
                  <a:pt x="6093266" y="472531"/>
                  <a:pt x="6024348" y="452803"/>
                  <a:pt x="5995690" y="469172"/>
                </a:cubicBezTo>
                <a:cubicBezTo>
                  <a:pt x="5944396" y="483753"/>
                  <a:pt x="5915284" y="488126"/>
                  <a:pt x="5867264" y="495827"/>
                </a:cubicBezTo>
                <a:cubicBezTo>
                  <a:pt x="5838049" y="473928"/>
                  <a:pt x="5744033" y="545123"/>
                  <a:pt x="5707574" y="515377"/>
                </a:cubicBezTo>
                <a:cubicBezTo>
                  <a:pt x="5694501" y="508626"/>
                  <a:pt x="5656098" y="513354"/>
                  <a:pt x="5650094" y="529855"/>
                </a:cubicBezTo>
                <a:cubicBezTo>
                  <a:pt x="5642347" y="534056"/>
                  <a:pt x="5632533" y="529367"/>
                  <a:pt x="5630196" y="546641"/>
                </a:cubicBezTo>
                <a:cubicBezTo>
                  <a:pt x="5625719" y="567591"/>
                  <a:pt x="5595173" y="538867"/>
                  <a:pt x="5601107" y="562496"/>
                </a:cubicBezTo>
                <a:cubicBezTo>
                  <a:pt x="5579479" y="542883"/>
                  <a:pt x="5567128" y="587056"/>
                  <a:pt x="5551268" y="599212"/>
                </a:cubicBezTo>
                <a:cubicBezTo>
                  <a:pt x="5521545" y="607132"/>
                  <a:pt x="5444715" y="606602"/>
                  <a:pt x="5422767" y="610016"/>
                </a:cubicBezTo>
                <a:cubicBezTo>
                  <a:pt x="5422031" y="613482"/>
                  <a:pt x="5420956" y="616740"/>
                  <a:pt x="5419576" y="619694"/>
                </a:cubicBezTo>
                <a:cubicBezTo>
                  <a:pt x="5411553" y="636851"/>
                  <a:pt x="5395146" y="640166"/>
                  <a:pt x="5382932" y="627097"/>
                </a:cubicBezTo>
                <a:cubicBezTo>
                  <a:pt x="5326987" y="639191"/>
                  <a:pt x="5271551" y="656018"/>
                  <a:pt x="5213714" y="664259"/>
                </a:cubicBezTo>
                <a:cubicBezTo>
                  <a:pt x="5201392" y="668566"/>
                  <a:pt x="5049856" y="675497"/>
                  <a:pt x="5035908" y="676542"/>
                </a:cubicBezTo>
                <a:cubicBezTo>
                  <a:pt x="5014702" y="682704"/>
                  <a:pt x="5007446" y="636570"/>
                  <a:pt x="5000218" y="698530"/>
                </a:cubicBezTo>
                <a:cubicBezTo>
                  <a:pt x="4975418" y="688546"/>
                  <a:pt x="4975257" y="715830"/>
                  <a:pt x="4946628" y="735163"/>
                </a:cubicBezTo>
                <a:cubicBezTo>
                  <a:pt x="4931401" y="723013"/>
                  <a:pt x="4922231" y="732306"/>
                  <a:pt x="4914425" y="748575"/>
                </a:cubicBezTo>
                <a:cubicBezTo>
                  <a:pt x="4883896" y="750874"/>
                  <a:pt x="4860091" y="778025"/>
                  <a:pt x="4827869" y="793591"/>
                </a:cubicBezTo>
                <a:cubicBezTo>
                  <a:pt x="4788822" y="784336"/>
                  <a:pt x="4776708" y="828597"/>
                  <a:pt x="4742246" y="845064"/>
                </a:cubicBezTo>
                <a:cubicBezTo>
                  <a:pt x="4716705" y="852357"/>
                  <a:pt x="4699637" y="828405"/>
                  <a:pt x="4674623" y="837344"/>
                </a:cubicBezTo>
                <a:lnTo>
                  <a:pt x="4592157" y="898701"/>
                </a:lnTo>
                <a:cubicBezTo>
                  <a:pt x="4546849" y="899497"/>
                  <a:pt x="4450878" y="911263"/>
                  <a:pt x="4395020" y="911632"/>
                </a:cubicBezTo>
                <a:lnTo>
                  <a:pt x="4295451" y="900692"/>
                </a:lnTo>
                <a:cubicBezTo>
                  <a:pt x="4251687" y="942266"/>
                  <a:pt x="4254388" y="896931"/>
                  <a:pt x="4183267" y="899692"/>
                </a:cubicBezTo>
                <a:cubicBezTo>
                  <a:pt x="4112146" y="902453"/>
                  <a:pt x="3947407" y="917547"/>
                  <a:pt x="3868727" y="917255"/>
                </a:cubicBezTo>
                <a:cubicBezTo>
                  <a:pt x="3795351" y="922341"/>
                  <a:pt x="3764364" y="926007"/>
                  <a:pt x="3743007" y="930206"/>
                </a:cubicBezTo>
                <a:lnTo>
                  <a:pt x="3740588" y="942450"/>
                </a:lnTo>
                <a:lnTo>
                  <a:pt x="3700101" y="956776"/>
                </a:lnTo>
                <a:cubicBezTo>
                  <a:pt x="3670274" y="930427"/>
                  <a:pt x="3627640" y="988390"/>
                  <a:pt x="3590677" y="953115"/>
                </a:cubicBezTo>
                <a:cubicBezTo>
                  <a:pt x="3577003" y="944340"/>
                  <a:pt x="3534187" y="942867"/>
                  <a:pt x="3525795" y="958232"/>
                </a:cubicBezTo>
                <a:cubicBezTo>
                  <a:pt x="3516807" y="961149"/>
                  <a:pt x="3506501" y="954937"/>
                  <a:pt x="3502065" y="971655"/>
                </a:cubicBezTo>
                <a:cubicBezTo>
                  <a:pt x="3494877" y="991667"/>
                  <a:pt x="3464319" y="958352"/>
                  <a:pt x="3468311" y="982682"/>
                </a:cubicBezTo>
                <a:cubicBezTo>
                  <a:pt x="3439050" y="986351"/>
                  <a:pt x="3360097" y="990593"/>
                  <a:pt x="3326498" y="993668"/>
                </a:cubicBezTo>
                <a:cubicBezTo>
                  <a:pt x="3307804" y="967786"/>
                  <a:pt x="3301737" y="1036045"/>
                  <a:pt x="3266719" y="1001132"/>
                </a:cubicBezTo>
                <a:cubicBezTo>
                  <a:pt x="3265536" y="1004442"/>
                  <a:pt x="3281415" y="1008374"/>
                  <a:pt x="3262161" y="1010197"/>
                </a:cubicBezTo>
                <a:cubicBezTo>
                  <a:pt x="3242906" y="1012019"/>
                  <a:pt x="3163242" y="1026954"/>
                  <a:pt x="3151194" y="1012065"/>
                </a:cubicBezTo>
                <a:cubicBezTo>
                  <a:pt x="3106165" y="1004049"/>
                  <a:pt x="3114260" y="1013405"/>
                  <a:pt x="3071459" y="1006999"/>
                </a:cubicBezTo>
                <a:cubicBezTo>
                  <a:pt x="3065832" y="1025980"/>
                  <a:pt x="2978359" y="982084"/>
                  <a:pt x="2964197" y="973220"/>
                </a:cubicBezTo>
                <a:cubicBezTo>
                  <a:pt x="2939403" y="972011"/>
                  <a:pt x="2944404" y="1019497"/>
                  <a:pt x="2917598" y="991261"/>
                </a:cubicBezTo>
                <a:cubicBezTo>
                  <a:pt x="2888845" y="999227"/>
                  <a:pt x="2823159" y="1011452"/>
                  <a:pt x="2791675" y="1021023"/>
                </a:cubicBezTo>
                <a:cubicBezTo>
                  <a:pt x="2765430" y="1007170"/>
                  <a:pt x="2762312" y="1034141"/>
                  <a:pt x="2728690" y="1048683"/>
                </a:cubicBezTo>
                <a:cubicBezTo>
                  <a:pt x="2713226" y="1034223"/>
                  <a:pt x="2702121" y="1041949"/>
                  <a:pt x="2691768" y="1056796"/>
                </a:cubicBezTo>
                <a:cubicBezTo>
                  <a:pt x="2652268" y="1069463"/>
                  <a:pt x="2548870" y="1081801"/>
                  <a:pt x="2491871" y="1096695"/>
                </a:cubicBezTo>
                <a:cubicBezTo>
                  <a:pt x="2433233" y="1115660"/>
                  <a:pt x="2402455" y="1137920"/>
                  <a:pt x="2349778" y="1146160"/>
                </a:cubicBezTo>
                <a:cubicBezTo>
                  <a:pt x="2299466" y="1174224"/>
                  <a:pt x="2212816" y="1164043"/>
                  <a:pt x="2175625" y="1174124"/>
                </a:cubicBezTo>
                <a:cubicBezTo>
                  <a:pt x="2141905" y="1168663"/>
                  <a:pt x="2071085" y="1170283"/>
                  <a:pt x="2037411" y="1168494"/>
                </a:cubicBezTo>
                <a:cubicBezTo>
                  <a:pt x="2020095" y="1221320"/>
                  <a:pt x="1996234" y="1160088"/>
                  <a:pt x="1973582" y="1163390"/>
                </a:cubicBezTo>
                <a:lnTo>
                  <a:pt x="1723017" y="1160371"/>
                </a:lnTo>
                <a:cubicBezTo>
                  <a:pt x="1711603" y="1126676"/>
                  <a:pt x="1682011" y="1185150"/>
                  <a:pt x="1678061" y="1147636"/>
                </a:cubicBezTo>
                <a:cubicBezTo>
                  <a:pt x="1665221" y="1173937"/>
                  <a:pt x="1634143" y="1137965"/>
                  <a:pt x="1609244" y="1142559"/>
                </a:cubicBezTo>
                <a:cubicBezTo>
                  <a:pt x="1602767" y="1126306"/>
                  <a:pt x="1597099" y="1127936"/>
                  <a:pt x="1588073" y="1138412"/>
                </a:cubicBezTo>
                <a:cubicBezTo>
                  <a:pt x="1508763" y="1158167"/>
                  <a:pt x="1412632" y="1092292"/>
                  <a:pt x="1377751" y="1108189"/>
                </a:cubicBezTo>
                <a:cubicBezTo>
                  <a:pt x="1359039" y="1112684"/>
                  <a:pt x="1316798" y="1124092"/>
                  <a:pt x="1269190" y="1117852"/>
                </a:cubicBezTo>
                <a:cubicBezTo>
                  <a:pt x="1244635" y="1081573"/>
                  <a:pt x="1115372" y="1098514"/>
                  <a:pt x="1092740" y="1099724"/>
                </a:cubicBezTo>
                <a:cubicBezTo>
                  <a:pt x="1043570" y="1103973"/>
                  <a:pt x="1042994" y="1144806"/>
                  <a:pt x="974176" y="1143343"/>
                </a:cubicBezTo>
                <a:cubicBezTo>
                  <a:pt x="949931" y="1089663"/>
                  <a:pt x="786126" y="1134305"/>
                  <a:pt x="748758" y="1132518"/>
                </a:cubicBezTo>
                <a:cubicBezTo>
                  <a:pt x="664227" y="1131739"/>
                  <a:pt x="552459" y="1130267"/>
                  <a:pt x="466991" y="1138669"/>
                </a:cubicBezTo>
                <a:cubicBezTo>
                  <a:pt x="432928" y="1151669"/>
                  <a:pt x="369882" y="1170698"/>
                  <a:pt x="335907" y="1182335"/>
                </a:cubicBezTo>
                <a:cubicBezTo>
                  <a:pt x="321782" y="1197573"/>
                  <a:pt x="262481" y="1180784"/>
                  <a:pt x="263136" y="1208491"/>
                </a:cubicBezTo>
                <a:cubicBezTo>
                  <a:pt x="228423" y="1169675"/>
                  <a:pt x="218751" y="1236852"/>
                  <a:pt x="162795" y="1245356"/>
                </a:cubicBezTo>
                <a:cubicBezTo>
                  <a:pt x="133519" y="1247933"/>
                  <a:pt x="83993" y="1244460"/>
                  <a:pt x="35177" y="1241336"/>
                </a:cubicBezTo>
                <a:lnTo>
                  <a:pt x="0" y="123951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6">
            <a:extLst>
              <a:ext uri="{FF2B5EF4-FFF2-40B4-BE49-F238E27FC236}">
                <a16:creationId xmlns:a16="http://schemas.microsoft.com/office/drawing/2014/main" id="{F669F220-DD76-466C-87A6-5024673C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0765" y="41718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CA3CF38B-D3C2-4586-95B4-C94DE4D3DE73}"/>
              </a:ext>
            </a:extLst>
          </p:cNvPr>
          <p:cNvPicPr>
            <a:picLocks noGrp="1" noChangeAspect="1"/>
          </p:cNvPicPr>
          <p:nvPr>
            <p:ph idx="1"/>
          </p:nvPr>
        </p:nvPicPr>
        <p:blipFill>
          <a:blip r:embed="rId5"/>
          <a:stretch>
            <a:fillRect/>
          </a:stretch>
        </p:blipFill>
        <p:spPr>
          <a:xfrm>
            <a:off x="5656997" y="1081866"/>
            <a:ext cx="5325328" cy="4672223"/>
          </a:xfrm>
          <a:prstGeom prst="rect">
            <a:avLst/>
          </a:prstGeom>
        </p:spPr>
      </p:pic>
    </p:spTree>
    <p:extLst>
      <p:ext uri="{BB962C8B-B14F-4D97-AF65-F5344CB8AC3E}">
        <p14:creationId xmlns:p14="http://schemas.microsoft.com/office/powerpoint/2010/main" val="3555095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B1B078B-B000-44F9-B571-4AF20E88C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76849"/>
            <a:ext cx="12192000" cy="3781151"/>
          </a:xfrm>
          <a:custGeom>
            <a:avLst/>
            <a:gdLst>
              <a:gd name="connsiteX0" fmla="*/ 12087372 w 12192000"/>
              <a:gd name="connsiteY0" fmla="*/ 0 h 3793674"/>
              <a:gd name="connsiteX1" fmla="*/ 12178353 w 12192000"/>
              <a:gd name="connsiteY1" fmla="*/ 12523 h 3793674"/>
              <a:gd name="connsiteX2" fmla="*/ 12192000 w 12192000"/>
              <a:gd name="connsiteY2" fmla="*/ 25195 h 3793674"/>
              <a:gd name="connsiteX3" fmla="*/ 12192000 w 12192000"/>
              <a:gd name="connsiteY3" fmla="*/ 3793674 h 3793674"/>
              <a:gd name="connsiteX4" fmla="*/ 0 w 12192000"/>
              <a:gd name="connsiteY4" fmla="*/ 3793674 h 3793674"/>
              <a:gd name="connsiteX5" fmla="*/ 0 w 12192000"/>
              <a:gd name="connsiteY5" fmla="*/ 3066065 h 3793674"/>
              <a:gd name="connsiteX6" fmla="*/ 8171 w 12192000"/>
              <a:gd name="connsiteY6" fmla="*/ 3063714 h 3793674"/>
              <a:gd name="connsiteX7" fmla="*/ 67297 w 12192000"/>
              <a:gd name="connsiteY7" fmla="*/ 3039008 h 3793674"/>
              <a:gd name="connsiteX8" fmla="*/ 156970 w 12192000"/>
              <a:gd name="connsiteY8" fmla="*/ 3078618 h 3793674"/>
              <a:gd name="connsiteX9" fmla="*/ 191925 w 12192000"/>
              <a:gd name="connsiteY9" fmla="*/ 3081672 h 3793674"/>
              <a:gd name="connsiteX10" fmla="*/ 260901 w 12192000"/>
              <a:gd name="connsiteY10" fmla="*/ 3123909 h 3793674"/>
              <a:gd name="connsiteX11" fmla="*/ 408315 w 12192000"/>
              <a:gd name="connsiteY11" fmla="*/ 2979941 h 3793674"/>
              <a:gd name="connsiteX12" fmla="*/ 658076 w 12192000"/>
              <a:gd name="connsiteY12" fmla="*/ 2943310 h 3793674"/>
              <a:gd name="connsiteX13" fmla="*/ 858103 w 12192000"/>
              <a:gd name="connsiteY13" fmla="*/ 2814464 h 3793674"/>
              <a:gd name="connsiteX14" fmla="*/ 994062 w 12192000"/>
              <a:gd name="connsiteY14" fmla="*/ 2797082 h 3793674"/>
              <a:gd name="connsiteX15" fmla="*/ 1047040 w 12192000"/>
              <a:gd name="connsiteY15" fmla="*/ 2839351 h 3793674"/>
              <a:gd name="connsiteX16" fmla="*/ 1377085 w 12192000"/>
              <a:gd name="connsiteY16" fmla="*/ 2747933 h 3793674"/>
              <a:gd name="connsiteX17" fmla="*/ 1465015 w 12192000"/>
              <a:gd name="connsiteY17" fmla="*/ 2747280 h 3793674"/>
              <a:gd name="connsiteX18" fmla="*/ 1535004 w 12192000"/>
              <a:gd name="connsiteY18" fmla="*/ 2700358 h 3793674"/>
              <a:gd name="connsiteX19" fmla="*/ 1679251 w 12192000"/>
              <a:gd name="connsiteY19" fmla="*/ 2724890 h 3793674"/>
              <a:gd name="connsiteX20" fmla="*/ 1865161 w 12192000"/>
              <a:gd name="connsiteY20" fmla="*/ 2675644 h 3793674"/>
              <a:gd name="connsiteX21" fmla="*/ 1977927 w 12192000"/>
              <a:gd name="connsiteY21" fmla="*/ 2654971 h 3793674"/>
              <a:gd name="connsiteX22" fmla="*/ 2023175 w 12192000"/>
              <a:gd name="connsiteY22" fmla="*/ 2660925 h 3793674"/>
              <a:gd name="connsiteX23" fmla="*/ 2040685 w 12192000"/>
              <a:gd name="connsiteY23" fmla="*/ 2665174 h 3793674"/>
              <a:gd name="connsiteX24" fmla="*/ 2057102 w 12192000"/>
              <a:gd name="connsiteY24" fmla="*/ 2658281 h 3793674"/>
              <a:gd name="connsiteX25" fmla="*/ 2052057 w 12192000"/>
              <a:gd name="connsiteY25" fmla="*/ 2630525 h 3793674"/>
              <a:gd name="connsiteX26" fmla="*/ 2052988 w 12192000"/>
              <a:gd name="connsiteY26" fmla="*/ 2629844 h 3793674"/>
              <a:gd name="connsiteX27" fmla="*/ 2075835 w 12192000"/>
              <a:gd name="connsiteY27" fmla="*/ 2637574 h 3793674"/>
              <a:gd name="connsiteX28" fmla="*/ 2105280 w 12192000"/>
              <a:gd name="connsiteY28" fmla="*/ 2634295 h 3793674"/>
              <a:gd name="connsiteX29" fmla="*/ 2271487 w 12192000"/>
              <a:gd name="connsiteY29" fmla="*/ 2572125 h 3793674"/>
              <a:gd name="connsiteX30" fmla="*/ 2450874 w 12192000"/>
              <a:gd name="connsiteY30" fmla="*/ 2553486 h 3793674"/>
              <a:gd name="connsiteX31" fmla="*/ 2507266 w 12192000"/>
              <a:gd name="connsiteY31" fmla="*/ 2524499 h 3793674"/>
              <a:gd name="connsiteX32" fmla="*/ 2641503 w 12192000"/>
              <a:gd name="connsiteY32" fmla="*/ 2438864 h 3793674"/>
              <a:gd name="connsiteX33" fmla="*/ 2817182 w 12192000"/>
              <a:gd name="connsiteY33" fmla="*/ 2278080 h 3793674"/>
              <a:gd name="connsiteX34" fmla="*/ 2957554 w 12192000"/>
              <a:gd name="connsiteY34" fmla="*/ 2193400 h 3793674"/>
              <a:gd name="connsiteX35" fmla="*/ 3003677 w 12192000"/>
              <a:gd name="connsiteY35" fmla="*/ 2167401 h 3793674"/>
              <a:gd name="connsiteX36" fmla="*/ 3046876 w 12192000"/>
              <a:gd name="connsiteY36" fmla="*/ 2093819 h 3793674"/>
              <a:gd name="connsiteX37" fmla="*/ 3303290 w 12192000"/>
              <a:gd name="connsiteY37" fmla="*/ 2007607 h 3793674"/>
              <a:gd name="connsiteX38" fmla="*/ 3395602 w 12192000"/>
              <a:gd name="connsiteY38" fmla="*/ 1906162 h 3793674"/>
              <a:gd name="connsiteX39" fmla="*/ 3430100 w 12192000"/>
              <a:gd name="connsiteY39" fmla="*/ 1879967 h 3793674"/>
              <a:gd name="connsiteX40" fmla="*/ 3437914 w 12192000"/>
              <a:gd name="connsiteY40" fmla="*/ 1882014 h 3793674"/>
              <a:gd name="connsiteX41" fmla="*/ 3438972 w 12192000"/>
              <a:gd name="connsiteY41" fmla="*/ 1883731 h 3793674"/>
              <a:gd name="connsiteX42" fmla="*/ 3547723 w 12192000"/>
              <a:gd name="connsiteY42" fmla="*/ 1843739 h 3793674"/>
              <a:gd name="connsiteX43" fmla="*/ 3572350 w 12192000"/>
              <a:gd name="connsiteY43" fmla="*/ 1838592 h 3793674"/>
              <a:gd name="connsiteX44" fmla="*/ 3575291 w 12192000"/>
              <a:gd name="connsiteY44" fmla="*/ 1839812 h 3793674"/>
              <a:gd name="connsiteX45" fmla="*/ 3595183 w 12192000"/>
              <a:gd name="connsiteY45" fmla="*/ 1828822 h 3793674"/>
              <a:gd name="connsiteX46" fmla="*/ 3611353 w 12192000"/>
              <a:gd name="connsiteY46" fmla="*/ 1811452 h 3793674"/>
              <a:gd name="connsiteX47" fmla="*/ 3825586 w 12192000"/>
              <a:gd name="connsiteY47" fmla="*/ 1811075 h 3793674"/>
              <a:gd name="connsiteX48" fmla="*/ 4166327 w 12192000"/>
              <a:gd name="connsiteY48" fmla="*/ 1759538 h 3793674"/>
              <a:gd name="connsiteX49" fmla="*/ 4437661 w 12192000"/>
              <a:gd name="connsiteY49" fmla="*/ 1675591 h 3793674"/>
              <a:gd name="connsiteX50" fmla="*/ 4510862 w 12192000"/>
              <a:gd name="connsiteY50" fmla="*/ 1678037 h 3793674"/>
              <a:gd name="connsiteX51" fmla="*/ 4573217 w 12192000"/>
              <a:gd name="connsiteY51" fmla="*/ 1646377 h 3793674"/>
              <a:gd name="connsiteX52" fmla="*/ 4605137 w 12192000"/>
              <a:gd name="connsiteY52" fmla="*/ 1656997 h 3793674"/>
              <a:gd name="connsiteX53" fmla="*/ 4623509 w 12192000"/>
              <a:gd name="connsiteY53" fmla="*/ 1656442 h 3793674"/>
              <a:gd name="connsiteX54" fmla="*/ 4629310 w 12192000"/>
              <a:gd name="connsiteY54" fmla="*/ 1666377 h 3793674"/>
              <a:gd name="connsiteX55" fmla="*/ 4657404 w 12192000"/>
              <a:gd name="connsiteY55" fmla="*/ 1672770 h 3793674"/>
              <a:gd name="connsiteX56" fmla="*/ 4691044 w 12192000"/>
              <a:gd name="connsiteY56" fmla="*/ 1668931 h 3793674"/>
              <a:gd name="connsiteX57" fmla="*/ 4850032 w 12192000"/>
              <a:gd name="connsiteY57" fmla="*/ 1639440 h 3793674"/>
              <a:gd name="connsiteX58" fmla="*/ 4945654 w 12192000"/>
              <a:gd name="connsiteY58" fmla="*/ 1628212 h 3793674"/>
              <a:gd name="connsiteX59" fmla="*/ 4982770 w 12192000"/>
              <a:gd name="connsiteY59" fmla="*/ 1634027 h 3793674"/>
              <a:gd name="connsiteX60" fmla="*/ 5034068 w 12192000"/>
              <a:gd name="connsiteY60" fmla="*/ 1635369 h 3793674"/>
              <a:gd name="connsiteX61" fmla="*/ 5157133 w 12192000"/>
              <a:gd name="connsiteY61" fmla="*/ 1621298 h 3793674"/>
              <a:gd name="connsiteX62" fmla="*/ 5331645 w 12192000"/>
              <a:gd name="connsiteY62" fmla="*/ 1602675 h 3793674"/>
              <a:gd name="connsiteX63" fmla="*/ 5339977 w 12192000"/>
              <a:gd name="connsiteY63" fmla="*/ 1609364 h 3793674"/>
              <a:gd name="connsiteX64" fmla="*/ 5400314 w 12192000"/>
              <a:gd name="connsiteY64" fmla="*/ 1600700 h 3793674"/>
              <a:gd name="connsiteX65" fmla="*/ 5607257 w 12192000"/>
              <a:gd name="connsiteY65" fmla="*/ 1518495 h 3793674"/>
              <a:gd name="connsiteX66" fmla="*/ 5725292 w 12192000"/>
              <a:gd name="connsiteY66" fmla="*/ 1502996 h 3793674"/>
              <a:gd name="connsiteX67" fmla="*/ 5767898 w 12192000"/>
              <a:gd name="connsiteY67" fmla="*/ 1505858 h 3793674"/>
              <a:gd name="connsiteX68" fmla="*/ 5839240 w 12192000"/>
              <a:gd name="connsiteY68" fmla="*/ 1510133 h 3793674"/>
              <a:gd name="connsiteX69" fmla="*/ 5905402 w 12192000"/>
              <a:gd name="connsiteY69" fmla="*/ 1527401 h 3793674"/>
              <a:gd name="connsiteX70" fmla="*/ 5964698 w 12192000"/>
              <a:gd name="connsiteY70" fmla="*/ 1501636 h 3793674"/>
              <a:gd name="connsiteX71" fmla="*/ 6017881 w 12192000"/>
              <a:gd name="connsiteY71" fmla="*/ 1491249 h 3793674"/>
              <a:gd name="connsiteX72" fmla="*/ 6023244 w 12192000"/>
              <a:gd name="connsiteY72" fmla="*/ 1498384 h 3793674"/>
              <a:gd name="connsiteX73" fmla="*/ 6030193 w 12192000"/>
              <a:gd name="connsiteY73" fmla="*/ 1497853 h 3793674"/>
              <a:gd name="connsiteX74" fmla="*/ 6032755 w 12192000"/>
              <a:gd name="connsiteY74" fmla="*/ 1489137 h 3793674"/>
              <a:gd name="connsiteX75" fmla="*/ 6114491 w 12192000"/>
              <a:gd name="connsiteY75" fmla="*/ 1447543 h 3793674"/>
              <a:gd name="connsiteX76" fmla="*/ 6228089 w 12192000"/>
              <a:gd name="connsiteY76" fmla="*/ 1404736 h 3793674"/>
              <a:gd name="connsiteX77" fmla="*/ 6266132 w 12192000"/>
              <a:gd name="connsiteY77" fmla="*/ 1408704 h 3793674"/>
              <a:gd name="connsiteX78" fmla="*/ 6266284 w 12192000"/>
              <a:gd name="connsiteY78" fmla="*/ 1408695 h 3793674"/>
              <a:gd name="connsiteX79" fmla="*/ 6267815 w 12192000"/>
              <a:gd name="connsiteY79" fmla="*/ 1413946 h 3793674"/>
              <a:gd name="connsiteX80" fmla="*/ 6277660 w 12192000"/>
              <a:gd name="connsiteY80" fmla="*/ 1413155 h 3793674"/>
              <a:gd name="connsiteX81" fmla="*/ 6290206 w 12192000"/>
              <a:gd name="connsiteY81" fmla="*/ 1407568 h 3793674"/>
              <a:gd name="connsiteX82" fmla="*/ 6318021 w 12192000"/>
              <a:gd name="connsiteY82" fmla="*/ 1413938 h 3793674"/>
              <a:gd name="connsiteX83" fmla="*/ 6319318 w 12192000"/>
              <a:gd name="connsiteY83" fmla="*/ 1414570 h 3793674"/>
              <a:gd name="connsiteX84" fmla="*/ 6391161 w 12192000"/>
              <a:gd name="connsiteY84" fmla="*/ 1451966 h 3793674"/>
              <a:gd name="connsiteX85" fmla="*/ 6458507 w 12192000"/>
              <a:gd name="connsiteY85" fmla="*/ 1519154 h 3793674"/>
              <a:gd name="connsiteX86" fmla="*/ 6567007 w 12192000"/>
              <a:gd name="connsiteY86" fmla="*/ 1556379 h 3793674"/>
              <a:gd name="connsiteX87" fmla="*/ 6607554 w 12192000"/>
              <a:gd name="connsiteY87" fmla="*/ 1566314 h 3793674"/>
              <a:gd name="connsiteX88" fmla="*/ 6731017 w 12192000"/>
              <a:gd name="connsiteY88" fmla="*/ 1583864 h 3793674"/>
              <a:gd name="connsiteX89" fmla="*/ 6734116 w 12192000"/>
              <a:gd name="connsiteY89" fmla="*/ 1580958 h 3793674"/>
              <a:gd name="connsiteX90" fmla="*/ 6918249 w 12192000"/>
              <a:gd name="connsiteY90" fmla="*/ 1481214 h 3793674"/>
              <a:gd name="connsiteX91" fmla="*/ 7067518 w 12192000"/>
              <a:gd name="connsiteY91" fmla="*/ 1434780 h 3793674"/>
              <a:gd name="connsiteX92" fmla="*/ 7124203 w 12192000"/>
              <a:gd name="connsiteY92" fmla="*/ 1429376 h 3793674"/>
              <a:gd name="connsiteX93" fmla="*/ 7218949 w 12192000"/>
              <a:gd name="connsiteY93" fmla="*/ 1419635 h 3793674"/>
              <a:gd name="connsiteX94" fmla="*/ 7298895 w 12192000"/>
              <a:gd name="connsiteY94" fmla="*/ 1439633 h 3793674"/>
              <a:gd name="connsiteX95" fmla="*/ 7374497 w 12192000"/>
              <a:gd name="connsiteY95" fmla="*/ 1420678 h 3793674"/>
              <a:gd name="connsiteX96" fmla="*/ 7380250 w 12192000"/>
              <a:gd name="connsiteY96" fmla="*/ 1380997 h 3793674"/>
              <a:gd name="connsiteX97" fmla="*/ 7464957 w 12192000"/>
              <a:gd name="connsiteY97" fmla="*/ 1372171 h 3793674"/>
              <a:gd name="connsiteX98" fmla="*/ 7594747 w 12192000"/>
              <a:gd name="connsiteY98" fmla="*/ 1362653 h 3793674"/>
              <a:gd name="connsiteX99" fmla="*/ 7666555 w 12192000"/>
              <a:gd name="connsiteY99" fmla="*/ 1348052 h 3793674"/>
              <a:gd name="connsiteX100" fmla="*/ 7866007 w 12192000"/>
              <a:gd name="connsiteY100" fmla="*/ 1318067 h 3793674"/>
              <a:gd name="connsiteX101" fmla="*/ 8068308 w 12192000"/>
              <a:gd name="connsiteY101" fmla="*/ 1295574 h 3793674"/>
              <a:gd name="connsiteX102" fmla="*/ 8202385 w 12192000"/>
              <a:gd name="connsiteY102" fmla="*/ 1324823 h 3793674"/>
              <a:gd name="connsiteX103" fmla="*/ 8367138 w 12192000"/>
              <a:gd name="connsiteY103" fmla="*/ 1301734 h 3793674"/>
              <a:gd name="connsiteX104" fmla="*/ 8396799 w 12192000"/>
              <a:gd name="connsiteY104" fmla="*/ 1304107 h 3793674"/>
              <a:gd name="connsiteX105" fmla="*/ 8431415 w 12192000"/>
              <a:gd name="connsiteY105" fmla="*/ 1287621 h 3793674"/>
              <a:gd name="connsiteX106" fmla="*/ 8569515 w 12192000"/>
              <a:gd name="connsiteY106" fmla="*/ 1219560 h 3793674"/>
              <a:gd name="connsiteX107" fmla="*/ 8672452 w 12192000"/>
              <a:gd name="connsiteY107" fmla="*/ 1148305 h 3793674"/>
              <a:gd name="connsiteX108" fmla="*/ 8824768 w 12192000"/>
              <a:gd name="connsiteY108" fmla="*/ 1133740 h 3793674"/>
              <a:gd name="connsiteX109" fmla="*/ 8909609 w 12192000"/>
              <a:gd name="connsiteY109" fmla="*/ 1100055 h 3793674"/>
              <a:gd name="connsiteX110" fmla="*/ 9036318 w 12192000"/>
              <a:gd name="connsiteY110" fmla="*/ 1007023 h 3793674"/>
              <a:gd name="connsiteX111" fmla="*/ 9230382 w 12192000"/>
              <a:gd name="connsiteY111" fmla="*/ 968177 h 3793674"/>
              <a:gd name="connsiteX112" fmla="*/ 9286437 w 12192000"/>
              <a:gd name="connsiteY112" fmla="*/ 1010381 h 3793674"/>
              <a:gd name="connsiteX113" fmla="*/ 9349089 w 12192000"/>
              <a:gd name="connsiteY113" fmla="*/ 1027707 h 3793674"/>
              <a:gd name="connsiteX114" fmla="*/ 9347314 w 12192000"/>
              <a:gd name="connsiteY114" fmla="*/ 946267 h 3793674"/>
              <a:gd name="connsiteX115" fmla="*/ 9492995 w 12192000"/>
              <a:gd name="connsiteY115" fmla="*/ 843272 h 3793674"/>
              <a:gd name="connsiteX116" fmla="*/ 9568501 w 12192000"/>
              <a:gd name="connsiteY116" fmla="*/ 800316 h 3793674"/>
              <a:gd name="connsiteX117" fmla="*/ 9691686 w 12192000"/>
              <a:gd name="connsiteY117" fmla="*/ 750611 h 3793674"/>
              <a:gd name="connsiteX118" fmla="*/ 9728219 w 12192000"/>
              <a:gd name="connsiteY118" fmla="*/ 732444 h 3793674"/>
              <a:gd name="connsiteX119" fmla="*/ 10080661 w 12192000"/>
              <a:gd name="connsiteY119" fmla="*/ 517946 h 3793674"/>
              <a:gd name="connsiteX120" fmla="*/ 10335073 w 12192000"/>
              <a:gd name="connsiteY120" fmla="*/ 536444 h 3793674"/>
              <a:gd name="connsiteX121" fmla="*/ 10593135 w 12192000"/>
              <a:gd name="connsiteY121" fmla="*/ 479950 h 3793674"/>
              <a:gd name="connsiteX122" fmla="*/ 10655931 w 12192000"/>
              <a:gd name="connsiteY122" fmla="*/ 414155 h 3793674"/>
              <a:gd name="connsiteX123" fmla="*/ 10695298 w 12192000"/>
              <a:gd name="connsiteY123" fmla="*/ 404284 h 3793674"/>
              <a:gd name="connsiteX124" fmla="*/ 10761489 w 12192000"/>
              <a:gd name="connsiteY124" fmla="*/ 392693 h 3793674"/>
              <a:gd name="connsiteX125" fmla="*/ 10853610 w 12192000"/>
              <a:gd name="connsiteY125" fmla="*/ 344972 h 3793674"/>
              <a:gd name="connsiteX126" fmla="*/ 11052930 w 12192000"/>
              <a:gd name="connsiteY126" fmla="*/ 293394 h 3793674"/>
              <a:gd name="connsiteX127" fmla="*/ 11359700 w 12192000"/>
              <a:gd name="connsiteY127" fmla="*/ 116377 h 3793674"/>
              <a:gd name="connsiteX128" fmla="*/ 11672425 w 12192000"/>
              <a:gd name="connsiteY128" fmla="*/ 43975 h 3793674"/>
              <a:gd name="connsiteX129" fmla="*/ 11778759 w 12192000"/>
              <a:gd name="connsiteY129" fmla="*/ 15112 h 3793674"/>
              <a:gd name="connsiteX130" fmla="*/ 11912086 w 12192000"/>
              <a:gd name="connsiteY130" fmla="*/ 57763 h 3793674"/>
              <a:gd name="connsiteX131" fmla="*/ 12087372 w 12192000"/>
              <a:gd name="connsiteY131" fmla="*/ 0 h 3793674"/>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778759 w 12192000"/>
              <a:gd name="connsiteY129" fmla="*/ 2589 h 3781151"/>
              <a:gd name="connsiteX130" fmla="*/ 11912086 w 12192000"/>
              <a:gd name="connsiteY13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046876 w 12192000"/>
              <a:gd name="connsiteY34" fmla="*/ 2081296 h 3781151"/>
              <a:gd name="connsiteX35" fmla="*/ 3303290 w 12192000"/>
              <a:gd name="connsiteY35" fmla="*/ 1995084 h 3781151"/>
              <a:gd name="connsiteX36" fmla="*/ 3395602 w 12192000"/>
              <a:gd name="connsiteY36" fmla="*/ 1893639 h 3781151"/>
              <a:gd name="connsiteX37" fmla="*/ 3430100 w 12192000"/>
              <a:gd name="connsiteY37" fmla="*/ 1867444 h 3781151"/>
              <a:gd name="connsiteX38" fmla="*/ 3437914 w 12192000"/>
              <a:gd name="connsiteY38" fmla="*/ 1869491 h 3781151"/>
              <a:gd name="connsiteX39" fmla="*/ 3438972 w 12192000"/>
              <a:gd name="connsiteY39" fmla="*/ 1871208 h 3781151"/>
              <a:gd name="connsiteX40" fmla="*/ 3547723 w 12192000"/>
              <a:gd name="connsiteY40" fmla="*/ 1831216 h 3781151"/>
              <a:gd name="connsiteX41" fmla="*/ 3572350 w 12192000"/>
              <a:gd name="connsiteY41" fmla="*/ 1826069 h 3781151"/>
              <a:gd name="connsiteX42" fmla="*/ 3575291 w 12192000"/>
              <a:gd name="connsiteY42" fmla="*/ 1827289 h 3781151"/>
              <a:gd name="connsiteX43" fmla="*/ 3595183 w 12192000"/>
              <a:gd name="connsiteY43" fmla="*/ 1816299 h 3781151"/>
              <a:gd name="connsiteX44" fmla="*/ 3611353 w 12192000"/>
              <a:gd name="connsiteY44" fmla="*/ 1798929 h 3781151"/>
              <a:gd name="connsiteX45" fmla="*/ 3825586 w 12192000"/>
              <a:gd name="connsiteY45" fmla="*/ 1798552 h 3781151"/>
              <a:gd name="connsiteX46" fmla="*/ 4166327 w 12192000"/>
              <a:gd name="connsiteY46" fmla="*/ 1747015 h 3781151"/>
              <a:gd name="connsiteX47" fmla="*/ 4437661 w 12192000"/>
              <a:gd name="connsiteY47" fmla="*/ 1663068 h 3781151"/>
              <a:gd name="connsiteX48" fmla="*/ 4510862 w 12192000"/>
              <a:gd name="connsiteY48" fmla="*/ 1665514 h 3781151"/>
              <a:gd name="connsiteX49" fmla="*/ 4573217 w 12192000"/>
              <a:gd name="connsiteY49" fmla="*/ 1633854 h 3781151"/>
              <a:gd name="connsiteX50" fmla="*/ 4605137 w 12192000"/>
              <a:gd name="connsiteY50" fmla="*/ 1644474 h 3781151"/>
              <a:gd name="connsiteX51" fmla="*/ 4623509 w 12192000"/>
              <a:gd name="connsiteY51" fmla="*/ 1643919 h 3781151"/>
              <a:gd name="connsiteX52" fmla="*/ 4629310 w 12192000"/>
              <a:gd name="connsiteY52" fmla="*/ 1653854 h 3781151"/>
              <a:gd name="connsiteX53" fmla="*/ 4657404 w 12192000"/>
              <a:gd name="connsiteY53" fmla="*/ 1660247 h 3781151"/>
              <a:gd name="connsiteX54" fmla="*/ 4691044 w 12192000"/>
              <a:gd name="connsiteY54" fmla="*/ 1656408 h 3781151"/>
              <a:gd name="connsiteX55" fmla="*/ 4850032 w 12192000"/>
              <a:gd name="connsiteY55" fmla="*/ 1626917 h 3781151"/>
              <a:gd name="connsiteX56" fmla="*/ 4945654 w 12192000"/>
              <a:gd name="connsiteY56" fmla="*/ 1615689 h 3781151"/>
              <a:gd name="connsiteX57" fmla="*/ 4982770 w 12192000"/>
              <a:gd name="connsiteY57" fmla="*/ 1621504 h 3781151"/>
              <a:gd name="connsiteX58" fmla="*/ 5034068 w 12192000"/>
              <a:gd name="connsiteY58" fmla="*/ 1622846 h 3781151"/>
              <a:gd name="connsiteX59" fmla="*/ 5157133 w 12192000"/>
              <a:gd name="connsiteY59" fmla="*/ 1608775 h 3781151"/>
              <a:gd name="connsiteX60" fmla="*/ 5331645 w 12192000"/>
              <a:gd name="connsiteY60" fmla="*/ 1590152 h 3781151"/>
              <a:gd name="connsiteX61" fmla="*/ 5339977 w 12192000"/>
              <a:gd name="connsiteY61" fmla="*/ 1596841 h 3781151"/>
              <a:gd name="connsiteX62" fmla="*/ 5400314 w 12192000"/>
              <a:gd name="connsiteY62" fmla="*/ 1588177 h 3781151"/>
              <a:gd name="connsiteX63" fmla="*/ 5607257 w 12192000"/>
              <a:gd name="connsiteY63" fmla="*/ 1505972 h 3781151"/>
              <a:gd name="connsiteX64" fmla="*/ 5725292 w 12192000"/>
              <a:gd name="connsiteY64" fmla="*/ 1490473 h 3781151"/>
              <a:gd name="connsiteX65" fmla="*/ 5767898 w 12192000"/>
              <a:gd name="connsiteY65" fmla="*/ 1493335 h 3781151"/>
              <a:gd name="connsiteX66" fmla="*/ 5839240 w 12192000"/>
              <a:gd name="connsiteY66" fmla="*/ 1497610 h 3781151"/>
              <a:gd name="connsiteX67" fmla="*/ 5905402 w 12192000"/>
              <a:gd name="connsiteY67" fmla="*/ 1514878 h 3781151"/>
              <a:gd name="connsiteX68" fmla="*/ 5964698 w 12192000"/>
              <a:gd name="connsiteY68" fmla="*/ 1489113 h 3781151"/>
              <a:gd name="connsiteX69" fmla="*/ 6017881 w 12192000"/>
              <a:gd name="connsiteY69" fmla="*/ 1478726 h 3781151"/>
              <a:gd name="connsiteX70" fmla="*/ 6023244 w 12192000"/>
              <a:gd name="connsiteY70" fmla="*/ 1485861 h 3781151"/>
              <a:gd name="connsiteX71" fmla="*/ 6030193 w 12192000"/>
              <a:gd name="connsiteY71" fmla="*/ 1485330 h 3781151"/>
              <a:gd name="connsiteX72" fmla="*/ 6032755 w 12192000"/>
              <a:gd name="connsiteY72" fmla="*/ 1476614 h 3781151"/>
              <a:gd name="connsiteX73" fmla="*/ 6114491 w 12192000"/>
              <a:gd name="connsiteY73" fmla="*/ 1435020 h 3781151"/>
              <a:gd name="connsiteX74" fmla="*/ 6228089 w 12192000"/>
              <a:gd name="connsiteY74" fmla="*/ 1392213 h 3781151"/>
              <a:gd name="connsiteX75" fmla="*/ 6266132 w 12192000"/>
              <a:gd name="connsiteY75" fmla="*/ 1396181 h 3781151"/>
              <a:gd name="connsiteX76" fmla="*/ 6266284 w 12192000"/>
              <a:gd name="connsiteY76" fmla="*/ 1396172 h 3781151"/>
              <a:gd name="connsiteX77" fmla="*/ 6267815 w 12192000"/>
              <a:gd name="connsiteY77" fmla="*/ 1401423 h 3781151"/>
              <a:gd name="connsiteX78" fmla="*/ 6277660 w 12192000"/>
              <a:gd name="connsiteY78" fmla="*/ 1400632 h 3781151"/>
              <a:gd name="connsiteX79" fmla="*/ 6290206 w 12192000"/>
              <a:gd name="connsiteY79" fmla="*/ 1395045 h 3781151"/>
              <a:gd name="connsiteX80" fmla="*/ 6318021 w 12192000"/>
              <a:gd name="connsiteY80" fmla="*/ 1401415 h 3781151"/>
              <a:gd name="connsiteX81" fmla="*/ 6319318 w 12192000"/>
              <a:gd name="connsiteY81" fmla="*/ 1402047 h 3781151"/>
              <a:gd name="connsiteX82" fmla="*/ 6391161 w 12192000"/>
              <a:gd name="connsiteY82" fmla="*/ 1439443 h 3781151"/>
              <a:gd name="connsiteX83" fmla="*/ 6458507 w 12192000"/>
              <a:gd name="connsiteY83" fmla="*/ 1506631 h 3781151"/>
              <a:gd name="connsiteX84" fmla="*/ 6567007 w 12192000"/>
              <a:gd name="connsiteY84" fmla="*/ 1543856 h 3781151"/>
              <a:gd name="connsiteX85" fmla="*/ 6607554 w 12192000"/>
              <a:gd name="connsiteY85" fmla="*/ 1553791 h 3781151"/>
              <a:gd name="connsiteX86" fmla="*/ 6731017 w 12192000"/>
              <a:gd name="connsiteY86" fmla="*/ 1571341 h 3781151"/>
              <a:gd name="connsiteX87" fmla="*/ 6734116 w 12192000"/>
              <a:gd name="connsiteY87" fmla="*/ 1568435 h 3781151"/>
              <a:gd name="connsiteX88" fmla="*/ 6918249 w 12192000"/>
              <a:gd name="connsiteY88" fmla="*/ 1468691 h 3781151"/>
              <a:gd name="connsiteX89" fmla="*/ 7067518 w 12192000"/>
              <a:gd name="connsiteY89" fmla="*/ 1422257 h 3781151"/>
              <a:gd name="connsiteX90" fmla="*/ 7124203 w 12192000"/>
              <a:gd name="connsiteY90" fmla="*/ 1416853 h 3781151"/>
              <a:gd name="connsiteX91" fmla="*/ 7218949 w 12192000"/>
              <a:gd name="connsiteY91" fmla="*/ 1407112 h 3781151"/>
              <a:gd name="connsiteX92" fmla="*/ 7298895 w 12192000"/>
              <a:gd name="connsiteY92" fmla="*/ 1427110 h 3781151"/>
              <a:gd name="connsiteX93" fmla="*/ 7374497 w 12192000"/>
              <a:gd name="connsiteY93" fmla="*/ 1408155 h 3781151"/>
              <a:gd name="connsiteX94" fmla="*/ 7380250 w 12192000"/>
              <a:gd name="connsiteY94" fmla="*/ 1368474 h 3781151"/>
              <a:gd name="connsiteX95" fmla="*/ 7464957 w 12192000"/>
              <a:gd name="connsiteY95" fmla="*/ 1359648 h 3781151"/>
              <a:gd name="connsiteX96" fmla="*/ 7594747 w 12192000"/>
              <a:gd name="connsiteY96" fmla="*/ 1350130 h 3781151"/>
              <a:gd name="connsiteX97" fmla="*/ 7666555 w 12192000"/>
              <a:gd name="connsiteY97" fmla="*/ 1335529 h 3781151"/>
              <a:gd name="connsiteX98" fmla="*/ 7866007 w 12192000"/>
              <a:gd name="connsiteY98" fmla="*/ 1305544 h 3781151"/>
              <a:gd name="connsiteX99" fmla="*/ 8068308 w 12192000"/>
              <a:gd name="connsiteY99" fmla="*/ 1283051 h 3781151"/>
              <a:gd name="connsiteX100" fmla="*/ 8202385 w 12192000"/>
              <a:gd name="connsiteY100" fmla="*/ 1312300 h 3781151"/>
              <a:gd name="connsiteX101" fmla="*/ 8367138 w 12192000"/>
              <a:gd name="connsiteY101" fmla="*/ 1289211 h 3781151"/>
              <a:gd name="connsiteX102" fmla="*/ 8396799 w 12192000"/>
              <a:gd name="connsiteY102" fmla="*/ 1291584 h 3781151"/>
              <a:gd name="connsiteX103" fmla="*/ 8431415 w 12192000"/>
              <a:gd name="connsiteY103" fmla="*/ 1275098 h 3781151"/>
              <a:gd name="connsiteX104" fmla="*/ 8569515 w 12192000"/>
              <a:gd name="connsiteY104" fmla="*/ 1207037 h 3781151"/>
              <a:gd name="connsiteX105" fmla="*/ 8672452 w 12192000"/>
              <a:gd name="connsiteY105" fmla="*/ 1135782 h 3781151"/>
              <a:gd name="connsiteX106" fmla="*/ 8824768 w 12192000"/>
              <a:gd name="connsiteY106" fmla="*/ 1121217 h 3781151"/>
              <a:gd name="connsiteX107" fmla="*/ 8909609 w 12192000"/>
              <a:gd name="connsiteY107" fmla="*/ 1087532 h 3781151"/>
              <a:gd name="connsiteX108" fmla="*/ 9036318 w 12192000"/>
              <a:gd name="connsiteY108" fmla="*/ 994500 h 3781151"/>
              <a:gd name="connsiteX109" fmla="*/ 9230382 w 12192000"/>
              <a:gd name="connsiteY109" fmla="*/ 955654 h 3781151"/>
              <a:gd name="connsiteX110" fmla="*/ 9286437 w 12192000"/>
              <a:gd name="connsiteY110" fmla="*/ 997858 h 3781151"/>
              <a:gd name="connsiteX111" fmla="*/ 9349089 w 12192000"/>
              <a:gd name="connsiteY111" fmla="*/ 1015184 h 3781151"/>
              <a:gd name="connsiteX112" fmla="*/ 9347314 w 12192000"/>
              <a:gd name="connsiteY112" fmla="*/ 933744 h 3781151"/>
              <a:gd name="connsiteX113" fmla="*/ 9492995 w 12192000"/>
              <a:gd name="connsiteY113" fmla="*/ 830749 h 3781151"/>
              <a:gd name="connsiteX114" fmla="*/ 9568501 w 12192000"/>
              <a:gd name="connsiteY114" fmla="*/ 787793 h 3781151"/>
              <a:gd name="connsiteX115" fmla="*/ 9691686 w 12192000"/>
              <a:gd name="connsiteY115" fmla="*/ 738088 h 3781151"/>
              <a:gd name="connsiteX116" fmla="*/ 9728219 w 12192000"/>
              <a:gd name="connsiteY116" fmla="*/ 719921 h 3781151"/>
              <a:gd name="connsiteX117" fmla="*/ 10080661 w 12192000"/>
              <a:gd name="connsiteY117" fmla="*/ 505423 h 3781151"/>
              <a:gd name="connsiteX118" fmla="*/ 10335073 w 12192000"/>
              <a:gd name="connsiteY118" fmla="*/ 523921 h 3781151"/>
              <a:gd name="connsiteX119" fmla="*/ 10593135 w 12192000"/>
              <a:gd name="connsiteY119" fmla="*/ 467427 h 3781151"/>
              <a:gd name="connsiteX120" fmla="*/ 10655931 w 12192000"/>
              <a:gd name="connsiteY120" fmla="*/ 401632 h 3781151"/>
              <a:gd name="connsiteX121" fmla="*/ 10695298 w 12192000"/>
              <a:gd name="connsiteY121" fmla="*/ 391761 h 3781151"/>
              <a:gd name="connsiteX122" fmla="*/ 10761489 w 12192000"/>
              <a:gd name="connsiteY122" fmla="*/ 380170 h 3781151"/>
              <a:gd name="connsiteX123" fmla="*/ 10853610 w 12192000"/>
              <a:gd name="connsiteY123" fmla="*/ 332449 h 3781151"/>
              <a:gd name="connsiteX124" fmla="*/ 11052930 w 12192000"/>
              <a:gd name="connsiteY124" fmla="*/ 280871 h 3781151"/>
              <a:gd name="connsiteX125" fmla="*/ 11359700 w 12192000"/>
              <a:gd name="connsiteY125" fmla="*/ 158445 h 3781151"/>
              <a:gd name="connsiteX126" fmla="*/ 11672425 w 12192000"/>
              <a:gd name="connsiteY126" fmla="*/ 31452 h 3781151"/>
              <a:gd name="connsiteX127" fmla="*/ 11912086 w 12192000"/>
              <a:gd name="connsiteY127"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7314 w 12192000"/>
              <a:gd name="connsiteY110" fmla="*/ 933744 h 3781151"/>
              <a:gd name="connsiteX111" fmla="*/ 9492995 w 12192000"/>
              <a:gd name="connsiteY111" fmla="*/ 830749 h 3781151"/>
              <a:gd name="connsiteX112" fmla="*/ 9568501 w 12192000"/>
              <a:gd name="connsiteY112" fmla="*/ 787793 h 3781151"/>
              <a:gd name="connsiteX113" fmla="*/ 9691686 w 12192000"/>
              <a:gd name="connsiteY113" fmla="*/ 738088 h 3781151"/>
              <a:gd name="connsiteX114" fmla="*/ 9728219 w 12192000"/>
              <a:gd name="connsiteY114" fmla="*/ 719921 h 3781151"/>
              <a:gd name="connsiteX115" fmla="*/ 10080661 w 12192000"/>
              <a:gd name="connsiteY115" fmla="*/ 505423 h 3781151"/>
              <a:gd name="connsiteX116" fmla="*/ 10335073 w 12192000"/>
              <a:gd name="connsiteY116" fmla="*/ 523921 h 3781151"/>
              <a:gd name="connsiteX117" fmla="*/ 10593135 w 12192000"/>
              <a:gd name="connsiteY117" fmla="*/ 467427 h 3781151"/>
              <a:gd name="connsiteX118" fmla="*/ 10655931 w 12192000"/>
              <a:gd name="connsiteY118" fmla="*/ 401632 h 3781151"/>
              <a:gd name="connsiteX119" fmla="*/ 10695298 w 12192000"/>
              <a:gd name="connsiteY119" fmla="*/ 391761 h 3781151"/>
              <a:gd name="connsiteX120" fmla="*/ 10761489 w 12192000"/>
              <a:gd name="connsiteY120" fmla="*/ 380170 h 3781151"/>
              <a:gd name="connsiteX121" fmla="*/ 10853610 w 12192000"/>
              <a:gd name="connsiteY121" fmla="*/ 332449 h 3781151"/>
              <a:gd name="connsiteX122" fmla="*/ 11052930 w 12192000"/>
              <a:gd name="connsiteY122" fmla="*/ 280871 h 3781151"/>
              <a:gd name="connsiteX123" fmla="*/ 11359700 w 12192000"/>
              <a:gd name="connsiteY123" fmla="*/ 158445 h 3781151"/>
              <a:gd name="connsiteX124" fmla="*/ 11672425 w 12192000"/>
              <a:gd name="connsiteY124" fmla="*/ 31452 h 3781151"/>
              <a:gd name="connsiteX125" fmla="*/ 11912086 w 12192000"/>
              <a:gd name="connsiteY125"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347314 w 12192000"/>
              <a:gd name="connsiteY109" fmla="*/ 933744 h 3781151"/>
              <a:gd name="connsiteX110" fmla="*/ 9492995 w 12192000"/>
              <a:gd name="connsiteY110" fmla="*/ 830749 h 3781151"/>
              <a:gd name="connsiteX111" fmla="*/ 9568501 w 12192000"/>
              <a:gd name="connsiteY111" fmla="*/ 787793 h 3781151"/>
              <a:gd name="connsiteX112" fmla="*/ 9691686 w 12192000"/>
              <a:gd name="connsiteY112" fmla="*/ 738088 h 3781151"/>
              <a:gd name="connsiteX113" fmla="*/ 9728219 w 12192000"/>
              <a:gd name="connsiteY113" fmla="*/ 719921 h 3781151"/>
              <a:gd name="connsiteX114" fmla="*/ 10080661 w 12192000"/>
              <a:gd name="connsiteY114" fmla="*/ 505423 h 3781151"/>
              <a:gd name="connsiteX115" fmla="*/ 10335073 w 12192000"/>
              <a:gd name="connsiteY115" fmla="*/ 523921 h 3781151"/>
              <a:gd name="connsiteX116" fmla="*/ 10593135 w 12192000"/>
              <a:gd name="connsiteY116" fmla="*/ 467427 h 3781151"/>
              <a:gd name="connsiteX117" fmla="*/ 10655931 w 12192000"/>
              <a:gd name="connsiteY117" fmla="*/ 401632 h 3781151"/>
              <a:gd name="connsiteX118" fmla="*/ 10695298 w 12192000"/>
              <a:gd name="connsiteY118" fmla="*/ 391761 h 3781151"/>
              <a:gd name="connsiteX119" fmla="*/ 10761489 w 12192000"/>
              <a:gd name="connsiteY119" fmla="*/ 380170 h 3781151"/>
              <a:gd name="connsiteX120" fmla="*/ 10853610 w 12192000"/>
              <a:gd name="connsiteY120" fmla="*/ 332449 h 3781151"/>
              <a:gd name="connsiteX121" fmla="*/ 11052930 w 12192000"/>
              <a:gd name="connsiteY121" fmla="*/ 280871 h 3781151"/>
              <a:gd name="connsiteX122" fmla="*/ 11359700 w 12192000"/>
              <a:gd name="connsiteY122" fmla="*/ 158445 h 3781151"/>
              <a:gd name="connsiteX123" fmla="*/ 11672425 w 12192000"/>
              <a:gd name="connsiteY123" fmla="*/ 31452 h 3781151"/>
              <a:gd name="connsiteX124" fmla="*/ 11912086 w 12192000"/>
              <a:gd name="connsiteY124"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569515 w 12192000"/>
              <a:gd name="connsiteY102" fmla="*/ 1207037 h 3781151"/>
              <a:gd name="connsiteX103" fmla="*/ 8672452 w 12192000"/>
              <a:gd name="connsiteY103" fmla="*/ 1135782 h 3781151"/>
              <a:gd name="connsiteX104" fmla="*/ 8824768 w 12192000"/>
              <a:gd name="connsiteY104" fmla="*/ 1121217 h 3781151"/>
              <a:gd name="connsiteX105" fmla="*/ 8909609 w 12192000"/>
              <a:gd name="connsiteY105" fmla="*/ 1087532 h 3781151"/>
              <a:gd name="connsiteX106" fmla="*/ 9036318 w 12192000"/>
              <a:gd name="connsiteY106" fmla="*/ 994500 h 3781151"/>
              <a:gd name="connsiteX107" fmla="*/ 9230382 w 12192000"/>
              <a:gd name="connsiteY107" fmla="*/ 955654 h 3781151"/>
              <a:gd name="connsiteX108" fmla="*/ 9347314 w 12192000"/>
              <a:gd name="connsiteY108" fmla="*/ 933744 h 3781151"/>
              <a:gd name="connsiteX109" fmla="*/ 9492995 w 12192000"/>
              <a:gd name="connsiteY109" fmla="*/ 830749 h 3781151"/>
              <a:gd name="connsiteX110" fmla="*/ 9568501 w 12192000"/>
              <a:gd name="connsiteY110" fmla="*/ 787793 h 3781151"/>
              <a:gd name="connsiteX111" fmla="*/ 9691686 w 12192000"/>
              <a:gd name="connsiteY111" fmla="*/ 738088 h 3781151"/>
              <a:gd name="connsiteX112" fmla="*/ 9728219 w 12192000"/>
              <a:gd name="connsiteY112" fmla="*/ 719921 h 3781151"/>
              <a:gd name="connsiteX113" fmla="*/ 10080661 w 12192000"/>
              <a:gd name="connsiteY113" fmla="*/ 505423 h 3781151"/>
              <a:gd name="connsiteX114" fmla="*/ 10335073 w 12192000"/>
              <a:gd name="connsiteY114" fmla="*/ 523921 h 3781151"/>
              <a:gd name="connsiteX115" fmla="*/ 10593135 w 12192000"/>
              <a:gd name="connsiteY115" fmla="*/ 467427 h 3781151"/>
              <a:gd name="connsiteX116" fmla="*/ 10655931 w 12192000"/>
              <a:gd name="connsiteY116" fmla="*/ 401632 h 3781151"/>
              <a:gd name="connsiteX117" fmla="*/ 10695298 w 12192000"/>
              <a:gd name="connsiteY117" fmla="*/ 391761 h 3781151"/>
              <a:gd name="connsiteX118" fmla="*/ 10761489 w 12192000"/>
              <a:gd name="connsiteY118" fmla="*/ 380170 h 3781151"/>
              <a:gd name="connsiteX119" fmla="*/ 10853610 w 12192000"/>
              <a:gd name="connsiteY119" fmla="*/ 332449 h 3781151"/>
              <a:gd name="connsiteX120" fmla="*/ 11052930 w 12192000"/>
              <a:gd name="connsiteY120" fmla="*/ 280871 h 3781151"/>
              <a:gd name="connsiteX121" fmla="*/ 11359700 w 12192000"/>
              <a:gd name="connsiteY121" fmla="*/ 158445 h 3781151"/>
              <a:gd name="connsiteX122" fmla="*/ 11672425 w 12192000"/>
              <a:gd name="connsiteY122" fmla="*/ 31452 h 3781151"/>
              <a:gd name="connsiteX123" fmla="*/ 11912086 w 12192000"/>
              <a:gd name="connsiteY123"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672452 w 12192000"/>
              <a:gd name="connsiteY102" fmla="*/ 1135782 h 3781151"/>
              <a:gd name="connsiteX103" fmla="*/ 8824768 w 12192000"/>
              <a:gd name="connsiteY103" fmla="*/ 1121217 h 3781151"/>
              <a:gd name="connsiteX104" fmla="*/ 8909609 w 12192000"/>
              <a:gd name="connsiteY104" fmla="*/ 1087532 h 3781151"/>
              <a:gd name="connsiteX105" fmla="*/ 9036318 w 12192000"/>
              <a:gd name="connsiteY105" fmla="*/ 994500 h 3781151"/>
              <a:gd name="connsiteX106" fmla="*/ 9230382 w 12192000"/>
              <a:gd name="connsiteY106" fmla="*/ 955654 h 3781151"/>
              <a:gd name="connsiteX107" fmla="*/ 9347314 w 12192000"/>
              <a:gd name="connsiteY107" fmla="*/ 933744 h 3781151"/>
              <a:gd name="connsiteX108" fmla="*/ 9492995 w 12192000"/>
              <a:gd name="connsiteY108" fmla="*/ 830749 h 3781151"/>
              <a:gd name="connsiteX109" fmla="*/ 9568501 w 12192000"/>
              <a:gd name="connsiteY109" fmla="*/ 787793 h 3781151"/>
              <a:gd name="connsiteX110" fmla="*/ 9691686 w 12192000"/>
              <a:gd name="connsiteY110" fmla="*/ 738088 h 3781151"/>
              <a:gd name="connsiteX111" fmla="*/ 9728219 w 12192000"/>
              <a:gd name="connsiteY111" fmla="*/ 719921 h 3781151"/>
              <a:gd name="connsiteX112" fmla="*/ 10080661 w 12192000"/>
              <a:gd name="connsiteY112" fmla="*/ 505423 h 3781151"/>
              <a:gd name="connsiteX113" fmla="*/ 10335073 w 12192000"/>
              <a:gd name="connsiteY113" fmla="*/ 523921 h 3781151"/>
              <a:gd name="connsiteX114" fmla="*/ 10593135 w 12192000"/>
              <a:gd name="connsiteY114" fmla="*/ 467427 h 3781151"/>
              <a:gd name="connsiteX115" fmla="*/ 10655931 w 12192000"/>
              <a:gd name="connsiteY115" fmla="*/ 401632 h 3781151"/>
              <a:gd name="connsiteX116" fmla="*/ 10695298 w 12192000"/>
              <a:gd name="connsiteY116" fmla="*/ 391761 h 3781151"/>
              <a:gd name="connsiteX117" fmla="*/ 10761489 w 12192000"/>
              <a:gd name="connsiteY117" fmla="*/ 380170 h 3781151"/>
              <a:gd name="connsiteX118" fmla="*/ 10853610 w 12192000"/>
              <a:gd name="connsiteY118" fmla="*/ 332449 h 3781151"/>
              <a:gd name="connsiteX119" fmla="*/ 11052930 w 12192000"/>
              <a:gd name="connsiteY119" fmla="*/ 280871 h 3781151"/>
              <a:gd name="connsiteX120" fmla="*/ 11359700 w 12192000"/>
              <a:gd name="connsiteY120" fmla="*/ 158445 h 3781151"/>
              <a:gd name="connsiteX121" fmla="*/ 11672425 w 12192000"/>
              <a:gd name="connsiteY121" fmla="*/ 31452 h 3781151"/>
              <a:gd name="connsiteX122" fmla="*/ 11912086 w 12192000"/>
              <a:gd name="connsiteY122"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080661 w 12192000"/>
              <a:gd name="connsiteY111" fmla="*/ 505423 h 3781151"/>
              <a:gd name="connsiteX112" fmla="*/ 10335073 w 12192000"/>
              <a:gd name="connsiteY112" fmla="*/ 523921 h 3781151"/>
              <a:gd name="connsiteX113" fmla="*/ 10593135 w 12192000"/>
              <a:gd name="connsiteY113" fmla="*/ 467427 h 3781151"/>
              <a:gd name="connsiteX114" fmla="*/ 10655931 w 12192000"/>
              <a:gd name="connsiteY114" fmla="*/ 401632 h 3781151"/>
              <a:gd name="connsiteX115" fmla="*/ 10695298 w 12192000"/>
              <a:gd name="connsiteY115" fmla="*/ 391761 h 3781151"/>
              <a:gd name="connsiteX116" fmla="*/ 10761489 w 12192000"/>
              <a:gd name="connsiteY116" fmla="*/ 380170 h 3781151"/>
              <a:gd name="connsiteX117" fmla="*/ 10853610 w 12192000"/>
              <a:gd name="connsiteY117" fmla="*/ 332449 h 3781151"/>
              <a:gd name="connsiteX118" fmla="*/ 11052930 w 12192000"/>
              <a:gd name="connsiteY118" fmla="*/ 280871 h 3781151"/>
              <a:gd name="connsiteX119" fmla="*/ 11359700 w 12192000"/>
              <a:gd name="connsiteY119" fmla="*/ 158445 h 3781151"/>
              <a:gd name="connsiteX120" fmla="*/ 11672425 w 12192000"/>
              <a:gd name="connsiteY120" fmla="*/ 31452 h 3781151"/>
              <a:gd name="connsiteX121" fmla="*/ 11912086 w 12192000"/>
              <a:gd name="connsiteY121"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335073 w 12192000"/>
              <a:gd name="connsiteY111" fmla="*/ 523921 h 3781151"/>
              <a:gd name="connsiteX112" fmla="*/ 10593135 w 12192000"/>
              <a:gd name="connsiteY112" fmla="*/ 467427 h 3781151"/>
              <a:gd name="connsiteX113" fmla="*/ 10655931 w 12192000"/>
              <a:gd name="connsiteY113" fmla="*/ 401632 h 3781151"/>
              <a:gd name="connsiteX114" fmla="*/ 10695298 w 12192000"/>
              <a:gd name="connsiteY114" fmla="*/ 391761 h 3781151"/>
              <a:gd name="connsiteX115" fmla="*/ 10761489 w 12192000"/>
              <a:gd name="connsiteY115" fmla="*/ 380170 h 3781151"/>
              <a:gd name="connsiteX116" fmla="*/ 10853610 w 12192000"/>
              <a:gd name="connsiteY116" fmla="*/ 332449 h 3781151"/>
              <a:gd name="connsiteX117" fmla="*/ 11052930 w 12192000"/>
              <a:gd name="connsiteY117" fmla="*/ 280871 h 3781151"/>
              <a:gd name="connsiteX118" fmla="*/ 11359700 w 12192000"/>
              <a:gd name="connsiteY118" fmla="*/ 158445 h 3781151"/>
              <a:gd name="connsiteX119" fmla="*/ 11672425 w 12192000"/>
              <a:gd name="connsiteY119" fmla="*/ 31452 h 3781151"/>
              <a:gd name="connsiteX120" fmla="*/ 11912086 w 12192000"/>
              <a:gd name="connsiteY12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10335073 w 12192000"/>
              <a:gd name="connsiteY110" fmla="*/ 523921 h 3781151"/>
              <a:gd name="connsiteX111" fmla="*/ 10593135 w 12192000"/>
              <a:gd name="connsiteY111" fmla="*/ 467427 h 3781151"/>
              <a:gd name="connsiteX112" fmla="*/ 10655931 w 12192000"/>
              <a:gd name="connsiteY112" fmla="*/ 401632 h 3781151"/>
              <a:gd name="connsiteX113" fmla="*/ 10695298 w 12192000"/>
              <a:gd name="connsiteY113" fmla="*/ 391761 h 3781151"/>
              <a:gd name="connsiteX114" fmla="*/ 10761489 w 12192000"/>
              <a:gd name="connsiteY114" fmla="*/ 380170 h 3781151"/>
              <a:gd name="connsiteX115" fmla="*/ 10853610 w 12192000"/>
              <a:gd name="connsiteY115" fmla="*/ 332449 h 3781151"/>
              <a:gd name="connsiteX116" fmla="*/ 11052930 w 12192000"/>
              <a:gd name="connsiteY116" fmla="*/ 280871 h 3781151"/>
              <a:gd name="connsiteX117" fmla="*/ 11359700 w 12192000"/>
              <a:gd name="connsiteY117" fmla="*/ 158445 h 3781151"/>
              <a:gd name="connsiteX118" fmla="*/ 11672425 w 12192000"/>
              <a:gd name="connsiteY118" fmla="*/ 31452 h 3781151"/>
              <a:gd name="connsiteX119" fmla="*/ 11912086 w 12192000"/>
              <a:gd name="connsiteY11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866007 w 12192000"/>
              <a:gd name="connsiteY96" fmla="*/ 1305544 h 3781151"/>
              <a:gd name="connsiteX97" fmla="*/ 8068308 w 12192000"/>
              <a:gd name="connsiteY97" fmla="*/ 1283051 h 3781151"/>
              <a:gd name="connsiteX98" fmla="*/ 8202385 w 12192000"/>
              <a:gd name="connsiteY98" fmla="*/ 1312300 h 3781151"/>
              <a:gd name="connsiteX99" fmla="*/ 8367138 w 12192000"/>
              <a:gd name="connsiteY99" fmla="*/ 1289211 h 3781151"/>
              <a:gd name="connsiteX100" fmla="*/ 8396799 w 12192000"/>
              <a:gd name="connsiteY100" fmla="*/ 1291584 h 3781151"/>
              <a:gd name="connsiteX101" fmla="*/ 8824768 w 12192000"/>
              <a:gd name="connsiteY101" fmla="*/ 1121217 h 3781151"/>
              <a:gd name="connsiteX102" fmla="*/ 8909609 w 12192000"/>
              <a:gd name="connsiteY102" fmla="*/ 1087532 h 3781151"/>
              <a:gd name="connsiteX103" fmla="*/ 9036318 w 12192000"/>
              <a:gd name="connsiteY103" fmla="*/ 994500 h 3781151"/>
              <a:gd name="connsiteX104" fmla="*/ 9230382 w 12192000"/>
              <a:gd name="connsiteY104" fmla="*/ 955654 h 3781151"/>
              <a:gd name="connsiteX105" fmla="*/ 9347314 w 12192000"/>
              <a:gd name="connsiteY105" fmla="*/ 933744 h 3781151"/>
              <a:gd name="connsiteX106" fmla="*/ 9492995 w 12192000"/>
              <a:gd name="connsiteY106" fmla="*/ 830749 h 3781151"/>
              <a:gd name="connsiteX107" fmla="*/ 9568501 w 12192000"/>
              <a:gd name="connsiteY107" fmla="*/ 787793 h 3781151"/>
              <a:gd name="connsiteX108" fmla="*/ 9691686 w 12192000"/>
              <a:gd name="connsiteY108" fmla="*/ 738088 h 3781151"/>
              <a:gd name="connsiteX109" fmla="*/ 10335073 w 12192000"/>
              <a:gd name="connsiteY109" fmla="*/ 523921 h 3781151"/>
              <a:gd name="connsiteX110" fmla="*/ 10593135 w 12192000"/>
              <a:gd name="connsiteY110" fmla="*/ 467427 h 3781151"/>
              <a:gd name="connsiteX111" fmla="*/ 10655931 w 12192000"/>
              <a:gd name="connsiteY111" fmla="*/ 401632 h 3781151"/>
              <a:gd name="connsiteX112" fmla="*/ 10695298 w 12192000"/>
              <a:gd name="connsiteY112" fmla="*/ 391761 h 3781151"/>
              <a:gd name="connsiteX113" fmla="*/ 10761489 w 12192000"/>
              <a:gd name="connsiteY113" fmla="*/ 380170 h 3781151"/>
              <a:gd name="connsiteX114" fmla="*/ 10853610 w 12192000"/>
              <a:gd name="connsiteY114" fmla="*/ 332449 h 3781151"/>
              <a:gd name="connsiteX115" fmla="*/ 11052930 w 12192000"/>
              <a:gd name="connsiteY115" fmla="*/ 280871 h 3781151"/>
              <a:gd name="connsiteX116" fmla="*/ 11359700 w 12192000"/>
              <a:gd name="connsiteY116" fmla="*/ 158445 h 3781151"/>
              <a:gd name="connsiteX117" fmla="*/ 11672425 w 12192000"/>
              <a:gd name="connsiteY117" fmla="*/ 31452 h 3781151"/>
              <a:gd name="connsiteX118" fmla="*/ 11912086 w 12192000"/>
              <a:gd name="connsiteY118" fmla="*/ 45240 h 3781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12192000" h="3781151">
                <a:moveTo>
                  <a:pt x="11912086" y="45240"/>
                </a:moveTo>
                <a:cubicBezTo>
                  <a:pt x="11978685" y="44809"/>
                  <a:pt x="12131701" y="5428"/>
                  <a:pt x="12178353" y="0"/>
                </a:cubicBezTo>
                <a:lnTo>
                  <a:pt x="12192000" y="12672"/>
                </a:lnTo>
                <a:lnTo>
                  <a:pt x="12192000" y="3781151"/>
                </a:lnTo>
                <a:lnTo>
                  <a:pt x="0" y="3781151"/>
                </a:lnTo>
                <a:lnTo>
                  <a:pt x="0" y="3053542"/>
                </a:lnTo>
                <a:lnTo>
                  <a:pt x="8171" y="3051191"/>
                </a:lnTo>
                <a:cubicBezTo>
                  <a:pt x="28756" y="3043875"/>
                  <a:pt x="48583" y="3035495"/>
                  <a:pt x="67297" y="3026485"/>
                </a:cubicBezTo>
                <a:cubicBezTo>
                  <a:pt x="89015" y="3055804"/>
                  <a:pt x="155058" y="3003158"/>
                  <a:pt x="156970" y="3066095"/>
                </a:cubicBezTo>
                <a:cubicBezTo>
                  <a:pt x="182504" y="3055761"/>
                  <a:pt x="194363" y="3027142"/>
                  <a:pt x="191925" y="3069149"/>
                </a:cubicBezTo>
                <a:cubicBezTo>
                  <a:pt x="226275" y="3060156"/>
                  <a:pt x="217518" y="3125136"/>
                  <a:pt x="260901" y="3111386"/>
                </a:cubicBezTo>
                <a:cubicBezTo>
                  <a:pt x="237722" y="3013204"/>
                  <a:pt x="375117" y="3046101"/>
                  <a:pt x="408315" y="2967418"/>
                </a:cubicBezTo>
                <a:cubicBezTo>
                  <a:pt x="497601" y="2998081"/>
                  <a:pt x="567973" y="2940149"/>
                  <a:pt x="658076" y="2930787"/>
                </a:cubicBezTo>
                <a:cubicBezTo>
                  <a:pt x="708095" y="2995959"/>
                  <a:pt x="785916" y="2931372"/>
                  <a:pt x="851279" y="2924771"/>
                </a:cubicBezTo>
                <a:cubicBezTo>
                  <a:pt x="916106" y="2907445"/>
                  <a:pt x="960543" y="2837916"/>
                  <a:pt x="1047040" y="2826828"/>
                </a:cubicBezTo>
                <a:cubicBezTo>
                  <a:pt x="1130754" y="2752596"/>
                  <a:pt x="1276437" y="2781431"/>
                  <a:pt x="1377085" y="2735410"/>
                </a:cubicBezTo>
                <a:cubicBezTo>
                  <a:pt x="1444016" y="2785754"/>
                  <a:pt x="1403964" y="2734873"/>
                  <a:pt x="1465015" y="2734757"/>
                </a:cubicBezTo>
                <a:cubicBezTo>
                  <a:pt x="1515376" y="2730917"/>
                  <a:pt x="1612560" y="2724306"/>
                  <a:pt x="1679251" y="2712367"/>
                </a:cubicBezTo>
                <a:cubicBezTo>
                  <a:pt x="1721132" y="2669280"/>
                  <a:pt x="1814171" y="2719581"/>
                  <a:pt x="1865161" y="2663121"/>
                </a:cubicBezTo>
                <a:cubicBezTo>
                  <a:pt x="1885508" y="2647236"/>
                  <a:pt x="1958240" y="2627918"/>
                  <a:pt x="1977927" y="2642448"/>
                </a:cubicBezTo>
                <a:cubicBezTo>
                  <a:pt x="1994313" y="2642169"/>
                  <a:pt x="2009788" y="2630665"/>
                  <a:pt x="2023175" y="2648402"/>
                </a:cubicBezTo>
                <a:cubicBezTo>
                  <a:pt x="2027984" y="2653519"/>
                  <a:pt x="2034136" y="2654134"/>
                  <a:pt x="2040685" y="2652651"/>
                </a:cubicBezTo>
                <a:lnTo>
                  <a:pt x="2057102" y="2645758"/>
                </a:lnTo>
                <a:lnTo>
                  <a:pt x="2052057" y="2618002"/>
                </a:lnTo>
                <a:lnTo>
                  <a:pt x="2052988" y="2617321"/>
                </a:lnTo>
                <a:cubicBezTo>
                  <a:pt x="2058901" y="2612479"/>
                  <a:pt x="2065203" y="2609553"/>
                  <a:pt x="2075835" y="2625051"/>
                </a:cubicBezTo>
                <a:cubicBezTo>
                  <a:pt x="2086915" y="2617266"/>
                  <a:pt x="2090174" y="2605518"/>
                  <a:pt x="2105280" y="2621772"/>
                </a:cubicBezTo>
                <a:cubicBezTo>
                  <a:pt x="2137889" y="2610864"/>
                  <a:pt x="2228682" y="2579548"/>
                  <a:pt x="2271487" y="2559602"/>
                </a:cubicBezTo>
                <a:cubicBezTo>
                  <a:pt x="2329085" y="2546134"/>
                  <a:pt x="2359908" y="2564442"/>
                  <a:pt x="2450874" y="2540963"/>
                </a:cubicBezTo>
                <a:cubicBezTo>
                  <a:pt x="2458291" y="2494924"/>
                  <a:pt x="2488302" y="2535186"/>
                  <a:pt x="2507266" y="2511976"/>
                </a:cubicBezTo>
                <a:cubicBezTo>
                  <a:pt x="2558011" y="2487992"/>
                  <a:pt x="2594040" y="2465160"/>
                  <a:pt x="2641503" y="2426341"/>
                </a:cubicBezTo>
                <a:cubicBezTo>
                  <a:pt x="2651261" y="2338141"/>
                  <a:pt x="2751064" y="2385948"/>
                  <a:pt x="2795149" y="2294935"/>
                </a:cubicBezTo>
                <a:cubicBezTo>
                  <a:pt x="2849418" y="2251684"/>
                  <a:pt x="2898877" y="2247383"/>
                  <a:pt x="2957554" y="2180877"/>
                </a:cubicBezTo>
                <a:cubicBezTo>
                  <a:pt x="2981173" y="2203103"/>
                  <a:pt x="2991267" y="2163934"/>
                  <a:pt x="3003677" y="2154878"/>
                </a:cubicBezTo>
                <a:cubicBezTo>
                  <a:pt x="3061300" y="2123913"/>
                  <a:pt x="3237969" y="2038624"/>
                  <a:pt x="3303290" y="1995084"/>
                </a:cubicBezTo>
                <a:cubicBezTo>
                  <a:pt x="3332789" y="1977297"/>
                  <a:pt x="3365695" y="1919146"/>
                  <a:pt x="3395602" y="1893639"/>
                </a:cubicBezTo>
                <a:lnTo>
                  <a:pt x="3430100" y="1867444"/>
                </a:lnTo>
                <a:lnTo>
                  <a:pt x="3437914" y="1869491"/>
                </a:lnTo>
                <a:lnTo>
                  <a:pt x="3438972" y="1871208"/>
                </a:lnTo>
                <a:lnTo>
                  <a:pt x="3547723" y="1831216"/>
                </a:lnTo>
                <a:cubicBezTo>
                  <a:pt x="3552630" y="1827126"/>
                  <a:pt x="3559871" y="1824701"/>
                  <a:pt x="3572350" y="1826069"/>
                </a:cubicBezTo>
                <a:lnTo>
                  <a:pt x="3575291" y="1827289"/>
                </a:lnTo>
                <a:lnTo>
                  <a:pt x="3595183" y="1816299"/>
                </a:lnTo>
                <a:cubicBezTo>
                  <a:pt x="3601515" y="1811585"/>
                  <a:pt x="3607034" y="1805917"/>
                  <a:pt x="3611353" y="1798929"/>
                </a:cubicBezTo>
                <a:cubicBezTo>
                  <a:pt x="3682924" y="1824101"/>
                  <a:pt x="3749808" y="1802343"/>
                  <a:pt x="3825586" y="1798552"/>
                </a:cubicBezTo>
                <a:cubicBezTo>
                  <a:pt x="3916204" y="1785116"/>
                  <a:pt x="4063775" y="1766619"/>
                  <a:pt x="4166327" y="1747015"/>
                </a:cubicBezTo>
                <a:cubicBezTo>
                  <a:pt x="4242504" y="1696035"/>
                  <a:pt x="4349880" y="1693056"/>
                  <a:pt x="4437661" y="1663068"/>
                </a:cubicBezTo>
                <a:cubicBezTo>
                  <a:pt x="4488900" y="1701750"/>
                  <a:pt x="4460066" y="1663570"/>
                  <a:pt x="4510862" y="1665514"/>
                </a:cubicBezTo>
                <a:cubicBezTo>
                  <a:pt x="4494570" y="1625937"/>
                  <a:pt x="4573332" y="1680866"/>
                  <a:pt x="4573217" y="1633854"/>
                </a:cubicBezTo>
                <a:lnTo>
                  <a:pt x="4605137" y="1644474"/>
                </a:lnTo>
                <a:lnTo>
                  <a:pt x="4623509" y="1643919"/>
                </a:lnTo>
                <a:lnTo>
                  <a:pt x="4629310" y="1653854"/>
                </a:lnTo>
                <a:lnTo>
                  <a:pt x="4657404" y="1660247"/>
                </a:lnTo>
                <a:cubicBezTo>
                  <a:pt x="4667829" y="1661084"/>
                  <a:pt x="4678935" y="1660158"/>
                  <a:pt x="4691044" y="1656408"/>
                </a:cubicBezTo>
                <a:cubicBezTo>
                  <a:pt x="4729679" y="1626597"/>
                  <a:pt x="4802640" y="1666115"/>
                  <a:pt x="4850032" y="1626917"/>
                </a:cubicBezTo>
                <a:cubicBezTo>
                  <a:pt x="4868357" y="1616087"/>
                  <a:pt x="4930559" y="1604512"/>
                  <a:pt x="4945654" y="1615689"/>
                </a:cubicBezTo>
                <a:cubicBezTo>
                  <a:pt x="4959310" y="1616030"/>
                  <a:pt x="4973195" y="1608214"/>
                  <a:pt x="4982770" y="1621504"/>
                </a:cubicBezTo>
                <a:cubicBezTo>
                  <a:pt x="4996971" y="1636961"/>
                  <a:pt x="5035380" y="1600988"/>
                  <a:pt x="5034068" y="1622846"/>
                </a:cubicBezTo>
                <a:cubicBezTo>
                  <a:pt x="5061512" y="1597974"/>
                  <a:pt x="5127967" y="1605147"/>
                  <a:pt x="5157133" y="1608775"/>
                </a:cubicBezTo>
                <a:cubicBezTo>
                  <a:pt x="5206729" y="1603324"/>
                  <a:pt x="5295851" y="1596182"/>
                  <a:pt x="5331645" y="1590152"/>
                </a:cubicBezTo>
                <a:cubicBezTo>
                  <a:pt x="5333984" y="1592710"/>
                  <a:pt x="5336792" y="1594964"/>
                  <a:pt x="5339977" y="1596841"/>
                </a:cubicBezTo>
                <a:cubicBezTo>
                  <a:pt x="5358481" y="1607745"/>
                  <a:pt x="5385498" y="1603866"/>
                  <a:pt x="5400314" y="1588177"/>
                </a:cubicBezTo>
                <a:cubicBezTo>
                  <a:pt x="5472382" y="1534711"/>
                  <a:pt x="5542525" y="1525044"/>
                  <a:pt x="5607257" y="1505972"/>
                </a:cubicBezTo>
                <a:cubicBezTo>
                  <a:pt x="5680984" y="1489008"/>
                  <a:pt x="5636802" y="1544517"/>
                  <a:pt x="5725292" y="1490473"/>
                </a:cubicBezTo>
                <a:cubicBezTo>
                  <a:pt x="5737022" y="1505421"/>
                  <a:pt x="5748880" y="1504359"/>
                  <a:pt x="5767898" y="1493335"/>
                </a:cubicBezTo>
                <a:cubicBezTo>
                  <a:pt x="5803852" y="1486328"/>
                  <a:pt x="5805362" y="1528317"/>
                  <a:pt x="5839240" y="1497610"/>
                </a:cubicBezTo>
                <a:lnTo>
                  <a:pt x="5905402" y="1514878"/>
                </a:lnTo>
                <a:cubicBezTo>
                  <a:pt x="5901291" y="1508724"/>
                  <a:pt x="5950204" y="1492204"/>
                  <a:pt x="5964698" y="1489113"/>
                </a:cubicBezTo>
                <a:cubicBezTo>
                  <a:pt x="5995812" y="1486079"/>
                  <a:pt x="5996433" y="1454360"/>
                  <a:pt x="6017881" y="1478726"/>
                </a:cubicBezTo>
                <a:lnTo>
                  <a:pt x="6023244" y="1485861"/>
                </a:lnTo>
                <a:lnTo>
                  <a:pt x="6030193" y="1485330"/>
                </a:lnTo>
                <a:cubicBezTo>
                  <a:pt x="6033618" y="1484104"/>
                  <a:pt x="6034983" y="1481614"/>
                  <a:pt x="6032755" y="1476614"/>
                </a:cubicBezTo>
                <a:cubicBezTo>
                  <a:pt x="6067194" y="1490239"/>
                  <a:pt x="6088466" y="1448679"/>
                  <a:pt x="6114491" y="1435020"/>
                </a:cubicBezTo>
                <a:cubicBezTo>
                  <a:pt x="6142064" y="1449615"/>
                  <a:pt x="6169479" y="1406568"/>
                  <a:pt x="6228089" y="1392213"/>
                </a:cubicBezTo>
                <a:cubicBezTo>
                  <a:pt x="6243312" y="1400769"/>
                  <a:pt x="6253169" y="1398278"/>
                  <a:pt x="6266132" y="1396181"/>
                </a:cubicBezTo>
                <a:lnTo>
                  <a:pt x="6266284" y="1396172"/>
                </a:lnTo>
                <a:lnTo>
                  <a:pt x="6267815" y="1401423"/>
                </a:lnTo>
                <a:cubicBezTo>
                  <a:pt x="6269799" y="1402279"/>
                  <a:pt x="6272864" y="1402139"/>
                  <a:pt x="6277660" y="1400632"/>
                </a:cubicBezTo>
                <a:lnTo>
                  <a:pt x="6290206" y="1395045"/>
                </a:lnTo>
                <a:lnTo>
                  <a:pt x="6318021" y="1401415"/>
                </a:lnTo>
                <a:lnTo>
                  <a:pt x="6319318" y="1402047"/>
                </a:lnTo>
                <a:cubicBezTo>
                  <a:pt x="6334539" y="1420654"/>
                  <a:pt x="6367219" y="1433921"/>
                  <a:pt x="6391161" y="1439443"/>
                </a:cubicBezTo>
                <a:cubicBezTo>
                  <a:pt x="6434439" y="1452557"/>
                  <a:pt x="6407965" y="1524529"/>
                  <a:pt x="6458507" y="1506631"/>
                </a:cubicBezTo>
                <a:cubicBezTo>
                  <a:pt x="6498962" y="1519088"/>
                  <a:pt x="6528008" y="1546659"/>
                  <a:pt x="6567007" y="1543856"/>
                </a:cubicBezTo>
                <a:cubicBezTo>
                  <a:pt x="6576136" y="1561541"/>
                  <a:pt x="6587386" y="1570794"/>
                  <a:pt x="6607554" y="1553791"/>
                </a:cubicBezTo>
                <a:lnTo>
                  <a:pt x="6731017" y="1571341"/>
                </a:lnTo>
                <a:lnTo>
                  <a:pt x="6734116" y="1568435"/>
                </a:lnTo>
                <a:cubicBezTo>
                  <a:pt x="6794984" y="1521745"/>
                  <a:pt x="6859485" y="1498439"/>
                  <a:pt x="6918249" y="1468691"/>
                </a:cubicBezTo>
                <a:cubicBezTo>
                  <a:pt x="7009071" y="1429904"/>
                  <a:pt x="6969691" y="1514055"/>
                  <a:pt x="7067518" y="1422257"/>
                </a:cubicBezTo>
                <a:cubicBezTo>
                  <a:pt x="7087823" y="1439788"/>
                  <a:pt x="7102980" y="1435790"/>
                  <a:pt x="7124203" y="1416853"/>
                </a:cubicBezTo>
                <a:cubicBezTo>
                  <a:pt x="7168915" y="1399637"/>
                  <a:pt x="7184820" y="1455712"/>
                  <a:pt x="7218949" y="1407112"/>
                </a:cubicBezTo>
                <a:cubicBezTo>
                  <a:pt x="7221159" y="1439394"/>
                  <a:pt x="7309021" y="1389335"/>
                  <a:pt x="7298895" y="1427110"/>
                </a:cubicBezTo>
                <a:cubicBezTo>
                  <a:pt x="7337930" y="1443950"/>
                  <a:pt x="7336913" y="1394754"/>
                  <a:pt x="7374497" y="1408155"/>
                </a:cubicBezTo>
                <a:cubicBezTo>
                  <a:pt x="7409515" y="1402378"/>
                  <a:pt x="7344382" y="1383073"/>
                  <a:pt x="7380250" y="1368474"/>
                </a:cubicBezTo>
                <a:cubicBezTo>
                  <a:pt x="7425618" y="1356098"/>
                  <a:pt x="7406453" y="1302042"/>
                  <a:pt x="7464957" y="1359648"/>
                </a:cubicBezTo>
                <a:cubicBezTo>
                  <a:pt x="7505651" y="1327423"/>
                  <a:pt x="7525583" y="1355458"/>
                  <a:pt x="7594747" y="1350130"/>
                </a:cubicBezTo>
                <a:cubicBezTo>
                  <a:pt x="7661589" y="1341113"/>
                  <a:pt x="7787080" y="1316724"/>
                  <a:pt x="7866007" y="1305544"/>
                </a:cubicBezTo>
                <a:cubicBezTo>
                  <a:pt x="7934731" y="1261485"/>
                  <a:pt x="7989941" y="1296492"/>
                  <a:pt x="8068308" y="1283051"/>
                </a:cubicBezTo>
                <a:cubicBezTo>
                  <a:pt x="8126898" y="1215106"/>
                  <a:pt x="8140003" y="1333948"/>
                  <a:pt x="8202385" y="1312300"/>
                </a:cubicBezTo>
                <a:cubicBezTo>
                  <a:pt x="8291179" y="1240185"/>
                  <a:pt x="8212592" y="1349983"/>
                  <a:pt x="8367138" y="1289211"/>
                </a:cubicBezTo>
                <a:cubicBezTo>
                  <a:pt x="8373739" y="1279547"/>
                  <a:pt x="8395557" y="1281284"/>
                  <a:pt x="8396799" y="1291584"/>
                </a:cubicBezTo>
                <a:cubicBezTo>
                  <a:pt x="8473071" y="1263585"/>
                  <a:pt x="8739300" y="1155226"/>
                  <a:pt x="8824768" y="1121217"/>
                </a:cubicBezTo>
                <a:cubicBezTo>
                  <a:pt x="8831110" y="1064170"/>
                  <a:pt x="8888407" y="1109066"/>
                  <a:pt x="8909609" y="1087532"/>
                </a:cubicBezTo>
                <a:cubicBezTo>
                  <a:pt x="8969149" y="1135268"/>
                  <a:pt x="8993146" y="1005324"/>
                  <a:pt x="9036318" y="994500"/>
                </a:cubicBezTo>
                <a:cubicBezTo>
                  <a:pt x="9111833" y="985376"/>
                  <a:pt x="9208822" y="1024926"/>
                  <a:pt x="9230382" y="955654"/>
                </a:cubicBezTo>
                <a:cubicBezTo>
                  <a:pt x="9282215" y="945528"/>
                  <a:pt x="9303545" y="954561"/>
                  <a:pt x="9347314" y="933744"/>
                </a:cubicBezTo>
                <a:cubicBezTo>
                  <a:pt x="9391763" y="896172"/>
                  <a:pt x="9519876" y="898486"/>
                  <a:pt x="9492995" y="830749"/>
                </a:cubicBezTo>
                <a:cubicBezTo>
                  <a:pt x="9496096" y="785926"/>
                  <a:pt x="9581066" y="832093"/>
                  <a:pt x="9568501" y="787793"/>
                </a:cubicBezTo>
                <a:cubicBezTo>
                  <a:pt x="9605859" y="808858"/>
                  <a:pt x="9643722" y="748912"/>
                  <a:pt x="9691686" y="738088"/>
                </a:cubicBezTo>
                <a:cubicBezTo>
                  <a:pt x="9819448" y="694109"/>
                  <a:pt x="10184832" y="569031"/>
                  <a:pt x="10335073" y="523921"/>
                </a:cubicBezTo>
                <a:cubicBezTo>
                  <a:pt x="10360847" y="467808"/>
                  <a:pt x="10551101" y="480568"/>
                  <a:pt x="10593135" y="467427"/>
                </a:cubicBezTo>
                <a:cubicBezTo>
                  <a:pt x="10595060" y="434512"/>
                  <a:pt x="10671327" y="446621"/>
                  <a:pt x="10655931" y="401632"/>
                </a:cubicBezTo>
                <a:cubicBezTo>
                  <a:pt x="10660917" y="380361"/>
                  <a:pt x="10682038" y="376266"/>
                  <a:pt x="10695298" y="391761"/>
                </a:cubicBezTo>
                <a:cubicBezTo>
                  <a:pt x="10719777" y="382620"/>
                  <a:pt x="10730799" y="356434"/>
                  <a:pt x="10761489" y="380170"/>
                </a:cubicBezTo>
                <a:cubicBezTo>
                  <a:pt x="10795364" y="368673"/>
                  <a:pt x="10817122" y="293346"/>
                  <a:pt x="10853610" y="332449"/>
                </a:cubicBezTo>
                <a:cubicBezTo>
                  <a:pt x="10869631" y="257157"/>
                  <a:pt x="10985528" y="306780"/>
                  <a:pt x="11052930" y="280871"/>
                </a:cubicBezTo>
                <a:cubicBezTo>
                  <a:pt x="11163601" y="187055"/>
                  <a:pt x="11297851" y="156453"/>
                  <a:pt x="11359700" y="158445"/>
                </a:cubicBezTo>
                <a:cubicBezTo>
                  <a:pt x="11474112" y="90496"/>
                  <a:pt x="11577587" y="55229"/>
                  <a:pt x="11672425" y="31452"/>
                </a:cubicBezTo>
                <a:cubicBezTo>
                  <a:pt x="11764489" y="21683"/>
                  <a:pt x="11827765" y="50482"/>
                  <a:pt x="11912086" y="4524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8EBED-A868-4DA7-963A-60FD91CE36D1}"/>
              </a:ext>
            </a:extLst>
          </p:cNvPr>
          <p:cNvSpPr>
            <a:spLocks noGrp="1"/>
          </p:cNvSpPr>
          <p:nvPr>
            <p:ph type="title"/>
          </p:nvPr>
        </p:nvSpPr>
        <p:spPr>
          <a:xfrm>
            <a:off x="630254" y="3383522"/>
            <a:ext cx="4123531" cy="2370567"/>
          </a:xfrm>
        </p:spPr>
        <p:txBody>
          <a:bodyPr vert="horz" lIns="91440" tIns="45720" rIns="91440" bIns="45720" rtlCol="0" anchor="b">
            <a:normAutofit fontScale="90000"/>
          </a:bodyPr>
          <a:lstStyle/>
          <a:p>
            <a:r>
              <a:rPr lang="en-GB" dirty="0"/>
              <a:t>You see £20 on the floor and the only other person around is a few metres down the road walking away from the note. What do you do?</a:t>
            </a:r>
            <a:endParaRPr lang="en-US" dirty="0"/>
          </a:p>
        </p:txBody>
      </p:sp>
      <p:sp>
        <p:nvSpPr>
          <p:cNvPr id="17" name="Freeform: Shape 16">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4041" y="702860"/>
            <a:ext cx="5843939" cy="543181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BB4C4539-396B-4D77-B418-A202FDAB0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84041" cy="846170"/>
          </a:xfrm>
          <a:custGeom>
            <a:avLst/>
            <a:gdLst>
              <a:gd name="connsiteX0" fmla="*/ 0 w 7605194"/>
              <a:gd name="connsiteY0" fmla="*/ 0 h 1246254"/>
              <a:gd name="connsiteX1" fmla="*/ 7605194 w 7605194"/>
              <a:gd name="connsiteY1" fmla="*/ 0 h 1246254"/>
              <a:gd name="connsiteX2" fmla="*/ 7474629 w 7605194"/>
              <a:gd name="connsiteY2" fmla="*/ 62140 h 1246254"/>
              <a:gd name="connsiteX3" fmla="*/ 7288435 w 7605194"/>
              <a:gd name="connsiteY3" fmla="*/ 50627 h 1246254"/>
              <a:gd name="connsiteX4" fmla="*/ 7155923 w 7605194"/>
              <a:gd name="connsiteY4" fmla="*/ 117325 h 1246254"/>
              <a:gd name="connsiteX5" fmla="*/ 6902454 w 7605194"/>
              <a:gd name="connsiteY5" fmla="*/ 218677 h 1246254"/>
              <a:gd name="connsiteX6" fmla="*/ 6762357 w 7605194"/>
              <a:gd name="connsiteY6" fmla="*/ 280337 h 1246254"/>
              <a:gd name="connsiteX7" fmla="*/ 6631499 w 7605194"/>
              <a:gd name="connsiteY7" fmla="*/ 310567 h 1246254"/>
              <a:gd name="connsiteX8" fmla="*/ 6458440 w 7605194"/>
              <a:gd name="connsiteY8" fmla="*/ 357008 h 1246254"/>
              <a:gd name="connsiteX9" fmla="*/ 6324003 w 7605194"/>
              <a:gd name="connsiteY9" fmla="*/ 395689 h 1246254"/>
              <a:gd name="connsiteX10" fmla="*/ 6113470 w 7605194"/>
              <a:gd name="connsiteY10" fmla="*/ 415703 h 1246254"/>
              <a:gd name="connsiteX11" fmla="*/ 5995690 w 7605194"/>
              <a:gd name="connsiteY11" fmla="*/ 469172 h 1246254"/>
              <a:gd name="connsiteX12" fmla="*/ 5867264 w 7605194"/>
              <a:gd name="connsiteY12" fmla="*/ 495827 h 1246254"/>
              <a:gd name="connsiteX13" fmla="*/ 5707574 w 7605194"/>
              <a:gd name="connsiteY13" fmla="*/ 515377 h 1246254"/>
              <a:gd name="connsiteX14" fmla="*/ 5650094 w 7605194"/>
              <a:gd name="connsiteY14" fmla="*/ 529855 h 1246254"/>
              <a:gd name="connsiteX15" fmla="*/ 5630196 w 7605194"/>
              <a:gd name="connsiteY15" fmla="*/ 546641 h 1246254"/>
              <a:gd name="connsiteX16" fmla="*/ 5601107 w 7605194"/>
              <a:gd name="connsiteY16" fmla="*/ 562496 h 1246254"/>
              <a:gd name="connsiteX17" fmla="*/ 5551268 w 7605194"/>
              <a:gd name="connsiteY17" fmla="*/ 599212 h 1246254"/>
              <a:gd name="connsiteX18" fmla="*/ 5422767 w 7605194"/>
              <a:gd name="connsiteY18" fmla="*/ 610016 h 1246254"/>
              <a:gd name="connsiteX19" fmla="*/ 5419576 w 7605194"/>
              <a:gd name="connsiteY19" fmla="*/ 619694 h 1246254"/>
              <a:gd name="connsiteX20" fmla="*/ 5382932 w 7605194"/>
              <a:gd name="connsiteY20" fmla="*/ 627097 h 1246254"/>
              <a:gd name="connsiteX21" fmla="*/ 5213714 w 7605194"/>
              <a:gd name="connsiteY21" fmla="*/ 664259 h 1246254"/>
              <a:gd name="connsiteX22" fmla="*/ 5035908 w 7605194"/>
              <a:gd name="connsiteY22" fmla="*/ 676542 h 1246254"/>
              <a:gd name="connsiteX23" fmla="*/ 5000218 w 7605194"/>
              <a:gd name="connsiteY23" fmla="*/ 698530 h 1246254"/>
              <a:gd name="connsiteX24" fmla="*/ 4946628 w 7605194"/>
              <a:gd name="connsiteY24" fmla="*/ 735163 h 1246254"/>
              <a:gd name="connsiteX25" fmla="*/ 4914425 w 7605194"/>
              <a:gd name="connsiteY25" fmla="*/ 748575 h 1246254"/>
              <a:gd name="connsiteX26" fmla="*/ 4827869 w 7605194"/>
              <a:gd name="connsiteY26" fmla="*/ 793591 h 1246254"/>
              <a:gd name="connsiteX27" fmla="*/ 4742246 w 7605194"/>
              <a:gd name="connsiteY27" fmla="*/ 845064 h 1246254"/>
              <a:gd name="connsiteX28" fmla="*/ 4674623 w 7605194"/>
              <a:gd name="connsiteY28" fmla="*/ 837344 h 1246254"/>
              <a:gd name="connsiteX29" fmla="*/ 4592157 w 7605194"/>
              <a:gd name="connsiteY29" fmla="*/ 898701 h 1246254"/>
              <a:gd name="connsiteX30" fmla="*/ 4395020 w 7605194"/>
              <a:gd name="connsiteY30" fmla="*/ 911632 h 1246254"/>
              <a:gd name="connsiteX31" fmla="*/ 4295451 w 7605194"/>
              <a:gd name="connsiteY31" fmla="*/ 900692 h 1246254"/>
              <a:gd name="connsiteX32" fmla="*/ 4183267 w 7605194"/>
              <a:gd name="connsiteY32" fmla="*/ 899692 h 1246254"/>
              <a:gd name="connsiteX33" fmla="*/ 3868727 w 7605194"/>
              <a:gd name="connsiteY33" fmla="*/ 917255 h 1246254"/>
              <a:gd name="connsiteX34" fmla="*/ 3743007 w 7605194"/>
              <a:gd name="connsiteY34" fmla="*/ 930206 h 1246254"/>
              <a:gd name="connsiteX35" fmla="*/ 3740588 w 7605194"/>
              <a:gd name="connsiteY35" fmla="*/ 942450 h 1246254"/>
              <a:gd name="connsiteX36" fmla="*/ 3700101 w 7605194"/>
              <a:gd name="connsiteY36" fmla="*/ 956776 h 1246254"/>
              <a:gd name="connsiteX37" fmla="*/ 3590677 w 7605194"/>
              <a:gd name="connsiteY37" fmla="*/ 953115 h 1246254"/>
              <a:gd name="connsiteX38" fmla="*/ 3525795 w 7605194"/>
              <a:gd name="connsiteY38" fmla="*/ 958232 h 1246254"/>
              <a:gd name="connsiteX39" fmla="*/ 3502065 w 7605194"/>
              <a:gd name="connsiteY39" fmla="*/ 971655 h 1246254"/>
              <a:gd name="connsiteX40" fmla="*/ 3468311 w 7605194"/>
              <a:gd name="connsiteY40" fmla="*/ 982682 h 1246254"/>
              <a:gd name="connsiteX41" fmla="*/ 3326498 w 7605194"/>
              <a:gd name="connsiteY41" fmla="*/ 993668 h 1246254"/>
              <a:gd name="connsiteX42" fmla="*/ 3266719 w 7605194"/>
              <a:gd name="connsiteY42" fmla="*/ 1001132 h 1246254"/>
              <a:gd name="connsiteX43" fmla="*/ 3262161 w 7605194"/>
              <a:gd name="connsiteY43" fmla="*/ 1010197 h 1246254"/>
              <a:gd name="connsiteX44" fmla="*/ 3151194 w 7605194"/>
              <a:gd name="connsiteY44" fmla="*/ 1012065 h 1246254"/>
              <a:gd name="connsiteX45" fmla="*/ 3071459 w 7605194"/>
              <a:gd name="connsiteY45" fmla="*/ 1006999 h 1246254"/>
              <a:gd name="connsiteX46" fmla="*/ 2964197 w 7605194"/>
              <a:gd name="connsiteY46" fmla="*/ 973220 h 1246254"/>
              <a:gd name="connsiteX47" fmla="*/ 2917598 w 7605194"/>
              <a:gd name="connsiteY47" fmla="*/ 991261 h 1246254"/>
              <a:gd name="connsiteX48" fmla="*/ 2791675 w 7605194"/>
              <a:gd name="connsiteY48" fmla="*/ 1021023 h 1246254"/>
              <a:gd name="connsiteX49" fmla="*/ 2728690 w 7605194"/>
              <a:gd name="connsiteY49" fmla="*/ 1048683 h 1246254"/>
              <a:gd name="connsiteX50" fmla="*/ 2691768 w 7605194"/>
              <a:gd name="connsiteY50" fmla="*/ 1056796 h 1246254"/>
              <a:gd name="connsiteX51" fmla="*/ 2491871 w 7605194"/>
              <a:gd name="connsiteY51" fmla="*/ 1096695 h 1246254"/>
              <a:gd name="connsiteX52" fmla="*/ 2349778 w 7605194"/>
              <a:gd name="connsiteY52" fmla="*/ 1146160 h 1246254"/>
              <a:gd name="connsiteX53" fmla="*/ 2175625 w 7605194"/>
              <a:gd name="connsiteY53" fmla="*/ 1174124 h 1246254"/>
              <a:gd name="connsiteX54" fmla="*/ 2037411 w 7605194"/>
              <a:gd name="connsiteY54" fmla="*/ 1168494 h 1246254"/>
              <a:gd name="connsiteX55" fmla="*/ 1973582 w 7605194"/>
              <a:gd name="connsiteY55" fmla="*/ 1163390 h 1246254"/>
              <a:gd name="connsiteX56" fmla="*/ 1723017 w 7605194"/>
              <a:gd name="connsiteY56" fmla="*/ 1160371 h 1246254"/>
              <a:gd name="connsiteX57" fmla="*/ 1678061 w 7605194"/>
              <a:gd name="connsiteY57" fmla="*/ 1147636 h 1246254"/>
              <a:gd name="connsiteX58" fmla="*/ 1609244 w 7605194"/>
              <a:gd name="connsiteY58" fmla="*/ 1142559 h 1246254"/>
              <a:gd name="connsiteX59" fmla="*/ 1588073 w 7605194"/>
              <a:gd name="connsiteY59" fmla="*/ 1138412 h 1246254"/>
              <a:gd name="connsiteX60" fmla="*/ 1377751 w 7605194"/>
              <a:gd name="connsiteY60" fmla="*/ 1108189 h 1246254"/>
              <a:gd name="connsiteX61" fmla="*/ 1269190 w 7605194"/>
              <a:gd name="connsiteY61" fmla="*/ 1117852 h 1246254"/>
              <a:gd name="connsiteX62" fmla="*/ 1092740 w 7605194"/>
              <a:gd name="connsiteY62" fmla="*/ 1099724 h 1246254"/>
              <a:gd name="connsiteX63" fmla="*/ 974176 w 7605194"/>
              <a:gd name="connsiteY63" fmla="*/ 1143343 h 1246254"/>
              <a:gd name="connsiteX64" fmla="*/ 748758 w 7605194"/>
              <a:gd name="connsiteY64" fmla="*/ 1132518 h 1246254"/>
              <a:gd name="connsiteX65" fmla="*/ 466991 w 7605194"/>
              <a:gd name="connsiteY65" fmla="*/ 1138669 h 1246254"/>
              <a:gd name="connsiteX66" fmla="*/ 335907 w 7605194"/>
              <a:gd name="connsiteY66" fmla="*/ 1182335 h 1246254"/>
              <a:gd name="connsiteX67" fmla="*/ 263136 w 7605194"/>
              <a:gd name="connsiteY67" fmla="*/ 1208491 h 1246254"/>
              <a:gd name="connsiteX68" fmla="*/ 162795 w 7605194"/>
              <a:gd name="connsiteY68" fmla="*/ 1245356 h 1246254"/>
              <a:gd name="connsiteX69" fmla="*/ 35177 w 7605194"/>
              <a:gd name="connsiteY69" fmla="*/ 1241336 h 1246254"/>
              <a:gd name="connsiteX70" fmla="*/ 0 w 7605194"/>
              <a:gd name="connsiteY70" fmla="*/ 1239517 h 124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605194" h="1246254">
                <a:moveTo>
                  <a:pt x="0" y="0"/>
                </a:moveTo>
                <a:lnTo>
                  <a:pt x="7605194" y="0"/>
                </a:lnTo>
                <a:lnTo>
                  <a:pt x="7474629" y="62140"/>
                </a:lnTo>
                <a:cubicBezTo>
                  <a:pt x="7492628" y="46311"/>
                  <a:pt x="7295302" y="29551"/>
                  <a:pt x="7288435" y="50627"/>
                </a:cubicBezTo>
                <a:cubicBezTo>
                  <a:pt x="7233022" y="73997"/>
                  <a:pt x="7203507" y="54448"/>
                  <a:pt x="7155923" y="117325"/>
                </a:cubicBezTo>
                <a:cubicBezTo>
                  <a:pt x="7091593" y="145333"/>
                  <a:pt x="6962039" y="200393"/>
                  <a:pt x="6902454" y="218677"/>
                </a:cubicBezTo>
                <a:cubicBezTo>
                  <a:pt x="6836859" y="245846"/>
                  <a:pt x="6807516" y="265022"/>
                  <a:pt x="6762357" y="280337"/>
                </a:cubicBezTo>
                <a:cubicBezTo>
                  <a:pt x="6723842" y="313158"/>
                  <a:pt x="6674615" y="318151"/>
                  <a:pt x="6631499" y="310567"/>
                </a:cubicBezTo>
                <a:cubicBezTo>
                  <a:pt x="6580847" y="323345"/>
                  <a:pt x="6519896" y="349758"/>
                  <a:pt x="6458440" y="357008"/>
                </a:cubicBezTo>
                <a:cubicBezTo>
                  <a:pt x="6393854" y="354599"/>
                  <a:pt x="6376560" y="392846"/>
                  <a:pt x="6324003" y="395689"/>
                </a:cubicBezTo>
                <a:cubicBezTo>
                  <a:pt x="6247285" y="405586"/>
                  <a:pt x="6172072" y="397602"/>
                  <a:pt x="6113470" y="415703"/>
                </a:cubicBezTo>
                <a:cubicBezTo>
                  <a:pt x="6093266" y="472531"/>
                  <a:pt x="6024348" y="452803"/>
                  <a:pt x="5995690" y="469172"/>
                </a:cubicBezTo>
                <a:cubicBezTo>
                  <a:pt x="5944396" y="483753"/>
                  <a:pt x="5915284" y="488126"/>
                  <a:pt x="5867264" y="495827"/>
                </a:cubicBezTo>
                <a:cubicBezTo>
                  <a:pt x="5838049" y="473928"/>
                  <a:pt x="5744033" y="545123"/>
                  <a:pt x="5707574" y="515377"/>
                </a:cubicBezTo>
                <a:cubicBezTo>
                  <a:pt x="5694501" y="508626"/>
                  <a:pt x="5656098" y="513354"/>
                  <a:pt x="5650094" y="529855"/>
                </a:cubicBezTo>
                <a:cubicBezTo>
                  <a:pt x="5642347" y="534056"/>
                  <a:pt x="5632533" y="529367"/>
                  <a:pt x="5630196" y="546641"/>
                </a:cubicBezTo>
                <a:cubicBezTo>
                  <a:pt x="5625719" y="567591"/>
                  <a:pt x="5595173" y="538867"/>
                  <a:pt x="5601107" y="562496"/>
                </a:cubicBezTo>
                <a:cubicBezTo>
                  <a:pt x="5579479" y="542883"/>
                  <a:pt x="5567128" y="587056"/>
                  <a:pt x="5551268" y="599212"/>
                </a:cubicBezTo>
                <a:cubicBezTo>
                  <a:pt x="5521545" y="607132"/>
                  <a:pt x="5444715" y="606602"/>
                  <a:pt x="5422767" y="610016"/>
                </a:cubicBezTo>
                <a:cubicBezTo>
                  <a:pt x="5422031" y="613482"/>
                  <a:pt x="5420956" y="616740"/>
                  <a:pt x="5419576" y="619694"/>
                </a:cubicBezTo>
                <a:cubicBezTo>
                  <a:pt x="5411553" y="636851"/>
                  <a:pt x="5395146" y="640166"/>
                  <a:pt x="5382932" y="627097"/>
                </a:cubicBezTo>
                <a:cubicBezTo>
                  <a:pt x="5326987" y="639191"/>
                  <a:pt x="5271551" y="656018"/>
                  <a:pt x="5213714" y="664259"/>
                </a:cubicBezTo>
                <a:cubicBezTo>
                  <a:pt x="5201392" y="668566"/>
                  <a:pt x="5049856" y="675497"/>
                  <a:pt x="5035908" y="676542"/>
                </a:cubicBezTo>
                <a:cubicBezTo>
                  <a:pt x="5014702" y="682704"/>
                  <a:pt x="5007446" y="636570"/>
                  <a:pt x="5000218" y="698530"/>
                </a:cubicBezTo>
                <a:cubicBezTo>
                  <a:pt x="4975418" y="688546"/>
                  <a:pt x="4975257" y="715830"/>
                  <a:pt x="4946628" y="735163"/>
                </a:cubicBezTo>
                <a:cubicBezTo>
                  <a:pt x="4931401" y="723013"/>
                  <a:pt x="4922231" y="732306"/>
                  <a:pt x="4914425" y="748575"/>
                </a:cubicBezTo>
                <a:cubicBezTo>
                  <a:pt x="4883896" y="750874"/>
                  <a:pt x="4860091" y="778025"/>
                  <a:pt x="4827869" y="793591"/>
                </a:cubicBezTo>
                <a:cubicBezTo>
                  <a:pt x="4788822" y="784336"/>
                  <a:pt x="4776708" y="828597"/>
                  <a:pt x="4742246" y="845064"/>
                </a:cubicBezTo>
                <a:cubicBezTo>
                  <a:pt x="4716705" y="852357"/>
                  <a:pt x="4699637" y="828405"/>
                  <a:pt x="4674623" y="837344"/>
                </a:cubicBezTo>
                <a:lnTo>
                  <a:pt x="4592157" y="898701"/>
                </a:lnTo>
                <a:cubicBezTo>
                  <a:pt x="4546849" y="899497"/>
                  <a:pt x="4450878" y="911263"/>
                  <a:pt x="4395020" y="911632"/>
                </a:cubicBezTo>
                <a:lnTo>
                  <a:pt x="4295451" y="900692"/>
                </a:lnTo>
                <a:cubicBezTo>
                  <a:pt x="4251687" y="942266"/>
                  <a:pt x="4254388" y="896931"/>
                  <a:pt x="4183267" y="899692"/>
                </a:cubicBezTo>
                <a:cubicBezTo>
                  <a:pt x="4112146" y="902453"/>
                  <a:pt x="3947407" y="917547"/>
                  <a:pt x="3868727" y="917255"/>
                </a:cubicBezTo>
                <a:cubicBezTo>
                  <a:pt x="3795351" y="922341"/>
                  <a:pt x="3764364" y="926007"/>
                  <a:pt x="3743007" y="930206"/>
                </a:cubicBezTo>
                <a:lnTo>
                  <a:pt x="3740588" y="942450"/>
                </a:lnTo>
                <a:lnTo>
                  <a:pt x="3700101" y="956776"/>
                </a:lnTo>
                <a:cubicBezTo>
                  <a:pt x="3670274" y="930427"/>
                  <a:pt x="3627640" y="988390"/>
                  <a:pt x="3590677" y="953115"/>
                </a:cubicBezTo>
                <a:cubicBezTo>
                  <a:pt x="3577003" y="944340"/>
                  <a:pt x="3534187" y="942867"/>
                  <a:pt x="3525795" y="958232"/>
                </a:cubicBezTo>
                <a:cubicBezTo>
                  <a:pt x="3516807" y="961149"/>
                  <a:pt x="3506501" y="954937"/>
                  <a:pt x="3502065" y="971655"/>
                </a:cubicBezTo>
                <a:cubicBezTo>
                  <a:pt x="3494877" y="991667"/>
                  <a:pt x="3464319" y="958352"/>
                  <a:pt x="3468311" y="982682"/>
                </a:cubicBezTo>
                <a:cubicBezTo>
                  <a:pt x="3439050" y="986351"/>
                  <a:pt x="3360097" y="990593"/>
                  <a:pt x="3326498" y="993668"/>
                </a:cubicBezTo>
                <a:cubicBezTo>
                  <a:pt x="3307804" y="967786"/>
                  <a:pt x="3301737" y="1036045"/>
                  <a:pt x="3266719" y="1001132"/>
                </a:cubicBezTo>
                <a:cubicBezTo>
                  <a:pt x="3265536" y="1004442"/>
                  <a:pt x="3281415" y="1008374"/>
                  <a:pt x="3262161" y="1010197"/>
                </a:cubicBezTo>
                <a:cubicBezTo>
                  <a:pt x="3242906" y="1012019"/>
                  <a:pt x="3163242" y="1026954"/>
                  <a:pt x="3151194" y="1012065"/>
                </a:cubicBezTo>
                <a:cubicBezTo>
                  <a:pt x="3106165" y="1004049"/>
                  <a:pt x="3114260" y="1013405"/>
                  <a:pt x="3071459" y="1006999"/>
                </a:cubicBezTo>
                <a:cubicBezTo>
                  <a:pt x="3065832" y="1025980"/>
                  <a:pt x="2978359" y="982084"/>
                  <a:pt x="2964197" y="973220"/>
                </a:cubicBezTo>
                <a:cubicBezTo>
                  <a:pt x="2939403" y="972011"/>
                  <a:pt x="2944404" y="1019497"/>
                  <a:pt x="2917598" y="991261"/>
                </a:cubicBezTo>
                <a:cubicBezTo>
                  <a:pt x="2888845" y="999227"/>
                  <a:pt x="2823159" y="1011452"/>
                  <a:pt x="2791675" y="1021023"/>
                </a:cubicBezTo>
                <a:cubicBezTo>
                  <a:pt x="2765430" y="1007170"/>
                  <a:pt x="2762312" y="1034141"/>
                  <a:pt x="2728690" y="1048683"/>
                </a:cubicBezTo>
                <a:cubicBezTo>
                  <a:pt x="2713226" y="1034223"/>
                  <a:pt x="2702121" y="1041949"/>
                  <a:pt x="2691768" y="1056796"/>
                </a:cubicBezTo>
                <a:cubicBezTo>
                  <a:pt x="2652268" y="1069463"/>
                  <a:pt x="2548870" y="1081801"/>
                  <a:pt x="2491871" y="1096695"/>
                </a:cubicBezTo>
                <a:cubicBezTo>
                  <a:pt x="2433233" y="1115660"/>
                  <a:pt x="2402455" y="1137920"/>
                  <a:pt x="2349778" y="1146160"/>
                </a:cubicBezTo>
                <a:cubicBezTo>
                  <a:pt x="2299466" y="1174224"/>
                  <a:pt x="2212816" y="1164043"/>
                  <a:pt x="2175625" y="1174124"/>
                </a:cubicBezTo>
                <a:cubicBezTo>
                  <a:pt x="2141905" y="1168663"/>
                  <a:pt x="2071085" y="1170283"/>
                  <a:pt x="2037411" y="1168494"/>
                </a:cubicBezTo>
                <a:cubicBezTo>
                  <a:pt x="2020095" y="1221320"/>
                  <a:pt x="1996234" y="1160088"/>
                  <a:pt x="1973582" y="1163390"/>
                </a:cubicBezTo>
                <a:lnTo>
                  <a:pt x="1723017" y="1160371"/>
                </a:lnTo>
                <a:cubicBezTo>
                  <a:pt x="1711603" y="1126676"/>
                  <a:pt x="1682011" y="1185150"/>
                  <a:pt x="1678061" y="1147636"/>
                </a:cubicBezTo>
                <a:cubicBezTo>
                  <a:pt x="1665221" y="1173937"/>
                  <a:pt x="1634143" y="1137965"/>
                  <a:pt x="1609244" y="1142559"/>
                </a:cubicBezTo>
                <a:cubicBezTo>
                  <a:pt x="1602767" y="1126306"/>
                  <a:pt x="1597099" y="1127936"/>
                  <a:pt x="1588073" y="1138412"/>
                </a:cubicBezTo>
                <a:cubicBezTo>
                  <a:pt x="1508763" y="1158167"/>
                  <a:pt x="1412632" y="1092292"/>
                  <a:pt x="1377751" y="1108189"/>
                </a:cubicBezTo>
                <a:cubicBezTo>
                  <a:pt x="1359039" y="1112684"/>
                  <a:pt x="1316798" y="1124092"/>
                  <a:pt x="1269190" y="1117852"/>
                </a:cubicBezTo>
                <a:cubicBezTo>
                  <a:pt x="1244635" y="1081573"/>
                  <a:pt x="1115372" y="1098514"/>
                  <a:pt x="1092740" y="1099724"/>
                </a:cubicBezTo>
                <a:cubicBezTo>
                  <a:pt x="1043570" y="1103973"/>
                  <a:pt x="1042994" y="1144806"/>
                  <a:pt x="974176" y="1143343"/>
                </a:cubicBezTo>
                <a:cubicBezTo>
                  <a:pt x="949931" y="1089663"/>
                  <a:pt x="786126" y="1134305"/>
                  <a:pt x="748758" y="1132518"/>
                </a:cubicBezTo>
                <a:cubicBezTo>
                  <a:pt x="664227" y="1131739"/>
                  <a:pt x="552459" y="1130267"/>
                  <a:pt x="466991" y="1138669"/>
                </a:cubicBezTo>
                <a:cubicBezTo>
                  <a:pt x="432928" y="1151669"/>
                  <a:pt x="369882" y="1170698"/>
                  <a:pt x="335907" y="1182335"/>
                </a:cubicBezTo>
                <a:cubicBezTo>
                  <a:pt x="321782" y="1197573"/>
                  <a:pt x="262481" y="1180784"/>
                  <a:pt x="263136" y="1208491"/>
                </a:cubicBezTo>
                <a:cubicBezTo>
                  <a:pt x="228423" y="1169675"/>
                  <a:pt x="218751" y="1236852"/>
                  <a:pt x="162795" y="1245356"/>
                </a:cubicBezTo>
                <a:cubicBezTo>
                  <a:pt x="133519" y="1247933"/>
                  <a:pt x="83993" y="1244460"/>
                  <a:pt x="35177" y="1241336"/>
                </a:cubicBezTo>
                <a:lnTo>
                  <a:pt x="0" y="123951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6">
            <a:extLst>
              <a:ext uri="{FF2B5EF4-FFF2-40B4-BE49-F238E27FC236}">
                <a16:creationId xmlns:a16="http://schemas.microsoft.com/office/drawing/2014/main" id="{F669F220-DD76-466C-87A6-5024673C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0765" y="41718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CA3CF38B-D3C2-4586-95B4-C94DE4D3DE73}"/>
              </a:ext>
            </a:extLst>
          </p:cNvPr>
          <p:cNvPicPr>
            <a:picLocks noGrp="1" noChangeAspect="1"/>
          </p:cNvPicPr>
          <p:nvPr>
            <p:ph idx="1"/>
          </p:nvPr>
        </p:nvPicPr>
        <p:blipFill>
          <a:blip r:embed="rId5"/>
          <a:stretch>
            <a:fillRect/>
          </a:stretch>
        </p:blipFill>
        <p:spPr>
          <a:xfrm>
            <a:off x="5656997" y="1081866"/>
            <a:ext cx="5325328" cy="4672223"/>
          </a:xfrm>
          <a:prstGeom prst="rect">
            <a:avLst/>
          </a:prstGeom>
        </p:spPr>
      </p:pic>
    </p:spTree>
    <p:extLst>
      <p:ext uri="{BB962C8B-B14F-4D97-AF65-F5344CB8AC3E}">
        <p14:creationId xmlns:p14="http://schemas.microsoft.com/office/powerpoint/2010/main" val="1827603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B1B078B-B000-44F9-B571-4AF20E88C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76849"/>
            <a:ext cx="12192000" cy="3781151"/>
          </a:xfrm>
          <a:custGeom>
            <a:avLst/>
            <a:gdLst>
              <a:gd name="connsiteX0" fmla="*/ 12087372 w 12192000"/>
              <a:gd name="connsiteY0" fmla="*/ 0 h 3793674"/>
              <a:gd name="connsiteX1" fmla="*/ 12178353 w 12192000"/>
              <a:gd name="connsiteY1" fmla="*/ 12523 h 3793674"/>
              <a:gd name="connsiteX2" fmla="*/ 12192000 w 12192000"/>
              <a:gd name="connsiteY2" fmla="*/ 25195 h 3793674"/>
              <a:gd name="connsiteX3" fmla="*/ 12192000 w 12192000"/>
              <a:gd name="connsiteY3" fmla="*/ 3793674 h 3793674"/>
              <a:gd name="connsiteX4" fmla="*/ 0 w 12192000"/>
              <a:gd name="connsiteY4" fmla="*/ 3793674 h 3793674"/>
              <a:gd name="connsiteX5" fmla="*/ 0 w 12192000"/>
              <a:gd name="connsiteY5" fmla="*/ 3066065 h 3793674"/>
              <a:gd name="connsiteX6" fmla="*/ 8171 w 12192000"/>
              <a:gd name="connsiteY6" fmla="*/ 3063714 h 3793674"/>
              <a:gd name="connsiteX7" fmla="*/ 67297 w 12192000"/>
              <a:gd name="connsiteY7" fmla="*/ 3039008 h 3793674"/>
              <a:gd name="connsiteX8" fmla="*/ 156970 w 12192000"/>
              <a:gd name="connsiteY8" fmla="*/ 3078618 h 3793674"/>
              <a:gd name="connsiteX9" fmla="*/ 191925 w 12192000"/>
              <a:gd name="connsiteY9" fmla="*/ 3081672 h 3793674"/>
              <a:gd name="connsiteX10" fmla="*/ 260901 w 12192000"/>
              <a:gd name="connsiteY10" fmla="*/ 3123909 h 3793674"/>
              <a:gd name="connsiteX11" fmla="*/ 408315 w 12192000"/>
              <a:gd name="connsiteY11" fmla="*/ 2979941 h 3793674"/>
              <a:gd name="connsiteX12" fmla="*/ 658076 w 12192000"/>
              <a:gd name="connsiteY12" fmla="*/ 2943310 h 3793674"/>
              <a:gd name="connsiteX13" fmla="*/ 858103 w 12192000"/>
              <a:gd name="connsiteY13" fmla="*/ 2814464 h 3793674"/>
              <a:gd name="connsiteX14" fmla="*/ 994062 w 12192000"/>
              <a:gd name="connsiteY14" fmla="*/ 2797082 h 3793674"/>
              <a:gd name="connsiteX15" fmla="*/ 1047040 w 12192000"/>
              <a:gd name="connsiteY15" fmla="*/ 2839351 h 3793674"/>
              <a:gd name="connsiteX16" fmla="*/ 1377085 w 12192000"/>
              <a:gd name="connsiteY16" fmla="*/ 2747933 h 3793674"/>
              <a:gd name="connsiteX17" fmla="*/ 1465015 w 12192000"/>
              <a:gd name="connsiteY17" fmla="*/ 2747280 h 3793674"/>
              <a:gd name="connsiteX18" fmla="*/ 1535004 w 12192000"/>
              <a:gd name="connsiteY18" fmla="*/ 2700358 h 3793674"/>
              <a:gd name="connsiteX19" fmla="*/ 1679251 w 12192000"/>
              <a:gd name="connsiteY19" fmla="*/ 2724890 h 3793674"/>
              <a:gd name="connsiteX20" fmla="*/ 1865161 w 12192000"/>
              <a:gd name="connsiteY20" fmla="*/ 2675644 h 3793674"/>
              <a:gd name="connsiteX21" fmla="*/ 1977927 w 12192000"/>
              <a:gd name="connsiteY21" fmla="*/ 2654971 h 3793674"/>
              <a:gd name="connsiteX22" fmla="*/ 2023175 w 12192000"/>
              <a:gd name="connsiteY22" fmla="*/ 2660925 h 3793674"/>
              <a:gd name="connsiteX23" fmla="*/ 2040685 w 12192000"/>
              <a:gd name="connsiteY23" fmla="*/ 2665174 h 3793674"/>
              <a:gd name="connsiteX24" fmla="*/ 2057102 w 12192000"/>
              <a:gd name="connsiteY24" fmla="*/ 2658281 h 3793674"/>
              <a:gd name="connsiteX25" fmla="*/ 2052057 w 12192000"/>
              <a:gd name="connsiteY25" fmla="*/ 2630525 h 3793674"/>
              <a:gd name="connsiteX26" fmla="*/ 2052988 w 12192000"/>
              <a:gd name="connsiteY26" fmla="*/ 2629844 h 3793674"/>
              <a:gd name="connsiteX27" fmla="*/ 2075835 w 12192000"/>
              <a:gd name="connsiteY27" fmla="*/ 2637574 h 3793674"/>
              <a:gd name="connsiteX28" fmla="*/ 2105280 w 12192000"/>
              <a:gd name="connsiteY28" fmla="*/ 2634295 h 3793674"/>
              <a:gd name="connsiteX29" fmla="*/ 2271487 w 12192000"/>
              <a:gd name="connsiteY29" fmla="*/ 2572125 h 3793674"/>
              <a:gd name="connsiteX30" fmla="*/ 2450874 w 12192000"/>
              <a:gd name="connsiteY30" fmla="*/ 2553486 h 3793674"/>
              <a:gd name="connsiteX31" fmla="*/ 2507266 w 12192000"/>
              <a:gd name="connsiteY31" fmla="*/ 2524499 h 3793674"/>
              <a:gd name="connsiteX32" fmla="*/ 2641503 w 12192000"/>
              <a:gd name="connsiteY32" fmla="*/ 2438864 h 3793674"/>
              <a:gd name="connsiteX33" fmla="*/ 2817182 w 12192000"/>
              <a:gd name="connsiteY33" fmla="*/ 2278080 h 3793674"/>
              <a:gd name="connsiteX34" fmla="*/ 2957554 w 12192000"/>
              <a:gd name="connsiteY34" fmla="*/ 2193400 h 3793674"/>
              <a:gd name="connsiteX35" fmla="*/ 3003677 w 12192000"/>
              <a:gd name="connsiteY35" fmla="*/ 2167401 h 3793674"/>
              <a:gd name="connsiteX36" fmla="*/ 3046876 w 12192000"/>
              <a:gd name="connsiteY36" fmla="*/ 2093819 h 3793674"/>
              <a:gd name="connsiteX37" fmla="*/ 3303290 w 12192000"/>
              <a:gd name="connsiteY37" fmla="*/ 2007607 h 3793674"/>
              <a:gd name="connsiteX38" fmla="*/ 3395602 w 12192000"/>
              <a:gd name="connsiteY38" fmla="*/ 1906162 h 3793674"/>
              <a:gd name="connsiteX39" fmla="*/ 3430100 w 12192000"/>
              <a:gd name="connsiteY39" fmla="*/ 1879967 h 3793674"/>
              <a:gd name="connsiteX40" fmla="*/ 3437914 w 12192000"/>
              <a:gd name="connsiteY40" fmla="*/ 1882014 h 3793674"/>
              <a:gd name="connsiteX41" fmla="*/ 3438972 w 12192000"/>
              <a:gd name="connsiteY41" fmla="*/ 1883731 h 3793674"/>
              <a:gd name="connsiteX42" fmla="*/ 3547723 w 12192000"/>
              <a:gd name="connsiteY42" fmla="*/ 1843739 h 3793674"/>
              <a:gd name="connsiteX43" fmla="*/ 3572350 w 12192000"/>
              <a:gd name="connsiteY43" fmla="*/ 1838592 h 3793674"/>
              <a:gd name="connsiteX44" fmla="*/ 3575291 w 12192000"/>
              <a:gd name="connsiteY44" fmla="*/ 1839812 h 3793674"/>
              <a:gd name="connsiteX45" fmla="*/ 3595183 w 12192000"/>
              <a:gd name="connsiteY45" fmla="*/ 1828822 h 3793674"/>
              <a:gd name="connsiteX46" fmla="*/ 3611353 w 12192000"/>
              <a:gd name="connsiteY46" fmla="*/ 1811452 h 3793674"/>
              <a:gd name="connsiteX47" fmla="*/ 3825586 w 12192000"/>
              <a:gd name="connsiteY47" fmla="*/ 1811075 h 3793674"/>
              <a:gd name="connsiteX48" fmla="*/ 4166327 w 12192000"/>
              <a:gd name="connsiteY48" fmla="*/ 1759538 h 3793674"/>
              <a:gd name="connsiteX49" fmla="*/ 4437661 w 12192000"/>
              <a:gd name="connsiteY49" fmla="*/ 1675591 h 3793674"/>
              <a:gd name="connsiteX50" fmla="*/ 4510862 w 12192000"/>
              <a:gd name="connsiteY50" fmla="*/ 1678037 h 3793674"/>
              <a:gd name="connsiteX51" fmla="*/ 4573217 w 12192000"/>
              <a:gd name="connsiteY51" fmla="*/ 1646377 h 3793674"/>
              <a:gd name="connsiteX52" fmla="*/ 4605137 w 12192000"/>
              <a:gd name="connsiteY52" fmla="*/ 1656997 h 3793674"/>
              <a:gd name="connsiteX53" fmla="*/ 4623509 w 12192000"/>
              <a:gd name="connsiteY53" fmla="*/ 1656442 h 3793674"/>
              <a:gd name="connsiteX54" fmla="*/ 4629310 w 12192000"/>
              <a:gd name="connsiteY54" fmla="*/ 1666377 h 3793674"/>
              <a:gd name="connsiteX55" fmla="*/ 4657404 w 12192000"/>
              <a:gd name="connsiteY55" fmla="*/ 1672770 h 3793674"/>
              <a:gd name="connsiteX56" fmla="*/ 4691044 w 12192000"/>
              <a:gd name="connsiteY56" fmla="*/ 1668931 h 3793674"/>
              <a:gd name="connsiteX57" fmla="*/ 4850032 w 12192000"/>
              <a:gd name="connsiteY57" fmla="*/ 1639440 h 3793674"/>
              <a:gd name="connsiteX58" fmla="*/ 4945654 w 12192000"/>
              <a:gd name="connsiteY58" fmla="*/ 1628212 h 3793674"/>
              <a:gd name="connsiteX59" fmla="*/ 4982770 w 12192000"/>
              <a:gd name="connsiteY59" fmla="*/ 1634027 h 3793674"/>
              <a:gd name="connsiteX60" fmla="*/ 5034068 w 12192000"/>
              <a:gd name="connsiteY60" fmla="*/ 1635369 h 3793674"/>
              <a:gd name="connsiteX61" fmla="*/ 5157133 w 12192000"/>
              <a:gd name="connsiteY61" fmla="*/ 1621298 h 3793674"/>
              <a:gd name="connsiteX62" fmla="*/ 5331645 w 12192000"/>
              <a:gd name="connsiteY62" fmla="*/ 1602675 h 3793674"/>
              <a:gd name="connsiteX63" fmla="*/ 5339977 w 12192000"/>
              <a:gd name="connsiteY63" fmla="*/ 1609364 h 3793674"/>
              <a:gd name="connsiteX64" fmla="*/ 5400314 w 12192000"/>
              <a:gd name="connsiteY64" fmla="*/ 1600700 h 3793674"/>
              <a:gd name="connsiteX65" fmla="*/ 5607257 w 12192000"/>
              <a:gd name="connsiteY65" fmla="*/ 1518495 h 3793674"/>
              <a:gd name="connsiteX66" fmla="*/ 5725292 w 12192000"/>
              <a:gd name="connsiteY66" fmla="*/ 1502996 h 3793674"/>
              <a:gd name="connsiteX67" fmla="*/ 5767898 w 12192000"/>
              <a:gd name="connsiteY67" fmla="*/ 1505858 h 3793674"/>
              <a:gd name="connsiteX68" fmla="*/ 5839240 w 12192000"/>
              <a:gd name="connsiteY68" fmla="*/ 1510133 h 3793674"/>
              <a:gd name="connsiteX69" fmla="*/ 5905402 w 12192000"/>
              <a:gd name="connsiteY69" fmla="*/ 1527401 h 3793674"/>
              <a:gd name="connsiteX70" fmla="*/ 5964698 w 12192000"/>
              <a:gd name="connsiteY70" fmla="*/ 1501636 h 3793674"/>
              <a:gd name="connsiteX71" fmla="*/ 6017881 w 12192000"/>
              <a:gd name="connsiteY71" fmla="*/ 1491249 h 3793674"/>
              <a:gd name="connsiteX72" fmla="*/ 6023244 w 12192000"/>
              <a:gd name="connsiteY72" fmla="*/ 1498384 h 3793674"/>
              <a:gd name="connsiteX73" fmla="*/ 6030193 w 12192000"/>
              <a:gd name="connsiteY73" fmla="*/ 1497853 h 3793674"/>
              <a:gd name="connsiteX74" fmla="*/ 6032755 w 12192000"/>
              <a:gd name="connsiteY74" fmla="*/ 1489137 h 3793674"/>
              <a:gd name="connsiteX75" fmla="*/ 6114491 w 12192000"/>
              <a:gd name="connsiteY75" fmla="*/ 1447543 h 3793674"/>
              <a:gd name="connsiteX76" fmla="*/ 6228089 w 12192000"/>
              <a:gd name="connsiteY76" fmla="*/ 1404736 h 3793674"/>
              <a:gd name="connsiteX77" fmla="*/ 6266132 w 12192000"/>
              <a:gd name="connsiteY77" fmla="*/ 1408704 h 3793674"/>
              <a:gd name="connsiteX78" fmla="*/ 6266284 w 12192000"/>
              <a:gd name="connsiteY78" fmla="*/ 1408695 h 3793674"/>
              <a:gd name="connsiteX79" fmla="*/ 6267815 w 12192000"/>
              <a:gd name="connsiteY79" fmla="*/ 1413946 h 3793674"/>
              <a:gd name="connsiteX80" fmla="*/ 6277660 w 12192000"/>
              <a:gd name="connsiteY80" fmla="*/ 1413155 h 3793674"/>
              <a:gd name="connsiteX81" fmla="*/ 6290206 w 12192000"/>
              <a:gd name="connsiteY81" fmla="*/ 1407568 h 3793674"/>
              <a:gd name="connsiteX82" fmla="*/ 6318021 w 12192000"/>
              <a:gd name="connsiteY82" fmla="*/ 1413938 h 3793674"/>
              <a:gd name="connsiteX83" fmla="*/ 6319318 w 12192000"/>
              <a:gd name="connsiteY83" fmla="*/ 1414570 h 3793674"/>
              <a:gd name="connsiteX84" fmla="*/ 6391161 w 12192000"/>
              <a:gd name="connsiteY84" fmla="*/ 1451966 h 3793674"/>
              <a:gd name="connsiteX85" fmla="*/ 6458507 w 12192000"/>
              <a:gd name="connsiteY85" fmla="*/ 1519154 h 3793674"/>
              <a:gd name="connsiteX86" fmla="*/ 6567007 w 12192000"/>
              <a:gd name="connsiteY86" fmla="*/ 1556379 h 3793674"/>
              <a:gd name="connsiteX87" fmla="*/ 6607554 w 12192000"/>
              <a:gd name="connsiteY87" fmla="*/ 1566314 h 3793674"/>
              <a:gd name="connsiteX88" fmla="*/ 6731017 w 12192000"/>
              <a:gd name="connsiteY88" fmla="*/ 1583864 h 3793674"/>
              <a:gd name="connsiteX89" fmla="*/ 6734116 w 12192000"/>
              <a:gd name="connsiteY89" fmla="*/ 1580958 h 3793674"/>
              <a:gd name="connsiteX90" fmla="*/ 6918249 w 12192000"/>
              <a:gd name="connsiteY90" fmla="*/ 1481214 h 3793674"/>
              <a:gd name="connsiteX91" fmla="*/ 7067518 w 12192000"/>
              <a:gd name="connsiteY91" fmla="*/ 1434780 h 3793674"/>
              <a:gd name="connsiteX92" fmla="*/ 7124203 w 12192000"/>
              <a:gd name="connsiteY92" fmla="*/ 1429376 h 3793674"/>
              <a:gd name="connsiteX93" fmla="*/ 7218949 w 12192000"/>
              <a:gd name="connsiteY93" fmla="*/ 1419635 h 3793674"/>
              <a:gd name="connsiteX94" fmla="*/ 7298895 w 12192000"/>
              <a:gd name="connsiteY94" fmla="*/ 1439633 h 3793674"/>
              <a:gd name="connsiteX95" fmla="*/ 7374497 w 12192000"/>
              <a:gd name="connsiteY95" fmla="*/ 1420678 h 3793674"/>
              <a:gd name="connsiteX96" fmla="*/ 7380250 w 12192000"/>
              <a:gd name="connsiteY96" fmla="*/ 1380997 h 3793674"/>
              <a:gd name="connsiteX97" fmla="*/ 7464957 w 12192000"/>
              <a:gd name="connsiteY97" fmla="*/ 1372171 h 3793674"/>
              <a:gd name="connsiteX98" fmla="*/ 7594747 w 12192000"/>
              <a:gd name="connsiteY98" fmla="*/ 1362653 h 3793674"/>
              <a:gd name="connsiteX99" fmla="*/ 7666555 w 12192000"/>
              <a:gd name="connsiteY99" fmla="*/ 1348052 h 3793674"/>
              <a:gd name="connsiteX100" fmla="*/ 7866007 w 12192000"/>
              <a:gd name="connsiteY100" fmla="*/ 1318067 h 3793674"/>
              <a:gd name="connsiteX101" fmla="*/ 8068308 w 12192000"/>
              <a:gd name="connsiteY101" fmla="*/ 1295574 h 3793674"/>
              <a:gd name="connsiteX102" fmla="*/ 8202385 w 12192000"/>
              <a:gd name="connsiteY102" fmla="*/ 1324823 h 3793674"/>
              <a:gd name="connsiteX103" fmla="*/ 8367138 w 12192000"/>
              <a:gd name="connsiteY103" fmla="*/ 1301734 h 3793674"/>
              <a:gd name="connsiteX104" fmla="*/ 8396799 w 12192000"/>
              <a:gd name="connsiteY104" fmla="*/ 1304107 h 3793674"/>
              <a:gd name="connsiteX105" fmla="*/ 8431415 w 12192000"/>
              <a:gd name="connsiteY105" fmla="*/ 1287621 h 3793674"/>
              <a:gd name="connsiteX106" fmla="*/ 8569515 w 12192000"/>
              <a:gd name="connsiteY106" fmla="*/ 1219560 h 3793674"/>
              <a:gd name="connsiteX107" fmla="*/ 8672452 w 12192000"/>
              <a:gd name="connsiteY107" fmla="*/ 1148305 h 3793674"/>
              <a:gd name="connsiteX108" fmla="*/ 8824768 w 12192000"/>
              <a:gd name="connsiteY108" fmla="*/ 1133740 h 3793674"/>
              <a:gd name="connsiteX109" fmla="*/ 8909609 w 12192000"/>
              <a:gd name="connsiteY109" fmla="*/ 1100055 h 3793674"/>
              <a:gd name="connsiteX110" fmla="*/ 9036318 w 12192000"/>
              <a:gd name="connsiteY110" fmla="*/ 1007023 h 3793674"/>
              <a:gd name="connsiteX111" fmla="*/ 9230382 w 12192000"/>
              <a:gd name="connsiteY111" fmla="*/ 968177 h 3793674"/>
              <a:gd name="connsiteX112" fmla="*/ 9286437 w 12192000"/>
              <a:gd name="connsiteY112" fmla="*/ 1010381 h 3793674"/>
              <a:gd name="connsiteX113" fmla="*/ 9349089 w 12192000"/>
              <a:gd name="connsiteY113" fmla="*/ 1027707 h 3793674"/>
              <a:gd name="connsiteX114" fmla="*/ 9347314 w 12192000"/>
              <a:gd name="connsiteY114" fmla="*/ 946267 h 3793674"/>
              <a:gd name="connsiteX115" fmla="*/ 9492995 w 12192000"/>
              <a:gd name="connsiteY115" fmla="*/ 843272 h 3793674"/>
              <a:gd name="connsiteX116" fmla="*/ 9568501 w 12192000"/>
              <a:gd name="connsiteY116" fmla="*/ 800316 h 3793674"/>
              <a:gd name="connsiteX117" fmla="*/ 9691686 w 12192000"/>
              <a:gd name="connsiteY117" fmla="*/ 750611 h 3793674"/>
              <a:gd name="connsiteX118" fmla="*/ 9728219 w 12192000"/>
              <a:gd name="connsiteY118" fmla="*/ 732444 h 3793674"/>
              <a:gd name="connsiteX119" fmla="*/ 10080661 w 12192000"/>
              <a:gd name="connsiteY119" fmla="*/ 517946 h 3793674"/>
              <a:gd name="connsiteX120" fmla="*/ 10335073 w 12192000"/>
              <a:gd name="connsiteY120" fmla="*/ 536444 h 3793674"/>
              <a:gd name="connsiteX121" fmla="*/ 10593135 w 12192000"/>
              <a:gd name="connsiteY121" fmla="*/ 479950 h 3793674"/>
              <a:gd name="connsiteX122" fmla="*/ 10655931 w 12192000"/>
              <a:gd name="connsiteY122" fmla="*/ 414155 h 3793674"/>
              <a:gd name="connsiteX123" fmla="*/ 10695298 w 12192000"/>
              <a:gd name="connsiteY123" fmla="*/ 404284 h 3793674"/>
              <a:gd name="connsiteX124" fmla="*/ 10761489 w 12192000"/>
              <a:gd name="connsiteY124" fmla="*/ 392693 h 3793674"/>
              <a:gd name="connsiteX125" fmla="*/ 10853610 w 12192000"/>
              <a:gd name="connsiteY125" fmla="*/ 344972 h 3793674"/>
              <a:gd name="connsiteX126" fmla="*/ 11052930 w 12192000"/>
              <a:gd name="connsiteY126" fmla="*/ 293394 h 3793674"/>
              <a:gd name="connsiteX127" fmla="*/ 11359700 w 12192000"/>
              <a:gd name="connsiteY127" fmla="*/ 116377 h 3793674"/>
              <a:gd name="connsiteX128" fmla="*/ 11672425 w 12192000"/>
              <a:gd name="connsiteY128" fmla="*/ 43975 h 3793674"/>
              <a:gd name="connsiteX129" fmla="*/ 11778759 w 12192000"/>
              <a:gd name="connsiteY129" fmla="*/ 15112 h 3793674"/>
              <a:gd name="connsiteX130" fmla="*/ 11912086 w 12192000"/>
              <a:gd name="connsiteY130" fmla="*/ 57763 h 3793674"/>
              <a:gd name="connsiteX131" fmla="*/ 12087372 w 12192000"/>
              <a:gd name="connsiteY131" fmla="*/ 0 h 3793674"/>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778759 w 12192000"/>
              <a:gd name="connsiteY129" fmla="*/ 2589 h 3781151"/>
              <a:gd name="connsiteX130" fmla="*/ 11912086 w 12192000"/>
              <a:gd name="connsiteY13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046876 w 12192000"/>
              <a:gd name="connsiteY34" fmla="*/ 2081296 h 3781151"/>
              <a:gd name="connsiteX35" fmla="*/ 3303290 w 12192000"/>
              <a:gd name="connsiteY35" fmla="*/ 1995084 h 3781151"/>
              <a:gd name="connsiteX36" fmla="*/ 3395602 w 12192000"/>
              <a:gd name="connsiteY36" fmla="*/ 1893639 h 3781151"/>
              <a:gd name="connsiteX37" fmla="*/ 3430100 w 12192000"/>
              <a:gd name="connsiteY37" fmla="*/ 1867444 h 3781151"/>
              <a:gd name="connsiteX38" fmla="*/ 3437914 w 12192000"/>
              <a:gd name="connsiteY38" fmla="*/ 1869491 h 3781151"/>
              <a:gd name="connsiteX39" fmla="*/ 3438972 w 12192000"/>
              <a:gd name="connsiteY39" fmla="*/ 1871208 h 3781151"/>
              <a:gd name="connsiteX40" fmla="*/ 3547723 w 12192000"/>
              <a:gd name="connsiteY40" fmla="*/ 1831216 h 3781151"/>
              <a:gd name="connsiteX41" fmla="*/ 3572350 w 12192000"/>
              <a:gd name="connsiteY41" fmla="*/ 1826069 h 3781151"/>
              <a:gd name="connsiteX42" fmla="*/ 3575291 w 12192000"/>
              <a:gd name="connsiteY42" fmla="*/ 1827289 h 3781151"/>
              <a:gd name="connsiteX43" fmla="*/ 3595183 w 12192000"/>
              <a:gd name="connsiteY43" fmla="*/ 1816299 h 3781151"/>
              <a:gd name="connsiteX44" fmla="*/ 3611353 w 12192000"/>
              <a:gd name="connsiteY44" fmla="*/ 1798929 h 3781151"/>
              <a:gd name="connsiteX45" fmla="*/ 3825586 w 12192000"/>
              <a:gd name="connsiteY45" fmla="*/ 1798552 h 3781151"/>
              <a:gd name="connsiteX46" fmla="*/ 4166327 w 12192000"/>
              <a:gd name="connsiteY46" fmla="*/ 1747015 h 3781151"/>
              <a:gd name="connsiteX47" fmla="*/ 4437661 w 12192000"/>
              <a:gd name="connsiteY47" fmla="*/ 1663068 h 3781151"/>
              <a:gd name="connsiteX48" fmla="*/ 4510862 w 12192000"/>
              <a:gd name="connsiteY48" fmla="*/ 1665514 h 3781151"/>
              <a:gd name="connsiteX49" fmla="*/ 4573217 w 12192000"/>
              <a:gd name="connsiteY49" fmla="*/ 1633854 h 3781151"/>
              <a:gd name="connsiteX50" fmla="*/ 4605137 w 12192000"/>
              <a:gd name="connsiteY50" fmla="*/ 1644474 h 3781151"/>
              <a:gd name="connsiteX51" fmla="*/ 4623509 w 12192000"/>
              <a:gd name="connsiteY51" fmla="*/ 1643919 h 3781151"/>
              <a:gd name="connsiteX52" fmla="*/ 4629310 w 12192000"/>
              <a:gd name="connsiteY52" fmla="*/ 1653854 h 3781151"/>
              <a:gd name="connsiteX53" fmla="*/ 4657404 w 12192000"/>
              <a:gd name="connsiteY53" fmla="*/ 1660247 h 3781151"/>
              <a:gd name="connsiteX54" fmla="*/ 4691044 w 12192000"/>
              <a:gd name="connsiteY54" fmla="*/ 1656408 h 3781151"/>
              <a:gd name="connsiteX55" fmla="*/ 4850032 w 12192000"/>
              <a:gd name="connsiteY55" fmla="*/ 1626917 h 3781151"/>
              <a:gd name="connsiteX56" fmla="*/ 4945654 w 12192000"/>
              <a:gd name="connsiteY56" fmla="*/ 1615689 h 3781151"/>
              <a:gd name="connsiteX57" fmla="*/ 4982770 w 12192000"/>
              <a:gd name="connsiteY57" fmla="*/ 1621504 h 3781151"/>
              <a:gd name="connsiteX58" fmla="*/ 5034068 w 12192000"/>
              <a:gd name="connsiteY58" fmla="*/ 1622846 h 3781151"/>
              <a:gd name="connsiteX59" fmla="*/ 5157133 w 12192000"/>
              <a:gd name="connsiteY59" fmla="*/ 1608775 h 3781151"/>
              <a:gd name="connsiteX60" fmla="*/ 5331645 w 12192000"/>
              <a:gd name="connsiteY60" fmla="*/ 1590152 h 3781151"/>
              <a:gd name="connsiteX61" fmla="*/ 5339977 w 12192000"/>
              <a:gd name="connsiteY61" fmla="*/ 1596841 h 3781151"/>
              <a:gd name="connsiteX62" fmla="*/ 5400314 w 12192000"/>
              <a:gd name="connsiteY62" fmla="*/ 1588177 h 3781151"/>
              <a:gd name="connsiteX63" fmla="*/ 5607257 w 12192000"/>
              <a:gd name="connsiteY63" fmla="*/ 1505972 h 3781151"/>
              <a:gd name="connsiteX64" fmla="*/ 5725292 w 12192000"/>
              <a:gd name="connsiteY64" fmla="*/ 1490473 h 3781151"/>
              <a:gd name="connsiteX65" fmla="*/ 5767898 w 12192000"/>
              <a:gd name="connsiteY65" fmla="*/ 1493335 h 3781151"/>
              <a:gd name="connsiteX66" fmla="*/ 5839240 w 12192000"/>
              <a:gd name="connsiteY66" fmla="*/ 1497610 h 3781151"/>
              <a:gd name="connsiteX67" fmla="*/ 5905402 w 12192000"/>
              <a:gd name="connsiteY67" fmla="*/ 1514878 h 3781151"/>
              <a:gd name="connsiteX68" fmla="*/ 5964698 w 12192000"/>
              <a:gd name="connsiteY68" fmla="*/ 1489113 h 3781151"/>
              <a:gd name="connsiteX69" fmla="*/ 6017881 w 12192000"/>
              <a:gd name="connsiteY69" fmla="*/ 1478726 h 3781151"/>
              <a:gd name="connsiteX70" fmla="*/ 6023244 w 12192000"/>
              <a:gd name="connsiteY70" fmla="*/ 1485861 h 3781151"/>
              <a:gd name="connsiteX71" fmla="*/ 6030193 w 12192000"/>
              <a:gd name="connsiteY71" fmla="*/ 1485330 h 3781151"/>
              <a:gd name="connsiteX72" fmla="*/ 6032755 w 12192000"/>
              <a:gd name="connsiteY72" fmla="*/ 1476614 h 3781151"/>
              <a:gd name="connsiteX73" fmla="*/ 6114491 w 12192000"/>
              <a:gd name="connsiteY73" fmla="*/ 1435020 h 3781151"/>
              <a:gd name="connsiteX74" fmla="*/ 6228089 w 12192000"/>
              <a:gd name="connsiteY74" fmla="*/ 1392213 h 3781151"/>
              <a:gd name="connsiteX75" fmla="*/ 6266132 w 12192000"/>
              <a:gd name="connsiteY75" fmla="*/ 1396181 h 3781151"/>
              <a:gd name="connsiteX76" fmla="*/ 6266284 w 12192000"/>
              <a:gd name="connsiteY76" fmla="*/ 1396172 h 3781151"/>
              <a:gd name="connsiteX77" fmla="*/ 6267815 w 12192000"/>
              <a:gd name="connsiteY77" fmla="*/ 1401423 h 3781151"/>
              <a:gd name="connsiteX78" fmla="*/ 6277660 w 12192000"/>
              <a:gd name="connsiteY78" fmla="*/ 1400632 h 3781151"/>
              <a:gd name="connsiteX79" fmla="*/ 6290206 w 12192000"/>
              <a:gd name="connsiteY79" fmla="*/ 1395045 h 3781151"/>
              <a:gd name="connsiteX80" fmla="*/ 6318021 w 12192000"/>
              <a:gd name="connsiteY80" fmla="*/ 1401415 h 3781151"/>
              <a:gd name="connsiteX81" fmla="*/ 6319318 w 12192000"/>
              <a:gd name="connsiteY81" fmla="*/ 1402047 h 3781151"/>
              <a:gd name="connsiteX82" fmla="*/ 6391161 w 12192000"/>
              <a:gd name="connsiteY82" fmla="*/ 1439443 h 3781151"/>
              <a:gd name="connsiteX83" fmla="*/ 6458507 w 12192000"/>
              <a:gd name="connsiteY83" fmla="*/ 1506631 h 3781151"/>
              <a:gd name="connsiteX84" fmla="*/ 6567007 w 12192000"/>
              <a:gd name="connsiteY84" fmla="*/ 1543856 h 3781151"/>
              <a:gd name="connsiteX85" fmla="*/ 6607554 w 12192000"/>
              <a:gd name="connsiteY85" fmla="*/ 1553791 h 3781151"/>
              <a:gd name="connsiteX86" fmla="*/ 6731017 w 12192000"/>
              <a:gd name="connsiteY86" fmla="*/ 1571341 h 3781151"/>
              <a:gd name="connsiteX87" fmla="*/ 6734116 w 12192000"/>
              <a:gd name="connsiteY87" fmla="*/ 1568435 h 3781151"/>
              <a:gd name="connsiteX88" fmla="*/ 6918249 w 12192000"/>
              <a:gd name="connsiteY88" fmla="*/ 1468691 h 3781151"/>
              <a:gd name="connsiteX89" fmla="*/ 7067518 w 12192000"/>
              <a:gd name="connsiteY89" fmla="*/ 1422257 h 3781151"/>
              <a:gd name="connsiteX90" fmla="*/ 7124203 w 12192000"/>
              <a:gd name="connsiteY90" fmla="*/ 1416853 h 3781151"/>
              <a:gd name="connsiteX91" fmla="*/ 7218949 w 12192000"/>
              <a:gd name="connsiteY91" fmla="*/ 1407112 h 3781151"/>
              <a:gd name="connsiteX92" fmla="*/ 7298895 w 12192000"/>
              <a:gd name="connsiteY92" fmla="*/ 1427110 h 3781151"/>
              <a:gd name="connsiteX93" fmla="*/ 7374497 w 12192000"/>
              <a:gd name="connsiteY93" fmla="*/ 1408155 h 3781151"/>
              <a:gd name="connsiteX94" fmla="*/ 7380250 w 12192000"/>
              <a:gd name="connsiteY94" fmla="*/ 1368474 h 3781151"/>
              <a:gd name="connsiteX95" fmla="*/ 7464957 w 12192000"/>
              <a:gd name="connsiteY95" fmla="*/ 1359648 h 3781151"/>
              <a:gd name="connsiteX96" fmla="*/ 7594747 w 12192000"/>
              <a:gd name="connsiteY96" fmla="*/ 1350130 h 3781151"/>
              <a:gd name="connsiteX97" fmla="*/ 7666555 w 12192000"/>
              <a:gd name="connsiteY97" fmla="*/ 1335529 h 3781151"/>
              <a:gd name="connsiteX98" fmla="*/ 7866007 w 12192000"/>
              <a:gd name="connsiteY98" fmla="*/ 1305544 h 3781151"/>
              <a:gd name="connsiteX99" fmla="*/ 8068308 w 12192000"/>
              <a:gd name="connsiteY99" fmla="*/ 1283051 h 3781151"/>
              <a:gd name="connsiteX100" fmla="*/ 8202385 w 12192000"/>
              <a:gd name="connsiteY100" fmla="*/ 1312300 h 3781151"/>
              <a:gd name="connsiteX101" fmla="*/ 8367138 w 12192000"/>
              <a:gd name="connsiteY101" fmla="*/ 1289211 h 3781151"/>
              <a:gd name="connsiteX102" fmla="*/ 8396799 w 12192000"/>
              <a:gd name="connsiteY102" fmla="*/ 1291584 h 3781151"/>
              <a:gd name="connsiteX103" fmla="*/ 8431415 w 12192000"/>
              <a:gd name="connsiteY103" fmla="*/ 1275098 h 3781151"/>
              <a:gd name="connsiteX104" fmla="*/ 8569515 w 12192000"/>
              <a:gd name="connsiteY104" fmla="*/ 1207037 h 3781151"/>
              <a:gd name="connsiteX105" fmla="*/ 8672452 w 12192000"/>
              <a:gd name="connsiteY105" fmla="*/ 1135782 h 3781151"/>
              <a:gd name="connsiteX106" fmla="*/ 8824768 w 12192000"/>
              <a:gd name="connsiteY106" fmla="*/ 1121217 h 3781151"/>
              <a:gd name="connsiteX107" fmla="*/ 8909609 w 12192000"/>
              <a:gd name="connsiteY107" fmla="*/ 1087532 h 3781151"/>
              <a:gd name="connsiteX108" fmla="*/ 9036318 w 12192000"/>
              <a:gd name="connsiteY108" fmla="*/ 994500 h 3781151"/>
              <a:gd name="connsiteX109" fmla="*/ 9230382 w 12192000"/>
              <a:gd name="connsiteY109" fmla="*/ 955654 h 3781151"/>
              <a:gd name="connsiteX110" fmla="*/ 9286437 w 12192000"/>
              <a:gd name="connsiteY110" fmla="*/ 997858 h 3781151"/>
              <a:gd name="connsiteX111" fmla="*/ 9349089 w 12192000"/>
              <a:gd name="connsiteY111" fmla="*/ 1015184 h 3781151"/>
              <a:gd name="connsiteX112" fmla="*/ 9347314 w 12192000"/>
              <a:gd name="connsiteY112" fmla="*/ 933744 h 3781151"/>
              <a:gd name="connsiteX113" fmla="*/ 9492995 w 12192000"/>
              <a:gd name="connsiteY113" fmla="*/ 830749 h 3781151"/>
              <a:gd name="connsiteX114" fmla="*/ 9568501 w 12192000"/>
              <a:gd name="connsiteY114" fmla="*/ 787793 h 3781151"/>
              <a:gd name="connsiteX115" fmla="*/ 9691686 w 12192000"/>
              <a:gd name="connsiteY115" fmla="*/ 738088 h 3781151"/>
              <a:gd name="connsiteX116" fmla="*/ 9728219 w 12192000"/>
              <a:gd name="connsiteY116" fmla="*/ 719921 h 3781151"/>
              <a:gd name="connsiteX117" fmla="*/ 10080661 w 12192000"/>
              <a:gd name="connsiteY117" fmla="*/ 505423 h 3781151"/>
              <a:gd name="connsiteX118" fmla="*/ 10335073 w 12192000"/>
              <a:gd name="connsiteY118" fmla="*/ 523921 h 3781151"/>
              <a:gd name="connsiteX119" fmla="*/ 10593135 w 12192000"/>
              <a:gd name="connsiteY119" fmla="*/ 467427 h 3781151"/>
              <a:gd name="connsiteX120" fmla="*/ 10655931 w 12192000"/>
              <a:gd name="connsiteY120" fmla="*/ 401632 h 3781151"/>
              <a:gd name="connsiteX121" fmla="*/ 10695298 w 12192000"/>
              <a:gd name="connsiteY121" fmla="*/ 391761 h 3781151"/>
              <a:gd name="connsiteX122" fmla="*/ 10761489 w 12192000"/>
              <a:gd name="connsiteY122" fmla="*/ 380170 h 3781151"/>
              <a:gd name="connsiteX123" fmla="*/ 10853610 w 12192000"/>
              <a:gd name="connsiteY123" fmla="*/ 332449 h 3781151"/>
              <a:gd name="connsiteX124" fmla="*/ 11052930 w 12192000"/>
              <a:gd name="connsiteY124" fmla="*/ 280871 h 3781151"/>
              <a:gd name="connsiteX125" fmla="*/ 11359700 w 12192000"/>
              <a:gd name="connsiteY125" fmla="*/ 158445 h 3781151"/>
              <a:gd name="connsiteX126" fmla="*/ 11672425 w 12192000"/>
              <a:gd name="connsiteY126" fmla="*/ 31452 h 3781151"/>
              <a:gd name="connsiteX127" fmla="*/ 11912086 w 12192000"/>
              <a:gd name="connsiteY127"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7314 w 12192000"/>
              <a:gd name="connsiteY110" fmla="*/ 933744 h 3781151"/>
              <a:gd name="connsiteX111" fmla="*/ 9492995 w 12192000"/>
              <a:gd name="connsiteY111" fmla="*/ 830749 h 3781151"/>
              <a:gd name="connsiteX112" fmla="*/ 9568501 w 12192000"/>
              <a:gd name="connsiteY112" fmla="*/ 787793 h 3781151"/>
              <a:gd name="connsiteX113" fmla="*/ 9691686 w 12192000"/>
              <a:gd name="connsiteY113" fmla="*/ 738088 h 3781151"/>
              <a:gd name="connsiteX114" fmla="*/ 9728219 w 12192000"/>
              <a:gd name="connsiteY114" fmla="*/ 719921 h 3781151"/>
              <a:gd name="connsiteX115" fmla="*/ 10080661 w 12192000"/>
              <a:gd name="connsiteY115" fmla="*/ 505423 h 3781151"/>
              <a:gd name="connsiteX116" fmla="*/ 10335073 w 12192000"/>
              <a:gd name="connsiteY116" fmla="*/ 523921 h 3781151"/>
              <a:gd name="connsiteX117" fmla="*/ 10593135 w 12192000"/>
              <a:gd name="connsiteY117" fmla="*/ 467427 h 3781151"/>
              <a:gd name="connsiteX118" fmla="*/ 10655931 w 12192000"/>
              <a:gd name="connsiteY118" fmla="*/ 401632 h 3781151"/>
              <a:gd name="connsiteX119" fmla="*/ 10695298 w 12192000"/>
              <a:gd name="connsiteY119" fmla="*/ 391761 h 3781151"/>
              <a:gd name="connsiteX120" fmla="*/ 10761489 w 12192000"/>
              <a:gd name="connsiteY120" fmla="*/ 380170 h 3781151"/>
              <a:gd name="connsiteX121" fmla="*/ 10853610 w 12192000"/>
              <a:gd name="connsiteY121" fmla="*/ 332449 h 3781151"/>
              <a:gd name="connsiteX122" fmla="*/ 11052930 w 12192000"/>
              <a:gd name="connsiteY122" fmla="*/ 280871 h 3781151"/>
              <a:gd name="connsiteX123" fmla="*/ 11359700 w 12192000"/>
              <a:gd name="connsiteY123" fmla="*/ 158445 h 3781151"/>
              <a:gd name="connsiteX124" fmla="*/ 11672425 w 12192000"/>
              <a:gd name="connsiteY124" fmla="*/ 31452 h 3781151"/>
              <a:gd name="connsiteX125" fmla="*/ 11912086 w 12192000"/>
              <a:gd name="connsiteY125"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347314 w 12192000"/>
              <a:gd name="connsiteY109" fmla="*/ 933744 h 3781151"/>
              <a:gd name="connsiteX110" fmla="*/ 9492995 w 12192000"/>
              <a:gd name="connsiteY110" fmla="*/ 830749 h 3781151"/>
              <a:gd name="connsiteX111" fmla="*/ 9568501 w 12192000"/>
              <a:gd name="connsiteY111" fmla="*/ 787793 h 3781151"/>
              <a:gd name="connsiteX112" fmla="*/ 9691686 w 12192000"/>
              <a:gd name="connsiteY112" fmla="*/ 738088 h 3781151"/>
              <a:gd name="connsiteX113" fmla="*/ 9728219 w 12192000"/>
              <a:gd name="connsiteY113" fmla="*/ 719921 h 3781151"/>
              <a:gd name="connsiteX114" fmla="*/ 10080661 w 12192000"/>
              <a:gd name="connsiteY114" fmla="*/ 505423 h 3781151"/>
              <a:gd name="connsiteX115" fmla="*/ 10335073 w 12192000"/>
              <a:gd name="connsiteY115" fmla="*/ 523921 h 3781151"/>
              <a:gd name="connsiteX116" fmla="*/ 10593135 w 12192000"/>
              <a:gd name="connsiteY116" fmla="*/ 467427 h 3781151"/>
              <a:gd name="connsiteX117" fmla="*/ 10655931 w 12192000"/>
              <a:gd name="connsiteY117" fmla="*/ 401632 h 3781151"/>
              <a:gd name="connsiteX118" fmla="*/ 10695298 w 12192000"/>
              <a:gd name="connsiteY118" fmla="*/ 391761 h 3781151"/>
              <a:gd name="connsiteX119" fmla="*/ 10761489 w 12192000"/>
              <a:gd name="connsiteY119" fmla="*/ 380170 h 3781151"/>
              <a:gd name="connsiteX120" fmla="*/ 10853610 w 12192000"/>
              <a:gd name="connsiteY120" fmla="*/ 332449 h 3781151"/>
              <a:gd name="connsiteX121" fmla="*/ 11052930 w 12192000"/>
              <a:gd name="connsiteY121" fmla="*/ 280871 h 3781151"/>
              <a:gd name="connsiteX122" fmla="*/ 11359700 w 12192000"/>
              <a:gd name="connsiteY122" fmla="*/ 158445 h 3781151"/>
              <a:gd name="connsiteX123" fmla="*/ 11672425 w 12192000"/>
              <a:gd name="connsiteY123" fmla="*/ 31452 h 3781151"/>
              <a:gd name="connsiteX124" fmla="*/ 11912086 w 12192000"/>
              <a:gd name="connsiteY124"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569515 w 12192000"/>
              <a:gd name="connsiteY102" fmla="*/ 1207037 h 3781151"/>
              <a:gd name="connsiteX103" fmla="*/ 8672452 w 12192000"/>
              <a:gd name="connsiteY103" fmla="*/ 1135782 h 3781151"/>
              <a:gd name="connsiteX104" fmla="*/ 8824768 w 12192000"/>
              <a:gd name="connsiteY104" fmla="*/ 1121217 h 3781151"/>
              <a:gd name="connsiteX105" fmla="*/ 8909609 w 12192000"/>
              <a:gd name="connsiteY105" fmla="*/ 1087532 h 3781151"/>
              <a:gd name="connsiteX106" fmla="*/ 9036318 w 12192000"/>
              <a:gd name="connsiteY106" fmla="*/ 994500 h 3781151"/>
              <a:gd name="connsiteX107" fmla="*/ 9230382 w 12192000"/>
              <a:gd name="connsiteY107" fmla="*/ 955654 h 3781151"/>
              <a:gd name="connsiteX108" fmla="*/ 9347314 w 12192000"/>
              <a:gd name="connsiteY108" fmla="*/ 933744 h 3781151"/>
              <a:gd name="connsiteX109" fmla="*/ 9492995 w 12192000"/>
              <a:gd name="connsiteY109" fmla="*/ 830749 h 3781151"/>
              <a:gd name="connsiteX110" fmla="*/ 9568501 w 12192000"/>
              <a:gd name="connsiteY110" fmla="*/ 787793 h 3781151"/>
              <a:gd name="connsiteX111" fmla="*/ 9691686 w 12192000"/>
              <a:gd name="connsiteY111" fmla="*/ 738088 h 3781151"/>
              <a:gd name="connsiteX112" fmla="*/ 9728219 w 12192000"/>
              <a:gd name="connsiteY112" fmla="*/ 719921 h 3781151"/>
              <a:gd name="connsiteX113" fmla="*/ 10080661 w 12192000"/>
              <a:gd name="connsiteY113" fmla="*/ 505423 h 3781151"/>
              <a:gd name="connsiteX114" fmla="*/ 10335073 w 12192000"/>
              <a:gd name="connsiteY114" fmla="*/ 523921 h 3781151"/>
              <a:gd name="connsiteX115" fmla="*/ 10593135 w 12192000"/>
              <a:gd name="connsiteY115" fmla="*/ 467427 h 3781151"/>
              <a:gd name="connsiteX116" fmla="*/ 10655931 w 12192000"/>
              <a:gd name="connsiteY116" fmla="*/ 401632 h 3781151"/>
              <a:gd name="connsiteX117" fmla="*/ 10695298 w 12192000"/>
              <a:gd name="connsiteY117" fmla="*/ 391761 h 3781151"/>
              <a:gd name="connsiteX118" fmla="*/ 10761489 w 12192000"/>
              <a:gd name="connsiteY118" fmla="*/ 380170 h 3781151"/>
              <a:gd name="connsiteX119" fmla="*/ 10853610 w 12192000"/>
              <a:gd name="connsiteY119" fmla="*/ 332449 h 3781151"/>
              <a:gd name="connsiteX120" fmla="*/ 11052930 w 12192000"/>
              <a:gd name="connsiteY120" fmla="*/ 280871 h 3781151"/>
              <a:gd name="connsiteX121" fmla="*/ 11359700 w 12192000"/>
              <a:gd name="connsiteY121" fmla="*/ 158445 h 3781151"/>
              <a:gd name="connsiteX122" fmla="*/ 11672425 w 12192000"/>
              <a:gd name="connsiteY122" fmla="*/ 31452 h 3781151"/>
              <a:gd name="connsiteX123" fmla="*/ 11912086 w 12192000"/>
              <a:gd name="connsiteY123"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672452 w 12192000"/>
              <a:gd name="connsiteY102" fmla="*/ 1135782 h 3781151"/>
              <a:gd name="connsiteX103" fmla="*/ 8824768 w 12192000"/>
              <a:gd name="connsiteY103" fmla="*/ 1121217 h 3781151"/>
              <a:gd name="connsiteX104" fmla="*/ 8909609 w 12192000"/>
              <a:gd name="connsiteY104" fmla="*/ 1087532 h 3781151"/>
              <a:gd name="connsiteX105" fmla="*/ 9036318 w 12192000"/>
              <a:gd name="connsiteY105" fmla="*/ 994500 h 3781151"/>
              <a:gd name="connsiteX106" fmla="*/ 9230382 w 12192000"/>
              <a:gd name="connsiteY106" fmla="*/ 955654 h 3781151"/>
              <a:gd name="connsiteX107" fmla="*/ 9347314 w 12192000"/>
              <a:gd name="connsiteY107" fmla="*/ 933744 h 3781151"/>
              <a:gd name="connsiteX108" fmla="*/ 9492995 w 12192000"/>
              <a:gd name="connsiteY108" fmla="*/ 830749 h 3781151"/>
              <a:gd name="connsiteX109" fmla="*/ 9568501 w 12192000"/>
              <a:gd name="connsiteY109" fmla="*/ 787793 h 3781151"/>
              <a:gd name="connsiteX110" fmla="*/ 9691686 w 12192000"/>
              <a:gd name="connsiteY110" fmla="*/ 738088 h 3781151"/>
              <a:gd name="connsiteX111" fmla="*/ 9728219 w 12192000"/>
              <a:gd name="connsiteY111" fmla="*/ 719921 h 3781151"/>
              <a:gd name="connsiteX112" fmla="*/ 10080661 w 12192000"/>
              <a:gd name="connsiteY112" fmla="*/ 505423 h 3781151"/>
              <a:gd name="connsiteX113" fmla="*/ 10335073 w 12192000"/>
              <a:gd name="connsiteY113" fmla="*/ 523921 h 3781151"/>
              <a:gd name="connsiteX114" fmla="*/ 10593135 w 12192000"/>
              <a:gd name="connsiteY114" fmla="*/ 467427 h 3781151"/>
              <a:gd name="connsiteX115" fmla="*/ 10655931 w 12192000"/>
              <a:gd name="connsiteY115" fmla="*/ 401632 h 3781151"/>
              <a:gd name="connsiteX116" fmla="*/ 10695298 w 12192000"/>
              <a:gd name="connsiteY116" fmla="*/ 391761 h 3781151"/>
              <a:gd name="connsiteX117" fmla="*/ 10761489 w 12192000"/>
              <a:gd name="connsiteY117" fmla="*/ 380170 h 3781151"/>
              <a:gd name="connsiteX118" fmla="*/ 10853610 w 12192000"/>
              <a:gd name="connsiteY118" fmla="*/ 332449 h 3781151"/>
              <a:gd name="connsiteX119" fmla="*/ 11052930 w 12192000"/>
              <a:gd name="connsiteY119" fmla="*/ 280871 h 3781151"/>
              <a:gd name="connsiteX120" fmla="*/ 11359700 w 12192000"/>
              <a:gd name="connsiteY120" fmla="*/ 158445 h 3781151"/>
              <a:gd name="connsiteX121" fmla="*/ 11672425 w 12192000"/>
              <a:gd name="connsiteY121" fmla="*/ 31452 h 3781151"/>
              <a:gd name="connsiteX122" fmla="*/ 11912086 w 12192000"/>
              <a:gd name="connsiteY122"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080661 w 12192000"/>
              <a:gd name="connsiteY111" fmla="*/ 505423 h 3781151"/>
              <a:gd name="connsiteX112" fmla="*/ 10335073 w 12192000"/>
              <a:gd name="connsiteY112" fmla="*/ 523921 h 3781151"/>
              <a:gd name="connsiteX113" fmla="*/ 10593135 w 12192000"/>
              <a:gd name="connsiteY113" fmla="*/ 467427 h 3781151"/>
              <a:gd name="connsiteX114" fmla="*/ 10655931 w 12192000"/>
              <a:gd name="connsiteY114" fmla="*/ 401632 h 3781151"/>
              <a:gd name="connsiteX115" fmla="*/ 10695298 w 12192000"/>
              <a:gd name="connsiteY115" fmla="*/ 391761 h 3781151"/>
              <a:gd name="connsiteX116" fmla="*/ 10761489 w 12192000"/>
              <a:gd name="connsiteY116" fmla="*/ 380170 h 3781151"/>
              <a:gd name="connsiteX117" fmla="*/ 10853610 w 12192000"/>
              <a:gd name="connsiteY117" fmla="*/ 332449 h 3781151"/>
              <a:gd name="connsiteX118" fmla="*/ 11052930 w 12192000"/>
              <a:gd name="connsiteY118" fmla="*/ 280871 h 3781151"/>
              <a:gd name="connsiteX119" fmla="*/ 11359700 w 12192000"/>
              <a:gd name="connsiteY119" fmla="*/ 158445 h 3781151"/>
              <a:gd name="connsiteX120" fmla="*/ 11672425 w 12192000"/>
              <a:gd name="connsiteY120" fmla="*/ 31452 h 3781151"/>
              <a:gd name="connsiteX121" fmla="*/ 11912086 w 12192000"/>
              <a:gd name="connsiteY121"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335073 w 12192000"/>
              <a:gd name="connsiteY111" fmla="*/ 523921 h 3781151"/>
              <a:gd name="connsiteX112" fmla="*/ 10593135 w 12192000"/>
              <a:gd name="connsiteY112" fmla="*/ 467427 h 3781151"/>
              <a:gd name="connsiteX113" fmla="*/ 10655931 w 12192000"/>
              <a:gd name="connsiteY113" fmla="*/ 401632 h 3781151"/>
              <a:gd name="connsiteX114" fmla="*/ 10695298 w 12192000"/>
              <a:gd name="connsiteY114" fmla="*/ 391761 h 3781151"/>
              <a:gd name="connsiteX115" fmla="*/ 10761489 w 12192000"/>
              <a:gd name="connsiteY115" fmla="*/ 380170 h 3781151"/>
              <a:gd name="connsiteX116" fmla="*/ 10853610 w 12192000"/>
              <a:gd name="connsiteY116" fmla="*/ 332449 h 3781151"/>
              <a:gd name="connsiteX117" fmla="*/ 11052930 w 12192000"/>
              <a:gd name="connsiteY117" fmla="*/ 280871 h 3781151"/>
              <a:gd name="connsiteX118" fmla="*/ 11359700 w 12192000"/>
              <a:gd name="connsiteY118" fmla="*/ 158445 h 3781151"/>
              <a:gd name="connsiteX119" fmla="*/ 11672425 w 12192000"/>
              <a:gd name="connsiteY119" fmla="*/ 31452 h 3781151"/>
              <a:gd name="connsiteX120" fmla="*/ 11912086 w 12192000"/>
              <a:gd name="connsiteY12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10335073 w 12192000"/>
              <a:gd name="connsiteY110" fmla="*/ 523921 h 3781151"/>
              <a:gd name="connsiteX111" fmla="*/ 10593135 w 12192000"/>
              <a:gd name="connsiteY111" fmla="*/ 467427 h 3781151"/>
              <a:gd name="connsiteX112" fmla="*/ 10655931 w 12192000"/>
              <a:gd name="connsiteY112" fmla="*/ 401632 h 3781151"/>
              <a:gd name="connsiteX113" fmla="*/ 10695298 w 12192000"/>
              <a:gd name="connsiteY113" fmla="*/ 391761 h 3781151"/>
              <a:gd name="connsiteX114" fmla="*/ 10761489 w 12192000"/>
              <a:gd name="connsiteY114" fmla="*/ 380170 h 3781151"/>
              <a:gd name="connsiteX115" fmla="*/ 10853610 w 12192000"/>
              <a:gd name="connsiteY115" fmla="*/ 332449 h 3781151"/>
              <a:gd name="connsiteX116" fmla="*/ 11052930 w 12192000"/>
              <a:gd name="connsiteY116" fmla="*/ 280871 h 3781151"/>
              <a:gd name="connsiteX117" fmla="*/ 11359700 w 12192000"/>
              <a:gd name="connsiteY117" fmla="*/ 158445 h 3781151"/>
              <a:gd name="connsiteX118" fmla="*/ 11672425 w 12192000"/>
              <a:gd name="connsiteY118" fmla="*/ 31452 h 3781151"/>
              <a:gd name="connsiteX119" fmla="*/ 11912086 w 12192000"/>
              <a:gd name="connsiteY11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866007 w 12192000"/>
              <a:gd name="connsiteY96" fmla="*/ 1305544 h 3781151"/>
              <a:gd name="connsiteX97" fmla="*/ 8068308 w 12192000"/>
              <a:gd name="connsiteY97" fmla="*/ 1283051 h 3781151"/>
              <a:gd name="connsiteX98" fmla="*/ 8202385 w 12192000"/>
              <a:gd name="connsiteY98" fmla="*/ 1312300 h 3781151"/>
              <a:gd name="connsiteX99" fmla="*/ 8367138 w 12192000"/>
              <a:gd name="connsiteY99" fmla="*/ 1289211 h 3781151"/>
              <a:gd name="connsiteX100" fmla="*/ 8396799 w 12192000"/>
              <a:gd name="connsiteY100" fmla="*/ 1291584 h 3781151"/>
              <a:gd name="connsiteX101" fmla="*/ 8824768 w 12192000"/>
              <a:gd name="connsiteY101" fmla="*/ 1121217 h 3781151"/>
              <a:gd name="connsiteX102" fmla="*/ 8909609 w 12192000"/>
              <a:gd name="connsiteY102" fmla="*/ 1087532 h 3781151"/>
              <a:gd name="connsiteX103" fmla="*/ 9036318 w 12192000"/>
              <a:gd name="connsiteY103" fmla="*/ 994500 h 3781151"/>
              <a:gd name="connsiteX104" fmla="*/ 9230382 w 12192000"/>
              <a:gd name="connsiteY104" fmla="*/ 955654 h 3781151"/>
              <a:gd name="connsiteX105" fmla="*/ 9347314 w 12192000"/>
              <a:gd name="connsiteY105" fmla="*/ 933744 h 3781151"/>
              <a:gd name="connsiteX106" fmla="*/ 9492995 w 12192000"/>
              <a:gd name="connsiteY106" fmla="*/ 830749 h 3781151"/>
              <a:gd name="connsiteX107" fmla="*/ 9568501 w 12192000"/>
              <a:gd name="connsiteY107" fmla="*/ 787793 h 3781151"/>
              <a:gd name="connsiteX108" fmla="*/ 9691686 w 12192000"/>
              <a:gd name="connsiteY108" fmla="*/ 738088 h 3781151"/>
              <a:gd name="connsiteX109" fmla="*/ 10335073 w 12192000"/>
              <a:gd name="connsiteY109" fmla="*/ 523921 h 3781151"/>
              <a:gd name="connsiteX110" fmla="*/ 10593135 w 12192000"/>
              <a:gd name="connsiteY110" fmla="*/ 467427 h 3781151"/>
              <a:gd name="connsiteX111" fmla="*/ 10655931 w 12192000"/>
              <a:gd name="connsiteY111" fmla="*/ 401632 h 3781151"/>
              <a:gd name="connsiteX112" fmla="*/ 10695298 w 12192000"/>
              <a:gd name="connsiteY112" fmla="*/ 391761 h 3781151"/>
              <a:gd name="connsiteX113" fmla="*/ 10761489 w 12192000"/>
              <a:gd name="connsiteY113" fmla="*/ 380170 h 3781151"/>
              <a:gd name="connsiteX114" fmla="*/ 10853610 w 12192000"/>
              <a:gd name="connsiteY114" fmla="*/ 332449 h 3781151"/>
              <a:gd name="connsiteX115" fmla="*/ 11052930 w 12192000"/>
              <a:gd name="connsiteY115" fmla="*/ 280871 h 3781151"/>
              <a:gd name="connsiteX116" fmla="*/ 11359700 w 12192000"/>
              <a:gd name="connsiteY116" fmla="*/ 158445 h 3781151"/>
              <a:gd name="connsiteX117" fmla="*/ 11672425 w 12192000"/>
              <a:gd name="connsiteY117" fmla="*/ 31452 h 3781151"/>
              <a:gd name="connsiteX118" fmla="*/ 11912086 w 12192000"/>
              <a:gd name="connsiteY118" fmla="*/ 45240 h 3781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12192000" h="3781151">
                <a:moveTo>
                  <a:pt x="11912086" y="45240"/>
                </a:moveTo>
                <a:cubicBezTo>
                  <a:pt x="11978685" y="44809"/>
                  <a:pt x="12131701" y="5428"/>
                  <a:pt x="12178353" y="0"/>
                </a:cubicBezTo>
                <a:lnTo>
                  <a:pt x="12192000" y="12672"/>
                </a:lnTo>
                <a:lnTo>
                  <a:pt x="12192000" y="3781151"/>
                </a:lnTo>
                <a:lnTo>
                  <a:pt x="0" y="3781151"/>
                </a:lnTo>
                <a:lnTo>
                  <a:pt x="0" y="3053542"/>
                </a:lnTo>
                <a:lnTo>
                  <a:pt x="8171" y="3051191"/>
                </a:lnTo>
                <a:cubicBezTo>
                  <a:pt x="28756" y="3043875"/>
                  <a:pt x="48583" y="3035495"/>
                  <a:pt x="67297" y="3026485"/>
                </a:cubicBezTo>
                <a:cubicBezTo>
                  <a:pt x="89015" y="3055804"/>
                  <a:pt x="155058" y="3003158"/>
                  <a:pt x="156970" y="3066095"/>
                </a:cubicBezTo>
                <a:cubicBezTo>
                  <a:pt x="182504" y="3055761"/>
                  <a:pt x="194363" y="3027142"/>
                  <a:pt x="191925" y="3069149"/>
                </a:cubicBezTo>
                <a:cubicBezTo>
                  <a:pt x="226275" y="3060156"/>
                  <a:pt x="217518" y="3125136"/>
                  <a:pt x="260901" y="3111386"/>
                </a:cubicBezTo>
                <a:cubicBezTo>
                  <a:pt x="237722" y="3013204"/>
                  <a:pt x="375117" y="3046101"/>
                  <a:pt x="408315" y="2967418"/>
                </a:cubicBezTo>
                <a:cubicBezTo>
                  <a:pt x="497601" y="2998081"/>
                  <a:pt x="567973" y="2940149"/>
                  <a:pt x="658076" y="2930787"/>
                </a:cubicBezTo>
                <a:cubicBezTo>
                  <a:pt x="708095" y="2995959"/>
                  <a:pt x="785916" y="2931372"/>
                  <a:pt x="851279" y="2924771"/>
                </a:cubicBezTo>
                <a:cubicBezTo>
                  <a:pt x="916106" y="2907445"/>
                  <a:pt x="960543" y="2837916"/>
                  <a:pt x="1047040" y="2826828"/>
                </a:cubicBezTo>
                <a:cubicBezTo>
                  <a:pt x="1130754" y="2752596"/>
                  <a:pt x="1276437" y="2781431"/>
                  <a:pt x="1377085" y="2735410"/>
                </a:cubicBezTo>
                <a:cubicBezTo>
                  <a:pt x="1444016" y="2785754"/>
                  <a:pt x="1403964" y="2734873"/>
                  <a:pt x="1465015" y="2734757"/>
                </a:cubicBezTo>
                <a:cubicBezTo>
                  <a:pt x="1515376" y="2730917"/>
                  <a:pt x="1612560" y="2724306"/>
                  <a:pt x="1679251" y="2712367"/>
                </a:cubicBezTo>
                <a:cubicBezTo>
                  <a:pt x="1721132" y="2669280"/>
                  <a:pt x="1814171" y="2719581"/>
                  <a:pt x="1865161" y="2663121"/>
                </a:cubicBezTo>
                <a:cubicBezTo>
                  <a:pt x="1885508" y="2647236"/>
                  <a:pt x="1958240" y="2627918"/>
                  <a:pt x="1977927" y="2642448"/>
                </a:cubicBezTo>
                <a:cubicBezTo>
                  <a:pt x="1994313" y="2642169"/>
                  <a:pt x="2009788" y="2630665"/>
                  <a:pt x="2023175" y="2648402"/>
                </a:cubicBezTo>
                <a:cubicBezTo>
                  <a:pt x="2027984" y="2653519"/>
                  <a:pt x="2034136" y="2654134"/>
                  <a:pt x="2040685" y="2652651"/>
                </a:cubicBezTo>
                <a:lnTo>
                  <a:pt x="2057102" y="2645758"/>
                </a:lnTo>
                <a:lnTo>
                  <a:pt x="2052057" y="2618002"/>
                </a:lnTo>
                <a:lnTo>
                  <a:pt x="2052988" y="2617321"/>
                </a:lnTo>
                <a:cubicBezTo>
                  <a:pt x="2058901" y="2612479"/>
                  <a:pt x="2065203" y="2609553"/>
                  <a:pt x="2075835" y="2625051"/>
                </a:cubicBezTo>
                <a:cubicBezTo>
                  <a:pt x="2086915" y="2617266"/>
                  <a:pt x="2090174" y="2605518"/>
                  <a:pt x="2105280" y="2621772"/>
                </a:cubicBezTo>
                <a:cubicBezTo>
                  <a:pt x="2137889" y="2610864"/>
                  <a:pt x="2228682" y="2579548"/>
                  <a:pt x="2271487" y="2559602"/>
                </a:cubicBezTo>
                <a:cubicBezTo>
                  <a:pt x="2329085" y="2546134"/>
                  <a:pt x="2359908" y="2564442"/>
                  <a:pt x="2450874" y="2540963"/>
                </a:cubicBezTo>
                <a:cubicBezTo>
                  <a:pt x="2458291" y="2494924"/>
                  <a:pt x="2488302" y="2535186"/>
                  <a:pt x="2507266" y="2511976"/>
                </a:cubicBezTo>
                <a:cubicBezTo>
                  <a:pt x="2558011" y="2487992"/>
                  <a:pt x="2594040" y="2465160"/>
                  <a:pt x="2641503" y="2426341"/>
                </a:cubicBezTo>
                <a:cubicBezTo>
                  <a:pt x="2651261" y="2338141"/>
                  <a:pt x="2751064" y="2385948"/>
                  <a:pt x="2795149" y="2294935"/>
                </a:cubicBezTo>
                <a:cubicBezTo>
                  <a:pt x="2849418" y="2251684"/>
                  <a:pt x="2898877" y="2247383"/>
                  <a:pt x="2957554" y="2180877"/>
                </a:cubicBezTo>
                <a:cubicBezTo>
                  <a:pt x="2981173" y="2203103"/>
                  <a:pt x="2991267" y="2163934"/>
                  <a:pt x="3003677" y="2154878"/>
                </a:cubicBezTo>
                <a:cubicBezTo>
                  <a:pt x="3061300" y="2123913"/>
                  <a:pt x="3237969" y="2038624"/>
                  <a:pt x="3303290" y="1995084"/>
                </a:cubicBezTo>
                <a:cubicBezTo>
                  <a:pt x="3332789" y="1977297"/>
                  <a:pt x="3365695" y="1919146"/>
                  <a:pt x="3395602" y="1893639"/>
                </a:cubicBezTo>
                <a:lnTo>
                  <a:pt x="3430100" y="1867444"/>
                </a:lnTo>
                <a:lnTo>
                  <a:pt x="3437914" y="1869491"/>
                </a:lnTo>
                <a:lnTo>
                  <a:pt x="3438972" y="1871208"/>
                </a:lnTo>
                <a:lnTo>
                  <a:pt x="3547723" y="1831216"/>
                </a:lnTo>
                <a:cubicBezTo>
                  <a:pt x="3552630" y="1827126"/>
                  <a:pt x="3559871" y="1824701"/>
                  <a:pt x="3572350" y="1826069"/>
                </a:cubicBezTo>
                <a:lnTo>
                  <a:pt x="3575291" y="1827289"/>
                </a:lnTo>
                <a:lnTo>
                  <a:pt x="3595183" y="1816299"/>
                </a:lnTo>
                <a:cubicBezTo>
                  <a:pt x="3601515" y="1811585"/>
                  <a:pt x="3607034" y="1805917"/>
                  <a:pt x="3611353" y="1798929"/>
                </a:cubicBezTo>
                <a:cubicBezTo>
                  <a:pt x="3682924" y="1824101"/>
                  <a:pt x="3749808" y="1802343"/>
                  <a:pt x="3825586" y="1798552"/>
                </a:cubicBezTo>
                <a:cubicBezTo>
                  <a:pt x="3916204" y="1785116"/>
                  <a:pt x="4063775" y="1766619"/>
                  <a:pt x="4166327" y="1747015"/>
                </a:cubicBezTo>
                <a:cubicBezTo>
                  <a:pt x="4242504" y="1696035"/>
                  <a:pt x="4349880" y="1693056"/>
                  <a:pt x="4437661" y="1663068"/>
                </a:cubicBezTo>
                <a:cubicBezTo>
                  <a:pt x="4488900" y="1701750"/>
                  <a:pt x="4460066" y="1663570"/>
                  <a:pt x="4510862" y="1665514"/>
                </a:cubicBezTo>
                <a:cubicBezTo>
                  <a:pt x="4494570" y="1625937"/>
                  <a:pt x="4573332" y="1680866"/>
                  <a:pt x="4573217" y="1633854"/>
                </a:cubicBezTo>
                <a:lnTo>
                  <a:pt x="4605137" y="1644474"/>
                </a:lnTo>
                <a:lnTo>
                  <a:pt x="4623509" y="1643919"/>
                </a:lnTo>
                <a:lnTo>
                  <a:pt x="4629310" y="1653854"/>
                </a:lnTo>
                <a:lnTo>
                  <a:pt x="4657404" y="1660247"/>
                </a:lnTo>
                <a:cubicBezTo>
                  <a:pt x="4667829" y="1661084"/>
                  <a:pt x="4678935" y="1660158"/>
                  <a:pt x="4691044" y="1656408"/>
                </a:cubicBezTo>
                <a:cubicBezTo>
                  <a:pt x="4729679" y="1626597"/>
                  <a:pt x="4802640" y="1666115"/>
                  <a:pt x="4850032" y="1626917"/>
                </a:cubicBezTo>
                <a:cubicBezTo>
                  <a:pt x="4868357" y="1616087"/>
                  <a:pt x="4930559" y="1604512"/>
                  <a:pt x="4945654" y="1615689"/>
                </a:cubicBezTo>
                <a:cubicBezTo>
                  <a:pt x="4959310" y="1616030"/>
                  <a:pt x="4973195" y="1608214"/>
                  <a:pt x="4982770" y="1621504"/>
                </a:cubicBezTo>
                <a:cubicBezTo>
                  <a:pt x="4996971" y="1636961"/>
                  <a:pt x="5035380" y="1600988"/>
                  <a:pt x="5034068" y="1622846"/>
                </a:cubicBezTo>
                <a:cubicBezTo>
                  <a:pt x="5061512" y="1597974"/>
                  <a:pt x="5127967" y="1605147"/>
                  <a:pt x="5157133" y="1608775"/>
                </a:cubicBezTo>
                <a:cubicBezTo>
                  <a:pt x="5206729" y="1603324"/>
                  <a:pt x="5295851" y="1596182"/>
                  <a:pt x="5331645" y="1590152"/>
                </a:cubicBezTo>
                <a:cubicBezTo>
                  <a:pt x="5333984" y="1592710"/>
                  <a:pt x="5336792" y="1594964"/>
                  <a:pt x="5339977" y="1596841"/>
                </a:cubicBezTo>
                <a:cubicBezTo>
                  <a:pt x="5358481" y="1607745"/>
                  <a:pt x="5385498" y="1603866"/>
                  <a:pt x="5400314" y="1588177"/>
                </a:cubicBezTo>
                <a:cubicBezTo>
                  <a:pt x="5472382" y="1534711"/>
                  <a:pt x="5542525" y="1525044"/>
                  <a:pt x="5607257" y="1505972"/>
                </a:cubicBezTo>
                <a:cubicBezTo>
                  <a:pt x="5680984" y="1489008"/>
                  <a:pt x="5636802" y="1544517"/>
                  <a:pt x="5725292" y="1490473"/>
                </a:cubicBezTo>
                <a:cubicBezTo>
                  <a:pt x="5737022" y="1505421"/>
                  <a:pt x="5748880" y="1504359"/>
                  <a:pt x="5767898" y="1493335"/>
                </a:cubicBezTo>
                <a:cubicBezTo>
                  <a:pt x="5803852" y="1486328"/>
                  <a:pt x="5805362" y="1528317"/>
                  <a:pt x="5839240" y="1497610"/>
                </a:cubicBezTo>
                <a:lnTo>
                  <a:pt x="5905402" y="1514878"/>
                </a:lnTo>
                <a:cubicBezTo>
                  <a:pt x="5901291" y="1508724"/>
                  <a:pt x="5950204" y="1492204"/>
                  <a:pt x="5964698" y="1489113"/>
                </a:cubicBezTo>
                <a:cubicBezTo>
                  <a:pt x="5995812" y="1486079"/>
                  <a:pt x="5996433" y="1454360"/>
                  <a:pt x="6017881" y="1478726"/>
                </a:cubicBezTo>
                <a:lnTo>
                  <a:pt x="6023244" y="1485861"/>
                </a:lnTo>
                <a:lnTo>
                  <a:pt x="6030193" y="1485330"/>
                </a:lnTo>
                <a:cubicBezTo>
                  <a:pt x="6033618" y="1484104"/>
                  <a:pt x="6034983" y="1481614"/>
                  <a:pt x="6032755" y="1476614"/>
                </a:cubicBezTo>
                <a:cubicBezTo>
                  <a:pt x="6067194" y="1490239"/>
                  <a:pt x="6088466" y="1448679"/>
                  <a:pt x="6114491" y="1435020"/>
                </a:cubicBezTo>
                <a:cubicBezTo>
                  <a:pt x="6142064" y="1449615"/>
                  <a:pt x="6169479" y="1406568"/>
                  <a:pt x="6228089" y="1392213"/>
                </a:cubicBezTo>
                <a:cubicBezTo>
                  <a:pt x="6243312" y="1400769"/>
                  <a:pt x="6253169" y="1398278"/>
                  <a:pt x="6266132" y="1396181"/>
                </a:cubicBezTo>
                <a:lnTo>
                  <a:pt x="6266284" y="1396172"/>
                </a:lnTo>
                <a:lnTo>
                  <a:pt x="6267815" y="1401423"/>
                </a:lnTo>
                <a:cubicBezTo>
                  <a:pt x="6269799" y="1402279"/>
                  <a:pt x="6272864" y="1402139"/>
                  <a:pt x="6277660" y="1400632"/>
                </a:cubicBezTo>
                <a:lnTo>
                  <a:pt x="6290206" y="1395045"/>
                </a:lnTo>
                <a:lnTo>
                  <a:pt x="6318021" y="1401415"/>
                </a:lnTo>
                <a:lnTo>
                  <a:pt x="6319318" y="1402047"/>
                </a:lnTo>
                <a:cubicBezTo>
                  <a:pt x="6334539" y="1420654"/>
                  <a:pt x="6367219" y="1433921"/>
                  <a:pt x="6391161" y="1439443"/>
                </a:cubicBezTo>
                <a:cubicBezTo>
                  <a:pt x="6434439" y="1452557"/>
                  <a:pt x="6407965" y="1524529"/>
                  <a:pt x="6458507" y="1506631"/>
                </a:cubicBezTo>
                <a:cubicBezTo>
                  <a:pt x="6498962" y="1519088"/>
                  <a:pt x="6528008" y="1546659"/>
                  <a:pt x="6567007" y="1543856"/>
                </a:cubicBezTo>
                <a:cubicBezTo>
                  <a:pt x="6576136" y="1561541"/>
                  <a:pt x="6587386" y="1570794"/>
                  <a:pt x="6607554" y="1553791"/>
                </a:cubicBezTo>
                <a:lnTo>
                  <a:pt x="6731017" y="1571341"/>
                </a:lnTo>
                <a:lnTo>
                  <a:pt x="6734116" y="1568435"/>
                </a:lnTo>
                <a:cubicBezTo>
                  <a:pt x="6794984" y="1521745"/>
                  <a:pt x="6859485" y="1498439"/>
                  <a:pt x="6918249" y="1468691"/>
                </a:cubicBezTo>
                <a:cubicBezTo>
                  <a:pt x="7009071" y="1429904"/>
                  <a:pt x="6969691" y="1514055"/>
                  <a:pt x="7067518" y="1422257"/>
                </a:cubicBezTo>
                <a:cubicBezTo>
                  <a:pt x="7087823" y="1439788"/>
                  <a:pt x="7102980" y="1435790"/>
                  <a:pt x="7124203" y="1416853"/>
                </a:cubicBezTo>
                <a:cubicBezTo>
                  <a:pt x="7168915" y="1399637"/>
                  <a:pt x="7184820" y="1455712"/>
                  <a:pt x="7218949" y="1407112"/>
                </a:cubicBezTo>
                <a:cubicBezTo>
                  <a:pt x="7221159" y="1439394"/>
                  <a:pt x="7309021" y="1389335"/>
                  <a:pt x="7298895" y="1427110"/>
                </a:cubicBezTo>
                <a:cubicBezTo>
                  <a:pt x="7337930" y="1443950"/>
                  <a:pt x="7336913" y="1394754"/>
                  <a:pt x="7374497" y="1408155"/>
                </a:cubicBezTo>
                <a:cubicBezTo>
                  <a:pt x="7409515" y="1402378"/>
                  <a:pt x="7344382" y="1383073"/>
                  <a:pt x="7380250" y="1368474"/>
                </a:cubicBezTo>
                <a:cubicBezTo>
                  <a:pt x="7425618" y="1356098"/>
                  <a:pt x="7406453" y="1302042"/>
                  <a:pt x="7464957" y="1359648"/>
                </a:cubicBezTo>
                <a:cubicBezTo>
                  <a:pt x="7505651" y="1327423"/>
                  <a:pt x="7525583" y="1355458"/>
                  <a:pt x="7594747" y="1350130"/>
                </a:cubicBezTo>
                <a:cubicBezTo>
                  <a:pt x="7661589" y="1341113"/>
                  <a:pt x="7787080" y="1316724"/>
                  <a:pt x="7866007" y="1305544"/>
                </a:cubicBezTo>
                <a:cubicBezTo>
                  <a:pt x="7934731" y="1261485"/>
                  <a:pt x="7989941" y="1296492"/>
                  <a:pt x="8068308" y="1283051"/>
                </a:cubicBezTo>
                <a:cubicBezTo>
                  <a:pt x="8126898" y="1215106"/>
                  <a:pt x="8140003" y="1333948"/>
                  <a:pt x="8202385" y="1312300"/>
                </a:cubicBezTo>
                <a:cubicBezTo>
                  <a:pt x="8291179" y="1240185"/>
                  <a:pt x="8212592" y="1349983"/>
                  <a:pt x="8367138" y="1289211"/>
                </a:cubicBezTo>
                <a:cubicBezTo>
                  <a:pt x="8373739" y="1279547"/>
                  <a:pt x="8395557" y="1281284"/>
                  <a:pt x="8396799" y="1291584"/>
                </a:cubicBezTo>
                <a:cubicBezTo>
                  <a:pt x="8473071" y="1263585"/>
                  <a:pt x="8739300" y="1155226"/>
                  <a:pt x="8824768" y="1121217"/>
                </a:cubicBezTo>
                <a:cubicBezTo>
                  <a:pt x="8831110" y="1064170"/>
                  <a:pt x="8888407" y="1109066"/>
                  <a:pt x="8909609" y="1087532"/>
                </a:cubicBezTo>
                <a:cubicBezTo>
                  <a:pt x="8969149" y="1135268"/>
                  <a:pt x="8993146" y="1005324"/>
                  <a:pt x="9036318" y="994500"/>
                </a:cubicBezTo>
                <a:cubicBezTo>
                  <a:pt x="9111833" y="985376"/>
                  <a:pt x="9208822" y="1024926"/>
                  <a:pt x="9230382" y="955654"/>
                </a:cubicBezTo>
                <a:cubicBezTo>
                  <a:pt x="9282215" y="945528"/>
                  <a:pt x="9303545" y="954561"/>
                  <a:pt x="9347314" y="933744"/>
                </a:cubicBezTo>
                <a:cubicBezTo>
                  <a:pt x="9391763" y="896172"/>
                  <a:pt x="9519876" y="898486"/>
                  <a:pt x="9492995" y="830749"/>
                </a:cubicBezTo>
                <a:cubicBezTo>
                  <a:pt x="9496096" y="785926"/>
                  <a:pt x="9581066" y="832093"/>
                  <a:pt x="9568501" y="787793"/>
                </a:cubicBezTo>
                <a:cubicBezTo>
                  <a:pt x="9605859" y="808858"/>
                  <a:pt x="9643722" y="748912"/>
                  <a:pt x="9691686" y="738088"/>
                </a:cubicBezTo>
                <a:cubicBezTo>
                  <a:pt x="9819448" y="694109"/>
                  <a:pt x="10184832" y="569031"/>
                  <a:pt x="10335073" y="523921"/>
                </a:cubicBezTo>
                <a:cubicBezTo>
                  <a:pt x="10360847" y="467808"/>
                  <a:pt x="10551101" y="480568"/>
                  <a:pt x="10593135" y="467427"/>
                </a:cubicBezTo>
                <a:cubicBezTo>
                  <a:pt x="10595060" y="434512"/>
                  <a:pt x="10671327" y="446621"/>
                  <a:pt x="10655931" y="401632"/>
                </a:cubicBezTo>
                <a:cubicBezTo>
                  <a:pt x="10660917" y="380361"/>
                  <a:pt x="10682038" y="376266"/>
                  <a:pt x="10695298" y="391761"/>
                </a:cubicBezTo>
                <a:cubicBezTo>
                  <a:pt x="10719777" y="382620"/>
                  <a:pt x="10730799" y="356434"/>
                  <a:pt x="10761489" y="380170"/>
                </a:cubicBezTo>
                <a:cubicBezTo>
                  <a:pt x="10795364" y="368673"/>
                  <a:pt x="10817122" y="293346"/>
                  <a:pt x="10853610" y="332449"/>
                </a:cubicBezTo>
                <a:cubicBezTo>
                  <a:pt x="10869631" y="257157"/>
                  <a:pt x="10985528" y="306780"/>
                  <a:pt x="11052930" y="280871"/>
                </a:cubicBezTo>
                <a:cubicBezTo>
                  <a:pt x="11163601" y="187055"/>
                  <a:pt x="11297851" y="156453"/>
                  <a:pt x="11359700" y="158445"/>
                </a:cubicBezTo>
                <a:cubicBezTo>
                  <a:pt x="11474112" y="90496"/>
                  <a:pt x="11577587" y="55229"/>
                  <a:pt x="11672425" y="31452"/>
                </a:cubicBezTo>
                <a:cubicBezTo>
                  <a:pt x="11764489" y="21683"/>
                  <a:pt x="11827765" y="50482"/>
                  <a:pt x="11912086" y="4524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8EBED-A868-4DA7-963A-60FD91CE36D1}"/>
              </a:ext>
            </a:extLst>
          </p:cNvPr>
          <p:cNvSpPr>
            <a:spLocks noGrp="1"/>
          </p:cNvSpPr>
          <p:nvPr>
            <p:ph type="title"/>
          </p:nvPr>
        </p:nvSpPr>
        <p:spPr>
          <a:xfrm>
            <a:off x="630254" y="3383522"/>
            <a:ext cx="4123531" cy="2370567"/>
          </a:xfrm>
        </p:spPr>
        <p:txBody>
          <a:bodyPr vert="horz" lIns="91440" tIns="45720" rIns="91440" bIns="45720" rtlCol="0" anchor="b">
            <a:normAutofit fontScale="90000"/>
          </a:bodyPr>
          <a:lstStyle/>
          <a:p>
            <a:r>
              <a:rPr lang="en-GB" dirty="0"/>
              <a:t>You see £20 on the floor and the only other person around is a few metres down the road walking Towards the Note. What do you do?</a:t>
            </a:r>
            <a:endParaRPr lang="en-US" dirty="0"/>
          </a:p>
        </p:txBody>
      </p:sp>
      <p:sp>
        <p:nvSpPr>
          <p:cNvPr id="17" name="Freeform: Shape 16">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4041" y="702860"/>
            <a:ext cx="5843939" cy="543181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BB4C4539-396B-4D77-B418-A202FDAB0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84041" cy="846170"/>
          </a:xfrm>
          <a:custGeom>
            <a:avLst/>
            <a:gdLst>
              <a:gd name="connsiteX0" fmla="*/ 0 w 7605194"/>
              <a:gd name="connsiteY0" fmla="*/ 0 h 1246254"/>
              <a:gd name="connsiteX1" fmla="*/ 7605194 w 7605194"/>
              <a:gd name="connsiteY1" fmla="*/ 0 h 1246254"/>
              <a:gd name="connsiteX2" fmla="*/ 7474629 w 7605194"/>
              <a:gd name="connsiteY2" fmla="*/ 62140 h 1246254"/>
              <a:gd name="connsiteX3" fmla="*/ 7288435 w 7605194"/>
              <a:gd name="connsiteY3" fmla="*/ 50627 h 1246254"/>
              <a:gd name="connsiteX4" fmla="*/ 7155923 w 7605194"/>
              <a:gd name="connsiteY4" fmla="*/ 117325 h 1246254"/>
              <a:gd name="connsiteX5" fmla="*/ 6902454 w 7605194"/>
              <a:gd name="connsiteY5" fmla="*/ 218677 h 1246254"/>
              <a:gd name="connsiteX6" fmla="*/ 6762357 w 7605194"/>
              <a:gd name="connsiteY6" fmla="*/ 280337 h 1246254"/>
              <a:gd name="connsiteX7" fmla="*/ 6631499 w 7605194"/>
              <a:gd name="connsiteY7" fmla="*/ 310567 h 1246254"/>
              <a:gd name="connsiteX8" fmla="*/ 6458440 w 7605194"/>
              <a:gd name="connsiteY8" fmla="*/ 357008 h 1246254"/>
              <a:gd name="connsiteX9" fmla="*/ 6324003 w 7605194"/>
              <a:gd name="connsiteY9" fmla="*/ 395689 h 1246254"/>
              <a:gd name="connsiteX10" fmla="*/ 6113470 w 7605194"/>
              <a:gd name="connsiteY10" fmla="*/ 415703 h 1246254"/>
              <a:gd name="connsiteX11" fmla="*/ 5995690 w 7605194"/>
              <a:gd name="connsiteY11" fmla="*/ 469172 h 1246254"/>
              <a:gd name="connsiteX12" fmla="*/ 5867264 w 7605194"/>
              <a:gd name="connsiteY12" fmla="*/ 495827 h 1246254"/>
              <a:gd name="connsiteX13" fmla="*/ 5707574 w 7605194"/>
              <a:gd name="connsiteY13" fmla="*/ 515377 h 1246254"/>
              <a:gd name="connsiteX14" fmla="*/ 5650094 w 7605194"/>
              <a:gd name="connsiteY14" fmla="*/ 529855 h 1246254"/>
              <a:gd name="connsiteX15" fmla="*/ 5630196 w 7605194"/>
              <a:gd name="connsiteY15" fmla="*/ 546641 h 1246254"/>
              <a:gd name="connsiteX16" fmla="*/ 5601107 w 7605194"/>
              <a:gd name="connsiteY16" fmla="*/ 562496 h 1246254"/>
              <a:gd name="connsiteX17" fmla="*/ 5551268 w 7605194"/>
              <a:gd name="connsiteY17" fmla="*/ 599212 h 1246254"/>
              <a:gd name="connsiteX18" fmla="*/ 5422767 w 7605194"/>
              <a:gd name="connsiteY18" fmla="*/ 610016 h 1246254"/>
              <a:gd name="connsiteX19" fmla="*/ 5419576 w 7605194"/>
              <a:gd name="connsiteY19" fmla="*/ 619694 h 1246254"/>
              <a:gd name="connsiteX20" fmla="*/ 5382932 w 7605194"/>
              <a:gd name="connsiteY20" fmla="*/ 627097 h 1246254"/>
              <a:gd name="connsiteX21" fmla="*/ 5213714 w 7605194"/>
              <a:gd name="connsiteY21" fmla="*/ 664259 h 1246254"/>
              <a:gd name="connsiteX22" fmla="*/ 5035908 w 7605194"/>
              <a:gd name="connsiteY22" fmla="*/ 676542 h 1246254"/>
              <a:gd name="connsiteX23" fmla="*/ 5000218 w 7605194"/>
              <a:gd name="connsiteY23" fmla="*/ 698530 h 1246254"/>
              <a:gd name="connsiteX24" fmla="*/ 4946628 w 7605194"/>
              <a:gd name="connsiteY24" fmla="*/ 735163 h 1246254"/>
              <a:gd name="connsiteX25" fmla="*/ 4914425 w 7605194"/>
              <a:gd name="connsiteY25" fmla="*/ 748575 h 1246254"/>
              <a:gd name="connsiteX26" fmla="*/ 4827869 w 7605194"/>
              <a:gd name="connsiteY26" fmla="*/ 793591 h 1246254"/>
              <a:gd name="connsiteX27" fmla="*/ 4742246 w 7605194"/>
              <a:gd name="connsiteY27" fmla="*/ 845064 h 1246254"/>
              <a:gd name="connsiteX28" fmla="*/ 4674623 w 7605194"/>
              <a:gd name="connsiteY28" fmla="*/ 837344 h 1246254"/>
              <a:gd name="connsiteX29" fmla="*/ 4592157 w 7605194"/>
              <a:gd name="connsiteY29" fmla="*/ 898701 h 1246254"/>
              <a:gd name="connsiteX30" fmla="*/ 4395020 w 7605194"/>
              <a:gd name="connsiteY30" fmla="*/ 911632 h 1246254"/>
              <a:gd name="connsiteX31" fmla="*/ 4295451 w 7605194"/>
              <a:gd name="connsiteY31" fmla="*/ 900692 h 1246254"/>
              <a:gd name="connsiteX32" fmla="*/ 4183267 w 7605194"/>
              <a:gd name="connsiteY32" fmla="*/ 899692 h 1246254"/>
              <a:gd name="connsiteX33" fmla="*/ 3868727 w 7605194"/>
              <a:gd name="connsiteY33" fmla="*/ 917255 h 1246254"/>
              <a:gd name="connsiteX34" fmla="*/ 3743007 w 7605194"/>
              <a:gd name="connsiteY34" fmla="*/ 930206 h 1246254"/>
              <a:gd name="connsiteX35" fmla="*/ 3740588 w 7605194"/>
              <a:gd name="connsiteY35" fmla="*/ 942450 h 1246254"/>
              <a:gd name="connsiteX36" fmla="*/ 3700101 w 7605194"/>
              <a:gd name="connsiteY36" fmla="*/ 956776 h 1246254"/>
              <a:gd name="connsiteX37" fmla="*/ 3590677 w 7605194"/>
              <a:gd name="connsiteY37" fmla="*/ 953115 h 1246254"/>
              <a:gd name="connsiteX38" fmla="*/ 3525795 w 7605194"/>
              <a:gd name="connsiteY38" fmla="*/ 958232 h 1246254"/>
              <a:gd name="connsiteX39" fmla="*/ 3502065 w 7605194"/>
              <a:gd name="connsiteY39" fmla="*/ 971655 h 1246254"/>
              <a:gd name="connsiteX40" fmla="*/ 3468311 w 7605194"/>
              <a:gd name="connsiteY40" fmla="*/ 982682 h 1246254"/>
              <a:gd name="connsiteX41" fmla="*/ 3326498 w 7605194"/>
              <a:gd name="connsiteY41" fmla="*/ 993668 h 1246254"/>
              <a:gd name="connsiteX42" fmla="*/ 3266719 w 7605194"/>
              <a:gd name="connsiteY42" fmla="*/ 1001132 h 1246254"/>
              <a:gd name="connsiteX43" fmla="*/ 3262161 w 7605194"/>
              <a:gd name="connsiteY43" fmla="*/ 1010197 h 1246254"/>
              <a:gd name="connsiteX44" fmla="*/ 3151194 w 7605194"/>
              <a:gd name="connsiteY44" fmla="*/ 1012065 h 1246254"/>
              <a:gd name="connsiteX45" fmla="*/ 3071459 w 7605194"/>
              <a:gd name="connsiteY45" fmla="*/ 1006999 h 1246254"/>
              <a:gd name="connsiteX46" fmla="*/ 2964197 w 7605194"/>
              <a:gd name="connsiteY46" fmla="*/ 973220 h 1246254"/>
              <a:gd name="connsiteX47" fmla="*/ 2917598 w 7605194"/>
              <a:gd name="connsiteY47" fmla="*/ 991261 h 1246254"/>
              <a:gd name="connsiteX48" fmla="*/ 2791675 w 7605194"/>
              <a:gd name="connsiteY48" fmla="*/ 1021023 h 1246254"/>
              <a:gd name="connsiteX49" fmla="*/ 2728690 w 7605194"/>
              <a:gd name="connsiteY49" fmla="*/ 1048683 h 1246254"/>
              <a:gd name="connsiteX50" fmla="*/ 2691768 w 7605194"/>
              <a:gd name="connsiteY50" fmla="*/ 1056796 h 1246254"/>
              <a:gd name="connsiteX51" fmla="*/ 2491871 w 7605194"/>
              <a:gd name="connsiteY51" fmla="*/ 1096695 h 1246254"/>
              <a:gd name="connsiteX52" fmla="*/ 2349778 w 7605194"/>
              <a:gd name="connsiteY52" fmla="*/ 1146160 h 1246254"/>
              <a:gd name="connsiteX53" fmla="*/ 2175625 w 7605194"/>
              <a:gd name="connsiteY53" fmla="*/ 1174124 h 1246254"/>
              <a:gd name="connsiteX54" fmla="*/ 2037411 w 7605194"/>
              <a:gd name="connsiteY54" fmla="*/ 1168494 h 1246254"/>
              <a:gd name="connsiteX55" fmla="*/ 1973582 w 7605194"/>
              <a:gd name="connsiteY55" fmla="*/ 1163390 h 1246254"/>
              <a:gd name="connsiteX56" fmla="*/ 1723017 w 7605194"/>
              <a:gd name="connsiteY56" fmla="*/ 1160371 h 1246254"/>
              <a:gd name="connsiteX57" fmla="*/ 1678061 w 7605194"/>
              <a:gd name="connsiteY57" fmla="*/ 1147636 h 1246254"/>
              <a:gd name="connsiteX58" fmla="*/ 1609244 w 7605194"/>
              <a:gd name="connsiteY58" fmla="*/ 1142559 h 1246254"/>
              <a:gd name="connsiteX59" fmla="*/ 1588073 w 7605194"/>
              <a:gd name="connsiteY59" fmla="*/ 1138412 h 1246254"/>
              <a:gd name="connsiteX60" fmla="*/ 1377751 w 7605194"/>
              <a:gd name="connsiteY60" fmla="*/ 1108189 h 1246254"/>
              <a:gd name="connsiteX61" fmla="*/ 1269190 w 7605194"/>
              <a:gd name="connsiteY61" fmla="*/ 1117852 h 1246254"/>
              <a:gd name="connsiteX62" fmla="*/ 1092740 w 7605194"/>
              <a:gd name="connsiteY62" fmla="*/ 1099724 h 1246254"/>
              <a:gd name="connsiteX63" fmla="*/ 974176 w 7605194"/>
              <a:gd name="connsiteY63" fmla="*/ 1143343 h 1246254"/>
              <a:gd name="connsiteX64" fmla="*/ 748758 w 7605194"/>
              <a:gd name="connsiteY64" fmla="*/ 1132518 h 1246254"/>
              <a:gd name="connsiteX65" fmla="*/ 466991 w 7605194"/>
              <a:gd name="connsiteY65" fmla="*/ 1138669 h 1246254"/>
              <a:gd name="connsiteX66" fmla="*/ 335907 w 7605194"/>
              <a:gd name="connsiteY66" fmla="*/ 1182335 h 1246254"/>
              <a:gd name="connsiteX67" fmla="*/ 263136 w 7605194"/>
              <a:gd name="connsiteY67" fmla="*/ 1208491 h 1246254"/>
              <a:gd name="connsiteX68" fmla="*/ 162795 w 7605194"/>
              <a:gd name="connsiteY68" fmla="*/ 1245356 h 1246254"/>
              <a:gd name="connsiteX69" fmla="*/ 35177 w 7605194"/>
              <a:gd name="connsiteY69" fmla="*/ 1241336 h 1246254"/>
              <a:gd name="connsiteX70" fmla="*/ 0 w 7605194"/>
              <a:gd name="connsiteY70" fmla="*/ 1239517 h 124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605194" h="1246254">
                <a:moveTo>
                  <a:pt x="0" y="0"/>
                </a:moveTo>
                <a:lnTo>
                  <a:pt x="7605194" y="0"/>
                </a:lnTo>
                <a:lnTo>
                  <a:pt x="7474629" y="62140"/>
                </a:lnTo>
                <a:cubicBezTo>
                  <a:pt x="7492628" y="46311"/>
                  <a:pt x="7295302" y="29551"/>
                  <a:pt x="7288435" y="50627"/>
                </a:cubicBezTo>
                <a:cubicBezTo>
                  <a:pt x="7233022" y="73997"/>
                  <a:pt x="7203507" y="54448"/>
                  <a:pt x="7155923" y="117325"/>
                </a:cubicBezTo>
                <a:cubicBezTo>
                  <a:pt x="7091593" y="145333"/>
                  <a:pt x="6962039" y="200393"/>
                  <a:pt x="6902454" y="218677"/>
                </a:cubicBezTo>
                <a:cubicBezTo>
                  <a:pt x="6836859" y="245846"/>
                  <a:pt x="6807516" y="265022"/>
                  <a:pt x="6762357" y="280337"/>
                </a:cubicBezTo>
                <a:cubicBezTo>
                  <a:pt x="6723842" y="313158"/>
                  <a:pt x="6674615" y="318151"/>
                  <a:pt x="6631499" y="310567"/>
                </a:cubicBezTo>
                <a:cubicBezTo>
                  <a:pt x="6580847" y="323345"/>
                  <a:pt x="6519896" y="349758"/>
                  <a:pt x="6458440" y="357008"/>
                </a:cubicBezTo>
                <a:cubicBezTo>
                  <a:pt x="6393854" y="354599"/>
                  <a:pt x="6376560" y="392846"/>
                  <a:pt x="6324003" y="395689"/>
                </a:cubicBezTo>
                <a:cubicBezTo>
                  <a:pt x="6247285" y="405586"/>
                  <a:pt x="6172072" y="397602"/>
                  <a:pt x="6113470" y="415703"/>
                </a:cubicBezTo>
                <a:cubicBezTo>
                  <a:pt x="6093266" y="472531"/>
                  <a:pt x="6024348" y="452803"/>
                  <a:pt x="5995690" y="469172"/>
                </a:cubicBezTo>
                <a:cubicBezTo>
                  <a:pt x="5944396" y="483753"/>
                  <a:pt x="5915284" y="488126"/>
                  <a:pt x="5867264" y="495827"/>
                </a:cubicBezTo>
                <a:cubicBezTo>
                  <a:pt x="5838049" y="473928"/>
                  <a:pt x="5744033" y="545123"/>
                  <a:pt x="5707574" y="515377"/>
                </a:cubicBezTo>
                <a:cubicBezTo>
                  <a:pt x="5694501" y="508626"/>
                  <a:pt x="5656098" y="513354"/>
                  <a:pt x="5650094" y="529855"/>
                </a:cubicBezTo>
                <a:cubicBezTo>
                  <a:pt x="5642347" y="534056"/>
                  <a:pt x="5632533" y="529367"/>
                  <a:pt x="5630196" y="546641"/>
                </a:cubicBezTo>
                <a:cubicBezTo>
                  <a:pt x="5625719" y="567591"/>
                  <a:pt x="5595173" y="538867"/>
                  <a:pt x="5601107" y="562496"/>
                </a:cubicBezTo>
                <a:cubicBezTo>
                  <a:pt x="5579479" y="542883"/>
                  <a:pt x="5567128" y="587056"/>
                  <a:pt x="5551268" y="599212"/>
                </a:cubicBezTo>
                <a:cubicBezTo>
                  <a:pt x="5521545" y="607132"/>
                  <a:pt x="5444715" y="606602"/>
                  <a:pt x="5422767" y="610016"/>
                </a:cubicBezTo>
                <a:cubicBezTo>
                  <a:pt x="5422031" y="613482"/>
                  <a:pt x="5420956" y="616740"/>
                  <a:pt x="5419576" y="619694"/>
                </a:cubicBezTo>
                <a:cubicBezTo>
                  <a:pt x="5411553" y="636851"/>
                  <a:pt x="5395146" y="640166"/>
                  <a:pt x="5382932" y="627097"/>
                </a:cubicBezTo>
                <a:cubicBezTo>
                  <a:pt x="5326987" y="639191"/>
                  <a:pt x="5271551" y="656018"/>
                  <a:pt x="5213714" y="664259"/>
                </a:cubicBezTo>
                <a:cubicBezTo>
                  <a:pt x="5201392" y="668566"/>
                  <a:pt x="5049856" y="675497"/>
                  <a:pt x="5035908" y="676542"/>
                </a:cubicBezTo>
                <a:cubicBezTo>
                  <a:pt x="5014702" y="682704"/>
                  <a:pt x="5007446" y="636570"/>
                  <a:pt x="5000218" y="698530"/>
                </a:cubicBezTo>
                <a:cubicBezTo>
                  <a:pt x="4975418" y="688546"/>
                  <a:pt x="4975257" y="715830"/>
                  <a:pt x="4946628" y="735163"/>
                </a:cubicBezTo>
                <a:cubicBezTo>
                  <a:pt x="4931401" y="723013"/>
                  <a:pt x="4922231" y="732306"/>
                  <a:pt x="4914425" y="748575"/>
                </a:cubicBezTo>
                <a:cubicBezTo>
                  <a:pt x="4883896" y="750874"/>
                  <a:pt x="4860091" y="778025"/>
                  <a:pt x="4827869" y="793591"/>
                </a:cubicBezTo>
                <a:cubicBezTo>
                  <a:pt x="4788822" y="784336"/>
                  <a:pt x="4776708" y="828597"/>
                  <a:pt x="4742246" y="845064"/>
                </a:cubicBezTo>
                <a:cubicBezTo>
                  <a:pt x="4716705" y="852357"/>
                  <a:pt x="4699637" y="828405"/>
                  <a:pt x="4674623" y="837344"/>
                </a:cubicBezTo>
                <a:lnTo>
                  <a:pt x="4592157" y="898701"/>
                </a:lnTo>
                <a:cubicBezTo>
                  <a:pt x="4546849" y="899497"/>
                  <a:pt x="4450878" y="911263"/>
                  <a:pt x="4395020" y="911632"/>
                </a:cubicBezTo>
                <a:lnTo>
                  <a:pt x="4295451" y="900692"/>
                </a:lnTo>
                <a:cubicBezTo>
                  <a:pt x="4251687" y="942266"/>
                  <a:pt x="4254388" y="896931"/>
                  <a:pt x="4183267" y="899692"/>
                </a:cubicBezTo>
                <a:cubicBezTo>
                  <a:pt x="4112146" y="902453"/>
                  <a:pt x="3947407" y="917547"/>
                  <a:pt x="3868727" y="917255"/>
                </a:cubicBezTo>
                <a:cubicBezTo>
                  <a:pt x="3795351" y="922341"/>
                  <a:pt x="3764364" y="926007"/>
                  <a:pt x="3743007" y="930206"/>
                </a:cubicBezTo>
                <a:lnTo>
                  <a:pt x="3740588" y="942450"/>
                </a:lnTo>
                <a:lnTo>
                  <a:pt x="3700101" y="956776"/>
                </a:lnTo>
                <a:cubicBezTo>
                  <a:pt x="3670274" y="930427"/>
                  <a:pt x="3627640" y="988390"/>
                  <a:pt x="3590677" y="953115"/>
                </a:cubicBezTo>
                <a:cubicBezTo>
                  <a:pt x="3577003" y="944340"/>
                  <a:pt x="3534187" y="942867"/>
                  <a:pt x="3525795" y="958232"/>
                </a:cubicBezTo>
                <a:cubicBezTo>
                  <a:pt x="3516807" y="961149"/>
                  <a:pt x="3506501" y="954937"/>
                  <a:pt x="3502065" y="971655"/>
                </a:cubicBezTo>
                <a:cubicBezTo>
                  <a:pt x="3494877" y="991667"/>
                  <a:pt x="3464319" y="958352"/>
                  <a:pt x="3468311" y="982682"/>
                </a:cubicBezTo>
                <a:cubicBezTo>
                  <a:pt x="3439050" y="986351"/>
                  <a:pt x="3360097" y="990593"/>
                  <a:pt x="3326498" y="993668"/>
                </a:cubicBezTo>
                <a:cubicBezTo>
                  <a:pt x="3307804" y="967786"/>
                  <a:pt x="3301737" y="1036045"/>
                  <a:pt x="3266719" y="1001132"/>
                </a:cubicBezTo>
                <a:cubicBezTo>
                  <a:pt x="3265536" y="1004442"/>
                  <a:pt x="3281415" y="1008374"/>
                  <a:pt x="3262161" y="1010197"/>
                </a:cubicBezTo>
                <a:cubicBezTo>
                  <a:pt x="3242906" y="1012019"/>
                  <a:pt x="3163242" y="1026954"/>
                  <a:pt x="3151194" y="1012065"/>
                </a:cubicBezTo>
                <a:cubicBezTo>
                  <a:pt x="3106165" y="1004049"/>
                  <a:pt x="3114260" y="1013405"/>
                  <a:pt x="3071459" y="1006999"/>
                </a:cubicBezTo>
                <a:cubicBezTo>
                  <a:pt x="3065832" y="1025980"/>
                  <a:pt x="2978359" y="982084"/>
                  <a:pt x="2964197" y="973220"/>
                </a:cubicBezTo>
                <a:cubicBezTo>
                  <a:pt x="2939403" y="972011"/>
                  <a:pt x="2944404" y="1019497"/>
                  <a:pt x="2917598" y="991261"/>
                </a:cubicBezTo>
                <a:cubicBezTo>
                  <a:pt x="2888845" y="999227"/>
                  <a:pt x="2823159" y="1011452"/>
                  <a:pt x="2791675" y="1021023"/>
                </a:cubicBezTo>
                <a:cubicBezTo>
                  <a:pt x="2765430" y="1007170"/>
                  <a:pt x="2762312" y="1034141"/>
                  <a:pt x="2728690" y="1048683"/>
                </a:cubicBezTo>
                <a:cubicBezTo>
                  <a:pt x="2713226" y="1034223"/>
                  <a:pt x="2702121" y="1041949"/>
                  <a:pt x="2691768" y="1056796"/>
                </a:cubicBezTo>
                <a:cubicBezTo>
                  <a:pt x="2652268" y="1069463"/>
                  <a:pt x="2548870" y="1081801"/>
                  <a:pt x="2491871" y="1096695"/>
                </a:cubicBezTo>
                <a:cubicBezTo>
                  <a:pt x="2433233" y="1115660"/>
                  <a:pt x="2402455" y="1137920"/>
                  <a:pt x="2349778" y="1146160"/>
                </a:cubicBezTo>
                <a:cubicBezTo>
                  <a:pt x="2299466" y="1174224"/>
                  <a:pt x="2212816" y="1164043"/>
                  <a:pt x="2175625" y="1174124"/>
                </a:cubicBezTo>
                <a:cubicBezTo>
                  <a:pt x="2141905" y="1168663"/>
                  <a:pt x="2071085" y="1170283"/>
                  <a:pt x="2037411" y="1168494"/>
                </a:cubicBezTo>
                <a:cubicBezTo>
                  <a:pt x="2020095" y="1221320"/>
                  <a:pt x="1996234" y="1160088"/>
                  <a:pt x="1973582" y="1163390"/>
                </a:cubicBezTo>
                <a:lnTo>
                  <a:pt x="1723017" y="1160371"/>
                </a:lnTo>
                <a:cubicBezTo>
                  <a:pt x="1711603" y="1126676"/>
                  <a:pt x="1682011" y="1185150"/>
                  <a:pt x="1678061" y="1147636"/>
                </a:cubicBezTo>
                <a:cubicBezTo>
                  <a:pt x="1665221" y="1173937"/>
                  <a:pt x="1634143" y="1137965"/>
                  <a:pt x="1609244" y="1142559"/>
                </a:cubicBezTo>
                <a:cubicBezTo>
                  <a:pt x="1602767" y="1126306"/>
                  <a:pt x="1597099" y="1127936"/>
                  <a:pt x="1588073" y="1138412"/>
                </a:cubicBezTo>
                <a:cubicBezTo>
                  <a:pt x="1508763" y="1158167"/>
                  <a:pt x="1412632" y="1092292"/>
                  <a:pt x="1377751" y="1108189"/>
                </a:cubicBezTo>
                <a:cubicBezTo>
                  <a:pt x="1359039" y="1112684"/>
                  <a:pt x="1316798" y="1124092"/>
                  <a:pt x="1269190" y="1117852"/>
                </a:cubicBezTo>
                <a:cubicBezTo>
                  <a:pt x="1244635" y="1081573"/>
                  <a:pt x="1115372" y="1098514"/>
                  <a:pt x="1092740" y="1099724"/>
                </a:cubicBezTo>
                <a:cubicBezTo>
                  <a:pt x="1043570" y="1103973"/>
                  <a:pt x="1042994" y="1144806"/>
                  <a:pt x="974176" y="1143343"/>
                </a:cubicBezTo>
                <a:cubicBezTo>
                  <a:pt x="949931" y="1089663"/>
                  <a:pt x="786126" y="1134305"/>
                  <a:pt x="748758" y="1132518"/>
                </a:cubicBezTo>
                <a:cubicBezTo>
                  <a:pt x="664227" y="1131739"/>
                  <a:pt x="552459" y="1130267"/>
                  <a:pt x="466991" y="1138669"/>
                </a:cubicBezTo>
                <a:cubicBezTo>
                  <a:pt x="432928" y="1151669"/>
                  <a:pt x="369882" y="1170698"/>
                  <a:pt x="335907" y="1182335"/>
                </a:cubicBezTo>
                <a:cubicBezTo>
                  <a:pt x="321782" y="1197573"/>
                  <a:pt x="262481" y="1180784"/>
                  <a:pt x="263136" y="1208491"/>
                </a:cubicBezTo>
                <a:cubicBezTo>
                  <a:pt x="228423" y="1169675"/>
                  <a:pt x="218751" y="1236852"/>
                  <a:pt x="162795" y="1245356"/>
                </a:cubicBezTo>
                <a:cubicBezTo>
                  <a:pt x="133519" y="1247933"/>
                  <a:pt x="83993" y="1244460"/>
                  <a:pt x="35177" y="1241336"/>
                </a:cubicBezTo>
                <a:lnTo>
                  <a:pt x="0" y="123951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6">
            <a:extLst>
              <a:ext uri="{FF2B5EF4-FFF2-40B4-BE49-F238E27FC236}">
                <a16:creationId xmlns:a16="http://schemas.microsoft.com/office/drawing/2014/main" id="{F669F220-DD76-466C-87A6-5024673C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0765" y="41718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CA3CF38B-D3C2-4586-95B4-C94DE4D3DE73}"/>
              </a:ext>
            </a:extLst>
          </p:cNvPr>
          <p:cNvPicPr>
            <a:picLocks noGrp="1" noChangeAspect="1"/>
          </p:cNvPicPr>
          <p:nvPr>
            <p:ph idx="1"/>
          </p:nvPr>
        </p:nvPicPr>
        <p:blipFill>
          <a:blip r:embed="rId5"/>
          <a:stretch>
            <a:fillRect/>
          </a:stretch>
        </p:blipFill>
        <p:spPr>
          <a:xfrm>
            <a:off x="5656997" y="1081866"/>
            <a:ext cx="5325328" cy="4672223"/>
          </a:xfrm>
          <a:prstGeom prst="rect">
            <a:avLst/>
          </a:prstGeom>
        </p:spPr>
      </p:pic>
    </p:spTree>
    <p:extLst>
      <p:ext uri="{BB962C8B-B14F-4D97-AF65-F5344CB8AC3E}">
        <p14:creationId xmlns:p14="http://schemas.microsoft.com/office/powerpoint/2010/main" val="2219247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B1B078B-B000-44F9-B571-4AF20E88C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76849"/>
            <a:ext cx="12192000" cy="3781151"/>
          </a:xfrm>
          <a:custGeom>
            <a:avLst/>
            <a:gdLst>
              <a:gd name="connsiteX0" fmla="*/ 12087372 w 12192000"/>
              <a:gd name="connsiteY0" fmla="*/ 0 h 3793674"/>
              <a:gd name="connsiteX1" fmla="*/ 12178353 w 12192000"/>
              <a:gd name="connsiteY1" fmla="*/ 12523 h 3793674"/>
              <a:gd name="connsiteX2" fmla="*/ 12192000 w 12192000"/>
              <a:gd name="connsiteY2" fmla="*/ 25195 h 3793674"/>
              <a:gd name="connsiteX3" fmla="*/ 12192000 w 12192000"/>
              <a:gd name="connsiteY3" fmla="*/ 3793674 h 3793674"/>
              <a:gd name="connsiteX4" fmla="*/ 0 w 12192000"/>
              <a:gd name="connsiteY4" fmla="*/ 3793674 h 3793674"/>
              <a:gd name="connsiteX5" fmla="*/ 0 w 12192000"/>
              <a:gd name="connsiteY5" fmla="*/ 3066065 h 3793674"/>
              <a:gd name="connsiteX6" fmla="*/ 8171 w 12192000"/>
              <a:gd name="connsiteY6" fmla="*/ 3063714 h 3793674"/>
              <a:gd name="connsiteX7" fmla="*/ 67297 w 12192000"/>
              <a:gd name="connsiteY7" fmla="*/ 3039008 h 3793674"/>
              <a:gd name="connsiteX8" fmla="*/ 156970 w 12192000"/>
              <a:gd name="connsiteY8" fmla="*/ 3078618 h 3793674"/>
              <a:gd name="connsiteX9" fmla="*/ 191925 w 12192000"/>
              <a:gd name="connsiteY9" fmla="*/ 3081672 h 3793674"/>
              <a:gd name="connsiteX10" fmla="*/ 260901 w 12192000"/>
              <a:gd name="connsiteY10" fmla="*/ 3123909 h 3793674"/>
              <a:gd name="connsiteX11" fmla="*/ 408315 w 12192000"/>
              <a:gd name="connsiteY11" fmla="*/ 2979941 h 3793674"/>
              <a:gd name="connsiteX12" fmla="*/ 658076 w 12192000"/>
              <a:gd name="connsiteY12" fmla="*/ 2943310 h 3793674"/>
              <a:gd name="connsiteX13" fmla="*/ 858103 w 12192000"/>
              <a:gd name="connsiteY13" fmla="*/ 2814464 h 3793674"/>
              <a:gd name="connsiteX14" fmla="*/ 994062 w 12192000"/>
              <a:gd name="connsiteY14" fmla="*/ 2797082 h 3793674"/>
              <a:gd name="connsiteX15" fmla="*/ 1047040 w 12192000"/>
              <a:gd name="connsiteY15" fmla="*/ 2839351 h 3793674"/>
              <a:gd name="connsiteX16" fmla="*/ 1377085 w 12192000"/>
              <a:gd name="connsiteY16" fmla="*/ 2747933 h 3793674"/>
              <a:gd name="connsiteX17" fmla="*/ 1465015 w 12192000"/>
              <a:gd name="connsiteY17" fmla="*/ 2747280 h 3793674"/>
              <a:gd name="connsiteX18" fmla="*/ 1535004 w 12192000"/>
              <a:gd name="connsiteY18" fmla="*/ 2700358 h 3793674"/>
              <a:gd name="connsiteX19" fmla="*/ 1679251 w 12192000"/>
              <a:gd name="connsiteY19" fmla="*/ 2724890 h 3793674"/>
              <a:gd name="connsiteX20" fmla="*/ 1865161 w 12192000"/>
              <a:gd name="connsiteY20" fmla="*/ 2675644 h 3793674"/>
              <a:gd name="connsiteX21" fmla="*/ 1977927 w 12192000"/>
              <a:gd name="connsiteY21" fmla="*/ 2654971 h 3793674"/>
              <a:gd name="connsiteX22" fmla="*/ 2023175 w 12192000"/>
              <a:gd name="connsiteY22" fmla="*/ 2660925 h 3793674"/>
              <a:gd name="connsiteX23" fmla="*/ 2040685 w 12192000"/>
              <a:gd name="connsiteY23" fmla="*/ 2665174 h 3793674"/>
              <a:gd name="connsiteX24" fmla="*/ 2057102 w 12192000"/>
              <a:gd name="connsiteY24" fmla="*/ 2658281 h 3793674"/>
              <a:gd name="connsiteX25" fmla="*/ 2052057 w 12192000"/>
              <a:gd name="connsiteY25" fmla="*/ 2630525 h 3793674"/>
              <a:gd name="connsiteX26" fmla="*/ 2052988 w 12192000"/>
              <a:gd name="connsiteY26" fmla="*/ 2629844 h 3793674"/>
              <a:gd name="connsiteX27" fmla="*/ 2075835 w 12192000"/>
              <a:gd name="connsiteY27" fmla="*/ 2637574 h 3793674"/>
              <a:gd name="connsiteX28" fmla="*/ 2105280 w 12192000"/>
              <a:gd name="connsiteY28" fmla="*/ 2634295 h 3793674"/>
              <a:gd name="connsiteX29" fmla="*/ 2271487 w 12192000"/>
              <a:gd name="connsiteY29" fmla="*/ 2572125 h 3793674"/>
              <a:gd name="connsiteX30" fmla="*/ 2450874 w 12192000"/>
              <a:gd name="connsiteY30" fmla="*/ 2553486 h 3793674"/>
              <a:gd name="connsiteX31" fmla="*/ 2507266 w 12192000"/>
              <a:gd name="connsiteY31" fmla="*/ 2524499 h 3793674"/>
              <a:gd name="connsiteX32" fmla="*/ 2641503 w 12192000"/>
              <a:gd name="connsiteY32" fmla="*/ 2438864 h 3793674"/>
              <a:gd name="connsiteX33" fmla="*/ 2817182 w 12192000"/>
              <a:gd name="connsiteY33" fmla="*/ 2278080 h 3793674"/>
              <a:gd name="connsiteX34" fmla="*/ 2957554 w 12192000"/>
              <a:gd name="connsiteY34" fmla="*/ 2193400 h 3793674"/>
              <a:gd name="connsiteX35" fmla="*/ 3003677 w 12192000"/>
              <a:gd name="connsiteY35" fmla="*/ 2167401 h 3793674"/>
              <a:gd name="connsiteX36" fmla="*/ 3046876 w 12192000"/>
              <a:gd name="connsiteY36" fmla="*/ 2093819 h 3793674"/>
              <a:gd name="connsiteX37" fmla="*/ 3303290 w 12192000"/>
              <a:gd name="connsiteY37" fmla="*/ 2007607 h 3793674"/>
              <a:gd name="connsiteX38" fmla="*/ 3395602 w 12192000"/>
              <a:gd name="connsiteY38" fmla="*/ 1906162 h 3793674"/>
              <a:gd name="connsiteX39" fmla="*/ 3430100 w 12192000"/>
              <a:gd name="connsiteY39" fmla="*/ 1879967 h 3793674"/>
              <a:gd name="connsiteX40" fmla="*/ 3437914 w 12192000"/>
              <a:gd name="connsiteY40" fmla="*/ 1882014 h 3793674"/>
              <a:gd name="connsiteX41" fmla="*/ 3438972 w 12192000"/>
              <a:gd name="connsiteY41" fmla="*/ 1883731 h 3793674"/>
              <a:gd name="connsiteX42" fmla="*/ 3547723 w 12192000"/>
              <a:gd name="connsiteY42" fmla="*/ 1843739 h 3793674"/>
              <a:gd name="connsiteX43" fmla="*/ 3572350 w 12192000"/>
              <a:gd name="connsiteY43" fmla="*/ 1838592 h 3793674"/>
              <a:gd name="connsiteX44" fmla="*/ 3575291 w 12192000"/>
              <a:gd name="connsiteY44" fmla="*/ 1839812 h 3793674"/>
              <a:gd name="connsiteX45" fmla="*/ 3595183 w 12192000"/>
              <a:gd name="connsiteY45" fmla="*/ 1828822 h 3793674"/>
              <a:gd name="connsiteX46" fmla="*/ 3611353 w 12192000"/>
              <a:gd name="connsiteY46" fmla="*/ 1811452 h 3793674"/>
              <a:gd name="connsiteX47" fmla="*/ 3825586 w 12192000"/>
              <a:gd name="connsiteY47" fmla="*/ 1811075 h 3793674"/>
              <a:gd name="connsiteX48" fmla="*/ 4166327 w 12192000"/>
              <a:gd name="connsiteY48" fmla="*/ 1759538 h 3793674"/>
              <a:gd name="connsiteX49" fmla="*/ 4437661 w 12192000"/>
              <a:gd name="connsiteY49" fmla="*/ 1675591 h 3793674"/>
              <a:gd name="connsiteX50" fmla="*/ 4510862 w 12192000"/>
              <a:gd name="connsiteY50" fmla="*/ 1678037 h 3793674"/>
              <a:gd name="connsiteX51" fmla="*/ 4573217 w 12192000"/>
              <a:gd name="connsiteY51" fmla="*/ 1646377 h 3793674"/>
              <a:gd name="connsiteX52" fmla="*/ 4605137 w 12192000"/>
              <a:gd name="connsiteY52" fmla="*/ 1656997 h 3793674"/>
              <a:gd name="connsiteX53" fmla="*/ 4623509 w 12192000"/>
              <a:gd name="connsiteY53" fmla="*/ 1656442 h 3793674"/>
              <a:gd name="connsiteX54" fmla="*/ 4629310 w 12192000"/>
              <a:gd name="connsiteY54" fmla="*/ 1666377 h 3793674"/>
              <a:gd name="connsiteX55" fmla="*/ 4657404 w 12192000"/>
              <a:gd name="connsiteY55" fmla="*/ 1672770 h 3793674"/>
              <a:gd name="connsiteX56" fmla="*/ 4691044 w 12192000"/>
              <a:gd name="connsiteY56" fmla="*/ 1668931 h 3793674"/>
              <a:gd name="connsiteX57" fmla="*/ 4850032 w 12192000"/>
              <a:gd name="connsiteY57" fmla="*/ 1639440 h 3793674"/>
              <a:gd name="connsiteX58" fmla="*/ 4945654 w 12192000"/>
              <a:gd name="connsiteY58" fmla="*/ 1628212 h 3793674"/>
              <a:gd name="connsiteX59" fmla="*/ 4982770 w 12192000"/>
              <a:gd name="connsiteY59" fmla="*/ 1634027 h 3793674"/>
              <a:gd name="connsiteX60" fmla="*/ 5034068 w 12192000"/>
              <a:gd name="connsiteY60" fmla="*/ 1635369 h 3793674"/>
              <a:gd name="connsiteX61" fmla="*/ 5157133 w 12192000"/>
              <a:gd name="connsiteY61" fmla="*/ 1621298 h 3793674"/>
              <a:gd name="connsiteX62" fmla="*/ 5331645 w 12192000"/>
              <a:gd name="connsiteY62" fmla="*/ 1602675 h 3793674"/>
              <a:gd name="connsiteX63" fmla="*/ 5339977 w 12192000"/>
              <a:gd name="connsiteY63" fmla="*/ 1609364 h 3793674"/>
              <a:gd name="connsiteX64" fmla="*/ 5400314 w 12192000"/>
              <a:gd name="connsiteY64" fmla="*/ 1600700 h 3793674"/>
              <a:gd name="connsiteX65" fmla="*/ 5607257 w 12192000"/>
              <a:gd name="connsiteY65" fmla="*/ 1518495 h 3793674"/>
              <a:gd name="connsiteX66" fmla="*/ 5725292 w 12192000"/>
              <a:gd name="connsiteY66" fmla="*/ 1502996 h 3793674"/>
              <a:gd name="connsiteX67" fmla="*/ 5767898 w 12192000"/>
              <a:gd name="connsiteY67" fmla="*/ 1505858 h 3793674"/>
              <a:gd name="connsiteX68" fmla="*/ 5839240 w 12192000"/>
              <a:gd name="connsiteY68" fmla="*/ 1510133 h 3793674"/>
              <a:gd name="connsiteX69" fmla="*/ 5905402 w 12192000"/>
              <a:gd name="connsiteY69" fmla="*/ 1527401 h 3793674"/>
              <a:gd name="connsiteX70" fmla="*/ 5964698 w 12192000"/>
              <a:gd name="connsiteY70" fmla="*/ 1501636 h 3793674"/>
              <a:gd name="connsiteX71" fmla="*/ 6017881 w 12192000"/>
              <a:gd name="connsiteY71" fmla="*/ 1491249 h 3793674"/>
              <a:gd name="connsiteX72" fmla="*/ 6023244 w 12192000"/>
              <a:gd name="connsiteY72" fmla="*/ 1498384 h 3793674"/>
              <a:gd name="connsiteX73" fmla="*/ 6030193 w 12192000"/>
              <a:gd name="connsiteY73" fmla="*/ 1497853 h 3793674"/>
              <a:gd name="connsiteX74" fmla="*/ 6032755 w 12192000"/>
              <a:gd name="connsiteY74" fmla="*/ 1489137 h 3793674"/>
              <a:gd name="connsiteX75" fmla="*/ 6114491 w 12192000"/>
              <a:gd name="connsiteY75" fmla="*/ 1447543 h 3793674"/>
              <a:gd name="connsiteX76" fmla="*/ 6228089 w 12192000"/>
              <a:gd name="connsiteY76" fmla="*/ 1404736 h 3793674"/>
              <a:gd name="connsiteX77" fmla="*/ 6266132 w 12192000"/>
              <a:gd name="connsiteY77" fmla="*/ 1408704 h 3793674"/>
              <a:gd name="connsiteX78" fmla="*/ 6266284 w 12192000"/>
              <a:gd name="connsiteY78" fmla="*/ 1408695 h 3793674"/>
              <a:gd name="connsiteX79" fmla="*/ 6267815 w 12192000"/>
              <a:gd name="connsiteY79" fmla="*/ 1413946 h 3793674"/>
              <a:gd name="connsiteX80" fmla="*/ 6277660 w 12192000"/>
              <a:gd name="connsiteY80" fmla="*/ 1413155 h 3793674"/>
              <a:gd name="connsiteX81" fmla="*/ 6290206 w 12192000"/>
              <a:gd name="connsiteY81" fmla="*/ 1407568 h 3793674"/>
              <a:gd name="connsiteX82" fmla="*/ 6318021 w 12192000"/>
              <a:gd name="connsiteY82" fmla="*/ 1413938 h 3793674"/>
              <a:gd name="connsiteX83" fmla="*/ 6319318 w 12192000"/>
              <a:gd name="connsiteY83" fmla="*/ 1414570 h 3793674"/>
              <a:gd name="connsiteX84" fmla="*/ 6391161 w 12192000"/>
              <a:gd name="connsiteY84" fmla="*/ 1451966 h 3793674"/>
              <a:gd name="connsiteX85" fmla="*/ 6458507 w 12192000"/>
              <a:gd name="connsiteY85" fmla="*/ 1519154 h 3793674"/>
              <a:gd name="connsiteX86" fmla="*/ 6567007 w 12192000"/>
              <a:gd name="connsiteY86" fmla="*/ 1556379 h 3793674"/>
              <a:gd name="connsiteX87" fmla="*/ 6607554 w 12192000"/>
              <a:gd name="connsiteY87" fmla="*/ 1566314 h 3793674"/>
              <a:gd name="connsiteX88" fmla="*/ 6731017 w 12192000"/>
              <a:gd name="connsiteY88" fmla="*/ 1583864 h 3793674"/>
              <a:gd name="connsiteX89" fmla="*/ 6734116 w 12192000"/>
              <a:gd name="connsiteY89" fmla="*/ 1580958 h 3793674"/>
              <a:gd name="connsiteX90" fmla="*/ 6918249 w 12192000"/>
              <a:gd name="connsiteY90" fmla="*/ 1481214 h 3793674"/>
              <a:gd name="connsiteX91" fmla="*/ 7067518 w 12192000"/>
              <a:gd name="connsiteY91" fmla="*/ 1434780 h 3793674"/>
              <a:gd name="connsiteX92" fmla="*/ 7124203 w 12192000"/>
              <a:gd name="connsiteY92" fmla="*/ 1429376 h 3793674"/>
              <a:gd name="connsiteX93" fmla="*/ 7218949 w 12192000"/>
              <a:gd name="connsiteY93" fmla="*/ 1419635 h 3793674"/>
              <a:gd name="connsiteX94" fmla="*/ 7298895 w 12192000"/>
              <a:gd name="connsiteY94" fmla="*/ 1439633 h 3793674"/>
              <a:gd name="connsiteX95" fmla="*/ 7374497 w 12192000"/>
              <a:gd name="connsiteY95" fmla="*/ 1420678 h 3793674"/>
              <a:gd name="connsiteX96" fmla="*/ 7380250 w 12192000"/>
              <a:gd name="connsiteY96" fmla="*/ 1380997 h 3793674"/>
              <a:gd name="connsiteX97" fmla="*/ 7464957 w 12192000"/>
              <a:gd name="connsiteY97" fmla="*/ 1372171 h 3793674"/>
              <a:gd name="connsiteX98" fmla="*/ 7594747 w 12192000"/>
              <a:gd name="connsiteY98" fmla="*/ 1362653 h 3793674"/>
              <a:gd name="connsiteX99" fmla="*/ 7666555 w 12192000"/>
              <a:gd name="connsiteY99" fmla="*/ 1348052 h 3793674"/>
              <a:gd name="connsiteX100" fmla="*/ 7866007 w 12192000"/>
              <a:gd name="connsiteY100" fmla="*/ 1318067 h 3793674"/>
              <a:gd name="connsiteX101" fmla="*/ 8068308 w 12192000"/>
              <a:gd name="connsiteY101" fmla="*/ 1295574 h 3793674"/>
              <a:gd name="connsiteX102" fmla="*/ 8202385 w 12192000"/>
              <a:gd name="connsiteY102" fmla="*/ 1324823 h 3793674"/>
              <a:gd name="connsiteX103" fmla="*/ 8367138 w 12192000"/>
              <a:gd name="connsiteY103" fmla="*/ 1301734 h 3793674"/>
              <a:gd name="connsiteX104" fmla="*/ 8396799 w 12192000"/>
              <a:gd name="connsiteY104" fmla="*/ 1304107 h 3793674"/>
              <a:gd name="connsiteX105" fmla="*/ 8431415 w 12192000"/>
              <a:gd name="connsiteY105" fmla="*/ 1287621 h 3793674"/>
              <a:gd name="connsiteX106" fmla="*/ 8569515 w 12192000"/>
              <a:gd name="connsiteY106" fmla="*/ 1219560 h 3793674"/>
              <a:gd name="connsiteX107" fmla="*/ 8672452 w 12192000"/>
              <a:gd name="connsiteY107" fmla="*/ 1148305 h 3793674"/>
              <a:gd name="connsiteX108" fmla="*/ 8824768 w 12192000"/>
              <a:gd name="connsiteY108" fmla="*/ 1133740 h 3793674"/>
              <a:gd name="connsiteX109" fmla="*/ 8909609 w 12192000"/>
              <a:gd name="connsiteY109" fmla="*/ 1100055 h 3793674"/>
              <a:gd name="connsiteX110" fmla="*/ 9036318 w 12192000"/>
              <a:gd name="connsiteY110" fmla="*/ 1007023 h 3793674"/>
              <a:gd name="connsiteX111" fmla="*/ 9230382 w 12192000"/>
              <a:gd name="connsiteY111" fmla="*/ 968177 h 3793674"/>
              <a:gd name="connsiteX112" fmla="*/ 9286437 w 12192000"/>
              <a:gd name="connsiteY112" fmla="*/ 1010381 h 3793674"/>
              <a:gd name="connsiteX113" fmla="*/ 9349089 w 12192000"/>
              <a:gd name="connsiteY113" fmla="*/ 1027707 h 3793674"/>
              <a:gd name="connsiteX114" fmla="*/ 9347314 w 12192000"/>
              <a:gd name="connsiteY114" fmla="*/ 946267 h 3793674"/>
              <a:gd name="connsiteX115" fmla="*/ 9492995 w 12192000"/>
              <a:gd name="connsiteY115" fmla="*/ 843272 h 3793674"/>
              <a:gd name="connsiteX116" fmla="*/ 9568501 w 12192000"/>
              <a:gd name="connsiteY116" fmla="*/ 800316 h 3793674"/>
              <a:gd name="connsiteX117" fmla="*/ 9691686 w 12192000"/>
              <a:gd name="connsiteY117" fmla="*/ 750611 h 3793674"/>
              <a:gd name="connsiteX118" fmla="*/ 9728219 w 12192000"/>
              <a:gd name="connsiteY118" fmla="*/ 732444 h 3793674"/>
              <a:gd name="connsiteX119" fmla="*/ 10080661 w 12192000"/>
              <a:gd name="connsiteY119" fmla="*/ 517946 h 3793674"/>
              <a:gd name="connsiteX120" fmla="*/ 10335073 w 12192000"/>
              <a:gd name="connsiteY120" fmla="*/ 536444 h 3793674"/>
              <a:gd name="connsiteX121" fmla="*/ 10593135 w 12192000"/>
              <a:gd name="connsiteY121" fmla="*/ 479950 h 3793674"/>
              <a:gd name="connsiteX122" fmla="*/ 10655931 w 12192000"/>
              <a:gd name="connsiteY122" fmla="*/ 414155 h 3793674"/>
              <a:gd name="connsiteX123" fmla="*/ 10695298 w 12192000"/>
              <a:gd name="connsiteY123" fmla="*/ 404284 h 3793674"/>
              <a:gd name="connsiteX124" fmla="*/ 10761489 w 12192000"/>
              <a:gd name="connsiteY124" fmla="*/ 392693 h 3793674"/>
              <a:gd name="connsiteX125" fmla="*/ 10853610 w 12192000"/>
              <a:gd name="connsiteY125" fmla="*/ 344972 h 3793674"/>
              <a:gd name="connsiteX126" fmla="*/ 11052930 w 12192000"/>
              <a:gd name="connsiteY126" fmla="*/ 293394 h 3793674"/>
              <a:gd name="connsiteX127" fmla="*/ 11359700 w 12192000"/>
              <a:gd name="connsiteY127" fmla="*/ 116377 h 3793674"/>
              <a:gd name="connsiteX128" fmla="*/ 11672425 w 12192000"/>
              <a:gd name="connsiteY128" fmla="*/ 43975 h 3793674"/>
              <a:gd name="connsiteX129" fmla="*/ 11778759 w 12192000"/>
              <a:gd name="connsiteY129" fmla="*/ 15112 h 3793674"/>
              <a:gd name="connsiteX130" fmla="*/ 11912086 w 12192000"/>
              <a:gd name="connsiteY130" fmla="*/ 57763 h 3793674"/>
              <a:gd name="connsiteX131" fmla="*/ 12087372 w 12192000"/>
              <a:gd name="connsiteY131" fmla="*/ 0 h 3793674"/>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778759 w 12192000"/>
              <a:gd name="connsiteY129" fmla="*/ 2589 h 3781151"/>
              <a:gd name="connsiteX130" fmla="*/ 11912086 w 12192000"/>
              <a:gd name="connsiteY13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046876 w 12192000"/>
              <a:gd name="connsiteY34" fmla="*/ 2081296 h 3781151"/>
              <a:gd name="connsiteX35" fmla="*/ 3303290 w 12192000"/>
              <a:gd name="connsiteY35" fmla="*/ 1995084 h 3781151"/>
              <a:gd name="connsiteX36" fmla="*/ 3395602 w 12192000"/>
              <a:gd name="connsiteY36" fmla="*/ 1893639 h 3781151"/>
              <a:gd name="connsiteX37" fmla="*/ 3430100 w 12192000"/>
              <a:gd name="connsiteY37" fmla="*/ 1867444 h 3781151"/>
              <a:gd name="connsiteX38" fmla="*/ 3437914 w 12192000"/>
              <a:gd name="connsiteY38" fmla="*/ 1869491 h 3781151"/>
              <a:gd name="connsiteX39" fmla="*/ 3438972 w 12192000"/>
              <a:gd name="connsiteY39" fmla="*/ 1871208 h 3781151"/>
              <a:gd name="connsiteX40" fmla="*/ 3547723 w 12192000"/>
              <a:gd name="connsiteY40" fmla="*/ 1831216 h 3781151"/>
              <a:gd name="connsiteX41" fmla="*/ 3572350 w 12192000"/>
              <a:gd name="connsiteY41" fmla="*/ 1826069 h 3781151"/>
              <a:gd name="connsiteX42" fmla="*/ 3575291 w 12192000"/>
              <a:gd name="connsiteY42" fmla="*/ 1827289 h 3781151"/>
              <a:gd name="connsiteX43" fmla="*/ 3595183 w 12192000"/>
              <a:gd name="connsiteY43" fmla="*/ 1816299 h 3781151"/>
              <a:gd name="connsiteX44" fmla="*/ 3611353 w 12192000"/>
              <a:gd name="connsiteY44" fmla="*/ 1798929 h 3781151"/>
              <a:gd name="connsiteX45" fmla="*/ 3825586 w 12192000"/>
              <a:gd name="connsiteY45" fmla="*/ 1798552 h 3781151"/>
              <a:gd name="connsiteX46" fmla="*/ 4166327 w 12192000"/>
              <a:gd name="connsiteY46" fmla="*/ 1747015 h 3781151"/>
              <a:gd name="connsiteX47" fmla="*/ 4437661 w 12192000"/>
              <a:gd name="connsiteY47" fmla="*/ 1663068 h 3781151"/>
              <a:gd name="connsiteX48" fmla="*/ 4510862 w 12192000"/>
              <a:gd name="connsiteY48" fmla="*/ 1665514 h 3781151"/>
              <a:gd name="connsiteX49" fmla="*/ 4573217 w 12192000"/>
              <a:gd name="connsiteY49" fmla="*/ 1633854 h 3781151"/>
              <a:gd name="connsiteX50" fmla="*/ 4605137 w 12192000"/>
              <a:gd name="connsiteY50" fmla="*/ 1644474 h 3781151"/>
              <a:gd name="connsiteX51" fmla="*/ 4623509 w 12192000"/>
              <a:gd name="connsiteY51" fmla="*/ 1643919 h 3781151"/>
              <a:gd name="connsiteX52" fmla="*/ 4629310 w 12192000"/>
              <a:gd name="connsiteY52" fmla="*/ 1653854 h 3781151"/>
              <a:gd name="connsiteX53" fmla="*/ 4657404 w 12192000"/>
              <a:gd name="connsiteY53" fmla="*/ 1660247 h 3781151"/>
              <a:gd name="connsiteX54" fmla="*/ 4691044 w 12192000"/>
              <a:gd name="connsiteY54" fmla="*/ 1656408 h 3781151"/>
              <a:gd name="connsiteX55" fmla="*/ 4850032 w 12192000"/>
              <a:gd name="connsiteY55" fmla="*/ 1626917 h 3781151"/>
              <a:gd name="connsiteX56" fmla="*/ 4945654 w 12192000"/>
              <a:gd name="connsiteY56" fmla="*/ 1615689 h 3781151"/>
              <a:gd name="connsiteX57" fmla="*/ 4982770 w 12192000"/>
              <a:gd name="connsiteY57" fmla="*/ 1621504 h 3781151"/>
              <a:gd name="connsiteX58" fmla="*/ 5034068 w 12192000"/>
              <a:gd name="connsiteY58" fmla="*/ 1622846 h 3781151"/>
              <a:gd name="connsiteX59" fmla="*/ 5157133 w 12192000"/>
              <a:gd name="connsiteY59" fmla="*/ 1608775 h 3781151"/>
              <a:gd name="connsiteX60" fmla="*/ 5331645 w 12192000"/>
              <a:gd name="connsiteY60" fmla="*/ 1590152 h 3781151"/>
              <a:gd name="connsiteX61" fmla="*/ 5339977 w 12192000"/>
              <a:gd name="connsiteY61" fmla="*/ 1596841 h 3781151"/>
              <a:gd name="connsiteX62" fmla="*/ 5400314 w 12192000"/>
              <a:gd name="connsiteY62" fmla="*/ 1588177 h 3781151"/>
              <a:gd name="connsiteX63" fmla="*/ 5607257 w 12192000"/>
              <a:gd name="connsiteY63" fmla="*/ 1505972 h 3781151"/>
              <a:gd name="connsiteX64" fmla="*/ 5725292 w 12192000"/>
              <a:gd name="connsiteY64" fmla="*/ 1490473 h 3781151"/>
              <a:gd name="connsiteX65" fmla="*/ 5767898 w 12192000"/>
              <a:gd name="connsiteY65" fmla="*/ 1493335 h 3781151"/>
              <a:gd name="connsiteX66" fmla="*/ 5839240 w 12192000"/>
              <a:gd name="connsiteY66" fmla="*/ 1497610 h 3781151"/>
              <a:gd name="connsiteX67" fmla="*/ 5905402 w 12192000"/>
              <a:gd name="connsiteY67" fmla="*/ 1514878 h 3781151"/>
              <a:gd name="connsiteX68" fmla="*/ 5964698 w 12192000"/>
              <a:gd name="connsiteY68" fmla="*/ 1489113 h 3781151"/>
              <a:gd name="connsiteX69" fmla="*/ 6017881 w 12192000"/>
              <a:gd name="connsiteY69" fmla="*/ 1478726 h 3781151"/>
              <a:gd name="connsiteX70" fmla="*/ 6023244 w 12192000"/>
              <a:gd name="connsiteY70" fmla="*/ 1485861 h 3781151"/>
              <a:gd name="connsiteX71" fmla="*/ 6030193 w 12192000"/>
              <a:gd name="connsiteY71" fmla="*/ 1485330 h 3781151"/>
              <a:gd name="connsiteX72" fmla="*/ 6032755 w 12192000"/>
              <a:gd name="connsiteY72" fmla="*/ 1476614 h 3781151"/>
              <a:gd name="connsiteX73" fmla="*/ 6114491 w 12192000"/>
              <a:gd name="connsiteY73" fmla="*/ 1435020 h 3781151"/>
              <a:gd name="connsiteX74" fmla="*/ 6228089 w 12192000"/>
              <a:gd name="connsiteY74" fmla="*/ 1392213 h 3781151"/>
              <a:gd name="connsiteX75" fmla="*/ 6266132 w 12192000"/>
              <a:gd name="connsiteY75" fmla="*/ 1396181 h 3781151"/>
              <a:gd name="connsiteX76" fmla="*/ 6266284 w 12192000"/>
              <a:gd name="connsiteY76" fmla="*/ 1396172 h 3781151"/>
              <a:gd name="connsiteX77" fmla="*/ 6267815 w 12192000"/>
              <a:gd name="connsiteY77" fmla="*/ 1401423 h 3781151"/>
              <a:gd name="connsiteX78" fmla="*/ 6277660 w 12192000"/>
              <a:gd name="connsiteY78" fmla="*/ 1400632 h 3781151"/>
              <a:gd name="connsiteX79" fmla="*/ 6290206 w 12192000"/>
              <a:gd name="connsiteY79" fmla="*/ 1395045 h 3781151"/>
              <a:gd name="connsiteX80" fmla="*/ 6318021 w 12192000"/>
              <a:gd name="connsiteY80" fmla="*/ 1401415 h 3781151"/>
              <a:gd name="connsiteX81" fmla="*/ 6319318 w 12192000"/>
              <a:gd name="connsiteY81" fmla="*/ 1402047 h 3781151"/>
              <a:gd name="connsiteX82" fmla="*/ 6391161 w 12192000"/>
              <a:gd name="connsiteY82" fmla="*/ 1439443 h 3781151"/>
              <a:gd name="connsiteX83" fmla="*/ 6458507 w 12192000"/>
              <a:gd name="connsiteY83" fmla="*/ 1506631 h 3781151"/>
              <a:gd name="connsiteX84" fmla="*/ 6567007 w 12192000"/>
              <a:gd name="connsiteY84" fmla="*/ 1543856 h 3781151"/>
              <a:gd name="connsiteX85" fmla="*/ 6607554 w 12192000"/>
              <a:gd name="connsiteY85" fmla="*/ 1553791 h 3781151"/>
              <a:gd name="connsiteX86" fmla="*/ 6731017 w 12192000"/>
              <a:gd name="connsiteY86" fmla="*/ 1571341 h 3781151"/>
              <a:gd name="connsiteX87" fmla="*/ 6734116 w 12192000"/>
              <a:gd name="connsiteY87" fmla="*/ 1568435 h 3781151"/>
              <a:gd name="connsiteX88" fmla="*/ 6918249 w 12192000"/>
              <a:gd name="connsiteY88" fmla="*/ 1468691 h 3781151"/>
              <a:gd name="connsiteX89" fmla="*/ 7067518 w 12192000"/>
              <a:gd name="connsiteY89" fmla="*/ 1422257 h 3781151"/>
              <a:gd name="connsiteX90" fmla="*/ 7124203 w 12192000"/>
              <a:gd name="connsiteY90" fmla="*/ 1416853 h 3781151"/>
              <a:gd name="connsiteX91" fmla="*/ 7218949 w 12192000"/>
              <a:gd name="connsiteY91" fmla="*/ 1407112 h 3781151"/>
              <a:gd name="connsiteX92" fmla="*/ 7298895 w 12192000"/>
              <a:gd name="connsiteY92" fmla="*/ 1427110 h 3781151"/>
              <a:gd name="connsiteX93" fmla="*/ 7374497 w 12192000"/>
              <a:gd name="connsiteY93" fmla="*/ 1408155 h 3781151"/>
              <a:gd name="connsiteX94" fmla="*/ 7380250 w 12192000"/>
              <a:gd name="connsiteY94" fmla="*/ 1368474 h 3781151"/>
              <a:gd name="connsiteX95" fmla="*/ 7464957 w 12192000"/>
              <a:gd name="connsiteY95" fmla="*/ 1359648 h 3781151"/>
              <a:gd name="connsiteX96" fmla="*/ 7594747 w 12192000"/>
              <a:gd name="connsiteY96" fmla="*/ 1350130 h 3781151"/>
              <a:gd name="connsiteX97" fmla="*/ 7666555 w 12192000"/>
              <a:gd name="connsiteY97" fmla="*/ 1335529 h 3781151"/>
              <a:gd name="connsiteX98" fmla="*/ 7866007 w 12192000"/>
              <a:gd name="connsiteY98" fmla="*/ 1305544 h 3781151"/>
              <a:gd name="connsiteX99" fmla="*/ 8068308 w 12192000"/>
              <a:gd name="connsiteY99" fmla="*/ 1283051 h 3781151"/>
              <a:gd name="connsiteX100" fmla="*/ 8202385 w 12192000"/>
              <a:gd name="connsiteY100" fmla="*/ 1312300 h 3781151"/>
              <a:gd name="connsiteX101" fmla="*/ 8367138 w 12192000"/>
              <a:gd name="connsiteY101" fmla="*/ 1289211 h 3781151"/>
              <a:gd name="connsiteX102" fmla="*/ 8396799 w 12192000"/>
              <a:gd name="connsiteY102" fmla="*/ 1291584 h 3781151"/>
              <a:gd name="connsiteX103" fmla="*/ 8431415 w 12192000"/>
              <a:gd name="connsiteY103" fmla="*/ 1275098 h 3781151"/>
              <a:gd name="connsiteX104" fmla="*/ 8569515 w 12192000"/>
              <a:gd name="connsiteY104" fmla="*/ 1207037 h 3781151"/>
              <a:gd name="connsiteX105" fmla="*/ 8672452 w 12192000"/>
              <a:gd name="connsiteY105" fmla="*/ 1135782 h 3781151"/>
              <a:gd name="connsiteX106" fmla="*/ 8824768 w 12192000"/>
              <a:gd name="connsiteY106" fmla="*/ 1121217 h 3781151"/>
              <a:gd name="connsiteX107" fmla="*/ 8909609 w 12192000"/>
              <a:gd name="connsiteY107" fmla="*/ 1087532 h 3781151"/>
              <a:gd name="connsiteX108" fmla="*/ 9036318 w 12192000"/>
              <a:gd name="connsiteY108" fmla="*/ 994500 h 3781151"/>
              <a:gd name="connsiteX109" fmla="*/ 9230382 w 12192000"/>
              <a:gd name="connsiteY109" fmla="*/ 955654 h 3781151"/>
              <a:gd name="connsiteX110" fmla="*/ 9286437 w 12192000"/>
              <a:gd name="connsiteY110" fmla="*/ 997858 h 3781151"/>
              <a:gd name="connsiteX111" fmla="*/ 9349089 w 12192000"/>
              <a:gd name="connsiteY111" fmla="*/ 1015184 h 3781151"/>
              <a:gd name="connsiteX112" fmla="*/ 9347314 w 12192000"/>
              <a:gd name="connsiteY112" fmla="*/ 933744 h 3781151"/>
              <a:gd name="connsiteX113" fmla="*/ 9492995 w 12192000"/>
              <a:gd name="connsiteY113" fmla="*/ 830749 h 3781151"/>
              <a:gd name="connsiteX114" fmla="*/ 9568501 w 12192000"/>
              <a:gd name="connsiteY114" fmla="*/ 787793 h 3781151"/>
              <a:gd name="connsiteX115" fmla="*/ 9691686 w 12192000"/>
              <a:gd name="connsiteY115" fmla="*/ 738088 h 3781151"/>
              <a:gd name="connsiteX116" fmla="*/ 9728219 w 12192000"/>
              <a:gd name="connsiteY116" fmla="*/ 719921 h 3781151"/>
              <a:gd name="connsiteX117" fmla="*/ 10080661 w 12192000"/>
              <a:gd name="connsiteY117" fmla="*/ 505423 h 3781151"/>
              <a:gd name="connsiteX118" fmla="*/ 10335073 w 12192000"/>
              <a:gd name="connsiteY118" fmla="*/ 523921 h 3781151"/>
              <a:gd name="connsiteX119" fmla="*/ 10593135 w 12192000"/>
              <a:gd name="connsiteY119" fmla="*/ 467427 h 3781151"/>
              <a:gd name="connsiteX120" fmla="*/ 10655931 w 12192000"/>
              <a:gd name="connsiteY120" fmla="*/ 401632 h 3781151"/>
              <a:gd name="connsiteX121" fmla="*/ 10695298 w 12192000"/>
              <a:gd name="connsiteY121" fmla="*/ 391761 h 3781151"/>
              <a:gd name="connsiteX122" fmla="*/ 10761489 w 12192000"/>
              <a:gd name="connsiteY122" fmla="*/ 380170 h 3781151"/>
              <a:gd name="connsiteX123" fmla="*/ 10853610 w 12192000"/>
              <a:gd name="connsiteY123" fmla="*/ 332449 h 3781151"/>
              <a:gd name="connsiteX124" fmla="*/ 11052930 w 12192000"/>
              <a:gd name="connsiteY124" fmla="*/ 280871 h 3781151"/>
              <a:gd name="connsiteX125" fmla="*/ 11359700 w 12192000"/>
              <a:gd name="connsiteY125" fmla="*/ 158445 h 3781151"/>
              <a:gd name="connsiteX126" fmla="*/ 11672425 w 12192000"/>
              <a:gd name="connsiteY126" fmla="*/ 31452 h 3781151"/>
              <a:gd name="connsiteX127" fmla="*/ 11912086 w 12192000"/>
              <a:gd name="connsiteY127"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7314 w 12192000"/>
              <a:gd name="connsiteY110" fmla="*/ 933744 h 3781151"/>
              <a:gd name="connsiteX111" fmla="*/ 9492995 w 12192000"/>
              <a:gd name="connsiteY111" fmla="*/ 830749 h 3781151"/>
              <a:gd name="connsiteX112" fmla="*/ 9568501 w 12192000"/>
              <a:gd name="connsiteY112" fmla="*/ 787793 h 3781151"/>
              <a:gd name="connsiteX113" fmla="*/ 9691686 w 12192000"/>
              <a:gd name="connsiteY113" fmla="*/ 738088 h 3781151"/>
              <a:gd name="connsiteX114" fmla="*/ 9728219 w 12192000"/>
              <a:gd name="connsiteY114" fmla="*/ 719921 h 3781151"/>
              <a:gd name="connsiteX115" fmla="*/ 10080661 w 12192000"/>
              <a:gd name="connsiteY115" fmla="*/ 505423 h 3781151"/>
              <a:gd name="connsiteX116" fmla="*/ 10335073 w 12192000"/>
              <a:gd name="connsiteY116" fmla="*/ 523921 h 3781151"/>
              <a:gd name="connsiteX117" fmla="*/ 10593135 w 12192000"/>
              <a:gd name="connsiteY117" fmla="*/ 467427 h 3781151"/>
              <a:gd name="connsiteX118" fmla="*/ 10655931 w 12192000"/>
              <a:gd name="connsiteY118" fmla="*/ 401632 h 3781151"/>
              <a:gd name="connsiteX119" fmla="*/ 10695298 w 12192000"/>
              <a:gd name="connsiteY119" fmla="*/ 391761 h 3781151"/>
              <a:gd name="connsiteX120" fmla="*/ 10761489 w 12192000"/>
              <a:gd name="connsiteY120" fmla="*/ 380170 h 3781151"/>
              <a:gd name="connsiteX121" fmla="*/ 10853610 w 12192000"/>
              <a:gd name="connsiteY121" fmla="*/ 332449 h 3781151"/>
              <a:gd name="connsiteX122" fmla="*/ 11052930 w 12192000"/>
              <a:gd name="connsiteY122" fmla="*/ 280871 h 3781151"/>
              <a:gd name="connsiteX123" fmla="*/ 11359700 w 12192000"/>
              <a:gd name="connsiteY123" fmla="*/ 158445 h 3781151"/>
              <a:gd name="connsiteX124" fmla="*/ 11672425 w 12192000"/>
              <a:gd name="connsiteY124" fmla="*/ 31452 h 3781151"/>
              <a:gd name="connsiteX125" fmla="*/ 11912086 w 12192000"/>
              <a:gd name="connsiteY125"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347314 w 12192000"/>
              <a:gd name="connsiteY109" fmla="*/ 933744 h 3781151"/>
              <a:gd name="connsiteX110" fmla="*/ 9492995 w 12192000"/>
              <a:gd name="connsiteY110" fmla="*/ 830749 h 3781151"/>
              <a:gd name="connsiteX111" fmla="*/ 9568501 w 12192000"/>
              <a:gd name="connsiteY111" fmla="*/ 787793 h 3781151"/>
              <a:gd name="connsiteX112" fmla="*/ 9691686 w 12192000"/>
              <a:gd name="connsiteY112" fmla="*/ 738088 h 3781151"/>
              <a:gd name="connsiteX113" fmla="*/ 9728219 w 12192000"/>
              <a:gd name="connsiteY113" fmla="*/ 719921 h 3781151"/>
              <a:gd name="connsiteX114" fmla="*/ 10080661 w 12192000"/>
              <a:gd name="connsiteY114" fmla="*/ 505423 h 3781151"/>
              <a:gd name="connsiteX115" fmla="*/ 10335073 w 12192000"/>
              <a:gd name="connsiteY115" fmla="*/ 523921 h 3781151"/>
              <a:gd name="connsiteX116" fmla="*/ 10593135 w 12192000"/>
              <a:gd name="connsiteY116" fmla="*/ 467427 h 3781151"/>
              <a:gd name="connsiteX117" fmla="*/ 10655931 w 12192000"/>
              <a:gd name="connsiteY117" fmla="*/ 401632 h 3781151"/>
              <a:gd name="connsiteX118" fmla="*/ 10695298 w 12192000"/>
              <a:gd name="connsiteY118" fmla="*/ 391761 h 3781151"/>
              <a:gd name="connsiteX119" fmla="*/ 10761489 w 12192000"/>
              <a:gd name="connsiteY119" fmla="*/ 380170 h 3781151"/>
              <a:gd name="connsiteX120" fmla="*/ 10853610 w 12192000"/>
              <a:gd name="connsiteY120" fmla="*/ 332449 h 3781151"/>
              <a:gd name="connsiteX121" fmla="*/ 11052930 w 12192000"/>
              <a:gd name="connsiteY121" fmla="*/ 280871 h 3781151"/>
              <a:gd name="connsiteX122" fmla="*/ 11359700 w 12192000"/>
              <a:gd name="connsiteY122" fmla="*/ 158445 h 3781151"/>
              <a:gd name="connsiteX123" fmla="*/ 11672425 w 12192000"/>
              <a:gd name="connsiteY123" fmla="*/ 31452 h 3781151"/>
              <a:gd name="connsiteX124" fmla="*/ 11912086 w 12192000"/>
              <a:gd name="connsiteY124"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569515 w 12192000"/>
              <a:gd name="connsiteY102" fmla="*/ 1207037 h 3781151"/>
              <a:gd name="connsiteX103" fmla="*/ 8672452 w 12192000"/>
              <a:gd name="connsiteY103" fmla="*/ 1135782 h 3781151"/>
              <a:gd name="connsiteX104" fmla="*/ 8824768 w 12192000"/>
              <a:gd name="connsiteY104" fmla="*/ 1121217 h 3781151"/>
              <a:gd name="connsiteX105" fmla="*/ 8909609 w 12192000"/>
              <a:gd name="connsiteY105" fmla="*/ 1087532 h 3781151"/>
              <a:gd name="connsiteX106" fmla="*/ 9036318 w 12192000"/>
              <a:gd name="connsiteY106" fmla="*/ 994500 h 3781151"/>
              <a:gd name="connsiteX107" fmla="*/ 9230382 w 12192000"/>
              <a:gd name="connsiteY107" fmla="*/ 955654 h 3781151"/>
              <a:gd name="connsiteX108" fmla="*/ 9347314 w 12192000"/>
              <a:gd name="connsiteY108" fmla="*/ 933744 h 3781151"/>
              <a:gd name="connsiteX109" fmla="*/ 9492995 w 12192000"/>
              <a:gd name="connsiteY109" fmla="*/ 830749 h 3781151"/>
              <a:gd name="connsiteX110" fmla="*/ 9568501 w 12192000"/>
              <a:gd name="connsiteY110" fmla="*/ 787793 h 3781151"/>
              <a:gd name="connsiteX111" fmla="*/ 9691686 w 12192000"/>
              <a:gd name="connsiteY111" fmla="*/ 738088 h 3781151"/>
              <a:gd name="connsiteX112" fmla="*/ 9728219 w 12192000"/>
              <a:gd name="connsiteY112" fmla="*/ 719921 h 3781151"/>
              <a:gd name="connsiteX113" fmla="*/ 10080661 w 12192000"/>
              <a:gd name="connsiteY113" fmla="*/ 505423 h 3781151"/>
              <a:gd name="connsiteX114" fmla="*/ 10335073 w 12192000"/>
              <a:gd name="connsiteY114" fmla="*/ 523921 h 3781151"/>
              <a:gd name="connsiteX115" fmla="*/ 10593135 w 12192000"/>
              <a:gd name="connsiteY115" fmla="*/ 467427 h 3781151"/>
              <a:gd name="connsiteX116" fmla="*/ 10655931 w 12192000"/>
              <a:gd name="connsiteY116" fmla="*/ 401632 h 3781151"/>
              <a:gd name="connsiteX117" fmla="*/ 10695298 w 12192000"/>
              <a:gd name="connsiteY117" fmla="*/ 391761 h 3781151"/>
              <a:gd name="connsiteX118" fmla="*/ 10761489 w 12192000"/>
              <a:gd name="connsiteY118" fmla="*/ 380170 h 3781151"/>
              <a:gd name="connsiteX119" fmla="*/ 10853610 w 12192000"/>
              <a:gd name="connsiteY119" fmla="*/ 332449 h 3781151"/>
              <a:gd name="connsiteX120" fmla="*/ 11052930 w 12192000"/>
              <a:gd name="connsiteY120" fmla="*/ 280871 h 3781151"/>
              <a:gd name="connsiteX121" fmla="*/ 11359700 w 12192000"/>
              <a:gd name="connsiteY121" fmla="*/ 158445 h 3781151"/>
              <a:gd name="connsiteX122" fmla="*/ 11672425 w 12192000"/>
              <a:gd name="connsiteY122" fmla="*/ 31452 h 3781151"/>
              <a:gd name="connsiteX123" fmla="*/ 11912086 w 12192000"/>
              <a:gd name="connsiteY123"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672452 w 12192000"/>
              <a:gd name="connsiteY102" fmla="*/ 1135782 h 3781151"/>
              <a:gd name="connsiteX103" fmla="*/ 8824768 w 12192000"/>
              <a:gd name="connsiteY103" fmla="*/ 1121217 h 3781151"/>
              <a:gd name="connsiteX104" fmla="*/ 8909609 w 12192000"/>
              <a:gd name="connsiteY104" fmla="*/ 1087532 h 3781151"/>
              <a:gd name="connsiteX105" fmla="*/ 9036318 w 12192000"/>
              <a:gd name="connsiteY105" fmla="*/ 994500 h 3781151"/>
              <a:gd name="connsiteX106" fmla="*/ 9230382 w 12192000"/>
              <a:gd name="connsiteY106" fmla="*/ 955654 h 3781151"/>
              <a:gd name="connsiteX107" fmla="*/ 9347314 w 12192000"/>
              <a:gd name="connsiteY107" fmla="*/ 933744 h 3781151"/>
              <a:gd name="connsiteX108" fmla="*/ 9492995 w 12192000"/>
              <a:gd name="connsiteY108" fmla="*/ 830749 h 3781151"/>
              <a:gd name="connsiteX109" fmla="*/ 9568501 w 12192000"/>
              <a:gd name="connsiteY109" fmla="*/ 787793 h 3781151"/>
              <a:gd name="connsiteX110" fmla="*/ 9691686 w 12192000"/>
              <a:gd name="connsiteY110" fmla="*/ 738088 h 3781151"/>
              <a:gd name="connsiteX111" fmla="*/ 9728219 w 12192000"/>
              <a:gd name="connsiteY111" fmla="*/ 719921 h 3781151"/>
              <a:gd name="connsiteX112" fmla="*/ 10080661 w 12192000"/>
              <a:gd name="connsiteY112" fmla="*/ 505423 h 3781151"/>
              <a:gd name="connsiteX113" fmla="*/ 10335073 w 12192000"/>
              <a:gd name="connsiteY113" fmla="*/ 523921 h 3781151"/>
              <a:gd name="connsiteX114" fmla="*/ 10593135 w 12192000"/>
              <a:gd name="connsiteY114" fmla="*/ 467427 h 3781151"/>
              <a:gd name="connsiteX115" fmla="*/ 10655931 w 12192000"/>
              <a:gd name="connsiteY115" fmla="*/ 401632 h 3781151"/>
              <a:gd name="connsiteX116" fmla="*/ 10695298 w 12192000"/>
              <a:gd name="connsiteY116" fmla="*/ 391761 h 3781151"/>
              <a:gd name="connsiteX117" fmla="*/ 10761489 w 12192000"/>
              <a:gd name="connsiteY117" fmla="*/ 380170 h 3781151"/>
              <a:gd name="connsiteX118" fmla="*/ 10853610 w 12192000"/>
              <a:gd name="connsiteY118" fmla="*/ 332449 h 3781151"/>
              <a:gd name="connsiteX119" fmla="*/ 11052930 w 12192000"/>
              <a:gd name="connsiteY119" fmla="*/ 280871 h 3781151"/>
              <a:gd name="connsiteX120" fmla="*/ 11359700 w 12192000"/>
              <a:gd name="connsiteY120" fmla="*/ 158445 h 3781151"/>
              <a:gd name="connsiteX121" fmla="*/ 11672425 w 12192000"/>
              <a:gd name="connsiteY121" fmla="*/ 31452 h 3781151"/>
              <a:gd name="connsiteX122" fmla="*/ 11912086 w 12192000"/>
              <a:gd name="connsiteY122"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080661 w 12192000"/>
              <a:gd name="connsiteY111" fmla="*/ 505423 h 3781151"/>
              <a:gd name="connsiteX112" fmla="*/ 10335073 w 12192000"/>
              <a:gd name="connsiteY112" fmla="*/ 523921 h 3781151"/>
              <a:gd name="connsiteX113" fmla="*/ 10593135 w 12192000"/>
              <a:gd name="connsiteY113" fmla="*/ 467427 h 3781151"/>
              <a:gd name="connsiteX114" fmla="*/ 10655931 w 12192000"/>
              <a:gd name="connsiteY114" fmla="*/ 401632 h 3781151"/>
              <a:gd name="connsiteX115" fmla="*/ 10695298 w 12192000"/>
              <a:gd name="connsiteY115" fmla="*/ 391761 h 3781151"/>
              <a:gd name="connsiteX116" fmla="*/ 10761489 w 12192000"/>
              <a:gd name="connsiteY116" fmla="*/ 380170 h 3781151"/>
              <a:gd name="connsiteX117" fmla="*/ 10853610 w 12192000"/>
              <a:gd name="connsiteY117" fmla="*/ 332449 h 3781151"/>
              <a:gd name="connsiteX118" fmla="*/ 11052930 w 12192000"/>
              <a:gd name="connsiteY118" fmla="*/ 280871 h 3781151"/>
              <a:gd name="connsiteX119" fmla="*/ 11359700 w 12192000"/>
              <a:gd name="connsiteY119" fmla="*/ 158445 h 3781151"/>
              <a:gd name="connsiteX120" fmla="*/ 11672425 w 12192000"/>
              <a:gd name="connsiteY120" fmla="*/ 31452 h 3781151"/>
              <a:gd name="connsiteX121" fmla="*/ 11912086 w 12192000"/>
              <a:gd name="connsiteY121"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335073 w 12192000"/>
              <a:gd name="connsiteY111" fmla="*/ 523921 h 3781151"/>
              <a:gd name="connsiteX112" fmla="*/ 10593135 w 12192000"/>
              <a:gd name="connsiteY112" fmla="*/ 467427 h 3781151"/>
              <a:gd name="connsiteX113" fmla="*/ 10655931 w 12192000"/>
              <a:gd name="connsiteY113" fmla="*/ 401632 h 3781151"/>
              <a:gd name="connsiteX114" fmla="*/ 10695298 w 12192000"/>
              <a:gd name="connsiteY114" fmla="*/ 391761 h 3781151"/>
              <a:gd name="connsiteX115" fmla="*/ 10761489 w 12192000"/>
              <a:gd name="connsiteY115" fmla="*/ 380170 h 3781151"/>
              <a:gd name="connsiteX116" fmla="*/ 10853610 w 12192000"/>
              <a:gd name="connsiteY116" fmla="*/ 332449 h 3781151"/>
              <a:gd name="connsiteX117" fmla="*/ 11052930 w 12192000"/>
              <a:gd name="connsiteY117" fmla="*/ 280871 h 3781151"/>
              <a:gd name="connsiteX118" fmla="*/ 11359700 w 12192000"/>
              <a:gd name="connsiteY118" fmla="*/ 158445 h 3781151"/>
              <a:gd name="connsiteX119" fmla="*/ 11672425 w 12192000"/>
              <a:gd name="connsiteY119" fmla="*/ 31452 h 3781151"/>
              <a:gd name="connsiteX120" fmla="*/ 11912086 w 12192000"/>
              <a:gd name="connsiteY12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10335073 w 12192000"/>
              <a:gd name="connsiteY110" fmla="*/ 523921 h 3781151"/>
              <a:gd name="connsiteX111" fmla="*/ 10593135 w 12192000"/>
              <a:gd name="connsiteY111" fmla="*/ 467427 h 3781151"/>
              <a:gd name="connsiteX112" fmla="*/ 10655931 w 12192000"/>
              <a:gd name="connsiteY112" fmla="*/ 401632 h 3781151"/>
              <a:gd name="connsiteX113" fmla="*/ 10695298 w 12192000"/>
              <a:gd name="connsiteY113" fmla="*/ 391761 h 3781151"/>
              <a:gd name="connsiteX114" fmla="*/ 10761489 w 12192000"/>
              <a:gd name="connsiteY114" fmla="*/ 380170 h 3781151"/>
              <a:gd name="connsiteX115" fmla="*/ 10853610 w 12192000"/>
              <a:gd name="connsiteY115" fmla="*/ 332449 h 3781151"/>
              <a:gd name="connsiteX116" fmla="*/ 11052930 w 12192000"/>
              <a:gd name="connsiteY116" fmla="*/ 280871 h 3781151"/>
              <a:gd name="connsiteX117" fmla="*/ 11359700 w 12192000"/>
              <a:gd name="connsiteY117" fmla="*/ 158445 h 3781151"/>
              <a:gd name="connsiteX118" fmla="*/ 11672425 w 12192000"/>
              <a:gd name="connsiteY118" fmla="*/ 31452 h 3781151"/>
              <a:gd name="connsiteX119" fmla="*/ 11912086 w 12192000"/>
              <a:gd name="connsiteY11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866007 w 12192000"/>
              <a:gd name="connsiteY96" fmla="*/ 1305544 h 3781151"/>
              <a:gd name="connsiteX97" fmla="*/ 8068308 w 12192000"/>
              <a:gd name="connsiteY97" fmla="*/ 1283051 h 3781151"/>
              <a:gd name="connsiteX98" fmla="*/ 8202385 w 12192000"/>
              <a:gd name="connsiteY98" fmla="*/ 1312300 h 3781151"/>
              <a:gd name="connsiteX99" fmla="*/ 8367138 w 12192000"/>
              <a:gd name="connsiteY99" fmla="*/ 1289211 h 3781151"/>
              <a:gd name="connsiteX100" fmla="*/ 8396799 w 12192000"/>
              <a:gd name="connsiteY100" fmla="*/ 1291584 h 3781151"/>
              <a:gd name="connsiteX101" fmla="*/ 8824768 w 12192000"/>
              <a:gd name="connsiteY101" fmla="*/ 1121217 h 3781151"/>
              <a:gd name="connsiteX102" fmla="*/ 8909609 w 12192000"/>
              <a:gd name="connsiteY102" fmla="*/ 1087532 h 3781151"/>
              <a:gd name="connsiteX103" fmla="*/ 9036318 w 12192000"/>
              <a:gd name="connsiteY103" fmla="*/ 994500 h 3781151"/>
              <a:gd name="connsiteX104" fmla="*/ 9230382 w 12192000"/>
              <a:gd name="connsiteY104" fmla="*/ 955654 h 3781151"/>
              <a:gd name="connsiteX105" fmla="*/ 9347314 w 12192000"/>
              <a:gd name="connsiteY105" fmla="*/ 933744 h 3781151"/>
              <a:gd name="connsiteX106" fmla="*/ 9492995 w 12192000"/>
              <a:gd name="connsiteY106" fmla="*/ 830749 h 3781151"/>
              <a:gd name="connsiteX107" fmla="*/ 9568501 w 12192000"/>
              <a:gd name="connsiteY107" fmla="*/ 787793 h 3781151"/>
              <a:gd name="connsiteX108" fmla="*/ 9691686 w 12192000"/>
              <a:gd name="connsiteY108" fmla="*/ 738088 h 3781151"/>
              <a:gd name="connsiteX109" fmla="*/ 10335073 w 12192000"/>
              <a:gd name="connsiteY109" fmla="*/ 523921 h 3781151"/>
              <a:gd name="connsiteX110" fmla="*/ 10593135 w 12192000"/>
              <a:gd name="connsiteY110" fmla="*/ 467427 h 3781151"/>
              <a:gd name="connsiteX111" fmla="*/ 10655931 w 12192000"/>
              <a:gd name="connsiteY111" fmla="*/ 401632 h 3781151"/>
              <a:gd name="connsiteX112" fmla="*/ 10695298 w 12192000"/>
              <a:gd name="connsiteY112" fmla="*/ 391761 h 3781151"/>
              <a:gd name="connsiteX113" fmla="*/ 10761489 w 12192000"/>
              <a:gd name="connsiteY113" fmla="*/ 380170 h 3781151"/>
              <a:gd name="connsiteX114" fmla="*/ 10853610 w 12192000"/>
              <a:gd name="connsiteY114" fmla="*/ 332449 h 3781151"/>
              <a:gd name="connsiteX115" fmla="*/ 11052930 w 12192000"/>
              <a:gd name="connsiteY115" fmla="*/ 280871 h 3781151"/>
              <a:gd name="connsiteX116" fmla="*/ 11359700 w 12192000"/>
              <a:gd name="connsiteY116" fmla="*/ 158445 h 3781151"/>
              <a:gd name="connsiteX117" fmla="*/ 11672425 w 12192000"/>
              <a:gd name="connsiteY117" fmla="*/ 31452 h 3781151"/>
              <a:gd name="connsiteX118" fmla="*/ 11912086 w 12192000"/>
              <a:gd name="connsiteY118" fmla="*/ 45240 h 3781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12192000" h="3781151">
                <a:moveTo>
                  <a:pt x="11912086" y="45240"/>
                </a:moveTo>
                <a:cubicBezTo>
                  <a:pt x="11978685" y="44809"/>
                  <a:pt x="12131701" y="5428"/>
                  <a:pt x="12178353" y="0"/>
                </a:cubicBezTo>
                <a:lnTo>
                  <a:pt x="12192000" y="12672"/>
                </a:lnTo>
                <a:lnTo>
                  <a:pt x="12192000" y="3781151"/>
                </a:lnTo>
                <a:lnTo>
                  <a:pt x="0" y="3781151"/>
                </a:lnTo>
                <a:lnTo>
                  <a:pt x="0" y="3053542"/>
                </a:lnTo>
                <a:lnTo>
                  <a:pt x="8171" y="3051191"/>
                </a:lnTo>
                <a:cubicBezTo>
                  <a:pt x="28756" y="3043875"/>
                  <a:pt x="48583" y="3035495"/>
                  <a:pt x="67297" y="3026485"/>
                </a:cubicBezTo>
                <a:cubicBezTo>
                  <a:pt x="89015" y="3055804"/>
                  <a:pt x="155058" y="3003158"/>
                  <a:pt x="156970" y="3066095"/>
                </a:cubicBezTo>
                <a:cubicBezTo>
                  <a:pt x="182504" y="3055761"/>
                  <a:pt x="194363" y="3027142"/>
                  <a:pt x="191925" y="3069149"/>
                </a:cubicBezTo>
                <a:cubicBezTo>
                  <a:pt x="226275" y="3060156"/>
                  <a:pt x="217518" y="3125136"/>
                  <a:pt x="260901" y="3111386"/>
                </a:cubicBezTo>
                <a:cubicBezTo>
                  <a:pt x="237722" y="3013204"/>
                  <a:pt x="375117" y="3046101"/>
                  <a:pt x="408315" y="2967418"/>
                </a:cubicBezTo>
                <a:cubicBezTo>
                  <a:pt x="497601" y="2998081"/>
                  <a:pt x="567973" y="2940149"/>
                  <a:pt x="658076" y="2930787"/>
                </a:cubicBezTo>
                <a:cubicBezTo>
                  <a:pt x="708095" y="2995959"/>
                  <a:pt x="785916" y="2931372"/>
                  <a:pt x="851279" y="2924771"/>
                </a:cubicBezTo>
                <a:cubicBezTo>
                  <a:pt x="916106" y="2907445"/>
                  <a:pt x="960543" y="2837916"/>
                  <a:pt x="1047040" y="2826828"/>
                </a:cubicBezTo>
                <a:cubicBezTo>
                  <a:pt x="1130754" y="2752596"/>
                  <a:pt x="1276437" y="2781431"/>
                  <a:pt x="1377085" y="2735410"/>
                </a:cubicBezTo>
                <a:cubicBezTo>
                  <a:pt x="1444016" y="2785754"/>
                  <a:pt x="1403964" y="2734873"/>
                  <a:pt x="1465015" y="2734757"/>
                </a:cubicBezTo>
                <a:cubicBezTo>
                  <a:pt x="1515376" y="2730917"/>
                  <a:pt x="1612560" y="2724306"/>
                  <a:pt x="1679251" y="2712367"/>
                </a:cubicBezTo>
                <a:cubicBezTo>
                  <a:pt x="1721132" y="2669280"/>
                  <a:pt x="1814171" y="2719581"/>
                  <a:pt x="1865161" y="2663121"/>
                </a:cubicBezTo>
                <a:cubicBezTo>
                  <a:pt x="1885508" y="2647236"/>
                  <a:pt x="1958240" y="2627918"/>
                  <a:pt x="1977927" y="2642448"/>
                </a:cubicBezTo>
                <a:cubicBezTo>
                  <a:pt x="1994313" y="2642169"/>
                  <a:pt x="2009788" y="2630665"/>
                  <a:pt x="2023175" y="2648402"/>
                </a:cubicBezTo>
                <a:cubicBezTo>
                  <a:pt x="2027984" y="2653519"/>
                  <a:pt x="2034136" y="2654134"/>
                  <a:pt x="2040685" y="2652651"/>
                </a:cubicBezTo>
                <a:lnTo>
                  <a:pt x="2057102" y="2645758"/>
                </a:lnTo>
                <a:lnTo>
                  <a:pt x="2052057" y="2618002"/>
                </a:lnTo>
                <a:lnTo>
                  <a:pt x="2052988" y="2617321"/>
                </a:lnTo>
                <a:cubicBezTo>
                  <a:pt x="2058901" y="2612479"/>
                  <a:pt x="2065203" y="2609553"/>
                  <a:pt x="2075835" y="2625051"/>
                </a:cubicBezTo>
                <a:cubicBezTo>
                  <a:pt x="2086915" y="2617266"/>
                  <a:pt x="2090174" y="2605518"/>
                  <a:pt x="2105280" y="2621772"/>
                </a:cubicBezTo>
                <a:cubicBezTo>
                  <a:pt x="2137889" y="2610864"/>
                  <a:pt x="2228682" y="2579548"/>
                  <a:pt x="2271487" y="2559602"/>
                </a:cubicBezTo>
                <a:cubicBezTo>
                  <a:pt x="2329085" y="2546134"/>
                  <a:pt x="2359908" y="2564442"/>
                  <a:pt x="2450874" y="2540963"/>
                </a:cubicBezTo>
                <a:cubicBezTo>
                  <a:pt x="2458291" y="2494924"/>
                  <a:pt x="2488302" y="2535186"/>
                  <a:pt x="2507266" y="2511976"/>
                </a:cubicBezTo>
                <a:cubicBezTo>
                  <a:pt x="2558011" y="2487992"/>
                  <a:pt x="2594040" y="2465160"/>
                  <a:pt x="2641503" y="2426341"/>
                </a:cubicBezTo>
                <a:cubicBezTo>
                  <a:pt x="2651261" y="2338141"/>
                  <a:pt x="2751064" y="2385948"/>
                  <a:pt x="2795149" y="2294935"/>
                </a:cubicBezTo>
                <a:cubicBezTo>
                  <a:pt x="2849418" y="2251684"/>
                  <a:pt x="2898877" y="2247383"/>
                  <a:pt x="2957554" y="2180877"/>
                </a:cubicBezTo>
                <a:cubicBezTo>
                  <a:pt x="2981173" y="2203103"/>
                  <a:pt x="2991267" y="2163934"/>
                  <a:pt x="3003677" y="2154878"/>
                </a:cubicBezTo>
                <a:cubicBezTo>
                  <a:pt x="3061300" y="2123913"/>
                  <a:pt x="3237969" y="2038624"/>
                  <a:pt x="3303290" y="1995084"/>
                </a:cubicBezTo>
                <a:cubicBezTo>
                  <a:pt x="3332789" y="1977297"/>
                  <a:pt x="3365695" y="1919146"/>
                  <a:pt x="3395602" y="1893639"/>
                </a:cubicBezTo>
                <a:lnTo>
                  <a:pt x="3430100" y="1867444"/>
                </a:lnTo>
                <a:lnTo>
                  <a:pt x="3437914" y="1869491"/>
                </a:lnTo>
                <a:lnTo>
                  <a:pt x="3438972" y="1871208"/>
                </a:lnTo>
                <a:lnTo>
                  <a:pt x="3547723" y="1831216"/>
                </a:lnTo>
                <a:cubicBezTo>
                  <a:pt x="3552630" y="1827126"/>
                  <a:pt x="3559871" y="1824701"/>
                  <a:pt x="3572350" y="1826069"/>
                </a:cubicBezTo>
                <a:lnTo>
                  <a:pt x="3575291" y="1827289"/>
                </a:lnTo>
                <a:lnTo>
                  <a:pt x="3595183" y="1816299"/>
                </a:lnTo>
                <a:cubicBezTo>
                  <a:pt x="3601515" y="1811585"/>
                  <a:pt x="3607034" y="1805917"/>
                  <a:pt x="3611353" y="1798929"/>
                </a:cubicBezTo>
                <a:cubicBezTo>
                  <a:pt x="3682924" y="1824101"/>
                  <a:pt x="3749808" y="1802343"/>
                  <a:pt x="3825586" y="1798552"/>
                </a:cubicBezTo>
                <a:cubicBezTo>
                  <a:pt x="3916204" y="1785116"/>
                  <a:pt x="4063775" y="1766619"/>
                  <a:pt x="4166327" y="1747015"/>
                </a:cubicBezTo>
                <a:cubicBezTo>
                  <a:pt x="4242504" y="1696035"/>
                  <a:pt x="4349880" y="1693056"/>
                  <a:pt x="4437661" y="1663068"/>
                </a:cubicBezTo>
                <a:cubicBezTo>
                  <a:pt x="4488900" y="1701750"/>
                  <a:pt x="4460066" y="1663570"/>
                  <a:pt x="4510862" y="1665514"/>
                </a:cubicBezTo>
                <a:cubicBezTo>
                  <a:pt x="4494570" y="1625937"/>
                  <a:pt x="4573332" y="1680866"/>
                  <a:pt x="4573217" y="1633854"/>
                </a:cubicBezTo>
                <a:lnTo>
                  <a:pt x="4605137" y="1644474"/>
                </a:lnTo>
                <a:lnTo>
                  <a:pt x="4623509" y="1643919"/>
                </a:lnTo>
                <a:lnTo>
                  <a:pt x="4629310" y="1653854"/>
                </a:lnTo>
                <a:lnTo>
                  <a:pt x="4657404" y="1660247"/>
                </a:lnTo>
                <a:cubicBezTo>
                  <a:pt x="4667829" y="1661084"/>
                  <a:pt x="4678935" y="1660158"/>
                  <a:pt x="4691044" y="1656408"/>
                </a:cubicBezTo>
                <a:cubicBezTo>
                  <a:pt x="4729679" y="1626597"/>
                  <a:pt x="4802640" y="1666115"/>
                  <a:pt x="4850032" y="1626917"/>
                </a:cubicBezTo>
                <a:cubicBezTo>
                  <a:pt x="4868357" y="1616087"/>
                  <a:pt x="4930559" y="1604512"/>
                  <a:pt x="4945654" y="1615689"/>
                </a:cubicBezTo>
                <a:cubicBezTo>
                  <a:pt x="4959310" y="1616030"/>
                  <a:pt x="4973195" y="1608214"/>
                  <a:pt x="4982770" y="1621504"/>
                </a:cubicBezTo>
                <a:cubicBezTo>
                  <a:pt x="4996971" y="1636961"/>
                  <a:pt x="5035380" y="1600988"/>
                  <a:pt x="5034068" y="1622846"/>
                </a:cubicBezTo>
                <a:cubicBezTo>
                  <a:pt x="5061512" y="1597974"/>
                  <a:pt x="5127967" y="1605147"/>
                  <a:pt x="5157133" y="1608775"/>
                </a:cubicBezTo>
                <a:cubicBezTo>
                  <a:pt x="5206729" y="1603324"/>
                  <a:pt x="5295851" y="1596182"/>
                  <a:pt x="5331645" y="1590152"/>
                </a:cubicBezTo>
                <a:cubicBezTo>
                  <a:pt x="5333984" y="1592710"/>
                  <a:pt x="5336792" y="1594964"/>
                  <a:pt x="5339977" y="1596841"/>
                </a:cubicBezTo>
                <a:cubicBezTo>
                  <a:pt x="5358481" y="1607745"/>
                  <a:pt x="5385498" y="1603866"/>
                  <a:pt x="5400314" y="1588177"/>
                </a:cubicBezTo>
                <a:cubicBezTo>
                  <a:pt x="5472382" y="1534711"/>
                  <a:pt x="5542525" y="1525044"/>
                  <a:pt x="5607257" y="1505972"/>
                </a:cubicBezTo>
                <a:cubicBezTo>
                  <a:pt x="5680984" y="1489008"/>
                  <a:pt x="5636802" y="1544517"/>
                  <a:pt x="5725292" y="1490473"/>
                </a:cubicBezTo>
                <a:cubicBezTo>
                  <a:pt x="5737022" y="1505421"/>
                  <a:pt x="5748880" y="1504359"/>
                  <a:pt x="5767898" y="1493335"/>
                </a:cubicBezTo>
                <a:cubicBezTo>
                  <a:pt x="5803852" y="1486328"/>
                  <a:pt x="5805362" y="1528317"/>
                  <a:pt x="5839240" y="1497610"/>
                </a:cubicBezTo>
                <a:lnTo>
                  <a:pt x="5905402" y="1514878"/>
                </a:lnTo>
                <a:cubicBezTo>
                  <a:pt x="5901291" y="1508724"/>
                  <a:pt x="5950204" y="1492204"/>
                  <a:pt x="5964698" y="1489113"/>
                </a:cubicBezTo>
                <a:cubicBezTo>
                  <a:pt x="5995812" y="1486079"/>
                  <a:pt x="5996433" y="1454360"/>
                  <a:pt x="6017881" y="1478726"/>
                </a:cubicBezTo>
                <a:lnTo>
                  <a:pt x="6023244" y="1485861"/>
                </a:lnTo>
                <a:lnTo>
                  <a:pt x="6030193" y="1485330"/>
                </a:lnTo>
                <a:cubicBezTo>
                  <a:pt x="6033618" y="1484104"/>
                  <a:pt x="6034983" y="1481614"/>
                  <a:pt x="6032755" y="1476614"/>
                </a:cubicBezTo>
                <a:cubicBezTo>
                  <a:pt x="6067194" y="1490239"/>
                  <a:pt x="6088466" y="1448679"/>
                  <a:pt x="6114491" y="1435020"/>
                </a:cubicBezTo>
                <a:cubicBezTo>
                  <a:pt x="6142064" y="1449615"/>
                  <a:pt x="6169479" y="1406568"/>
                  <a:pt x="6228089" y="1392213"/>
                </a:cubicBezTo>
                <a:cubicBezTo>
                  <a:pt x="6243312" y="1400769"/>
                  <a:pt x="6253169" y="1398278"/>
                  <a:pt x="6266132" y="1396181"/>
                </a:cubicBezTo>
                <a:lnTo>
                  <a:pt x="6266284" y="1396172"/>
                </a:lnTo>
                <a:lnTo>
                  <a:pt x="6267815" y="1401423"/>
                </a:lnTo>
                <a:cubicBezTo>
                  <a:pt x="6269799" y="1402279"/>
                  <a:pt x="6272864" y="1402139"/>
                  <a:pt x="6277660" y="1400632"/>
                </a:cubicBezTo>
                <a:lnTo>
                  <a:pt x="6290206" y="1395045"/>
                </a:lnTo>
                <a:lnTo>
                  <a:pt x="6318021" y="1401415"/>
                </a:lnTo>
                <a:lnTo>
                  <a:pt x="6319318" y="1402047"/>
                </a:lnTo>
                <a:cubicBezTo>
                  <a:pt x="6334539" y="1420654"/>
                  <a:pt x="6367219" y="1433921"/>
                  <a:pt x="6391161" y="1439443"/>
                </a:cubicBezTo>
                <a:cubicBezTo>
                  <a:pt x="6434439" y="1452557"/>
                  <a:pt x="6407965" y="1524529"/>
                  <a:pt x="6458507" y="1506631"/>
                </a:cubicBezTo>
                <a:cubicBezTo>
                  <a:pt x="6498962" y="1519088"/>
                  <a:pt x="6528008" y="1546659"/>
                  <a:pt x="6567007" y="1543856"/>
                </a:cubicBezTo>
                <a:cubicBezTo>
                  <a:pt x="6576136" y="1561541"/>
                  <a:pt x="6587386" y="1570794"/>
                  <a:pt x="6607554" y="1553791"/>
                </a:cubicBezTo>
                <a:lnTo>
                  <a:pt x="6731017" y="1571341"/>
                </a:lnTo>
                <a:lnTo>
                  <a:pt x="6734116" y="1568435"/>
                </a:lnTo>
                <a:cubicBezTo>
                  <a:pt x="6794984" y="1521745"/>
                  <a:pt x="6859485" y="1498439"/>
                  <a:pt x="6918249" y="1468691"/>
                </a:cubicBezTo>
                <a:cubicBezTo>
                  <a:pt x="7009071" y="1429904"/>
                  <a:pt x="6969691" y="1514055"/>
                  <a:pt x="7067518" y="1422257"/>
                </a:cubicBezTo>
                <a:cubicBezTo>
                  <a:pt x="7087823" y="1439788"/>
                  <a:pt x="7102980" y="1435790"/>
                  <a:pt x="7124203" y="1416853"/>
                </a:cubicBezTo>
                <a:cubicBezTo>
                  <a:pt x="7168915" y="1399637"/>
                  <a:pt x="7184820" y="1455712"/>
                  <a:pt x="7218949" y="1407112"/>
                </a:cubicBezTo>
                <a:cubicBezTo>
                  <a:pt x="7221159" y="1439394"/>
                  <a:pt x="7309021" y="1389335"/>
                  <a:pt x="7298895" y="1427110"/>
                </a:cubicBezTo>
                <a:cubicBezTo>
                  <a:pt x="7337930" y="1443950"/>
                  <a:pt x="7336913" y="1394754"/>
                  <a:pt x="7374497" y="1408155"/>
                </a:cubicBezTo>
                <a:cubicBezTo>
                  <a:pt x="7409515" y="1402378"/>
                  <a:pt x="7344382" y="1383073"/>
                  <a:pt x="7380250" y="1368474"/>
                </a:cubicBezTo>
                <a:cubicBezTo>
                  <a:pt x="7425618" y="1356098"/>
                  <a:pt x="7406453" y="1302042"/>
                  <a:pt x="7464957" y="1359648"/>
                </a:cubicBezTo>
                <a:cubicBezTo>
                  <a:pt x="7505651" y="1327423"/>
                  <a:pt x="7525583" y="1355458"/>
                  <a:pt x="7594747" y="1350130"/>
                </a:cubicBezTo>
                <a:cubicBezTo>
                  <a:pt x="7661589" y="1341113"/>
                  <a:pt x="7787080" y="1316724"/>
                  <a:pt x="7866007" y="1305544"/>
                </a:cubicBezTo>
                <a:cubicBezTo>
                  <a:pt x="7934731" y="1261485"/>
                  <a:pt x="7989941" y="1296492"/>
                  <a:pt x="8068308" y="1283051"/>
                </a:cubicBezTo>
                <a:cubicBezTo>
                  <a:pt x="8126898" y="1215106"/>
                  <a:pt x="8140003" y="1333948"/>
                  <a:pt x="8202385" y="1312300"/>
                </a:cubicBezTo>
                <a:cubicBezTo>
                  <a:pt x="8291179" y="1240185"/>
                  <a:pt x="8212592" y="1349983"/>
                  <a:pt x="8367138" y="1289211"/>
                </a:cubicBezTo>
                <a:cubicBezTo>
                  <a:pt x="8373739" y="1279547"/>
                  <a:pt x="8395557" y="1281284"/>
                  <a:pt x="8396799" y="1291584"/>
                </a:cubicBezTo>
                <a:cubicBezTo>
                  <a:pt x="8473071" y="1263585"/>
                  <a:pt x="8739300" y="1155226"/>
                  <a:pt x="8824768" y="1121217"/>
                </a:cubicBezTo>
                <a:cubicBezTo>
                  <a:pt x="8831110" y="1064170"/>
                  <a:pt x="8888407" y="1109066"/>
                  <a:pt x="8909609" y="1087532"/>
                </a:cubicBezTo>
                <a:cubicBezTo>
                  <a:pt x="8969149" y="1135268"/>
                  <a:pt x="8993146" y="1005324"/>
                  <a:pt x="9036318" y="994500"/>
                </a:cubicBezTo>
                <a:cubicBezTo>
                  <a:pt x="9111833" y="985376"/>
                  <a:pt x="9208822" y="1024926"/>
                  <a:pt x="9230382" y="955654"/>
                </a:cubicBezTo>
                <a:cubicBezTo>
                  <a:pt x="9282215" y="945528"/>
                  <a:pt x="9303545" y="954561"/>
                  <a:pt x="9347314" y="933744"/>
                </a:cubicBezTo>
                <a:cubicBezTo>
                  <a:pt x="9391763" y="896172"/>
                  <a:pt x="9519876" y="898486"/>
                  <a:pt x="9492995" y="830749"/>
                </a:cubicBezTo>
                <a:cubicBezTo>
                  <a:pt x="9496096" y="785926"/>
                  <a:pt x="9581066" y="832093"/>
                  <a:pt x="9568501" y="787793"/>
                </a:cubicBezTo>
                <a:cubicBezTo>
                  <a:pt x="9605859" y="808858"/>
                  <a:pt x="9643722" y="748912"/>
                  <a:pt x="9691686" y="738088"/>
                </a:cubicBezTo>
                <a:cubicBezTo>
                  <a:pt x="9819448" y="694109"/>
                  <a:pt x="10184832" y="569031"/>
                  <a:pt x="10335073" y="523921"/>
                </a:cubicBezTo>
                <a:cubicBezTo>
                  <a:pt x="10360847" y="467808"/>
                  <a:pt x="10551101" y="480568"/>
                  <a:pt x="10593135" y="467427"/>
                </a:cubicBezTo>
                <a:cubicBezTo>
                  <a:pt x="10595060" y="434512"/>
                  <a:pt x="10671327" y="446621"/>
                  <a:pt x="10655931" y="401632"/>
                </a:cubicBezTo>
                <a:cubicBezTo>
                  <a:pt x="10660917" y="380361"/>
                  <a:pt x="10682038" y="376266"/>
                  <a:pt x="10695298" y="391761"/>
                </a:cubicBezTo>
                <a:cubicBezTo>
                  <a:pt x="10719777" y="382620"/>
                  <a:pt x="10730799" y="356434"/>
                  <a:pt x="10761489" y="380170"/>
                </a:cubicBezTo>
                <a:cubicBezTo>
                  <a:pt x="10795364" y="368673"/>
                  <a:pt x="10817122" y="293346"/>
                  <a:pt x="10853610" y="332449"/>
                </a:cubicBezTo>
                <a:cubicBezTo>
                  <a:pt x="10869631" y="257157"/>
                  <a:pt x="10985528" y="306780"/>
                  <a:pt x="11052930" y="280871"/>
                </a:cubicBezTo>
                <a:cubicBezTo>
                  <a:pt x="11163601" y="187055"/>
                  <a:pt x="11297851" y="156453"/>
                  <a:pt x="11359700" y="158445"/>
                </a:cubicBezTo>
                <a:cubicBezTo>
                  <a:pt x="11474112" y="90496"/>
                  <a:pt x="11577587" y="55229"/>
                  <a:pt x="11672425" y="31452"/>
                </a:cubicBezTo>
                <a:cubicBezTo>
                  <a:pt x="11764489" y="21683"/>
                  <a:pt x="11827765" y="50482"/>
                  <a:pt x="11912086" y="4524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7B165-CF8F-4F3F-BAF6-8EA4B1FB8C9E}"/>
              </a:ext>
            </a:extLst>
          </p:cNvPr>
          <p:cNvSpPr>
            <a:spLocks noGrp="1"/>
          </p:cNvSpPr>
          <p:nvPr>
            <p:ph type="title"/>
          </p:nvPr>
        </p:nvSpPr>
        <p:spPr>
          <a:xfrm>
            <a:off x="733646" y="1190513"/>
            <a:ext cx="4123531" cy="2370567"/>
          </a:xfrm>
        </p:spPr>
        <p:txBody>
          <a:bodyPr vert="horz" lIns="91440" tIns="45720" rIns="91440" bIns="45720" rtlCol="0" anchor="b">
            <a:normAutofit/>
          </a:bodyPr>
          <a:lstStyle/>
          <a:p>
            <a:pPr>
              <a:lnSpc>
                <a:spcPct val="100000"/>
              </a:lnSpc>
            </a:pPr>
            <a:r>
              <a:rPr lang="en-US" sz="2400"/>
              <a:t>You are 16 at a party and people are drinking underage. What do you do?</a:t>
            </a:r>
          </a:p>
        </p:txBody>
      </p:sp>
      <p:sp>
        <p:nvSpPr>
          <p:cNvPr id="17" name="Freeform: Shape 16">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4041" y="702860"/>
            <a:ext cx="5843939" cy="543181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BB4C4539-396B-4D77-B418-A202FDAB0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84041" cy="846170"/>
          </a:xfrm>
          <a:custGeom>
            <a:avLst/>
            <a:gdLst>
              <a:gd name="connsiteX0" fmla="*/ 0 w 7605194"/>
              <a:gd name="connsiteY0" fmla="*/ 0 h 1246254"/>
              <a:gd name="connsiteX1" fmla="*/ 7605194 w 7605194"/>
              <a:gd name="connsiteY1" fmla="*/ 0 h 1246254"/>
              <a:gd name="connsiteX2" fmla="*/ 7474629 w 7605194"/>
              <a:gd name="connsiteY2" fmla="*/ 62140 h 1246254"/>
              <a:gd name="connsiteX3" fmla="*/ 7288435 w 7605194"/>
              <a:gd name="connsiteY3" fmla="*/ 50627 h 1246254"/>
              <a:gd name="connsiteX4" fmla="*/ 7155923 w 7605194"/>
              <a:gd name="connsiteY4" fmla="*/ 117325 h 1246254"/>
              <a:gd name="connsiteX5" fmla="*/ 6902454 w 7605194"/>
              <a:gd name="connsiteY5" fmla="*/ 218677 h 1246254"/>
              <a:gd name="connsiteX6" fmla="*/ 6762357 w 7605194"/>
              <a:gd name="connsiteY6" fmla="*/ 280337 h 1246254"/>
              <a:gd name="connsiteX7" fmla="*/ 6631499 w 7605194"/>
              <a:gd name="connsiteY7" fmla="*/ 310567 h 1246254"/>
              <a:gd name="connsiteX8" fmla="*/ 6458440 w 7605194"/>
              <a:gd name="connsiteY8" fmla="*/ 357008 h 1246254"/>
              <a:gd name="connsiteX9" fmla="*/ 6324003 w 7605194"/>
              <a:gd name="connsiteY9" fmla="*/ 395689 h 1246254"/>
              <a:gd name="connsiteX10" fmla="*/ 6113470 w 7605194"/>
              <a:gd name="connsiteY10" fmla="*/ 415703 h 1246254"/>
              <a:gd name="connsiteX11" fmla="*/ 5995690 w 7605194"/>
              <a:gd name="connsiteY11" fmla="*/ 469172 h 1246254"/>
              <a:gd name="connsiteX12" fmla="*/ 5867264 w 7605194"/>
              <a:gd name="connsiteY12" fmla="*/ 495827 h 1246254"/>
              <a:gd name="connsiteX13" fmla="*/ 5707574 w 7605194"/>
              <a:gd name="connsiteY13" fmla="*/ 515377 h 1246254"/>
              <a:gd name="connsiteX14" fmla="*/ 5650094 w 7605194"/>
              <a:gd name="connsiteY14" fmla="*/ 529855 h 1246254"/>
              <a:gd name="connsiteX15" fmla="*/ 5630196 w 7605194"/>
              <a:gd name="connsiteY15" fmla="*/ 546641 h 1246254"/>
              <a:gd name="connsiteX16" fmla="*/ 5601107 w 7605194"/>
              <a:gd name="connsiteY16" fmla="*/ 562496 h 1246254"/>
              <a:gd name="connsiteX17" fmla="*/ 5551268 w 7605194"/>
              <a:gd name="connsiteY17" fmla="*/ 599212 h 1246254"/>
              <a:gd name="connsiteX18" fmla="*/ 5422767 w 7605194"/>
              <a:gd name="connsiteY18" fmla="*/ 610016 h 1246254"/>
              <a:gd name="connsiteX19" fmla="*/ 5419576 w 7605194"/>
              <a:gd name="connsiteY19" fmla="*/ 619694 h 1246254"/>
              <a:gd name="connsiteX20" fmla="*/ 5382932 w 7605194"/>
              <a:gd name="connsiteY20" fmla="*/ 627097 h 1246254"/>
              <a:gd name="connsiteX21" fmla="*/ 5213714 w 7605194"/>
              <a:gd name="connsiteY21" fmla="*/ 664259 h 1246254"/>
              <a:gd name="connsiteX22" fmla="*/ 5035908 w 7605194"/>
              <a:gd name="connsiteY22" fmla="*/ 676542 h 1246254"/>
              <a:gd name="connsiteX23" fmla="*/ 5000218 w 7605194"/>
              <a:gd name="connsiteY23" fmla="*/ 698530 h 1246254"/>
              <a:gd name="connsiteX24" fmla="*/ 4946628 w 7605194"/>
              <a:gd name="connsiteY24" fmla="*/ 735163 h 1246254"/>
              <a:gd name="connsiteX25" fmla="*/ 4914425 w 7605194"/>
              <a:gd name="connsiteY25" fmla="*/ 748575 h 1246254"/>
              <a:gd name="connsiteX26" fmla="*/ 4827869 w 7605194"/>
              <a:gd name="connsiteY26" fmla="*/ 793591 h 1246254"/>
              <a:gd name="connsiteX27" fmla="*/ 4742246 w 7605194"/>
              <a:gd name="connsiteY27" fmla="*/ 845064 h 1246254"/>
              <a:gd name="connsiteX28" fmla="*/ 4674623 w 7605194"/>
              <a:gd name="connsiteY28" fmla="*/ 837344 h 1246254"/>
              <a:gd name="connsiteX29" fmla="*/ 4592157 w 7605194"/>
              <a:gd name="connsiteY29" fmla="*/ 898701 h 1246254"/>
              <a:gd name="connsiteX30" fmla="*/ 4395020 w 7605194"/>
              <a:gd name="connsiteY30" fmla="*/ 911632 h 1246254"/>
              <a:gd name="connsiteX31" fmla="*/ 4295451 w 7605194"/>
              <a:gd name="connsiteY31" fmla="*/ 900692 h 1246254"/>
              <a:gd name="connsiteX32" fmla="*/ 4183267 w 7605194"/>
              <a:gd name="connsiteY32" fmla="*/ 899692 h 1246254"/>
              <a:gd name="connsiteX33" fmla="*/ 3868727 w 7605194"/>
              <a:gd name="connsiteY33" fmla="*/ 917255 h 1246254"/>
              <a:gd name="connsiteX34" fmla="*/ 3743007 w 7605194"/>
              <a:gd name="connsiteY34" fmla="*/ 930206 h 1246254"/>
              <a:gd name="connsiteX35" fmla="*/ 3740588 w 7605194"/>
              <a:gd name="connsiteY35" fmla="*/ 942450 h 1246254"/>
              <a:gd name="connsiteX36" fmla="*/ 3700101 w 7605194"/>
              <a:gd name="connsiteY36" fmla="*/ 956776 h 1246254"/>
              <a:gd name="connsiteX37" fmla="*/ 3590677 w 7605194"/>
              <a:gd name="connsiteY37" fmla="*/ 953115 h 1246254"/>
              <a:gd name="connsiteX38" fmla="*/ 3525795 w 7605194"/>
              <a:gd name="connsiteY38" fmla="*/ 958232 h 1246254"/>
              <a:gd name="connsiteX39" fmla="*/ 3502065 w 7605194"/>
              <a:gd name="connsiteY39" fmla="*/ 971655 h 1246254"/>
              <a:gd name="connsiteX40" fmla="*/ 3468311 w 7605194"/>
              <a:gd name="connsiteY40" fmla="*/ 982682 h 1246254"/>
              <a:gd name="connsiteX41" fmla="*/ 3326498 w 7605194"/>
              <a:gd name="connsiteY41" fmla="*/ 993668 h 1246254"/>
              <a:gd name="connsiteX42" fmla="*/ 3266719 w 7605194"/>
              <a:gd name="connsiteY42" fmla="*/ 1001132 h 1246254"/>
              <a:gd name="connsiteX43" fmla="*/ 3262161 w 7605194"/>
              <a:gd name="connsiteY43" fmla="*/ 1010197 h 1246254"/>
              <a:gd name="connsiteX44" fmla="*/ 3151194 w 7605194"/>
              <a:gd name="connsiteY44" fmla="*/ 1012065 h 1246254"/>
              <a:gd name="connsiteX45" fmla="*/ 3071459 w 7605194"/>
              <a:gd name="connsiteY45" fmla="*/ 1006999 h 1246254"/>
              <a:gd name="connsiteX46" fmla="*/ 2964197 w 7605194"/>
              <a:gd name="connsiteY46" fmla="*/ 973220 h 1246254"/>
              <a:gd name="connsiteX47" fmla="*/ 2917598 w 7605194"/>
              <a:gd name="connsiteY47" fmla="*/ 991261 h 1246254"/>
              <a:gd name="connsiteX48" fmla="*/ 2791675 w 7605194"/>
              <a:gd name="connsiteY48" fmla="*/ 1021023 h 1246254"/>
              <a:gd name="connsiteX49" fmla="*/ 2728690 w 7605194"/>
              <a:gd name="connsiteY49" fmla="*/ 1048683 h 1246254"/>
              <a:gd name="connsiteX50" fmla="*/ 2691768 w 7605194"/>
              <a:gd name="connsiteY50" fmla="*/ 1056796 h 1246254"/>
              <a:gd name="connsiteX51" fmla="*/ 2491871 w 7605194"/>
              <a:gd name="connsiteY51" fmla="*/ 1096695 h 1246254"/>
              <a:gd name="connsiteX52" fmla="*/ 2349778 w 7605194"/>
              <a:gd name="connsiteY52" fmla="*/ 1146160 h 1246254"/>
              <a:gd name="connsiteX53" fmla="*/ 2175625 w 7605194"/>
              <a:gd name="connsiteY53" fmla="*/ 1174124 h 1246254"/>
              <a:gd name="connsiteX54" fmla="*/ 2037411 w 7605194"/>
              <a:gd name="connsiteY54" fmla="*/ 1168494 h 1246254"/>
              <a:gd name="connsiteX55" fmla="*/ 1973582 w 7605194"/>
              <a:gd name="connsiteY55" fmla="*/ 1163390 h 1246254"/>
              <a:gd name="connsiteX56" fmla="*/ 1723017 w 7605194"/>
              <a:gd name="connsiteY56" fmla="*/ 1160371 h 1246254"/>
              <a:gd name="connsiteX57" fmla="*/ 1678061 w 7605194"/>
              <a:gd name="connsiteY57" fmla="*/ 1147636 h 1246254"/>
              <a:gd name="connsiteX58" fmla="*/ 1609244 w 7605194"/>
              <a:gd name="connsiteY58" fmla="*/ 1142559 h 1246254"/>
              <a:gd name="connsiteX59" fmla="*/ 1588073 w 7605194"/>
              <a:gd name="connsiteY59" fmla="*/ 1138412 h 1246254"/>
              <a:gd name="connsiteX60" fmla="*/ 1377751 w 7605194"/>
              <a:gd name="connsiteY60" fmla="*/ 1108189 h 1246254"/>
              <a:gd name="connsiteX61" fmla="*/ 1269190 w 7605194"/>
              <a:gd name="connsiteY61" fmla="*/ 1117852 h 1246254"/>
              <a:gd name="connsiteX62" fmla="*/ 1092740 w 7605194"/>
              <a:gd name="connsiteY62" fmla="*/ 1099724 h 1246254"/>
              <a:gd name="connsiteX63" fmla="*/ 974176 w 7605194"/>
              <a:gd name="connsiteY63" fmla="*/ 1143343 h 1246254"/>
              <a:gd name="connsiteX64" fmla="*/ 748758 w 7605194"/>
              <a:gd name="connsiteY64" fmla="*/ 1132518 h 1246254"/>
              <a:gd name="connsiteX65" fmla="*/ 466991 w 7605194"/>
              <a:gd name="connsiteY65" fmla="*/ 1138669 h 1246254"/>
              <a:gd name="connsiteX66" fmla="*/ 335907 w 7605194"/>
              <a:gd name="connsiteY66" fmla="*/ 1182335 h 1246254"/>
              <a:gd name="connsiteX67" fmla="*/ 263136 w 7605194"/>
              <a:gd name="connsiteY67" fmla="*/ 1208491 h 1246254"/>
              <a:gd name="connsiteX68" fmla="*/ 162795 w 7605194"/>
              <a:gd name="connsiteY68" fmla="*/ 1245356 h 1246254"/>
              <a:gd name="connsiteX69" fmla="*/ 35177 w 7605194"/>
              <a:gd name="connsiteY69" fmla="*/ 1241336 h 1246254"/>
              <a:gd name="connsiteX70" fmla="*/ 0 w 7605194"/>
              <a:gd name="connsiteY70" fmla="*/ 1239517 h 124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605194" h="1246254">
                <a:moveTo>
                  <a:pt x="0" y="0"/>
                </a:moveTo>
                <a:lnTo>
                  <a:pt x="7605194" y="0"/>
                </a:lnTo>
                <a:lnTo>
                  <a:pt x="7474629" y="62140"/>
                </a:lnTo>
                <a:cubicBezTo>
                  <a:pt x="7492628" y="46311"/>
                  <a:pt x="7295302" y="29551"/>
                  <a:pt x="7288435" y="50627"/>
                </a:cubicBezTo>
                <a:cubicBezTo>
                  <a:pt x="7233022" y="73997"/>
                  <a:pt x="7203507" y="54448"/>
                  <a:pt x="7155923" y="117325"/>
                </a:cubicBezTo>
                <a:cubicBezTo>
                  <a:pt x="7091593" y="145333"/>
                  <a:pt x="6962039" y="200393"/>
                  <a:pt x="6902454" y="218677"/>
                </a:cubicBezTo>
                <a:cubicBezTo>
                  <a:pt x="6836859" y="245846"/>
                  <a:pt x="6807516" y="265022"/>
                  <a:pt x="6762357" y="280337"/>
                </a:cubicBezTo>
                <a:cubicBezTo>
                  <a:pt x="6723842" y="313158"/>
                  <a:pt x="6674615" y="318151"/>
                  <a:pt x="6631499" y="310567"/>
                </a:cubicBezTo>
                <a:cubicBezTo>
                  <a:pt x="6580847" y="323345"/>
                  <a:pt x="6519896" y="349758"/>
                  <a:pt x="6458440" y="357008"/>
                </a:cubicBezTo>
                <a:cubicBezTo>
                  <a:pt x="6393854" y="354599"/>
                  <a:pt x="6376560" y="392846"/>
                  <a:pt x="6324003" y="395689"/>
                </a:cubicBezTo>
                <a:cubicBezTo>
                  <a:pt x="6247285" y="405586"/>
                  <a:pt x="6172072" y="397602"/>
                  <a:pt x="6113470" y="415703"/>
                </a:cubicBezTo>
                <a:cubicBezTo>
                  <a:pt x="6093266" y="472531"/>
                  <a:pt x="6024348" y="452803"/>
                  <a:pt x="5995690" y="469172"/>
                </a:cubicBezTo>
                <a:cubicBezTo>
                  <a:pt x="5944396" y="483753"/>
                  <a:pt x="5915284" y="488126"/>
                  <a:pt x="5867264" y="495827"/>
                </a:cubicBezTo>
                <a:cubicBezTo>
                  <a:pt x="5838049" y="473928"/>
                  <a:pt x="5744033" y="545123"/>
                  <a:pt x="5707574" y="515377"/>
                </a:cubicBezTo>
                <a:cubicBezTo>
                  <a:pt x="5694501" y="508626"/>
                  <a:pt x="5656098" y="513354"/>
                  <a:pt x="5650094" y="529855"/>
                </a:cubicBezTo>
                <a:cubicBezTo>
                  <a:pt x="5642347" y="534056"/>
                  <a:pt x="5632533" y="529367"/>
                  <a:pt x="5630196" y="546641"/>
                </a:cubicBezTo>
                <a:cubicBezTo>
                  <a:pt x="5625719" y="567591"/>
                  <a:pt x="5595173" y="538867"/>
                  <a:pt x="5601107" y="562496"/>
                </a:cubicBezTo>
                <a:cubicBezTo>
                  <a:pt x="5579479" y="542883"/>
                  <a:pt x="5567128" y="587056"/>
                  <a:pt x="5551268" y="599212"/>
                </a:cubicBezTo>
                <a:cubicBezTo>
                  <a:pt x="5521545" y="607132"/>
                  <a:pt x="5444715" y="606602"/>
                  <a:pt x="5422767" y="610016"/>
                </a:cubicBezTo>
                <a:cubicBezTo>
                  <a:pt x="5422031" y="613482"/>
                  <a:pt x="5420956" y="616740"/>
                  <a:pt x="5419576" y="619694"/>
                </a:cubicBezTo>
                <a:cubicBezTo>
                  <a:pt x="5411553" y="636851"/>
                  <a:pt x="5395146" y="640166"/>
                  <a:pt x="5382932" y="627097"/>
                </a:cubicBezTo>
                <a:cubicBezTo>
                  <a:pt x="5326987" y="639191"/>
                  <a:pt x="5271551" y="656018"/>
                  <a:pt x="5213714" y="664259"/>
                </a:cubicBezTo>
                <a:cubicBezTo>
                  <a:pt x="5201392" y="668566"/>
                  <a:pt x="5049856" y="675497"/>
                  <a:pt x="5035908" y="676542"/>
                </a:cubicBezTo>
                <a:cubicBezTo>
                  <a:pt x="5014702" y="682704"/>
                  <a:pt x="5007446" y="636570"/>
                  <a:pt x="5000218" y="698530"/>
                </a:cubicBezTo>
                <a:cubicBezTo>
                  <a:pt x="4975418" y="688546"/>
                  <a:pt x="4975257" y="715830"/>
                  <a:pt x="4946628" y="735163"/>
                </a:cubicBezTo>
                <a:cubicBezTo>
                  <a:pt x="4931401" y="723013"/>
                  <a:pt x="4922231" y="732306"/>
                  <a:pt x="4914425" y="748575"/>
                </a:cubicBezTo>
                <a:cubicBezTo>
                  <a:pt x="4883896" y="750874"/>
                  <a:pt x="4860091" y="778025"/>
                  <a:pt x="4827869" y="793591"/>
                </a:cubicBezTo>
                <a:cubicBezTo>
                  <a:pt x="4788822" y="784336"/>
                  <a:pt x="4776708" y="828597"/>
                  <a:pt x="4742246" y="845064"/>
                </a:cubicBezTo>
                <a:cubicBezTo>
                  <a:pt x="4716705" y="852357"/>
                  <a:pt x="4699637" y="828405"/>
                  <a:pt x="4674623" y="837344"/>
                </a:cubicBezTo>
                <a:lnTo>
                  <a:pt x="4592157" y="898701"/>
                </a:lnTo>
                <a:cubicBezTo>
                  <a:pt x="4546849" y="899497"/>
                  <a:pt x="4450878" y="911263"/>
                  <a:pt x="4395020" y="911632"/>
                </a:cubicBezTo>
                <a:lnTo>
                  <a:pt x="4295451" y="900692"/>
                </a:lnTo>
                <a:cubicBezTo>
                  <a:pt x="4251687" y="942266"/>
                  <a:pt x="4254388" y="896931"/>
                  <a:pt x="4183267" y="899692"/>
                </a:cubicBezTo>
                <a:cubicBezTo>
                  <a:pt x="4112146" y="902453"/>
                  <a:pt x="3947407" y="917547"/>
                  <a:pt x="3868727" y="917255"/>
                </a:cubicBezTo>
                <a:cubicBezTo>
                  <a:pt x="3795351" y="922341"/>
                  <a:pt x="3764364" y="926007"/>
                  <a:pt x="3743007" y="930206"/>
                </a:cubicBezTo>
                <a:lnTo>
                  <a:pt x="3740588" y="942450"/>
                </a:lnTo>
                <a:lnTo>
                  <a:pt x="3700101" y="956776"/>
                </a:lnTo>
                <a:cubicBezTo>
                  <a:pt x="3670274" y="930427"/>
                  <a:pt x="3627640" y="988390"/>
                  <a:pt x="3590677" y="953115"/>
                </a:cubicBezTo>
                <a:cubicBezTo>
                  <a:pt x="3577003" y="944340"/>
                  <a:pt x="3534187" y="942867"/>
                  <a:pt x="3525795" y="958232"/>
                </a:cubicBezTo>
                <a:cubicBezTo>
                  <a:pt x="3516807" y="961149"/>
                  <a:pt x="3506501" y="954937"/>
                  <a:pt x="3502065" y="971655"/>
                </a:cubicBezTo>
                <a:cubicBezTo>
                  <a:pt x="3494877" y="991667"/>
                  <a:pt x="3464319" y="958352"/>
                  <a:pt x="3468311" y="982682"/>
                </a:cubicBezTo>
                <a:cubicBezTo>
                  <a:pt x="3439050" y="986351"/>
                  <a:pt x="3360097" y="990593"/>
                  <a:pt x="3326498" y="993668"/>
                </a:cubicBezTo>
                <a:cubicBezTo>
                  <a:pt x="3307804" y="967786"/>
                  <a:pt x="3301737" y="1036045"/>
                  <a:pt x="3266719" y="1001132"/>
                </a:cubicBezTo>
                <a:cubicBezTo>
                  <a:pt x="3265536" y="1004442"/>
                  <a:pt x="3281415" y="1008374"/>
                  <a:pt x="3262161" y="1010197"/>
                </a:cubicBezTo>
                <a:cubicBezTo>
                  <a:pt x="3242906" y="1012019"/>
                  <a:pt x="3163242" y="1026954"/>
                  <a:pt x="3151194" y="1012065"/>
                </a:cubicBezTo>
                <a:cubicBezTo>
                  <a:pt x="3106165" y="1004049"/>
                  <a:pt x="3114260" y="1013405"/>
                  <a:pt x="3071459" y="1006999"/>
                </a:cubicBezTo>
                <a:cubicBezTo>
                  <a:pt x="3065832" y="1025980"/>
                  <a:pt x="2978359" y="982084"/>
                  <a:pt x="2964197" y="973220"/>
                </a:cubicBezTo>
                <a:cubicBezTo>
                  <a:pt x="2939403" y="972011"/>
                  <a:pt x="2944404" y="1019497"/>
                  <a:pt x="2917598" y="991261"/>
                </a:cubicBezTo>
                <a:cubicBezTo>
                  <a:pt x="2888845" y="999227"/>
                  <a:pt x="2823159" y="1011452"/>
                  <a:pt x="2791675" y="1021023"/>
                </a:cubicBezTo>
                <a:cubicBezTo>
                  <a:pt x="2765430" y="1007170"/>
                  <a:pt x="2762312" y="1034141"/>
                  <a:pt x="2728690" y="1048683"/>
                </a:cubicBezTo>
                <a:cubicBezTo>
                  <a:pt x="2713226" y="1034223"/>
                  <a:pt x="2702121" y="1041949"/>
                  <a:pt x="2691768" y="1056796"/>
                </a:cubicBezTo>
                <a:cubicBezTo>
                  <a:pt x="2652268" y="1069463"/>
                  <a:pt x="2548870" y="1081801"/>
                  <a:pt x="2491871" y="1096695"/>
                </a:cubicBezTo>
                <a:cubicBezTo>
                  <a:pt x="2433233" y="1115660"/>
                  <a:pt x="2402455" y="1137920"/>
                  <a:pt x="2349778" y="1146160"/>
                </a:cubicBezTo>
                <a:cubicBezTo>
                  <a:pt x="2299466" y="1174224"/>
                  <a:pt x="2212816" y="1164043"/>
                  <a:pt x="2175625" y="1174124"/>
                </a:cubicBezTo>
                <a:cubicBezTo>
                  <a:pt x="2141905" y="1168663"/>
                  <a:pt x="2071085" y="1170283"/>
                  <a:pt x="2037411" y="1168494"/>
                </a:cubicBezTo>
                <a:cubicBezTo>
                  <a:pt x="2020095" y="1221320"/>
                  <a:pt x="1996234" y="1160088"/>
                  <a:pt x="1973582" y="1163390"/>
                </a:cubicBezTo>
                <a:lnTo>
                  <a:pt x="1723017" y="1160371"/>
                </a:lnTo>
                <a:cubicBezTo>
                  <a:pt x="1711603" y="1126676"/>
                  <a:pt x="1682011" y="1185150"/>
                  <a:pt x="1678061" y="1147636"/>
                </a:cubicBezTo>
                <a:cubicBezTo>
                  <a:pt x="1665221" y="1173937"/>
                  <a:pt x="1634143" y="1137965"/>
                  <a:pt x="1609244" y="1142559"/>
                </a:cubicBezTo>
                <a:cubicBezTo>
                  <a:pt x="1602767" y="1126306"/>
                  <a:pt x="1597099" y="1127936"/>
                  <a:pt x="1588073" y="1138412"/>
                </a:cubicBezTo>
                <a:cubicBezTo>
                  <a:pt x="1508763" y="1158167"/>
                  <a:pt x="1412632" y="1092292"/>
                  <a:pt x="1377751" y="1108189"/>
                </a:cubicBezTo>
                <a:cubicBezTo>
                  <a:pt x="1359039" y="1112684"/>
                  <a:pt x="1316798" y="1124092"/>
                  <a:pt x="1269190" y="1117852"/>
                </a:cubicBezTo>
                <a:cubicBezTo>
                  <a:pt x="1244635" y="1081573"/>
                  <a:pt x="1115372" y="1098514"/>
                  <a:pt x="1092740" y="1099724"/>
                </a:cubicBezTo>
                <a:cubicBezTo>
                  <a:pt x="1043570" y="1103973"/>
                  <a:pt x="1042994" y="1144806"/>
                  <a:pt x="974176" y="1143343"/>
                </a:cubicBezTo>
                <a:cubicBezTo>
                  <a:pt x="949931" y="1089663"/>
                  <a:pt x="786126" y="1134305"/>
                  <a:pt x="748758" y="1132518"/>
                </a:cubicBezTo>
                <a:cubicBezTo>
                  <a:pt x="664227" y="1131739"/>
                  <a:pt x="552459" y="1130267"/>
                  <a:pt x="466991" y="1138669"/>
                </a:cubicBezTo>
                <a:cubicBezTo>
                  <a:pt x="432928" y="1151669"/>
                  <a:pt x="369882" y="1170698"/>
                  <a:pt x="335907" y="1182335"/>
                </a:cubicBezTo>
                <a:cubicBezTo>
                  <a:pt x="321782" y="1197573"/>
                  <a:pt x="262481" y="1180784"/>
                  <a:pt x="263136" y="1208491"/>
                </a:cubicBezTo>
                <a:cubicBezTo>
                  <a:pt x="228423" y="1169675"/>
                  <a:pt x="218751" y="1236852"/>
                  <a:pt x="162795" y="1245356"/>
                </a:cubicBezTo>
                <a:cubicBezTo>
                  <a:pt x="133519" y="1247933"/>
                  <a:pt x="83993" y="1244460"/>
                  <a:pt x="35177" y="1241336"/>
                </a:cubicBezTo>
                <a:lnTo>
                  <a:pt x="0" y="123951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6">
            <a:extLst>
              <a:ext uri="{FF2B5EF4-FFF2-40B4-BE49-F238E27FC236}">
                <a16:creationId xmlns:a16="http://schemas.microsoft.com/office/drawing/2014/main" id="{F669F220-DD76-466C-87A6-5024673C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0765" y="41718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35E7946F-D7F2-42F1-B1CE-99D9CE005C92}"/>
              </a:ext>
            </a:extLst>
          </p:cNvPr>
          <p:cNvPicPr>
            <a:picLocks noGrp="1" noChangeAspect="1"/>
          </p:cNvPicPr>
          <p:nvPr>
            <p:ph idx="1"/>
          </p:nvPr>
        </p:nvPicPr>
        <p:blipFill>
          <a:blip r:embed="rId5"/>
          <a:stretch>
            <a:fillRect/>
          </a:stretch>
        </p:blipFill>
        <p:spPr>
          <a:xfrm>
            <a:off x="5656997" y="1847006"/>
            <a:ext cx="5325328" cy="3141943"/>
          </a:xfrm>
          <a:prstGeom prst="rect">
            <a:avLst/>
          </a:prstGeom>
        </p:spPr>
      </p:pic>
    </p:spTree>
    <p:extLst>
      <p:ext uri="{BB962C8B-B14F-4D97-AF65-F5344CB8AC3E}">
        <p14:creationId xmlns:p14="http://schemas.microsoft.com/office/powerpoint/2010/main" val="1891740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B1B078B-B000-44F9-B571-4AF20E88C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76849"/>
            <a:ext cx="12192000" cy="3781151"/>
          </a:xfrm>
          <a:custGeom>
            <a:avLst/>
            <a:gdLst>
              <a:gd name="connsiteX0" fmla="*/ 12087372 w 12192000"/>
              <a:gd name="connsiteY0" fmla="*/ 0 h 3793674"/>
              <a:gd name="connsiteX1" fmla="*/ 12178353 w 12192000"/>
              <a:gd name="connsiteY1" fmla="*/ 12523 h 3793674"/>
              <a:gd name="connsiteX2" fmla="*/ 12192000 w 12192000"/>
              <a:gd name="connsiteY2" fmla="*/ 25195 h 3793674"/>
              <a:gd name="connsiteX3" fmla="*/ 12192000 w 12192000"/>
              <a:gd name="connsiteY3" fmla="*/ 3793674 h 3793674"/>
              <a:gd name="connsiteX4" fmla="*/ 0 w 12192000"/>
              <a:gd name="connsiteY4" fmla="*/ 3793674 h 3793674"/>
              <a:gd name="connsiteX5" fmla="*/ 0 w 12192000"/>
              <a:gd name="connsiteY5" fmla="*/ 3066065 h 3793674"/>
              <a:gd name="connsiteX6" fmla="*/ 8171 w 12192000"/>
              <a:gd name="connsiteY6" fmla="*/ 3063714 h 3793674"/>
              <a:gd name="connsiteX7" fmla="*/ 67297 w 12192000"/>
              <a:gd name="connsiteY7" fmla="*/ 3039008 h 3793674"/>
              <a:gd name="connsiteX8" fmla="*/ 156970 w 12192000"/>
              <a:gd name="connsiteY8" fmla="*/ 3078618 h 3793674"/>
              <a:gd name="connsiteX9" fmla="*/ 191925 w 12192000"/>
              <a:gd name="connsiteY9" fmla="*/ 3081672 h 3793674"/>
              <a:gd name="connsiteX10" fmla="*/ 260901 w 12192000"/>
              <a:gd name="connsiteY10" fmla="*/ 3123909 h 3793674"/>
              <a:gd name="connsiteX11" fmla="*/ 408315 w 12192000"/>
              <a:gd name="connsiteY11" fmla="*/ 2979941 h 3793674"/>
              <a:gd name="connsiteX12" fmla="*/ 658076 w 12192000"/>
              <a:gd name="connsiteY12" fmla="*/ 2943310 h 3793674"/>
              <a:gd name="connsiteX13" fmla="*/ 858103 w 12192000"/>
              <a:gd name="connsiteY13" fmla="*/ 2814464 h 3793674"/>
              <a:gd name="connsiteX14" fmla="*/ 994062 w 12192000"/>
              <a:gd name="connsiteY14" fmla="*/ 2797082 h 3793674"/>
              <a:gd name="connsiteX15" fmla="*/ 1047040 w 12192000"/>
              <a:gd name="connsiteY15" fmla="*/ 2839351 h 3793674"/>
              <a:gd name="connsiteX16" fmla="*/ 1377085 w 12192000"/>
              <a:gd name="connsiteY16" fmla="*/ 2747933 h 3793674"/>
              <a:gd name="connsiteX17" fmla="*/ 1465015 w 12192000"/>
              <a:gd name="connsiteY17" fmla="*/ 2747280 h 3793674"/>
              <a:gd name="connsiteX18" fmla="*/ 1535004 w 12192000"/>
              <a:gd name="connsiteY18" fmla="*/ 2700358 h 3793674"/>
              <a:gd name="connsiteX19" fmla="*/ 1679251 w 12192000"/>
              <a:gd name="connsiteY19" fmla="*/ 2724890 h 3793674"/>
              <a:gd name="connsiteX20" fmla="*/ 1865161 w 12192000"/>
              <a:gd name="connsiteY20" fmla="*/ 2675644 h 3793674"/>
              <a:gd name="connsiteX21" fmla="*/ 1977927 w 12192000"/>
              <a:gd name="connsiteY21" fmla="*/ 2654971 h 3793674"/>
              <a:gd name="connsiteX22" fmla="*/ 2023175 w 12192000"/>
              <a:gd name="connsiteY22" fmla="*/ 2660925 h 3793674"/>
              <a:gd name="connsiteX23" fmla="*/ 2040685 w 12192000"/>
              <a:gd name="connsiteY23" fmla="*/ 2665174 h 3793674"/>
              <a:gd name="connsiteX24" fmla="*/ 2057102 w 12192000"/>
              <a:gd name="connsiteY24" fmla="*/ 2658281 h 3793674"/>
              <a:gd name="connsiteX25" fmla="*/ 2052057 w 12192000"/>
              <a:gd name="connsiteY25" fmla="*/ 2630525 h 3793674"/>
              <a:gd name="connsiteX26" fmla="*/ 2052988 w 12192000"/>
              <a:gd name="connsiteY26" fmla="*/ 2629844 h 3793674"/>
              <a:gd name="connsiteX27" fmla="*/ 2075835 w 12192000"/>
              <a:gd name="connsiteY27" fmla="*/ 2637574 h 3793674"/>
              <a:gd name="connsiteX28" fmla="*/ 2105280 w 12192000"/>
              <a:gd name="connsiteY28" fmla="*/ 2634295 h 3793674"/>
              <a:gd name="connsiteX29" fmla="*/ 2271487 w 12192000"/>
              <a:gd name="connsiteY29" fmla="*/ 2572125 h 3793674"/>
              <a:gd name="connsiteX30" fmla="*/ 2450874 w 12192000"/>
              <a:gd name="connsiteY30" fmla="*/ 2553486 h 3793674"/>
              <a:gd name="connsiteX31" fmla="*/ 2507266 w 12192000"/>
              <a:gd name="connsiteY31" fmla="*/ 2524499 h 3793674"/>
              <a:gd name="connsiteX32" fmla="*/ 2641503 w 12192000"/>
              <a:gd name="connsiteY32" fmla="*/ 2438864 h 3793674"/>
              <a:gd name="connsiteX33" fmla="*/ 2817182 w 12192000"/>
              <a:gd name="connsiteY33" fmla="*/ 2278080 h 3793674"/>
              <a:gd name="connsiteX34" fmla="*/ 2957554 w 12192000"/>
              <a:gd name="connsiteY34" fmla="*/ 2193400 h 3793674"/>
              <a:gd name="connsiteX35" fmla="*/ 3003677 w 12192000"/>
              <a:gd name="connsiteY35" fmla="*/ 2167401 h 3793674"/>
              <a:gd name="connsiteX36" fmla="*/ 3046876 w 12192000"/>
              <a:gd name="connsiteY36" fmla="*/ 2093819 h 3793674"/>
              <a:gd name="connsiteX37" fmla="*/ 3303290 w 12192000"/>
              <a:gd name="connsiteY37" fmla="*/ 2007607 h 3793674"/>
              <a:gd name="connsiteX38" fmla="*/ 3395602 w 12192000"/>
              <a:gd name="connsiteY38" fmla="*/ 1906162 h 3793674"/>
              <a:gd name="connsiteX39" fmla="*/ 3430100 w 12192000"/>
              <a:gd name="connsiteY39" fmla="*/ 1879967 h 3793674"/>
              <a:gd name="connsiteX40" fmla="*/ 3437914 w 12192000"/>
              <a:gd name="connsiteY40" fmla="*/ 1882014 h 3793674"/>
              <a:gd name="connsiteX41" fmla="*/ 3438972 w 12192000"/>
              <a:gd name="connsiteY41" fmla="*/ 1883731 h 3793674"/>
              <a:gd name="connsiteX42" fmla="*/ 3547723 w 12192000"/>
              <a:gd name="connsiteY42" fmla="*/ 1843739 h 3793674"/>
              <a:gd name="connsiteX43" fmla="*/ 3572350 w 12192000"/>
              <a:gd name="connsiteY43" fmla="*/ 1838592 h 3793674"/>
              <a:gd name="connsiteX44" fmla="*/ 3575291 w 12192000"/>
              <a:gd name="connsiteY44" fmla="*/ 1839812 h 3793674"/>
              <a:gd name="connsiteX45" fmla="*/ 3595183 w 12192000"/>
              <a:gd name="connsiteY45" fmla="*/ 1828822 h 3793674"/>
              <a:gd name="connsiteX46" fmla="*/ 3611353 w 12192000"/>
              <a:gd name="connsiteY46" fmla="*/ 1811452 h 3793674"/>
              <a:gd name="connsiteX47" fmla="*/ 3825586 w 12192000"/>
              <a:gd name="connsiteY47" fmla="*/ 1811075 h 3793674"/>
              <a:gd name="connsiteX48" fmla="*/ 4166327 w 12192000"/>
              <a:gd name="connsiteY48" fmla="*/ 1759538 h 3793674"/>
              <a:gd name="connsiteX49" fmla="*/ 4437661 w 12192000"/>
              <a:gd name="connsiteY49" fmla="*/ 1675591 h 3793674"/>
              <a:gd name="connsiteX50" fmla="*/ 4510862 w 12192000"/>
              <a:gd name="connsiteY50" fmla="*/ 1678037 h 3793674"/>
              <a:gd name="connsiteX51" fmla="*/ 4573217 w 12192000"/>
              <a:gd name="connsiteY51" fmla="*/ 1646377 h 3793674"/>
              <a:gd name="connsiteX52" fmla="*/ 4605137 w 12192000"/>
              <a:gd name="connsiteY52" fmla="*/ 1656997 h 3793674"/>
              <a:gd name="connsiteX53" fmla="*/ 4623509 w 12192000"/>
              <a:gd name="connsiteY53" fmla="*/ 1656442 h 3793674"/>
              <a:gd name="connsiteX54" fmla="*/ 4629310 w 12192000"/>
              <a:gd name="connsiteY54" fmla="*/ 1666377 h 3793674"/>
              <a:gd name="connsiteX55" fmla="*/ 4657404 w 12192000"/>
              <a:gd name="connsiteY55" fmla="*/ 1672770 h 3793674"/>
              <a:gd name="connsiteX56" fmla="*/ 4691044 w 12192000"/>
              <a:gd name="connsiteY56" fmla="*/ 1668931 h 3793674"/>
              <a:gd name="connsiteX57" fmla="*/ 4850032 w 12192000"/>
              <a:gd name="connsiteY57" fmla="*/ 1639440 h 3793674"/>
              <a:gd name="connsiteX58" fmla="*/ 4945654 w 12192000"/>
              <a:gd name="connsiteY58" fmla="*/ 1628212 h 3793674"/>
              <a:gd name="connsiteX59" fmla="*/ 4982770 w 12192000"/>
              <a:gd name="connsiteY59" fmla="*/ 1634027 h 3793674"/>
              <a:gd name="connsiteX60" fmla="*/ 5034068 w 12192000"/>
              <a:gd name="connsiteY60" fmla="*/ 1635369 h 3793674"/>
              <a:gd name="connsiteX61" fmla="*/ 5157133 w 12192000"/>
              <a:gd name="connsiteY61" fmla="*/ 1621298 h 3793674"/>
              <a:gd name="connsiteX62" fmla="*/ 5331645 w 12192000"/>
              <a:gd name="connsiteY62" fmla="*/ 1602675 h 3793674"/>
              <a:gd name="connsiteX63" fmla="*/ 5339977 w 12192000"/>
              <a:gd name="connsiteY63" fmla="*/ 1609364 h 3793674"/>
              <a:gd name="connsiteX64" fmla="*/ 5400314 w 12192000"/>
              <a:gd name="connsiteY64" fmla="*/ 1600700 h 3793674"/>
              <a:gd name="connsiteX65" fmla="*/ 5607257 w 12192000"/>
              <a:gd name="connsiteY65" fmla="*/ 1518495 h 3793674"/>
              <a:gd name="connsiteX66" fmla="*/ 5725292 w 12192000"/>
              <a:gd name="connsiteY66" fmla="*/ 1502996 h 3793674"/>
              <a:gd name="connsiteX67" fmla="*/ 5767898 w 12192000"/>
              <a:gd name="connsiteY67" fmla="*/ 1505858 h 3793674"/>
              <a:gd name="connsiteX68" fmla="*/ 5839240 w 12192000"/>
              <a:gd name="connsiteY68" fmla="*/ 1510133 h 3793674"/>
              <a:gd name="connsiteX69" fmla="*/ 5905402 w 12192000"/>
              <a:gd name="connsiteY69" fmla="*/ 1527401 h 3793674"/>
              <a:gd name="connsiteX70" fmla="*/ 5964698 w 12192000"/>
              <a:gd name="connsiteY70" fmla="*/ 1501636 h 3793674"/>
              <a:gd name="connsiteX71" fmla="*/ 6017881 w 12192000"/>
              <a:gd name="connsiteY71" fmla="*/ 1491249 h 3793674"/>
              <a:gd name="connsiteX72" fmla="*/ 6023244 w 12192000"/>
              <a:gd name="connsiteY72" fmla="*/ 1498384 h 3793674"/>
              <a:gd name="connsiteX73" fmla="*/ 6030193 w 12192000"/>
              <a:gd name="connsiteY73" fmla="*/ 1497853 h 3793674"/>
              <a:gd name="connsiteX74" fmla="*/ 6032755 w 12192000"/>
              <a:gd name="connsiteY74" fmla="*/ 1489137 h 3793674"/>
              <a:gd name="connsiteX75" fmla="*/ 6114491 w 12192000"/>
              <a:gd name="connsiteY75" fmla="*/ 1447543 h 3793674"/>
              <a:gd name="connsiteX76" fmla="*/ 6228089 w 12192000"/>
              <a:gd name="connsiteY76" fmla="*/ 1404736 h 3793674"/>
              <a:gd name="connsiteX77" fmla="*/ 6266132 w 12192000"/>
              <a:gd name="connsiteY77" fmla="*/ 1408704 h 3793674"/>
              <a:gd name="connsiteX78" fmla="*/ 6266284 w 12192000"/>
              <a:gd name="connsiteY78" fmla="*/ 1408695 h 3793674"/>
              <a:gd name="connsiteX79" fmla="*/ 6267815 w 12192000"/>
              <a:gd name="connsiteY79" fmla="*/ 1413946 h 3793674"/>
              <a:gd name="connsiteX80" fmla="*/ 6277660 w 12192000"/>
              <a:gd name="connsiteY80" fmla="*/ 1413155 h 3793674"/>
              <a:gd name="connsiteX81" fmla="*/ 6290206 w 12192000"/>
              <a:gd name="connsiteY81" fmla="*/ 1407568 h 3793674"/>
              <a:gd name="connsiteX82" fmla="*/ 6318021 w 12192000"/>
              <a:gd name="connsiteY82" fmla="*/ 1413938 h 3793674"/>
              <a:gd name="connsiteX83" fmla="*/ 6319318 w 12192000"/>
              <a:gd name="connsiteY83" fmla="*/ 1414570 h 3793674"/>
              <a:gd name="connsiteX84" fmla="*/ 6391161 w 12192000"/>
              <a:gd name="connsiteY84" fmla="*/ 1451966 h 3793674"/>
              <a:gd name="connsiteX85" fmla="*/ 6458507 w 12192000"/>
              <a:gd name="connsiteY85" fmla="*/ 1519154 h 3793674"/>
              <a:gd name="connsiteX86" fmla="*/ 6567007 w 12192000"/>
              <a:gd name="connsiteY86" fmla="*/ 1556379 h 3793674"/>
              <a:gd name="connsiteX87" fmla="*/ 6607554 w 12192000"/>
              <a:gd name="connsiteY87" fmla="*/ 1566314 h 3793674"/>
              <a:gd name="connsiteX88" fmla="*/ 6731017 w 12192000"/>
              <a:gd name="connsiteY88" fmla="*/ 1583864 h 3793674"/>
              <a:gd name="connsiteX89" fmla="*/ 6734116 w 12192000"/>
              <a:gd name="connsiteY89" fmla="*/ 1580958 h 3793674"/>
              <a:gd name="connsiteX90" fmla="*/ 6918249 w 12192000"/>
              <a:gd name="connsiteY90" fmla="*/ 1481214 h 3793674"/>
              <a:gd name="connsiteX91" fmla="*/ 7067518 w 12192000"/>
              <a:gd name="connsiteY91" fmla="*/ 1434780 h 3793674"/>
              <a:gd name="connsiteX92" fmla="*/ 7124203 w 12192000"/>
              <a:gd name="connsiteY92" fmla="*/ 1429376 h 3793674"/>
              <a:gd name="connsiteX93" fmla="*/ 7218949 w 12192000"/>
              <a:gd name="connsiteY93" fmla="*/ 1419635 h 3793674"/>
              <a:gd name="connsiteX94" fmla="*/ 7298895 w 12192000"/>
              <a:gd name="connsiteY94" fmla="*/ 1439633 h 3793674"/>
              <a:gd name="connsiteX95" fmla="*/ 7374497 w 12192000"/>
              <a:gd name="connsiteY95" fmla="*/ 1420678 h 3793674"/>
              <a:gd name="connsiteX96" fmla="*/ 7380250 w 12192000"/>
              <a:gd name="connsiteY96" fmla="*/ 1380997 h 3793674"/>
              <a:gd name="connsiteX97" fmla="*/ 7464957 w 12192000"/>
              <a:gd name="connsiteY97" fmla="*/ 1372171 h 3793674"/>
              <a:gd name="connsiteX98" fmla="*/ 7594747 w 12192000"/>
              <a:gd name="connsiteY98" fmla="*/ 1362653 h 3793674"/>
              <a:gd name="connsiteX99" fmla="*/ 7666555 w 12192000"/>
              <a:gd name="connsiteY99" fmla="*/ 1348052 h 3793674"/>
              <a:gd name="connsiteX100" fmla="*/ 7866007 w 12192000"/>
              <a:gd name="connsiteY100" fmla="*/ 1318067 h 3793674"/>
              <a:gd name="connsiteX101" fmla="*/ 8068308 w 12192000"/>
              <a:gd name="connsiteY101" fmla="*/ 1295574 h 3793674"/>
              <a:gd name="connsiteX102" fmla="*/ 8202385 w 12192000"/>
              <a:gd name="connsiteY102" fmla="*/ 1324823 h 3793674"/>
              <a:gd name="connsiteX103" fmla="*/ 8367138 w 12192000"/>
              <a:gd name="connsiteY103" fmla="*/ 1301734 h 3793674"/>
              <a:gd name="connsiteX104" fmla="*/ 8396799 w 12192000"/>
              <a:gd name="connsiteY104" fmla="*/ 1304107 h 3793674"/>
              <a:gd name="connsiteX105" fmla="*/ 8431415 w 12192000"/>
              <a:gd name="connsiteY105" fmla="*/ 1287621 h 3793674"/>
              <a:gd name="connsiteX106" fmla="*/ 8569515 w 12192000"/>
              <a:gd name="connsiteY106" fmla="*/ 1219560 h 3793674"/>
              <a:gd name="connsiteX107" fmla="*/ 8672452 w 12192000"/>
              <a:gd name="connsiteY107" fmla="*/ 1148305 h 3793674"/>
              <a:gd name="connsiteX108" fmla="*/ 8824768 w 12192000"/>
              <a:gd name="connsiteY108" fmla="*/ 1133740 h 3793674"/>
              <a:gd name="connsiteX109" fmla="*/ 8909609 w 12192000"/>
              <a:gd name="connsiteY109" fmla="*/ 1100055 h 3793674"/>
              <a:gd name="connsiteX110" fmla="*/ 9036318 w 12192000"/>
              <a:gd name="connsiteY110" fmla="*/ 1007023 h 3793674"/>
              <a:gd name="connsiteX111" fmla="*/ 9230382 w 12192000"/>
              <a:gd name="connsiteY111" fmla="*/ 968177 h 3793674"/>
              <a:gd name="connsiteX112" fmla="*/ 9286437 w 12192000"/>
              <a:gd name="connsiteY112" fmla="*/ 1010381 h 3793674"/>
              <a:gd name="connsiteX113" fmla="*/ 9349089 w 12192000"/>
              <a:gd name="connsiteY113" fmla="*/ 1027707 h 3793674"/>
              <a:gd name="connsiteX114" fmla="*/ 9347314 w 12192000"/>
              <a:gd name="connsiteY114" fmla="*/ 946267 h 3793674"/>
              <a:gd name="connsiteX115" fmla="*/ 9492995 w 12192000"/>
              <a:gd name="connsiteY115" fmla="*/ 843272 h 3793674"/>
              <a:gd name="connsiteX116" fmla="*/ 9568501 w 12192000"/>
              <a:gd name="connsiteY116" fmla="*/ 800316 h 3793674"/>
              <a:gd name="connsiteX117" fmla="*/ 9691686 w 12192000"/>
              <a:gd name="connsiteY117" fmla="*/ 750611 h 3793674"/>
              <a:gd name="connsiteX118" fmla="*/ 9728219 w 12192000"/>
              <a:gd name="connsiteY118" fmla="*/ 732444 h 3793674"/>
              <a:gd name="connsiteX119" fmla="*/ 10080661 w 12192000"/>
              <a:gd name="connsiteY119" fmla="*/ 517946 h 3793674"/>
              <a:gd name="connsiteX120" fmla="*/ 10335073 w 12192000"/>
              <a:gd name="connsiteY120" fmla="*/ 536444 h 3793674"/>
              <a:gd name="connsiteX121" fmla="*/ 10593135 w 12192000"/>
              <a:gd name="connsiteY121" fmla="*/ 479950 h 3793674"/>
              <a:gd name="connsiteX122" fmla="*/ 10655931 w 12192000"/>
              <a:gd name="connsiteY122" fmla="*/ 414155 h 3793674"/>
              <a:gd name="connsiteX123" fmla="*/ 10695298 w 12192000"/>
              <a:gd name="connsiteY123" fmla="*/ 404284 h 3793674"/>
              <a:gd name="connsiteX124" fmla="*/ 10761489 w 12192000"/>
              <a:gd name="connsiteY124" fmla="*/ 392693 h 3793674"/>
              <a:gd name="connsiteX125" fmla="*/ 10853610 w 12192000"/>
              <a:gd name="connsiteY125" fmla="*/ 344972 h 3793674"/>
              <a:gd name="connsiteX126" fmla="*/ 11052930 w 12192000"/>
              <a:gd name="connsiteY126" fmla="*/ 293394 h 3793674"/>
              <a:gd name="connsiteX127" fmla="*/ 11359700 w 12192000"/>
              <a:gd name="connsiteY127" fmla="*/ 116377 h 3793674"/>
              <a:gd name="connsiteX128" fmla="*/ 11672425 w 12192000"/>
              <a:gd name="connsiteY128" fmla="*/ 43975 h 3793674"/>
              <a:gd name="connsiteX129" fmla="*/ 11778759 w 12192000"/>
              <a:gd name="connsiteY129" fmla="*/ 15112 h 3793674"/>
              <a:gd name="connsiteX130" fmla="*/ 11912086 w 12192000"/>
              <a:gd name="connsiteY130" fmla="*/ 57763 h 3793674"/>
              <a:gd name="connsiteX131" fmla="*/ 12087372 w 12192000"/>
              <a:gd name="connsiteY131" fmla="*/ 0 h 3793674"/>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778759 w 12192000"/>
              <a:gd name="connsiteY129" fmla="*/ 2589 h 3781151"/>
              <a:gd name="connsiteX130" fmla="*/ 11912086 w 12192000"/>
              <a:gd name="connsiteY13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046876 w 12192000"/>
              <a:gd name="connsiteY34" fmla="*/ 2081296 h 3781151"/>
              <a:gd name="connsiteX35" fmla="*/ 3303290 w 12192000"/>
              <a:gd name="connsiteY35" fmla="*/ 1995084 h 3781151"/>
              <a:gd name="connsiteX36" fmla="*/ 3395602 w 12192000"/>
              <a:gd name="connsiteY36" fmla="*/ 1893639 h 3781151"/>
              <a:gd name="connsiteX37" fmla="*/ 3430100 w 12192000"/>
              <a:gd name="connsiteY37" fmla="*/ 1867444 h 3781151"/>
              <a:gd name="connsiteX38" fmla="*/ 3437914 w 12192000"/>
              <a:gd name="connsiteY38" fmla="*/ 1869491 h 3781151"/>
              <a:gd name="connsiteX39" fmla="*/ 3438972 w 12192000"/>
              <a:gd name="connsiteY39" fmla="*/ 1871208 h 3781151"/>
              <a:gd name="connsiteX40" fmla="*/ 3547723 w 12192000"/>
              <a:gd name="connsiteY40" fmla="*/ 1831216 h 3781151"/>
              <a:gd name="connsiteX41" fmla="*/ 3572350 w 12192000"/>
              <a:gd name="connsiteY41" fmla="*/ 1826069 h 3781151"/>
              <a:gd name="connsiteX42" fmla="*/ 3575291 w 12192000"/>
              <a:gd name="connsiteY42" fmla="*/ 1827289 h 3781151"/>
              <a:gd name="connsiteX43" fmla="*/ 3595183 w 12192000"/>
              <a:gd name="connsiteY43" fmla="*/ 1816299 h 3781151"/>
              <a:gd name="connsiteX44" fmla="*/ 3611353 w 12192000"/>
              <a:gd name="connsiteY44" fmla="*/ 1798929 h 3781151"/>
              <a:gd name="connsiteX45" fmla="*/ 3825586 w 12192000"/>
              <a:gd name="connsiteY45" fmla="*/ 1798552 h 3781151"/>
              <a:gd name="connsiteX46" fmla="*/ 4166327 w 12192000"/>
              <a:gd name="connsiteY46" fmla="*/ 1747015 h 3781151"/>
              <a:gd name="connsiteX47" fmla="*/ 4437661 w 12192000"/>
              <a:gd name="connsiteY47" fmla="*/ 1663068 h 3781151"/>
              <a:gd name="connsiteX48" fmla="*/ 4510862 w 12192000"/>
              <a:gd name="connsiteY48" fmla="*/ 1665514 h 3781151"/>
              <a:gd name="connsiteX49" fmla="*/ 4573217 w 12192000"/>
              <a:gd name="connsiteY49" fmla="*/ 1633854 h 3781151"/>
              <a:gd name="connsiteX50" fmla="*/ 4605137 w 12192000"/>
              <a:gd name="connsiteY50" fmla="*/ 1644474 h 3781151"/>
              <a:gd name="connsiteX51" fmla="*/ 4623509 w 12192000"/>
              <a:gd name="connsiteY51" fmla="*/ 1643919 h 3781151"/>
              <a:gd name="connsiteX52" fmla="*/ 4629310 w 12192000"/>
              <a:gd name="connsiteY52" fmla="*/ 1653854 h 3781151"/>
              <a:gd name="connsiteX53" fmla="*/ 4657404 w 12192000"/>
              <a:gd name="connsiteY53" fmla="*/ 1660247 h 3781151"/>
              <a:gd name="connsiteX54" fmla="*/ 4691044 w 12192000"/>
              <a:gd name="connsiteY54" fmla="*/ 1656408 h 3781151"/>
              <a:gd name="connsiteX55" fmla="*/ 4850032 w 12192000"/>
              <a:gd name="connsiteY55" fmla="*/ 1626917 h 3781151"/>
              <a:gd name="connsiteX56" fmla="*/ 4945654 w 12192000"/>
              <a:gd name="connsiteY56" fmla="*/ 1615689 h 3781151"/>
              <a:gd name="connsiteX57" fmla="*/ 4982770 w 12192000"/>
              <a:gd name="connsiteY57" fmla="*/ 1621504 h 3781151"/>
              <a:gd name="connsiteX58" fmla="*/ 5034068 w 12192000"/>
              <a:gd name="connsiteY58" fmla="*/ 1622846 h 3781151"/>
              <a:gd name="connsiteX59" fmla="*/ 5157133 w 12192000"/>
              <a:gd name="connsiteY59" fmla="*/ 1608775 h 3781151"/>
              <a:gd name="connsiteX60" fmla="*/ 5331645 w 12192000"/>
              <a:gd name="connsiteY60" fmla="*/ 1590152 h 3781151"/>
              <a:gd name="connsiteX61" fmla="*/ 5339977 w 12192000"/>
              <a:gd name="connsiteY61" fmla="*/ 1596841 h 3781151"/>
              <a:gd name="connsiteX62" fmla="*/ 5400314 w 12192000"/>
              <a:gd name="connsiteY62" fmla="*/ 1588177 h 3781151"/>
              <a:gd name="connsiteX63" fmla="*/ 5607257 w 12192000"/>
              <a:gd name="connsiteY63" fmla="*/ 1505972 h 3781151"/>
              <a:gd name="connsiteX64" fmla="*/ 5725292 w 12192000"/>
              <a:gd name="connsiteY64" fmla="*/ 1490473 h 3781151"/>
              <a:gd name="connsiteX65" fmla="*/ 5767898 w 12192000"/>
              <a:gd name="connsiteY65" fmla="*/ 1493335 h 3781151"/>
              <a:gd name="connsiteX66" fmla="*/ 5839240 w 12192000"/>
              <a:gd name="connsiteY66" fmla="*/ 1497610 h 3781151"/>
              <a:gd name="connsiteX67" fmla="*/ 5905402 w 12192000"/>
              <a:gd name="connsiteY67" fmla="*/ 1514878 h 3781151"/>
              <a:gd name="connsiteX68" fmla="*/ 5964698 w 12192000"/>
              <a:gd name="connsiteY68" fmla="*/ 1489113 h 3781151"/>
              <a:gd name="connsiteX69" fmla="*/ 6017881 w 12192000"/>
              <a:gd name="connsiteY69" fmla="*/ 1478726 h 3781151"/>
              <a:gd name="connsiteX70" fmla="*/ 6023244 w 12192000"/>
              <a:gd name="connsiteY70" fmla="*/ 1485861 h 3781151"/>
              <a:gd name="connsiteX71" fmla="*/ 6030193 w 12192000"/>
              <a:gd name="connsiteY71" fmla="*/ 1485330 h 3781151"/>
              <a:gd name="connsiteX72" fmla="*/ 6032755 w 12192000"/>
              <a:gd name="connsiteY72" fmla="*/ 1476614 h 3781151"/>
              <a:gd name="connsiteX73" fmla="*/ 6114491 w 12192000"/>
              <a:gd name="connsiteY73" fmla="*/ 1435020 h 3781151"/>
              <a:gd name="connsiteX74" fmla="*/ 6228089 w 12192000"/>
              <a:gd name="connsiteY74" fmla="*/ 1392213 h 3781151"/>
              <a:gd name="connsiteX75" fmla="*/ 6266132 w 12192000"/>
              <a:gd name="connsiteY75" fmla="*/ 1396181 h 3781151"/>
              <a:gd name="connsiteX76" fmla="*/ 6266284 w 12192000"/>
              <a:gd name="connsiteY76" fmla="*/ 1396172 h 3781151"/>
              <a:gd name="connsiteX77" fmla="*/ 6267815 w 12192000"/>
              <a:gd name="connsiteY77" fmla="*/ 1401423 h 3781151"/>
              <a:gd name="connsiteX78" fmla="*/ 6277660 w 12192000"/>
              <a:gd name="connsiteY78" fmla="*/ 1400632 h 3781151"/>
              <a:gd name="connsiteX79" fmla="*/ 6290206 w 12192000"/>
              <a:gd name="connsiteY79" fmla="*/ 1395045 h 3781151"/>
              <a:gd name="connsiteX80" fmla="*/ 6318021 w 12192000"/>
              <a:gd name="connsiteY80" fmla="*/ 1401415 h 3781151"/>
              <a:gd name="connsiteX81" fmla="*/ 6319318 w 12192000"/>
              <a:gd name="connsiteY81" fmla="*/ 1402047 h 3781151"/>
              <a:gd name="connsiteX82" fmla="*/ 6391161 w 12192000"/>
              <a:gd name="connsiteY82" fmla="*/ 1439443 h 3781151"/>
              <a:gd name="connsiteX83" fmla="*/ 6458507 w 12192000"/>
              <a:gd name="connsiteY83" fmla="*/ 1506631 h 3781151"/>
              <a:gd name="connsiteX84" fmla="*/ 6567007 w 12192000"/>
              <a:gd name="connsiteY84" fmla="*/ 1543856 h 3781151"/>
              <a:gd name="connsiteX85" fmla="*/ 6607554 w 12192000"/>
              <a:gd name="connsiteY85" fmla="*/ 1553791 h 3781151"/>
              <a:gd name="connsiteX86" fmla="*/ 6731017 w 12192000"/>
              <a:gd name="connsiteY86" fmla="*/ 1571341 h 3781151"/>
              <a:gd name="connsiteX87" fmla="*/ 6734116 w 12192000"/>
              <a:gd name="connsiteY87" fmla="*/ 1568435 h 3781151"/>
              <a:gd name="connsiteX88" fmla="*/ 6918249 w 12192000"/>
              <a:gd name="connsiteY88" fmla="*/ 1468691 h 3781151"/>
              <a:gd name="connsiteX89" fmla="*/ 7067518 w 12192000"/>
              <a:gd name="connsiteY89" fmla="*/ 1422257 h 3781151"/>
              <a:gd name="connsiteX90" fmla="*/ 7124203 w 12192000"/>
              <a:gd name="connsiteY90" fmla="*/ 1416853 h 3781151"/>
              <a:gd name="connsiteX91" fmla="*/ 7218949 w 12192000"/>
              <a:gd name="connsiteY91" fmla="*/ 1407112 h 3781151"/>
              <a:gd name="connsiteX92" fmla="*/ 7298895 w 12192000"/>
              <a:gd name="connsiteY92" fmla="*/ 1427110 h 3781151"/>
              <a:gd name="connsiteX93" fmla="*/ 7374497 w 12192000"/>
              <a:gd name="connsiteY93" fmla="*/ 1408155 h 3781151"/>
              <a:gd name="connsiteX94" fmla="*/ 7380250 w 12192000"/>
              <a:gd name="connsiteY94" fmla="*/ 1368474 h 3781151"/>
              <a:gd name="connsiteX95" fmla="*/ 7464957 w 12192000"/>
              <a:gd name="connsiteY95" fmla="*/ 1359648 h 3781151"/>
              <a:gd name="connsiteX96" fmla="*/ 7594747 w 12192000"/>
              <a:gd name="connsiteY96" fmla="*/ 1350130 h 3781151"/>
              <a:gd name="connsiteX97" fmla="*/ 7666555 w 12192000"/>
              <a:gd name="connsiteY97" fmla="*/ 1335529 h 3781151"/>
              <a:gd name="connsiteX98" fmla="*/ 7866007 w 12192000"/>
              <a:gd name="connsiteY98" fmla="*/ 1305544 h 3781151"/>
              <a:gd name="connsiteX99" fmla="*/ 8068308 w 12192000"/>
              <a:gd name="connsiteY99" fmla="*/ 1283051 h 3781151"/>
              <a:gd name="connsiteX100" fmla="*/ 8202385 w 12192000"/>
              <a:gd name="connsiteY100" fmla="*/ 1312300 h 3781151"/>
              <a:gd name="connsiteX101" fmla="*/ 8367138 w 12192000"/>
              <a:gd name="connsiteY101" fmla="*/ 1289211 h 3781151"/>
              <a:gd name="connsiteX102" fmla="*/ 8396799 w 12192000"/>
              <a:gd name="connsiteY102" fmla="*/ 1291584 h 3781151"/>
              <a:gd name="connsiteX103" fmla="*/ 8431415 w 12192000"/>
              <a:gd name="connsiteY103" fmla="*/ 1275098 h 3781151"/>
              <a:gd name="connsiteX104" fmla="*/ 8569515 w 12192000"/>
              <a:gd name="connsiteY104" fmla="*/ 1207037 h 3781151"/>
              <a:gd name="connsiteX105" fmla="*/ 8672452 w 12192000"/>
              <a:gd name="connsiteY105" fmla="*/ 1135782 h 3781151"/>
              <a:gd name="connsiteX106" fmla="*/ 8824768 w 12192000"/>
              <a:gd name="connsiteY106" fmla="*/ 1121217 h 3781151"/>
              <a:gd name="connsiteX107" fmla="*/ 8909609 w 12192000"/>
              <a:gd name="connsiteY107" fmla="*/ 1087532 h 3781151"/>
              <a:gd name="connsiteX108" fmla="*/ 9036318 w 12192000"/>
              <a:gd name="connsiteY108" fmla="*/ 994500 h 3781151"/>
              <a:gd name="connsiteX109" fmla="*/ 9230382 w 12192000"/>
              <a:gd name="connsiteY109" fmla="*/ 955654 h 3781151"/>
              <a:gd name="connsiteX110" fmla="*/ 9286437 w 12192000"/>
              <a:gd name="connsiteY110" fmla="*/ 997858 h 3781151"/>
              <a:gd name="connsiteX111" fmla="*/ 9349089 w 12192000"/>
              <a:gd name="connsiteY111" fmla="*/ 1015184 h 3781151"/>
              <a:gd name="connsiteX112" fmla="*/ 9347314 w 12192000"/>
              <a:gd name="connsiteY112" fmla="*/ 933744 h 3781151"/>
              <a:gd name="connsiteX113" fmla="*/ 9492995 w 12192000"/>
              <a:gd name="connsiteY113" fmla="*/ 830749 h 3781151"/>
              <a:gd name="connsiteX114" fmla="*/ 9568501 w 12192000"/>
              <a:gd name="connsiteY114" fmla="*/ 787793 h 3781151"/>
              <a:gd name="connsiteX115" fmla="*/ 9691686 w 12192000"/>
              <a:gd name="connsiteY115" fmla="*/ 738088 h 3781151"/>
              <a:gd name="connsiteX116" fmla="*/ 9728219 w 12192000"/>
              <a:gd name="connsiteY116" fmla="*/ 719921 h 3781151"/>
              <a:gd name="connsiteX117" fmla="*/ 10080661 w 12192000"/>
              <a:gd name="connsiteY117" fmla="*/ 505423 h 3781151"/>
              <a:gd name="connsiteX118" fmla="*/ 10335073 w 12192000"/>
              <a:gd name="connsiteY118" fmla="*/ 523921 h 3781151"/>
              <a:gd name="connsiteX119" fmla="*/ 10593135 w 12192000"/>
              <a:gd name="connsiteY119" fmla="*/ 467427 h 3781151"/>
              <a:gd name="connsiteX120" fmla="*/ 10655931 w 12192000"/>
              <a:gd name="connsiteY120" fmla="*/ 401632 h 3781151"/>
              <a:gd name="connsiteX121" fmla="*/ 10695298 w 12192000"/>
              <a:gd name="connsiteY121" fmla="*/ 391761 h 3781151"/>
              <a:gd name="connsiteX122" fmla="*/ 10761489 w 12192000"/>
              <a:gd name="connsiteY122" fmla="*/ 380170 h 3781151"/>
              <a:gd name="connsiteX123" fmla="*/ 10853610 w 12192000"/>
              <a:gd name="connsiteY123" fmla="*/ 332449 h 3781151"/>
              <a:gd name="connsiteX124" fmla="*/ 11052930 w 12192000"/>
              <a:gd name="connsiteY124" fmla="*/ 280871 h 3781151"/>
              <a:gd name="connsiteX125" fmla="*/ 11359700 w 12192000"/>
              <a:gd name="connsiteY125" fmla="*/ 158445 h 3781151"/>
              <a:gd name="connsiteX126" fmla="*/ 11672425 w 12192000"/>
              <a:gd name="connsiteY126" fmla="*/ 31452 h 3781151"/>
              <a:gd name="connsiteX127" fmla="*/ 11912086 w 12192000"/>
              <a:gd name="connsiteY127"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7314 w 12192000"/>
              <a:gd name="connsiteY110" fmla="*/ 933744 h 3781151"/>
              <a:gd name="connsiteX111" fmla="*/ 9492995 w 12192000"/>
              <a:gd name="connsiteY111" fmla="*/ 830749 h 3781151"/>
              <a:gd name="connsiteX112" fmla="*/ 9568501 w 12192000"/>
              <a:gd name="connsiteY112" fmla="*/ 787793 h 3781151"/>
              <a:gd name="connsiteX113" fmla="*/ 9691686 w 12192000"/>
              <a:gd name="connsiteY113" fmla="*/ 738088 h 3781151"/>
              <a:gd name="connsiteX114" fmla="*/ 9728219 w 12192000"/>
              <a:gd name="connsiteY114" fmla="*/ 719921 h 3781151"/>
              <a:gd name="connsiteX115" fmla="*/ 10080661 w 12192000"/>
              <a:gd name="connsiteY115" fmla="*/ 505423 h 3781151"/>
              <a:gd name="connsiteX116" fmla="*/ 10335073 w 12192000"/>
              <a:gd name="connsiteY116" fmla="*/ 523921 h 3781151"/>
              <a:gd name="connsiteX117" fmla="*/ 10593135 w 12192000"/>
              <a:gd name="connsiteY117" fmla="*/ 467427 h 3781151"/>
              <a:gd name="connsiteX118" fmla="*/ 10655931 w 12192000"/>
              <a:gd name="connsiteY118" fmla="*/ 401632 h 3781151"/>
              <a:gd name="connsiteX119" fmla="*/ 10695298 w 12192000"/>
              <a:gd name="connsiteY119" fmla="*/ 391761 h 3781151"/>
              <a:gd name="connsiteX120" fmla="*/ 10761489 w 12192000"/>
              <a:gd name="connsiteY120" fmla="*/ 380170 h 3781151"/>
              <a:gd name="connsiteX121" fmla="*/ 10853610 w 12192000"/>
              <a:gd name="connsiteY121" fmla="*/ 332449 h 3781151"/>
              <a:gd name="connsiteX122" fmla="*/ 11052930 w 12192000"/>
              <a:gd name="connsiteY122" fmla="*/ 280871 h 3781151"/>
              <a:gd name="connsiteX123" fmla="*/ 11359700 w 12192000"/>
              <a:gd name="connsiteY123" fmla="*/ 158445 h 3781151"/>
              <a:gd name="connsiteX124" fmla="*/ 11672425 w 12192000"/>
              <a:gd name="connsiteY124" fmla="*/ 31452 h 3781151"/>
              <a:gd name="connsiteX125" fmla="*/ 11912086 w 12192000"/>
              <a:gd name="connsiteY125"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347314 w 12192000"/>
              <a:gd name="connsiteY109" fmla="*/ 933744 h 3781151"/>
              <a:gd name="connsiteX110" fmla="*/ 9492995 w 12192000"/>
              <a:gd name="connsiteY110" fmla="*/ 830749 h 3781151"/>
              <a:gd name="connsiteX111" fmla="*/ 9568501 w 12192000"/>
              <a:gd name="connsiteY111" fmla="*/ 787793 h 3781151"/>
              <a:gd name="connsiteX112" fmla="*/ 9691686 w 12192000"/>
              <a:gd name="connsiteY112" fmla="*/ 738088 h 3781151"/>
              <a:gd name="connsiteX113" fmla="*/ 9728219 w 12192000"/>
              <a:gd name="connsiteY113" fmla="*/ 719921 h 3781151"/>
              <a:gd name="connsiteX114" fmla="*/ 10080661 w 12192000"/>
              <a:gd name="connsiteY114" fmla="*/ 505423 h 3781151"/>
              <a:gd name="connsiteX115" fmla="*/ 10335073 w 12192000"/>
              <a:gd name="connsiteY115" fmla="*/ 523921 h 3781151"/>
              <a:gd name="connsiteX116" fmla="*/ 10593135 w 12192000"/>
              <a:gd name="connsiteY116" fmla="*/ 467427 h 3781151"/>
              <a:gd name="connsiteX117" fmla="*/ 10655931 w 12192000"/>
              <a:gd name="connsiteY117" fmla="*/ 401632 h 3781151"/>
              <a:gd name="connsiteX118" fmla="*/ 10695298 w 12192000"/>
              <a:gd name="connsiteY118" fmla="*/ 391761 h 3781151"/>
              <a:gd name="connsiteX119" fmla="*/ 10761489 w 12192000"/>
              <a:gd name="connsiteY119" fmla="*/ 380170 h 3781151"/>
              <a:gd name="connsiteX120" fmla="*/ 10853610 w 12192000"/>
              <a:gd name="connsiteY120" fmla="*/ 332449 h 3781151"/>
              <a:gd name="connsiteX121" fmla="*/ 11052930 w 12192000"/>
              <a:gd name="connsiteY121" fmla="*/ 280871 h 3781151"/>
              <a:gd name="connsiteX122" fmla="*/ 11359700 w 12192000"/>
              <a:gd name="connsiteY122" fmla="*/ 158445 h 3781151"/>
              <a:gd name="connsiteX123" fmla="*/ 11672425 w 12192000"/>
              <a:gd name="connsiteY123" fmla="*/ 31452 h 3781151"/>
              <a:gd name="connsiteX124" fmla="*/ 11912086 w 12192000"/>
              <a:gd name="connsiteY124"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569515 w 12192000"/>
              <a:gd name="connsiteY102" fmla="*/ 1207037 h 3781151"/>
              <a:gd name="connsiteX103" fmla="*/ 8672452 w 12192000"/>
              <a:gd name="connsiteY103" fmla="*/ 1135782 h 3781151"/>
              <a:gd name="connsiteX104" fmla="*/ 8824768 w 12192000"/>
              <a:gd name="connsiteY104" fmla="*/ 1121217 h 3781151"/>
              <a:gd name="connsiteX105" fmla="*/ 8909609 w 12192000"/>
              <a:gd name="connsiteY105" fmla="*/ 1087532 h 3781151"/>
              <a:gd name="connsiteX106" fmla="*/ 9036318 w 12192000"/>
              <a:gd name="connsiteY106" fmla="*/ 994500 h 3781151"/>
              <a:gd name="connsiteX107" fmla="*/ 9230382 w 12192000"/>
              <a:gd name="connsiteY107" fmla="*/ 955654 h 3781151"/>
              <a:gd name="connsiteX108" fmla="*/ 9347314 w 12192000"/>
              <a:gd name="connsiteY108" fmla="*/ 933744 h 3781151"/>
              <a:gd name="connsiteX109" fmla="*/ 9492995 w 12192000"/>
              <a:gd name="connsiteY109" fmla="*/ 830749 h 3781151"/>
              <a:gd name="connsiteX110" fmla="*/ 9568501 w 12192000"/>
              <a:gd name="connsiteY110" fmla="*/ 787793 h 3781151"/>
              <a:gd name="connsiteX111" fmla="*/ 9691686 w 12192000"/>
              <a:gd name="connsiteY111" fmla="*/ 738088 h 3781151"/>
              <a:gd name="connsiteX112" fmla="*/ 9728219 w 12192000"/>
              <a:gd name="connsiteY112" fmla="*/ 719921 h 3781151"/>
              <a:gd name="connsiteX113" fmla="*/ 10080661 w 12192000"/>
              <a:gd name="connsiteY113" fmla="*/ 505423 h 3781151"/>
              <a:gd name="connsiteX114" fmla="*/ 10335073 w 12192000"/>
              <a:gd name="connsiteY114" fmla="*/ 523921 h 3781151"/>
              <a:gd name="connsiteX115" fmla="*/ 10593135 w 12192000"/>
              <a:gd name="connsiteY115" fmla="*/ 467427 h 3781151"/>
              <a:gd name="connsiteX116" fmla="*/ 10655931 w 12192000"/>
              <a:gd name="connsiteY116" fmla="*/ 401632 h 3781151"/>
              <a:gd name="connsiteX117" fmla="*/ 10695298 w 12192000"/>
              <a:gd name="connsiteY117" fmla="*/ 391761 h 3781151"/>
              <a:gd name="connsiteX118" fmla="*/ 10761489 w 12192000"/>
              <a:gd name="connsiteY118" fmla="*/ 380170 h 3781151"/>
              <a:gd name="connsiteX119" fmla="*/ 10853610 w 12192000"/>
              <a:gd name="connsiteY119" fmla="*/ 332449 h 3781151"/>
              <a:gd name="connsiteX120" fmla="*/ 11052930 w 12192000"/>
              <a:gd name="connsiteY120" fmla="*/ 280871 h 3781151"/>
              <a:gd name="connsiteX121" fmla="*/ 11359700 w 12192000"/>
              <a:gd name="connsiteY121" fmla="*/ 158445 h 3781151"/>
              <a:gd name="connsiteX122" fmla="*/ 11672425 w 12192000"/>
              <a:gd name="connsiteY122" fmla="*/ 31452 h 3781151"/>
              <a:gd name="connsiteX123" fmla="*/ 11912086 w 12192000"/>
              <a:gd name="connsiteY123"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672452 w 12192000"/>
              <a:gd name="connsiteY102" fmla="*/ 1135782 h 3781151"/>
              <a:gd name="connsiteX103" fmla="*/ 8824768 w 12192000"/>
              <a:gd name="connsiteY103" fmla="*/ 1121217 h 3781151"/>
              <a:gd name="connsiteX104" fmla="*/ 8909609 w 12192000"/>
              <a:gd name="connsiteY104" fmla="*/ 1087532 h 3781151"/>
              <a:gd name="connsiteX105" fmla="*/ 9036318 w 12192000"/>
              <a:gd name="connsiteY105" fmla="*/ 994500 h 3781151"/>
              <a:gd name="connsiteX106" fmla="*/ 9230382 w 12192000"/>
              <a:gd name="connsiteY106" fmla="*/ 955654 h 3781151"/>
              <a:gd name="connsiteX107" fmla="*/ 9347314 w 12192000"/>
              <a:gd name="connsiteY107" fmla="*/ 933744 h 3781151"/>
              <a:gd name="connsiteX108" fmla="*/ 9492995 w 12192000"/>
              <a:gd name="connsiteY108" fmla="*/ 830749 h 3781151"/>
              <a:gd name="connsiteX109" fmla="*/ 9568501 w 12192000"/>
              <a:gd name="connsiteY109" fmla="*/ 787793 h 3781151"/>
              <a:gd name="connsiteX110" fmla="*/ 9691686 w 12192000"/>
              <a:gd name="connsiteY110" fmla="*/ 738088 h 3781151"/>
              <a:gd name="connsiteX111" fmla="*/ 9728219 w 12192000"/>
              <a:gd name="connsiteY111" fmla="*/ 719921 h 3781151"/>
              <a:gd name="connsiteX112" fmla="*/ 10080661 w 12192000"/>
              <a:gd name="connsiteY112" fmla="*/ 505423 h 3781151"/>
              <a:gd name="connsiteX113" fmla="*/ 10335073 w 12192000"/>
              <a:gd name="connsiteY113" fmla="*/ 523921 h 3781151"/>
              <a:gd name="connsiteX114" fmla="*/ 10593135 w 12192000"/>
              <a:gd name="connsiteY114" fmla="*/ 467427 h 3781151"/>
              <a:gd name="connsiteX115" fmla="*/ 10655931 w 12192000"/>
              <a:gd name="connsiteY115" fmla="*/ 401632 h 3781151"/>
              <a:gd name="connsiteX116" fmla="*/ 10695298 w 12192000"/>
              <a:gd name="connsiteY116" fmla="*/ 391761 h 3781151"/>
              <a:gd name="connsiteX117" fmla="*/ 10761489 w 12192000"/>
              <a:gd name="connsiteY117" fmla="*/ 380170 h 3781151"/>
              <a:gd name="connsiteX118" fmla="*/ 10853610 w 12192000"/>
              <a:gd name="connsiteY118" fmla="*/ 332449 h 3781151"/>
              <a:gd name="connsiteX119" fmla="*/ 11052930 w 12192000"/>
              <a:gd name="connsiteY119" fmla="*/ 280871 h 3781151"/>
              <a:gd name="connsiteX120" fmla="*/ 11359700 w 12192000"/>
              <a:gd name="connsiteY120" fmla="*/ 158445 h 3781151"/>
              <a:gd name="connsiteX121" fmla="*/ 11672425 w 12192000"/>
              <a:gd name="connsiteY121" fmla="*/ 31452 h 3781151"/>
              <a:gd name="connsiteX122" fmla="*/ 11912086 w 12192000"/>
              <a:gd name="connsiteY122"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080661 w 12192000"/>
              <a:gd name="connsiteY111" fmla="*/ 505423 h 3781151"/>
              <a:gd name="connsiteX112" fmla="*/ 10335073 w 12192000"/>
              <a:gd name="connsiteY112" fmla="*/ 523921 h 3781151"/>
              <a:gd name="connsiteX113" fmla="*/ 10593135 w 12192000"/>
              <a:gd name="connsiteY113" fmla="*/ 467427 h 3781151"/>
              <a:gd name="connsiteX114" fmla="*/ 10655931 w 12192000"/>
              <a:gd name="connsiteY114" fmla="*/ 401632 h 3781151"/>
              <a:gd name="connsiteX115" fmla="*/ 10695298 w 12192000"/>
              <a:gd name="connsiteY115" fmla="*/ 391761 h 3781151"/>
              <a:gd name="connsiteX116" fmla="*/ 10761489 w 12192000"/>
              <a:gd name="connsiteY116" fmla="*/ 380170 h 3781151"/>
              <a:gd name="connsiteX117" fmla="*/ 10853610 w 12192000"/>
              <a:gd name="connsiteY117" fmla="*/ 332449 h 3781151"/>
              <a:gd name="connsiteX118" fmla="*/ 11052930 w 12192000"/>
              <a:gd name="connsiteY118" fmla="*/ 280871 h 3781151"/>
              <a:gd name="connsiteX119" fmla="*/ 11359700 w 12192000"/>
              <a:gd name="connsiteY119" fmla="*/ 158445 h 3781151"/>
              <a:gd name="connsiteX120" fmla="*/ 11672425 w 12192000"/>
              <a:gd name="connsiteY120" fmla="*/ 31452 h 3781151"/>
              <a:gd name="connsiteX121" fmla="*/ 11912086 w 12192000"/>
              <a:gd name="connsiteY121"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335073 w 12192000"/>
              <a:gd name="connsiteY111" fmla="*/ 523921 h 3781151"/>
              <a:gd name="connsiteX112" fmla="*/ 10593135 w 12192000"/>
              <a:gd name="connsiteY112" fmla="*/ 467427 h 3781151"/>
              <a:gd name="connsiteX113" fmla="*/ 10655931 w 12192000"/>
              <a:gd name="connsiteY113" fmla="*/ 401632 h 3781151"/>
              <a:gd name="connsiteX114" fmla="*/ 10695298 w 12192000"/>
              <a:gd name="connsiteY114" fmla="*/ 391761 h 3781151"/>
              <a:gd name="connsiteX115" fmla="*/ 10761489 w 12192000"/>
              <a:gd name="connsiteY115" fmla="*/ 380170 h 3781151"/>
              <a:gd name="connsiteX116" fmla="*/ 10853610 w 12192000"/>
              <a:gd name="connsiteY116" fmla="*/ 332449 h 3781151"/>
              <a:gd name="connsiteX117" fmla="*/ 11052930 w 12192000"/>
              <a:gd name="connsiteY117" fmla="*/ 280871 h 3781151"/>
              <a:gd name="connsiteX118" fmla="*/ 11359700 w 12192000"/>
              <a:gd name="connsiteY118" fmla="*/ 158445 h 3781151"/>
              <a:gd name="connsiteX119" fmla="*/ 11672425 w 12192000"/>
              <a:gd name="connsiteY119" fmla="*/ 31452 h 3781151"/>
              <a:gd name="connsiteX120" fmla="*/ 11912086 w 12192000"/>
              <a:gd name="connsiteY12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10335073 w 12192000"/>
              <a:gd name="connsiteY110" fmla="*/ 523921 h 3781151"/>
              <a:gd name="connsiteX111" fmla="*/ 10593135 w 12192000"/>
              <a:gd name="connsiteY111" fmla="*/ 467427 h 3781151"/>
              <a:gd name="connsiteX112" fmla="*/ 10655931 w 12192000"/>
              <a:gd name="connsiteY112" fmla="*/ 401632 h 3781151"/>
              <a:gd name="connsiteX113" fmla="*/ 10695298 w 12192000"/>
              <a:gd name="connsiteY113" fmla="*/ 391761 h 3781151"/>
              <a:gd name="connsiteX114" fmla="*/ 10761489 w 12192000"/>
              <a:gd name="connsiteY114" fmla="*/ 380170 h 3781151"/>
              <a:gd name="connsiteX115" fmla="*/ 10853610 w 12192000"/>
              <a:gd name="connsiteY115" fmla="*/ 332449 h 3781151"/>
              <a:gd name="connsiteX116" fmla="*/ 11052930 w 12192000"/>
              <a:gd name="connsiteY116" fmla="*/ 280871 h 3781151"/>
              <a:gd name="connsiteX117" fmla="*/ 11359700 w 12192000"/>
              <a:gd name="connsiteY117" fmla="*/ 158445 h 3781151"/>
              <a:gd name="connsiteX118" fmla="*/ 11672425 w 12192000"/>
              <a:gd name="connsiteY118" fmla="*/ 31452 h 3781151"/>
              <a:gd name="connsiteX119" fmla="*/ 11912086 w 12192000"/>
              <a:gd name="connsiteY11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866007 w 12192000"/>
              <a:gd name="connsiteY96" fmla="*/ 1305544 h 3781151"/>
              <a:gd name="connsiteX97" fmla="*/ 8068308 w 12192000"/>
              <a:gd name="connsiteY97" fmla="*/ 1283051 h 3781151"/>
              <a:gd name="connsiteX98" fmla="*/ 8202385 w 12192000"/>
              <a:gd name="connsiteY98" fmla="*/ 1312300 h 3781151"/>
              <a:gd name="connsiteX99" fmla="*/ 8367138 w 12192000"/>
              <a:gd name="connsiteY99" fmla="*/ 1289211 h 3781151"/>
              <a:gd name="connsiteX100" fmla="*/ 8396799 w 12192000"/>
              <a:gd name="connsiteY100" fmla="*/ 1291584 h 3781151"/>
              <a:gd name="connsiteX101" fmla="*/ 8824768 w 12192000"/>
              <a:gd name="connsiteY101" fmla="*/ 1121217 h 3781151"/>
              <a:gd name="connsiteX102" fmla="*/ 8909609 w 12192000"/>
              <a:gd name="connsiteY102" fmla="*/ 1087532 h 3781151"/>
              <a:gd name="connsiteX103" fmla="*/ 9036318 w 12192000"/>
              <a:gd name="connsiteY103" fmla="*/ 994500 h 3781151"/>
              <a:gd name="connsiteX104" fmla="*/ 9230382 w 12192000"/>
              <a:gd name="connsiteY104" fmla="*/ 955654 h 3781151"/>
              <a:gd name="connsiteX105" fmla="*/ 9347314 w 12192000"/>
              <a:gd name="connsiteY105" fmla="*/ 933744 h 3781151"/>
              <a:gd name="connsiteX106" fmla="*/ 9492995 w 12192000"/>
              <a:gd name="connsiteY106" fmla="*/ 830749 h 3781151"/>
              <a:gd name="connsiteX107" fmla="*/ 9568501 w 12192000"/>
              <a:gd name="connsiteY107" fmla="*/ 787793 h 3781151"/>
              <a:gd name="connsiteX108" fmla="*/ 9691686 w 12192000"/>
              <a:gd name="connsiteY108" fmla="*/ 738088 h 3781151"/>
              <a:gd name="connsiteX109" fmla="*/ 10335073 w 12192000"/>
              <a:gd name="connsiteY109" fmla="*/ 523921 h 3781151"/>
              <a:gd name="connsiteX110" fmla="*/ 10593135 w 12192000"/>
              <a:gd name="connsiteY110" fmla="*/ 467427 h 3781151"/>
              <a:gd name="connsiteX111" fmla="*/ 10655931 w 12192000"/>
              <a:gd name="connsiteY111" fmla="*/ 401632 h 3781151"/>
              <a:gd name="connsiteX112" fmla="*/ 10695298 w 12192000"/>
              <a:gd name="connsiteY112" fmla="*/ 391761 h 3781151"/>
              <a:gd name="connsiteX113" fmla="*/ 10761489 w 12192000"/>
              <a:gd name="connsiteY113" fmla="*/ 380170 h 3781151"/>
              <a:gd name="connsiteX114" fmla="*/ 10853610 w 12192000"/>
              <a:gd name="connsiteY114" fmla="*/ 332449 h 3781151"/>
              <a:gd name="connsiteX115" fmla="*/ 11052930 w 12192000"/>
              <a:gd name="connsiteY115" fmla="*/ 280871 h 3781151"/>
              <a:gd name="connsiteX116" fmla="*/ 11359700 w 12192000"/>
              <a:gd name="connsiteY116" fmla="*/ 158445 h 3781151"/>
              <a:gd name="connsiteX117" fmla="*/ 11672425 w 12192000"/>
              <a:gd name="connsiteY117" fmla="*/ 31452 h 3781151"/>
              <a:gd name="connsiteX118" fmla="*/ 11912086 w 12192000"/>
              <a:gd name="connsiteY118" fmla="*/ 45240 h 3781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12192000" h="3781151">
                <a:moveTo>
                  <a:pt x="11912086" y="45240"/>
                </a:moveTo>
                <a:cubicBezTo>
                  <a:pt x="11978685" y="44809"/>
                  <a:pt x="12131701" y="5428"/>
                  <a:pt x="12178353" y="0"/>
                </a:cubicBezTo>
                <a:lnTo>
                  <a:pt x="12192000" y="12672"/>
                </a:lnTo>
                <a:lnTo>
                  <a:pt x="12192000" y="3781151"/>
                </a:lnTo>
                <a:lnTo>
                  <a:pt x="0" y="3781151"/>
                </a:lnTo>
                <a:lnTo>
                  <a:pt x="0" y="3053542"/>
                </a:lnTo>
                <a:lnTo>
                  <a:pt x="8171" y="3051191"/>
                </a:lnTo>
                <a:cubicBezTo>
                  <a:pt x="28756" y="3043875"/>
                  <a:pt x="48583" y="3035495"/>
                  <a:pt x="67297" y="3026485"/>
                </a:cubicBezTo>
                <a:cubicBezTo>
                  <a:pt x="89015" y="3055804"/>
                  <a:pt x="155058" y="3003158"/>
                  <a:pt x="156970" y="3066095"/>
                </a:cubicBezTo>
                <a:cubicBezTo>
                  <a:pt x="182504" y="3055761"/>
                  <a:pt x="194363" y="3027142"/>
                  <a:pt x="191925" y="3069149"/>
                </a:cubicBezTo>
                <a:cubicBezTo>
                  <a:pt x="226275" y="3060156"/>
                  <a:pt x="217518" y="3125136"/>
                  <a:pt x="260901" y="3111386"/>
                </a:cubicBezTo>
                <a:cubicBezTo>
                  <a:pt x="237722" y="3013204"/>
                  <a:pt x="375117" y="3046101"/>
                  <a:pt x="408315" y="2967418"/>
                </a:cubicBezTo>
                <a:cubicBezTo>
                  <a:pt x="497601" y="2998081"/>
                  <a:pt x="567973" y="2940149"/>
                  <a:pt x="658076" y="2930787"/>
                </a:cubicBezTo>
                <a:cubicBezTo>
                  <a:pt x="708095" y="2995959"/>
                  <a:pt x="785916" y="2931372"/>
                  <a:pt x="851279" y="2924771"/>
                </a:cubicBezTo>
                <a:cubicBezTo>
                  <a:pt x="916106" y="2907445"/>
                  <a:pt x="960543" y="2837916"/>
                  <a:pt x="1047040" y="2826828"/>
                </a:cubicBezTo>
                <a:cubicBezTo>
                  <a:pt x="1130754" y="2752596"/>
                  <a:pt x="1276437" y="2781431"/>
                  <a:pt x="1377085" y="2735410"/>
                </a:cubicBezTo>
                <a:cubicBezTo>
                  <a:pt x="1444016" y="2785754"/>
                  <a:pt x="1403964" y="2734873"/>
                  <a:pt x="1465015" y="2734757"/>
                </a:cubicBezTo>
                <a:cubicBezTo>
                  <a:pt x="1515376" y="2730917"/>
                  <a:pt x="1612560" y="2724306"/>
                  <a:pt x="1679251" y="2712367"/>
                </a:cubicBezTo>
                <a:cubicBezTo>
                  <a:pt x="1721132" y="2669280"/>
                  <a:pt x="1814171" y="2719581"/>
                  <a:pt x="1865161" y="2663121"/>
                </a:cubicBezTo>
                <a:cubicBezTo>
                  <a:pt x="1885508" y="2647236"/>
                  <a:pt x="1958240" y="2627918"/>
                  <a:pt x="1977927" y="2642448"/>
                </a:cubicBezTo>
                <a:cubicBezTo>
                  <a:pt x="1994313" y="2642169"/>
                  <a:pt x="2009788" y="2630665"/>
                  <a:pt x="2023175" y="2648402"/>
                </a:cubicBezTo>
                <a:cubicBezTo>
                  <a:pt x="2027984" y="2653519"/>
                  <a:pt x="2034136" y="2654134"/>
                  <a:pt x="2040685" y="2652651"/>
                </a:cubicBezTo>
                <a:lnTo>
                  <a:pt x="2057102" y="2645758"/>
                </a:lnTo>
                <a:lnTo>
                  <a:pt x="2052057" y="2618002"/>
                </a:lnTo>
                <a:lnTo>
                  <a:pt x="2052988" y="2617321"/>
                </a:lnTo>
                <a:cubicBezTo>
                  <a:pt x="2058901" y="2612479"/>
                  <a:pt x="2065203" y="2609553"/>
                  <a:pt x="2075835" y="2625051"/>
                </a:cubicBezTo>
                <a:cubicBezTo>
                  <a:pt x="2086915" y="2617266"/>
                  <a:pt x="2090174" y="2605518"/>
                  <a:pt x="2105280" y="2621772"/>
                </a:cubicBezTo>
                <a:cubicBezTo>
                  <a:pt x="2137889" y="2610864"/>
                  <a:pt x="2228682" y="2579548"/>
                  <a:pt x="2271487" y="2559602"/>
                </a:cubicBezTo>
                <a:cubicBezTo>
                  <a:pt x="2329085" y="2546134"/>
                  <a:pt x="2359908" y="2564442"/>
                  <a:pt x="2450874" y="2540963"/>
                </a:cubicBezTo>
                <a:cubicBezTo>
                  <a:pt x="2458291" y="2494924"/>
                  <a:pt x="2488302" y="2535186"/>
                  <a:pt x="2507266" y="2511976"/>
                </a:cubicBezTo>
                <a:cubicBezTo>
                  <a:pt x="2558011" y="2487992"/>
                  <a:pt x="2594040" y="2465160"/>
                  <a:pt x="2641503" y="2426341"/>
                </a:cubicBezTo>
                <a:cubicBezTo>
                  <a:pt x="2651261" y="2338141"/>
                  <a:pt x="2751064" y="2385948"/>
                  <a:pt x="2795149" y="2294935"/>
                </a:cubicBezTo>
                <a:cubicBezTo>
                  <a:pt x="2849418" y="2251684"/>
                  <a:pt x="2898877" y="2247383"/>
                  <a:pt x="2957554" y="2180877"/>
                </a:cubicBezTo>
                <a:cubicBezTo>
                  <a:pt x="2981173" y="2203103"/>
                  <a:pt x="2991267" y="2163934"/>
                  <a:pt x="3003677" y="2154878"/>
                </a:cubicBezTo>
                <a:cubicBezTo>
                  <a:pt x="3061300" y="2123913"/>
                  <a:pt x="3237969" y="2038624"/>
                  <a:pt x="3303290" y="1995084"/>
                </a:cubicBezTo>
                <a:cubicBezTo>
                  <a:pt x="3332789" y="1977297"/>
                  <a:pt x="3365695" y="1919146"/>
                  <a:pt x="3395602" y="1893639"/>
                </a:cubicBezTo>
                <a:lnTo>
                  <a:pt x="3430100" y="1867444"/>
                </a:lnTo>
                <a:lnTo>
                  <a:pt x="3437914" y="1869491"/>
                </a:lnTo>
                <a:lnTo>
                  <a:pt x="3438972" y="1871208"/>
                </a:lnTo>
                <a:lnTo>
                  <a:pt x="3547723" y="1831216"/>
                </a:lnTo>
                <a:cubicBezTo>
                  <a:pt x="3552630" y="1827126"/>
                  <a:pt x="3559871" y="1824701"/>
                  <a:pt x="3572350" y="1826069"/>
                </a:cubicBezTo>
                <a:lnTo>
                  <a:pt x="3575291" y="1827289"/>
                </a:lnTo>
                <a:lnTo>
                  <a:pt x="3595183" y="1816299"/>
                </a:lnTo>
                <a:cubicBezTo>
                  <a:pt x="3601515" y="1811585"/>
                  <a:pt x="3607034" y="1805917"/>
                  <a:pt x="3611353" y="1798929"/>
                </a:cubicBezTo>
                <a:cubicBezTo>
                  <a:pt x="3682924" y="1824101"/>
                  <a:pt x="3749808" y="1802343"/>
                  <a:pt x="3825586" y="1798552"/>
                </a:cubicBezTo>
                <a:cubicBezTo>
                  <a:pt x="3916204" y="1785116"/>
                  <a:pt x="4063775" y="1766619"/>
                  <a:pt x="4166327" y="1747015"/>
                </a:cubicBezTo>
                <a:cubicBezTo>
                  <a:pt x="4242504" y="1696035"/>
                  <a:pt x="4349880" y="1693056"/>
                  <a:pt x="4437661" y="1663068"/>
                </a:cubicBezTo>
                <a:cubicBezTo>
                  <a:pt x="4488900" y="1701750"/>
                  <a:pt x="4460066" y="1663570"/>
                  <a:pt x="4510862" y="1665514"/>
                </a:cubicBezTo>
                <a:cubicBezTo>
                  <a:pt x="4494570" y="1625937"/>
                  <a:pt x="4573332" y="1680866"/>
                  <a:pt x="4573217" y="1633854"/>
                </a:cubicBezTo>
                <a:lnTo>
                  <a:pt x="4605137" y="1644474"/>
                </a:lnTo>
                <a:lnTo>
                  <a:pt x="4623509" y="1643919"/>
                </a:lnTo>
                <a:lnTo>
                  <a:pt x="4629310" y="1653854"/>
                </a:lnTo>
                <a:lnTo>
                  <a:pt x="4657404" y="1660247"/>
                </a:lnTo>
                <a:cubicBezTo>
                  <a:pt x="4667829" y="1661084"/>
                  <a:pt x="4678935" y="1660158"/>
                  <a:pt x="4691044" y="1656408"/>
                </a:cubicBezTo>
                <a:cubicBezTo>
                  <a:pt x="4729679" y="1626597"/>
                  <a:pt x="4802640" y="1666115"/>
                  <a:pt x="4850032" y="1626917"/>
                </a:cubicBezTo>
                <a:cubicBezTo>
                  <a:pt x="4868357" y="1616087"/>
                  <a:pt x="4930559" y="1604512"/>
                  <a:pt x="4945654" y="1615689"/>
                </a:cubicBezTo>
                <a:cubicBezTo>
                  <a:pt x="4959310" y="1616030"/>
                  <a:pt x="4973195" y="1608214"/>
                  <a:pt x="4982770" y="1621504"/>
                </a:cubicBezTo>
                <a:cubicBezTo>
                  <a:pt x="4996971" y="1636961"/>
                  <a:pt x="5035380" y="1600988"/>
                  <a:pt x="5034068" y="1622846"/>
                </a:cubicBezTo>
                <a:cubicBezTo>
                  <a:pt x="5061512" y="1597974"/>
                  <a:pt x="5127967" y="1605147"/>
                  <a:pt x="5157133" y="1608775"/>
                </a:cubicBezTo>
                <a:cubicBezTo>
                  <a:pt x="5206729" y="1603324"/>
                  <a:pt x="5295851" y="1596182"/>
                  <a:pt x="5331645" y="1590152"/>
                </a:cubicBezTo>
                <a:cubicBezTo>
                  <a:pt x="5333984" y="1592710"/>
                  <a:pt x="5336792" y="1594964"/>
                  <a:pt x="5339977" y="1596841"/>
                </a:cubicBezTo>
                <a:cubicBezTo>
                  <a:pt x="5358481" y="1607745"/>
                  <a:pt x="5385498" y="1603866"/>
                  <a:pt x="5400314" y="1588177"/>
                </a:cubicBezTo>
                <a:cubicBezTo>
                  <a:pt x="5472382" y="1534711"/>
                  <a:pt x="5542525" y="1525044"/>
                  <a:pt x="5607257" y="1505972"/>
                </a:cubicBezTo>
                <a:cubicBezTo>
                  <a:pt x="5680984" y="1489008"/>
                  <a:pt x="5636802" y="1544517"/>
                  <a:pt x="5725292" y="1490473"/>
                </a:cubicBezTo>
                <a:cubicBezTo>
                  <a:pt x="5737022" y="1505421"/>
                  <a:pt x="5748880" y="1504359"/>
                  <a:pt x="5767898" y="1493335"/>
                </a:cubicBezTo>
                <a:cubicBezTo>
                  <a:pt x="5803852" y="1486328"/>
                  <a:pt x="5805362" y="1528317"/>
                  <a:pt x="5839240" y="1497610"/>
                </a:cubicBezTo>
                <a:lnTo>
                  <a:pt x="5905402" y="1514878"/>
                </a:lnTo>
                <a:cubicBezTo>
                  <a:pt x="5901291" y="1508724"/>
                  <a:pt x="5950204" y="1492204"/>
                  <a:pt x="5964698" y="1489113"/>
                </a:cubicBezTo>
                <a:cubicBezTo>
                  <a:pt x="5995812" y="1486079"/>
                  <a:pt x="5996433" y="1454360"/>
                  <a:pt x="6017881" y="1478726"/>
                </a:cubicBezTo>
                <a:lnTo>
                  <a:pt x="6023244" y="1485861"/>
                </a:lnTo>
                <a:lnTo>
                  <a:pt x="6030193" y="1485330"/>
                </a:lnTo>
                <a:cubicBezTo>
                  <a:pt x="6033618" y="1484104"/>
                  <a:pt x="6034983" y="1481614"/>
                  <a:pt x="6032755" y="1476614"/>
                </a:cubicBezTo>
                <a:cubicBezTo>
                  <a:pt x="6067194" y="1490239"/>
                  <a:pt x="6088466" y="1448679"/>
                  <a:pt x="6114491" y="1435020"/>
                </a:cubicBezTo>
                <a:cubicBezTo>
                  <a:pt x="6142064" y="1449615"/>
                  <a:pt x="6169479" y="1406568"/>
                  <a:pt x="6228089" y="1392213"/>
                </a:cubicBezTo>
                <a:cubicBezTo>
                  <a:pt x="6243312" y="1400769"/>
                  <a:pt x="6253169" y="1398278"/>
                  <a:pt x="6266132" y="1396181"/>
                </a:cubicBezTo>
                <a:lnTo>
                  <a:pt x="6266284" y="1396172"/>
                </a:lnTo>
                <a:lnTo>
                  <a:pt x="6267815" y="1401423"/>
                </a:lnTo>
                <a:cubicBezTo>
                  <a:pt x="6269799" y="1402279"/>
                  <a:pt x="6272864" y="1402139"/>
                  <a:pt x="6277660" y="1400632"/>
                </a:cubicBezTo>
                <a:lnTo>
                  <a:pt x="6290206" y="1395045"/>
                </a:lnTo>
                <a:lnTo>
                  <a:pt x="6318021" y="1401415"/>
                </a:lnTo>
                <a:lnTo>
                  <a:pt x="6319318" y="1402047"/>
                </a:lnTo>
                <a:cubicBezTo>
                  <a:pt x="6334539" y="1420654"/>
                  <a:pt x="6367219" y="1433921"/>
                  <a:pt x="6391161" y="1439443"/>
                </a:cubicBezTo>
                <a:cubicBezTo>
                  <a:pt x="6434439" y="1452557"/>
                  <a:pt x="6407965" y="1524529"/>
                  <a:pt x="6458507" y="1506631"/>
                </a:cubicBezTo>
                <a:cubicBezTo>
                  <a:pt x="6498962" y="1519088"/>
                  <a:pt x="6528008" y="1546659"/>
                  <a:pt x="6567007" y="1543856"/>
                </a:cubicBezTo>
                <a:cubicBezTo>
                  <a:pt x="6576136" y="1561541"/>
                  <a:pt x="6587386" y="1570794"/>
                  <a:pt x="6607554" y="1553791"/>
                </a:cubicBezTo>
                <a:lnTo>
                  <a:pt x="6731017" y="1571341"/>
                </a:lnTo>
                <a:lnTo>
                  <a:pt x="6734116" y="1568435"/>
                </a:lnTo>
                <a:cubicBezTo>
                  <a:pt x="6794984" y="1521745"/>
                  <a:pt x="6859485" y="1498439"/>
                  <a:pt x="6918249" y="1468691"/>
                </a:cubicBezTo>
                <a:cubicBezTo>
                  <a:pt x="7009071" y="1429904"/>
                  <a:pt x="6969691" y="1514055"/>
                  <a:pt x="7067518" y="1422257"/>
                </a:cubicBezTo>
                <a:cubicBezTo>
                  <a:pt x="7087823" y="1439788"/>
                  <a:pt x="7102980" y="1435790"/>
                  <a:pt x="7124203" y="1416853"/>
                </a:cubicBezTo>
                <a:cubicBezTo>
                  <a:pt x="7168915" y="1399637"/>
                  <a:pt x="7184820" y="1455712"/>
                  <a:pt x="7218949" y="1407112"/>
                </a:cubicBezTo>
                <a:cubicBezTo>
                  <a:pt x="7221159" y="1439394"/>
                  <a:pt x="7309021" y="1389335"/>
                  <a:pt x="7298895" y="1427110"/>
                </a:cubicBezTo>
                <a:cubicBezTo>
                  <a:pt x="7337930" y="1443950"/>
                  <a:pt x="7336913" y="1394754"/>
                  <a:pt x="7374497" y="1408155"/>
                </a:cubicBezTo>
                <a:cubicBezTo>
                  <a:pt x="7409515" y="1402378"/>
                  <a:pt x="7344382" y="1383073"/>
                  <a:pt x="7380250" y="1368474"/>
                </a:cubicBezTo>
                <a:cubicBezTo>
                  <a:pt x="7425618" y="1356098"/>
                  <a:pt x="7406453" y="1302042"/>
                  <a:pt x="7464957" y="1359648"/>
                </a:cubicBezTo>
                <a:cubicBezTo>
                  <a:pt x="7505651" y="1327423"/>
                  <a:pt x="7525583" y="1355458"/>
                  <a:pt x="7594747" y="1350130"/>
                </a:cubicBezTo>
                <a:cubicBezTo>
                  <a:pt x="7661589" y="1341113"/>
                  <a:pt x="7787080" y="1316724"/>
                  <a:pt x="7866007" y="1305544"/>
                </a:cubicBezTo>
                <a:cubicBezTo>
                  <a:pt x="7934731" y="1261485"/>
                  <a:pt x="7989941" y="1296492"/>
                  <a:pt x="8068308" y="1283051"/>
                </a:cubicBezTo>
                <a:cubicBezTo>
                  <a:pt x="8126898" y="1215106"/>
                  <a:pt x="8140003" y="1333948"/>
                  <a:pt x="8202385" y="1312300"/>
                </a:cubicBezTo>
                <a:cubicBezTo>
                  <a:pt x="8291179" y="1240185"/>
                  <a:pt x="8212592" y="1349983"/>
                  <a:pt x="8367138" y="1289211"/>
                </a:cubicBezTo>
                <a:cubicBezTo>
                  <a:pt x="8373739" y="1279547"/>
                  <a:pt x="8395557" y="1281284"/>
                  <a:pt x="8396799" y="1291584"/>
                </a:cubicBezTo>
                <a:cubicBezTo>
                  <a:pt x="8473071" y="1263585"/>
                  <a:pt x="8739300" y="1155226"/>
                  <a:pt x="8824768" y="1121217"/>
                </a:cubicBezTo>
                <a:cubicBezTo>
                  <a:pt x="8831110" y="1064170"/>
                  <a:pt x="8888407" y="1109066"/>
                  <a:pt x="8909609" y="1087532"/>
                </a:cubicBezTo>
                <a:cubicBezTo>
                  <a:pt x="8969149" y="1135268"/>
                  <a:pt x="8993146" y="1005324"/>
                  <a:pt x="9036318" y="994500"/>
                </a:cubicBezTo>
                <a:cubicBezTo>
                  <a:pt x="9111833" y="985376"/>
                  <a:pt x="9208822" y="1024926"/>
                  <a:pt x="9230382" y="955654"/>
                </a:cubicBezTo>
                <a:cubicBezTo>
                  <a:pt x="9282215" y="945528"/>
                  <a:pt x="9303545" y="954561"/>
                  <a:pt x="9347314" y="933744"/>
                </a:cubicBezTo>
                <a:cubicBezTo>
                  <a:pt x="9391763" y="896172"/>
                  <a:pt x="9519876" y="898486"/>
                  <a:pt x="9492995" y="830749"/>
                </a:cubicBezTo>
                <a:cubicBezTo>
                  <a:pt x="9496096" y="785926"/>
                  <a:pt x="9581066" y="832093"/>
                  <a:pt x="9568501" y="787793"/>
                </a:cubicBezTo>
                <a:cubicBezTo>
                  <a:pt x="9605859" y="808858"/>
                  <a:pt x="9643722" y="748912"/>
                  <a:pt x="9691686" y="738088"/>
                </a:cubicBezTo>
                <a:cubicBezTo>
                  <a:pt x="9819448" y="694109"/>
                  <a:pt x="10184832" y="569031"/>
                  <a:pt x="10335073" y="523921"/>
                </a:cubicBezTo>
                <a:cubicBezTo>
                  <a:pt x="10360847" y="467808"/>
                  <a:pt x="10551101" y="480568"/>
                  <a:pt x="10593135" y="467427"/>
                </a:cubicBezTo>
                <a:cubicBezTo>
                  <a:pt x="10595060" y="434512"/>
                  <a:pt x="10671327" y="446621"/>
                  <a:pt x="10655931" y="401632"/>
                </a:cubicBezTo>
                <a:cubicBezTo>
                  <a:pt x="10660917" y="380361"/>
                  <a:pt x="10682038" y="376266"/>
                  <a:pt x="10695298" y="391761"/>
                </a:cubicBezTo>
                <a:cubicBezTo>
                  <a:pt x="10719777" y="382620"/>
                  <a:pt x="10730799" y="356434"/>
                  <a:pt x="10761489" y="380170"/>
                </a:cubicBezTo>
                <a:cubicBezTo>
                  <a:pt x="10795364" y="368673"/>
                  <a:pt x="10817122" y="293346"/>
                  <a:pt x="10853610" y="332449"/>
                </a:cubicBezTo>
                <a:cubicBezTo>
                  <a:pt x="10869631" y="257157"/>
                  <a:pt x="10985528" y="306780"/>
                  <a:pt x="11052930" y="280871"/>
                </a:cubicBezTo>
                <a:cubicBezTo>
                  <a:pt x="11163601" y="187055"/>
                  <a:pt x="11297851" y="156453"/>
                  <a:pt x="11359700" y="158445"/>
                </a:cubicBezTo>
                <a:cubicBezTo>
                  <a:pt x="11474112" y="90496"/>
                  <a:pt x="11577587" y="55229"/>
                  <a:pt x="11672425" y="31452"/>
                </a:cubicBezTo>
                <a:cubicBezTo>
                  <a:pt x="11764489" y="21683"/>
                  <a:pt x="11827765" y="50482"/>
                  <a:pt x="11912086" y="4524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7B165-CF8F-4F3F-BAF6-8EA4B1FB8C9E}"/>
              </a:ext>
            </a:extLst>
          </p:cNvPr>
          <p:cNvSpPr>
            <a:spLocks noGrp="1"/>
          </p:cNvSpPr>
          <p:nvPr>
            <p:ph type="title"/>
          </p:nvPr>
        </p:nvSpPr>
        <p:spPr>
          <a:xfrm>
            <a:off x="733646" y="1190513"/>
            <a:ext cx="4123531" cy="3798436"/>
          </a:xfrm>
        </p:spPr>
        <p:txBody>
          <a:bodyPr vert="horz" lIns="91440" tIns="45720" rIns="91440" bIns="45720" rtlCol="0" anchor="b">
            <a:normAutofit/>
          </a:bodyPr>
          <a:lstStyle/>
          <a:p>
            <a:pPr>
              <a:lnSpc>
                <a:spcPct val="100000"/>
              </a:lnSpc>
            </a:pPr>
            <a:r>
              <a:rPr lang="en-US" sz="2400" dirty="0"/>
              <a:t>You are 16 at a party and people are drinking underage. What do you do?</a:t>
            </a:r>
            <a:br>
              <a:rPr lang="en-US" sz="2400" dirty="0"/>
            </a:br>
            <a:br>
              <a:rPr lang="en-US" sz="2400" dirty="0"/>
            </a:br>
            <a:r>
              <a:rPr lang="en-US" sz="2400" dirty="0"/>
              <a:t>What is motivating your decision?</a:t>
            </a:r>
          </a:p>
        </p:txBody>
      </p:sp>
      <p:sp>
        <p:nvSpPr>
          <p:cNvPr id="17" name="Freeform: Shape 16">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4041" y="702860"/>
            <a:ext cx="5843939" cy="543181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BB4C4539-396B-4D77-B418-A202FDAB0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84041" cy="846170"/>
          </a:xfrm>
          <a:custGeom>
            <a:avLst/>
            <a:gdLst>
              <a:gd name="connsiteX0" fmla="*/ 0 w 7605194"/>
              <a:gd name="connsiteY0" fmla="*/ 0 h 1246254"/>
              <a:gd name="connsiteX1" fmla="*/ 7605194 w 7605194"/>
              <a:gd name="connsiteY1" fmla="*/ 0 h 1246254"/>
              <a:gd name="connsiteX2" fmla="*/ 7474629 w 7605194"/>
              <a:gd name="connsiteY2" fmla="*/ 62140 h 1246254"/>
              <a:gd name="connsiteX3" fmla="*/ 7288435 w 7605194"/>
              <a:gd name="connsiteY3" fmla="*/ 50627 h 1246254"/>
              <a:gd name="connsiteX4" fmla="*/ 7155923 w 7605194"/>
              <a:gd name="connsiteY4" fmla="*/ 117325 h 1246254"/>
              <a:gd name="connsiteX5" fmla="*/ 6902454 w 7605194"/>
              <a:gd name="connsiteY5" fmla="*/ 218677 h 1246254"/>
              <a:gd name="connsiteX6" fmla="*/ 6762357 w 7605194"/>
              <a:gd name="connsiteY6" fmla="*/ 280337 h 1246254"/>
              <a:gd name="connsiteX7" fmla="*/ 6631499 w 7605194"/>
              <a:gd name="connsiteY7" fmla="*/ 310567 h 1246254"/>
              <a:gd name="connsiteX8" fmla="*/ 6458440 w 7605194"/>
              <a:gd name="connsiteY8" fmla="*/ 357008 h 1246254"/>
              <a:gd name="connsiteX9" fmla="*/ 6324003 w 7605194"/>
              <a:gd name="connsiteY9" fmla="*/ 395689 h 1246254"/>
              <a:gd name="connsiteX10" fmla="*/ 6113470 w 7605194"/>
              <a:gd name="connsiteY10" fmla="*/ 415703 h 1246254"/>
              <a:gd name="connsiteX11" fmla="*/ 5995690 w 7605194"/>
              <a:gd name="connsiteY11" fmla="*/ 469172 h 1246254"/>
              <a:gd name="connsiteX12" fmla="*/ 5867264 w 7605194"/>
              <a:gd name="connsiteY12" fmla="*/ 495827 h 1246254"/>
              <a:gd name="connsiteX13" fmla="*/ 5707574 w 7605194"/>
              <a:gd name="connsiteY13" fmla="*/ 515377 h 1246254"/>
              <a:gd name="connsiteX14" fmla="*/ 5650094 w 7605194"/>
              <a:gd name="connsiteY14" fmla="*/ 529855 h 1246254"/>
              <a:gd name="connsiteX15" fmla="*/ 5630196 w 7605194"/>
              <a:gd name="connsiteY15" fmla="*/ 546641 h 1246254"/>
              <a:gd name="connsiteX16" fmla="*/ 5601107 w 7605194"/>
              <a:gd name="connsiteY16" fmla="*/ 562496 h 1246254"/>
              <a:gd name="connsiteX17" fmla="*/ 5551268 w 7605194"/>
              <a:gd name="connsiteY17" fmla="*/ 599212 h 1246254"/>
              <a:gd name="connsiteX18" fmla="*/ 5422767 w 7605194"/>
              <a:gd name="connsiteY18" fmla="*/ 610016 h 1246254"/>
              <a:gd name="connsiteX19" fmla="*/ 5419576 w 7605194"/>
              <a:gd name="connsiteY19" fmla="*/ 619694 h 1246254"/>
              <a:gd name="connsiteX20" fmla="*/ 5382932 w 7605194"/>
              <a:gd name="connsiteY20" fmla="*/ 627097 h 1246254"/>
              <a:gd name="connsiteX21" fmla="*/ 5213714 w 7605194"/>
              <a:gd name="connsiteY21" fmla="*/ 664259 h 1246254"/>
              <a:gd name="connsiteX22" fmla="*/ 5035908 w 7605194"/>
              <a:gd name="connsiteY22" fmla="*/ 676542 h 1246254"/>
              <a:gd name="connsiteX23" fmla="*/ 5000218 w 7605194"/>
              <a:gd name="connsiteY23" fmla="*/ 698530 h 1246254"/>
              <a:gd name="connsiteX24" fmla="*/ 4946628 w 7605194"/>
              <a:gd name="connsiteY24" fmla="*/ 735163 h 1246254"/>
              <a:gd name="connsiteX25" fmla="*/ 4914425 w 7605194"/>
              <a:gd name="connsiteY25" fmla="*/ 748575 h 1246254"/>
              <a:gd name="connsiteX26" fmla="*/ 4827869 w 7605194"/>
              <a:gd name="connsiteY26" fmla="*/ 793591 h 1246254"/>
              <a:gd name="connsiteX27" fmla="*/ 4742246 w 7605194"/>
              <a:gd name="connsiteY27" fmla="*/ 845064 h 1246254"/>
              <a:gd name="connsiteX28" fmla="*/ 4674623 w 7605194"/>
              <a:gd name="connsiteY28" fmla="*/ 837344 h 1246254"/>
              <a:gd name="connsiteX29" fmla="*/ 4592157 w 7605194"/>
              <a:gd name="connsiteY29" fmla="*/ 898701 h 1246254"/>
              <a:gd name="connsiteX30" fmla="*/ 4395020 w 7605194"/>
              <a:gd name="connsiteY30" fmla="*/ 911632 h 1246254"/>
              <a:gd name="connsiteX31" fmla="*/ 4295451 w 7605194"/>
              <a:gd name="connsiteY31" fmla="*/ 900692 h 1246254"/>
              <a:gd name="connsiteX32" fmla="*/ 4183267 w 7605194"/>
              <a:gd name="connsiteY32" fmla="*/ 899692 h 1246254"/>
              <a:gd name="connsiteX33" fmla="*/ 3868727 w 7605194"/>
              <a:gd name="connsiteY33" fmla="*/ 917255 h 1246254"/>
              <a:gd name="connsiteX34" fmla="*/ 3743007 w 7605194"/>
              <a:gd name="connsiteY34" fmla="*/ 930206 h 1246254"/>
              <a:gd name="connsiteX35" fmla="*/ 3740588 w 7605194"/>
              <a:gd name="connsiteY35" fmla="*/ 942450 h 1246254"/>
              <a:gd name="connsiteX36" fmla="*/ 3700101 w 7605194"/>
              <a:gd name="connsiteY36" fmla="*/ 956776 h 1246254"/>
              <a:gd name="connsiteX37" fmla="*/ 3590677 w 7605194"/>
              <a:gd name="connsiteY37" fmla="*/ 953115 h 1246254"/>
              <a:gd name="connsiteX38" fmla="*/ 3525795 w 7605194"/>
              <a:gd name="connsiteY38" fmla="*/ 958232 h 1246254"/>
              <a:gd name="connsiteX39" fmla="*/ 3502065 w 7605194"/>
              <a:gd name="connsiteY39" fmla="*/ 971655 h 1246254"/>
              <a:gd name="connsiteX40" fmla="*/ 3468311 w 7605194"/>
              <a:gd name="connsiteY40" fmla="*/ 982682 h 1246254"/>
              <a:gd name="connsiteX41" fmla="*/ 3326498 w 7605194"/>
              <a:gd name="connsiteY41" fmla="*/ 993668 h 1246254"/>
              <a:gd name="connsiteX42" fmla="*/ 3266719 w 7605194"/>
              <a:gd name="connsiteY42" fmla="*/ 1001132 h 1246254"/>
              <a:gd name="connsiteX43" fmla="*/ 3262161 w 7605194"/>
              <a:gd name="connsiteY43" fmla="*/ 1010197 h 1246254"/>
              <a:gd name="connsiteX44" fmla="*/ 3151194 w 7605194"/>
              <a:gd name="connsiteY44" fmla="*/ 1012065 h 1246254"/>
              <a:gd name="connsiteX45" fmla="*/ 3071459 w 7605194"/>
              <a:gd name="connsiteY45" fmla="*/ 1006999 h 1246254"/>
              <a:gd name="connsiteX46" fmla="*/ 2964197 w 7605194"/>
              <a:gd name="connsiteY46" fmla="*/ 973220 h 1246254"/>
              <a:gd name="connsiteX47" fmla="*/ 2917598 w 7605194"/>
              <a:gd name="connsiteY47" fmla="*/ 991261 h 1246254"/>
              <a:gd name="connsiteX48" fmla="*/ 2791675 w 7605194"/>
              <a:gd name="connsiteY48" fmla="*/ 1021023 h 1246254"/>
              <a:gd name="connsiteX49" fmla="*/ 2728690 w 7605194"/>
              <a:gd name="connsiteY49" fmla="*/ 1048683 h 1246254"/>
              <a:gd name="connsiteX50" fmla="*/ 2691768 w 7605194"/>
              <a:gd name="connsiteY50" fmla="*/ 1056796 h 1246254"/>
              <a:gd name="connsiteX51" fmla="*/ 2491871 w 7605194"/>
              <a:gd name="connsiteY51" fmla="*/ 1096695 h 1246254"/>
              <a:gd name="connsiteX52" fmla="*/ 2349778 w 7605194"/>
              <a:gd name="connsiteY52" fmla="*/ 1146160 h 1246254"/>
              <a:gd name="connsiteX53" fmla="*/ 2175625 w 7605194"/>
              <a:gd name="connsiteY53" fmla="*/ 1174124 h 1246254"/>
              <a:gd name="connsiteX54" fmla="*/ 2037411 w 7605194"/>
              <a:gd name="connsiteY54" fmla="*/ 1168494 h 1246254"/>
              <a:gd name="connsiteX55" fmla="*/ 1973582 w 7605194"/>
              <a:gd name="connsiteY55" fmla="*/ 1163390 h 1246254"/>
              <a:gd name="connsiteX56" fmla="*/ 1723017 w 7605194"/>
              <a:gd name="connsiteY56" fmla="*/ 1160371 h 1246254"/>
              <a:gd name="connsiteX57" fmla="*/ 1678061 w 7605194"/>
              <a:gd name="connsiteY57" fmla="*/ 1147636 h 1246254"/>
              <a:gd name="connsiteX58" fmla="*/ 1609244 w 7605194"/>
              <a:gd name="connsiteY58" fmla="*/ 1142559 h 1246254"/>
              <a:gd name="connsiteX59" fmla="*/ 1588073 w 7605194"/>
              <a:gd name="connsiteY59" fmla="*/ 1138412 h 1246254"/>
              <a:gd name="connsiteX60" fmla="*/ 1377751 w 7605194"/>
              <a:gd name="connsiteY60" fmla="*/ 1108189 h 1246254"/>
              <a:gd name="connsiteX61" fmla="*/ 1269190 w 7605194"/>
              <a:gd name="connsiteY61" fmla="*/ 1117852 h 1246254"/>
              <a:gd name="connsiteX62" fmla="*/ 1092740 w 7605194"/>
              <a:gd name="connsiteY62" fmla="*/ 1099724 h 1246254"/>
              <a:gd name="connsiteX63" fmla="*/ 974176 w 7605194"/>
              <a:gd name="connsiteY63" fmla="*/ 1143343 h 1246254"/>
              <a:gd name="connsiteX64" fmla="*/ 748758 w 7605194"/>
              <a:gd name="connsiteY64" fmla="*/ 1132518 h 1246254"/>
              <a:gd name="connsiteX65" fmla="*/ 466991 w 7605194"/>
              <a:gd name="connsiteY65" fmla="*/ 1138669 h 1246254"/>
              <a:gd name="connsiteX66" fmla="*/ 335907 w 7605194"/>
              <a:gd name="connsiteY66" fmla="*/ 1182335 h 1246254"/>
              <a:gd name="connsiteX67" fmla="*/ 263136 w 7605194"/>
              <a:gd name="connsiteY67" fmla="*/ 1208491 h 1246254"/>
              <a:gd name="connsiteX68" fmla="*/ 162795 w 7605194"/>
              <a:gd name="connsiteY68" fmla="*/ 1245356 h 1246254"/>
              <a:gd name="connsiteX69" fmla="*/ 35177 w 7605194"/>
              <a:gd name="connsiteY69" fmla="*/ 1241336 h 1246254"/>
              <a:gd name="connsiteX70" fmla="*/ 0 w 7605194"/>
              <a:gd name="connsiteY70" fmla="*/ 1239517 h 124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605194" h="1246254">
                <a:moveTo>
                  <a:pt x="0" y="0"/>
                </a:moveTo>
                <a:lnTo>
                  <a:pt x="7605194" y="0"/>
                </a:lnTo>
                <a:lnTo>
                  <a:pt x="7474629" y="62140"/>
                </a:lnTo>
                <a:cubicBezTo>
                  <a:pt x="7492628" y="46311"/>
                  <a:pt x="7295302" y="29551"/>
                  <a:pt x="7288435" y="50627"/>
                </a:cubicBezTo>
                <a:cubicBezTo>
                  <a:pt x="7233022" y="73997"/>
                  <a:pt x="7203507" y="54448"/>
                  <a:pt x="7155923" y="117325"/>
                </a:cubicBezTo>
                <a:cubicBezTo>
                  <a:pt x="7091593" y="145333"/>
                  <a:pt x="6962039" y="200393"/>
                  <a:pt x="6902454" y="218677"/>
                </a:cubicBezTo>
                <a:cubicBezTo>
                  <a:pt x="6836859" y="245846"/>
                  <a:pt x="6807516" y="265022"/>
                  <a:pt x="6762357" y="280337"/>
                </a:cubicBezTo>
                <a:cubicBezTo>
                  <a:pt x="6723842" y="313158"/>
                  <a:pt x="6674615" y="318151"/>
                  <a:pt x="6631499" y="310567"/>
                </a:cubicBezTo>
                <a:cubicBezTo>
                  <a:pt x="6580847" y="323345"/>
                  <a:pt x="6519896" y="349758"/>
                  <a:pt x="6458440" y="357008"/>
                </a:cubicBezTo>
                <a:cubicBezTo>
                  <a:pt x="6393854" y="354599"/>
                  <a:pt x="6376560" y="392846"/>
                  <a:pt x="6324003" y="395689"/>
                </a:cubicBezTo>
                <a:cubicBezTo>
                  <a:pt x="6247285" y="405586"/>
                  <a:pt x="6172072" y="397602"/>
                  <a:pt x="6113470" y="415703"/>
                </a:cubicBezTo>
                <a:cubicBezTo>
                  <a:pt x="6093266" y="472531"/>
                  <a:pt x="6024348" y="452803"/>
                  <a:pt x="5995690" y="469172"/>
                </a:cubicBezTo>
                <a:cubicBezTo>
                  <a:pt x="5944396" y="483753"/>
                  <a:pt x="5915284" y="488126"/>
                  <a:pt x="5867264" y="495827"/>
                </a:cubicBezTo>
                <a:cubicBezTo>
                  <a:pt x="5838049" y="473928"/>
                  <a:pt x="5744033" y="545123"/>
                  <a:pt x="5707574" y="515377"/>
                </a:cubicBezTo>
                <a:cubicBezTo>
                  <a:pt x="5694501" y="508626"/>
                  <a:pt x="5656098" y="513354"/>
                  <a:pt x="5650094" y="529855"/>
                </a:cubicBezTo>
                <a:cubicBezTo>
                  <a:pt x="5642347" y="534056"/>
                  <a:pt x="5632533" y="529367"/>
                  <a:pt x="5630196" y="546641"/>
                </a:cubicBezTo>
                <a:cubicBezTo>
                  <a:pt x="5625719" y="567591"/>
                  <a:pt x="5595173" y="538867"/>
                  <a:pt x="5601107" y="562496"/>
                </a:cubicBezTo>
                <a:cubicBezTo>
                  <a:pt x="5579479" y="542883"/>
                  <a:pt x="5567128" y="587056"/>
                  <a:pt x="5551268" y="599212"/>
                </a:cubicBezTo>
                <a:cubicBezTo>
                  <a:pt x="5521545" y="607132"/>
                  <a:pt x="5444715" y="606602"/>
                  <a:pt x="5422767" y="610016"/>
                </a:cubicBezTo>
                <a:cubicBezTo>
                  <a:pt x="5422031" y="613482"/>
                  <a:pt x="5420956" y="616740"/>
                  <a:pt x="5419576" y="619694"/>
                </a:cubicBezTo>
                <a:cubicBezTo>
                  <a:pt x="5411553" y="636851"/>
                  <a:pt x="5395146" y="640166"/>
                  <a:pt x="5382932" y="627097"/>
                </a:cubicBezTo>
                <a:cubicBezTo>
                  <a:pt x="5326987" y="639191"/>
                  <a:pt x="5271551" y="656018"/>
                  <a:pt x="5213714" y="664259"/>
                </a:cubicBezTo>
                <a:cubicBezTo>
                  <a:pt x="5201392" y="668566"/>
                  <a:pt x="5049856" y="675497"/>
                  <a:pt x="5035908" y="676542"/>
                </a:cubicBezTo>
                <a:cubicBezTo>
                  <a:pt x="5014702" y="682704"/>
                  <a:pt x="5007446" y="636570"/>
                  <a:pt x="5000218" y="698530"/>
                </a:cubicBezTo>
                <a:cubicBezTo>
                  <a:pt x="4975418" y="688546"/>
                  <a:pt x="4975257" y="715830"/>
                  <a:pt x="4946628" y="735163"/>
                </a:cubicBezTo>
                <a:cubicBezTo>
                  <a:pt x="4931401" y="723013"/>
                  <a:pt x="4922231" y="732306"/>
                  <a:pt x="4914425" y="748575"/>
                </a:cubicBezTo>
                <a:cubicBezTo>
                  <a:pt x="4883896" y="750874"/>
                  <a:pt x="4860091" y="778025"/>
                  <a:pt x="4827869" y="793591"/>
                </a:cubicBezTo>
                <a:cubicBezTo>
                  <a:pt x="4788822" y="784336"/>
                  <a:pt x="4776708" y="828597"/>
                  <a:pt x="4742246" y="845064"/>
                </a:cubicBezTo>
                <a:cubicBezTo>
                  <a:pt x="4716705" y="852357"/>
                  <a:pt x="4699637" y="828405"/>
                  <a:pt x="4674623" y="837344"/>
                </a:cubicBezTo>
                <a:lnTo>
                  <a:pt x="4592157" y="898701"/>
                </a:lnTo>
                <a:cubicBezTo>
                  <a:pt x="4546849" y="899497"/>
                  <a:pt x="4450878" y="911263"/>
                  <a:pt x="4395020" y="911632"/>
                </a:cubicBezTo>
                <a:lnTo>
                  <a:pt x="4295451" y="900692"/>
                </a:lnTo>
                <a:cubicBezTo>
                  <a:pt x="4251687" y="942266"/>
                  <a:pt x="4254388" y="896931"/>
                  <a:pt x="4183267" y="899692"/>
                </a:cubicBezTo>
                <a:cubicBezTo>
                  <a:pt x="4112146" y="902453"/>
                  <a:pt x="3947407" y="917547"/>
                  <a:pt x="3868727" y="917255"/>
                </a:cubicBezTo>
                <a:cubicBezTo>
                  <a:pt x="3795351" y="922341"/>
                  <a:pt x="3764364" y="926007"/>
                  <a:pt x="3743007" y="930206"/>
                </a:cubicBezTo>
                <a:lnTo>
                  <a:pt x="3740588" y="942450"/>
                </a:lnTo>
                <a:lnTo>
                  <a:pt x="3700101" y="956776"/>
                </a:lnTo>
                <a:cubicBezTo>
                  <a:pt x="3670274" y="930427"/>
                  <a:pt x="3627640" y="988390"/>
                  <a:pt x="3590677" y="953115"/>
                </a:cubicBezTo>
                <a:cubicBezTo>
                  <a:pt x="3577003" y="944340"/>
                  <a:pt x="3534187" y="942867"/>
                  <a:pt x="3525795" y="958232"/>
                </a:cubicBezTo>
                <a:cubicBezTo>
                  <a:pt x="3516807" y="961149"/>
                  <a:pt x="3506501" y="954937"/>
                  <a:pt x="3502065" y="971655"/>
                </a:cubicBezTo>
                <a:cubicBezTo>
                  <a:pt x="3494877" y="991667"/>
                  <a:pt x="3464319" y="958352"/>
                  <a:pt x="3468311" y="982682"/>
                </a:cubicBezTo>
                <a:cubicBezTo>
                  <a:pt x="3439050" y="986351"/>
                  <a:pt x="3360097" y="990593"/>
                  <a:pt x="3326498" y="993668"/>
                </a:cubicBezTo>
                <a:cubicBezTo>
                  <a:pt x="3307804" y="967786"/>
                  <a:pt x="3301737" y="1036045"/>
                  <a:pt x="3266719" y="1001132"/>
                </a:cubicBezTo>
                <a:cubicBezTo>
                  <a:pt x="3265536" y="1004442"/>
                  <a:pt x="3281415" y="1008374"/>
                  <a:pt x="3262161" y="1010197"/>
                </a:cubicBezTo>
                <a:cubicBezTo>
                  <a:pt x="3242906" y="1012019"/>
                  <a:pt x="3163242" y="1026954"/>
                  <a:pt x="3151194" y="1012065"/>
                </a:cubicBezTo>
                <a:cubicBezTo>
                  <a:pt x="3106165" y="1004049"/>
                  <a:pt x="3114260" y="1013405"/>
                  <a:pt x="3071459" y="1006999"/>
                </a:cubicBezTo>
                <a:cubicBezTo>
                  <a:pt x="3065832" y="1025980"/>
                  <a:pt x="2978359" y="982084"/>
                  <a:pt x="2964197" y="973220"/>
                </a:cubicBezTo>
                <a:cubicBezTo>
                  <a:pt x="2939403" y="972011"/>
                  <a:pt x="2944404" y="1019497"/>
                  <a:pt x="2917598" y="991261"/>
                </a:cubicBezTo>
                <a:cubicBezTo>
                  <a:pt x="2888845" y="999227"/>
                  <a:pt x="2823159" y="1011452"/>
                  <a:pt x="2791675" y="1021023"/>
                </a:cubicBezTo>
                <a:cubicBezTo>
                  <a:pt x="2765430" y="1007170"/>
                  <a:pt x="2762312" y="1034141"/>
                  <a:pt x="2728690" y="1048683"/>
                </a:cubicBezTo>
                <a:cubicBezTo>
                  <a:pt x="2713226" y="1034223"/>
                  <a:pt x="2702121" y="1041949"/>
                  <a:pt x="2691768" y="1056796"/>
                </a:cubicBezTo>
                <a:cubicBezTo>
                  <a:pt x="2652268" y="1069463"/>
                  <a:pt x="2548870" y="1081801"/>
                  <a:pt x="2491871" y="1096695"/>
                </a:cubicBezTo>
                <a:cubicBezTo>
                  <a:pt x="2433233" y="1115660"/>
                  <a:pt x="2402455" y="1137920"/>
                  <a:pt x="2349778" y="1146160"/>
                </a:cubicBezTo>
                <a:cubicBezTo>
                  <a:pt x="2299466" y="1174224"/>
                  <a:pt x="2212816" y="1164043"/>
                  <a:pt x="2175625" y="1174124"/>
                </a:cubicBezTo>
                <a:cubicBezTo>
                  <a:pt x="2141905" y="1168663"/>
                  <a:pt x="2071085" y="1170283"/>
                  <a:pt x="2037411" y="1168494"/>
                </a:cubicBezTo>
                <a:cubicBezTo>
                  <a:pt x="2020095" y="1221320"/>
                  <a:pt x="1996234" y="1160088"/>
                  <a:pt x="1973582" y="1163390"/>
                </a:cubicBezTo>
                <a:lnTo>
                  <a:pt x="1723017" y="1160371"/>
                </a:lnTo>
                <a:cubicBezTo>
                  <a:pt x="1711603" y="1126676"/>
                  <a:pt x="1682011" y="1185150"/>
                  <a:pt x="1678061" y="1147636"/>
                </a:cubicBezTo>
                <a:cubicBezTo>
                  <a:pt x="1665221" y="1173937"/>
                  <a:pt x="1634143" y="1137965"/>
                  <a:pt x="1609244" y="1142559"/>
                </a:cubicBezTo>
                <a:cubicBezTo>
                  <a:pt x="1602767" y="1126306"/>
                  <a:pt x="1597099" y="1127936"/>
                  <a:pt x="1588073" y="1138412"/>
                </a:cubicBezTo>
                <a:cubicBezTo>
                  <a:pt x="1508763" y="1158167"/>
                  <a:pt x="1412632" y="1092292"/>
                  <a:pt x="1377751" y="1108189"/>
                </a:cubicBezTo>
                <a:cubicBezTo>
                  <a:pt x="1359039" y="1112684"/>
                  <a:pt x="1316798" y="1124092"/>
                  <a:pt x="1269190" y="1117852"/>
                </a:cubicBezTo>
                <a:cubicBezTo>
                  <a:pt x="1244635" y="1081573"/>
                  <a:pt x="1115372" y="1098514"/>
                  <a:pt x="1092740" y="1099724"/>
                </a:cubicBezTo>
                <a:cubicBezTo>
                  <a:pt x="1043570" y="1103973"/>
                  <a:pt x="1042994" y="1144806"/>
                  <a:pt x="974176" y="1143343"/>
                </a:cubicBezTo>
                <a:cubicBezTo>
                  <a:pt x="949931" y="1089663"/>
                  <a:pt x="786126" y="1134305"/>
                  <a:pt x="748758" y="1132518"/>
                </a:cubicBezTo>
                <a:cubicBezTo>
                  <a:pt x="664227" y="1131739"/>
                  <a:pt x="552459" y="1130267"/>
                  <a:pt x="466991" y="1138669"/>
                </a:cubicBezTo>
                <a:cubicBezTo>
                  <a:pt x="432928" y="1151669"/>
                  <a:pt x="369882" y="1170698"/>
                  <a:pt x="335907" y="1182335"/>
                </a:cubicBezTo>
                <a:cubicBezTo>
                  <a:pt x="321782" y="1197573"/>
                  <a:pt x="262481" y="1180784"/>
                  <a:pt x="263136" y="1208491"/>
                </a:cubicBezTo>
                <a:cubicBezTo>
                  <a:pt x="228423" y="1169675"/>
                  <a:pt x="218751" y="1236852"/>
                  <a:pt x="162795" y="1245356"/>
                </a:cubicBezTo>
                <a:cubicBezTo>
                  <a:pt x="133519" y="1247933"/>
                  <a:pt x="83993" y="1244460"/>
                  <a:pt x="35177" y="1241336"/>
                </a:cubicBezTo>
                <a:lnTo>
                  <a:pt x="0" y="123951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6">
            <a:extLst>
              <a:ext uri="{FF2B5EF4-FFF2-40B4-BE49-F238E27FC236}">
                <a16:creationId xmlns:a16="http://schemas.microsoft.com/office/drawing/2014/main" id="{F669F220-DD76-466C-87A6-5024673C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0765" y="41718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35E7946F-D7F2-42F1-B1CE-99D9CE005C92}"/>
              </a:ext>
            </a:extLst>
          </p:cNvPr>
          <p:cNvPicPr>
            <a:picLocks noGrp="1" noChangeAspect="1"/>
          </p:cNvPicPr>
          <p:nvPr>
            <p:ph idx="1"/>
          </p:nvPr>
        </p:nvPicPr>
        <p:blipFill>
          <a:blip r:embed="rId5"/>
          <a:stretch>
            <a:fillRect/>
          </a:stretch>
        </p:blipFill>
        <p:spPr>
          <a:xfrm>
            <a:off x="5656997" y="1847006"/>
            <a:ext cx="5325328" cy="3141943"/>
          </a:xfrm>
          <a:prstGeom prst="rect">
            <a:avLst/>
          </a:prstGeom>
        </p:spPr>
      </p:pic>
    </p:spTree>
    <p:extLst>
      <p:ext uri="{BB962C8B-B14F-4D97-AF65-F5344CB8AC3E}">
        <p14:creationId xmlns:p14="http://schemas.microsoft.com/office/powerpoint/2010/main" val="465879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119C1-751D-45DB-936E-7E5439F259A1}"/>
              </a:ext>
            </a:extLst>
          </p:cNvPr>
          <p:cNvSpPr>
            <a:spLocks noGrp="1"/>
          </p:cNvSpPr>
          <p:nvPr>
            <p:ph type="title"/>
          </p:nvPr>
        </p:nvSpPr>
        <p:spPr/>
        <p:txBody>
          <a:bodyPr/>
          <a:lstStyle/>
          <a:p>
            <a:r>
              <a:rPr lang="en-GB" dirty="0"/>
              <a:t>Four Modes of Social control</a:t>
            </a:r>
          </a:p>
        </p:txBody>
      </p:sp>
      <p:graphicFrame>
        <p:nvGraphicFramePr>
          <p:cNvPr id="4" name="Content Placeholder 3">
            <a:extLst>
              <a:ext uri="{FF2B5EF4-FFF2-40B4-BE49-F238E27FC236}">
                <a16:creationId xmlns:a16="http://schemas.microsoft.com/office/drawing/2014/main" id="{7B890E00-4AED-4374-8D96-08B4D122EB8A}"/>
              </a:ext>
            </a:extLst>
          </p:cNvPr>
          <p:cNvGraphicFramePr>
            <a:graphicFrameLocks noGrp="1"/>
          </p:cNvGraphicFramePr>
          <p:nvPr>
            <p:ph idx="1"/>
            <p:extLst>
              <p:ext uri="{D42A27DB-BD31-4B8C-83A1-F6EECF244321}">
                <p14:modId xmlns:p14="http://schemas.microsoft.com/office/powerpoint/2010/main" val="1133385702"/>
              </p:ext>
            </p:extLst>
          </p:nvPr>
        </p:nvGraphicFramePr>
        <p:xfrm>
          <a:off x="117280" y="1727161"/>
          <a:ext cx="9810750" cy="4429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8979B41-8994-482E-96BC-FF88B731EB69}"/>
              </a:ext>
            </a:extLst>
          </p:cNvPr>
          <p:cNvSpPr txBox="1"/>
          <p:nvPr/>
        </p:nvSpPr>
        <p:spPr>
          <a:xfrm>
            <a:off x="8431428" y="2095065"/>
            <a:ext cx="3167448" cy="3693319"/>
          </a:xfrm>
          <a:prstGeom prst="rect">
            <a:avLst/>
          </a:prstGeom>
          <a:noFill/>
        </p:spPr>
        <p:txBody>
          <a:bodyPr wrap="square">
            <a:spAutoFit/>
          </a:bodyPr>
          <a:lstStyle/>
          <a:p>
            <a:r>
              <a:rPr lang="en-GB" i="1" dirty="0"/>
              <a:t>Family Relationships and Delinquent Behaviour </a:t>
            </a:r>
            <a:r>
              <a:rPr lang="en-GB" dirty="0"/>
              <a:t>(Nye, 1958)</a:t>
            </a:r>
          </a:p>
          <a:p>
            <a:endParaRPr lang="en-GB" dirty="0"/>
          </a:p>
          <a:p>
            <a:r>
              <a:rPr lang="en-GB" dirty="0"/>
              <a:t>These four modes of control can work independently, but are more effective when combined.</a:t>
            </a:r>
          </a:p>
          <a:p>
            <a:endParaRPr lang="en-GB" dirty="0"/>
          </a:p>
          <a:p>
            <a:r>
              <a:rPr lang="en-GB" dirty="0"/>
              <a:t>E.g. Parents regulation and expectation can strengthen the conscience. Direct control can impact internalised or indirect control.</a:t>
            </a:r>
          </a:p>
        </p:txBody>
      </p:sp>
    </p:spTree>
    <p:extLst>
      <p:ext uri="{BB962C8B-B14F-4D97-AF65-F5344CB8AC3E}">
        <p14:creationId xmlns:p14="http://schemas.microsoft.com/office/powerpoint/2010/main" val="1441630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0DAA9-806A-46FF-B91A-B343FCC6B6B0}"/>
              </a:ext>
            </a:extLst>
          </p:cNvPr>
          <p:cNvSpPr>
            <a:spLocks noGrp="1"/>
          </p:cNvSpPr>
          <p:nvPr>
            <p:ph type="title"/>
          </p:nvPr>
        </p:nvSpPr>
        <p:spPr/>
        <p:txBody>
          <a:bodyPr/>
          <a:lstStyle/>
          <a:p>
            <a:r>
              <a:rPr lang="en-GB" dirty="0"/>
              <a:t>Where do you experience social Control?</a:t>
            </a:r>
          </a:p>
        </p:txBody>
      </p:sp>
      <p:sp>
        <p:nvSpPr>
          <p:cNvPr id="3" name="Content Placeholder 2">
            <a:extLst>
              <a:ext uri="{FF2B5EF4-FFF2-40B4-BE49-F238E27FC236}">
                <a16:creationId xmlns:a16="http://schemas.microsoft.com/office/drawing/2014/main" id="{741CB958-6BC3-4361-9329-B44C46F9D87A}"/>
              </a:ext>
            </a:extLst>
          </p:cNvPr>
          <p:cNvSpPr>
            <a:spLocks noGrp="1"/>
          </p:cNvSpPr>
          <p:nvPr>
            <p:ph idx="1"/>
          </p:nvPr>
        </p:nvSpPr>
        <p:spPr>
          <a:xfrm>
            <a:off x="1050879" y="2539999"/>
            <a:ext cx="9810604" cy="4428753"/>
          </a:xfrm>
        </p:spPr>
        <p:txBody>
          <a:bodyPr/>
          <a:lstStyle/>
          <a:p>
            <a:r>
              <a:rPr lang="en-GB" dirty="0"/>
              <a:t>What are some examples of “informal” social control?</a:t>
            </a:r>
          </a:p>
          <a:p>
            <a:endParaRPr lang="en-GB" dirty="0"/>
          </a:p>
          <a:p>
            <a:r>
              <a:rPr lang="en-GB" dirty="0"/>
              <a:t>How do you feel society constraining or guiding your behaviour?</a:t>
            </a:r>
          </a:p>
          <a:p>
            <a:endParaRPr lang="en-GB" dirty="0"/>
          </a:p>
        </p:txBody>
      </p:sp>
    </p:spTree>
    <p:extLst>
      <p:ext uri="{BB962C8B-B14F-4D97-AF65-F5344CB8AC3E}">
        <p14:creationId xmlns:p14="http://schemas.microsoft.com/office/powerpoint/2010/main" val="3380318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0DAA9-806A-46FF-B91A-B343FCC6B6B0}"/>
              </a:ext>
            </a:extLst>
          </p:cNvPr>
          <p:cNvSpPr>
            <a:spLocks noGrp="1"/>
          </p:cNvSpPr>
          <p:nvPr>
            <p:ph type="title"/>
          </p:nvPr>
        </p:nvSpPr>
        <p:spPr/>
        <p:txBody>
          <a:bodyPr/>
          <a:lstStyle/>
          <a:p>
            <a:r>
              <a:rPr lang="en-GB" dirty="0"/>
              <a:t>Where do you experience social Control?</a:t>
            </a:r>
          </a:p>
        </p:txBody>
      </p:sp>
      <p:sp>
        <p:nvSpPr>
          <p:cNvPr id="3" name="Content Placeholder 2">
            <a:extLst>
              <a:ext uri="{FF2B5EF4-FFF2-40B4-BE49-F238E27FC236}">
                <a16:creationId xmlns:a16="http://schemas.microsoft.com/office/drawing/2014/main" id="{741CB958-6BC3-4361-9329-B44C46F9D87A}"/>
              </a:ext>
            </a:extLst>
          </p:cNvPr>
          <p:cNvSpPr>
            <a:spLocks noGrp="1"/>
          </p:cNvSpPr>
          <p:nvPr>
            <p:ph idx="1"/>
          </p:nvPr>
        </p:nvSpPr>
        <p:spPr>
          <a:xfrm>
            <a:off x="1050879" y="2539999"/>
            <a:ext cx="9810604" cy="4428753"/>
          </a:xfrm>
        </p:spPr>
        <p:txBody>
          <a:bodyPr/>
          <a:lstStyle/>
          <a:p>
            <a:r>
              <a:rPr lang="en-GB" dirty="0"/>
              <a:t>How does social control change between home, </a:t>
            </a:r>
            <a:r>
              <a:rPr lang="en-GB" dirty="0" err="1"/>
              <a:t>uni</a:t>
            </a:r>
            <a:r>
              <a:rPr lang="en-GB" dirty="0"/>
              <a:t>, town, night out?</a:t>
            </a:r>
          </a:p>
          <a:p>
            <a:endParaRPr lang="en-GB" dirty="0"/>
          </a:p>
          <a:p>
            <a:r>
              <a:rPr lang="en-GB" dirty="0"/>
              <a:t>How does your/a persons identity change the impact of informal social control?</a:t>
            </a:r>
          </a:p>
          <a:p>
            <a:endParaRPr lang="en-GB" dirty="0"/>
          </a:p>
        </p:txBody>
      </p:sp>
    </p:spTree>
    <p:extLst>
      <p:ext uri="{BB962C8B-B14F-4D97-AF65-F5344CB8AC3E}">
        <p14:creationId xmlns:p14="http://schemas.microsoft.com/office/powerpoint/2010/main" val="2454690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0DAA9-806A-46FF-B91A-B343FCC6B6B0}"/>
              </a:ext>
            </a:extLst>
          </p:cNvPr>
          <p:cNvSpPr>
            <a:spLocks noGrp="1"/>
          </p:cNvSpPr>
          <p:nvPr>
            <p:ph type="title"/>
          </p:nvPr>
        </p:nvSpPr>
        <p:spPr/>
        <p:txBody>
          <a:bodyPr/>
          <a:lstStyle/>
          <a:p>
            <a:r>
              <a:rPr lang="en-GB" dirty="0"/>
              <a:t>Where do you experience social Control?</a:t>
            </a:r>
          </a:p>
        </p:txBody>
      </p:sp>
      <p:sp>
        <p:nvSpPr>
          <p:cNvPr id="3" name="Content Placeholder 2">
            <a:extLst>
              <a:ext uri="{FF2B5EF4-FFF2-40B4-BE49-F238E27FC236}">
                <a16:creationId xmlns:a16="http://schemas.microsoft.com/office/drawing/2014/main" id="{741CB958-6BC3-4361-9329-B44C46F9D87A}"/>
              </a:ext>
            </a:extLst>
          </p:cNvPr>
          <p:cNvSpPr>
            <a:spLocks noGrp="1"/>
          </p:cNvSpPr>
          <p:nvPr>
            <p:ph idx="1"/>
          </p:nvPr>
        </p:nvSpPr>
        <p:spPr>
          <a:xfrm>
            <a:off x="1050879" y="2539999"/>
            <a:ext cx="9810604" cy="4428753"/>
          </a:xfrm>
        </p:spPr>
        <p:txBody>
          <a:bodyPr/>
          <a:lstStyle/>
          <a:p>
            <a:r>
              <a:rPr lang="en-GB" dirty="0"/>
              <a:t>What kinds of crime are most impacted by informal social controls? </a:t>
            </a:r>
          </a:p>
          <a:p>
            <a:endParaRPr lang="en-GB" dirty="0"/>
          </a:p>
          <a:p>
            <a:r>
              <a:rPr lang="en-GB" dirty="0"/>
              <a:t>Which ones cannot be controlled informally?</a:t>
            </a:r>
          </a:p>
          <a:p>
            <a:endParaRPr lang="en-GB" dirty="0"/>
          </a:p>
        </p:txBody>
      </p:sp>
    </p:spTree>
    <p:extLst>
      <p:ext uri="{BB962C8B-B14F-4D97-AF65-F5344CB8AC3E}">
        <p14:creationId xmlns:p14="http://schemas.microsoft.com/office/powerpoint/2010/main" val="2541037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6"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6"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8" name="Rectangle 12">
            <a:extLst>
              <a:ext uri="{FF2B5EF4-FFF2-40B4-BE49-F238E27FC236}">
                <a16:creationId xmlns:a16="http://schemas.microsoft.com/office/drawing/2014/main" id="{93AA6387-EA0B-4830-8A2F-1D210770C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oss Kemp on gangs - Mirror Online">
            <a:extLst>
              <a:ext uri="{FF2B5EF4-FFF2-40B4-BE49-F238E27FC236}">
                <a16:creationId xmlns:a16="http://schemas.microsoft.com/office/drawing/2014/main" id="{4F4BD450-94EC-442A-AE2F-0BC61B42EC75}"/>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b="2094"/>
          <a:stretch/>
        </p:blipFill>
        <p:spPr bwMode="auto">
          <a:xfrm>
            <a:off x="9963" y="1"/>
            <a:ext cx="12182036"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15" name="Freeform: Shape 14">
            <a:extLst>
              <a:ext uri="{FF2B5EF4-FFF2-40B4-BE49-F238E27FC236}">
                <a16:creationId xmlns:a16="http://schemas.microsoft.com/office/drawing/2014/main" id="{1F4B87A8-B35E-46BD-8A29-7417D4420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11930" cy="6858000"/>
          </a:xfrm>
          <a:custGeom>
            <a:avLst/>
            <a:gdLst>
              <a:gd name="connsiteX0" fmla="*/ 0 w 3911930"/>
              <a:gd name="connsiteY0" fmla="*/ 0 h 6858000"/>
              <a:gd name="connsiteX1" fmla="*/ 1102136 w 3911930"/>
              <a:gd name="connsiteY1" fmla="*/ 0 h 6858000"/>
              <a:gd name="connsiteX2" fmla="*/ 1116562 w 3911930"/>
              <a:gd name="connsiteY2" fmla="*/ 6576 h 6858000"/>
              <a:gd name="connsiteX3" fmla="*/ 1168011 w 3911930"/>
              <a:gd name="connsiteY3" fmla="*/ 32097 h 6858000"/>
              <a:gd name="connsiteX4" fmla="*/ 1234521 w 3911930"/>
              <a:gd name="connsiteY4" fmla="*/ 157539 h 6858000"/>
              <a:gd name="connsiteX5" fmla="*/ 1249824 w 3911930"/>
              <a:gd name="connsiteY5" fmla="*/ 288336 h 6858000"/>
              <a:gd name="connsiteX6" fmla="*/ 1413083 w 3911930"/>
              <a:gd name="connsiteY6" fmla="*/ 419140 h 6858000"/>
              <a:gd name="connsiteX7" fmla="*/ 1414695 w 3911930"/>
              <a:gd name="connsiteY7" fmla="*/ 421273 h 6858000"/>
              <a:gd name="connsiteX8" fmla="*/ 1579457 w 3911930"/>
              <a:gd name="connsiteY8" fmla="*/ 531517 h 6858000"/>
              <a:gd name="connsiteX9" fmla="*/ 1799438 w 3911930"/>
              <a:gd name="connsiteY9" fmla="*/ 753715 h 6858000"/>
              <a:gd name="connsiteX10" fmla="*/ 1906418 w 3911930"/>
              <a:gd name="connsiteY10" fmla="*/ 1027281 h 6858000"/>
              <a:gd name="connsiteX11" fmla="*/ 1993121 w 3911930"/>
              <a:gd name="connsiteY11" fmla="*/ 1148547 h 6858000"/>
              <a:gd name="connsiteX12" fmla="*/ 2022086 w 3911930"/>
              <a:gd name="connsiteY12" fmla="*/ 1250358 h 6858000"/>
              <a:gd name="connsiteX13" fmla="*/ 2037442 w 3911930"/>
              <a:gd name="connsiteY13" fmla="*/ 1281973 h 6858000"/>
              <a:gd name="connsiteX14" fmla="*/ 2057749 w 3911930"/>
              <a:gd name="connsiteY14" fmla="*/ 1279462 h 6858000"/>
              <a:gd name="connsiteX15" fmla="*/ 2076916 w 3911930"/>
              <a:gd name="connsiteY15" fmla="*/ 1306359 h 6858000"/>
              <a:gd name="connsiteX16" fmla="*/ 2077448 w 3911930"/>
              <a:gd name="connsiteY16" fmla="*/ 1339577 h 6858000"/>
              <a:gd name="connsiteX17" fmla="*/ 2094559 w 3911930"/>
              <a:gd name="connsiteY17" fmla="*/ 1374954 h 6858000"/>
              <a:gd name="connsiteX18" fmla="*/ 2104586 w 3911930"/>
              <a:gd name="connsiteY18" fmla="*/ 1396174 h 6858000"/>
              <a:gd name="connsiteX19" fmla="*/ 2146872 w 3911930"/>
              <a:gd name="connsiteY19" fmla="*/ 1448205 h 6858000"/>
              <a:gd name="connsiteX20" fmla="*/ 2255070 w 3911930"/>
              <a:gd name="connsiteY20" fmla="*/ 1523574 h 6858000"/>
              <a:gd name="connsiteX21" fmla="*/ 2277146 w 3911930"/>
              <a:gd name="connsiteY21" fmla="*/ 1549959 h 6858000"/>
              <a:gd name="connsiteX22" fmla="*/ 2275311 w 3911930"/>
              <a:gd name="connsiteY22" fmla="*/ 1555875 h 6858000"/>
              <a:gd name="connsiteX23" fmla="*/ 2325460 w 3911930"/>
              <a:gd name="connsiteY23" fmla="*/ 1584198 h 6858000"/>
              <a:gd name="connsiteX24" fmla="*/ 2359019 w 3911930"/>
              <a:gd name="connsiteY24" fmla="*/ 1642332 h 6858000"/>
              <a:gd name="connsiteX25" fmla="*/ 2377962 w 3911930"/>
              <a:gd name="connsiteY25" fmla="*/ 1688890 h 6858000"/>
              <a:gd name="connsiteX26" fmla="*/ 2391339 w 3911930"/>
              <a:gd name="connsiteY26" fmla="*/ 1713831 h 6858000"/>
              <a:gd name="connsiteX27" fmla="*/ 2398019 w 3911930"/>
              <a:gd name="connsiteY27" fmla="*/ 1733270 h 6858000"/>
              <a:gd name="connsiteX28" fmla="*/ 2431451 w 3911930"/>
              <a:gd name="connsiteY28" fmla="*/ 1775805 h 6858000"/>
              <a:gd name="connsiteX29" fmla="*/ 2493739 w 3911930"/>
              <a:gd name="connsiteY29" fmla="*/ 1843408 h 6858000"/>
              <a:gd name="connsiteX30" fmla="*/ 2505432 w 3911930"/>
              <a:gd name="connsiteY30" fmla="*/ 1858404 h 6858000"/>
              <a:gd name="connsiteX31" fmla="*/ 2509253 w 3911930"/>
              <a:gd name="connsiteY31" fmla="*/ 1873693 h 6858000"/>
              <a:gd name="connsiteX32" fmla="*/ 2504712 w 3911930"/>
              <a:gd name="connsiteY32" fmla="*/ 1879330 h 6858000"/>
              <a:gd name="connsiteX33" fmla="*/ 2510142 w 3911930"/>
              <a:gd name="connsiteY33" fmla="*/ 1887965 h 6858000"/>
              <a:gd name="connsiteX34" fmla="*/ 2510286 w 3911930"/>
              <a:gd name="connsiteY34" fmla="*/ 1890763 h 6858000"/>
              <a:gd name="connsiteX35" fmla="*/ 2512408 w 3911930"/>
              <a:gd name="connsiteY35" fmla="*/ 1906303 h 6858000"/>
              <a:gd name="connsiteX36" fmla="*/ 2549279 w 3911930"/>
              <a:gd name="connsiteY36" fmla="*/ 1927029 h 6858000"/>
              <a:gd name="connsiteX37" fmla="*/ 2568037 w 3911930"/>
              <a:gd name="connsiteY37" fmla="*/ 1962771 h 6858000"/>
              <a:gd name="connsiteX38" fmla="*/ 2680502 w 3911930"/>
              <a:gd name="connsiteY38" fmla="*/ 2082121 h 6858000"/>
              <a:gd name="connsiteX39" fmla="*/ 2743190 w 3911930"/>
              <a:gd name="connsiteY39" fmla="*/ 2164892 h 6858000"/>
              <a:gd name="connsiteX40" fmla="*/ 2794909 w 3911930"/>
              <a:gd name="connsiteY40" fmla="*/ 2276195 h 6858000"/>
              <a:gd name="connsiteX41" fmla="*/ 2933495 w 3911930"/>
              <a:gd name="connsiteY41" fmla="*/ 2457699 h 6858000"/>
              <a:gd name="connsiteX42" fmla="*/ 3016563 w 3911930"/>
              <a:gd name="connsiteY42" fmla="*/ 2536535 h 6858000"/>
              <a:gd name="connsiteX43" fmla="*/ 3039203 w 3911930"/>
              <a:gd name="connsiteY43" fmla="*/ 2607702 h 6858000"/>
              <a:gd name="connsiteX44" fmla="*/ 3065460 w 3911930"/>
              <a:gd name="connsiteY44" fmla="*/ 2677285 h 6858000"/>
              <a:gd name="connsiteX45" fmla="*/ 3076831 w 3911930"/>
              <a:gd name="connsiteY45" fmla="*/ 2702052 h 6858000"/>
              <a:gd name="connsiteX46" fmla="*/ 3088882 w 3911930"/>
              <a:gd name="connsiteY46" fmla="*/ 2748080 h 6858000"/>
              <a:gd name="connsiteX47" fmla="*/ 3089305 w 3911930"/>
              <a:gd name="connsiteY47" fmla="*/ 2770328 h 6858000"/>
              <a:gd name="connsiteX48" fmla="*/ 3090198 w 3911930"/>
              <a:gd name="connsiteY48" fmla="*/ 2771102 h 6858000"/>
              <a:gd name="connsiteX49" fmla="*/ 3087402 w 3911930"/>
              <a:gd name="connsiteY49" fmla="*/ 2773742 h 6858000"/>
              <a:gd name="connsiteX50" fmla="*/ 3087359 w 3911930"/>
              <a:gd name="connsiteY50" fmla="*/ 2777882 h 6858000"/>
              <a:gd name="connsiteX51" fmla="*/ 3092838 w 3911930"/>
              <a:gd name="connsiteY51" fmla="*/ 2787915 h 6858000"/>
              <a:gd name="connsiteX52" fmla="*/ 3095820 w 3911930"/>
              <a:gd name="connsiteY52" fmla="*/ 2791475 h 6858000"/>
              <a:gd name="connsiteX53" fmla="*/ 3098222 w 3911930"/>
              <a:gd name="connsiteY53" fmla="*/ 2797134 h 6858000"/>
              <a:gd name="connsiteX54" fmla="*/ 3097988 w 3911930"/>
              <a:gd name="connsiteY54" fmla="*/ 2797342 h 6858000"/>
              <a:gd name="connsiteX55" fmla="*/ 3100812 w 3911930"/>
              <a:gd name="connsiteY55" fmla="*/ 2802512 h 6858000"/>
              <a:gd name="connsiteX56" fmla="*/ 3118340 w 3911930"/>
              <a:gd name="connsiteY56" fmla="*/ 2826959 h 6858000"/>
              <a:gd name="connsiteX57" fmla="*/ 3105041 w 3911930"/>
              <a:gd name="connsiteY57" fmla="*/ 2867605 h 6858000"/>
              <a:gd name="connsiteX58" fmla="*/ 3106265 w 3911930"/>
              <a:gd name="connsiteY58" fmla="*/ 2882876 h 6858000"/>
              <a:gd name="connsiteX59" fmla="*/ 3105352 w 3911930"/>
              <a:gd name="connsiteY59" fmla="*/ 2891390 h 6858000"/>
              <a:gd name="connsiteX60" fmla="*/ 3104283 w 3911930"/>
              <a:gd name="connsiteY60" fmla="*/ 2892152 h 6858000"/>
              <a:gd name="connsiteX61" fmla="*/ 3121233 w 3911930"/>
              <a:gd name="connsiteY61" fmla="*/ 2915554 h 6858000"/>
              <a:gd name="connsiteX62" fmla="*/ 3121120 w 3911930"/>
              <a:gd name="connsiteY62" fmla="*/ 2919202 h 6858000"/>
              <a:gd name="connsiteX63" fmla="*/ 3135195 w 3911930"/>
              <a:gd name="connsiteY63" fmla="*/ 2933764 h 6858000"/>
              <a:gd name="connsiteX64" fmla="*/ 3140851 w 3911930"/>
              <a:gd name="connsiteY64" fmla="*/ 2941657 h 6858000"/>
              <a:gd name="connsiteX65" fmla="*/ 3145776 w 3911930"/>
              <a:gd name="connsiteY65" fmla="*/ 2943125 h 6858000"/>
              <a:gd name="connsiteX66" fmla="*/ 3152438 w 3911930"/>
              <a:gd name="connsiteY66" fmla="*/ 2955162 h 6858000"/>
              <a:gd name="connsiteX67" fmla="*/ 3151949 w 3911930"/>
              <a:gd name="connsiteY67" fmla="*/ 2956832 h 6858000"/>
              <a:gd name="connsiteX68" fmla="*/ 3162110 w 3911930"/>
              <a:gd name="connsiteY68" fmla="*/ 2965689 h 6858000"/>
              <a:gd name="connsiteX69" fmla="*/ 3176268 w 3911930"/>
              <a:gd name="connsiteY69" fmla="*/ 2971822 h 6858000"/>
              <a:gd name="connsiteX70" fmla="*/ 3215263 w 3911930"/>
              <a:gd name="connsiteY70" fmla="*/ 3078225 h 6858000"/>
              <a:gd name="connsiteX71" fmla="*/ 3264180 w 3911930"/>
              <a:gd name="connsiteY71" fmla="*/ 3149203 h 6858000"/>
              <a:gd name="connsiteX72" fmla="*/ 3266796 w 3911930"/>
              <a:gd name="connsiteY72" fmla="*/ 3149949 h 6858000"/>
              <a:gd name="connsiteX73" fmla="*/ 3324951 w 3911930"/>
              <a:gd name="connsiteY73" fmla="*/ 3364269 h 6858000"/>
              <a:gd name="connsiteX74" fmla="*/ 3374024 w 3911930"/>
              <a:gd name="connsiteY74" fmla="*/ 3558777 h 6858000"/>
              <a:gd name="connsiteX75" fmla="*/ 3458183 w 3911930"/>
              <a:gd name="connsiteY75" fmla="*/ 3740660 h 6858000"/>
              <a:gd name="connsiteX76" fmla="*/ 3465360 w 3911930"/>
              <a:gd name="connsiteY76" fmla="*/ 3887518 h 6858000"/>
              <a:gd name="connsiteX77" fmla="*/ 3457877 w 3911930"/>
              <a:gd name="connsiteY77" fmla="*/ 3906107 h 6858000"/>
              <a:gd name="connsiteX78" fmla="*/ 3457467 w 3911930"/>
              <a:gd name="connsiteY78" fmla="*/ 3956017 h 6858000"/>
              <a:gd name="connsiteX79" fmla="*/ 3464577 w 3911930"/>
              <a:gd name="connsiteY79" fmla="*/ 4039830 h 6858000"/>
              <a:gd name="connsiteX80" fmla="*/ 3464354 w 3911930"/>
              <a:gd name="connsiteY80" fmla="*/ 4057379 h 6858000"/>
              <a:gd name="connsiteX81" fmla="*/ 3457255 w 3911930"/>
              <a:gd name="connsiteY81" fmla="*/ 4071299 h 6858000"/>
              <a:gd name="connsiteX82" fmla="*/ 3449587 w 3911930"/>
              <a:gd name="connsiteY82" fmla="*/ 4073511 h 6858000"/>
              <a:gd name="connsiteX83" fmla="*/ 3448354 w 3911930"/>
              <a:gd name="connsiteY83" fmla="*/ 4082976 h 6858000"/>
              <a:gd name="connsiteX84" fmla="*/ 3446585 w 3911930"/>
              <a:gd name="connsiteY84" fmla="*/ 4085249 h 6858000"/>
              <a:gd name="connsiteX85" fmla="*/ 3439113 w 3911930"/>
              <a:gd name="connsiteY85" fmla="*/ 4096645 h 6858000"/>
              <a:gd name="connsiteX86" fmla="*/ 3440408 w 3911930"/>
              <a:gd name="connsiteY86" fmla="*/ 4100045 h 6858000"/>
              <a:gd name="connsiteX87" fmla="*/ 3450643 w 3911930"/>
              <a:gd name="connsiteY87" fmla="*/ 4106155 h 6858000"/>
              <a:gd name="connsiteX88" fmla="*/ 3447970 w 3911930"/>
              <a:gd name="connsiteY88" fmla="*/ 4119065 h 6858000"/>
              <a:gd name="connsiteX89" fmla="*/ 3447077 w 3911930"/>
              <a:gd name="connsiteY89" fmla="*/ 4122013 h 6858000"/>
              <a:gd name="connsiteX90" fmla="*/ 3449971 w 3911930"/>
              <a:gd name="connsiteY90" fmla="*/ 4131661 h 6858000"/>
              <a:gd name="connsiteX91" fmla="*/ 3455129 w 3911930"/>
              <a:gd name="connsiteY91" fmla="*/ 4132946 h 6858000"/>
              <a:gd name="connsiteX92" fmla="*/ 3475101 w 3911930"/>
              <a:gd name="connsiteY92" fmla="*/ 4213256 h 6858000"/>
              <a:gd name="connsiteX93" fmla="*/ 3503702 w 3911930"/>
              <a:gd name="connsiteY93" fmla="*/ 4242685 h 6858000"/>
              <a:gd name="connsiteX94" fmla="*/ 3500296 w 3911930"/>
              <a:gd name="connsiteY94" fmla="*/ 4257672 h 6858000"/>
              <a:gd name="connsiteX95" fmla="*/ 3499449 w 3911930"/>
              <a:gd name="connsiteY95" fmla="*/ 4260305 h 6858000"/>
              <a:gd name="connsiteX96" fmla="*/ 3501701 w 3911930"/>
              <a:gd name="connsiteY96" fmla="*/ 4269810 h 6858000"/>
              <a:gd name="connsiteX97" fmla="*/ 3495288 w 3911930"/>
              <a:gd name="connsiteY97" fmla="*/ 4273772 h 6858000"/>
              <a:gd name="connsiteX98" fmla="*/ 3493625 w 3911930"/>
              <a:gd name="connsiteY98" fmla="*/ 4288998 h 6858000"/>
              <a:gd name="connsiteX99" fmla="*/ 3499731 w 3911930"/>
              <a:gd name="connsiteY99" fmla="*/ 4306137 h 6858000"/>
              <a:gd name="connsiteX100" fmla="*/ 3520653 w 3911930"/>
              <a:gd name="connsiteY100" fmla="*/ 4367163 h 6858000"/>
              <a:gd name="connsiteX101" fmla="*/ 3528382 w 3911930"/>
              <a:gd name="connsiteY101" fmla="*/ 4376332 h 6858000"/>
              <a:gd name="connsiteX102" fmla="*/ 3533897 w 3911930"/>
              <a:gd name="connsiteY102" fmla="*/ 4409841 h 6858000"/>
              <a:gd name="connsiteX103" fmla="*/ 3543250 w 3911930"/>
              <a:gd name="connsiteY103" fmla="*/ 4438895 h 6858000"/>
              <a:gd name="connsiteX104" fmla="*/ 3553461 w 3911930"/>
              <a:gd name="connsiteY104" fmla="*/ 4456966 h 6858000"/>
              <a:gd name="connsiteX105" fmla="*/ 3552669 w 3911930"/>
              <a:gd name="connsiteY105" fmla="*/ 4462332 h 6858000"/>
              <a:gd name="connsiteX106" fmla="*/ 3558050 w 3911930"/>
              <a:gd name="connsiteY106" fmla="*/ 4481420 h 6858000"/>
              <a:gd name="connsiteX107" fmla="*/ 3565562 w 3911930"/>
              <a:gd name="connsiteY107" fmla="*/ 4490273 h 6858000"/>
              <a:gd name="connsiteX108" fmla="*/ 3560130 w 3911930"/>
              <a:gd name="connsiteY108" fmla="*/ 4501352 h 6858000"/>
              <a:gd name="connsiteX109" fmla="*/ 3554413 w 3911930"/>
              <a:gd name="connsiteY109" fmla="*/ 4504860 h 6858000"/>
              <a:gd name="connsiteX110" fmla="*/ 3562409 w 3911930"/>
              <a:gd name="connsiteY110" fmla="*/ 4517683 h 6858000"/>
              <a:gd name="connsiteX111" fmla="*/ 3560101 w 3911930"/>
              <a:gd name="connsiteY111" fmla="*/ 4529812 h 6858000"/>
              <a:gd name="connsiteX112" fmla="*/ 3567912 w 3911930"/>
              <a:gd name="connsiteY112" fmla="*/ 4538596 h 6858000"/>
              <a:gd name="connsiteX113" fmla="*/ 3568458 w 3911930"/>
              <a:gd name="connsiteY113" fmla="*/ 4583574 h 6858000"/>
              <a:gd name="connsiteX114" fmla="*/ 3544552 w 3911930"/>
              <a:gd name="connsiteY114" fmla="*/ 4659716 h 6858000"/>
              <a:gd name="connsiteX115" fmla="*/ 3537857 w 3911930"/>
              <a:gd name="connsiteY115" fmla="*/ 4685651 h 6858000"/>
              <a:gd name="connsiteX116" fmla="*/ 3529547 w 3911930"/>
              <a:gd name="connsiteY116" fmla="*/ 4703886 h 6858000"/>
              <a:gd name="connsiteX117" fmla="*/ 3526895 w 3911930"/>
              <a:gd name="connsiteY117" fmla="*/ 4753727 h 6858000"/>
              <a:gd name="connsiteX118" fmla="*/ 3530234 w 3911930"/>
              <a:gd name="connsiteY118" fmla="*/ 4837773 h 6858000"/>
              <a:gd name="connsiteX119" fmla="*/ 3529222 w 3911930"/>
              <a:gd name="connsiteY119" fmla="*/ 4855295 h 6858000"/>
              <a:gd name="connsiteX120" fmla="*/ 3521505 w 3911930"/>
              <a:gd name="connsiteY120" fmla="*/ 4868882 h 6858000"/>
              <a:gd name="connsiteX121" fmla="*/ 3513745 w 3911930"/>
              <a:gd name="connsiteY121" fmla="*/ 4870749 h 6858000"/>
              <a:gd name="connsiteX122" fmla="*/ 3512090 w 3911930"/>
              <a:gd name="connsiteY122" fmla="*/ 4880149 h 6858000"/>
              <a:gd name="connsiteX123" fmla="*/ 3510219 w 3911930"/>
              <a:gd name="connsiteY123" fmla="*/ 4882341 h 6858000"/>
              <a:gd name="connsiteX124" fmla="*/ 3500921 w 3911930"/>
              <a:gd name="connsiteY124" fmla="*/ 4895221 h 6858000"/>
              <a:gd name="connsiteX125" fmla="*/ 3516611 w 3911930"/>
              <a:gd name="connsiteY125" fmla="*/ 4930373 h 6858000"/>
              <a:gd name="connsiteX126" fmla="*/ 3511218 w 3911930"/>
              <a:gd name="connsiteY126" fmla="*/ 5012704 h 6858000"/>
              <a:gd name="connsiteX127" fmla="*/ 3486959 w 3911930"/>
              <a:gd name="connsiteY127" fmla="*/ 5134007 h 6858000"/>
              <a:gd name="connsiteX128" fmla="*/ 3522095 w 3911930"/>
              <a:gd name="connsiteY128" fmla="*/ 5292981 h 6858000"/>
              <a:gd name="connsiteX129" fmla="*/ 3523378 w 3911930"/>
              <a:gd name="connsiteY129" fmla="*/ 5376449 h 6858000"/>
              <a:gd name="connsiteX130" fmla="*/ 3515853 w 3911930"/>
              <a:gd name="connsiteY130" fmla="*/ 5392879 h 6858000"/>
              <a:gd name="connsiteX131" fmla="*/ 3518590 w 3911930"/>
              <a:gd name="connsiteY131" fmla="*/ 5400822 h 6858000"/>
              <a:gd name="connsiteX132" fmla="*/ 3515056 w 3911930"/>
              <a:gd name="connsiteY132" fmla="*/ 5405562 h 6858000"/>
              <a:gd name="connsiteX133" fmla="*/ 3522190 w 3911930"/>
              <a:gd name="connsiteY133" fmla="*/ 5412352 h 6858000"/>
              <a:gd name="connsiteX134" fmla="*/ 3527834 w 3911930"/>
              <a:gd name="connsiteY134" fmla="*/ 5423666 h 6858000"/>
              <a:gd name="connsiteX135" fmla="*/ 3526632 w 3911930"/>
              <a:gd name="connsiteY135" fmla="*/ 5425026 h 6858000"/>
              <a:gd name="connsiteX136" fmla="*/ 3527564 w 3911930"/>
              <a:gd name="connsiteY136" fmla="*/ 5438106 h 6858000"/>
              <a:gd name="connsiteX137" fmla="*/ 3531555 w 3911930"/>
              <a:gd name="connsiteY137" fmla="*/ 5441019 h 6858000"/>
              <a:gd name="connsiteX138" fmla="*/ 3533380 w 3911930"/>
              <a:gd name="connsiteY138" fmla="*/ 5450011 h 6858000"/>
              <a:gd name="connsiteX139" fmla="*/ 3535524 w 3911930"/>
              <a:gd name="connsiteY139" fmla="*/ 5455608 h 6858000"/>
              <a:gd name="connsiteX140" fmla="*/ 3586681 w 3911930"/>
              <a:gd name="connsiteY140" fmla="*/ 5568327 h 6858000"/>
              <a:gd name="connsiteX141" fmla="*/ 3646119 w 3911930"/>
              <a:gd name="connsiteY141" fmla="*/ 5710384 h 6858000"/>
              <a:gd name="connsiteX142" fmla="*/ 3649647 w 3911930"/>
              <a:gd name="connsiteY142" fmla="*/ 5748779 h 6858000"/>
              <a:gd name="connsiteX143" fmla="*/ 3676551 w 3911930"/>
              <a:gd name="connsiteY143" fmla="*/ 5778267 h 6858000"/>
              <a:gd name="connsiteX144" fmla="*/ 3672315 w 3911930"/>
              <a:gd name="connsiteY144" fmla="*/ 5793285 h 6858000"/>
              <a:gd name="connsiteX145" fmla="*/ 3671325 w 3911930"/>
              <a:gd name="connsiteY145" fmla="*/ 5795922 h 6858000"/>
              <a:gd name="connsiteX146" fmla="*/ 3673037 w 3911930"/>
              <a:gd name="connsiteY146" fmla="*/ 5805444 h 6858000"/>
              <a:gd name="connsiteX147" fmla="*/ 3666420 w 3911930"/>
              <a:gd name="connsiteY147" fmla="*/ 5809418 h 6858000"/>
              <a:gd name="connsiteX148" fmla="*/ 3663908 w 3911930"/>
              <a:gd name="connsiteY148" fmla="*/ 5824674 h 6858000"/>
              <a:gd name="connsiteX149" fmla="*/ 3669045 w 3911930"/>
              <a:gd name="connsiteY149" fmla="*/ 5841846 h 6858000"/>
              <a:gd name="connsiteX150" fmla="*/ 3701358 w 3911930"/>
              <a:gd name="connsiteY150" fmla="*/ 5921917 h 6858000"/>
              <a:gd name="connsiteX151" fmla="*/ 3716185 w 3911930"/>
              <a:gd name="connsiteY151" fmla="*/ 5970698 h 6858000"/>
              <a:gd name="connsiteX152" fmla="*/ 3714732 w 3911930"/>
              <a:gd name="connsiteY152" fmla="*/ 5990602 h 6858000"/>
              <a:gd name="connsiteX153" fmla="*/ 3717468 w 3911930"/>
              <a:gd name="connsiteY153" fmla="*/ 6017473 h 6858000"/>
              <a:gd name="connsiteX154" fmla="*/ 3716813 w 3911930"/>
              <a:gd name="connsiteY154" fmla="*/ 6065962 h 6858000"/>
              <a:gd name="connsiteX155" fmla="*/ 3725468 w 3911930"/>
              <a:gd name="connsiteY155" fmla="*/ 6129258 h 6858000"/>
              <a:gd name="connsiteX156" fmla="*/ 3762009 w 3911930"/>
              <a:gd name="connsiteY156" fmla="*/ 6169490 h 6858000"/>
              <a:gd name="connsiteX157" fmla="*/ 3757871 w 3911930"/>
              <a:gd name="connsiteY157" fmla="*/ 6174474 h 6858000"/>
              <a:gd name="connsiteX158" fmla="*/ 3768344 w 3911930"/>
              <a:gd name="connsiteY158" fmla="*/ 6205103 h 6858000"/>
              <a:gd name="connsiteX159" fmla="*/ 3841437 w 3911930"/>
              <a:gd name="connsiteY159" fmla="*/ 6305143 h 6858000"/>
              <a:gd name="connsiteX160" fmla="*/ 3860896 w 3911930"/>
              <a:gd name="connsiteY160" fmla="*/ 6365201 h 6858000"/>
              <a:gd name="connsiteX161" fmla="*/ 3861931 w 3911930"/>
              <a:gd name="connsiteY161" fmla="*/ 6387686 h 6858000"/>
              <a:gd name="connsiteX162" fmla="*/ 3864030 w 3911930"/>
              <a:gd name="connsiteY162" fmla="*/ 6425287 h 6858000"/>
              <a:gd name="connsiteX163" fmla="*/ 3851144 w 3911930"/>
              <a:gd name="connsiteY163" fmla="*/ 6456271 h 6858000"/>
              <a:gd name="connsiteX164" fmla="*/ 3858628 w 3911930"/>
              <a:gd name="connsiteY164" fmla="*/ 6486571 h 6858000"/>
              <a:gd name="connsiteX165" fmla="*/ 3879064 w 3911930"/>
              <a:gd name="connsiteY165" fmla="*/ 6489882 h 6858000"/>
              <a:gd name="connsiteX166" fmla="*/ 3881893 w 3911930"/>
              <a:gd name="connsiteY166" fmla="*/ 6574910 h 6858000"/>
              <a:gd name="connsiteX167" fmla="*/ 3896578 w 3911930"/>
              <a:gd name="connsiteY167" fmla="*/ 6683001 h 6858000"/>
              <a:gd name="connsiteX168" fmla="*/ 3901943 w 3911930"/>
              <a:gd name="connsiteY168" fmla="*/ 6763331 h 6858000"/>
              <a:gd name="connsiteX169" fmla="*/ 3882556 w 3911930"/>
              <a:gd name="connsiteY169" fmla="*/ 6815408 h 6858000"/>
              <a:gd name="connsiteX170" fmla="*/ 3883725 w 3911930"/>
              <a:gd name="connsiteY170" fmla="*/ 6843863 h 6858000"/>
              <a:gd name="connsiteX171" fmla="*/ 3883034 w 3911930"/>
              <a:gd name="connsiteY171" fmla="*/ 6858000 h 6858000"/>
              <a:gd name="connsiteX172" fmla="*/ 0 w 3911930"/>
              <a:gd name="connsiteY17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Lst>
            <a:rect l="l" t="t" r="r" b="b"/>
            <a:pathLst>
              <a:path w="3911930" h="6858000">
                <a:moveTo>
                  <a:pt x="0" y="0"/>
                </a:moveTo>
                <a:lnTo>
                  <a:pt x="1102136" y="0"/>
                </a:lnTo>
                <a:lnTo>
                  <a:pt x="1116562" y="6576"/>
                </a:lnTo>
                <a:cubicBezTo>
                  <a:pt x="1145356" y="-5557"/>
                  <a:pt x="1145499" y="34287"/>
                  <a:pt x="1168011" y="32097"/>
                </a:cubicBezTo>
                <a:cubicBezTo>
                  <a:pt x="1181512" y="52152"/>
                  <a:pt x="1193683" y="149861"/>
                  <a:pt x="1234521" y="157539"/>
                </a:cubicBezTo>
                <a:cubicBezTo>
                  <a:pt x="1269042" y="196429"/>
                  <a:pt x="1241096" y="270448"/>
                  <a:pt x="1249824" y="288336"/>
                </a:cubicBezTo>
                <a:cubicBezTo>
                  <a:pt x="1360682" y="456262"/>
                  <a:pt x="1350691" y="358203"/>
                  <a:pt x="1413083" y="419140"/>
                </a:cubicBezTo>
                <a:lnTo>
                  <a:pt x="1414695" y="421273"/>
                </a:lnTo>
                <a:lnTo>
                  <a:pt x="1579457" y="531517"/>
                </a:lnTo>
                <a:cubicBezTo>
                  <a:pt x="1673215" y="666299"/>
                  <a:pt x="1744945" y="671088"/>
                  <a:pt x="1799438" y="753715"/>
                </a:cubicBezTo>
                <a:cubicBezTo>
                  <a:pt x="1853932" y="836343"/>
                  <a:pt x="1851913" y="966767"/>
                  <a:pt x="1906418" y="1027281"/>
                </a:cubicBezTo>
                <a:lnTo>
                  <a:pt x="1993121" y="1148547"/>
                </a:lnTo>
                <a:cubicBezTo>
                  <a:pt x="1995855" y="1163191"/>
                  <a:pt x="2006208" y="1241468"/>
                  <a:pt x="2022086" y="1250358"/>
                </a:cubicBezTo>
                <a:cubicBezTo>
                  <a:pt x="2001291" y="1279789"/>
                  <a:pt x="2025450" y="1265954"/>
                  <a:pt x="2037442" y="1281973"/>
                </a:cubicBezTo>
                <a:cubicBezTo>
                  <a:pt x="2049299" y="1294066"/>
                  <a:pt x="2050353" y="1266645"/>
                  <a:pt x="2057749" y="1279462"/>
                </a:cubicBezTo>
                <a:cubicBezTo>
                  <a:pt x="2056028" y="1295554"/>
                  <a:pt x="2080145" y="1289296"/>
                  <a:pt x="2076916" y="1306359"/>
                </a:cubicBezTo>
                <a:cubicBezTo>
                  <a:pt x="2056979" y="1306956"/>
                  <a:pt x="2093073" y="1334875"/>
                  <a:pt x="2077448" y="1339577"/>
                </a:cubicBezTo>
                <a:cubicBezTo>
                  <a:pt x="2105838" y="1346944"/>
                  <a:pt x="2080264" y="1359764"/>
                  <a:pt x="2094559" y="1374954"/>
                </a:cubicBezTo>
                <a:cubicBezTo>
                  <a:pt x="2106649" y="1380882"/>
                  <a:pt x="2110592" y="1386252"/>
                  <a:pt x="2104586" y="1396174"/>
                </a:cubicBezTo>
                <a:cubicBezTo>
                  <a:pt x="2162550" y="1422958"/>
                  <a:pt x="2115953" y="1417802"/>
                  <a:pt x="2146872" y="1448205"/>
                </a:cubicBezTo>
                <a:cubicBezTo>
                  <a:pt x="2176606" y="1473695"/>
                  <a:pt x="2202015" y="1504484"/>
                  <a:pt x="2255070" y="1523574"/>
                </a:cubicBezTo>
                <a:cubicBezTo>
                  <a:pt x="2268884" y="1526148"/>
                  <a:pt x="2278768" y="1537961"/>
                  <a:pt x="2277146" y="1549959"/>
                </a:cubicBezTo>
                <a:cubicBezTo>
                  <a:pt x="2276866" y="1552024"/>
                  <a:pt x="2276247" y="1554016"/>
                  <a:pt x="2275311" y="1555875"/>
                </a:cubicBezTo>
                <a:cubicBezTo>
                  <a:pt x="2311452" y="1566161"/>
                  <a:pt x="2302686" y="1581140"/>
                  <a:pt x="2325460" y="1584198"/>
                </a:cubicBezTo>
                <a:cubicBezTo>
                  <a:pt x="2346500" y="1610804"/>
                  <a:pt x="2338829" y="1639168"/>
                  <a:pt x="2359019" y="1642332"/>
                </a:cubicBezTo>
                <a:cubicBezTo>
                  <a:pt x="2364851" y="1657338"/>
                  <a:pt x="2354967" y="1682920"/>
                  <a:pt x="2377962" y="1688890"/>
                </a:cubicBezTo>
                <a:cubicBezTo>
                  <a:pt x="2364069" y="1694558"/>
                  <a:pt x="2396975" y="1702580"/>
                  <a:pt x="2391339" y="1713831"/>
                </a:cubicBezTo>
                <a:cubicBezTo>
                  <a:pt x="2385764" y="1722240"/>
                  <a:pt x="2394447" y="1726637"/>
                  <a:pt x="2398019" y="1733270"/>
                </a:cubicBezTo>
                <a:cubicBezTo>
                  <a:pt x="2395281" y="1743715"/>
                  <a:pt x="2419671" y="1770153"/>
                  <a:pt x="2431451" y="1775805"/>
                </a:cubicBezTo>
                <a:cubicBezTo>
                  <a:pt x="2468841" y="1787197"/>
                  <a:pt x="2464585" y="1833504"/>
                  <a:pt x="2493739" y="1843408"/>
                </a:cubicBezTo>
                <a:cubicBezTo>
                  <a:pt x="2499415" y="1848124"/>
                  <a:pt x="2503062" y="1853174"/>
                  <a:pt x="2505432" y="1858404"/>
                </a:cubicBezTo>
                <a:lnTo>
                  <a:pt x="2509253" y="1873693"/>
                </a:lnTo>
                <a:lnTo>
                  <a:pt x="2504712" y="1879330"/>
                </a:lnTo>
                <a:lnTo>
                  <a:pt x="2510142" y="1887965"/>
                </a:lnTo>
                <a:lnTo>
                  <a:pt x="2510286" y="1890763"/>
                </a:lnTo>
                <a:cubicBezTo>
                  <a:pt x="2510528" y="1896114"/>
                  <a:pt x="2510987" y="1901346"/>
                  <a:pt x="2512408" y="1906303"/>
                </a:cubicBezTo>
                <a:cubicBezTo>
                  <a:pt x="2541477" y="1892704"/>
                  <a:pt x="2529290" y="1946227"/>
                  <a:pt x="2549279" y="1927029"/>
                </a:cubicBezTo>
                <a:cubicBezTo>
                  <a:pt x="2562141" y="1951902"/>
                  <a:pt x="2577789" y="1927102"/>
                  <a:pt x="2568037" y="1962771"/>
                </a:cubicBezTo>
                <a:cubicBezTo>
                  <a:pt x="2610907" y="1996147"/>
                  <a:pt x="2627846" y="2060345"/>
                  <a:pt x="2680502" y="2082121"/>
                </a:cubicBezTo>
                <a:cubicBezTo>
                  <a:pt x="2709694" y="2115808"/>
                  <a:pt x="2721097" y="2145404"/>
                  <a:pt x="2743190" y="2164892"/>
                </a:cubicBezTo>
                <a:lnTo>
                  <a:pt x="2794909" y="2276195"/>
                </a:lnTo>
                <a:cubicBezTo>
                  <a:pt x="2833433" y="2324997"/>
                  <a:pt x="2899579" y="2401452"/>
                  <a:pt x="2933495" y="2457699"/>
                </a:cubicBezTo>
                <a:lnTo>
                  <a:pt x="3016563" y="2536535"/>
                </a:lnTo>
                <a:cubicBezTo>
                  <a:pt x="3027716" y="2563749"/>
                  <a:pt x="3013158" y="2586251"/>
                  <a:pt x="3039203" y="2607702"/>
                </a:cubicBezTo>
                <a:cubicBezTo>
                  <a:pt x="3049552" y="2633205"/>
                  <a:pt x="3049678" y="2657308"/>
                  <a:pt x="3065460" y="2677285"/>
                </a:cubicBezTo>
                <a:cubicBezTo>
                  <a:pt x="3061964" y="2687666"/>
                  <a:pt x="3062572" y="2696560"/>
                  <a:pt x="3076831" y="2702052"/>
                </a:cubicBezTo>
                <a:cubicBezTo>
                  <a:pt x="3083382" y="2726562"/>
                  <a:pt x="3070368" y="2735836"/>
                  <a:pt x="3088882" y="2748080"/>
                </a:cubicBezTo>
                <a:cubicBezTo>
                  <a:pt x="3069559" y="2767115"/>
                  <a:pt x="3079451" y="2765715"/>
                  <a:pt x="3089305" y="2770328"/>
                </a:cubicBezTo>
                <a:lnTo>
                  <a:pt x="3090198" y="2771102"/>
                </a:lnTo>
                <a:cubicBezTo>
                  <a:pt x="3089265" y="2771982"/>
                  <a:pt x="3088334" y="2772862"/>
                  <a:pt x="3087402" y="2773742"/>
                </a:cubicBezTo>
                <a:lnTo>
                  <a:pt x="3087359" y="2777882"/>
                </a:lnTo>
                <a:lnTo>
                  <a:pt x="3092838" y="2787915"/>
                </a:lnTo>
                <a:lnTo>
                  <a:pt x="3095820" y="2791475"/>
                </a:lnTo>
                <a:cubicBezTo>
                  <a:pt x="3097533" y="2794007"/>
                  <a:pt x="3098228" y="2795789"/>
                  <a:pt x="3098222" y="2797134"/>
                </a:cubicBezTo>
                <a:cubicBezTo>
                  <a:pt x="3098144" y="2797204"/>
                  <a:pt x="3098066" y="2797272"/>
                  <a:pt x="3097988" y="2797342"/>
                </a:cubicBezTo>
                <a:lnTo>
                  <a:pt x="3100812" y="2802512"/>
                </a:lnTo>
                <a:cubicBezTo>
                  <a:pt x="3106251" y="2811083"/>
                  <a:pt x="3112177" y="2819277"/>
                  <a:pt x="3118340" y="2826959"/>
                </a:cubicBezTo>
                <a:cubicBezTo>
                  <a:pt x="3104914" y="2837717"/>
                  <a:pt x="3137453" y="2863865"/>
                  <a:pt x="3105041" y="2867605"/>
                </a:cubicBezTo>
                <a:cubicBezTo>
                  <a:pt x="3112436" y="2878178"/>
                  <a:pt x="3128196" y="2881987"/>
                  <a:pt x="3106265" y="2882876"/>
                </a:cubicBezTo>
                <a:cubicBezTo>
                  <a:pt x="3108117" y="2886490"/>
                  <a:pt x="3107362" y="2889150"/>
                  <a:pt x="3105352" y="2891390"/>
                </a:cubicBezTo>
                <a:cubicBezTo>
                  <a:pt x="3104996" y="2891643"/>
                  <a:pt x="3104640" y="2891899"/>
                  <a:pt x="3104283" y="2892152"/>
                </a:cubicBezTo>
                <a:lnTo>
                  <a:pt x="3121233" y="2915554"/>
                </a:lnTo>
                <a:lnTo>
                  <a:pt x="3121120" y="2919202"/>
                </a:lnTo>
                <a:lnTo>
                  <a:pt x="3135195" y="2933764"/>
                </a:lnTo>
                <a:lnTo>
                  <a:pt x="3140851" y="2941657"/>
                </a:lnTo>
                <a:lnTo>
                  <a:pt x="3145776" y="2943125"/>
                </a:lnTo>
                <a:cubicBezTo>
                  <a:pt x="3149248" y="2945134"/>
                  <a:pt x="3151842" y="2948559"/>
                  <a:pt x="3152438" y="2955162"/>
                </a:cubicBezTo>
                <a:lnTo>
                  <a:pt x="3151949" y="2956832"/>
                </a:lnTo>
                <a:lnTo>
                  <a:pt x="3162110" y="2965689"/>
                </a:lnTo>
                <a:cubicBezTo>
                  <a:pt x="3166195" y="2968355"/>
                  <a:pt x="3170846" y="2970481"/>
                  <a:pt x="3176268" y="2971822"/>
                </a:cubicBezTo>
                <a:cubicBezTo>
                  <a:pt x="3167568" y="3011884"/>
                  <a:pt x="3203188" y="3039660"/>
                  <a:pt x="3215263" y="3078225"/>
                </a:cubicBezTo>
                <a:cubicBezTo>
                  <a:pt x="3192982" y="3096725"/>
                  <a:pt x="3228385" y="3132144"/>
                  <a:pt x="3264180" y="3149203"/>
                </a:cubicBezTo>
                <a:lnTo>
                  <a:pt x="3266796" y="3149949"/>
                </a:lnTo>
                <a:lnTo>
                  <a:pt x="3324951" y="3364269"/>
                </a:lnTo>
                <a:cubicBezTo>
                  <a:pt x="3377602" y="3433632"/>
                  <a:pt x="3321373" y="3413214"/>
                  <a:pt x="3374024" y="3558777"/>
                </a:cubicBezTo>
                <a:cubicBezTo>
                  <a:pt x="3398346" y="3641617"/>
                  <a:pt x="3450523" y="3677550"/>
                  <a:pt x="3458183" y="3740660"/>
                </a:cubicBezTo>
                <a:cubicBezTo>
                  <a:pt x="3442562" y="3738307"/>
                  <a:pt x="3477748" y="3881422"/>
                  <a:pt x="3465360" y="3887518"/>
                </a:cubicBezTo>
                <a:cubicBezTo>
                  <a:pt x="3454942" y="3891408"/>
                  <a:pt x="3459335" y="3899129"/>
                  <a:pt x="3457877" y="3906107"/>
                </a:cubicBezTo>
                <a:cubicBezTo>
                  <a:pt x="3448491" y="3912992"/>
                  <a:pt x="3451298" y="3945787"/>
                  <a:pt x="3457467" y="3956017"/>
                </a:cubicBezTo>
                <a:cubicBezTo>
                  <a:pt x="3481476" y="3983336"/>
                  <a:pt x="3446546" y="4017722"/>
                  <a:pt x="3464577" y="4039830"/>
                </a:cubicBezTo>
                <a:cubicBezTo>
                  <a:pt x="3466200" y="4046329"/>
                  <a:pt x="3465881" y="4052097"/>
                  <a:pt x="3464354" y="4057379"/>
                </a:cubicBezTo>
                <a:lnTo>
                  <a:pt x="3457255" y="4071299"/>
                </a:lnTo>
                <a:lnTo>
                  <a:pt x="3449587" y="4073511"/>
                </a:lnTo>
                <a:lnTo>
                  <a:pt x="3448354" y="4082976"/>
                </a:lnTo>
                <a:lnTo>
                  <a:pt x="3446585" y="4085249"/>
                </a:lnTo>
                <a:lnTo>
                  <a:pt x="3439113" y="4096645"/>
                </a:lnTo>
                <a:lnTo>
                  <a:pt x="3440408" y="4100045"/>
                </a:lnTo>
                <a:lnTo>
                  <a:pt x="3450643" y="4106155"/>
                </a:lnTo>
                <a:cubicBezTo>
                  <a:pt x="3451509" y="4109964"/>
                  <a:pt x="3449801" y="4114653"/>
                  <a:pt x="3447970" y="4119065"/>
                </a:cubicBezTo>
                <a:lnTo>
                  <a:pt x="3447077" y="4122013"/>
                </a:lnTo>
                <a:lnTo>
                  <a:pt x="3449971" y="4131661"/>
                </a:lnTo>
                <a:lnTo>
                  <a:pt x="3455129" y="4132946"/>
                </a:lnTo>
                <a:cubicBezTo>
                  <a:pt x="3459317" y="4146545"/>
                  <a:pt x="3467006" y="4194967"/>
                  <a:pt x="3475101" y="4213256"/>
                </a:cubicBezTo>
                <a:cubicBezTo>
                  <a:pt x="3501328" y="4201013"/>
                  <a:pt x="3470602" y="4247220"/>
                  <a:pt x="3503702" y="4242685"/>
                </a:cubicBezTo>
                <a:cubicBezTo>
                  <a:pt x="3503339" y="4247673"/>
                  <a:pt x="3501946" y="4252646"/>
                  <a:pt x="3500296" y="4257672"/>
                </a:cubicBezTo>
                <a:lnTo>
                  <a:pt x="3499449" y="4260305"/>
                </a:lnTo>
                <a:lnTo>
                  <a:pt x="3501701" y="4269810"/>
                </a:lnTo>
                <a:lnTo>
                  <a:pt x="3495288" y="4273772"/>
                </a:lnTo>
                <a:lnTo>
                  <a:pt x="3493625" y="4288998"/>
                </a:lnTo>
                <a:cubicBezTo>
                  <a:pt x="3494091" y="4294503"/>
                  <a:pt x="3495865" y="4300195"/>
                  <a:pt x="3499731" y="4306137"/>
                </a:cubicBezTo>
                <a:cubicBezTo>
                  <a:pt x="3518409" y="4319087"/>
                  <a:pt x="3511572" y="4345792"/>
                  <a:pt x="3520653" y="4367163"/>
                </a:cubicBezTo>
                <a:lnTo>
                  <a:pt x="3528382" y="4376332"/>
                </a:lnTo>
                <a:lnTo>
                  <a:pt x="3533897" y="4409841"/>
                </a:lnTo>
                <a:cubicBezTo>
                  <a:pt x="3536069" y="4419270"/>
                  <a:pt x="3538988" y="4428935"/>
                  <a:pt x="3543250" y="4438895"/>
                </a:cubicBezTo>
                <a:lnTo>
                  <a:pt x="3553461" y="4456966"/>
                </a:lnTo>
                <a:lnTo>
                  <a:pt x="3552669" y="4462332"/>
                </a:lnTo>
                <a:cubicBezTo>
                  <a:pt x="3556172" y="4470794"/>
                  <a:pt x="3569696" y="4480372"/>
                  <a:pt x="3558050" y="4481420"/>
                </a:cubicBezTo>
                <a:lnTo>
                  <a:pt x="3565562" y="4490273"/>
                </a:lnTo>
                <a:lnTo>
                  <a:pt x="3560130" y="4501352"/>
                </a:lnTo>
                <a:cubicBezTo>
                  <a:pt x="3558431" y="4502766"/>
                  <a:pt x="3556504" y="4503948"/>
                  <a:pt x="3554413" y="4504860"/>
                </a:cubicBezTo>
                <a:lnTo>
                  <a:pt x="3562409" y="4517683"/>
                </a:lnTo>
                <a:lnTo>
                  <a:pt x="3560101" y="4529812"/>
                </a:lnTo>
                <a:lnTo>
                  <a:pt x="3567912" y="4538596"/>
                </a:lnTo>
                <a:lnTo>
                  <a:pt x="3568458" y="4583574"/>
                </a:lnTo>
                <a:lnTo>
                  <a:pt x="3544552" y="4659716"/>
                </a:lnTo>
                <a:cubicBezTo>
                  <a:pt x="3529053" y="4656666"/>
                  <a:pt x="3550507" y="4680114"/>
                  <a:pt x="3537857" y="4685651"/>
                </a:cubicBezTo>
                <a:cubicBezTo>
                  <a:pt x="3527274" y="4689071"/>
                  <a:pt x="3531317" y="4696980"/>
                  <a:pt x="3529547" y="4703886"/>
                </a:cubicBezTo>
                <a:cubicBezTo>
                  <a:pt x="3519861" y="4710342"/>
                  <a:pt x="3521192" y="4743230"/>
                  <a:pt x="3526895" y="4753727"/>
                </a:cubicBezTo>
                <a:cubicBezTo>
                  <a:pt x="3549653" y="4782092"/>
                  <a:pt x="3513213" y="4814881"/>
                  <a:pt x="3530234" y="4837773"/>
                </a:cubicBezTo>
                <a:cubicBezTo>
                  <a:pt x="3531563" y="4844338"/>
                  <a:pt x="3530985" y="4850086"/>
                  <a:pt x="3529222" y="4855295"/>
                </a:cubicBezTo>
                <a:lnTo>
                  <a:pt x="3521505" y="4868882"/>
                </a:lnTo>
                <a:lnTo>
                  <a:pt x="3513745" y="4870749"/>
                </a:lnTo>
                <a:lnTo>
                  <a:pt x="3512090" y="4880149"/>
                </a:lnTo>
                <a:lnTo>
                  <a:pt x="3510219" y="4882341"/>
                </a:lnTo>
                <a:cubicBezTo>
                  <a:pt x="3506614" y="4886518"/>
                  <a:pt x="3503273" y="4890719"/>
                  <a:pt x="3500921" y="4895221"/>
                </a:cubicBezTo>
                <a:cubicBezTo>
                  <a:pt x="3534583" y="4900285"/>
                  <a:pt x="3486464" y="4934344"/>
                  <a:pt x="3516611" y="4930373"/>
                </a:cubicBezTo>
                <a:cubicBezTo>
                  <a:pt x="3509544" y="4955987"/>
                  <a:pt x="3544633" y="4990868"/>
                  <a:pt x="3511218" y="5012704"/>
                </a:cubicBezTo>
                <a:cubicBezTo>
                  <a:pt x="3506276" y="5046643"/>
                  <a:pt x="3484389" y="5079731"/>
                  <a:pt x="3486959" y="5134007"/>
                </a:cubicBezTo>
                <a:cubicBezTo>
                  <a:pt x="3488201" y="5163333"/>
                  <a:pt x="3516025" y="5252574"/>
                  <a:pt x="3522095" y="5292981"/>
                </a:cubicBezTo>
                <a:cubicBezTo>
                  <a:pt x="3517778" y="5322186"/>
                  <a:pt x="3528648" y="5350115"/>
                  <a:pt x="3523378" y="5376449"/>
                </a:cubicBezTo>
                <a:lnTo>
                  <a:pt x="3515853" y="5392879"/>
                </a:lnTo>
                <a:lnTo>
                  <a:pt x="3518590" y="5400822"/>
                </a:lnTo>
                <a:lnTo>
                  <a:pt x="3515056" y="5405562"/>
                </a:lnTo>
                <a:lnTo>
                  <a:pt x="3522190" y="5412352"/>
                </a:lnTo>
                <a:lnTo>
                  <a:pt x="3527834" y="5423666"/>
                </a:lnTo>
                <a:lnTo>
                  <a:pt x="3526632" y="5425026"/>
                </a:lnTo>
                <a:cubicBezTo>
                  <a:pt x="3524258" y="5431222"/>
                  <a:pt x="3525183" y="5435167"/>
                  <a:pt x="3527564" y="5438106"/>
                </a:cubicBezTo>
                <a:lnTo>
                  <a:pt x="3531555" y="5441019"/>
                </a:lnTo>
                <a:lnTo>
                  <a:pt x="3533380" y="5450011"/>
                </a:lnTo>
                <a:lnTo>
                  <a:pt x="3535524" y="5455608"/>
                </a:lnTo>
                <a:lnTo>
                  <a:pt x="3586681" y="5568327"/>
                </a:lnTo>
                <a:cubicBezTo>
                  <a:pt x="3628262" y="5603175"/>
                  <a:pt x="3618572" y="5667483"/>
                  <a:pt x="3646119" y="5710384"/>
                </a:cubicBezTo>
                <a:cubicBezTo>
                  <a:pt x="3622406" y="5740787"/>
                  <a:pt x="3647374" y="5722113"/>
                  <a:pt x="3649647" y="5748779"/>
                </a:cubicBezTo>
                <a:cubicBezTo>
                  <a:pt x="3676506" y="5736511"/>
                  <a:pt x="3643265" y="5782813"/>
                  <a:pt x="3676551" y="5778267"/>
                </a:cubicBezTo>
                <a:cubicBezTo>
                  <a:pt x="3675912" y="5783265"/>
                  <a:pt x="3674241" y="5788247"/>
                  <a:pt x="3672315" y="5793285"/>
                </a:cubicBezTo>
                <a:lnTo>
                  <a:pt x="3671325" y="5795922"/>
                </a:lnTo>
                <a:lnTo>
                  <a:pt x="3673037" y="5805444"/>
                </a:lnTo>
                <a:lnTo>
                  <a:pt x="3666420" y="5809418"/>
                </a:lnTo>
                <a:lnTo>
                  <a:pt x="3663908" y="5824674"/>
                </a:lnTo>
                <a:cubicBezTo>
                  <a:pt x="3664066" y="5830187"/>
                  <a:pt x="3665519" y="5835891"/>
                  <a:pt x="3669045" y="5841846"/>
                </a:cubicBezTo>
                <a:cubicBezTo>
                  <a:pt x="3692937" y="5859142"/>
                  <a:pt x="3670192" y="5900949"/>
                  <a:pt x="3701358" y="5921917"/>
                </a:cubicBezTo>
                <a:cubicBezTo>
                  <a:pt x="3710345" y="5930438"/>
                  <a:pt x="3723014" y="5961761"/>
                  <a:pt x="3716185" y="5970698"/>
                </a:cubicBezTo>
                <a:cubicBezTo>
                  <a:pt x="3716924" y="5977849"/>
                  <a:pt x="3723456" y="5984342"/>
                  <a:pt x="3714732" y="5990602"/>
                </a:cubicBezTo>
                <a:cubicBezTo>
                  <a:pt x="3704805" y="5999478"/>
                  <a:pt x="3733042" y="6016071"/>
                  <a:pt x="3717468" y="6017473"/>
                </a:cubicBezTo>
                <a:cubicBezTo>
                  <a:pt x="3737055" y="6029408"/>
                  <a:pt x="3717285" y="6050409"/>
                  <a:pt x="3716813" y="6065962"/>
                </a:cubicBezTo>
                <a:cubicBezTo>
                  <a:pt x="3734846" y="6074510"/>
                  <a:pt x="3716071" y="6098707"/>
                  <a:pt x="3725468" y="6129258"/>
                </a:cubicBezTo>
                <a:cubicBezTo>
                  <a:pt x="3746016" y="6138426"/>
                  <a:pt x="3731591" y="6149895"/>
                  <a:pt x="3762009" y="6169490"/>
                </a:cubicBezTo>
                <a:cubicBezTo>
                  <a:pt x="3760365" y="6170956"/>
                  <a:pt x="3758971" y="6172634"/>
                  <a:pt x="3757871" y="6174474"/>
                </a:cubicBezTo>
                <a:cubicBezTo>
                  <a:pt x="3751478" y="6185163"/>
                  <a:pt x="3756167" y="6198873"/>
                  <a:pt x="3768344" y="6205103"/>
                </a:cubicBezTo>
                <a:cubicBezTo>
                  <a:pt x="3811389" y="6237571"/>
                  <a:pt x="3823277" y="6273218"/>
                  <a:pt x="3841437" y="6305143"/>
                </a:cubicBezTo>
                <a:cubicBezTo>
                  <a:pt x="3858750" y="6341961"/>
                  <a:pt x="3816260" y="6324225"/>
                  <a:pt x="3860896" y="6365201"/>
                </a:cubicBezTo>
                <a:cubicBezTo>
                  <a:pt x="3851154" y="6372744"/>
                  <a:pt x="3852756" y="6378823"/>
                  <a:pt x="3861931" y="6387686"/>
                </a:cubicBezTo>
                <a:cubicBezTo>
                  <a:pt x="3869479" y="6405761"/>
                  <a:pt x="3839849" y="6410555"/>
                  <a:pt x="3864030" y="6425287"/>
                </a:cubicBezTo>
                <a:cubicBezTo>
                  <a:pt x="3847191" y="6425308"/>
                  <a:pt x="3870453" y="6461256"/>
                  <a:pt x="3851144" y="6456271"/>
                </a:cubicBezTo>
                <a:cubicBezTo>
                  <a:pt x="3841173" y="6471214"/>
                  <a:pt x="3866766" y="6472108"/>
                  <a:pt x="3858628" y="6486571"/>
                </a:cubicBezTo>
                <a:cubicBezTo>
                  <a:pt x="3860535" y="6500524"/>
                  <a:pt x="3872601" y="6475359"/>
                  <a:pt x="3879064" y="6489882"/>
                </a:cubicBezTo>
                <a:cubicBezTo>
                  <a:pt x="3882941" y="6504606"/>
                  <a:pt x="3880531" y="6555957"/>
                  <a:pt x="3881893" y="6574910"/>
                </a:cubicBezTo>
                <a:cubicBezTo>
                  <a:pt x="3884811" y="6607096"/>
                  <a:pt x="3893235" y="6651597"/>
                  <a:pt x="3896578" y="6683001"/>
                </a:cubicBezTo>
                <a:cubicBezTo>
                  <a:pt x="3917322" y="6711248"/>
                  <a:pt x="3897408" y="6732089"/>
                  <a:pt x="3901943" y="6763331"/>
                </a:cubicBezTo>
                <a:cubicBezTo>
                  <a:pt x="3935411" y="6788212"/>
                  <a:pt x="3873260" y="6790251"/>
                  <a:pt x="3882556" y="6815408"/>
                </a:cubicBezTo>
                <a:cubicBezTo>
                  <a:pt x="3905323" y="6839622"/>
                  <a:pt x="3889639" y="6833361"/>
                  <a:pt x="3883725" y="6843863"/>
                </a:cubicBezTo>
                <a:lnTo>
                  <a:pt x="3883034" y="6858000"/>
                </a:lnTo>
                <a:lnTo>
                  <a:pt x="0" y="685800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41354B6-32D1-4D6B-A425-733EAF0F3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911930" cy="6858000"/>
          </a:xfrm>
          <a:custGeom>
            <a:avLst/>
            <a:gdLst>
              <a:gd name="connsiteX0" fmla="*/ 0 w 3911930"/>
              <a:gd name="connsiteY0" fmla="*/ 0 h 6858000"/>
              <a:gd name="connsiteX1" fmla="*/ 1102136 w 3911930"/>
              <a:gd name="connsiteY1" fmla="*/ 0 h 6858000"/>
              <a:gd name="connsiteX2" fmla="*/ 1116562 w 3911930"/>
              <a:gd name="connsiteY2" fmla="*/ 6576 h 6858000"/>
              <a:gd name="connsiteX3" fmla="*/ 1168011 w 3911930"/>
              <a:gd name="connsiteY3" fmla="*/ 32097 h 6858000"/>
              <a:gd name="connsiteX4" fmla="*/ 1234521 w 3911930"/>
              <a:gd name="connsiteY4" fmla="*/ 157539 h 6858000"/>
              <a:gd name="connsiteX5" fmla="*/ 1249824 w 3911930"/>
              <a:gd name="connsiteY5" fmla="*/ 288336 h 6858000"/>
              <a:gd name="connsiteX6" fmla="*/ 1413083 w 3911930"/>
              <a:gd name="connsiteY6" fmla="*/ 419140 h 6858000"/>
              <a:gd name="connsiteX7" fmla="*/ 1414695 w 3911930"/>
              <a:gd name="connsiteY7" fmla="*/ 421273 h 6858000"/>
              <a:gd name="connsiteX8" fmla="*/ 1579457 w 3911930"/>
              <a:gd name="connsiteY8" fmla="*/ 531517 h 6858000"/>
              <a:gd name="connsiteX9" fmla="*/ 1799438 w 3911930"/>
              <a:gd name="connsiteY9" fmla="*/ 753715 h 6858000"/>
              <a:gd name="connsiteX10" fmla="*/ 1906418 w 3911930"/>
              <a:gd name="connsiteY10" fmla="*/ 1027281 h 6858000"/>
              <a:gd name="connsiteX11" fmla="*/ 1993121 w 3911930"/>
              <a:gd name="connsiteY11" fmla="*/ 1148547 h 6858000"/>
              <a:gd name="connsiteX12" fmla="*/ 2022086 w 3911930"/>
              <a:gd name="connsiteY12" fmla="*/ 1250358 h 6858000"/>
              <a:gd name="connsiteX13" fmla="*/ 2037442 w 3911930"/>
              <a:gd name="connsiteY13" fmla="*/ 1281973 h 6858000"/>
              <a:gd name="connsiteX14" fmla="*/ 2057749 w 3911930"/>
              <a:gd name="connsiteY14" fmla="*/ 1279462 h 6858000"/>
              <a:gd name="connsiteX15" fmla="*/ 2076916 w 3911930"/>
              <a:gd name="connsiteY15" fmla="*/ 1306359 h 6858000"/>
              <a:gd name="connsiteX16" fmla="*/ 2077448 w 3911930"/>
              <a:gd name="connsiteY16" fmla="*/ 1339577 h 6858000"/>
              <a:gd name="connsiteX17" fmla="*/ 2094559 w 3911930"/>
              <a:gd name="connsiteY17" fmla="*/ 1374954 h 6858000"/>
              <a:gd name="connsiteX18" fmla="*/ 2104586 w 3911930"/>
              <a:gd name="connsiteY18" fmla="*/ 1396174 h 6858000"/>
              <a:gd name="connsiteX19" fmla="*/ 2146872 w 3911930"/>
              <a:gd name="connsiteY19" fmla="*/ 1448205 h 6858000"/>
              <a:gd name="connsiteX20" fmla="*/ 2255070 w 3911930"/>
              <a:gd name="connsiteY20" fmla="*/ 1523574 h 6858000"/>
              <a:gd name="connsiteX21" fmla="*/ 2277146 w 3911930"/>
              <a:gd name="connsiteY21" fmla="*/ 1549959 h 6858000"/>
              <a:gd name="connsiteX22" fmla="*/ 2275311 w 3911930"/>
              <a:gd name="connsiteY22" fmla="*/ 1555875 h 6858000"/>
              <a:gd name="connsiteX23" fmla="*/ 2325460 w 3911930"/>
              <a:gd name="connsiteY23" fmla="*/ 1584198 h 6858000"/>
              <a:gd name="connsiteX24" fmla="*/ 2359019 w 3911930"/>
              <a:gd name="connsiteY24" fmla="*/ 1642332 h 6858000"/>
              <a:gd name="connsiteX25" fmla="*/ 2377962 w 3911930"/>
              <a:gd name="connsiteY25" fmla="*/ 1688890 h 6858000"/>
              <a:gd name="connsiteX26" fmla="*/ 2391339 w 3911930"/>
              <a:gd name="connsiteY26" fmla="*/ 1713831 h 6858000"/>
              <a:gd name="connsiteX27" fmla="*/ 2398019 w 3911930"/>
              <a:gd name="connsiteY27" fmla="*/ 1733270 h 6858000"/>
              <a:gd name="connsiteX28" fmla="*/ 2431451 w 3911930"/>
              <a:gd name="connsiteY28" fmla="*/ 1775805 h 6858000"/>
              <a:gd name="connsiteX29" fmla="*/ 2493739 w 3911930"/>
              <a:gd name="connsiteY29" fmla="*/ 1843408 h 6858000"/>
              <a:gd name="connsiteX30" fmla="*/ 2505432 w 3911930"/>
              <a:gd name="connsiteY30" fmla="*/ 1858404 h 6858000"/>
              <a:gd name="connsiteX31" fmla="*/ 2509253 w 3911930"/>
              <a:gd name="connsiteY31" fmla="*/ 1873693 h 6858000"/>
              <a:gd name="connsiteX32" fmla="*/ 2504712 w 3911930"/>
              <a:gd name="connsiteY32" fmla="*/ 1879330 h 6858000"/>
              <a:gd name="connsiteX33" fmla="*/ 2510142 w 3911930"/>
              <a:gd name="connsiteY33" fmla="*/ 1887965 h 6858000"/>
              <a:gd name="connsiteX34" fmla="*/ 2510286 w 3911930"/>
              <a:gd name="connsiteY34" fmla="*/ 1890763 h 6858000"/>
              <a:gd name="connsiteX35" fmla="*/ 2512408 w 3911930"/>
              <a:gd name="connsiteY35" fmla="*/ 1906303 h 6858000"/>
              <a:gd name="connsiteX36" fmla="*/ 2549279 w 3911930"/>
              <a:gd name="connsiteY36" fmla="*/ 1927029 h 6858000"/>
              <a:gd name="connsiteX37" fmla="*/ 2568037 w 3911930"/>
              <a:gd name="connsiteY37" fmla="*/ 1962771 h 6858000"/>
              <a:gd name="connsiteX38" fmla="*/ 2680502 w 3911930"/>
              <a:gd name="connsiteY38" fmla="*/ 2082121 h 6858000"/>
              <a:gd name="connsiteX39" fmla="*/ 2743190 w 3911930"/>
              <a:gd name="connsiteY39" fmla="*/ 2164892 h 6858000"/>
              <a:gd name="connsiteX40" fmla="*/ 2794909 w 3911930"/>
              <a:gd name="connsiteY40" fmla="*/ 2276195 h 6858000"/>
              <a:gd name="connsiteX41" fmla="*/ 2933495 w 3911930"/>
              <a:gd name="connsiteY41" fmla="*/ 2457699 h 6858000"/>
              <a:gd name="connsiteX42" fmla="*/ 3016563 w 3911930"/>
              <a:gd name="connsiteY42" fmla="*/ 2536535 h 6858000"/>
              <a:gd name="connsiteX43" fmla="*/ 3039203 w 3911930"/>
              <a:gd name="connsiteY43" fmla="*/ 2607702 h 6858000"/>
              <a:gd name="connsiteX44" fmla="*/ 3065460 w 3911930"/>
              <a:gd name="connsiteY44" fmla="*/ 2677285 h 6858000"/>
              <a:gd name="connsiteX45" fmla="*/ 3076831 w 3911930"/>
              <a:gd name="connsiteY45" fmla="*/ 2702052 h 6858000"/>
              <a:gd name="connsiteX46" fmla="*/ 3088882 w 3911930"/>
              <a:gd name="connsiteY46" fmla="*/ 2748080 h 6858000"/>
              <a:gd name="connsiteX47" fmla="*/ 3089305 w 3911930"/>
              <a:gd name="connsiteY47" fmla="*/ 2770328 h 6858000"/>
              <a:gd name="connsiteX48" fmla="*/ 3090198 w 3911930"/>
              <a:gd name="connsiteY48" fmla="*/ 2771102 h 6858000"/>
              <a:gd name="connsiteX49" fmla="*/ 3087402 w 3911930"/>
              <a:gd name="connsiteY49" fmla="*/ 2773742 h 6858000"/>
              <a:gd name="connsiteX50" fmla="*/ 3087359 w 3911930"/>
              <a:gd name="connsiteY50" fmla="*/ 2777882 h 6858000"/>
              <a:gd name="connsiteX51" fmla="*/ 3092838 w 3911930"/>
              <a:gd name="connsiteY51" fmla="*/ 2787915 h 6858000"/>
              <a:gd name="connsiteX52" fmla="*/ 3095820 w 3911930"/>
              <a:gd name="connsiteY52" fmla="*/ 2791475 h 6858000"/>
              <a:gd name="connsiteX53" fmla="*/ 3098222 w 3911930"/>
              <a:gd name="connsiteY53" fmla="*/ 2797134 h 6858000"/>
              <a:gd name="connsiteX54" fmla="*/ 3097988 w 3911930"/>
              <a:gd name="connsiteY54" fmla="*/ 2797342 h 6858000"/>
              <a:gd name="connsiteX55" fmla="*/ 3100812 w 3911930"/>
              <a:gd name="connsiteY55" fmla="*/ 2802512 h 6858000"/>
              <a:gd name="connsiteX56" fmla="*/ 3118340 w 3911930"/>
              <a:gd name="connsiteY56" fmla="*/ 2826959 h 6858000"/>
              <a:gd name="connsiteX57" fmla="*/ 3105041 w 3911930"/>
              <a:gd name="connsiteY57" fmla="*/ 2867605 h 6858000"/>
              <a:gd name="connsiteX58" fmla="*/ 3106265 w 3911930"/>
              <a:gd name="connsiteY58" fmla="*/ 2882876 h 6858000"/>
              <a:gd name="connsiteX59" fmla="*/ 3105352 w 3911930"/>
              <a:gd name="connsiteY59" fmla="*/ 2891390 h 6858000"/>
              <a:gd name="connsiteX60" fmla="*/ 3104283 w 3911930"/>
              <a:gd name="connsiteY60" fmla="*/ 2892152 h 6858000"/>
              <a:gd name="connsiteX61" fmla="*/ 3121233 w 3911930"/>
              <a:gd name="connsiteY61" fmla="*/ 2915554 h 6858000"/>
              <a:gd name="connsiteX62" fmla="*/ 3121120 w 3911930"/>
              <a:gd name="connsiteY62" fmla="*/ 2919202 h 6858000"/>
              <a:gd name="connsiteX63" fmla="*/ 3135195 w 3911930"/>
              <a:gd name="connsiteY63" fmla="*/ 2933764 h 6858000"/>
              <a:gd name="connsiteX64" fmla="*/ 3140851 w 3911930"/>
              <a:gd name="connsiteY64" fmla="*/ 2941657 h 6858000"/>
              <a:gd name="connsiteX65" fmla="*/ 3145776 w 3911930"/>
              <a:gd name="connsiteY65" fmla="*/ 2943125 h 6858000"/>
              <a:gd name="connsiteX66" fmla="*/ 3152438 w 3911930"/>
              <a:gd name="connsiteY66" fmla="*/ 2955162 h 6858000"/>
              <a:gd name="connsiteX67" fmla="*/ 3151949 w 3911930"/>
              <a:gd name="connsiteY67" fmla="*/ 2956832 h 6858000"/>
              <a:gd name="connsiteX68" fmla="*/ 3162110 w 3911930"/>
              <a:gd name="connsiteY68" fmla="*/ 2965689 h 6858000"/>
              <a:gd name="connsiteX69" fmla="*/ 3176268 w 3911930"/>
              <a:gd name="connsiteY69" fmla="*/ 2971822 h 6858000"/>
              <a:gd name="connsiteX70" fmla="*/ 3215263 w 3911930"/>
              <a:gd name="connsiteY70" fmla="*/ 3078225 h 6858000"/>
              <a:gd name="connsiteX71" fmla="*/ 3264180 w 3911930"/>
              <a:gd name="connsiteY71" fmla="*/ 3149203 h 6858000"/>
              <a:gd name="connsiteX72" fmla="*/ 3266796 w 3911930"/>
              <a:gd name="connsiteY72" fmla="*/ 3149949 h 6858000"/>
              <a:gd name="connsiteX73" fmla="*/ 3324951 w 3911930"/>
              <a:gd name="connsiteY73" fmla="*/ 3364269 h 6858000"/>
              <a:gd name="connsiteX74" fmla="*/ 3374024 w 3911930"/>
              <a:gd name="connsiteY74" fmla="*/ 3558777 h 6858000"/>
              <a:gd name="connsiteX75" fmla="*/ 3458183 w 3911930"/>
              <a:gd name="connsiteY75" fmla="*/ 3740660 h 6858000"/>
              <a:gd name="connsiteX76" fmla="*/ 3465360 w 3911930"/>
              <a:gd name="connsiteY76" fmla="*/ 3887518 h 6858000"/>
              <a:gd name="connsiteX77" fmla="*/ 3457877 w 3911930"/>
              <a:gd name="connsiteY77" fmla="*/ 3906107 h 6858000"/>
              <a:gd name="connsiteX78" fmla="*/ 3457467 w 3911930"/>
              <a:gd name="connsiteY78" fmla="*/ 3956017 h 6858000"/>
              <a:gd name="connsiteX79" fmla="*/ 3464577 w 3911930"/>
              <a:gd name="connsiteY79" fmla="*/ 4039830 h 6858000"/>
              <a:gd name="connsiteX80" fmla="*/ 3464354 w 3911930"/>
              <a:gd name="connsiteY80" fmla="*/ 4057379 h 6858000"/>
              <a:gd name="connsiteX81" fmla="*/ 3457255 w 3911930"/>
              <a:gd name="connsiteY81" fmla="*/ 4071299 h 6858000"/>
              <a:gd name="connsiteX82" fmla="*/ 3449587 w 3911930"/>
              <a:gd name="connsiteY82" fmla="*/ 4073511 h 6858000"/>
              <a:gd name="connsiteX83" fmla="*/ 3448354 w 3911930"/>
              <a:gd name="connsiteY83" fmla="*/ 4082976 h 6858000"/>
              <a:gd name="connsiteX84" fmla="*/ 3446585 w 3911930"/>
              <a:gd name="connsiteY84" fmla="*/ 4085249 h 6858000"/>
              <a:gd name="connsiteX85" fmla="*/ 3439113 w 3911930"/>
              <a:gd name="connsiteY85" fmla="*/ 4096645 h 6858000"/>
              <a:gd name="connsiteX86" fmla="*/ 3440408 w 3911930"/>
              <a:gd name="connsiteY86" fmla="*/ 4100045 h 6858000"/>
              <a:gd name="connsiteX87" fmla="*/ 3450643 w 3911930"/>
              <a:gd name="connsiteY87" fmla="*/ 4106155 h 6858000"/>
              <a:gd name="connsiteX88" fmla="*/ 3447970 w 3911930"/>
              <a:gd name="connsiteY88" fmla="*/ 4119065 h 6858000"/>
              <a:gd name="connsiteX89" fmla="*/ 3447077 w 3911930"/>
              <a:gd name="connsiteY89" fmla="*/ 4122013 h 6858000"/>
              <a:gd name="connsiteX90" fmla="*/ 3449971 w 3911930"/>
              <a:gd name="connsiteY90" fmla="*/ 4131661 h 6858000"/>
              <a:gd name="connsiteX91" fmla="*/ 3455129 w 3911930"/>
              <a:gd name="connsiteY91" fmla="*/ 4132946 h 6858000"/>
              <a:gd name="connsiteX92" fmla="*/ 3475101 w 3911930"/>
              <a:gd name="connsiteY92" fmla="*/ 4213256 h 6858000"/>
              <a:gd name="connsiteX93" fmla="*/ 3503702 w 3911930"/>
              <a:gd name="connsiteY93" fmla="*/ 4242685 h 6858000"/>
              <a:gd name="connsiteX94" fmla="*/ 3500296 w 3911930"/>
              <a:gd name="connsiteY94" fmla="*/ 4257672 h 6858000"/>
              <a:gd name="connsiteX95" fmla="*/ 3499449 w 3911930"/>
              <a:gd name="connsiteY95" fmla="*/ 4260305 h 6858000"/>
              <a:gd name="connsiteX96" fmla="*/ 3501701 w 3911930"/>
              <a:gd name="connsiteY96" fmla="*/ 4269810 h 6858000"/>
              <a:gd name="connsiteX97" fmla="*/ 3495288 w 3911930"/>
              <a:gd name="connsiteY97" fmla="*/ 4273772 h 6858000"/>
              <a:gd name="connsiteX98" fmla="*/ 3493625 w 3911930"/>
              <a:gd name="connsiteY98" fmla="*/ 4288998 h 6858000"/>
              <a:gd name="connsiteX99" fmla="*/ 3499731 w 3911930"/>
              <a:gd name="connsiteY99" fmla="*/ 4306137 h 6858000"/>
              <a:gd name="connsiteX100" fmla="*/ 3520653 w 3911930"/>
              <a:gd name="connsiteY100" fmla="*/ 4367163 h 6858000"/>
              <a:gd name="connsiteX101" fmla="*/ 3528382 w 3911930"/>
              <a:gd name="connsiteY101" fmla="*/ 4376332 h 6858000"/>
              <a:gd name="connsiteX102" fmla="*/ 3533897 w 3911930"/>
              <a:gd name="connsiteY102" fmla="*/ 4409841 h 6858000"/>
              <a:gd name="connsiteX103" fmla="*/ 3543250 w 3911930"/>
              <a:gd name="connsiteY103" fmla="*/ 4438895 h 6858000"/>
              <a:gd name="connsiteX104" fmla="*/ 3553461 w 3911930"/>
              <a:gd name="connsiteY104" fmla="*/ 4456966 h 6858000"/>
              <a:gd name="connsiteX105" fmla="*/ 3552669 w 3911930"/>
              <a:gd name="connsiteY105" fmla="*/ 4462332 h 6858000"/>
              <a:gd name="connsiteX106" fmla="*/ 3558050 w 3911930"/>
              <a:gd name="connsiteY106" fmla="*/ 4481420 h 6858000"/>
              <a:gd name="connsiteX107" fmla="*/ 3565562 w 3911930"/>
              <a:gd name="connsiteY107" fmla="*/ 4490273 h 6858000"/>
              <a:gd name="connsiteX108" fmla="*/ 3560130 w 3911930"/>
              <a:gd name="connsiteY108" fmla="*/ 4501352 h 6858000"/>
              <a:gd name="connsiteX109" fmla="*/ 3554413 w 3911930"/>
              <a:gd name="connsiteY109" fmla="*/ 4504860 h 6858000"/>
              <a:gd name="connsiteX110" fmla="*/ 3562409 w 3911930"/>
              <a:gd name="connsiteY110" fmla="*/ 4517683 h 6858000"/>
              <a:gd name="connsiteX111" fmla="*/ 3560101 w 3911930"/>
              <a:gd name="connsiteY111" fmla="*/ 4529812 h 6858000"/>
              <a:gd name="connsiteX112" fmla="*/ 3567912 w 3911930"/>
              <a:gd name="connsiteY112" fmla="*/ 4538596 h 6858000"/>
              <a:gd name="connsiteX113" fmla="*/ 3568458 w 3911930"/>
              <a:gd name="connsiteY113" fmla="*/ 4583574 h 6858000"/>
              <a:gd name="connsiteX114" fmla="*/ 3544552 w 3911930"/>
              <a:gd name="connsiteY114" fmla="*/ 4659716 h 6858000"/>
              <a:gd name="connsiteX115" fmla="*/ 3537857 w 3911930"/>
              <a:gd name="connsiteY115" fmla="*/ 4685651 h 6858000"/>
              <a:gd name="connsiteX116" fmla="*/ 3529547 w 3911930"/>
              <a:gd name="connsiteY116" fmla="*/ 4703886 h 6858000"/>
              <a:gd name="connsiteX117" fmla="*/ 3526895 w 3911930"/>
              <a:gd name="connsiteY117" fmla="*/ 4753727 h 6858000"/>
              <a:gd name="connsiteX118" fmla="*/ 3530234 w 3911930"/>
              <a:gd name="connsiteY118" fmla="*/ 4837773 h 6858000"/>
              <a:gd name="connsiteX119" fmla="*/ 3529222 w 3911930"/>
              <a:gd name="connsiteY119" fmla="*/ 4855295 h 6858000"/>
              <a:gd name="connsiteX120" fmla="*/ 3521505 w 3911930"/>
              <a:gd name="connsiteY120" fmla="*/ 4868882 h 6858000"/>
              <a:gd name="connsiteX121" fmla="*/ 3513745 w 3911930"/>
              <a:gd name="connsiteY121" fmla="*/ 4870749 h 6858000"/>
              <a:gd name="connsiteX122" fmla="*/ 3512090 w 3911930"/>
              <a:gd name="connsiteY122" fmla="*/ 4880149 h 6858000"/>
              <a:gd name="connsiteX123" fmla="*/ 3510219 w 3911930"/>
              <a:gd name="connsiteY123" fmla="*/ 4882341 h 6858000"/>
              <a:gd name="connsiteX124" fmla="*/ 3500921 w 3911930"/>
              <a:gd name="connsiteY124" fmla="*/ 4895221 h 6858000"/>
              <a:gd name="connsiteX125" fmla="*/ 3516611 w 3911930"/>
              <a:gd name="connsiteY125" fmla="*/ 4930373 h 6858000"/>
              <a:gd name="connsiteX126" fmla="*/ 3511218 w 3911930"/>
              <a:gd name="connsiteY126" fmla="*/ 5012704 h 6858000"/>
              <a:gd name="connsiteX127" fmla="*/ 3486959 w 3911930"/>
              <a:gd name="connsiteY127" fmla="*/ 5134007 h 6858000"/>
              <a:gd name="connsiteX128" fmla="*/ 3522095 w 3911930"/>
              <a:gd name="connsiteY128" fmla="*/ 5292981 h 6858000"/>
              <a:gd name="connsiteX129" fmla="*/ 3523378 w 3911930"/>
              <a:gd name="connsiteY129" fmla="*/ 5376449 h 6858000"/>
              <a:gd name="connsiteX130" fmla="*/ 3515853 w 3911930"/>
              <a:gd name="connsiteY130" fmla="*/ 5392879 h 6858000"/>
              <a:gd name="connsiteX131" fmla="*/ 3518590 w 3911930"/>
              <a:gd name="connsiteY131" fmla="*/ 5400822 h 6858000"/>
              <a:gd name="connsiteX132" fmla="*/ 3515056 w 3911930"/>
              <a:gd name="connsiteY132" fmla="*/ 5405562 h 6858000"/>
              <a:gd name="connsiteX133" fmla="*/ 3522190 w 3911930"/>
              <a:gd name="connsiteY133" fmla="*/ 5412352 h 6858000"/>
              <a:gd name="connsiteX134" fmla="*/ 3527834 w 3911930"/>
              <a:gd name="connsiteY134" fmla="*/ 5423666 h 6858000"/>
              <a:gd name="connsiteX135" fmla="*/ 3526632 w 3911930"/>
              <a:gd name="connsiteY135" fmla="*/ 5425026 h 6858000"/>
              <a:gd name="connsiteX136" fmla="*/ 3527564 w 3911930"/>
              <a:gd name="connsiteY136" fmla="*/ 5438106 h 6858000"/>
              <a:gd name="connsiteX137" fmla="*/ 3531555 w 3911930"/>
              <a:gd name="connsiteY137" fmla="*/ 5441019 h 6858000"/>
              <a:gd name="connsiteX138" fmla="*/ 3533380 w 3911930"/>
              <a:gd name="connsiteY138" fmla="*/ 5450011 h 6858000"/>
              <a:gd name="connsiteX139" fmla="*/ 3535524 w 3911930"/>
              <a:gd name="connsiteY139" fmla="*/ 5455608 h 6858000"/>
              <a:gd name="connsiteX140" fmla="*/ 3586681 w 3911930"/>
              <a:gd name="connsiteY140" fmla="*/ 5568327 h 6858000"/>
              <a:gd name="connsiteX141" fmla="*/ 3646119 w 3911930"/>
              <a:gd name="connsiteY141" fmla="*/ 5710384 h 6858000"/>
              <a:gd name="connsiteX142" fmla="*/ 3649647 w 3911930"/>
              <a:gd name="connsiteY142" fmla="*/ 5748779 h 6858000"/>
              <a:gd name="connsiteX143" fmla="*/ 3676551 w 3911930"/>
              <a:gd name="connsiteY143" fmla="*/ 5778267 h 6858000"/>
              <a:gd name="connsiteX144" fmla="*/ 3672315 w 3911930"/>
              <a:gd name="connsiteY144" fmla="*/ 5793285 h 6858000"/>
              <a:gd name="connsiteX145" fmla="*/ 3671325 w 3911930"/>
              <a:gd name="connsiteY145" fmla="*/ 5795922 h 6858000"/>
              <a:gd name="connsiteX146" fmla="*/ 3673037 w 3911930"/>
              <a:gd name="connsiteY146" fmla="*/ 5805444 h 6858000"/>
              <a:gd name="connsiteX147" fmla="*/ 3666420 w 3911930"/>
              <a:gd name="connsiteY147" fmla="*/ 5809418 h 6858000"/>
              <a:gd name="connsiteX148" fmla="*/ 3663908 w 3911930"/>
              <a:gd name="connsiteY148" fmla="*/ 5824674 h 6858000"/>
              <a:gd name="connsiteX149" fmla="*/ 3669045 w 3911930"/>
              <a:gd name="connsiteY149" fmla="*/ 5841846 h 6858000"/>
              <a:gd name="connsiteX150" fmla="*/ 3701358 w 3911930"/>
              <a:gd name="connsiteY150" fmla="*/ 5921917 h 6858000"/>
              <a:gd name="connsiteX151" fmla="*/ 3716185 w 3911930"/>
              <a:gd name="connsiteY151" fmla="*/ 5970698 h 6858000"/>
              <a:gd name="connsiteX152" fmla="*/ 3714732 w 3911930"/>
              <a:gd name="connsiteY152" fmla="*/ 5990602 h 6858000"/>
              <a:gd name="connsiteX153" fmla="*/ 3717468 w 3911930"/>
              <a:gd name="connsiteY153" fmla="*/ 6017473 h 6858000"/>
              <a:gd name="connsiteX154" fmla="*/ 3716813 w 3911930"/>
              <a:gd name="connsiteY154" fmla="*/ 6065962 h 6858000"/>
              <a:gd name="connsiteX155" fmla="*/ 3725468 w 3911930"/>
              <a:gd name="connsiteY155" fmla="*/ 6129258 h 6858000"/>
              <a:gd name="connsiteX156" fmla="*/ 3762009 w 3911930"/>
              <a:gd name="connsiteY156" fmla="*/ 6169490 h 6858000"/>
              <a:gd name="connsiteX157" fmla="*/ 3757871 w 3911930"/>
              <a:gd name="connsiteY157" fmla="*/ 6174474 h 6858000"/>
              <a:gd name="connsiteX158" fmla="*/ 3768344 w 3911930"/>
              <a:gd name="connsiteY158" fmla="*/ 6205103 h 6858000"/>
              <a:gd name="connsiteX159" fmla="*/ 3841437 w 3911930"/>
              <a:gd name="connsiteY159" fmla="*/ 6305143 h 6858000"/>
              <a:gd name="connsiteX160" fmla="*/ 3860896 w 3911930"/>
              <a:gd name="connsiteY160" fmla="*/ 6365201 h 6858000"/>
              <a:gd name="connsiteX161" fmla="*/ 3861931 w 3911930"/>
              <a:gd name="connsiteY161" fmla="*/ 6387686 h 6858000"/>
              <a:gd name="connsiteX162" fmla="*/ 3864030 w 3911930"/>
              <a:gd name="connsiteY162" fmla="*/ 6425287 h 6858000"/>
              <a:gd name="connsiteX163" fmla="*/ 3851144 w 3911930"/>
              <a:gd name="connsiteY163" fmla="*/ 6456271 h 6858000"/>
              <a:gd name="connsiteX164" fmla="*/ 3858628 w 3911930"/>
              <a:gd name="connsiteY164" fmla="*/ 6486571 h 6858000"/>
              <a:gd name="connsiteX165" fmla="*/ 3879064 w 3911930"/>
              <a:gd name="connsiteY165" fmla="*/ 6489882 h 6858000"/>
              <a:gd name="connsiteX166" fmla="*/ 3881893 w 3911930"/>
              <a:gd name="connsiteY166" fmla="*/ 6574910 h 6858000"/>
              <a:gd name="connsiteX167" fmla="*/ 3896578 w 3911930"/>
              <a:gd name="connsiteY167" fmla="*/ 6683001 h 6858000"/>
              <a:gd name="connsiteX168" fmla="*/ 3901943 w 3911930"/>
              <a:gd name="connsiteY168" fmla="*/ 6763331 h 6858000"/>
              <a:gd name="connsiteX169" fmla="*/ 3882556 w 3911930"/>
              <a:gd name="connsiteY169" fmla="*/ 6815408 h 6858000"/>
              <a:gd name="connsiteX170" fmla="*/ 3883725 w 3911930"/>
              <a:gd name="connsiteY170" fmla="*/ 6843863 h 6858000"/>
              <a:gd name="connsiteX171" fmla="*/ 3883034 w 3911930"/>
              <a:gd name="connsiteY171" fmla="*/ 6858000 h 6858000"/>
              <a:gd name="connsiteX172" fmla="*/ 0 w 3911930"/>
              <a:gd name="connsiteY17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Lst>
            <a:rect l="l" t="t" r="r" b="b"/>
            <a:pathLst>
              <a:path w="3911930" h="6858000">
                <a:moveTo>
                  <a:pt x="0" y="0"/>
                </a:moveTo>
                <a:lnTo>
                  <a:pt x="1102136" y="0"/>
                </a:lnTo>
                <a:lnTo>
                  <a:pt x="1116562" y="6576"/>
                </a:lnTo>
                <a:cubicBezTo>
                  <a:pt x="1145356" y="-5557"/>
                  <a:pt x="1145499" y="34287"/>
                  <a:pt x="1168011" y="32097"/>
                </a:cubicBezTo>
                <a:cubicBezTo>
                  <a:pt x="1181512" y="52152"/>
                  <a:pt x="1193683" y="149861"/>
                  <a:pt x="1234521" y="157539"/>
                </a:cubicBezTo>
                <a:cubicBezTo>
                  <a:pt x="1269042" y="196429"/>
                  <a:pt x="1241096" y="270448"/>
                  <a:pt x="1249824" y="288336"/>
                </a:cubicBezTo>
                <a:cubicBezTo>
                  <a:pt x="1360682" y="456262"/>
                  <a:pt x="1350691" y="358203"/>
                  <a:pt x="1413083" y="419140"/>
                </a:cubicBezTo>
                <a:lnTo>
                  <a:pt x="1414695" y="421273"/>
                </a:lnTo>
                <a:lnTo>
                  <a:pt x="1579457" y="531517"/>
                </a:lnTo>
                <a:cubicBezTo>
                  <a:pt x="1673215" y="666299"/>
                  <a:pt x="1744945" y="671088"/>
                  <a:pt x="1799438" y="753715"/>
                </a:cubicBezTo>
                <a:cubicBezTo>
                  <a:pt x="1853932" y="836343"/>
                  <a:pt x="1851913" y="966767"/>
                  <a:pt x="1906418" y="1027281"/>
                </a:cubicBezTo>
                <a:lnTo>
                  <a:pt x="1993121" y="1148547"/>
                </a:lnTo>
                <a:cubicBezTo>
                  <a:pt x="1995855" y="1163191"/>
                  <a:pt x="2006208" y="1241468"/>
                  <a:pt x="2022086" y="1250358"/>
                </a:cubicBezTo>
                <a:cubicBezTo>
                  <a:pt x="2001291" y="1279789"/>
                  <a:pt x="2025450" y="1265954"/>
                  <a:pt x="2037442" y="1281973"/>
                </a:cubicBezTo>
                <a:cubicBezTo>
                  <a:pt x="2049299" y="1294066"/>
                  <a:pt x="2050353" y="1266645"/>
                  <a:pt x="2057749" y="1279462"/>
                </a:cubicBezTo>
                <a:cubicBezTo>
                  <a:pt x="2056028" y="1295554"/>
                  <a:pt x="2080145" y="1289296"/>
                  <a:pt x="2076916" y="1306359"/>
                </a:cubicBezTo>
                <a:cubicBezTo>
                  <a:pt x="2056979" y="1306956"/>
                  <a:pt x="2093073" y="1334875"/>
                  <a:pt x="2077448" y="1339577"/>
                </a:cubicBezTo>
                <a:cubicBezTo>
                  <a:pt x="2105838" y="1346944"/>
                  <a:pt x="2080264" y="1359764"/>
                  <a:pt x="2094559" y="1374954"/>
                </a:cubicBezTo>
                <a:cubicBezTo>
                  <a:pt x="2106649" y="1380882"/>
                  <a:pt x="2110592" y="1386252"/>
                  <a:pt x="2104586" y="1396174"/>
                </a:cubicBezTo>
                <a:cubicBezTo>
                  <a:pt x="2162550" y="1422958"/>
                  <a:pt x="2115953" y="1417802"/>
                  <a:pt x="2146872" y="1448205"/>
                </a:cubicBezTo>
                <a:cubicBezTo>
                  <a:pt x="2176606" y="1473695"/>
                  <a:pt x="2202015" y="1504484"/>
                  <a:pt x="2255070" y="1523574"/>
                </a:cubicBezTo>
                <a:cubicBezTo>
                  <a:pt x="2268884" y="1526148"/>
                  <a:pt x="2278768" y="1537961"/>
                  <a:pt x="2277146" y="1549959"/>
                </a:cubicBezTo>
                <a:cubicBezTo>
                  <a:pt x="2276866" y="1552024"/>
                  <a:pt x="2276247" y="1554016"/>
                  <a:pt x="2275311" y="1555875"/>
                </a:cubicBezTo>
                <a:cubicBezTo>
                  <a:pt x="2311452" y="1566161"/>
                  <a:pt x="2302686" y="1581140"/>
                  <a:pt x="2325460" y="1584198"/>
                </a:cubicBezTo>
                <a:cubicBezTo>
                  <a:pt x="2346500" y="1610804"/>
                  <a:pt x="2338829" y="1639168"/>
                  <a:pt x="2359019" y="1642332"/>
                </a:cubicBezTo>
                <a:cubicBezTo>
                  <a:pt x="2364851" y="1657338"/>
                  <a:pt x="2354967" y="1682920"/>
                  <a:pt x="2377962" y="1688890"/>
                </a:cubicBezTo>
                <a:cubicBezTo>
                  <a:pt x="2364069" y="1694558"/>
                  <a:pt x="2396975" y="1702580"/>
                  <a:pt x="2391339" y="1713831"/>
                </a:cubicBezTo>
                <a:cubicBezTo>
                  <a:pt x="2385764" y="1722240"/>
                  <a:pt x="2394447" y="1726637"/>
                  <a:pt x="2398019" y="1733270"/>
                </a:cubicBezTo>
                <a:cubicBezTo>
                  <a:pt x="2395281" y="1743715"/>
                  <a:pt x="2419671" y="1770153"/>
                  <a:pt x="2431451" y="1775805"/>
                </a:cubicBezTo>
                <a:cubicBezTo>
                  <a:pt x="2468841" y="1787197"/>
                  <a:pt x="2464585" y="1833504"/>
                  <a:pt x="2493739" y="1843408"/>
                </a:cubicBezTo>
                <a:cubicBezTo>
                  <a:pt x="2499415" y="1848124"/>
                  <a:pt x="2503062" y="1853174"/>
                  <a:pt x="2505432" y="1858404"/>
                </a:cubicBezTo>
                <a:lnTo>
                  <a:pt x="2509253" y="1873693"/>
                </a:lnTo>
                <a:lnTo>
                  <a:pt x="2504712" y="1879330"/>
                </a:lnTo>
                <a:lnTo>
                  <a:pt x="2510142" y="1887965"/>
                </a:lnTo>
                <a:lnTo>
                  <a:pt x="2510286" y="1890763"/>
                </a:lnTo>
                <a:cubicBezTo>
                  <a:pt x="2510528" y="1896114"/>
                  <a:pt x="2510987" y="1901346"/>
                  <a:pt x="2512408" y="1906303"/>
                </a:cubicBezTo>
                <a:cubicBezTo>
                  <a:pt x="2541477" y="1892704"/>
                  <a:pt x="2529290" y="1946227"/>
                  <a:pt x="2549279" y="1927029"/>
                </a:cubicBezTo>
                <a:cubicBezTo>
                  <a:pt x="2562141" y="1951902"/>
                  <a:pt x="2577789" y="1927102"/>
                  <a:pt x="2568037" y="1962771"/>
                </a:cubicBezTo>
                <a:cubicBezTo>
                  <a:pt x="2610907" y="1996147"/>
                  <a:pt x="2627846" y="2060345"/>
                  <a:pt x="2680502" y="2082121"/>
                </a:cubicBezTo>
                <a:cubicBezTo>
                  <a:pt x="2709694" y="2115808"/>
                  <a:pt x="2721097" y="2145404"/>
                  <a:pt x="2743190" y="2164892"/>
                </a:cubicBezTo>
                <a:lnTo>
                  <a:pt x="2794909" y="2276195"/>
                </a:lnTo>
                <a:cubicBezTo>
                  <a:pt x="2833433" y="2324997"/>
                  <a:pt x="2899579" y="2401452"/>
                  <a:pt x="2933495" y="2457699"/>
                </a:cubicBezTo>
                <a:lnTo>
                  <a:pt x="3016563" y="2536535"/>
                </a:lnTo>
                <a:cubicBezTo>
                  <a:pt x="3027716" y="2563749"/>
                  <a:pt x="3013158" y="2586251"/>
                  <a:pt x="3039203" y="2607702"/>
                </a:cubicBezTo>
                <a:cubicBezTo>
                  <a:pt x="3049552" y="2633205"/>
                  <a:pt x="3049678" y="2657308"/>
                  <a:pt x="3065460" y="2677285"/>
                </a:cubicBezTo>
                <a:cubicBezTo>
                  <a:pt x="3061964" y="2687666"/>
                  <a:pt x="3062572" y="2696560"/>
                  <a:pt x="3076831" y="2702052"/>
                </a:cubicBezTo>
                <a:cubicBezTo>
                  <a:pt x="3083382" y="2726562"/>
                  <a:pt x="3070368" y="2735836"/>
                  <a:pt x="3088882" y="2748080"/>
                </a:cubicBezTo>
                <a:cubicBezTo>
                  <a:pt x="3069559" y="2767115"/>
                  <a:pt x="3079451" y="2765715"/>
                  <a:pt x="3089305" y="2770328"/>
                </a:cubicBezTo>
                <a:lnTo>
                  <a:pt x="3090198" y="2771102"/>
                </a:lnTo>
                <a:cubicBezTo>
                  <a:pt x="3089265" y="2771982"/>
                  <a:pt x="3088334" y="2772862"/>
                  <a:pt x="3087402" y="2773742"/>
                </a:cubicBezTo>
                <a:lnTo>
                  <a:pt x="3087359" y="2777882"/>
                </a:lnTo>
                <a:lnTo>
                  <a:pt x="3092838" y="2787915"/>
                </a:lnTo>
                <a:lnTo>
                  <a:pt x="3095820" y="2791475"/>
                </a:lnTo>
                <a:cubicBezTo>
                  <a:pt x="3097533" y="2794007"/>
                  <a:pt x="3098228" y="2795789"/>
                  <a:pt x="3098222" y="2797134"/>
                </a:cubicBezTo>
                <a:cubicBezTo>
                  <a:pt x="3098144" y="2797204"/>
                  <a:pt x="3098066" y="2797272"/>
                  <a:pt x="3097988" y="2797342"/>
                </a:cubicBezTo>
                <a:lnTo>
                  <a:pt x="3100812" y="2802512"/>
                </a:lnTo>
                <a:cubicBezTo>
                  <a:pt x="3106251" y="2811083"/>
                  <a:pt x="3112177" y="2819277"/>
                  <a:pt x="3118340" y="2826959"/>
                </a:cubicBezTo>
                <a:cubicBezTo>
                  <a:pt x="3104914" y="2837717"/>
                  <a:pt x="3137453" y="2863865"/>
                  <a:pt x="3105041" y="2867605"/>
                </a:cubicBezTo>
                <a:cubicBezTo>
                  <a:pt x="3112436" y="2878178"/>
                  <a:pt x="3128196" y="2881987"/>
                  <a:pt x="3106265" y="2882876"/>
                </a:cubicBezTo>
                <a:cubicBezTo>
                  <a:pt x="3108117" y="2886490"/>
                  <a:pt x="3107362" y="2889150"/>
                  <a:pt x="3105352" y="2891390"/>
                </a:cubicBezTo>
                <a:cubicBezTo>
                  <a:pt x="3104996" y="2891643"/>
                  <a:pt x="3104640" y="2891899"/>
                  <a:pt x="3104283" y="2892152"/>
                </a:cubicBezTo>
                <a:lnTo>
                  <a:pt x="3121233" y="2915554"/>
                </a:lnTo>
                <a:lnTo>
                  <a:pt x="3121120" y="2919202"/>
                </a:lnTo>
                <a:lnTo>
                  <a:pt x="3135195" y="2933764"/>
                </a:lnTo>
                <a:lnTo>
                  <a:pt x="3140851" y="2941657"/>
                </a:lnTo>
                <a:lnTo>
                  <a:pt x="3145776" y="2943125"/>
                </a:lnTo>
                <a:cubicBezTo>
                  <a:pt x="3149248" y="2945134"/>
                  <a:pt x="3151842" y="2948559"/>
                  <a:pt x="3152438" y="2955162"/>
                </a:cubicBezTo>
                <a:lnTo>
                  <a:pt x="3151949" y="2956832"/>
                </a:lnTo>
                <a:lnTo>
                  <a:pt x="3162110" y="2965689"/>
                </a:lnTo>
                <a:cubicBezTo>
                  <a:pt x="3166195" y="2968355"/>
                  <a:pt x="3170846" y="2970481"/>
                  <a:pt x="3176268" y="2971822"/>
                </a:cubicBezTo>
                <a:cubicBezTo>
                  <a:pt x="3167568" y="3011884"/>
                  <a:pt x="3203188" y="3039660"/>
                  <a:pt x="3215263" y="3078225"/>
                </a:cubicBezTo>
                <a:cubicBezTo>
                  <a:pt x="3192982" y="3096725"/>
                  <a:pt x="3228385" y="3132144"/>
                  <a:pt x="3264180" y="3149203"/>
                </a:cubicBezTo>
                <a:lnTo>
                  <a:pt x="3266796" y="3149949"/>
                </a:lnTo>
                <a:lnTo>
                  <a:pt x="3324951" y="3364269"/>
                </a:lnTo>
                <a:cubicBezTo>
                  <a:pt x="3377602" y="3433632"/>
                  <a:pt x="3321373" y="3413214"/>
                  <a:pt x="3374024" y="3558777"/>
                </a:cubicBezTo>
                <a:cubicBezTo>
                  <a:pt x="3398346" y="3641617"/>
                  <a:pt x="3450523" y="3677550"/>
                  <a:pt x="3458183" y="3740660"/>
                </a:cubicBezTo>
                <a:cubicBezTo>
                  <a:pt x="3442562" y="3738307"/>
                  <a:pt x="3477748" y="3881422"/>
                  <a:pt x="3465360" y="3887518"/>
                </a:cubicBezTo>
                <a:cubicBezTo>
                  <a:pt x="3454942" y="3891408"/>
                  <a:pt x="3459335" y="3899129"/>
                  <a:pt x="3457877" y="3906107"/>
                </a:cubicBezTo>
                <a:cubicBezTo>
                  <a:pt x="3448491" y="3912992"/>
                  <a:pt x="3451298" y="3945787"/>
                  <a:pt x="3457467" y="3956017"/>
                </a:cubicBezTo>
                <a:cubicBezTo>
                  <a:pt x="3481476" y="3983336"/>
                  <a:pt x="3446546" y="4017722"/>
                  <a:pt x="3464577" y="4039830"/>
                </a:cubicBezTo>
                <a:cubicBezTo>
                  <a:pt x="3466200" y="4046329"/>
                  <a:pt x="3465881" y="4052097"/>
                  <a:pt x="3464354" y="4057379"/>
                </a:cubicBezTo>
                <a:lnTo>
                  <a:pt x="3457255" y="4071299"/>
                </a:lnTo>
                <a:lnTo>
                  <a:pt x="3449587" y="4073511"/>
                </a:lnTo>
                <a:lnTo>
                  <a:pt x="3448354" y="4082976"/>
                </a:lnTo>
                <a:lnTo>
                  <a:pt x="3446585" y="4085249"/>
                </a:lnTo>
                <a:lnTo>
                  <a:pt x="3439113" y="4096645"/>
                </a:lnTo>
                <a:lnTo>
                  <a:pt x="3440408" y="4100045"/>
                </a:lnTo>
                <a:lnTo>
                  <a:pt x="3450643" y="4106155"/>
                </a:lnTo>
                <a:cubicBezTo>
                  <a:pt x="3451509" y="4109964"/>
                  <a:pt x="3449801" y="4114653"/>
                  <a:pt x="3447970" y="4119065"/>
                </a:cubicBezTo>
                <a:lnTo>
                  <a:pt x="3447077" y="4122013"/>
                </a:lnTo>
                <a:lnTo>
                  <a:pt x="3449971" y="4131661"/>
                </a:lnTo>
                <a:lnTo>
                  <a:pt x="3455129" y="4132946"/>
                </a:lnTo>
                <a:cubicBezTo>
                  <a:pt x="3459317" y="4146545"/>
                  <a:pt x="3467006" y="4194967"/>
                  <a:pt x="3475101" y="4213256"/>
                </a:cubicBezTo>
                <a:cubicBezTo>
                  <a:pt x="3501328" y="4201013"/>
                  <a:pt x="3470602" y="4247220"/>
                  <a:pt x="3503702" y="4242685"/>
                </a:cubicBezTo>
                <a:cubicBezTo>
                  <a:pt x="3503339" y="4247673"/>
                  <a:pt x="3501946" y="4252646"/>
                  <a:pt x="3500296" y="4257672"/>
                </a:cubicBezTo>
                <a:lnTo>
                  <a:pt x="3499449" y="4260305"/>
                </a:lnTo>
                <a:lnTo>
                  <a:pt x="3501701" y="4269810"/>
                </a:lnTo>
                <a:lnTo>
                  <a:pt x="3495288" y="4273772"/>
                </a:lnTo>
                <a:lnTo>
                  <a:pt x="3493625" y="4288998"/>
                </a:lnTo>
                <a:cubicBezTo>
                  <a:pt x="3494091" y="4294503"/>
                  <a:pt x="3495865" y="4300195"/>
                  <a:pt x="3499731" y="4306137"/>
                </a:cubicBezTo>
                <a:cubicBezTo>
                  <a:pt x="3518409" y="4319087"/>
                  <a:pt x="3511572" y="4345792"/>
                  <a:pt x="3520653" y="4367163"/>
                </a:cubicBezTo>
                <a:lnTo>
                  <a:pt x="3528382" y="4376332"/>
                </a:lnTo>
                <a:lnTo>
                  <a:pt x="3533897" y="4409841"/>
                </a:lnTo>
                <a:cubicBezTo>
                  <a:pt x="3536069" y="4419270"/>
                  <a:pt x="3538988" y="4428935"/>
                  <a:pt x="3543250" y="4438895"/>
                </a:cubicBezTo>
                <a:lnTo>
                  <a:pt x="3553461" y="4456966"/>
                </a:lnTo>
                <a:lnTo>
                  <a:pt x="3552669" y="4462332"/>
                </a:lnTo>
                <a:cubicBezTo>
                  <a:pt x="3556172" y="4470794"/>
                  <a:pt x="3569696" y="4480372"/>
                  <a:pt x="3558050" y="4481420"/>
                </a:cubicBezTo>
                <a:lnTo>
                  <a:pt x="3565562" y="4490273"/>
                </a:lnTo>
                <a:lnTo>
                  <a:pt x="3560130" y="4501352"/>
                </a:lnTo>
                <a:cubicBezTo>
                  <a:pt x="3558431" y="4502766"/>
                  <a:pt x="3556504" y="4503948"/>
                  <a:pt x="3554413" y="4504860"/>
                </a:cubicBezTo>
                <a:lnTo>
                  <a:pt x="3562409" y="4517683"/>
                </a:lnTo>
                <a:lnTo>
                  <a:pt x="3560101" y="4529812"/>
                </a:lnTo>
                <a:lnTo>
                  <a:pt x="3567912" y="4538596"/>
                </a:lnTo>
                <a:lnTo>
                  <a:pt x="3568458" y="4583574"/>
                </a:lnTo>
                <a:lnTo>
                  <a:pt x="3544552" y="4659716"/>
                </a:lnTo>
                <a:cubicBezTo>
                  <a:pt x="3529053" y="4656666"/>
                  <a:pt x="3550507" y="4680114"/>
                  <a:pt x="3537857" y="4685651"/>
                </a:cubicBezTo>
                <a:cubicBezTo>
                  <a:pt x="3527274" y="4689071"/>
                  <a:pt x="3531317" y="4696980"/>
                  <a:pt x="3529547" y="4703886"/>
                </a:cubicBezTo>
                <a:cubicBezTo>
                  <a:pt x="3519861" y="4710342"/>
                  <a:pt x="3521192" y="4743230"/>
                  <a:pt x="3526895" y="4753727"/>
                </a:cubicBezTo>
                <a:cubicBezTo>
                  <a:pt x="3549653" y="4782092"/>
                  <a:pt x="3513213" y="4814881"/>
                  <a:pt x="3530234" y="4837773"/>
                </a:cubicBezTo>
                <a:cubicBezTo>
                  <a:pt x="3531563" y="4844338"/>
                  <a:pt x="3530985" y="4850086"/>
                  <a:pt x="3529222" y="4855295"/>
                </a:cubicBezTo>
                <a:lnTo>
                  <a:pt x="3521505" y="4868882"/>
                </a:lnTo>
                <a:lnTo>
                  <a:pt x="3513745" y="4870749"/>
                </a:lnTo>
                <a:lnTo>
                  <a:pt x="3512090" y="4880149"/>
                </a:lnTo>
                <a:lnTo>
                  <a:pt x="3510219" y="4882341"/>
                </a:lnTo>
                <a:cubicBezTo>
                  <a:pt x="3506614" y="4886518"/>
                  <a:pt x="3503273" y="4890719"/>
                  <a:pt x="3500921" y="4895221"/>
                </a:cubicBezTo>
                <a:cubicBezTo>
                  <a:pt x="3534583" y="4900285"/>
                  <a:pt x="3486464" y="4934344"/>
                  <a:pt x="3516611" y="4930373"/>
                </a:cubicBezTo>
                <a:cubicBezTo>
                  <a:pt x="3509544" y="4955987"/>
                  <a:pt x="3544633" y="4990868"/>
                  <a:pt x="3511218" y="5012704"/>
                </a:cubicBezTo>
                <a:cubicBezTo>
                  <a:pt x="3506276" y="5046643"/>
                  <a:pt x="3484389" y="5079731"/>
                  <a:pt x="3486959" y="5134007"/>
                </a:cubicBezTo>
                <a:cubicBezTo>
                  <a:pt x="3488201" y="5163333"/>
                  <a:pt x="3516025" y="5252574"/>
                  <a:pt x="3522095" y="5292981"/>
                </a:cubicBezTo>
                <a:cubicBezTo>
                  <a:pt x="3517778" y="5322186"/>
                  <a:pt x="3528648" y="5350115"/>
                  <a:pt x="3523378" y="5376449"/>
                </a:cubicBezTo>
                <a:lnTo>
                  <a:pt x="3515853" y="5392879"/>
                </a:lnTo>
                <a:lnTo>
                  <a:pt x="3518590" y="5400822"/>
                </a:lnTo>
                <a:lnTo>
                  <a:pt x="3515056" y="5405562"/>
                </a:lnTo>
                <a:lnTo>
                  <a:pt x="3522190" y="5412352"/>
                </a:lnTo>
                <a:lnTo>
                  <a:pt x="3527834" y="5423666"/>
                </a:lnTo>
                <a:lnTo>
                  <a:pt x="3526632" y="5425026"/>
                </a:lnTo>
                <a:cubicBezTo>
                  <a:pt x="3524258" y="5431222"/>
                  <a:pt x="3525183" y="5435167"/>
                  <a:pt x="3527564" y="5438106"/>
                </a:cubicBezTo>
                <a:lnTo>
                  <a:pt x="3531555" y="5441019"/>
                </a:lnTo>
                <a:lnTo>
                  <a:pt x="3533380" y="5450011"/>
                </a:lnTo>
                <a:lnTo>
                  <a:pt x="3535524" y="5455608"/>
                </a:lnTo>
                <a:lnTo>
                  <a:pt x="3586681" y="5568327"/>
                </a:lnTo>
                <a:cubicBezTo>
                  <a:pt x="3628262" y="5603175"/>
                  <a:pt x="3618572" y="5667483"/>
                  <a:pt x="3646119" y="5710384"/>
                </a:cubicBezTo>
                <a:cubicBezTo>
                  <a:pt x="3622406" y="5740787"/>
                  <a:pt x="3647374" y="5722113"/>
                  <a:pt x="3649647" y="5748779"/>
                </a:cubicBezTo>
                <a:cubicBezTo>
                  <a:pt x="3676506" y="5736511"/>
                  <a:pt x="3643265" y="5782813"/>
                  <a:pt x="3676551" y="5778267"/>
                </a:cubicBezTo>
                <a:cubicBezTo>
                  <a:pt x="3675912" y="5783265"/>
                  <a:pt x="3674241" y="5788247"/>
                  <a:pt x="3672315" y="5793285"/>
                </a:cubicBezTo>
                <a:lnTo>
                  <a:pt x="3671325" y="5795922"/>
                </a:lnTo>
                <a:lnTo>
                  <a:pt x="3673037" y="5805444"/>
                </a:lnTo>
                <a:lnTo>
                  <a:pt x="3666420" y="5809418"/>
                </a:lnTo>
                <a:lnTo>
                  <a:pt x="3663908" y="5824674"/>
                </a:lnTo>
                <a:cubicBezTo>
                  <a:pt x="3664066" y="5830187"/>
                  <a:pt x="3665519" y="5835891"/>
                  <a:pt x="3669045" y="5841846"/>
                </a:cubicBezTo>
                <a:cubicBezTo>
                  <a:pt x="3692937" y="5859142"/>
                  <a:pt x="3670192" y="5900949"/>
                  <a:pt x="3701358" y="5921917"/>
                </a:cubicBezTo>
                <a:cubicBezTo>
                  <a:pt x="3710345" y="5930438"/>
                  <a:pt x="3723014" y="5961761"/>
                  <a:pt x="3716185" y="5970698"/>
                </a:cubicBezTo>
                <a:cubicBezTo>
                  <a:pt x="3716924" y="5977849"/>
                  <a:pt x="3723456" y="5984342"/>
                  <a:pt x="3714732" y="5990602"/>
                </a:cubicBezTo>
                <a:cubicBezTo>
                  <a:pt x="3704805" y="5999478"/>
                  <a:pt x="3733042" y="6016071"/>
                  <a:pt x="3717468" y="6017473"/>
                </a:cubicBezTo>
                <a:cubicBezTo>
                  <a:pt x="3737055" y="6029408"/>
                  <a:pt x="3717285" y="6050409"/>
                  <a:pt x="3716813" y="6065962"/>
                </a:cubicBezTo>
                <a:cubicBezTo>
                  <a:pt x="3734846" y="6074510"/>
                  <a:pt x="3716071" y="6098707"/>
                  <a:pt x="3725468" y="6129258"/>
                </a:cubicBezTo>
                <a:cubicBezTo>
                  <a:pt x="3746016" y="6138426"/>
                  <a:pt x="3731591" y="6149895"/>
                  <a:pt x="3762009" y="6169490"/>
                </a:cubicBezTo>
                <a:cubicBezTo>
                  <a:pt x="3760365" y="6170956"/>
                  <a:pt x="3758971" y="6172634"/>
                  <a:pt x="3757871" y="6174474"/>
                </a:cubicBezTo>
                <a:cubicBezTo>
                  <a:pt x="3751478" y="6185163"/>
                  <a:pt x="3756167" y="6198873"/>
                  <a:pt x="3768344" y="6205103"/>
                </a:cubicBezTo>
                <a:cubicBezTo>
                  <a:pt x="3811389" y="6237571"/>
                  <a:pt x="3823277" y="6273218"/>
                  <a:pt x="3841437" y="6305143"/>
                </a:cubicBezTo>
                <a:cubicBezTo>
                  <a:pt x="3858750" y="6341961"/>
                  <a:pt x="3816260" y="6324225"/>
                  <a:pt x="3860896" y="6365201"/>
                </a:cubicBezTo>
                <a:cubicBezTo>
                  <a:pt x="3851154" y="6372744"/>
                  <a:pt x="3852756" y="6378823"/>
                  <a:pt x="3861931" y="6387686"/>
                </a:cubicBezTo>
                <a:cubicBezTo>
                  <a:pt x="3869479" y="6405761"/>
                  <a:pt x="3839849" y="6410555"/>
                  <a:pt x="3864030" y="6425287"/>
                </a:cubicBezTo>
                <a:cubicBezTo>
                  <a:pt x="3847191" y="6425308"/>
                  <a:pt x="3870453" y="6461256"/>
                  <a:pt x="3851144" y="6456271"/>
                </a:cubicBezTo>
                <a:cubicBezTo>
                  <a:pt x="3841173" y="6471214"/>
                  <a:pt x="3866766" y="6472108"/>
                  <a:pt x="3858628" y="6486571"/>
                </a:cubicBezTo>
                <a:cubicBezTo>
                  <a:pt x="3860535" y="6500524"/>
                  <a:pt x="3872601" y="6475359"/>
                  <a:pt x="3879064" y="6489882"/>
                </a:cubicBezTo>
                <a:cubicBezTo>
                  <a:pt x="3882941" y="6504606"/>
                  <a:pt x="3880531" y="6555957"/>
                  <a:pt x="3881893" y="6574910"/>
                </a:cubicBezTo>
                <a:cubicBezTo>
                  <a:pt x="3884811" y="6607096"/>
                  <a:pt x="3893235" y="6651597"/>
                  <a:pt x="3896578" y="6683001"/>
                </a:cubicBezTo>
                <a:cubicBezTo>
                  <a:pt x="3917322" y="6711248"/>
                  <a:pt x="3897408" y="6732089"/>
                  <a:pt x="3901943" y="6763331"/>
                </a:cubicBezTo>
                <a:cubicBezTo>
                  <a:pt x="3935411" y="6788212"/>
                  <a:pt x="3873260" y="6790251"/>
                  <a:pt x="3882556" y="6815408"/>
                </a:cubicBezTo>
                <a:cubicBezTo>
                  <a:pt x="3905323" y="6839622"/>
                  <a:pt x="3889639" y="6833361"/>
                  <a:pt x="3883725" y="6843863"/>
                </a:cubicBezTo>
                <a:lnTo>
                  <a:pt x="3883034" y="6858000"/>
                </a:lnTo>
                <a:lnTo>
                  <a:pt x="0" y="685800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D723E7-A48D-4A53-A091-0AB69BC7F042}"/>
              </a:ext>
            </a:extLst>
          </p:cNvPr>
          <p:cNvSpPr>
            <a:spLocks noGrp="1"/>
          </p:cNvSpPr>
          <p:nvPr>
            <p:ph type="title"/>
          </p:nvPr>
        </p:nvSpPr>
        <p:spPr>
          <a:xfrm>
            <a:off x="492981" y="3138985"/>
            <a:ext cx="2953080" cy="2575571"/>
          </a:xfrm>
        </p:spPr>
        <p:txBody>
          <a:bodyPr vert="horz" lIns="91440" tIns="45720" rIns="91440" bIns="45720" rtlCol="0" anchor="b">
            <a:normAutofit/>
          </a:bodyPr>
          <a:lstStyle/>
          <a:p>
            <a:r>
              <a:rPr lang="en-US" sz="2000" dirty="0"/>
              <a:t>Gang Crime and Subcultural Theory</a:t>
            </a:r>
          </a:p>
        </p:txBody>
      </p:sp>
      <p:sp>
        <p:nvSpPr>
          <p:cNvPr id="5" name="TextBox 4">
            <a:extLst>
              <a:ext uri="{FF2B5EF4-FFF2-40B4-BE49-F238E27FC236}">
                <a16:creationId xmlns:a16="http://schemas.microsoft.com/office/drawing/2014/main" id="{DF934418-0729-49C0-B3D6-03D4A3640286}"/>
              </a:ext>
            </a:extLst>
          </p:cNvPr>
          <p:cNvSpPr txBox="1"/>
          <p:nvPr/>
        </p:nvSpPr>
        <p:spPr>
          <a:xfrm>
            <a:off x="492981" y="5973320"/>
            <a:ext cx="2743200" cy="369332"/>
          </a:xfrm>
          <a:prstGeom prst="rect">
            <a:avLst/>
          </a:prstGeom>
          <a:noFill/>
        </p:spPr>
        <p:txBody>
          <a:bodyPr wrap="square" rtlCol="0">
            <a:spAutoFit/>
          </a:bodyPr>
          <a:lstStyle/>
          <a:p>
            <a:r>
              <a:rPr lang="en-GB" dirty="0"/>
              <a:t>Why do people join gangs?</a:t>
            </a:r>
          </a:p>
        </p:txBody>
      </p:sp>
    </p:spTree>
    <p:extLst>
      <p:ext uri="{BB962C8B-B14F-4D97-AF65-F5344CB8AC3E}">
        <p14:creationId xmlns:p14="http://schemas.microsoft.com/office/powerpoint/2010/main" val="1249279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1C1B-54C2-4371-923B-D3E04F8DFC72}"/>
              </a:ext>
            </a:extLst>
          </p:cNvPr>
          <p:cNvSpPr>
            <a:spLocks noGrp="1"/>
          </p:cNvSpPr>
          <p:nvPr>
            <p:ph type="title"/>
          </p:nvPr>
        </p:nvSpPr>
        <p:spPr/>
        <p:txBody>
          <a:bodyPr/>
          <a:lstStyle/>
          <a:p>
            <a:r>
              <a:rPr lang="en-GB" dirty="0"/>
              <a:t>Delinquent boys -Albert Cohen (1955)</a:t>
            </a:r>
          </a:p>
        </p:txBody>
      </p:sp>
      <p:sp>
        <p:nvSpPr>
          <p:cNvPr id="3" name="Content Placeholder 2">
            <a:extLst>
              <a:ext uri="{FF2B5EF4-FFF2-40B4-BE49-F238E27FC236}">
                <a16:creationId xmlns:a16="http://schemas.microsoft.com/office/drawing/2014/main" id="{8E529B81-6DBB-4AA7-A047-6A8CD7FBDD19}"/>
              </a:ext>
            </a:extLst>
          </p:cNvPr>
          <p:cNvSpPr>
            <a:spLocks noGrp="1"/>
          </p:cNvSpPr>
          <p:nvPr>
            <p:ph idx="1"/>
          </p:nvPr>
        </p:nvSpPr>
        <p:spPr/>
        <p:txBody>
          <a:bodyPr/>
          <a:lstStyle/>
          <a:p>
            <a:r>
              <a:rPr lang="en-GB" dirty="0"/>
              <a:t>He argued that working-class boys join gangs because gangs provide a sense of status or self-esteem that would otherwise be unavailable to them in a society dominated by middle-class values.</a:t>
            </a:r>
          </a:p>
          <a:p>
            <a:endParaRPr lang="en-GB" dirty="0"/>
          </a:p>
          <a:p>
            <a:r>
              <a:rPr lang="en-GB" dirty="0"/>
              <a:t>Keenly influenced by Edwin Sutherland's theory of differential association and Robert Merton's theory of social structure and anomie</a:t>
            </a:r>
          </a:p>
        </p:txBody>
      </p:sp>
    </p:spTree>
    <p:extLst>
      <p:ext uri="{BB962C8B-B14F-4D97-AF65-F5344CB8AC3E}">
        <p14:creationId xmlns:p14="http://schemas.microsoft.com/office/powerpoint/2010/main" val="2313093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8152533-6BE8-4274-AEE9-F0B7466D323C}"/>
              </a:ext>
            </a:extLst>
          </p:cNvPr>
          <p:cNvSpPr>
            <a:spLocks noGrp="1"/>
          </p:cNvSpPr>
          <p:nvPr>
            <p:ph type="title"/>
          </p:nvPr>
        </p:nvSpPr>
        <p:spPr>
          <a:xfrm>
            <a:off x="1050879" y="609601"/>
            <a:ext cx="9810604" cy="1216024"/>
          </a:xfrm>
        </p:spPr>
        <p:txBody>
          <a:bodyPr>
            <a:normAutofit/>
          </a:bodyPr>
          <a:lstStyle/>
          <a:p>
            <a:pPr>
              <a:lnSpc>
                <a:spcPct val="100000"/>
              </a:lnSpc>
            </a:pPr>
            <a:r>
              <a:rPr lang="en-GB" sz="2400" dirty="0"/>
              <a:t>Robert K Merton (1983) – Social Structure and Anomie</a:t>
            </a:r>
            <a:br>
              <a:rPr lang="en-GB" sz="2400" dirty="0"/>
            </a:br>
            <a:endParaRPr lang="en-GB" sz="2400" dirty="0"/>
          </a:p>
        </p:txBody>
      </p:sp>
      <p:sp>
        <p:nvSpPr>
          <p:cNvPr id="3" name="Content Placeholder 2">
            <a:extLst>
              <a:ext uri="{FF2B5EF4-FFF2-40B4-BE49-F238E27FC236}">
                <a16:creationId xmlns:a16="http://schemas.microsoft.com/office/drawing/2014/main" id="{80A6EF15-C7F7-4308-8304-D1BB1C7B3512}"/>
              </a:ext>
            </a:extLst>
          </p:cNvPr>
          <p:cNvSpPr>
            <a:spLocks noGrp="1"/>
          </p:cNvSpPr>
          <p:nvPr>
            <p:ph idx="1"/>
          </p:nvPr>
        </p:nvSpPr>
        <p:spPr>
          <a:xfrm>
            <a:off x="1050880" y="2296161"/>
            <a:ext cx="2342402" cy="3846012"/>
          </a:xfrm>
        </p:spPr>
        <p:txBody>
          <a:bodyPr>
            <a:normAutofit/>
          </a:bodyPr>
          <a:lstStyle/>
          <a:p>
            <a:pPr marL="560070" lvl="1" indent="-285750">
              <a:buFont typeface="Arial" panose="020B0604020202020204" pitchFamily="34" charset="0"/>
              <a:buChar char="•"/>
            </a:pPr>
            <a:r>
              <a:rPr lang="en-GB" dirty="0"/>
              <a:t>Drew on Durkheim’s Anomie theory</a:t>
            </a:r>
          </a:p>
          <a:p>
            <a:pPr marL="560070" lvl="1" indent="-285750">
              <a:buFont typeface="Arial" panose="020B0604020202020204" pitchFamily="34" charset="0"/>
              <a:buChar char="•"/>
            </a:pPr>
            <a:endParaRPr lang="en-GB" dirty="0"/>
          </a:p>
          <a:p>
            <a:pPr marL="560070" lvl="1" indent="-285750">
              <a:buFont typeface="Arial" panose="020B0604020202020204" pitchFamily="34" charset="0"/>
              <a:buChar char="•"/>
            </a:pPr>
            <a:r>
              <a:rPr lang="en-GB" dirty="0"/>
              <a:t>Looks at the “American Dream” and if it works</a:t>
            </a:r>
          </a:p>
          <a:p>
            <a:pPr marL="560070" lvl="1" indent="-285750">
              <a:buFont typeface="Arial" panose="020B0604020202020204" pitchFamily="34" charset="0"/>
              <a:buChar char="•"/>
            </a:pPr>
            <a:endParaRPr lang="en-GB" dirty="0"/>
          </a:p>
          <a:p>
            <a:pPr marL="891540" lvl="2"/>
            <a:endParaRPr lang="en-GB" dirty="0"/>
          </a:p>
        </p:txBody>
      </p:sp>
      <p:pic>
        <p:nvPicPr>
          <p:cNvPr id="4" name="Picture 2">
            <a:extLst>
              <a:ext uri="{FF2B5EF4-FFF2-40B4-BE49-F238E27FC236}">
                <a16:creationId xmlns:a16="http://schemas.microsoft.com/office/drawing/2014/main" id="{3FBA925E-A228-42FA-8449-668B91BB2F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3039" y="1981626"/>
            <a:ext cx="6421271" cy="4559102"/>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5447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8304E7-27B9-4B32-B734-39819455A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6D278F6-3BB7-495D-ACAC-035E55A3F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3150" cy="6858000"/>
          </a:xfrm>
          <a:custGeom>
            <a:avLst/>
            <a:gdLst>
              <a:gd name="connsiteX0" fmla="*/ 0 w 5773150"/>
              <a:gd name="connsiteY0" fmla="*/ 0 h 6858000"/>
              <a:gd name="connsiteX1" fmla="*/ 5743678 w 5773150"/>
              <a:gd name="connsiteY1" fmla="*/ 0 h 6858000"/>
              <a:gd name="connsiteX2" fmla="*/ 5751391 w 5773150"/>
              <a:gd name="connsiteY2" fmla="*/ 30573 h 6858000"/>
              <a:gd name="connsiteX3" fmla="*/ 5766902 w 5773150"/>
              <a:gd name="connsiteY3" fmla="*/ 64019 h 6858000"/>
              <a:gd name="connsiteX4" fmla="*/ 5766384 w 5773150"/>
              <a:gd name="connsiteY4" fmla="*/ 102070 h 6858000"/>
              <a:gd name="connsiteX5" fmla="*/ 5761277 w 5773150"/>
              <a:gd name="connsiteY5" fmla="*/ 107443 h 6858000"/>
              <a:gd name="connsiteX6" fmla="*/ 5752316 w 5773150"/>
              <a:gd name="connsiteY6" fmla="*/ 295258 h 6858000"/>
              <a:gd name="connsiteX7" fmla="*/ 5746314 w 5773150"/>
              <a:gd name="connsiteY7" fmla="*/ 327740 h 6858000"/>
              <a:gd name="connsiteX8" fmla="*/ 5738881 w 5773150"/>
              <a:gd name="connsiteY8" fmla="*/ 351315 h 6858000"/>
              <a:gd name="connsiteX9" fmla="*/ 5736461 w 5773150"/>
              <a:gd name="connsiteY9" fmla="*/ 411657 h 6858000"/>
              <a:gd name="connsiteX10" fmla="*/ 5739349 w 5773150"/>
              <a:gd name="connsiteY10" fmla="*/ 511819 h 6858000"/>
              <a:gd name="connsiteX11" fmla="*/ 5738426 w 5773150"/>
              <a:gd name="connsiteY11" fmla="*/ 533052 h 6858000"/>
              <a:gd name="connsiteX12" fmla="*/ 5731528 w 5773150"/>
              <a:gd name="connsiteY12" fmla="*/ 550926 h 6858000"/>
              <a:gd name="connsiteX13" fmla="*/ 5724607 w 5773150"/>
              <a:gd name="connsiteY13" fmla="*/ 554743 h 6858000"/>
              <a:gd name="connsiteX14" fmla="*/ 5723119 w 5773150"/>
              <a:gd name="connsiteY14" fmla="*/ 566363 h 6858000"/>
              <a:gd name="connsiteX15" fmla="*/ 5721446 w 5773150"/>
              <a:gd name="connsiteY15" fmla="*/ 569374 h 6858000"/>
              <a:gd name="connsiteX16" fmla="*/ 5727098 w 5773150"/>
              <a:gd name="connsiteY16" fmla="*/ 625703 h 6858000"/>
              <a:gd name="connsiteX17" fmla="*/ 5718199 w 5773150"/>
              <a:gd name="connsiteY17" fmla="*/ 672062 h 6858000"/>
              <a:gd name="connsiteX18" fmla="*/ 5721559 w 5773150"/>
              <a:gd name="connsiteY18" fmla="*/ 799708 h 6858000"/>
              <a:gd name="connsiteX19" fmla="*/ 5706600 w 5773150"/>
              <a:gd name="connsiteY19" fmla="*/ 996786 h 6858000"/>
              <a:gd name="connsiteX20" fmla="*/ 5698779 w 5773150"/>
              <a:gd name="connsiteY20" fmla="*/ 1123394 h 6858000"/>
              <a:gd name="connsiteX21" fmla="*/ 5731557 w 5773150"/>
              <a:gd name="connsiteY21" fmla="*/ 1202870 h 6858000"/>
              <a:gd name="connsiteX22" fmla="*/ 5736580 w 5773150"/>
              <a:gd name="connsiteY22" fmla="*/ 1215292 h 6858000"/>
              <a:gd name="connsiteX23" fmla="*/ 5735505 w 5773150"/>
              <a:gd name="connsiteY23" fmla="*/ 1217172 h 6858000"/>
              <a:gd name="connsiteX24" fmla="*/ 5736321 w 5773150"/>
              <a:gd name="connsiteY24" fmla="*/ 1232680 h 6858000"/>
              <a:gd name="connsiteX25" fmla="*/ 5739880 w 5773150"/>
              <a:gd name="connsiteY25" fmla="*/ 1235358 h 6858000"/>
              <a:gd name="connsiteX26" fmla="*/ 5741500 w 5773150"/>
              <a:gd name="connsiteY26" fmla="*/ 1245773 h 6858000"/>
              <a:gd name="connsiteX27" fmla="*/ 5747543 w 5773150"/>
              <a:gd name="connsiteY27" fmla="*/ 1265687 h 6858000"/>
              <a:gd name="connsiteX28" fmla="*/ 5746000 w 5773150"/>
              <a:gd name="connsiteY28" fmla="*/ 1269978 h 6858000"/>
              <a:gd name="connsiteX29" fmla="*/ 5713210 w 5773150"/>
              <a:gd name="connsiteY29" fmla="*/ 1375228 h 6858000"/>
              <a:gd name="connsiteX30" fmla="*/ 5718231 w 5773150"/>
              <a:gd name="connsiteY30" fmla="*/ 1407489 h 6858000"/>
              <a:gd name="connsiteX31" fmla="*/ 5718549 w 5773150"/>
              <a:gd name="connsiteY31" fmla="*/ 1414144 h 6858000"/>
              <a:gd name="connsiteX32" fmla="*/ 5718270 w 5773150"/>
              <a:gd name="connsiteY32" fmla="*/ 1414342 h 6858000"/>
              <a:gd name="connsiteX33" fmla="*/ 5718039 w 5773150"/>
              <a:gd name="connsiteY33" fmla="*/ 1421494 h 6858000"/>
              <a:gd name="connsiteX34" fmla="*/ 5719130 w 5773150"/>
              <a:gd name="connsiteY34" fmla="*/ 1426276 h 6858000"/>
              <a:gd name="connsiteX35" fmla="*/ 5719749 w 5773150"/>
              <a:gd name="connsiteY35" fmla="*/ 1439183 h 6858000"/>
              <a:gd name="connsiteX36" fmla="*/ 5718068 w 5773150"/>
              <a:gd name="connsiteY36" fmla="*/ 1444070 h 6858000"/>
              <a:gd name="connsiteX37" fmla="*/ 5683760 w 5773150"/>
              <a:gd name="connsiteY37" fmla="*/ 1484872 h 6858000"/>
              <a:gd name="connsiteX38" fmla="*/ 5655213 w 5773150"/>
              <a:gd name="connsiteY38" fmla="*/ 1570335 h 6858000"/>
              <a:gd name="connsiteX39" fmla="*/ 5630336 w 5773150"/>
              <a:gd name="connsiteY39" fmla="*/ 1655809 h 6858000"/>
              <a:gd name="connsiteX40" fmla="*/ 5622971 w 5773150"/>
              <a:gd name="connsiteY40" fmla="*/ 1687176 h 6858000"/>
              <a:gd name="connsiteX41" fmla="*/ 5602601 w 5773150"/>
              <a:gd name="connsiteY41" fmla="*/ 1741240 h 6858000"/>
              <a:gd name="connsiteX42" fmla="*/ 5588781 w 5773150"/>
              <a:gd name="connsiteY42" fmla="*/ 1764858 h 6858000"/>
              <a:gd name="connsiteX43" fmla="*/ 5588947 w 5773150"/>
              <a:gd name="connsiteY43" fmla="*/ 1766091 h 6858000"/>
              <a:gd name="connsiteX44" fmla="*/ 5585214 w 5773150"/>
              <a:gd name="connsiteY44" fmla="*/ 1767564 h 6858000"/>
              <a:gd name="connsiteX45" fmla="*/ 5582552 w 5773150"/>
              <a:gd name="connsiteY45" fmla="*/ 1771907 h 6858000"/>
              <a:gd name="connsiteX46" fmla="*/ 5580211 w 5773150"/>
              <a:gd name="connsiteY46" fmla="*/ 1785016 h 6858000"/>
              <a:gd name="connsiteX47" fmla="*/ 5580144 w 5773150"/>
              <a:gd name="connsiteY47" fmla="*/ 1790155 h 6858000"/>
              <a:gd name="connsiteX48" fmla="*/ 5578316 w 5773150"/>
              <a:gd name="connsiteY48" fmla="*/ 1797230 h 6858000"/>
              <a:gd name="connsiteX49" fmla="*/ 5578012 w 5773150"/>
              <a:gd name="connsiteY49" fmla="*/ 1797341 h 6858000"/>
              <a:gd name="connsiteX50" fmla="*/ 5576805 w 5773150"/>
              <a:gd name="connsiteY50" fmla="*/ 1804097 h 6858000"/>
              <a:gd name="connsiteX51" fmla="*/ 5574175 w 5773150"/>
              <a:gd name="connsiteY51" fmla="*/ 1837992 h 6858000"/>
              <a:gd name="connsiteX52" fmla="*/ 5538573 w 5773150"/>
              <a:gd name="connsiteY52" fmla="*/ 1874590 h 6858000"/>
              <a:gd name="connsiteX53" fmla="*/ 5529775 w 5773150"/>
              <a:gd name="connsiteY53" fmla="*/ 1891237 h 6858000"/>
              <a:gd name="connsiteX54" fmla="*/ 5523694 w 5773150"/>
              <a:gd name="connsiteY54" fmla="*/ 1899776 h 6858000"/>
              <a:gd name="connsiteX55" fmla="*/ 5522424 w 5773150"/>
              <a:gd name="connsiteY55" fmla="*/ 1900078 h 6858000"/>
              <a:gd name="connsiteX56" fmla="*/ 5520031 w 5773150"/>
              <a:gd name="connsiteY56" fmla="*/ 1932606 h 6858000"/>
              <a:gd name="connsiteX57" fmla="*/ 5517631 w 5773150"/>
              <a:gd name="connsiteY57" fmla="*/ 1936394 h 6858000"/>
              <a:gd name="connsiteX58" fmla="*/ 5518736 w 5773150"/>
              <a:gd name="connsiteY58" fmla="*/ 1958275 h 6858000"/>
              <a:gd name="connsiteX59" fmla="*/ 5520575 w 5773150"/>
              <a:gd name="connsiteY59" fmla="*/ 1973057 h 6858000"/>
              <a:gd name="connsiteX60" fmla="*/ 5494788 w 5773150"/>
              <a:gd name="connsiteY60" fmla="*/ 2160875 h 6858000"/>
              <a:gd name="connsiteX61" fmla="*/ 5495547 w 5773150"/>
              <a:gd name="connsiteY61" fmla="*/ 2270995 h 6858000"/>
              <a:gd name="connsiteX62" fmla="*/ 5473327 w 5773150"/>
              <a:gd name="connsiteY62" fmla="*/ 2341361 h 6858000"/>
              <a:gd name="connsiteX63" fmla="*/ 5444557 w 5773150"/>
              <a:gd name="connsiteY63" fmla="*/ 2359357 h 6858000"/>
              <a:gd name="connsiteX64" fmla="*/ 5410799 w 5773150"/>
              <a:gd name="connsiteY64" fmla="*/ 2539631 h 6858000"/>
              <a:gd name="connsiteX65" fmla="*/ 5392086 w 5773150"/>
              <a:gd name="connsiteY65" fmla="*/ 2583107 h 6858000"/>
              <a:gd name="connsiteX66" fmla="*/ 5396221 w 5773150"/>
              <a:gd name="connsiteY66" fmla="*/ 2626625 h 6858000"/>
              <a:gd name="connsiteX67" fmla="*/ 5384605 w 5773150"/>
              <a:gd name="connsiteY67" fmla="*/ 2641276 h 6858000"/>
              <a:gd name="connsiteX68" fmla="*/ 5382375 w 5773150"/>
              <a:gd name="connsiteY68" fmla="*/ 2643748 h 6858000"/>
              <a:gd name="connsiteX69" fmla="*/ 5378376 w 5773150"/>
              <a:gd name="connsiteY69" fmla="*/ 2654882 h 6858000"/>
              <a:gd name="connsiteX70" fmla="*/ 5371098 w 5773150"/>
              <a:gd name="connsiteY70" fmla="*/ 2656453 h 6858000"/>
              <a:gd name="connsiteX71" fmla="*/ 5360670 w 5773150"/>
              <a:gd name="connsiteY71" fmla="*/ 2672090 h 6858000"/>
              <a:gd name="connsiteX72" fmla="*/ 5355023 w 5773150"/>
              <a:gd name="connsiteY72" fmla="*/ 2693024 h 6858000"/>
              <a:gd name="connsiteX73" fmla="*/ 5334290 w 5773150"/>
              <a:gd name="connsiteY73" fmla="*/ 2767224 h 6858000"/>
              <a:gd name="connsiteX74" fmla="*/ 5334675 w 5773150"/>
              <a:gd name="connsiteY74" fmla="*/ 2780287 h 6858000"/>
              <a:gd name="connsiteX75" fmla="*/ 5318729 w 5773150"/>
              <a:gd name="connsiteY75" fmla="*/ 2818533 h 6858000"/>
              <a:gd name="connsiteX76" fmla="*/ 5308395 w 5773150"/>
              <a:gd name="connsiteY76" fmla="*/ 2853605 h 6858000"/>
              <a:gd name="connsiteX77" fmla="*/ 5305322 w 5773150"/>
              <a:gd name="connsiteY77" fmla="*/ 2877253 h 6858000"/>
              <a:gd name="connsiteX78" fmla="*/ 5301489 w 5773150"/>
              <a:gd name="connsiteY78" fmla="*/ 2882681 h 6858000"/>
              <a:gd name="connsiteX79" fmla="*/ 5294118 w 5773150"/>
              <a:gd name="connsiteY79" fmla="*/ 2905402 h 6858000"/>
              <a:gd name="connsiteX80" fmla="*/ 5294526 w 5773150"/>
              <a:gd name="connsiteY80" fmla="*/ 2918038 h 6858000"/>
              <a:gd name="connsiteX81" fmla="*/ 5283716 w 5773150"/>
              <a:gd name="connsiteY81" fmla="*/ 2927650 h 6858000"/>
              <a:gd name="connsiteX82" fmla="*/ 5277240 w 5773150"/>
              <a:gd name="connsiteY82" fmla="*/ 2929023 h 6858000"/>
              <a:gd name="connsiteX83" fmla="*/ 5275633 w 5773150"/>
              <a:gd name="connsiteY83" fmla="*/ 2946120 h 6858000"/>
              <a:gd name="connsiteX84" fmla="*/ 5266576 w 5773150"/>
              <a:gd name="connsiteY84" fmla="*/ 2958163 h 6858000"/>
              <a:gd name="connsiteX85" fmla="*/ 5267255 w 5773150"/>
              <a:gd name="connsiteY85" fmla="*/ 2970848 h 6858000"/>
              <a:gd name="connsiteX86" fmla="*/ 5265185 w 5773150"/>
              <a:gd name="connsiteY86" fmla="*/ 2975513 h 6858000"/>
              <a:gd name="connsiteX87" fmla="*/ 5259313 w 5773150"/>
              <a:gd name="connsiteY87" fmla="*/ 2986924 h 6858000"/>
              <a:gd name="connsiteX88" fmla="*/ 5247802 w 5773150"/>
              <a:gd name="connsiteY88" fmla="*/ 3006258 h 6858000"/>
              <a:gd name="connsiteX89" fmla="*/ 5245279 w 5773150"/>
              <a:gd name="connsiteY89" fmla="*/ 3012562 h 6858000"/>
              <a:gd name="connsiteX90" fmla="*/ 5232206 w 5773150"/>
              <a:gd name="connsiteY90" fmla="*/ 3024355 h 6858000"/>
              <a:gd name="connsiteX91" fmla="*/ 5217115 w 5773150"/>
              <a:gd name="connsiteY91" fmla="*/ 3049786 h 6858000"/>
              <a:gd name="connsiteX92" fmla="*/ 5176572 w 5773150"/>
              <a:gd name="connsiteY92" fmla="*/ 3090998 h 6858000"/>
              <a:gd name="connsiteX93" fmla="*/ 5155861 w 5773150"/>
              <a:gd name="connsiteY93" fmla="*/ 3116019 h 6858000"/>
              <a:gd name="connsiteX94" fmla="*/ 5138549 w 5773150"/>
              <a:gd name="connsiteY94" fmla="*/ 3132106 h 6858000"/>
              <a:gd name="connsiteX95" fmla="*/ 5106546 w 5773150"/>
              <a:gd name="connsiteY95" fmla="*/ 3184456 h 6858000"/>
              <a:gd name="connsiteX96" fmla="*/ 5058542 w 5773150"/>
              <a:gd name="connsiteY96" fmla="*/ 3275999 h 6858000"/>
              <a:gd name="connsiteX97" fmla="*/ 5047232 w 5773150"/>
              <a:gd name="connsiteY97" fmla="*/ 3294370 h 6858000"/>
              <a:gd name="connsiteX98" fmla="*/ 5033169 w 5773150"/>
              <a:gd name="connsiteY98" fmla="*/ 3305717 h 6858000"/>
              <a:gd name="connsiteX99" fmla="*/ 5026122 w 5773150"/>
              <a:gd name="connsiteY99" fmla="*/ 3304478 h 6858000"/>
              <a:gd name="connsiteX100" fmla="*/ 5019204 w 5773150"/>
              <a:gd name="connsiteY100" fmla="*/ 3313868 h 6858000"/>
              <a:gd name="connsiteX101" fmla="*/ 5016458 w 5773150"/>
              <a:gd name="connsiteY101" fmla="*/ 3315437 h 6858000"/>
              <a:gd name="connsiteX102" fmla="*/ 5001612 w 5773150"/>
              <a:gd name="connsiteY102" fmla="*/ 3325366 h 6858000"/>
              <a:gd name="connsiteX103" fmla="*/ 4992447 w 5773150"/>
              <a:gd name="connsiteY103" fmla="*/ 3369627 h 6858000"/>
              <a:gd name="connsiteX104" fmla="*/ 4962640 w 5773150"/>
              <a:gd name="connsiteY104" fmla="*/ 3405111 h 6858000"/>
              <a:gd name="connsiteX105" fmla="*/ 4885437 w 5773150"/>
              <a:gd name="connsiteY105" fmla="*/ 3542476 h 6858000"/>
              <a:gd name="connsiteX106" fmla="*/ 4847328 w 5773150"/>
              <a:gd name="connsiteY106" fmla="*/ 3575653 h 6858000"/>
              <a:gd name="connsiteX107" fmla="*/ 4767104 w 5773150"/>
              <a:gd name="connsiteY107" fmla="*/ 3661469 h 6858000"/>
              <a:gd name="connsiteX108" fmla="*/ 4704780 w 5773150"/>
              <a:gd name="connsiteY108" fmla="*/ 3873639 h 6858000"/>
              <a:gd name="connsiteX109" fmla="*/ 4706808 w 5773150"/>
              <a:gd name="connsiteY109" fmla="*/ 3888925 h 6858000"/>
              <a:gd name="connsiteX110" fmla="*/ 4704311 w 5773150"/>
              <a:gd name="connsiteY110" fmla="*/ 3903419 h 6858000"/>
              <a:gd name="connsiteX111" fmla="*/ 4702575 w 5773150"/>
              <a:gd name="connsiteY111" fmla="*/ 3904376 h 6858000"/>
              <a:gd name="connsiteX112" fmla="*/ 4695419 w 5773150"/>
              <a:gd name="connsiteY112" fmla="*/ 3918796 h 6858000"/>
              <a:gd name="connsiteX113" fmla="*/ 4696713 w 5773150"/>
              <a:gd name="connsiteY113" fmla="*/ 3923588 h 6858000"/>
              <a:gd name="connsiteX114" fmla="*/ 4692700 w 5773150"/>
              <a:gd name="connsiteY114" fmla="*/ 3933994 h 6858000"/>
              <a:gd name="connsiteX115" fmla="*/ 4687213 w 5773150"/>
              <a:gd name="connsiteY115" fmla="*/ 3955874 h 6858000"/>
              <a:gd name="connsiteX116" fmla="*/ 4683919 w 5773150"/>
              <a:gd name="connsiteY116" fmla="*/ 3958674 h 6858000"/>
              <a:gd name="connsiteX117" fmla="*/ 4606919 w 5773150"/>
              <a:gd name="connsiteY117" fmla="*/ 4030764 h 6858000"/>
              <a:gd name="connsiteX118" fmla="*/ 4591395 w 5773150"/>
              <a:gd name="connsiteY118" fmla="*/ 4069165 h 6858000"/>
              <a:gd name="connsiteX119" fmla="*/ 4591089 w 5773150"/>
              <a:gd name="connsiteY119" fmla="*/ 4069157 h 6858000"/>
              <a:gd name="connsiteX120" fmla="*/ 4587337 w 5773150"/>
              <a:gd name="connsiteY120" fmla="*/ 4075398 h 6858000"/>
              <a:gd name="connsiteX121" fmla="*/ 4585754 w 5773150"/>
              <a:gd name="connsiteY121" fmla="*/ 4080409 h 6858000"/>
              <a:gd name="connsiteX122" fmla="*/ 4576058 w 5773150"/>
              <a:gd name="connsiteY122" fmla="*/ 4095613 h 6858000"/>
              <a:gd name="connsiteX123" fmla="*/ 4572245 w 5773150"/>
              <a:gd name="connsiteY123" fmla="*/ 4095632 h 6858000"/>
              <a:gd name="connsiteX124" fmla="*/ 4572030 w 5773150"/>
              <a:gd name="connsiteY124" fmla="*/ 4096903 h 6858000"/>
              <a:gd name="connsiteX125" fmla="*/ 4454298 w 5773150"/>
              <a:gd name="connsiteY125" fmla="*/ 4262280 h 6858000"/>
              <a:gd name="connsiteX126" fmla="*/ 4403153 w 5773150"/>
              <a:gd name="connsiteY126" fmla="*/ 4335179 h 6858000"/>
              <a:gd name="connsiteX127" fmla="*/ 4360039 w 5773150"/>
              <a:gd name="connsiteY127" fmla="*/ 4362080 h 6858000"/>
              <a:gd name="connsiteX128" fmla="*/ 4357068 w 5773150"/>
              <a:gd name="connsiteY128" fmla="*/ 4366231 h 6858000"/>
              <a:gd name="connsiteX129" fmla="*/ 4353801 w 5773150"/>
              <a:gd name="connsiteY129" fmla="*/ 4379126 h 6858000"/>
              <a:gd name="connsiteX130" fmla="*/ 4353370 w 5773150"/>
              <a:gd name="connsiteY130" fmla="*/ 4384233 h 6858000"/>
              <a:gd name="connsiteX131" fmla="*/ 4351043 w 5773150"/>
              <a:gd name="connsiteY131" fmla="*/ 4391157 h 6858000"/>
              <a:gd name="connsiteX132" fmla="*/ 4350731 w 5773150"/>
              <a:gd name="connsiteY132" fmla="*/ 4391247 h 6858000"/>
              <a:gd name="connsiteX133" fmla="*/ 4349047 w 5773150"/>
              <a:gd name="connsiteY133" fmla="*/ 4397893 h 6858000"/>
              <a:gd name="connsiteX134" fmla="*/ 4344022 w 5773150"/>
              <a:gd name="connsiteY134" fmla="*/ 4431453 h 6858000"/>
              <a:gd name="connsiteX135" fmla="*/ 4305819 w 5773150"/>
              <a:gd name="connsiteY135" fmla="*/ 4465595 h 6858000"/>
              <a:gd name="connsiteX136" fmla="*/ 4295842 w 5773150"/>
              <a:gd name="connsiteY136" fmla="*/ 4481597 h 6858000"/>
              <a:gd name="connsiteX137" fmla="*/ 4289154 w 5773150"/>
              <a:gd name="connsiteY137" fmla="*/ 4489703 h 6858000"/>
              <a:gd name="connsiteX138" fmla="*/ 4287862 w 5773150"/>
              <a:gd name="connsiteY138" fmla="*/ 4489926 h 6858000"/>
              <a:gd name="connsiteX139" fmla="*/ 4283172 w 5773150"/>
              <a:gd name="connsiteY139" fmla="*/ 4522137 h 6858000"/>
              <a:gd name="connsiteX140" fmla="*/ 4280503 w 5773150"/>
              <a:gd name="connsiteY140" fmla="*/ 4525754 h 6858000"/>
              <a:gd name="connsiteX141" fmla="*/ 4280064 w 5773150"/>
              <a:gd name="connsiteY141" fmla="*/ 4547595 h 6858000"/>
              <a:gd name="connsiteX142" fmla="*/ 4278441 w 5773150"/>
              <a:gd name="connsiteY142" fmla="*/ 4558429 h 6858000"/>
              <a:gd name="connsiteX143" fmla="*/ 4280863 w 5773150"/>
              <a:gd name="connsiteY143" fmla="*/ 4562417 h 6858000"/>
              <a:gd name="connsiteX144" fmla="*/ 4277004 w 5773150"/>
              <a:gd name="connsiteY144" fmla="*/ 4577939 h 6858000"/>
              <a:gd name="connsiteX145" fmla="*/ 4275476 w 5773150"/>
              <a:gd name="connsiteY145" fmla="*/ 4579371 h 6858000"/>
              <a:gd name="connsiteX146" fmla="*/ 4276334 w 5773150"/>
              <a:gd name="connsiteY146" fmla="*/ 4593473 h 6858000"/>
              <a:gd name="connsiteX147" fmla="*/ 4281939 w 5773150"/>
              <a:gd name="connsiteY147" fmla="*/ 4606870 h 6858000"/>
              <a:gd name="connsiteX148" fmla="*/ 4233839 w 5773150"/>
              <a:gd name="connsiteY148" fmla="*/ 4733904 h 6858000"/>
              <a:gd name="connsiteX149" fmla="*/ 4234794 w 5773150"/>
              <a:gd name="connsiteY149" fmla="*/ 4857271 h 6858000"/>
              <a:gd name="connsiteX150" fmla="*/ 4207596 w 5773150"/>
              <a:gd name="connsiteY150" fmla="*/ 4925868 h 6858000"/>
              <a:gd name="connsiteX151" fmla="*/ 4177540 w 5773150"/>
              <a:gd name="connsiteY151" fmla="*/ 4941939 h 6858000"/>
              <a:gd name="connsiteX152" fmla="*/ 4131041 w 5773150"/>
              <a:gd name="connsiteY152" fmla="*/ 5119156 h 6858000"/>
              <a:gd name="connsiteX153" fmla="*/ 4109250 w 5773150"/>
              <a:gd name="connsiteY153" fmla="*/ 5161219 h 6858000"/>
              <a:gd name="connsiteX154" fmla="*/ 4110314 w 5773150"/>
              <a:gd name="connsiteY154" fmla="*/ 5204785 h 6858000"/>
              <a:gd name="connsiteX155" fmla="*/ 4097659 w 5773150"/>
              <a:gd name="connsiteY155" fmla="*/ 5218622 h 6858000"/>
              <a:gd name="connsiteX156" fmla="*/ 4095256 w 5773150"/>
              <a:gd name="connsiteY156" fmla="*/ 5220937 h 6858000"/>
              <a:gd name="connsiteX157" fmla="*/ 4090467 w 5773150"/>
              <a:gd name="connsiteY157" fmla="*/ 5231761 h 6858000"/>
              <a:gd name="connsiteX158" fmla="*/ 4083075 w 5773150"/>
              <a:gd name="connsiteY158" fmla="*/ 5232862 h 6858000"/>
              <a:gd name="connsiteX159" fmla="*/ 4037326 w 5773150"/>
              <a:gd name="connsiteY159" fmla="*/ 5367558 h 6858000"/>
              <a:gd name="connsiteX160" fmla="*/ 4017249 w 5773150"/>
              <a:gd name="connsiteY160" fmla="*/ 5425813 h 6858000"/>
              <a:gd name="connsiteX161" fmla="*/ 4003539 w 5773150"/>
              <a:gd name="connsiteY161" fmla="*/ 5446090 h 6858000"/>
              <a:gd name="connsiteX162" fmla="*/ 3957205 w 5773150"/>
              <a:gd name="connsiteY162" fmla="*/ 5526392 h 6858000"/>
              <a:gd name="connsiteX163" fmla="*/ 3923369 w 5773150"/>
              <a:gd name="connsiteY163" fmla="*/ 5597055 h 6858000"/>
              <a:gd name="connsiteX164" fmla="*/ 3924699 w 5773150"/>
              <a:gd name="connsiteY164" fmla="*/ 5656420 h 6858000"/>
              <a:gd name="connsiteX165" fmla="*/ 3918490 w 5773150"/>
              <a:gd name="connsiteY165" fmla="*/ 5659739 h 6858000"/>
              <a:gd name="connsiteX166" fmla="*/ 3906741 w 5773150"/>
              <a:gd name="connsiteY166" fmla="*/ 5696859 h 6858000"/>
              <a:gd name="connsiteX167" fmla="*/ 3896975 w 5773150"/>
              <a:gd name="connsiteY167" fmla="*/ 5836200 h 6858000"/>
              <a:gd name="connsiteX168" fmla="*/ 3873147 w 5773150"/>
              <a:gd name="connsiteY168" fmla="*/ 5908482 h 6858000"/>
              <a:gd name="connsiteX169" fmla="*/ 3859627 w 5773150"/>
              <a:gd name="connsiteY169" fmla="*/ 5932636 h 6858000"/>
              <a:gd name="connsiteX170" fmla="*/ 3837289 w 5773150"/>
              <a:gd name="connsiteY170" fmla="*/ 5973195 h 6858000"/>
              <a:gd name="connsiteX171" fmla="*/ 3808128 w 5773150"/>
              <a:gd name="connsiteY171" fmla="*/ 5999815 h 6858000"/>
              <a:gd name="connsiteX172" fmla="*/ 3794389 w 5773150"/>
              <a:gd name="connsiteY172" fmla="*/ 6035197 h 6858000"/>
              <a:gd name="connsiteX173" fmla="*/ 3807321 w 5773150"/>
              <a:gd name="connsiteY173" fmla="*/ 6048196 h 6858000"/>
              <a:gd name="connsiteX174" fmla="*/ 3755396 w 5773150"/>
              <a:gd name="connsiteY174" fmla="*/ 6139024 h 6858000"/>
              <a:gd name="connsiteX175" fmla="*/ 3741103 w 5773150"/>
              <a:gd name="connsiteY175" fmla="*/ 6171711 h 6858000"/>
              <a:gd name="connsiteX176" fmla="*/ 3697544 w 5773150"/>
              <a:gd name="connsiteY176" fmla="*/ 6259653 h 6858000"/>
              <a:gd name="connsiteX177" fmla="*/ 3650470 w 5773150"/>
              <a:gd name="connsiteY177" fmla="*/ 6346715 h 6858000"/>
              <a:gd name="connsiteX178" fmla="*/ 3603128 w 5773150"/>
              <a:gd name="connsiteY178" fmla="*/ 6392515 h 6858000"/>
              <a:gd name="connsiteX179" fmla="*/ 3566534 w 5773150"/>
              <a:gd name="connsiteY179" fmla="*/ 6464704 h 6858000"/>
              <a:gd name="connsiteX180" fmla="*/ 3557558 w 5773150"/>
              <a:gd name="connsiteY180" fmla="*/ 6475940 h 6858000"/>
              <a:gd name="connsiteX181" fmla="*/ 3467778 w 5773150"/>
              <a:gd name="connsiteY181" fmla="*/ 6598594 h 6858000"/>
              <a:gd name="connsiteX182" fmla="*/ 3406680 w 5773150"/>
              <a:gd name="connsiteY182" fmla="*/ 6665163 h 6858000"/>
              <a:gd name="connsiteX183" fmla="*/ 3298660 w 5773150"/>
              <a:gd name="connsiteY183" fmla="*/ 6829172 h 6858000"/>
              <a:gd name="connsiteX184" fmla="*/ 3279359 w 5773150"/>
              <a:gd name="connsiteY184" fmla="*/ 6858000 h 6858000"/>
              <a:gd name="connsiteX185" fmla="*/ 0 w 5773150"/>
              <a:gd name="connsiteY18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5773150" h="6858000">
                <a:moveTo>
                  <a:pt x="0" y="0"/>
                </a:moveTo>
                <a:lnTo>
                  <a:pt x="5743678" y="0"/>
                </a:lnTo>
                <a:lnTo>
                  <a:pt x="5751391" y="30573"/>
                </a:lnTo>
                <a:cubicBezTo>
                  <a:pt x="5755183" y="41656"/>
                  <a:pt x="5760175" y="52820"/>
                  <a:pt x="5766902" y="64019"/>
                </a:cubicBezTo>
                <a:cubicBezTo>
                  <a:pt x="5775432" y="73156"/>
                  <a:pt x="5775199" y="90194"/>
                  <a:pt x="5766384" y="102070"/>
                </a:cubicBezTo>
                <a:cubicBezTo>
                  <a:pt x="5764867" y="104110"/>
                  <a:pt x="5763145" y="105922"/>
                  <a:pt x="5761277" y="107443"/>
                </a:cubicBezTo>
                <a:cubicBezTo>
                  <a:pt x="5758933" y="139641"/>
                  <a:pt x="5754809" y="258542"/>
                  <a:pt x="5752316" y="295258"/>
                </a:cubicBezTo>
                <a:cubicBezTo>
                  <a:pt x="5738492" y="294758"/>
                  <a:pt x="5757608" y="318519"/>
                  <a:pt x="5746314" y="327740"/>
                </a:cubicBezTo>
                <a:cubicBezTo>
                  <a:pt x="5736871" y="333999"/>
                  <a:pt x="5740467" y="342667"/>
                  <a:pt x="5738881" y="351315"/>
                </a:cubicBezTo>
                <a:cubicBezTo>
                  <a:pt x="5730234" y="361036"/>
                  <a:pt x="5731385" y="400223"/>
                  <a:pt x="5736461" y="411657"/>
                </a:cubicBezTo>
                <a:cubicBezTo>
                  <a:pt x="5756734" y="441057"/>
                  <a:pt x="5724191" y="487822"/>
                  <a:pt x="5739349" y="511819"/>
                </a:cubicBezTo>
                <a:cubicBezTo>
                  <a:pt x="5740531" y="519425"/>
                  <a:pt x="5740006" y="526440"/>
                  <a:pt x="5738426" y="533052"/>
                </a:cubicBezTo>
                <a:lnTo>
                  <a:pt x="5731528" y="550926"/>
                </a:lnTo>
                <a:lnTo>
                  <a:pt x="5724607" y="554743"/>
                </a:lnTo>
                <a:lnTo>
                  <a:pt x="5723119" y="566363"/>
                </a:lnTo>
                <a:lnTo>
                  <a:pt x="5721446" y="569374"/>
                </a:lnTo>
                <a:cubicBezTo>
                  <a:pt x="5722109" y="579264"/>
                  <a:pt x="5727640" y="608589"/>
                  <a:pt x="5727098" y="625703"/>
                </a:cubicBezTo>
                <a:cubicBezTo>
                  <a:pt x="5720765" y="657876"/>
                  <a:pt x="5748028" y="639054"/>
                  <a:pt x="5718199" y="672062"/>
                </a:cubicBezTo>
                <a:cubicBezTo>
                  <a:pt x="5728541" y="727155"/>
                  <a:pt x="5696651" y="752273"/>
                  <a:pt x="5721559" y="799708"/>
                </a:cubicBezTo>
                <a:cubicBezTo>
                  <a:pt x="5723793" y="864308"/>
                  <a:pt x="5706512" y="931254"/>
                  <a:pt x="5706600" y="996786"/>
                </a:cubicBezTo>
                <a:cubicBezTo>
                  <a:pt x="5701422" y="1044681"/>
                  <a:pt x="5722027" y="1077722"/>
                  <a:pt x="5698779" y="1123394"/>
                </a:cubicBezTo>
                <a:cubicBezTo>
                  <a:pt x="5702808" y="1126021"/>
                  <a:pt x="5729183" y="1198935"/>
                  <a:pt x="5731557" y="1202870"/>
                </a:cubicBezTo>
                <a:lnTo>
                  <a:pt x="5736580" y="1215292"/>
                </a:lnTo>
                <a:lnTo>
                  <a:pt x="5735505" y="1217172"/>
                </a:lnTo>
                <a:cubicBezTo>
                  <a:pt x="5733380" y="1225092"/>
                  <a:pt x="5734203" y="1229635"/>
                  <a:pt x="5736321" y="1232680"/>
                </a:cubicBezTo>
                <a:lnTo>
                  <a:pt x="5739880" y="1235358"/>
                </a:lnTo>
                <a:lnTo>
                  <a:pt x="5741500" y="1245773"/>
                </a:lnTo>
                <a:lnTo>
                  <a:pt x="5747543" y="1265687"/>
                </a:lnTo>
                <a:lnTo>
                  <a:pt x="5746000" y="1269978"/>
                </a:lnTo>
                <a:lnTo>
                  <a:pt x="5713210" y="1375228"/>
                </a:lnTo>
                <a:cubicBezTo>
                  <a:pt x="5715338" y="1385493"/>
                  <a:pt x="5717065" y="1396315"/>
                  <a:pt x="5718231" y="1407489"/>
                </a:cubicBezTo>
                <a:lnTo>
                  <a:pt x="5718549" y="1414144"/>
                </a:lnTo>
                <a:lnTo>
                  <a:pt x="5718270" y="1414342"/>
                </a:lnTo>
                <a:cubicBezTo>
                  <a:pt x="5717731" y="1415932"/>
                  <a:pt x="5717607" y="1418173"/>
                  <a:pt x="5718039" y="1421494"/>
                </a:cubicBezTo>
                <a:lnTo>
                  <a:pt x="5719130" y="1426276"/>
                </a:lnTo>
                <a:lnTo>
                  <a:pt x="5719749" y="1439183"/>
                </a:lnTo>
                <a:lnTo>
                  <a:pt x="5718068" y="1444070"/>
                </a:lnTo>
                <a:cubicBezTo>
                  <a:pt x="5706546" y="1461201"/>
                  <a:pt x="5668509" y="1454838"/>
                  <a:pt x="5683760" y="1484872"/>
                </a:cubicBezTo>
                <a:cubicBezTo>
                  <a:pt x="5674680" y="1518718"/>
                  <a:pt x="5649677" y="1535628"/>
                  <a:pt x="5655213" y="1570335"/>
                </a:cubicBezTo>
                <a:cubicBezTo>
                  <a:pt x="5646629" y="1601999"/>
                  <a:pt x="5631412" y="1627433"/>
                  <a:pt x="5630336" y="1655809"/>
                </a:cubicBezTo>
                <a:cubicBezTo>
                  <a:pt x="5621171" y="1665112"/>
                  <a:pt x="5615969" y="1674755"/>
                  <a:pt x="5622971" y="1687176"/>
                </a:cubicBezTo>
                <a:cubicBezTo>
                  <a:pt x="5612223" y="1716027"/>
                  <a:pt x="5596756" y="1719733"/>
                  <a:pt x="5602601" y="1741240"/>
                </a:cubicBezTo>
                <a:cubicBezTo>
                  <a:pt x="5576295" y="1752284"/>
                  <a:pt x="5584462" y="1755416"/>
                  <a:pt x="5588781" y="1764858"/>
                </a:cubicBezTo>
                <a:lnTo>
                  <a:pt x="5588947" y="1766091"/>
                </a:lnTo>
                <a:lnTo>
                  <a:pt x="5585214" y="1767564"/>
                </a:lnTo>
                <a:lnTo>
                  <a:pt x="5582552" y="1771907"/>
                </a:lnTo>
                <a:lnTo>
                  <a:pt x="5580211" y="1785016"/>
                </a:lnTo>
                <a:lnTo>
                  <a:pt x="5580144" y="1790155"/>
                </a:lnTo>
                <a:cubicBezTo>
                  <a:pt x="5579795" y="1793615"/>
                  <a:pt x="5579174" y="1795816"/>
                  <a:pt x="5578316" y="1797230"/>
                </a:cubicBezTo>
                <a:lnTo>
                  <a:pt x="5578012" y="1797341"/>
                </a:lnTo>
                <a:lnTo>
                  <a:pt x="5576805" y="1804097"/>
                </a:lnTo>
                <a:cubicBezTo>
                  <a:pt x="5575363" y="1815650"/>
                  <a:pt x="5574518" y="1827037"/>
                  <a:pt x="5574175" y="1837992"/>
                </a:cubicBezTo>
                <a:cubicBezTo>
                  <a:pt x="5557462" y="1843069"/>
                  <a:pt x="5564796" y="1885741"/>
                  <a:pt x="5538573" y="1874590"/>
                </a:cubicBezTo>
                <a:cubicBezTo>
                  <a:pt x="5537299" y="1889161"/>
                  <a:pt x="5546475" y="1900511"/>
                  <a:pt x="5529775" y="1891237"/>
                </a:cubicBezTo>
                <a:cubicBezTo>
                  <a:pt x="5528841" y="1895903"/>
                  <a:pt x="5526597" y="1898352"/>
                  <a:pt x="5523694" y="1899776"/>
                </a:cubicBezTo>
                <a:lnTo>
                  <a:pt x="5522424" y="1900078"/>
                </a:lnTo>
                <a:lnTo>
                  <a:pt x="5520031" y="1932606"/>
                </a:lnTo>
                <a:lnTo>
                  <a:pt x="5517631" y="1936394"/>
                </a:lnTo>
                <a:lnTo>
                  <a:pt x="5518736" y="1958275"/>
                </a:lnTo>
                <a:lnTo>
                  <a:pt x="5520575" y="1973057"/>
                </a:lnTo>
                <a:lnTo>
                  <a:pt x="5494788" y="2160875"/>
                </a:lnTo>
                <a:cubicBezTo>
                  <a:pt x="5491310" y="2207647"/>
                  <a:pt x="5503036" y="2214838"/>
                  <a:pt x="5495547" y="2270995"/>
                </a:cubicBezTo>
                <a:cubicBezTo>
                  <a:pt x="5458835" y="2262012"/>
                  <a:pt x="5510792" y="2386959"/>
                  <a:pt x="5473327" y="2341361"/>
                </a:cubicBezTo>
                <a:cubicBezTo>
                  <a:pt x="5472407" y="2358369"/>
                  <a:pt x="5453871" y="2371442"/>
                  <a:pt x="5444557" y="2359357"/>
                </a:cubicBezTo>
                <a:cubicBezTo>
                  <a:pt x="5456929" y="2414891"/>
                  <a:pt x="5413654" y="2481170"/>
                  <a:pt x="5410799" y="2539631"/>
                </a:cubicBezTo>
                <a:cubicBezTo>
                  <a:pt x="5375706" y="2562954"/>
                  <a:pt x="5405218" y="2552984"/>
                  <a:pt x="5392086" y="2583107"/>
                </a:cubicBezTo>
                <a:cubicBezTo>
                  <a:pt x="5419473" y="2580934"/>
                  <a:pt x="5368223" y="2617657"/>
                  <a:pt x="5396221" y="2626625"/>
                </a:cubicBezTo>
                <a:cubicBezTo>
                  <a:pt x="5392944" y="2631822"/>
                  <a:pt x="5388887" y="2636576"/>
                  <a:pt x="5384605" y="2641276"/>
                </a:cubicBezTo>
                <a:lnTo>
                  <a:pt x="5382375" y="2643748"/>
                </a:lnTo>
                <a:lnTo>
                  <a:pt x="5378376" y="2654882"/>
                </a:lnTo>
                <a:lnTo>
                  <a:pt x="5371098" y="2656453"/>
                </a:lnTo>
                <a:lnTo>
                  <a:pt x="5360670" y="2672090"/>
                </a:lnTo>
                <a:cubicBezTo>
                  <a:pt x="5357715" y="2678188"/>
                  <a:pt x="5355645" y="2685034"/>
                  <a:pt x="5355023" y="2693024"/>
                </a:cubicBezTo>
                <a:cubicBezTo>
                  <a:pt x="5361493" y="2714719"/>
                  <a:pt x="5340211" y="2740505"/>
                  <a:pt x="5334290" y="2767224"/>
                </a:cubicBezTo>
                <a:lnTo>
                  <a:pt x="5334675" y="2780287"/>
                </a:lnTo>
                <a:lnTo>
                  <a:pt x="5318729" y="2818533"/>
                </a:lnTo>
                <a:cubicBezTo>
                  <a:pt x="5314717" y="2829555"/>
                  <a:pt x="5311133" y="2841142"/>
                  <a:pt x="5308395" y="2853605"/>
                </a:cubicBezTo>
                <a:lnTo>
                  <a:pt x="5305322" y="2877253"/>
                </a:lnTo>
                <a:lnTo>
                  <a:pt x="5301489" y="2882681"/>
                </a:lnTo>
                <a:cubicBezTo>
                  <a:pt x="5299075" y="2893219"/>
                  <a:pt x="5303638" y="2909145"/>
                  <a:pt x="5294118" y="2905402"/>
                </a:cubicBezTo>
                <a:lnTo>
                  <a:pt x="5294526" y="2918038"/>
                </a:lnTo>
                <a:lnTo>
                  <a:pt x="5283716" y="2927650"/>
                </a:lnTo>
                <a:cubicBezTo>
                  <a:pt x="5281569" y="2928458"/>
                  <a:pt x="5279386" y="2928919"/>
                  <a:pt x="5277240" y="2929023"/>
                </a:cubicBezTo>
                <a:lnTo>
                  <a:pt x="5275633" y="2946120"/>
                </a:lnTo>
                <a:lnTo>
                  <a:pt x="5266576" y="2958163"/>
                </a:lnTo>
                <a:lnTo>
                  <a:pt x="5267255" y="2970848"/>
                </a:lnTo>
                <a:lnTo>
                  <a:pt x="5265185" y="2975513"/>
                </a:lnTo>
                <a:lnTo>
                  <a:pt x="5259313" y="2986924"/>
                </a:lnTo>
                <a:cubicBezTo>
                  <a:pt x="5255780" y="2992640"/>
                  <a:pt x="5251658" y="2998994"/>
                  <a:pt x="5247802" y="3006258"/>
                </a:cubicBezTo>
                <a:lnTo>
                  <a:pt x="5245279" y="3012562"/>
                </a:lnTo>
                <a:lnTo>
                  <a:pt x="5232206" y="3024355"/>
                </a:lnTo>
                <a:cubicBezTo>
                  <a:pt x="5222427" y="3032866"/>
                  <a:pt x="5215538" y="3039771"/>
                  <a:pt x="5217115" y="3049786"/>
                </a:cubicBezTo>
                <a:cubicBezTo>
                  <a:pt x="5203961" y="3062817"/>
                  <a:pt x="5175346" y="3066969"/>
                  <a:pt x="5176572" y="3090998"/>
                </a:cubicBezTo>
                <a:cubicBezTo>
                  <a:pt x="5166573" y="3081252"/>
                  <a:pt x="5168849" y="3115369"/>
                  <a:pt x="5155861" y="3116019"/>
                </a:cubicBezTo>
                <a:cubicBezTo>
                  <a:pt x="5145726" y="3115265"/>
                  <a:pt x="5144054" y="3125438"/>
                  <a:pt x="5138549" y="3132106"/>
                </a:cubicBezTo>
                <a:cubicBezTo>
                  <a:pt x="5127269" y="3134983"/>
                  <a:pt x="5108506" y="3170815"/>
                  <a:pt x="5106546" y="3184456"/>
                </a:cubicBezTo>
                <a:cubicBezTo>
                  <a:pt x="5106861" y="3224391"/>
                  <a:pt x="5059318" y="3244332"/>
                  <a:pt x="5058542" y="3275999"/>
                </a:cubicBezTo>
                <a:cubicBezTo>
                  <a:pt x="5055611" y="3283596"/>
                  <a:pt x="5051712" y="3289520"/>
                  <a:pt x="5047232" y="3294370"/>
                </a:cubicBezTo>
                <a:lnTo>
                  <a:pt x="5033169" y="3305717"/>
                </a:lnTo>
                <a:cubicBezTo>
                  <a:pt x="5030820" y="3305304"/>
                  <a:pt x="5028471" y="3304890"/>
                  <a:pt x="5026122" y="3304478"/>
                </a:cubicBezTo>
                <a:lnTo>
                  <a:pt x="5019204" y="3313868"/>
                </a:lnTo>
                <a:lnTo>
                  <a:pt x="5016458" y="3315437"/>
                </a:lnTo>
                <a:cubicBezTo>
                  <a:pt x="5011193" y="3318413"/>
                  <a:pt x="5006115" y="3321522"/>
                  <a:pt x="5001612" y="3325366"/>
                </a:cubicBezTo>
                <a:cubicBezTo>
                  <a:pt x="5024263" y="3344866"/>
                  <a:pt x="4967044" y="3361287"/>
                  <a:pt x="4992447" y="3369627"/>
                </a:cubicBezTo>
                <a:cubicBezTo>
                  <a:pt x="4971645" y="3394149"/>
                  <a:pt x="5001283" y="3395653"/>
                  <a:pt x="4962640" y="3405111"/>
                </a:cubicBezTo>
                <a:cubicBezTo>
                  <a:pt x="4942726" y="3461354"/>
                  <a:pt x="4890717" y="3483285"/>
                  <a:pt x="4885437" y="3542476"/>
                </a:cubicBezTo>
                <a:cubicBezTo>
                  <a:pt x="4880600" y="3527061"/>
                  <a:pt x="4853204" y="3559326"/>
                  <a:pt x="4847328" y="3575653"/>
                </a:cubicBezTo>
                <a:cubicBezTo>
                  <a:pt x="4826975" y="3516612"/>
                  <a:pt x="4797633" y="3684316"/>
                  <a:pt x="4767104" y="3661469"/>
                </a:cubicBezTo>
                <a:cubicBezTo>
                  <a:pt x="4743347" y="3711133"/>
                  <a:pt x="4721374" y="3831513"/>
                  <a:pt x="4704780" y="3873639"/>
                </a:cubicBezTo>
                <a:cubicBezTo>
                  <a:pt x="4706450" y="3878699"/>
                  <a:pt x="4707018" y="3883808"/>
                  <a:pt x="4706808" y="3888925"/>
                </a:cubicBezTo>
                <a:lnTo>
                  <a:pt x="4704311" y="3903419"/>
                </a:lnTo>
                <a:lnTo>
                  <a:pt x="4702575" y="3904376"/>
                </a:lnTo>
                <a:cubicBezTo>
                  <a:pt x="4697037" y="3910030"/>
                  <a:pt x="4695370" y="3914647"/>
                  <a:pt x="4695419" y="3918796"/>
                </a:cubicBezTo>
                <a:lnTo>
                  <a:pt x="4696713" y="3923588"/>
                </a:lnTo>
                <a:lnTo>
                  <a:pt x="4692700" y="3933994"/>
                </a:lnTo>
                <a:lnTo>
                  <a:pt x="4687213" y="3955874"/>
                </a:lnTo>
                <a:lnTo>
                  <a:pt x="4683919" y="3958674"/>
                </a:lnTo>
                <a:cubicBezTo>
                  <a:pt x="4670537" y="3971156"/>
                  <a:pt x="4621823" y="4013377"/>
                  <a:pt x="4606919" y="4030764"/>
                </a:cubicBezTo>
                <a:lnTo>
                  <a:pt x="4591395" y="4069165"/>
                </a:lnTo>
                <a:cubicBezTo>
                  <a:pt x="4591293" y="4069162"/>
                  <a:pt x="4591190" y="4069159"/>
                  <a:pt x="4591089" y="4069157"/>
                </a:cubicBezTo>
                <a:cubicBezTo>
                  <a:pt x="4589894" y="4070214"/>
                  <a:pt x="4588680" y="4072136"/>
                  <a:pt x="4587337" y="4075398"/>
                </a:cubicBezTo>
                <a:lnTo>
                  <a:pt x="4585754" y="4080409"/>
                </a:lnTo>
                <a:lnTo>
                  <a:pt x="4576058" y="4095613"/>
                </a:lnTo>
                <a:lnTo>
                  <a:pt x="4572245" y="4095632"/>
                </a:lnTo>
                <a:lnTo>
                  <a:pt x="4572030" y="4096903"/>
                </a:lnTo>
                <a:lnTo>
                  <a:pt x="4454298" y="4262280"/>
                </a:lnTo>
                <a:cubicBezTo>
                  <a:pt x="4449015" y="4298433"/>
                  <a:pt x="4421396" y="4305460"/>
                  <a:pt x="4403153" y="4335179"/>
                </a:cubicBezTo>
                <a:cubicBezTo>
                  <a:pt x="4408038" y="4370465"/>
                  <a:pt x="4375534" y="4349684"/>
                  <a:pt x="4360039" y="4362080"/>
                </a:cubicBezTo>
                <a:lnTo>
                  <a:pt x="4357068" y="4366231"/>
                </a:lnTo>
                <a:lnTo>
                  <a:pt x="4353801" y="4379126"/>
                </a:lnTo>
                <a:lnTo>
                  <a:pt x="4353370" y="4384233"/>
                </a:lnTo>
                <a:cubicBezTo>
                  <a:pt x="4352777" y="4387655"/>
                  <a:pt x="4352001" y="4389806"/>
                  <a:pt x="4351043" y="4391157"/>
                </a:cubicBezTo>
                <a:cubicBezTo>
                  <a:pt x="4350939" y="4391187"/>
                  <a:pt x="4350835" y="4391216"/>
                  <a:pt x="4350731" y="4391247"/>
                </a:cubicBezTo>
                <a:lnTo>
                  <a:pt x="4349047" y="4397893"/>
                </a:lnTo>
                <a:cubicBezTo>
                  <a:pt x="4346788" y="4409298"/>
                  <a:pt x="4345141" y="4420572"/>
                  <a:pt x="4344022" y="4431453"/>
                </a:cubicBezTo>
                <a:cubicBezTo>
                  <a:pt x="4326944" y="4435435"/>
                  <a:pt x="4331268" y="4478362"/>
                  <a:pt x="4305819" y="4465595"/>
                </a:cubicBezTo>
                <a:cubicBezTo>
                  <a:pt x="4303516" y="4480014"/>
                  <a:pt x="4311896" y="4491890"/>
                  <a:pt x="4295842" y="4481597"/>
                </a:cubicBezTo>
                <a:cubicBezTo>
                  <a:pt x="4294579" y="4486180"/>
                  <a:pt x="4292159" y="4488473"/>
                  <a:pt x="4289154" y="4489703"/>
                </a:cubicBezTo>
                <a:lnTo>
                  <a:pt x="4287862" y="4489926"/>
                </a:lnTo>
                <a:lnTo>
                  <a:pt x="4283172" y="4522137"/>
                </a:lnTo>
                <a:lnTo>
                  <a:pt x="4280503" y="4525754"/>
                </a:lnTo>
                <a:lnTo>
                  <a:pt x="4280064" y="4547595"/>
                </a:lnTo>
                <a:lnTo>
                  <a:pt x="4278441" y="4558429"/>
                </a:lnTo>
                <a:lnTo>
                  <a:pt x="4280863" y="4562417"/>
                </a:lnTo>
                <a:cubicBezTo>
                  <a:pt x="4281877" y="4566212"/>
                  <a:pt x="4281272" y="4570986"/>
                  <a:pt x="4277004" y="4577939"/>
                </a:cubicBezTo>
                <a:lnTo>
                  <a:pt x="4275476" y="4579371"/>
                </a:lnTo>
                <a:lnTo>
                  <a:pt x="4276334" y="4593473"/>
                </a:lnTo>
                <a:cubicBezTo>
                  <a:pt x="4277315" y="4598241"/>
                  <a:pt x="4279075" y="4602753"/>
                  <a:pt x="4281939" y="4606870"/>
                </a:cubicBezTo>
                <a:cubicBezTo>
                  <a:pt x="4247382" y="4642774"/>
                  <a:pt x="4252718" y="4688912"/>
                  <a:pt x="4233839" y="4733904"/>
                </a:cubicBezTo>
                <a:cubicBezTo>
                  <a:pt x="4195436" y="4743589"/>
                  <a:pt x="4207804" y="4835870"/>
                  <a:pt x="4234794" y="4857271"/>
                </a:cubicBezTo>
                <a:cubicBezTo>
                  <a:pt x="4198696" y="4845991"/>
                  <a:pt x="4241862" y="4973625"/>
                  <a:pt x="4207596" y="4925868"/>
                </a:cubicBezTo>
                <a:cubicBezTo>
                  <a:pt x="4205472" y="4942730"/>
                  <a:pt x="4186007" y="4954558"/>
                  <a:pt x="4177540" y="4941939"/>
                </a:cubicBezTo>
                <a:cubicBezTo>
                  <a:pt x="4185998" y="4997982"/>
                  <a:pt x="4138024" y="5061170"/>
                  <a:pt x="4131041" y="5119156"/>
                </a:cubicBezTo>
                <a:cubicBezTo>
                  <a:pt x="4094285" y="5140124"/>
                  <a:pt x="4124516" y="5132087"/>
                  <a:pt x="4109250" y="5161219"/>
                </a:cubicBezTo>
                <a:cubicBezTo>
                  <a:pt x="4136804" y="5160804"/>
                  <a:pt x="4082938" y="5194076"/>
                  <a:pt x="4110314" y="5204785"/>
                </a:cubicBezTo>
                <a:cubicBezTo>
                  <a:pt x="4106672" y="5209749"/>
                  <a:pt x="4102276" y="5214217"/>
                  <a:pt x="4097659" y="5218622"/>
                </a:cubicBezTo>
                <a:lnTo>
                  <a:pt x="4095256" y="5220937"/>
                </a:lnTo>
                <a:lnTo>
                  <a:pt x="4090467" y="5231761"/>
                </a:lnTo>
                <a:lnTo>
                  <a:pt x="4083075" y="5232862"/>
                </a:lnTo>
                <a:lnTo>
                  <a:pt x="4037326" y="5367558"/>
                </a:lnTo>
                <a:cubicBezTo>
                  <a:pt x="4038526" y="5380711"/>
                  <a:pt x="4027950" y="5419583"/>
                  <a:pt x="4017249" y="5425813"/>
                </a:cubicBezTo>
                <a:cubicBezTo>
                  <a:pt x="4013252" y="5433685"/>
                  <a:pt x="4013934" y="5443563"/>
                  <a:pt x="4003539" y="5446090"/>
                </a:cubicBezTo>
                <a:cubicBezTo>
                  <a:pt x="3993532" y="5462854"/>
                  <a:pt x="3970565" y="5501232"/>
                  <a:pt x="3957205" y="5526392"/>
                </a:cubicBezTo>
                <a:cubicBezTo>
                  <a:pt x="3965043" y="5543786"/>
                  <a:pt x="3935859" y="5560520"/>
                  <a:pt x="3923369" y="5597055"/>
                </a:cubicBezTo>
                <a:cubicBezTo>
                  <a:pt x="3932664" y="5616273"/>
                  <a:pt x="3914767" y="5621631"/>
                  <a:pt x="3924699" y="5656420"/>
                </a:cubicBezTo>
                <a:cubicBezTo>
                  <a:pt x="3922559" y="5657197"/>
                  <a:pt x="3920468" y="5658315"/>
                  <a:pt x="3918490" y="5659739"/>
                </a:cubicBezTo>
                <a:cubicBezTo>
                  <a:pt x="3906998" y="5668014"/>
                  <a:pt x="3901738" y="5684633"/>
                  <a:pt x="3906741" y="5696859"/>
                </a:cubicBezTo>
                <a:cubicBezTo>
                  <a:pt x="3917787" y="5751077"/>
                  <a:pt x="3903894" y="5794137"/>
                  <a:pt x="3896975" y="5836200"/>
                </a:cubicBezTo>
                <a:cubicBezTo>
                  <a:pt x="3886327" y="5883020"/>
                  <a:pt x="3866333" y="5844567"/>
                  <a:pt x="3873147" y="5908482"/>
                </a:cubicBezTo>
                <a:cubicBezTo>
                  <a:pt x="3861187" y="5911886"/>
                  <a:pt x="3858506" y="5919033"/>
                  <a:pt x="3859627" y="5932636"/>
                </a:cubicBezTo>
                <a:cubicBezTo>
                  <a:pt x="3853699" y="5955178"/>
                  <a:pt x="3828855" y="5946431"/>
                  <a:pt x="3837289" y="5973195"/>
                </a:cubicBezTo>
                <a:cubicBezTo>
                  <a:pt x="3824885" y="5965382"/>
                  <a:pt x="3819167" y="6014054"/>
                  <a:pt x="3808128" y="5999815"/>
                </a:cubicBezTo>
                <a:cubicBezTo>
                  <a:pt x="3791300" y="6010907"/>
                  <a:pt x="3809561" y="6023761"/>
                  <a:pt x="3794389" y="6035197"/>
                </a:cubicBezTo>
                <a:cubicBezTo>
                  <a:pt x="3786929" y="6050774"/>
                  <a:pt x="3811790" y="6029898"/>
                  <a:pt x="3807321" y="6048196"/>
                </a:cubicBezTo>
                <a:lnTo>
                  <a:pt x="3755396" y="6139024"/>
                </a:lnTo>
                <a:cubicBezTo>
                  <a:pt x="3759254" y="6154301"/>
                  <a:pt x="3752042" y="6163661"/>
                  <a:pt x="3741103" y="6171711"/>
                </a:cubicBezTo>
                <a:cubicBezTo>
                  <a:pt x="3733535" y="6202598"/>
                  <a:pt x="3713075" y="6226925"/>
                  <a:pt x="3697544" y="6259653"/>
                </a:cubicBezTo>
                <a:cubicBezTo>
                  <a:pt x="3694865" y="6299045"/>
                  <a:pt x="3666977" y="6311715"/>
                  <a:pt x="3650470" y="6346715"/>
                </a:cubicBezTo>
                <a:cubicBezTo>
                  <a:pt x="3659289" y="6388489"/>
                  <a:pt x="3612267" y="6361702"/>
                  <a:pt x="3603128" y="6392515"/>
                </a:cubicBezTo>
                <a:cubicBezTo>
                  <a:pt x="3605217" y="6447506"/>
                  <a:pt x="3586565" y="6386444"/>
                  <a:pt x="3566534" y="6464704"/>
                </a:cubicBezTo>
                <a:cubicBezTo>
                  <a:pt x="3568262" y="6469951"/>
                  <a:pt x="3561663" y="6478219"/>
                  <a:pt x="3557558" y="6475940"/>
                </a:cubicBezTo>
                <a:cubicBezTo>
                  <a:pt x="3553344" y="6493136"/>
                  <a:pt x="3470845" y="6573200"/>
                  <a:pt x="3467778" y="6598594"/>
                </a:cubicBezTo>
                <a:cubicBezTo>
                  <a:pt x="3438927" y="6641625"/>
                  <a:pt x="3422129" y="6632408"/>
                  <a:pt x="3406680" y="6665163"/>
                </a:cubicBezTo>
                <a:cubicBezTo>
                  <a:pt x="3378055" y="6699949"/>
                  <a:pt x="3355790" y="6770233"/>
                  <a:pt x="3298660" y="6829172"/>
                </a:cubicBezTo>
                <a:lnTo>
                  <a:pt x="3279359" y="6858000"/>
                </a:lnTo>
                <a:lnTo>
                  <a:pt x="0" y="685800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CA6425-2E3D-49AD-A2ED-DBFC6E3B2F99}"/>
              </a:ext>
            </a:extLst>
          </p:cNvPr>
          <p:cNvSpPr>
            <a:spLocks noGrp="1"/>
          </p:cNvSpPr>
          <p:nvPr>
            <p:ph type="title"/>
          </p:nvPr>
        </p:nvSpPr>
        <p:spPr>
          <a:xfrm>
            <a:off x="818866" y="609600"/>
            <a:ext cx="4603739" cy="3244702"/>
          </a:xfrm>
        </p:spPr>
        <p:txBody>
          <a:bodyPr anchor="t">
            <a:normAutofit/>
          </a:bodyPr>
          <a:lstStyle/>
          <a:p>
            <a:pPr>
              <a:lnSpc>
                <a:spcPct val="100000"/>
              </a:lnSpc>
            </a:pPr>
            <a:r>
              <a:rPr lang="en-GB" dirty="0"/>
              <a:t>9 Key points of Sutherland’s differential Association (</a:t>
            </a:r>
            <a:r>
              <a:rPr lang="en-GB" i="1" dirty="0"/>
              <a:t>Principles of criminology</a:t>
            </a:r>
            <a:r>
              <a:rPr lang="en-GB" dirty="0"/>
              <a:t>, 1924)</a:t>
            </a:r>
            <a:endParaRPr lang="en-GB"/>
          </a:p>
        </p:txBody>
      </p:sp>
      <p:sp>
        <p:nvSpPr>
          <p:cNvPr id="4" name="Content Placeholder 3">
            <a:extLst>
              <a:ext uri="{FF2B5EF4-FFF2-40B4-BE49-F238E27FC236}">
                <a16:creationId xmlns:a16="http://schemas.microsoft.com/office/drawing/2014/main" id="{7BF20969-5806-42D9-B13E-6B03C6E13141}"/>
              </a:ext>
            </a:extLst>
          </p:cNvPr>
          <p:cNvSpPr>
            <a:spLocks noGrp="1"/>
          </p:cNvSpPr>
          <p:nvPr>
            <p:ph idx="1"/>
          </p:nvPr>
        </p:nvSpPr>
        <p:spPr>
          <a:xfrm>
            <a:off x="6411433" y="609600"/>
            <a:ext cx="4450050" cy="5644777"/>
          </a:xfrm>
        </p:spPr>
        <p:txBody>
          <a:bodyPr>
            <a:normAutofit fontScale="85000" lnSpcReduction="20000"/>
          </a:bodyPr>
          <a:lstStyle/>
          <a:p>
            <a:pPr>
              <a:lnSpc>
                <a:spcPct val="90000"/>
              </a:lnSpc>
            </a:pPr>
            <a:r>
              <a:rPr lang="en-GB" sz="1600" b="0" i="0" dirty="0">
                <a:effectLst/>
              </a:rPr>
              <a:t>Criminal behaviour is learned from other individuals.</a:t>
            </a:r>
          </a:p>
          <a:p>
            <a:pPr>
              <a:lnSpc>
                <a:spcPct val="90000"/>
              </a:lnSpc>
            </a:pPr>
            <a:r>
              <a:rPr lang="en-GB" sz="1600" b="0" i="0" dirty="0">
                <a:effectLst/>
              </a:rPr>
              <a:t>Criminal behaviour is learned in interaction with other persons in a process of communication.</a:t>
            </a:r>
          </a:p>
          <a:p>
            <a:pPr>
              <a:lnSpc>
                <a:spcPct val="90000"/>
              </a:lnSpc>
            </a:pPr>
            <a:r>
              <a:rPr lang="en-GB" sz="1600" b="0" i="0" dirty="0">
                <a:effectLst/>
              </a:rPr>
              <a:t>The principle part of the learning of criminal behaviour occurs within intimate personal groups.</a:t>
            </a:r>
          </a:p>
          <a:p>
            <a:pPr>
              <a:lnSpc>
                <a:spcPct val="90000"/>
              </a:lnSpc>
            </a:pPr>
            <a:r>
              <a:rPr lang="en-GB" sz="1600" b="0" i="0" dirty="0">
                <a:effectLst/>
              </a:rPr>
              <a:t>When criminal behaviour is learned, the learning includes (a) techniques of committing the crime, which are sometimes very complicated, sometimes simple; (b) the specific direction of motives, drives, rationalizations, and attitudes.</a:t>
            </a:r>
          </a:p>
          <a:p>
            <a:pPr>
              <a:lnSpc>
                <a:spcPct val="90000"/>
              </a:lnSpc>
            </a:pPr>
            <a:r>
              <a:rPr lang="en-GB" sz="1600" b="0" i="0" dirty="0">
                <a:effectLst/>
              </a:rPr>
              <a:t>The specific direction of motives and drives is learned from definitions of the legal codes as favourable or unfavourable.</a:t>
            </a:r>
          </a:p>
          <a:p>
            <a:pPr>
              <a:lnSpc>
                <a:spcPct val="90000"/>
              </a:lnSpc>
            </a:pPr>
            <a:r>
              <a:rPr lang="en-GB" sz="1600" b="0" i="0" dirty="0">
                <a:effectLst/>
              </a:rPr>
              <a:t>A person becomes delinquent because of an excess of definitions favourable to violation of law over definitions unfavourable to violation of the law.</a:t>
            </a:r>
          </a:p>
          <a:p>
            <a:pPr>
              <a:lnSpc>
                <a:spcPct val="90000"/>
              </a:lnSpc>
            </a:pPr>
            <a:r>
              <a:rPr lang="en-GB" sz="1600" b="0" i="0" dirty="0">
                <a:effectLst/>
              </a:rPr>
              <a:t>Differential associations may vary in frequency, duration, priority, and intensity.</a:t>
            </a:r>
          </a:p>
          <a:p>
            <a:pPr>
              <a:lnSpc>
                <a:spcPct val="90000"/>
              </a:lnSpc>
            </a:pPr>
            <a:r>
              <a:rPr lang="en-GB" sz="1600" b="0" i="0" dirty="0">
                <a:effectLst/>
              </a:rPr>
              <a:t>The process of learning criminal behaviour by association with criminal and anti-criminal patterns involves all of the mechanisms that are involved in any other learning.</a:t>
            </a:r>
          </a:p>
          <a:p>
            <a:pPr>
              <a:lnSpc>
                <a:spcPct val="90000"/>
              </a:lnSpc>
            </a:pPr>
            <a:r>
              <a:rPr lang="en-GB" sz="1600" b="0" i="0" dirty="0">
                <a:effectLst/>
              </a:rPr>
              <a:t>While criminal behaviour is an expression of general needs and values, it is not explained by those needs and values, since non-criminal behaviour is an expression of the same needs and values.</a:t>
            </a:r>
          </a:p>
        </p:txBody>
      </p:sp>
    </p:spTree>
    <p:extLst>
      <p:ext uri="{BB962C8B-B14F-4D97-AF65-F5344CB8AC3E}">
        <p14:creationId xmlns:p14="http://schemas.microsoft.com/office/powerpoint/2010/main" val="647431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74E7-EC41-477D-9358-B6CBD9689249}"/>
              </a:ext>
            </a:extLst>
          </p:cNvPr>
          <p:cNvSpPr>
            <a:spLocks noGrp="1"/>
          </p:cNvSpPr>
          <p:nvPr>
            <p:ph type="title"/>
          </p:nvPr>
        </p:nvSpPr>
        <p:spPr/>
        <p:txBody>
          <a:bodyPr/>
          <a:lstStyle/>
          <a:p>
            <a:r>
              <a:rPr lang="en-GB" dirty="0"/>
              <a:t>Delinquent boys -Albert Cohen (1955)</a:t>
            </a:r>
          </a:p>
        </p:txBody>
      </p:sp>
      <p:sp>
        <p:nvSpPr>
          <p:cNvPr id="3" name="Content Placeholder 2">
            <a:extLst>
              <a:ext uri="{FF2B5EF4-FFF2-40B4-BE49-F238E27FC236}">
                <a16:creationId xmlns:a16="http://schemas.microsoft.com/office/drawing/2014/main" id="{4DF2F4A8-D483-4D78-9F4E-DB5230C3EC92}"/>
              </a:ext>
            </a:extLst>
          </p:cNvPr>
          <p:cNvSpPr>
            <a:spLocks noGrp="1"/>
          </p:cNvSpPr>
          <p:nvPr>
            <p:ph idx="1"/>
          </p:nvPr>
        </p:nvSpPr>
        <p:spPr/>
        <p:txBody>
          <a:bodyPr/>
          <a:lstStyle/>
          <a:p>
            <a:r>
              <a:rPr lang="en-GB" dirty="0"/>
              <a:t>The data convinced Cohen that these boys’ delinquent acts were malicious in nature and were not designed to produce an economic profit. </a:t>
            </a:r>
          </a:p>
          <a:p>
            <a:endParaRPr lang="en-GB" dirty="0"/>
          </a:p>
          <a:p>
            <a:r>
              <a:rPr lang="en-GB" dirty="0"/>
              <a:t>What did Cohen suggest were the key differences in values and attitudes between working class and middle class people?</a:t>
            </a:r>
          </a:p>
          <a:p>
            <a:endParaRPr lang="en-GB" dirty="0"/>
          </a:p>
          <a:p>
            <a:r>
              <a:rPr lang="en-GB" dirty="0"/>
              <a:t>Which of these is dominant in society?</a:t>
            </a:r>
          </a:p>
        </p:txBody>
      </p:sp>
    </p:spTree>
    <p:extLst>
      <p:ext uri="{BB962C8B-B14F-4D97-AF65-F5344CB8AC3E}">
        <p14:creationId xmlns:p14="http://schemas.microsoft.com/office/powerpoint/2010/main" val="3054715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E929C-48EF-49FB-82CE-BA5B81C85FA6}"/>
              </a:ext>
            </a:extLst>
          </p:cNvPr>
          <p:cNvSpPr>
            <a:spLocks noGrp="1"/>
          </p:cNvSpPr>
          <p:nvPr>
            <p:ph type="title"/>
          </p:nvPr>
        </p:nvSpPr>
        <p:spPr/>
        <p:txBody>
          <a:bodyPr/>
          <a:lstStyle/>
          <a:p>
            <a:r>
              <a:rPr lang="en-GB" dirty="0"/>
              <a:t>Delinquent boys -Albert Cohen (1955)</a:t>
            </a:r>
          </a:p>
        </p:txBody>
      </p:sp>
      <p:sp>
        <p:nvSpPr>
          <p:cNvPr id="3" name="Content Placeholder 2">
            <a:extLst>
              <a:ext uri="{FF2B5EF4-FFF2-40B4-BE49-F238E27FC236}">
                <a16:creationId xmlns:a16="http://schemas.microsoft.com/office/drawing/2014/main" id="{D12FCBD6-F4DD-4367-8508-4F0F4EE81CDD}"/>
              </a:ext>
            </a:extLst>
          </p:cNvPr>
          <p:cNvSpPr>
            <a:spLocks noGrp="1"/>
          </p:cNvSpPr>
          <p:nvPr>
            <p:ph idx="1"/>
          </p:nvPr>
        </p:nvSpPr>
        <p:spPr/>
        <p:txBody>
          <a:bodyPr>
            <a:normAutofit lnSpcReduction="10000"/>
          </a:bodyPr>
          <a:lstStyle/>
          <a:p>
            <a:pPr marL="0" indent="0">
              <a:buNone/>
            </a:pPr>
            <a:endParaRPr lang="en-GB" dirty="0"/>
          </a:p>
          <a:p>
            <a:r>
              <a:rPr lang="en-GB" sz="2400" dirty="0"/>
              <a:t>“Kids from middleclass families learn to compete for status in terms of middle-class values, which include a premium on ambition, individual responsibility, rational planning, civility, deferred gratification, a rejection of violence, and a respect for property.”</a:t>
            </a:r>
          </a:p>
          <a:p>
            <a:r>
              <a:rPr lang="en-GB" sz="2400" dirty="0"/>
              <a:t>“In contrast, working class boys learn to be more easy-going; they lack discipline and are governed by their impulses and desire to have fun, not by long-term goals. Fighting is a more acceptable way to settle disputes in working-class culture. The problem is that middle-class values are the dominant evaluative criteria in society. The situation reaches a crisis in school.”</a:t>
            </a:r>
          </a:p>
          <a:p>
            <a:pPr algn="r"/>
            <a:r>
              <a:rPr lang="en-GB" sz="2400" dirty="0"/>
              <a:t>Sage, </a:t>
            </a:r>
            <a:r>
              <a:rPr lang="en-GB" sz="2400" dirty="0" err="1"/>
              <a:t>Encyclopedia</a:t>
            </a:r>
            <a:r>
              <a:rPr lang="en-GB" sz="2400" dirty="0"/>
              <a:t> of Criminological Theory (5:2010)</a:t>
            </a:r>
          </a:p>
        </p:txBody>
      </p:sp>
    </p:spTree>
    <p:extLst>
      <p:ext uri="{BB962C8B-B14F-4D97-AF65-F5344CB8AC3E}">
        <p14:creationId xmlns:p14="http://schemas.microsoft.com/office/powerpoint/2010/main" val="3505109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E15E5-29D5-448A-8AF5-15DFDC243306}"/>
              </a:ext>
            </a:extLst>
          </p:cNvPr>
          <p:cNvSpPr>
            <a:spLocks noGrp="1"/>
          </p:cNvSpPr>
          <p:nvPr>
            <p:ph type="title"/>
          </p:nvPr>
        </p:nvSpPr>
        <p:spPr/>
        <p:txBody>
          <a:bodyPr/>
          <a:lstStyle/>
          <a:p>
            <a:r>
              <a:rPr lang="en-GB" dirty="0"/>
              <a:t>Delinquent boys -Albert Cohen (1955)</a:t>
            </a:r>
          </a:p>
        </p:txBody>
      </p:sp>
      <p:sp>
        <p:nvSpPr>
          <p:cNvPr id="3" name="Content Placeholder 2">
            <a:extLst>
              <a:ext uri="{FF2B5EF4-FFF2-40B4-BE49-F238E27FC236}">
                <a16:creationId xmlns:a16="http://schemas.microsoft.com/office/drawing/2014/main" id="{BD4C37BA-A33C-4F01-973D-1886847E9F80}"/>
              </a:ext>
            </a:extLst>
          </p:cNvPr>
          <p:cNvSpPr>
            <a:spLocks noGrp="1"/>
          </p:cNvSpPr>
          <p:nvPr>
            <p:ph idx="1"/>
          </p:nvPr>
        </p:nvSpPr>
        <p:spPr>
          <a:xfrm>
            <a:off x="1050879" y="1998849"/>
            <a:ext cx="9810604" cy="4428753"/>
          </a:xfrm>
        </p:spPr>
        <p:txBody>
          <a:bodyPr>
            <a:normAutofit lnSpcReduction="10000"/>
          </a:bodyPr>
          <a:lstStyle/>
          <a:p>
            <a:r>
              <a:rPr lang="en-GB" sz="2800" dirty="0"/>
              <a:t>Cohen Suggested that schools measuring middle class values and expectations of young people brought up with working class values and expectations lead to demoralisation, disillusionment and discipline problems. They found solutions to those issues in gangs and delinquent subculture.</a:t>
            </a:r>
          </a:p>
          <a:p>
            <a:r>
              <a:rPr lang="en-GB" sz="2400" dirty="0"/>
              <a:t>If middle-class values privileged rational planning, respect for property, and eschewing aggression, the criteria for status in the gang included aggression, impulsiveness, and a disrespect for the property of others.</a:t>
            </a:r>
          </a:p>
          <a:p>
            <a:r>
              <a:rPr lang="en-GB" sz="2400" dirty="0"/>
              <a:t>Cohen characterized gang activities as non-utilitarian; that is, they were not designed for profit so much as to express the rejection of middle-class values.</a:t>
            </a:r>
            <a:endParaRPr lang="en-GB" sz="2800" dirty="0"/>
          </a:p>
        </p:txBody>
      </p:sp>
    </p:spTree>
    <p:extLst>
      <p:ext uri="{BB962C8B-B14F-4D97-AF65-F5344CB8AC3E}">
        <p14:creationId xmlns:p14="http://schemas.microsoft.com/office/powerpoint/2010/main" val="1622878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42C90-0176-44D3-BBBA-8A4252839224}"/>
              </a:ext>
            </a:extLst>
          </p:cNvPr>
          <p:cNvSpPr>
            <a:spLocks noGrp="1"/>
          </p:cNvSpPr>
          <p:nvPr>
            <p:ph type="title"/>
          </p:nvPr>
        </p:nvSpPr>
        <p:spPr/>
        <p:txBody>
          <a:bodyPr/>
          <a:lstStyle/>
          <a:p>
            <a:r>
              <a:rPr lang="en-GB" dirty="0"/>
              <a:t>Delinquent boys -Albert Cohen (1955)</a:t>
            </a:r>
          </a:p>
        </p:txBody>
      </p:sp>
      <p:sp>
        <p:nvSpPr>
          <p:cNvPr id="3" name="Content Placeholder 2">
            <a:extLst>
              <a:ext uri="{FF2B5EF4-FFF2-40B4-BE49-F238E27FC236}">
                <a16:creationId xmlns:a16="http://schemas.microsoft.com/office/drawing/2014/main" id="{895513BF-A4DB-475D-B018-A31069D0E6C5}"/>
              </a:ext>
            </a:extLst>
          </p:cNvPr>
          <p:cNvSpPr>
            <a:spLocks noGrp="1"/>
          </p:cNvSpPr>
          <p:nvPr>
            <p:ph idx="1"/>
          </p:nvPr>
        </p:nvSpPr>
        <p:spPr/>
        <p:txBody>
          <a:bodyPr/>
          <a:lstStyle/>
          <a:p>
            <a:r>
              <a:rPr lang="en-GB" dirty="0"/>
              <a:t>Gang activities further separated them from mainstream society, reinforcing solidarity in the delinquent subculture</a:t>
            </a:r>
          </a:p>
          <a:p>
            <a:endParaRPr lang="en-GB" dirty="0"/>
          </a:p>
          <a:p>
            <a:r>
              <a:rPr lang="en-GB" dirty="0"/>
              <a:t>Cohen employed the notion of a “reaction formation” as a way of understanding how working-class boys handled frustration</a:t>
            </a:r>
          </a:p>
          <a:p>
            <a:endParaRPr lang="en-GB" dirty="0"/>
          </a:p>
          <a:p>
            <a:r>
              <a:rPr lang="en-GB" dirty="0"/>
              <a:t>The irrational, malicious, non-utilitarian behaviour of delinquent boys is a case of reaction formation; they reject in an exaggerated fashion any remnants of middle-class values</a:t>
            </a:r>
          </a:p>
        </p:txBody>
      </p:sp>
    </p:spTree>
    <p:extLst>
      <p:ext uri="{BB962C8B-B14F-4D97-AF65-F5344CB8AC3E}">
        <p14:creationId xmlns:p14="http://schemas.microsoft.com/office/powerpoint/2010/main" val="2339778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A836-6335-4CD4-AAA5-EE7F7F40E381}"/>
              </a:ext>
            </a:extLst>
          </p:cNvPr>
          <p:cNvSpPr>
            <a:spLocks noGrp="1"/>
          </p:cNvSpPr>
          <p:nvPr>
            <p:ph type="title"/>
          </p:nvPr>
        </p:nvSpPr>
        <p:spPr/>
        <p:txBody>
          <a:bodyPr/>
          <a:lstStyle/>
          <a:p>
            <a:r>
              <a:rPr lang="en-GB" dirty="0"/>
              <a:t>Delinquent boys -Albert Cohen (1955)</a:t>
            </a:r>
          </a:p>
        </p:txBody>
      </p:sp>
      <p:sp>
        <p:nvSpPr>
          <p:cNvPr id="3" name="Content Placeholder 2">
            <a:extLst>
              <a:ext uri="{FF2B5EF4-FFF2-40B4-BE49-F238E27FC236}">
                <a16:creationId xmlns:a16="http://schemas.microsoft.com/office/drawing/2014/main" id="{31E55CEE-50DC-439C-BB4B-4434D1719E74}"/>
              </a:ext>
            </a:extLst>
          </p:cNvPr>
          <p:cNvSpPr>
            <a:spLocks noGrp="1"/>
          </p:cNvSpPr>
          <p:nvPr>
            <p:ph idx="1"/>
          </p:nvPr>
        </p:nvSpPr>
        <p:spPr/>
        <p:txBody>
          <a:bodyPr/>
          <a:lstStyle/>
          <a:p>
            <a:r>
              <a:rPr lang="en-GB" dirty="0"/>
              <a:t>Cohen took the legal definition of “crime” as given</a:t>
            </a:r>
          </a:p>
          <a:p>
            <a:r>
              <a:rPr lang="en-GB" dirty="0"/>
              <a:t>Classification and characterisation of middle class and working class boys inconsistent with reality. Not all follow each kind of characteristics</a:t>
            </a:r>
          </a:p>
          <a:p>
            <a:r>
              <a:rPr lang="en-GB" dirty="0"/>
              <a:t>Ignored “girls”. As with a lot of criminology, everyone but men and boys were often ignored and so theories of this kind have large blind spots and fail to take into account the inequalities, even within deviant subcultures, experienced by everyone but men and boys.</a:t>
            </a:r>
          </a:p>
        </p:txBody>
      </p:sp>
    </p:spTree>
    <p:extLst>
      <p:ext uri="{BB962C8B-B14F-4D97-AF65-F5344CB8AC3E}">
        <p14:creationId xmlns:p14="http://schemas.microsoft.com/office/powerpoint/2010/main" val="2026220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07EF7-C946-4EA4-8AF8-B9FF75225D0D}"/>
              </a:ext>
            </a:extLst>
          </p:cNvPr>
          <p:cNvSpPr>
            <a:spLocks noGrp="1"/>
          </p:cNvSpPr>
          <p:nvPr>
            <p:ph type="title"/>
          </p:nvPr>
        </p:nvSpPr>
        <p:spPr/>
        <p:txBody>
          <a:bodyPr/>
          <a:lstStyle/>
          <a:p>
            <a:r>
              <a:rPr lang="en-GB" dirty="0"/>
              <a:t>Enlightenment Criminology</a:t>
            </a:r>
          </a:p>
        </p:txBody>
      </p:sp>
      <p:pic>
        <p:nvPicPr>
          <p:cNvPr id="1026" name="Picture 2" descr="Godzilla vs. Kong (2021) - IMDb">
            <a:extLst>
              <a:ext uri="{FF2B5EF4-FFF2-40B4-BE49-F238E27FC236}">
                <a16:creationId xmlns:a16="http://schemas.microsoft.com/office/drawing/2014/main" id="{951B9938-7863-4F85-99B0-1EAF37947A4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36922" y="1825625"/>
            <a:ext cx="7874000" cy="44291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90216E9-C1DC-4103-9CB4-C4A9DA038F27}"/>
              </a:ext>
            </a:extLst>
          </p:cNvPr>
          <p:cNvSpPr txBox="1"/>
          <p:nvPr/>
        </p:nvSpPr>
        <p:spPr>
          <a:xfrm>
            <a:off x="3253946" y="3670855"/>
            <a:ext cx="2487827" cy="369332"/>
          </a:xfrm>
          <a:prstGeom prst="rect">
            <a:avLst/>
          </a:prstGeom>
          <a:noFill/>
        </p:spPr>
        <p:txBody>
          <a:bodyPr wrap="square" rtlCol="0">
            <a:spAutoFit/>
          </a:bodyPr>
          <a:lstStyle/>
          <a:p>
            <a:pPr algn="ctr"/>
            <a:r>
              <a:rPr lang="en-GB" b="1" dirty="0">
                <a:solidFill>
                  <a:schemeClr val="bg1"/>
                </a:solidFill>
                <a:effectLst>
                  <a:outerShdw blurRad="38100" dist="38100" dir="2700000" algn="tl">
                    <a:srgbClr val="000000">
                      <a:alpha val="43137"/>
                    </a:srgbClr>
                  </a:outerShdw>
                </a:effectLst>
              </a:rPr>
              <a:t>Classicism</a:t>
            </a:r>
          </a:p>
        </p:txBody>
      </p:sp>
      <p:sp>
        <p:nvSpPr>
          <p:cNvPr id="7" name="TextBox 6">
            <a:extLst>
              <a:ext uri="{FF2B5EF4-FFF2-40B4-BE49-F238E27FC236}">
                <a16:creationId xmlns:a16="http://schemas.microsoft.com/office/drawing/2014/main" id="{C738DCD3-E482-40D5-A61E-85618F32E0E0}"/>
              </a:ext>
            </a:extLst>
          </p:cNvPr>
          <p:cNvSpPr txBox="1"/>
          <p:nvPr/>
        </p:nvSpPr>
        <p:spPr>
          <a:xfrm>
            <a:off x="7037001" y="3670855"/>
            <a:ext cx="1478692"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Positivism</a:t>
            </a:r>
          </a:p>
        </p:txBody>
      </p:sp>
    </p:spTree>
    <p:extLst>
      <p:ext uri="{BB962C8B-B14F-4D97-AF65-F5344CB8AC3E}">
        <p14:creationId xmlns:p14="http://schemas.microsoft.com/office/powerpoint/2010/main" val="789967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C96A-4AB2-459F-82C2-830FDC947035}"/>
              </a:ext>
            </a:extLst>
          </p:cNvPr>
          <p:cNvSpPr>
            <a:spLocks noGrp="1"/>
          </p:cNvSpPr>
          <p:nvPr>
            <p:ph type="title"/>
          </p:nvPr>
        </p:nvSpPr>
        <p:spPr>
          <a:xfrm>
            <a:off x="1050879" y="609601"/>
            <a:ext cx="6001356" cy="1216024"/>
          </a:xfrm>
        </p:spPr>
        <p:txBody>
          <a:bodyPr>
            <a:normAutofit/>
          </a:bodyPr>
          <a:lstStyle/>
          <a:p>
            <a:r>
              <a:rPr lang="en-US" dirty="0"/>
              <a:t>Cesare Beccaria (1738-94)</a:t>
            </a:r>
            <a:endParaRPr lang="en-GB" dirty="0"/>
          </a:p>
        </p:txBody>
      </p:sp>
      <p:sp>
        <p:nvSpPr>
          <p:cNvPr id="3" name="Content Placeholder 2">
            <a:extLst>
              <a:ext uri="{FF2B5EF4-FFF2-40B4-BE49-F238E27FC236}">
                <a16:creationId xmlns:a16="http://schemas.microsoft.com/office/drawing/2014/main" id="{FEB54A6D-6D1D-4E84-818D-5FCC901A1F09}"/>
              </a:ext>
            </a:extLst>
          </p:cNvPr>
          <p:cNvSpPr>
            <a:spLocks noGrp="1"/>
          </p:cNvSpPr>
          <p:nvPr>
            <p:ph idx="1"/>
          </p:nvPr>
        </p:nvSpPr>
        <p:spPr>
          <a:xfrm>
            <a:off x="1050879" y="2205318"/>
            <a:ext cx="5834015" cy="4049059"/>
          </a:xfrm>
        </p:spPr>
        <p:txBody>
          <a:bodyPr>
            <a:normAutofit fontScale="85000" lnSpcReduction="20000"/>
          </a:bodyPr>
          <a:lstStyle/>
          <a:p>
            <a:pPr>
              <a:lnSpc>
                <a:spcPct val="90000"/>
              </a:lnSpc>
            </a:pPr>
            <a:r>
              <a:rPr lang="en-US" sz="1300" dirty="0"/>
              <a:t>Founder of the Classical School of Criminology, born in Milan</a:t>
            </a:r>
          </a:p>
          <a:p>
            <a:pPr>
              <a:lnSpc>
                <a:spcPct val="90000"/>
              </a:lnSpc>
            </a:pPr>
            <a:endParaRPr lang="en-US" sz="1300" dirty="0"/>
          </a:p>
          <a:p>
            <a:pPr>
              <a:lnSpc>
                <a:spcPct val="90000"/>
              </a:lnSpc>
            </a:pPr>
            <a:r>
              <a:rPr lang="en-US" sz="1300" dirty="0"/>
              <a:t>Identified the pleasure/pain principle as the cause of human </a:t>
            </a:r>
            <a:r>
              <a:rPr lang="en-US" sz="1300" dirty="0" err="1"/>
              <a:t>behaviour</a:t>
            </a:r>
            <a:r>
              <a:rPr lang="en-US" sz="1300" dirty="0"/>
              <a:t> including crime </a:t>
            </a:r>
          </a:p>
          <a:p>
            <a:pPr>
              <a:lnSpc>
                <a:spcPct val="90000"/>
              </a:lnSpc>
            </a:pPr>
            <a:endParaRPr lang="en-US" sz="1300" dirty="0"/>
          </a:p>
          <a:p>
            <a:pPr>
              <a:lnSpc>
                <a:spcPct val="90000"/>
              </a:lnSpc>
            </a:pPr>
            <a:r>
              <a:rPr lang="en-GB" sz="1400" dirty="0">
                <a:solidFill>
                  <a:schemeClr val="tx1"/>
                </a:solidFill>
              </a:rPr>
              <a:t>Punishment should be based on:</a:t>
            </a:r>
          </a:p>
          <a:p>
            <a:pPr lvl="1">
              <a:lnSpc>
                <a:spcPct val="90000"/>
              </a:lnSpc>
            </a:pPr>
            <a:r>
              <a:rPr lang="en-GB" sz="1200" dirty="0">
                <a:solidFill>
                  <a:schemeClr val="tx1"/>
                </a:solidFill>
              </a:rPr>
              <a:t>Certainty  </a:t>
            </a:r>
          </a:p>
          <a:p>
            <a:pPr lvl="1">
              <a:lnSpc>
                <a:spcPct val="90000"/>
              </a:lnSpc>
            </a:pPr>
            <a:r>
              <a:rPr lang="en-GB" sz="1200" dirty="0">
                <a:solidFill>
                  <a:schemeClr val="tx1"/>
                </a:solidFill>
              </a:rPr>
              <a:t>Celerity (Speed) </a:t>
            </a:r>
          </a:p>
          <a:p>
            <a:pPr lvl="1">
              <a:lnSpc>
                <a:spcPct val="90000"/>
              </a:lnSpc>
            </a:pPr>
            <a:r>
              <a:rPr lang="en-GB" sz="1200" dirty="0">
                <a:solidFill>
                  <a:schemeClr val="tx1"/>
                </a:solidFill>
              </a:rPr>
              <a:t>Severity</a:t>
            </a:r>
            <a:endParaRPr lang="en-US" sz="1100" dirty="0"/>
          </a:p>
          <a:p>
            <a:pPr marL="914400" lvl="2" indent="0">
              <a:lnSpc>
                <a:spcPct val="90000"/>
              </a:lnSpc>
              <a:buNone/>
            </a:pPr>
            <a:endParaRPr lang="en-US" sz="1300" dirty="0"/>
          </a:p>
          <a:p>
            <a:pPr>
              <a:lnSpc>
                <a:spcPct val="90000"/>
              </a:lnSpc>
            </a:pPr>
            <a:r>
              <a:rPr lang="en-US" sz="1300" dirty="0"/>
              <a:t>Advocated a more equitable legal and penal system &amp; proposed that punishment:</a:t>
            </a:r>
          </a:p>
          <a:p>
            <a:pPr>
              <a:lnSpc>
                <a:spcPct val="90000"/>
              </a:lnSpc>
            </a:pPr>
            <a:endParaRPr lang="en-US" sz="1300" dirty="0"/>
          </a:p>
          <a:p>
            <a:pPr marL="457200" lvl="1" indent="0">
              <a:lnSpc>
                <a:spcPct val="90000"/>
              </a:lnSpc>
              <a:buNone/>
            </a:pPr>
            <a:r>
              <a:rPr lang="en-US" sz="1300" dirty="0"/>
              <a:t>- Should not be excessive</a:t>
            </a:r>
          </a:p>
          <a:p>
            <a:pPr marL="457200" lvl="1" indent="0">
              <a:lnSpc>
                <a:spcPct val="90000"/>
              </a:lnSpc>
              <a:buNone/>
            </a:pPr>
            <a:r>
              <a:rPr lang="en-US" sz="1300" dirty="0"/>
              <a:t>- Should be proportionate, clear &amp; speedy </a:t>
            </a:r>
          </a:p>
          <a:p>
            <a:pPr marL="914400" lvl="2" indent="0">
              <a:lnSpc>
                <a:spcPct val="90000"/>
              </a:lnSpc>
              <a:buNone/>
            </a:pPr>
            <a:endParaRPr lang="en-US" sz="1300" dirty="0"/>
          </a:p>
          <a:p>
            <a:pPr marL="582930" lvl="1">
              <a:lnSpc>
                <a:spcPct val="90000"/>
              </a:lnSpc>
            </a:pPr>
            <a:endParaRPr lang="en-US" sz="1500" dirty="0"/>
          </a:p>
          <a:p>
            <a:pPr marL="914400" lvl="2" indent="0">
              <a:lnSpc>
                <a:spcPct val="90000"/>
              </a:lnSpc>
              <a:buNone/>
            </a:pPr>
            <a:endParaRPr lang="en-GB" sz="1300" b="1" dirty="0"/>
          </a:p>
          <a:p>
            <a:pPr marL="914400" lvl="2" indent="0">
              <a:lnSpc>
                <a:spcPct val="90000"/>
              </a:lnSpc>
              <a:buNone/>
            </a:pPr>
            <a:endParaRPr lang="en-GB" sz="1300" b="1" dirty="0"/>
          </a:p>
          <a:p>
            <a:pPr marL="914400" lvl="2" indent="0">
              <a:lnSpc>
                <a:spcPct val="90000"/>
              </a:lnSpc>
              <a:buNone/>
            </a:pPr>
            <a:r>
              <a:rPr lang="en-GB" sz="1300" b="1" dirty="0"/>
              <a:t>Beccaria, C. (1963) </a:t>
            </a:r>
            <a:r>
              <a:rPr lang="en-GB" sz="1300" b="1" i="1" dirty="0"/>
              <a:t>An essay on crimes and punishments</a:t>
            </a:r>
            <a:r>
              <a:rPr lang="en-GB" sz="1300" b="1" dirty="0"/>
              <a:t>. Translated from Italian by H. </a:t>
            </a:r>
            <a:r>
              <a:rPr lang="en-GB" sz="1300" b="1" dirty="0" err="1"/>
              <a:t>Paolucci</a:t>
            </a:r>
            <a:r>
              <a:rPr lang="en-GB" sz="1300" b="1" dirty="0"/>
              <a:t>. Indianapolis, IN: </a:t>
            </a:r>
            <a:r>
              <a:rPr lang="en-GB" sz="1300" b="1" dirty="0" err="1"/>
              <a:t>Bobbs</a:t>
            </a:r>
            <a:r>
              <a:rPr lang="en-GB" sz="1300" b="1" dirty="0"/>
              <a:t>-Merrill.</a:t>
            </a:r>
          </a:p>
          <a:p>
            <a:pPr>
              <a:lnSpc>
                <a:spcPct val="90000"/>
              </a:lnSpc>
            </a:pPr>
            <a:endParaRPr lang="en-GB" sz="1300" dirty="0"/>
          </a:p>
        </p:txBody>
      </p:sp>
      <p:pic>
        <p:nvPicPr>
          <p:cNvPr id="2050" name="Picture 2" descr="Cesare Beccaria - Wikipedia">
            <a:extLst>
              <a:ext uri="{FF2B5EF4-FFF2-40B4-BE49-F238E27FC236}">
                <a16:creationId xmlns:a16="http://schemas.microsoft.com/office/drawing/2014/main" id="{C3B58CAD-181D-481E-8F56-4D01A10FD4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15"/>
          <a:stretch/>
        </p:blipFill>
        <p:spPr bwMode="auto">
          <a:xfrm>
            <a:off x="7559508" y="914394"/>
            <a:ext cx="3684567" cy="5029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11502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F2CC6-E7B2-443B-B15C-6367625D93B6}"/>
              </a:ext>
            </a:extLst>
          </p:cNvPr>
          <p:cNvSpPr>
            <a:spLocks noGrp="1"/>
          </p:cNvSpPr>
          <p:nvPr>
            <p:ph type="title"/>
          </p:nvPr>
        </p:nvSpPr>
        <p:spPr>
          <a:xfrm>
            <a:off x="1050879" y="609600"/>
            <a:ext cx="5562706" cy="1426234"/>
          </a:xfrm>
        </p:spPr>
        <p:txBody>
          <a:bodyPr>
            <a:normAutofit/>
          </a:bodyPr>
          <a:lstStyle/>
          <a:p>
            <a:r>
              <a:rPr lang="en-US" dirty="0"/>
              <a:t>Jeremy Bentham (1748-1832)</a:t>
            </a:r>
            <a:endParaRPr lang="en-GB" dirty="0"/>
          </a:p>
        </p:txBody>
      </p:sp>
      <p:sp>
        <p:nvSpPr>
          <p:cNvPr id="3" name="Content Placeholder 2">
            <a:extLst>
              <a:ext uri="{FF2B5EF4-FFF2-40B4-BE49-F238E27FC236}">
                <a16:creationId xmlns:a16="http://schemas.microsoft.com/office/drawing/2014/main" id="{260F8860-A24D-4C6B-8B4E-0E98CB4C6644}"/>
              </a:ext>
            </a:extLst>
          </p:cNvPr>
          <p:cNvSpPr>
            <a:spLocks noGrp="1"/>
          </p:cNvSpPr>
          <p:nvPr>
            <p:ph idx="1"/>
          </p:nvPr>
        </p:nvSpPr>
        <p:spPr>
          <a:xfrm>
            <a:off x="1050879" y="2357567"/>
            <a:ext cx="5216426" cy="3896810"/>
          </a:xfrm>
        </p:spPr>
        <p:txBody>
          <a:bodyPr>
            <a:normAutofit/>
          </a:bodyPr>
          <a:lstStyle/>
          <a:p>
            <a:pPr lvl="1">
              <a:lnSpc>
                <a:spcPct val="90000"/>
              </a:lnSpc>
            </a:pPr>
            <a:r>
              <a:rPr lang="en-GB" sz="1700"/>
              <a:t>Bentham defined as the "fundamental axiom" of his philosophy - "it is the greatest happiness of the greatest number that is the measure of right and wrong"</a:t>
            </a:r>
            <a:endParaRPr lang="en-US" sz="1700"/>
          </a:p>
          <a:p>
            <a:pPr marL="457200" lvl="1" indent="0">
              <a:lnSpc>
                <a:spcPct val="90000"/>
              </a:lnSpc>
              <a:buNone/>
            </a:pPr>
            <a:endParaRPr lang="en-US" sz="1700"/>
          </a:p>
          <a:p>
            <a:pPr lvl="1">
              <a:lnSpc>
                <a:spcPct val="90000"/>
              </a:lnSpc>
            </a:pPr>
            <a:r>
              <a:rPr lang="en-US" sz="1700"/>
              <a:t>Causes of crime:</a:t>
            </a:r>
          </a:p>
          <a:p>
            <a:pPr lvl="1">
              <a:lnSpc>
                <a:spcPct val="90000"/>
              </a:lnSpc>
            </a:pPr>
            <a:r>
              <a:rPr lang="en-US" sz="1700"/>
              <a:t>-  Rational choice, free will, quest for pleasure</a:t>
            </a:r>
          </a:p>
          <a:p>
            <a:pPr lvl="2">
              <a:lnSpc>
                <a:spcPct val="90000"/>
              </a:lnSpc>
              <a:buFontTx/>
              <a:buChar char="-"/>
            </a:pPr>
            <a:r>
              <a:rPr lang="en-US" sz="1700"/>
              <a:t>Pleasure/pain principle </a:t>
            </a:r>
          </a:p>
          <a:p>
            <a:pPr lvl="2">
              <a:lnSpc>
                <a:spcPct val="90000"/>
              </a:lnSpc>
              <a:buFontTx/>
              <a:buChar char="-"/>
            </a:pPr>
            <a:r>
              <a:rPr lang="en-US" sz="1700"/>
              <a:t>A philosopher and social reformer</a:t>
            </a:r>
          </a:p>
          <a:p>
            <a:pPr marL="0" indent="0">
              <a:lnSpc>
                <a:spcPct val="90000"/>
              </a:lnSpc>
              <a:buNone/>
            </a:pPr>
            <a:endParaRPr lang="en-GB" sz="1700" b="1"/>
          </a:p>
          <a:p>
            <a:pPr marL="0" indent="0">
              <a:lnSpc>
                <a:spcPct val="90000"/>
              </a:lnSpc>
              <a:buNone/>
            </a:pPr>
            <a:r>
              <a:rPr lang="en-GB" sz="1700" b="1"/>
              <a:t>Bentham, J. (1879) </a:t>
            </a:r>
            <a:r>
              <a:rPr lang="en-GB" sz="1700" b="1" i="1"/>
              <a:t>An introduction to the principles of morals and legislation. </a:t>
            </a:r>
            <a:r>
              <a:rPr lang="en-GB" sz="1700" b="1"/>
              <a:t>Oxford : Clarendon Press.</a:t>
            </a:r>
          </a:p>
          <a:p>
            <a:pPr>
              <a:lnSpc>
                <a:spcPct val="90000"/>
              </a:lnSpc>
            </a:pPr>
            <a:endParaRPr lang="en-GB" sz="1700"/>
          </a:p>
        </p:txBody>
      </p:sp>
      <p:pic>
        <p:nvPicPr>
          <p:cNvPr id="3074" name="Picture 2" descr="Jeremy Bentham - Wikipedia">
            <a:extLst>
              <a:ext uri="{FF2B5EF4-FFF2-40B4-BE49-F238E27FC236}">
                <a16:creationId xmlns:a16="http://schemas.microsoft.com/office/drawing/2014/main" id="{69326222-5ECC-44F5-96B0-3D0853DABC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53784" y="757568"/>
            <a:ext cx="3951737" cy="5358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385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14F6A-F621-49C9-88B0-15EF8E898083}"/>
              </a:ext>
            </a:extLst>
          </p:cNvPr>
          <p:cNvSpPr>
            <a:spLocks noGrp="1"/>
          </p:cNvSpPr>
          <p:nvPr>
            <p:ph type="title"/>
          </p:nvPr>
        </p:nvSpPr>
        <p:spPr/>
        <p:txBody>
          <a:bodyPr/>
          <a:lstStyle/>
          <a:p>
            <a:r>
              <a:rPr lang="en-GB" dirty="0"/>
              <a:t>Impact of classical criminology</a:t>
            </a:r>
          </a:p>
        </p:txBody>
      </p:sp>
      <p:sp>
        <p:nvSpPr>
          <p:cNvPr id="3" name="Content Placeholder 2">
            <a:extLst>
              <a:ext uri="{FF2B5EF4-FFF2-40B4-BE49-F238E27FC236}">
                <a16:creationId xmlns:a16="http://schemas.microsoft.com/office/drawing/2014/main" id="{3A681890-415D-4163-9FCA-12BD94ED5451}"/>
              </a:ext>
            </a:extLst>
          </p:cNvPr>
          <p:cNvSpPr>
            <a:spLocks noGrp="1"/>
          </p:cNvSpPr>
          <p:nvPr>
            <p:ph idx="1"/>
          </p:nvPr>
        </p:nvSpPr>
        <p:spPr/>
        <p:txBody>
          <a:bodyPr/>
          <a:lstStyle/>
          <a:p>
            <a:r>
              <a:rPr lang="en-GB" sz="2000" dirty="0">
                <a:solidFill>
                  <a:schemeClr val="tx1"/>
                </a:solidFill>
              </a:rPr>
              <a:t>Punishments appropriate to the crime</a:t>
            </a:r>
          </a:p>
          <a:p>
            <a:r>
              <a:rPr lang="en-GB" sz="2000" dirty="0">
                <a:solidFill>
                  <a:schemeClr val="tx1"/>
                </a:solidFill>
              </a:rPr>
              <a:t>Reduction in use of Capital Punishment </a:t>
            </a:r>
          </a:p>
          <a:p>
            <a:r>
              <a:rPr lang="en-GB" sz="2000" dirty="0">
                <a:solidFill>
                  <a:schemeClr val="tx1"/>
                </a:solidFill>
              </a:rPr>
              <a:t>Reduction in use of torture and corporal punishment</a:t>
            </a:r>
          </a:p>
          <a:p>
            <a:pPr lvl="0"/>
            <a:r>
              <a:rPr lang="en-GB" sz="2000" dirty="0">
                <a:solidFill>
                  <a:schemeClr val="tx1"/>
                </a:solidFill>
              </a:rPr>
              <a:t>Development of prisons as core element of punishment</a:t>
            </a:r>
          </a:p>
          <a:p>
            <a:pPr lvl="0"/>
            <a:r>
              <a:rPr lang="en-GB" sz="2000" dirty="0">
                <a:solidFill>
                  <a:schemeClr val="tx1"/>
                </a:solidFill>
              </a:rPr>
              <a:t>Changes to criminal justice - rights of the accused </a:t>
            </a:r>
          </a:p>
          <a:p>
            <a:pPr lvl="0"/>
            <a:r>
              <a:rPr lang="en-GB" sz="2000" dirty="0">
                <a:solidFill>
                  <a:schemeClr val="tx1"/>
                </a:solidFill>
              </a:rPr>
              <a:t>Influenced thinking about deterrence</a:t>
            </a:r>
          </a:p>
          <a:p>
            <a:pPr lvl="0"/>
            <a:r>
              <a:rPr lang="en-GB" sz="2000" dirty="0">
                <a:solidFill>
                  <a:schemeClr val="tx1"/>
                </a:solidFill>
              </a:rPr>
              <a:t>It also underlies modern theories such as rational choice theory</a:t>
            </a:r>
          </a:p>
          <a:p>
            <a:endParaRPr lang="en-GB" sz="2000" dirty="0">
              <a:solidFill>
                <a:schemeClr val="tx1"/>
              </a:solidFill>
            </a:endParaRPr>
          </a:p>
          <a:p>
            <a:endParaRPr lang="en-GB" sz="2000" dirty="0">
              <a:solidFill>
                <a:schemeClr val="tx1"/>
              </a:solidFill>
            </a:endParaRPr>
          </a:p>
          <a:p>
            <a:endParaRPr lang="en-GB" dirty="0"/>
          </a:p>
        </p:txBody>
      </p:sp>
    </p:spTree>
    <p:extLst>
      <p:ext uri="{BB962C8B-B14F-4D97-AF65-F5344CB8AC3E}">
        <p14:creationId xmlns:p14="http://schemas.microsoft.com/office/powerpoint/2010/main" val="5418650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BF656-13EA-45B3-86AF-0AC400EBA034}"/>
              </a:ext>
            </a:extLst>
          </p:cNvPr>
          <p:cNvSpPr>
            <a:spLocks noGrp="1"/>
          </p:cNvSpPr>
          <p:nvPr>
            <p:ph type="title"/>
          </p:nvPr>
        </p:nvSpPr>
        <p:spPr/>
        <p:txBody>
          <a:bodyPr/>
          <a:lstStyle/>
          <a:p>
            <a:r>
              <a:rPr lang="en-GB" dirty="0"/>
              <a:t>Limitations of Classicism</a:t>
            </a:r>
          </a:p>
        </p:txBody>
      </p:sp>
      <p:sp>
        <p:nvSpPr>
          <p:cNvPr id="3" name="Content Placeholder 2">
            <a:extLst>
              <a:ext uri="{FF2B5EF4-FFF2-40B4-BE49-F238E27FC236}">
                <a16:creationId xmlns:a16="http://schemas.microsoft.com/office/drawing/2014/main" id="{580210FB-FF2A-4103-8861-B1D2E779AA38}"/>
              </a:ext>
            </a:extLst>
          </p:cNvPr>
          <p:cNvSpPr>
            <a:spLocks noGrp="1"/>
          </p:cNvSpPr>
          <p:nvPr>
            <p:ph idx="1"/>
          </p:nvPr>
        </p:nvSpPr>
        <p:spPr/>
        <p:txBody>
          <a:bodyPr/>
          <a:lstStyle/>
          <a:p>
            <a:r>
              <a:rPr lang="en-GB" sz="2000" dirty="0">
                <a:solidFill>
                  <a:schemeClr val="tx1"/>
                </a:solidFill>
              </a:rPr>
              <a:t>Over simplistic – People behave in ‘free fashion’, if they can see they will be punished if caught they will be deterred </a:t>
            </a:r>
          </a:p>
          <a:p>
            <a:endParaRPr lang="en-GB" sz="2000" dirty="0">
              <a:solidFill>
                <a:schemeClr val="tx1"/>
              </a:solidFill>
            </a:endParaRPr>
          </a:p>
          <a:p>
            <a:r>
              <a:rPr lang="en-GB" sz="2000" dirty="0">
                <a:solidFill>
                  <a:schemeClr val="tx1"/>
                </a:solidFill>
              </a:rPr>
              <a:t>Views committing crime as a ‘free choice’</a:t>
            </a:r>
          </a:p>
          <a:p>
            <a:endParaRPr lang="en-GB" sz="2000" dirty="0">
              <a:solidFill>
                <a:schemeClr val="tx1"/>
              </a:solidFill>
            </a:endParaRPr>
          </a:p>
          <a:p>
            <a:r>
              <a:rPr lang="en-GB" sz="2000" dirty="0">
                <a:solidFill>
                  <a:schemeClr val="tx1"/>
                </a:solidFill>
              </a:rPr>
              <a:t>Assumption that society work in fair and just ways</a:t>
            </a:r>
          </a:p>
          <a:p>
            <a:endParaRPr lang="en-GB" dirty="0"/>
          </a:p>
        </p:txBody>
      </p:sp>
    </p:spTree>
    <p:extLst>
      <p:ext uri="{BB962C8B-B14F-4D97-AF65-F5344CB8AC3E}">
        <p14:creationId xmlns:p14="http://schemas.microsoft.com/office/powerpoint/2010/main" val="22708917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3B1EA-680F-4C2A-B21E-77C747C4A2BD}"/>
              </a:ext>
            </a:extLst>
          </p:cNvPr>
          <p:cNvSpPr>
            <a:spLocks noGrp="1"/>
          </p:cNvSpPr>
          <p:nvPr>
            <p:ph type="title"/>
          </p:nvPr>
        </p:nvSpPr>
        <p:spPr>
          <a:xfrm>
            <a:off x="5177859" y="609601"/>
            <a:ext cx="5683623" cy="1216024"/>
          </a:xfrm>
        </p:spPr>
        <p:txBody>
          <a:bodyPr>
            <a:normAutofit/>
          </a:bodyPr>
          <a:lstStyle/>
          <a:p>
            <a:r>
              <a:rPr lang="en-GB" dirty="0"/>
              <a:t>Positivist Criminology</a:t>
            </a:r>
          </a:p>
        </p:txBody>
      </p:sp>
      <p:pic>
        <p:nvPicPr>
          <p:cNvPr id="2050" name="Picture 2" descr="Cesare Lombroso - Wikipedia">
            <a:extLst>
              <a:ext uri="{FF2B5EF4-FFF2-40B4-BE49-F238E27FC236}">
                <a16:creationId xmlns:a16="http://schemas.microsoft.com/office/drawing/2014/main" id="{AFD22530-DD4C-43B7-88CE-05F5371571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0846"/>
          <a:stretch/>
        </p:blipFill>
        <p:spPr bwMode="auto">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C1B60E9-B650-47D1-9D56-1286838266C6}"/>
              </a:ext>
            </a:extLst>
          </p:cNvPr>
          <p:cNvSpPr>
            <a:spLocks noGrp="1"/>
          </p:cNvSpPr>
          <p:nvPr>
            <p:ph idx="1"/>
          </p:nvPr>
        </p:nvSpPr>
        <p:spPr>
          <a:xfrm>
            <a:off x="5177859" y="2147356"/>
            <a:ext cx="5683624" cy="4107021"/>
          </a:xfrm>
        </p:spPr>
        <p:txBody>
          <a:bodyPr>
            <a:normAutofit lnSpcReduction="10000"/>
          </a:bodyPr>
          <a:lstStyle/>
          <a:p>
            <a:pPr>
              <a:lnSpc>
                <a:spcPct val="90000"/>
              </a:lnSpc>
            </a:pPr>
            <a:r>
              <a:rPr lang="en-GB" sz="1300"/>
              <a:t>Human behaviour is determined by factors such as biology and physiology beyond the control of the individual and not as a result of ‘free will’</a:t>
            </a:r>
          </a:p>
          <a:p>
            <a:pPr>
              <a:lnSpc>
                <a:spcPct val="90000"/>
              </a:lnSpc>
            </a:pPr>
            <a:r>
              <a:rPr lang="en-GB" sz="1300"/>
              <a:t>Human behaviour can be studied and understood scientifically – behaviour is determined by factors beyond the individual control</a:t>
            </a:r>
          </a:p>
          <a:p>
            <a:pPr>
              <a:lnSpc>
                <a:spcPct val="90000"/>
              </a:lnSpc>
            </a:pPr>
            <a:r>
              <a:rPr lang="en-GB" sz="1300"/>
              <a:t>Three strands:</a:t>
            </a:r>
          </a:p>
          <a:p>
            <a:pPr lvl="2">
              <a:lnSpc>
                <a:spcPct val="90000"/>
              </a:lnSpc>
            </a:pPr>
            <a:r>
              <a:rPr lang="en-GB" sz="1300"/>
              <a:t>Biological – human  behaviour is determined by heredity, diet or other biological factors</a:t>
            </a:r>
          </a:p>
          <a:p>
            <a:pPr lvl="2">
              <a:lnSpc>
                <a:spcPct val="90000"/>
              </a:lnSpc>
            </a:pPr>
            <a:r>
              <a:rPr lang="en-GB" sz="1300"/>
              <a:t>Psychological – childhood experiences determine behaviour; people also learn from others or from reward/punishment</a:t>
            </a:r>
          </a:p>
          <a:p>
            <a:pPr lvl="2">
              <a:lnSpc>
                <a:spcPct val="90000"/>
              </a:lnSpc>
            </a:pPr>
            <a:r>
              <a:rPr lang="en-GB" sz="1300"/>
              <a:t>Sociological – behaviour is determined by social factors such as culture, education or poverty.</a:t>
            </a:r>
          </a:p>
          <a:p>
            <a:pPr>
              <a:lnSpc>
                <a:spcPct val="90000"/>
              </a:lnSpc>
            </a:pPr>
            <a:endParaRPr lang="en-GB" sz="1300"/>
          </a:p>
          <a:p>
            <a:pPr>
              <a:lnSpc>
                <a:spcPct val="90000"/>
              </a:lnSpc>
            </a:pPr>
            <a:r>
              <a:rPr lang="en-GB" sz="1300"/>
              <a:t>Lombroso believed that criminals were distinctly different beings identifiable through such physical characteristics as:</a:t>
            </a:r>
          </a:p>
          <a:p>
            <a:pPr lvl="2">
              <a:lnSpc>
                <a:spcPct val="90000"/>
              </a:lnSpc>
            </a:pPr>
            <a:r>
              <a:rPr lang="en-GB" sz="1300"/>
              <a:t>Deviation in head size or shape</a:t>
            </a:r>
          </a:p>
          <a:p>
            <a:pPr lvl="2">
              <a:lnSpc>
                <a:spcPct val="90000"/>
              </a:lnSpc>
            </a:pPr>
            <a:r>
              <a:rPr lang="en-GB" sz="1300"/>
              <a:t>Excessive size of jaw or cheek bones and ears</a:t>
            </a:r>
          </a:p>
          <a:p>
            <a:pPr lvl="2">
              <a:lnSpc>
                <a:spcPct val="90000"/>
              </a:lnSpc>
            </a:pPr>
            <a:r>
              <a:rPr lang="en-GB" sz="1300"/>
              <a:t>Long arms</a:t>
            </a:r>
          </a:p>
          <a:p>
            <a:pPr>
              <a:lnSpc>
                <a:spcPct val="90000"/>
              </a:lnSpc>
            </a:pPr>
            <a:endParaRPr lang="en-GB" sz="1300"/>
          </a:p>
        </p:txBody>
      </p:sp>
    </p:spTree>
    <p:extLst>
      <p:ext uri="{BB962C8B-B14F-4D97-AF65-F5344CB8AC3E}">
        <p14:creationId xmlns:p14="http://schemas.microsoft.com/office/powerpoint/2010/main" val="14841901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F9085-0A6E-47CE-9E57-7EC64429FC3E}"/>
              </a:ext>
            </a:extLst>
          </p:cNvPr>
          <p:cNvSpPr>
            <a:spLocks noGrp="1"/>
          </p:cNvSpPr>
          <p:nvPr>
            <p:ph type="title"/>
          </p:nvPr>
        </p:nvSpPr>
        <p:spPr/>
        <p:txBody>
          <a:bodyPr/>
          <a:lstStyle/>
          <a:p>
            <a:r>
              <a:rPr lang="en-GB" dirty="0"/>
              <a:t>Biological &amp; Psychological Positivism</a:t>
            </a:r>
          </a:p>
        </p:txBody>
      </p:sp>
      <p:sp>
        <p:nvSpPr>
          <p:cNvPr id="3" name="Content Placeholder 2">
            <a:extLst>
              <a:ext uri="{FF2B5EF4-FFF2-40B4-BE49-F238E27FC236}">
                <a16:creationId xmlns:a16="http://schemas.microsoft.com/office/drawing/2014/main" id="{8CE1B59B-ADDB-46FA-B929-D5ECDD374FC3}"/>
              </a:ext>
            </a:extLst>
          </p:cNvPr>
          <p:cNvSpPr>
            <a:spLocks noGrp="1"/>
          </p:cNvSpPr>
          <p:nvPr>
            <p:ph idx="1"/>
          </p:nvPr>
        </p:nvSpPr>
        <p:spPr/>
        <p:txBody>
          <a:bodyPr>
            <a:normAutofit fontScale="92500" lnSpcReduction="20000"/>
          </a:bodyPr>
          <a:lstStyle/>
          <a:p>
            <a:r>
              <a:rPr lang="en-GB" sz="2000" u="sng" dirty="0">
                <a:solidFill>
                  <a:schemeClr val="tx1"/>
                </a:solidFill>
              </a:rPr>
              <a:t>Biological Positivism</a:t>
            </a:r>
          </a:p>
          <a:p>
            <a:r>
              <a:rPr lang="en-GB" sz="2000" dirty="0">
                <a:solidFill>
                  <a:schemeClr val="tx1"/>
                </a:solidFill>
              </a:rPr>
              <a:t>Whilst understandably Lombroso’s (and Sheldon’s) work was largely discredited, a body of work exploring aspects of biology and the interaction between biological factors continues, however generally the results show that:</a:t>
            </a:r>
          </a:p>
          <a:p>
            <a:endParaRPr lang="en-GB" sz="2000" dirty="0">
              <a:solidFill>
                <a:schemeClr val="tx1"/>
              </a:solidFill>
            </a:endParaRPr>
          </a:p>
          <a:p>
            <a:pPr lvl="2"/>
            <a:r>
              <a:rPr lang="en-GB" dirty="0">
                <a:solidFill>
                  <a:schemeClr val="tx1"/>
                </a:solidFill>
              </a:rPr>
              <a:t>Biological factors have some role in determination of criminal conduct, but</a:t>
            </a:r>
          </a:p>
          <a:p>
            <a:pPr lvl="2"/>
            <a:r>
              <a:rPr lang="en-GB" dirty="0">
                <a:solidFill>
                  <a:schemeClr val="tx1"/>
                </a:solidFill>
              </a:rPr>
              <a:t>The extent is very small, and</a:t>
            </a:r>
          </a:p>
          <a:p>
            <a:pPr lvl="2"/>
            <a:r>
              <a:rPr lang="en-GB" dirty="0">
                <a:solidFill>
                  <a:schemeClr val="tx1"/>
                </a:solidFill>
              </a:rPr>
              <a:t>The effects are mediated by other social or environmental factors. </a:t>
            </a:r>
          </a:p>
          <a:p>
            <a:pPr marL="320040" lvl="2" indent="0">
              <a:buNone/>
            </a:pPr>
            <a:endParaRPr lang="en-GB" dirty="0">
              <a:solidFill>
                <a:schemeClr val="tx1"/>
              </a:solidFill>
            </a:endParaRPr>
          </a:p>
          <a:p>
            <a:r>
              <a:rPr lang="en-US" u="sng" dirty="0"/>
              <a:t>Psychological Positivism</a:t>
            </a:r>
          </a:p>
          <a:p>
            <a:r>
              <a:rPr lang="en-US" dirty="0" err="1"/>
              <a:t>Behaviour</a:t>
            </a:r>
            <a:r>
              <a:rPr lang="en-US" dirty="0"/>
              <a:t>, particularly deviant </a:t>
            </a:r>
            <a:r>
              <a:rPr lang="en-US" dirty="0" err="1"/>
              <a:t>behaviour</a:t>
            </a:r>
            <a:r>
              <a:rPr lang="en-US" dirty="0"/>
              <a:t>, is learned.</a:t>
            </a:r>
          </a:p>
          <a:p>
            <a:endParaRPr lang="en-US" dirty="0"/>
          </a:p>
          <a:p>
            <a:r>
              <a:rPr lang="en-US" dirty="0"/>
              <a:t>The nature of an individual’s conduct is influenced (learned) by the conduct of the group with whom they come into contact</a:t>
            </a:r>
          </a:p>
          <a:p>
            <a:endParaRPr lang="en-GB" dirty="0"/>
          </a:p>
        </p:txBody>
      </p:sp>
    </p:spTree>
    <p:extLst>
      <p:ext uri="{BB962C8B-B14F-4D97-AF65-F5344CB8AC3E}">
        <p14:creationId xmlns:p14="http://schemas.microsoft.com/office/powerpoint/2010/main" val="32225729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1F29B-6071-4395-94F7-9CC4829CCF26}"/>
              </a:ext>
            </a:extLst>
          </p:cNvPr>
          <p:cNvSpPr>
            <a:spLocks noGrp="1"/>
          </p:cNvSpPr>
          <p:nvPr>
            <p:ph type="title"/>
          </p:nvPr>
        </p:nvSpPr>
        <p:spPr/>
        <p:txBody>
          <a:bodyPr/>
          <a:lstStyle/>
          <a:p>
            <a:r>
              <a:rPr lang="en-GB" dirty="0"/>
              <a:t>Lawrence Sherman on Evidence Based Policing</a:t>
            </a:r>
          </a:p>
        </p:txBody>
      </p:sp>
      <p:sp>
        <p:nvSpPr>
          <p:cNvPr id="3" name="Content Placeholder 2">
            <a:extLst>
              <a:ext uri="{FF2B5EF4-FFF2-40B4-BE49-F238E27FC236}">
                <a16:creationId xmlns:a16="http://schemas.microsoft.com/office/drawing/2014/main" id="{A43C4A09-DDAA-4DD2-A35D-280D42E6C76A}"/>
              </a:ext>
            </a:extLst>
          </p:cNvPr>
          <p:cNvSpPr>
            <a:spLocks noGrp="1"/>
          </p:cNvSpPr>
          <p:nvPr>
            <p:ph idx="1"/>
          </p:nvPr>
        </p:nvSpPr>
        <p:spPr/>
        <p:txBody>
          <a:bodyPr/>
          <a:lstStyle/>
          <a:p>
            <a:r>
              <a:rPr lang="en-GB" dirty="0">
                <a:hlinkClick r:id="rId2"/>
              </a:rPr>
              <a:t>Heroes and Heartache: Evidence-Based Policing of Rogue Cops - Lawrence Sherman - YouTube</a:t>
            </a:r>
            <a:endParaRPr lang="en-GB" dirty="0"/>
          </a:p>
        </p:txBody>
      </p:sp>
    </p:spTree>
    <p:extLst>
      <p:ext uri="{BB962C8B-B14F-4D97-AF65-F5344CB8AC3E}">
        <p14:creationId xmlns:p14="http://schemas.microsoft.com/office/powerpoint/2010/main" val="12032784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11EA-2B69-4AB4-B6F0-25045E94F722}"/>
              </a:ext>
            </a:extLst>
          </p:cNvPr>
          <p:cNvSpPr>
            <a:spLocks noGrp="1"/>
          </p:cNvSpPr>
          <p:nvPr>
            <p:ph type="title"/>
          </p:nvPr>
        </p:nvSpPr>
        <p:spPr/>
        <p:txBody>
          <a:bodyPr/>
          <a:lstStyle/>
          <a:p>
            <a:r>
              <a:rPr lang="en-GB" dirty="0"/>
              <a:t>How could you explain the issues from the Video?</a:t>
            </a:r>
          </a:p>
        </p:txBody>
      </p:sp>
      <p:sp>
        <p:nvSpPr>
          <p:cNvPr id="3" name="Content Placeholder 2">
            <a:extLst>
              <a:ext uri="{FF2B5EF4-FFF2-40B4-BE49-F238E27FC236}">
                <a16:creationId xmlns:a16="http://schemas.microsoft.com/office/drawing/2014/main" id="{2FD49583-6305-4EE1-8730-7D79A81BF709}"/>
              </a:ext>
            </a:extLst>
          </p:cNvPr>
          <p:cNvSpPr>
            <a:spLocks noGrp="1"/>
          </p:cNvSpPr>
          <p:nvPr>
            <p:ph idx="1"/>
          </p:nvPr>
        </p:nvSpPr>
        <p:spPr/>
        <p:txBody>
          <a:bodyPr/>
          <a:lstStyle/>
          <a:p>
            <a:r>
              <a:rPr lang="en-GB" dirty="0"/>
              <a:t>Subcultural theory?</a:t>
            </a:r>
          </a:p>
          <a:p>
            <a:endParaRPr lang="en-GB" dirty="0"/>
          </a:p>
          <a:p>
            <a:r>
              <a:rPr lang="en-GB" dirty="0"/>
              <a:t>Positivism?</a:t>
            </a:r>
          </a:p>
          <a:p>
            <a:endParaRPr lang="en-GB" dirty="0"/>
          </a:p>
          <a:p>
            <a:r>
              <a:rPr lang="en-GB" dirty="0"/>
              <a:t>Classicism?</a:t>
            </a:r>
          </a:p>
        </p:txBody>
      </p:sp>
    </p:spTree>
    <p:extLst>
      <p:ext uri="{BB962C8B-B14F-4D97-AF65-F5344CB8AC3E}">
        <p14:creationId xmlns:p14="http://schemas.microsoft.com/office/powerpoint/2010/main" val="2761734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584D22-CD28-4363-A679-ACA953A2A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B0E491B-5098-4794-9326-BC6DB4755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4E73F6-E771-442F-B8A7-D33EF6C61684}"/>
              </a:ext>
            </a:extLst>
          </p:cNvPr>
          <p:cNvSpPr>
            <a:spLocks noGrp="1"/>
          </p:cNvSpPr>
          <p:nvPr>
            <p:ph type="title"/>
          </p:nvPr>
        </p:nvSpPr>
        <p:spPr>
          <a:xfrm>
            <a:off x="1050879" y="609601"/>
            <a:ext cx="9810604" cy="1216024"/>
          </a:xfrm>
        </p:spPr>
        <p:txBody>
          <a:bodyPr>
            <a:normAutofit/>
          </a:bodyPr>
          <a:lstStyle/>
          <a:p>
            <a:r>
              <a:rPr lang="en-GB" dirty="0"/>
              <a:t>Week 2 Complete!</a:t>
            </a:r>
          </a:p>
        </p:txBody>
      </p:sp>
      <p:graphicFrame>
        <p:nvGraphicFramePr>
          <p:cNvPr id="5" name="Content Placeholder 2">
            <a:extLst>
              <a:ext uri="{FF2B5EF4-FFF2-40B4-BE49-F238E27FC236}">
                <a16:creationId xmlns:a16="http://schemas.microsoft.com/office/drawing/2014/main" id="{A7B5C7FA-0104-41DE-B360-8F3DA69C88C5}"/>
              </a:ext>
            </a:extLst>
          </p:cNvPr>
          <p:cNvGraphicFramePr>
            <a:graphicFrameLocks noGrp="1"/>
          </p:cNvGraphicFramePr>
          <p:nvPr>
            <p:ph idx="1"/>
            <p:extLst>
              <p:ext uri="{D42A27DB-BD31-4B8C-83A1-F6EECF244321}">
                <p14:modId xmlns:p14="http://schemas.microsoft.com/office/powerpoint/2010/main" val="13991925"/>
              </p:ext>
            </p:extLst>
          </p:nvPr>
        </p:nvGraphicFramePr>
        <p:xfrm>
          <a:off x="1050925" y="2586251"/>
          <a:ext cx="10064998" cy="3662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2006078"/>
      </p:ext>
    </p:extLst>
  </p:cSld>
  <p:clrMapOvr>
    <a:masterClrMapping/>
  </p:clrMapOvr>
</p:sld>
</file>

<file path=ppt/theme/theme1.xml><?xml version="1.0" encoding="utf-8"?>
<a:theme xmlns:a="http://schemas.openxmlformats.org/drawingml/2006/main" name="ArchiveVTI">
  <a:themeElements>
    <a:clrScheme name="AnalogousFromDarkSeedLeftStep">
      <a:dk1>
        <a:srgbClr val="000000"/>
      </a:dk1>
      <a:lt1>
        <a:srgbClr val="FFFFFF"/>
      </a:lt1>
      <a:dk2>
        <a:srgbClr val="1B212F"/>
      </a:dk2>
      <a:lt2>
        <a:srgbClr val="F0F3F3"/>
      </a:lt2>
      <a:accent1>
        <a:srgbClr val="C34D68"/>
      </a:accent1>
      <a:accent2>
        <a:srgbClr val="B13B88"/>
      </a:accent2>
      <a:accent3>
        <a:srgbClr val="BB4DC3"/>
      </a:accent3>
      <a:accent4>
        <a:srgbClr val="783BB1"/>
      </a:accent4>
      <a:accent5>
        <a:srgbClr val="594DC3"/>
      </a:accent5>
      <a:accent6>
        <a:srgbClr val="3B60B1"/>
      </a:accent6>
      <a:hlink>
        <a:srgbClr val="7557C7"/>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0</TotalTime>
  <Words>1716</Words>
  <Application>Microsoft Office PowerPoint</Application>
  <PresentationFormat>Widescreen</PresentationFormat>
  <Paragraphs>159</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Bembo</vt:lpstr>
      <vt:lpstr>ArchiveVTI</vt:lpstr>
      <vt:lpstr>Evidence Based Policing</vt:lpstr>
      <vt:lpstr>You see £20 on the floor. What do you do?</vt:lpstr>
      <vt:lpstr>You see £20 on the floor and the only other person around is a few metres down the road walking away from the note. What do you do?</vt:lpstr>
      <vt:lpstr>You see £20 on the floor and the only other person around is a few metres down the road walking Towards the Note. What do you do?</vt:lpstr>
      <vt:lpstr>You are 16 at a party and people are drinking underage. What do you do?</vt:lpstr>
      <vt:lpstr>You are 16 at a party and people are drinking underage. What do you do?  What is motivating your decision?</vt:lpstr>
      <vt:lpstr>Four Modes of Social control</vt:lpstr>
      <vt:lpstr>Where do you experience social Control?</vt:lpstr>
      <vt:lpstr>Where do you experience social Control?</vt:lpstr>
      <vt:lpstr>Where do you experience social Control?</vt:lpstr>
      <vt:lpstr>Gang Crime and Subcultural Theory</vt:lpstr>
      <vt:lpstr>Delinquent boys -Albert Cohen (1955)</vt:lpstr>
      <vt:lpstr>Robert K Merton (1983) – Social Structure and Anomie </vt:lpstr>
      <vt:lpstr>9 Key points of Sutherland’s differential Association (Principles of criminology, 1924)</vt:lpstr>
      <vt:lpstr>Delinquent boys -Albert Cohen (1955)</vt:lpstr>
      <vt:lpstr>Delinquent boys -Albert Cohen (1955)</vt:lpstr>
      <vt:lpstr>Delinquent boys -Albert Cohen (1955)</vt:lpstr>
      <vt:lpstr>Delinquent boys -Albert Cohen (1955)</vt:lpstr>
      <vt:lpstr>Delinquent boys -Albert Cohen (1955)</vt:lpstr>
      <vt:lpstr>Enlightenment Criminology</vt:lpstr>
      <vt:lpstr>Cesare Beccaria (1738-94)</vt:lpstr>
      <vt:lpstr>Jeremy Bentham (1748-1832)</vt:lpstr>
      <vt:lpstr>Impact of classical criminology</vt:lpstr>
      <vt:lpstr>Limitations of Classicism</vt:lpstr>
      <vt:lpstr>Positivist Criminology</vt:lpstr>
      <vt:lpstr>Biological &amp; Psychological Positivism</vt:lpstr>
      <vt:lpstr>Lawrence Sherman on Evidence Based Policing</vt:lpstr>
      <vt:lpstr>How could you explain the issues from the Video?</vt:lpstr>
      <vt:lpstr>Week 2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1</cp:revision>
  <dcterms:created xsi:type="dcterms:W3CDTF">2022-01-28T11:29:10Z</dcterms:created>
  <dcterms:modified xsi:type="dcterms:W3CDTF">2022-01-30T18:16:18Z</dcterms:modified>
</cp:coreProperties>
</file>