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1"/>
  </p:sldMasterIdLst>
  <p:notesMasterIdLst>
    <p:notesMasterId r:id="rId11"/>
  </p:notesMasterIdLst>
  <p:sldIdLst>
    <p:sldId id="256" r:id="rId2"/>
    <p:sldId id="263" r:id="rId3"/>
    <p:sldId id="257" r:id="rId4"/>
    <p:sldId id="258" r:id="rId5"/>
    <p:sldId id="260" r:id="rId6"/>
    <p:sldId id="259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2FA52D-C794-4872-AE68-D3ECCE3C0DF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E91BA38-C3C3-4B6E-BCD3-46FBFC8F323A}">
      <dgm:prSet/>
      <dgm:spPr/>
      <dgm:t>
        <a:bodyPr/>
        <a:lstStyle/>
        <a:p>
          <a:r>
            <a:rPr lang="en-GB"/>
            <a:t>Organised</a:t>
          </a:r>
          <a:endParaRPr lang="en-US"/>
        </a:p>
      </dgm:t>
    </dgm:pt>
    <dgm:pt modelId="{11C177F1-B075-44C0-A0B3-A113E1DB0753}" type="parTrans" cxnId="{601B05AE-4F8C-4161-866A-010BD215D619}">
      <dgm:prSet/>
      <dgm:spPr/>
      <dgm:t>
        <a:bodyPr/>
        <a:lstStyle/>
        <a:p>
          <a:endParaRPr lang="en-US"/>
        </a:p>
      </dgm:t>
    </dgm:pt>
    <dgm:pt modelId="{1F5F8573-A54B-4253-8799-D061B66BB02C}" type="sibTrans" cxnId="{601B05AE-4F8C-4161-866A-010BD215D619}">
      <dgm:prSet/>
      <dgm:spPr/>
      <dgm:t>
        <a:bodyPr/>
        <a:lstStyle/>
        <a:p>
          <a:endParaRPr lang="en-US"/>
        </a:p>
      </dgm:t>
    </dgm:pt>
    <dgm:pt modelId="{2F0BEDC9-0FCE-497D-81F3-ED37E39BB67F}">
      <dgm:prSet/>
      <dgm:spPr/>
      <dgm:t>
        <a:bodyPr/>
        <a:lstStyle/>
        <a:p>
          <a:r>
            <a:rPr lang="en-GB"/>
            <a:t>Empathic</a:t>
          </a:r>
          <a:endParaRPr lang="en-US"/>
        </a:p>
      </dgm:t>
    </dgm:pt>
    <dgm:pt modelId="{A0C55B0B-3860-4AD6-8D6D-49AB5BC4A11E}" type="parTrans" cxnId="{0F8AA44D-AC66-4962-AFF3-EA82FACADDC6}">
      <dgm:prSet/>
      <dgm:spPr/>
      <dgm:t>
        <a:bodyPr/>
        <a:lstStyle/>
        <a:p>
          <a:endParaRPr lang="en-US"/>
        </a:p>
      </dgm:t>
    </dgm:pt>
    <dgm:pt modelId="{478B08EB-354B-4994-919D-2C92D9539DBB}" type="sibTrans" cxnId="{0F8AA44D-AC66-4962-AFF3-EA82FACADDC6}">
      <dgm:prSet/>
      <dgm:spPr/>
      <dgm:t>
        <a:bodyPr/>
        <a:lstStyle/>
        <a:p>
          <a:endParaRPr lang="en-US"/>
        </a:p>
      </dgm:t>
    </dgm:pt>
    <dgm:pt modelId="{7A938FCD-38AB-458C-B2A8-909D2C5B6FD5}">
      <dgm:prSet/>
      <dgm:spPr/>
      <dgm:t>
        <a:bodyPr/>
        <a:lstStyle/>
        <a:p>
          <a:r>
            <a:rPr lang="en-GB"/>
            <a:t>Ambitious </a:t>
          </a:r>
          <a:endParaRPr lang="en-US"/>
        </a:p>
      </dgm:t>
    </dgm:pt>
    <dgm:pt modelId="{8581789F-9E05-4407-8012-6E4A297AE792}" type="parTrans" cxnId="{53C143EF-F23F-4971-B274-4D1F361265DC}">
      <dgm:prSet/>
      <dgm:spPr/>
      <dgm:t>
        <a:bodyPr/>
        <a:lstStyle/>
        <a:p>
          <a:endParaRPr lang="en-US"/>
        </a:p>
      </dgm:t>
    </dgm:pt>
    <dgm:pt modelId="{179FB894-2C38-4CAB-99D7-85452118F333}" type="sibTrans" cxnId="{53C143EF-F23F-4971-B274-4D1F361265DC}">
      <dgm:prSet/>
      <dgm:spPr/>
      <dgm:t>
        <a:bodyPr/>
        <a:lstStyle/>
        <a:p>
          <a:endParaRPr lang="en-US"/>
        </a:p>
      </dgm:t>
    </dgm:pt>
    <dgm:pt modelId="{AD32C5B8-8A04-49AE-8F09-6B81B77D8724}">
      <dgm:prSet/>
      <dgm:spPr/>
      <dgm:t>
        <a:bodyPr/>
        <a:lstStyle/>
        <a:p>
          <a:r>
            <a:rPr lang="en-GB"/>
            <a:t>Positive </a:t>
          </a:r>
          <a:endParaRPr lang="en-US"/>
        </a:p>
      </dgm:t>
    </dgm:pt>
    <dgm:pt modelId="{02B21594-3899-4C6A-B953-86EE252CD846}" type="parTrans" cxnId="{322B0CB7-D530-4710-ACC9-7853BD312B3B}">
      <dgm:prSet/>
      <dgm:spPr/>
      <dgm:t>
        <a:bodyPr/>
        <a:lstStyle/>
        <a:p>
          <a:endParaRPr lang="en-US"/>
        </a:p>
      </dgm:t>
    </dgm:pt>
    <dgm:pt modelId="{3E81620E-7CEE-4757-9517-E90427BED42F}" type="sibTrans" cxnId="{322B0CB7-D530-4710-ACC9-7853BD312B3B}">
      <dgm:prSet/>
      <dgm:spPr/>
      <dgm:t>
        <a:bodyPr/>
        <a:lstStyle/>
        <a:p>
          <a:endParaRPr lang="en-US"/>
        </a:p>
      </dgm:t>
    </dgm:pt>
    <dgm:pt modelId="{CE398E43-1D33-4D84-95AC-AD6C53243D39}" type="pres">
      <dgm:prSet presAssocID="{A72FA52D-C794-4872-AE68-D3ECCE3C0DF0}" presName="diagram" presStyleCnt="0">
        <dgm:presLayoutVars>
          <dgm:dir/>
          <dgm:resizeHandles val="exact"/>
        </dgm:presLayoutVars>
      </dgm:prSet>
      <dgm:spPr/>
    </dgm:pt>
    <dgm:pt modelId="{6576DAC9-65DF-45BC-AF95-01204BBBCF89}" type="pres">
      <dgm:prSet presAssocID="{FE91BA38-C3C3-4B6E-BCD3-46FBFC8F323A}" presName="node" presStyleLbl="node1" presStyleIdx="0" presStyleCnt="4">
        <dgm:presLayoutVars>
          <dgm:bulletEnabled val="1"/>
        </dgm:presLayoutVars>
      </dgm:prSet>
      <dgm:spPr/>
    </dgm:pt>
    <dgm:pt modelId="{A4A43283-9F03-4336-8101-701A17722227}" type="pres">
      <dgm:prSet presAssocID="{1F5F8573-A54B-4253-8799-D061B66BB02C}" presName="sibTrans" presStyleCnt="0"/>
      <dgm:spPr/>
    </dgm:pt>
    <dgm:pt modelId="{DCA5979D-16B2-45FB-80AF-9FFCD28295CC}" type="pres">
      <dgm:prSet presAssocID="{2F0BEDC9-0FCE-497D-81F3-ED37E39BB67F}" presName="node" presStyleLbl="node1" presStyleIdx="1" presStyleCnt="4">
        <dgm:presLayoutVars>
          <dgm:bulletEnabled val="1"/>
        </dgm:presLayoutVars>
      </dgm:prSet>
      <dgm:spPr/>
    </dgm:pt>
    <dgm:pt modelId="{885736A6-7B67-420C-9D30-2030CC45C2F8}" type="pres">
      <dgm:prSet presAssocID="{478B08EB-354B-4994-919D-2C92D9539DBB}" presName="sibTrans" presStyleCnt="0"/>
      <dgm:spPr/>
    </dgm:pt>
    <dgm:pt modelId="{AF51A1A2-7BA2-45A7-9D09-AC5B96AC2F81}" type="pres">
      <dgm:prSet presAssocID="{7A938FCD-38AB-458C-B2A8-909D2C5B6FD5}" presName="node" presStyleLbl="node1" presStyleIdx="2" presStyleCnt="4">
        <dgm:presLayoutVars>
          <dgm:bulletEnabled val="1"/>
        </dgm:presLayoutVars>
      </dgm:prSet>
      <dgm:spPr/>
    </dgm:pt>
    <dgm:pt modelId="{212F4741-E87A-42EF-B1F1-3C4B89DF40B2}" type="pres">
      <dgm:prSet presAssocID="{179FB894-2C38-4CAB-99D7-85452118F333}" presName="sibTrans" presStyleCnt="0"/>
      <dgm:spPr/>
    </dgm:pt>
    <dgm:pt modelId="{E3776C64-BA49-4F32-B334-4A6BF47FE4CC}" type="pres">
      <dgm:prSet presAssocID="{AD32C5B8-8A04-49AE-8F09-6B81B77D8724}" presName="node" presStyleLbl="node1" presStyleIdx="3" presStyleCnt="4">
        <dgm:presLayoutVars>
          <dgm:bulletEnabled val="1"/>
        </dgm:presLayoutVars>
      </dgm:prSet>
      <dgm:spPr/>
    </dgm:pt>
  </dgm:ptLst>
  <dgm:cxnLst>
    <dgm:cxn modelId="{EB5A3503-24BE-45E1-83A4-B0F478796C69}" type="presOf" srcId="{A72FA52D-C794-4872-AE68-D3ECCE3C0DF0}" destId="{CE398E43-1D33-4D84-95AC-AD6C53243D39}" srcOrd="0" destOrd="0" presId="urn:microsoft.com/office/officeart/2005/8/layout/default"/>
    <dgm:cxn modelId="{0F8AA44D-AC66-4962-AFF3-EA82FACADDC6}" srcId="{A72FA52D-C794-4872-AE68-D3ECCE3C0DF0}" destId="{2F0BEDC9-0FCE-497D-81F3-ED37E39BB67F}" srcOrd="1" destOrd="0" parTransId="{A0C55B0B-3860-4AD6-8D6D-49AB5BC4A11E}" sibTransId="{478B08EB-354B-4994-919D-2C92D9539DBB}"/>
    <dgm:cxn modelId="{D26D1450-C25E-4282-AB47-ED059FEDC35C}" type="presOf" srcId="{FE91BA38-C3C3-4B6E-BCD3-46FBFC8F323A}" destId="{6576DAC9-65DF-45BC-AF95-01204BBBCF89}" srcOrd="0" destOrd="0" presId="urn:microsoft.com/office/officeart/2005/8/layout/default"/>
    <dgm:cxn modelId="{9FD1459D-D95B-4AD4-9946-682C80409A61}" type="presOf" srcId="{AD32C5B8-8A04-49AE-8F09-6B81B77D8724}" destId="{E3776C64-BA49-4F32-B334-4A6BF47FE4CC}" srcOrd="0" destOrd="0" presId="urn:microsoft.com/office/officeart/2005/8/layout/default"/>
    <dgm:cxn modelId="{601B05AE-4F8C-4161-866A-010BD215D619}" srcId="{A72FA52D-C794-4872-AE68-D3ECCE3C0DF0}" destId="{FE91BA38-C3C3-4B6E-BCD3-46FBFC8F323A}" srcOrd="0" destOrd="0" parTransId="{11C177F1-B075-44C0-A0B3-A113E1DB0753}" sibTransId="{1F5F8573-A54B-4253-8799-D061B66BB02C}"/>
    <dgm:cxn modelId="{EBA007B7-93B6-4092-9B80-6B709BC1F9AF}" type="presOf" srcId="{7A938FCD-38AB-458C-B2A8-909D2C5B6FD5}" destId="{AF51A1A2-7BA2-45A7-9D09-AC5B96AC2F81}" srcOrd="0" destOrd="0" presId="urn:microsoft.com/office/officeart/2005/8/layout/default"/>
    <dgm:cxn modelId="{322B0CB7-D530-4710-ACC9-7853BD312B3B}" srcId="{A72FA52D-C794-4872-AE68-D3ECCE3C0DF0}" destId="{AD32C5B8-8A04-49AE-8F09-6B81B77D8724}" srcOrd="3" destOrd="0" parTransId="{02B21594-3899-4C6A-B953-86EE252CD846}" sibTransId="{3E81620E-7CEE-4757-9517-E90427BED42F}"/>
    <dgm:cxn modelId="{AF7977DA-A5FF-4130-857C-C31C6931676A}" type="presOf" srcId="{2F0BEDC9-0FCE-497D-81F3-ED37E39BB67F}" destId="{DCA5979D-16B2-45FB-80AF-9FFCD28295CC}" srcOrd="0" destOrd="0" presId="urn:microsoft.com/office/officeart/2005/8/layout/default"/>
    <dgm:cxn modelId="{53C143EF-F23F-4971-B274-4D1F361265DC}" srcId="{A72FA52D-C794-4872-AE68-D3ECCE3C0DF0}" destId="{7A938FCD-38AB-458C-B2A8-909D2C5B6FD5}" srcOrd="2" destOrd="0" parTransId="{8581789F-9E05-4407-8012-6E4A297AE792}" sibTransId="{179FB894-2C38-4CAB-99D7-85452118F333}"/>
    <dgm:cxn modelId="{B72257F3-AF77-4B5E-8A18-8BFF4AA8FCBC}" type="presParOf" srcId="{CE398E43-1D33-4D84-95AC-AD6C53243D39}" destId="{6576DAC9-65DF-45BC-AF95-01204BBBCF89}" srcOrd="0" destOrd="0" presId="urn:microsoft.com/office/officeart/2005/8/layout/default"/>
    <dgm:cxn modelId="{E5A4DB29-E4B3-44FF-9598-9D3FD7D4DBC5}" type="presParOf" srcId="{CE398E43-1D33-4D84-95AC-AD6C53243D39}" destId="{A4A43283-9F03-4336-8101-701A17722227}" srcOrd="1" destOrd="0" presId="urn:microsoft.com/office/officeart/2005/8/layout/default"/>
    <dgm:cxn modelId="{44DCB260-1F5A-4C44-BE69-3C5FDA8CDC7D}" type="presParOf" srcId="{CE398E43-1D33-4D84-95AC-AD6C53243D39}" destId="{DCA5979D-16B2-45FB-80AF-9FFCD28295CC}" srcOrd="2" destOrd="0" presId="urn:microsoft.com/office/officeart/2005/8/layout/default"/>
    <dgm:cxn modelId="{BC8305D2-2DA0-4CA0-A115-EF1E437B22CA}" type="presParOf" srcId="{CE398E43-1D33-4D84-95AC-AD6C53243D39}" destId="{885736A6-7B67-420C-9D30-2030CC45C2F8}" srcOrd="3" destOrd="0" presId="urn:microsoft.com/office/officeart/2005/8/layout/default"/>
    <dgm:cxn modelId="{EA4C7AB1-6D1D-493D-9F6E-44C30874ED71}" type="presParOf" srcId="{CE398E43-1D33-4D84-95AC-AD6C53243D39}" destId="{AF51A1A2-7BA2-45A7-9D09-AC5B96AC2F81}" srcOrd="4" destOrd="0" presId="urn:microsoft.com/office/officeart/2005/8/layout/default"/>
    <dgm:cxn modelId="{D1E3DB8D-8C92-4F03-8B14-D422B95D6429}" type="presParOf" srcId="{CE398E43-1D33-4D84-95AC-AD6C53243D39}" destId="{212F4741-E87A-42EF-B1F1-3C4B89DF40B2}" srcOrd="5" destOrd="0" presId="urn:microsoft.com/office/officeart/2005/8/layout/default"/>
    <dgm:cxn modelId="{FC383EC7-784F-49C7-9FD9-FBBB078CC6A7}" type="presParOf" srcId="{CE398E43-1D33-4D84-95AC-AD6C53243D39}" destId="{E3776C64-BA49-4F32-B334-4A6BF47FE4C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DF5FE2-FD12-439D-ABDE-FFB58FDCE8C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B21D2D4-BE8B-465A-AC34-9447CDFDDAA4}">
      <dgm:prSet/>
      <dgm:spPr/>
      <dgm:t>
        <a:bodyPr/>
        <a:lstStyle/>
        <a:p>
          <a:r>
            <a:rPr lang="en-GB" dirty="0"/>
            <a:t>Finding hard saying NO</a:t>
          </a:r>
          <a:endParaRPr lang="en-US" dirty="0"/>
        </a:p>
      </dgm:t>
    </dgm:pt>
    <dgm:pt modelId="{994B8A10-AD2F-48DB-A26D-8C97FB68BE79}" type="parTrans" cxnId="{83E77D65-85A3-479A-A4E1-BCAF9BC11564}">
      <dgm:prSet/>
      <dgm:spPr/>
      <dgm:t>
        <a:bodyPr/>
        <a:lstStyle/>
        <a:p>
          <a:endParaRPr lang="en-US"/>
        </a:p>
      </dgm:t>
    </dgm:pt>
    <dgm:pt modelId="{72A502CB-6BED-4CCD-A9D4-002ACF15CF59}" type="sibTrans" cxnId="{83E77D65-85A3-479A-A4E1-BCAF9BC11564}">
      <dgm:prSet/>
      <dgm:spPr/>
      <dgm:t>
        <a:bodyPr/>
        <a:lstStyle/>
        <a:p>
          <a:endParaRPr lang="en-US"/>
        </a:p>
      </dgm:t>
    </dgm:pt>
    <dgm:pt modelId="{528C43B5-EB16-46AE-AE77-E0B16F003E0D}">
      <dgm:prSet/>
      <dgm:spPr/>
      <dgm:t>
        <a:bodyPr/>
        <a:lstStyle/>
        <a:p>
          <a:r>
            <a:rPr lang="en-GB"/>
            <a:t>To honest</a:t>
          </a:r>
          <a:endParaRPr lang="en-US"/>
        </a:p>
      </dgm:t>
    </dgm:pt>
    <dgm:pt modelId="{8245DF02-DFF6-45C6-9BB6-B86919E67310}" type="parTrans" cxnId="{56628BB5-278F-4D62-A221-13BA8D7D030C}">
      <dgm:prSet/>
      <dgm:spPr/>
      <dgm:t>
        <a:bodyPr/>
        <a:lstStyle/>
        <a:p>
          <a:endParaRPr lang="en-US"/>
        </a:p>
      </dgm:t>
    </dgm:pt>
    <dgm:pt modelId="{3E244EDD-4DC2-4B7A-80C1-0B37BC174FC0}" type="sibTrans" cxnId="{56628BB5-278F-4D62-A221-13BA8D7D030C}">
      <dgm:prSet/>
      <dgm:spPr/>
      <dgm:t>
        <a:bodyPr/>
        <a:lstStyle/>
        <a:p>
          <a:endParaRPr lang="en-US"/>
        </a:p>
      </dgm:t>
    </dgm:pt>
    <dgm:pt modelId="{637B3F50-012E-41FE-BF7E-4B89FD0FD408}">
      <dgm:prSet/>
      <dgm:spPr/>
      <dgm:t>
        <a:bodyPr/>
        <a:lstStyle/>
        <a:p>
          <a:r>
            <a:rPr lang="en-GB"/>
            <a:t>My English needs improvements</a:t>
          </a:r>
          <a:endParaRPr lang="en-US"/>
        </a:p>
      </dgm:t>
    </dgm:pt>
    <dgm:pt modelId="{A4090B06-6D7D-4A59-8502-A25ECF7F0F07}" type="parTrans" cxnId="{B05EF7E6-A869-4776-9868-129EE25E03F3}">
      <dgm:prSet/>
      <dgm:spPr/>
      <dgm:t>
        <a:bodyPr/>
        <a:lstStyle/>
        <a:p>
          <a:endParaRPr lang="en-US"/>
        </a:p>
      </dgm:t>
    </dgm:pt>
    <dgm:pt modelId="{D93B1749-159F-4096-8997-4F0BFD23DF73}" type="sibTrans" cxnId="{B05EF7E6-A869-4776-9868-129EE25E03F3}">
      <dgm:prSet/>
      <dgm:spPr/>
      <dgm:t>
        <a:bodyPr/>
        <a:lstStyle/>
        <a:p>
          <a:endParaRPr lang="en-US"/>
        </a:p>
      </dgm:t>
    </dgm:pt>
    <dgm:pt modelId="{0D3EE2F4-89A2-4C33-894E-0BCF30094524}" type="pres">
      <dgm:prSet presAssocID="{8DDF5FE2-FD12-439D-ABDE-FFB58FDCE8CC}" presName="diagram" presStyleCnt="0">
        <dgm:presLayoutVars>
          <dgm:dir/>
          <dgm:resizeHandles val="exact"/>
        </dgm:presLayoutVars>
      </dgm:prSet>
      <dgm:spPr/>
    </dgm:pt>
    <dgm:pt modelId="{E46026D7-1138-4E80-80CD-D23CE28BD3BD}" type="pres">
      <dgm:prSet presAssocID="{FB21D2D4-BE8B-465A-AC34-9447CDFDDAA4}" presName="node" presStyleLbl="node1" presStyleIdx="0" presStyleCnt="3">
        <dgm:presLayoutVars>
          <dgm:bulletEnabled val="1"/>
        </dgm:presLayoutVars>
      </dgm:prSet>
      <dgm:spPr/>
    </dgm:pt>
    <dgm:pt modelId="{C55A6262-7FD4-49B2-8AAA-789E3A77B982}" type="pres">
      <dgm:prSet presAssocID="{72A502CB-6BED-4CCD-A9D4-002ACF15CF59}" presName="sibTrans" presStyleCnt="0"/>
      <dgm:spPr/>
    </dgm:pt>
    <dgm:pt modelId="{A5DF14F8-59E1-4C69-A38B-C24A207CFDDE}" type="pres">
      <dgm:prSet presAssocID="{528C43B5-EB16-46AE-AE77-E0B16F003E0D}" presName="node" presStyleLbl="node1" presStyleIdx="1" presStyleCnt="3">
        <dgm:presLayoutVars>
          <dgm:bulletEnabled val="1"/>
        </dgm:presLayoutVars>
      </dgm:prSet>
      <dgm:spPr/>
    </dgm:pt>
    <dgm:pt modelId="{C559CAB7-257C-401A-8130-B092C55FD52F}" type="pres">
      <dgm:prSet presAssocID="{3E244EDD-4DC2-4B7A-80C1-0B37BC174FC0}" presName="sibTrans" presStyleCnt="0"/>
      <dgm:spPr/>
    </dgm:pt>
    <dgm:pt modelId="{9894840A-E5DA-477B-8E83-B355BD09E7CA}" type="pres">
      <dgm:prSet presAssocID="{637B3F50-012E-41FE-BF7E-4B89FD0FD408}" presName="node" presStyleLbl="node1" presStyleIdx="2" presStyleCnt="3">
        <dgm:presLayoutVars>
          <dgm:bulletEnabled val="1"/>
        </dgm:presLayoutVars>
      </dgm:prSet>
      <dgm:spPr/>
    </dgm:pt>
  </dgm:ptLst>
  <dgm:cxnLst>
    <dgm:cxn modelId="{07361C36-468B-45FF-A678-2A7F04729AF3}" type="presOf" srcId="{528C43B5-EB16-46AE-AE77-E0B16F003E0D}" destId="{A5DF14F8-59E1-4C69-A38B-C24A207CFDDE}" srcOrd="0" destOrd="0" presId="urn:microsoft.com/office/officeart/2005/8/layout/default"/>
    <dgm:cxn modelId="{D60BDE3F-F5E9-4CF5-9FDB-B98034E81F80}" type="presOf" srcId="{FB21D2D4-BE8B-465A-AC34-9447CDFDDAA4}" destId="{E46026D7-1138-4E80-80CD-D23CE28BD3BD}" srcOrd="0" destOrd="0" presId="urn:microsoft.com/office/officeart/2005/8/layout/default"/>
    <dgm:cxn modelId="{83E77D65-85A3-479A-A4E1-BCAF9BC11564}" srcId="{8DDF5FE2-FD12-439D-ABDE-FFB58FDCE8CC}" destId="{FB21D2D4-BE8B-465A-AC34-9447CDFDDAA4}" srcOrd="0" destOrd="0" parTransId="{994B8A10-AD2F-48DB-A26D-8C97FB68BE79}" sibTransId="{72A502CB-6BED-4CCD-A9D4-002ACF15CF59}"/>
    <dgm:cxn modelId="{10776D92-553E-4175-AA92-BB0B5CA68994}" type="presOf" srcId="{8DDF5FE2-FD12-439D-ABDE-FFB58FDCE8CC}" destId="{0D3EE2F4-89A2-4C33-894E-0BCF30094524}" srcOrd="0" destOrd="0" presId="urn:microsoft.com/office/officeart/2005/8/layout/default"/>
    <dgm:cxn modelId="{56628BB5-278F-4D62-A221-13BA8D7D030C}" srcId="{8DDF5FE2-FD12-439D-ABDE-FFB58FDCE8CC}" destId="{528C43B5-EB16-46AE-AE77-E0B16F003E0D}" srcOrd="1" destOrd="0" parTransId="{8245DF02-DFF6-45C6-9BB6-B86919E67310}" sibTransId="{3E244EDD-4DC2-4B7A-80C1-0B37BC174FC0}"/>
    <dgm:cxn modelId="{B05EF7E6-A869-4776-9868-129EE25E03F3}" srcId="{8DDF5FE2-FD12-439D-ABDE-FFB58FDCE8CC}" destId="{637B3F50-012E-41FE-BF7E-4B89FD0FD408}" srcOrd="2" destOrd="0" parTransId="{A4090B06-6D7D-4A59-8502-A25ECF7F0F07}" sibTransId="{D93B1749-159F-4096-8997-4F0BFD23DF73}"/>
    <dgm:cxn modelId="{583735ED-1FC9-45CF-960C-E1A4660FAB22}" type="presOf" srcId="{637B3F50-012E-41FE-BF7E-4B89FD0FD408}" destId="{9894840A-E5DA-477B-8E83-B355BD09E7CA}" srcOrd="0" destOrd="0" presId="urn:microsoft.com/office/officeart/2005/8/layout/default"/>
    <dgm:cxn modelId="{0A3F6CA0-DB16-4C8A-880E-89404BEF55EA}" type="presParOf" srcId="{0D3EE2F4-89A2-4C33-894E-0BCF30094524}" destId="{E46026D7-1138-4E80-80CD-D23CE28BD3BD}" srcOrd="0" destOrd="0" presId="urn:microsoft.com/office/officeart/2005/8/layout/default"/>
    <dgm:cxn modelId="{AC9846AE-2822-4F8C-8EF7-4304C9769072}" type="presParOf" srcId="{0D3EE2F4-89A2-4C33-894E-0BCF30094524}" destId="{C55A6262-7FD4-49B2-8AAA-789E3A77B982}" srcOrd="1" destOrd="0" presId="urn:microsoft.com/office/officeart/2005/8/layout/default"/>
    <dgm:cxn modelId="{C408F0BA-F929-4E25-8BE8-56B59924D5F8}" type="presParOf" srcId="{0D3EE2F4-89A2-4C33-894E-0BCF30094524}" destId="{A5DF14F8-59E1-4C69-A38B-C24A207CFDDE}" srcOrd="2" destOrd="0" presId="urn:microsoft.com/office/officeart/2005/8/layout/default"/>
    <dgm:cxn modelId="{A22C8FA2-B0CC-4818-994D-554F414133DC}" type="presParOf" srcId="{0D3EE2F4-89A2-4C33-894E-0BCF30094524}" destId="{C559CAB7-257C-401A-8130-B092C55FD52F}" srcOrd="3" destOrd="0" presId="urn:microsoft.com/office/officeart/2005/8/layout/default"/>
    <dgm:cxn modelId="{36A4E76E-E04E-4C6B-9364-ACFCF37BEA14}" type="presParOf" srcId="{0D3EE2F4-89A2-4C33-894E-0BCF30094524}" destId="{9894840A-E5DA-477B-8E83-B355BD09E7CA}" srcOrd="4" destOrd="0" presId="urn:microsoft.com/office/officeart/2005/8/layout/default"/>
  </dgm:cxnLst>
  <dgm:bg>
    <a:solidFill>
      <a:schemeClr val="accent5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893A5F-C730-4093-B63E-E63654B208D3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E64AA15-F775-4367-A7D6-BF0F92E66BBC}">
      <dgm:prSet/>
      <dgm:spPr/>
      <dgm:t>
        <a:bodyPr/>
        <a:lstStyle/>
        <a:p>
          <a:r>
            <a:rPr lang="en-GB" b="1" dirty="0">
              <a:latin typeface="+mn-lt"/>
              <a:cs typeface="Arial" panose="020B0604020202020204" pitchFamily="34" charset="0"/>
            </a:rPr>
            <a:t>Great internet opportunities</a:t>
          </a:r>
          <a:endParaRPr lang="en-US" b="1" dirty="0">
            <a:latin typeface="+mn-lt"/>
            <a:cs typeface="Arial" panose="020B0604020202020204" pitchFamily="34" charset="0"/>
          </a:endParaRPr>
        </a:p>
      </dgm:t>
    </dgm:pt>
    <dgm:pt modelId="{BB48942A-934F-429D-A49F-5722F40640F6}" type="parTrans" cxnId="{79AAC508-9A8D-4F2B-A45F-2365D5CAA673}">
      <dgm:prSet/>
      <dgm:spPr/>
      <dgm:t>
        <a:bodyPr/>
        <a:lstStyle/>
        <a:p>
          <a:endParaRPr lang="en-US"/>
        </a:p>
      </dgm:t>
    </dgm:pt>
    <dgm:pt modelId="{B80EEA11-9090-487E-B833-606ED30AFC9D}" type="sibTrans" cxnId="{79AAC508-9A8D-4F2B-A45F-2365D5CAA673}">
      <dgm:prSet/>
      <dgm:spPr/>
      <dgm:t>
        <a:bodyPr/>
        <a:lstStyle/>
        <a:p>
          <a:endParaRPr lang="en-US"/>
        </a:p>
      </dgm:t>
    </dgm:pt>
    <dgm:pt modelId="{C399AED4-4C64-496A-9C2C-3C82B734B5F4}">
      <dgm:prSet/>
      <dgm:spPr/>
      <dgm:t>
        <a:bodyPr/>
        <a:lstStyle/>
        <a:p>
          <a:r>
            <a:rPr lang="en-GB" b="1" dirty="0">
              <a:latin typeface="+mn-lt"/>
              <a:cs typeface="Arial" panose="020B0604020202020204" pitchFamily="34" charset="0"/>
            </a:rPr>
            <a:t>Online appointments </a:t>
          </a:r>
          <a:endParaRPr lang="en-US" b="1" dirty="0">
            <a:latin typeface="+mn-lt"/>
            <a:cs typeface="Arial" panose="020B0604020202020204" pitchFamily="34" charset="0"/>
          </a:endParaRPr>
        </a:p>
      </dgm:t>
    </dgm:pt>
    <dgm:pt modelId="{3A3814A3-8C46-462E-AA4C-CA88B7EEC10E}" type="parTrans" cxnId="{743E7517-DB5F-4918-A367-78D49A5F7224}">
      <dgm:prSet/>
      <dgm:spPr/>
      <dgm:t>
        <a:bodyPr/>
        <a:lstStyle/>
        <a:p>
          <a:endParaRPr lang="en-US"/>
        </a:p>
      </dgm:t>
    </dgm:pt>
    <dgm:pt modelId="{BF977234-734B-44B9-ADFE-1078B97BD721}" type="sibTrans" cxnId="{743E7517-DB5F-4918-A367-78D49A5F7224}">
      <dgm:prSet/>
      <dgm:spPr/>
      <dgm:t>
        <a:bodyPr/>
        <a:lstStyle/>
        <a:p>
          <a:endParaRPr lang="en-US"/>
        </a:p>
      </dgm:t>
    </dgm:pt>
    <dgm:pt modelId="{6BECEA2E-B117-45D3-88CE-935D62C07665}">
      <dgm:prSet/>
      <dgm:spPr/>
      <dgm:t>
        <a:bodyPr/>
        <a:lstStyle/>
        <a:p>
          <a:r>
            <a:rPr lang="en-GB" b="1" dirty="0">
              <a:latin typeface="+mn-lt"/>
              <a:cs typeface="Arial" panose="020B0604020202020204" pitchFamily="34" charset="0"/>
            </a:rPr>
            <a:t>Creating new waxing packages offers</a:t>
          </a:r>
          <a:endParaRPr lang="en-US" b="1" dirty="0">
            <a:latin typeface="+mn-lt"/>
            <a:cs typeface="Arial" panose="020B0604020202020204" pitchFamily="34" charset="0"/>
          </a:endParaRPr>
        </a:p>
      </dgm:t>
    </dgm:pt>
    <dgm:pt modelId="{12BEE2C8-78B3-45C9-A00C-0E88AF92F2D0}" type="parTrans" cxnId="{6CCD23E4-59A0-4C6F-96B5-5AC3F8D5FBDE}">
      <dgm:prSet/>
      <dgm:spPr/>
      <dgm:t>
        <a:bodyPr/>
        <a:lstStyle/>
        <a:p>
          <a:endParaRPr lang="en-US"/>
        </a:p>
      </dgm:t>
    </dgm:pt>
    <dgm:pt modelId="{348F118C-9975-479C-A502-4907865D65BD}" type="sibTrans" cxnId="{6CCD23E4-59A0-4C6F-96B5-5AC3F8D5FBDE}">
      <dgm:prSet/>
      <dgm:spPr/>
      <dgm:t>
        <a:bodyPr/>
        <a:lstStyle/>
        <a:p>
          <a:endParaRPr lang="en-US"/>
        </a:p>
      </dgm:t>
    </dgm:pt>
    <dgm:pt modelId="{47CF1083-2AC6-4096-A2FA-12C6877E7499}" type="pres">
      <dgm:prSet presAssocID="{88893A5F-C730-4093-B63E-E63654B208D3}" presName="diagram" presStyleCnt="0">
        <dgm:presLayoutVars>
          <dgm:dir/>
          <dgm:resizeHandles val="exact"/>
        </dgm:presLayoutVars>
      </dgm:prSet>
      <dgm:spPr/>
    </dgm:pt>
    <dgm:pt modelId="{71311571-0C05-4B64-A7CC-B5B867D01E83}" type="pres">
      <dgm:prSet presAssocID="{EE64AA15-F775-4367-A7D6-BF0F92E66BBC}" presName="node" presStyleLbl="node1" presStyleIdx="0" presStyleCnt="3">
        <dgm:presLayoutVars>
          <dgm:bulletEnabled val="1"/>
        </dgm:presLayoutVars>
      </dgm:prSet>
      <dgm:spPr/>
    </dgm:pt>
    <dgm:pt modelId="{08BFEFBB-3BC5-4743-8B7A-C47BCEEEC99E}" type="pres">
      <dgm:prSet presAssocID="{B80EEA11-9090-487E-B833-606ED30AFC9D}" presName="sibTrans" presStyleCnt="0"/>
      <dgm:spPr/>
    </dgm:pt>
    <dgm:pt modelId="{61AC85CD-AE06-48EF-92FE-67980023E27D}" type="pres">
      <dgm:prSet presAssocID="{C399AED4-4C64-496A-9C2C-3C82B734B5F4}" presName="node" presStyleLbl="node1" presStyleIdx="1" presStyleCnt="3">
        <dgm:presLayoutVars>
          <dgm:bulletEnabled val="1"/>
        </dgm:presLayoutVars>
      </dgm:prSet>
      <dgm:spPr/>
    </dgm:pt>
    <dgm:pt modelId="{0B1C2F82-C084-49B8-A30E-CCF1C1B241CB}" type="pres">
      <dgm:prSet presAssocID="{BF977234-734B-44B9-ADFE-1078B97BD721}" presName="sibTrans" presStyleCnt="0"/>
      <dgm:spPr/>
    </dgm:pt>
    <dgm:pt modelId="{B9170183-17E7-4CBF-AA9E-87FF4727C552}" type="pres">
      <dgm:prSet presAssocID="{6BECEA2E-B117-45D3-88CE-935D62C07665}" presName="node" presStyleLbl="node1" presStyleIdx="2" presStyleCnt="3">
        <dgm:presLayoutVars>
          <dgm:bulletEnabled val="1"/>
        </dgm:presLayoutVars>
      </dgm:prSet>
      <dgm:spPr/>
    </dgm:pt>
  </dgm:ptLst>
  <dgm:cxnLst>
    <dgm:cxn modelId="{79AAC508-9A8D-4F2B-A45F-2365D5CAA673}" srcId="{88893A5F-C730-4093-B63E-E63654B208D3}" destId="{EE64AA15-F775-4367-A7D6-BF0F92E66BBC}" srcOrd="0" destOrd="0" parTransId="{BB48942A-934F-429D-A49F-5722F40640F6}" sibTransId="{B80EEA11-9090-487E-B833-606ED30AFC9D}"/>
    <dgm:cxn modelId="{743E7517-DB5F-4918-A367-78D49A5F7224}" srcId="{88893A5F-C730-4093-B63E-E63654B208D3}" destId="{C399AED4-4C64-496A-9C2C-3C82B734B5F4}" srcOrd="1" destOrd="0" parTransId="{3A3814A3-8C46-462E-AA4C-CA88B7EEC10E}" sibTransId="{BF977234-734B-44B9-ADFE-1078B97BD721}"/>
    <dgm:cxn modelId="{F009D283-E260-411F-B5E4-3D4D9EB0B6DD}" type="presOf" srcId="{88893A5F-C730-4093-B63E-E63654B208D3}" destId="{47CF1083-2AC6-4096-A2FA-12C6877E7499}" srcOrd="0" destOrd="0" presId="urn:microsoft.com/office/officeart/2005/8/layout/default"/>
    <dgm:cxn modelId="{83CE55BB-C424-4D03-B91D-28B982929591}" type="presOf" srcId="{EE64AA15-F775-4367-A7D6-BF0F92E66BBC}" destId="{71311571-0C05-4B64-A7CC-B5B867D01E83}" srcOrd="0" destOrd="0" presId="urn:microsoft.com/office/officeart/2005/8/layout/default"/>
    <dgm:cxn modelId="{3B7E19C6-A9C3-487E-9E71-E257E3A38617}" type="presOf" srcId="{C399AED4-4C64-496A-9C2C-3C82B734B5F4}" destId="{61AC85CD-AE06-48EF-92FE-67980023E27D}" srcOrd="0" destOrd="0" presId="urn:microsoft.com/office/officeart/2005/8/layout/default"/>
    <dgm:cxn modelId="{6CCD23E4-59A0-4C6F-96B5-5AC3F8D5FBDE}" srcId="{88893A5F-C730-4093-B63E-E63654B208D3}" destId="{6BECEA2E-B117-45D3-88CE-935D62C07665}" srcOrd="2" destOrd="0" parTransId="{12BEE2C8-78B3-45C9-A00C-0E88AF92F2D0}" sibTransId="{348F118C-9975-479C-A502-4907865D65BD}"/>
    <dgm:cxn modelId="{0FBC8BF1-4358-4F7D-A646-036C28293848}" type="presOf" srcId="{6BECEA2E-B117-45D3-88CE-935D62C07665}" destId="{B9170183-17E7-4CBF-AA9E-87FF4727C552}" srcOrd="0" destOrd="0" presId="urn:microsoft.com/office/officeart/2005/8/layout/default"/>
    <dgm:cxn modelId="{E5DAF7B6-C4D2-4FB7-A983-3B7B173B681F}" type="presParOf" srcId="{47CF1083-2AC6-4096-A2FA-12C6877E7499}" destId="{71311571-0C05-4B64-A7CC-B5B867D01E83}" srcOrd="0" destOrd="0" presId="urn:microsoft.com/office/officeart/2005/8/layout/default"/>
    <dgm:cxn modelId="{8A69FF5E-9FAE-44A0-B1BB-012CC0581057}" type="presParOf" srcId="{47CF1083-2AC6-4096-A2FA-12C6877E7499}" destId="{08BFEFBB-3BC5-4743-8B7A-C47BCEEEC99E}" srcOrd="1" destOrd="0" presId="urn:microsoft.com/office/officeart/2005/8/layout/default"/>
    <dgm:cxn modelId="{7788C440-C144-4426-8701-D9051D38B705}" type="presParOf" srcId="{47CF1083-2AC6-4096-A2FA-12C6877E7499}" destId="{61AC85CD-AE06-48EF-92FE-67980023E27D}" srcOrd="2" destOrd="0" presId="urn:microsoft.com/office/officeart/2005/8/layout/default"/>
    <dgm:cxn modelId="{CE6FE800-0381-4366-922B-9AD000898E02}" type="presParOf" srcId="{47CF1083-2AC6-4096-A2FA-12C6877E7499}" destId="{0B1C2F82-C084-49B8-A30E-CCF1C1B241CB}" srcOrd="3" destOrd="0" presId="urn:microsoft.com/office/officeart/2005/8/layout/default"/>
    <dgm:cxn modelId="{B201407A-2E2B-4ECC-91F9-012164A1B1F4}" type="presParOf" srcId="{47CF1083-2AC6-4096-A2FA-12C6877E7499}" destId="{B9170183-17E7-4CBF-AA9E-87FF4727C55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D8F1D86-C84B-49BB-B862-292F5920FFA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0E28C92-7BB3-453D-A569-95A2B8FEAAFD}">
      <dgm:prSet/>
      <dgm:spPr>
        <a:solidFill>
          <a:schemeClr val="accent2">
            <a:hueOff val="0"/>
            <a:satOff val="0"/>
            <a:lumOff val="0"/>
          </a:schemeClr>
        </a:solidFill>
        <a:ln>
          <a:gradFill>
            <a:gsLst>
              <a:gs pos="0">
                <a:schemeClr val="accent1">
                  <a:lumMod val="9000"/>
                  <a:lumOff val="91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a:ln>
      </dgm:spPr>
      <dgm:t>
        <a:bodyPr/>
        <a:lstStyle/>
        <a:p>
          <a:r>
            <a:rPr lang="en-GB" dirty="0"/>
            <a:t>Afraid of not passing my exams at university</a:t>
          </a:r>
          <a:endParaRPr lang="en-US" dirty="0"/>
        </a:p>
      </dgm:t>
    </dgm:pt>
    <dgm:pt modelId="{C48DD146-A324-4055-B07C-0B3D2DCC4E1F}" type="parTrans" cxnId="{E013E46B-5584-422C-B0B1-FFB81198D0E6}">
      <dgm:prSet/>
      <dgm:spPr/>
      <dgm:t>
        <a:bodyPr/>
        <a:lstStyle/>
        <a:p>
          <a:endParaRPr lang="en-US"/>
        </a:p>
      </dgm:t>
    </dgm:pt>
    <dgm:pt modelId="{F546D199-674B-43A1-85FA-5A88BD532389}" type="sibTrans" cxnId="{E013E46B-5584-422C-B0B1-FFB81198D0E6}">
      <dgm:prSet/>
      <dgm:spPr/>
      <dgm:t>
        <a:bodyPr/>
        <a:lstStyle/>
        <a:p>
          <a:endParaRPr lang="en-US"/>
        </a:p>
      </dgm:t>
    </dgm:pt>
    <dgm:pt modelId="{D0EC0607-E4E3-4780-B089-51C3BCD6886B}">
      <dgm:prSet/>
      <dgm:spPr/>
      <dgm:t>
        <a:bodyPr/>
        <a:lstStyle/>
        <a:p>
          <a:r>
            <a:rPr lang="en-GB" dirty="0"/>
            <a:t>Afraid not to be able working from home</a:t>
          </a:r>
          <a:endParaRPr lang="en-US" dirty="0"/>
        </a:p>
      </dgm:t>
    </dgm:pt>
    <dgm:pt modelId="{617B422B-02E9-42FA-87CF-89310E45C981}" type="parTrans" cxnId="{3444AB7C-B49A-4081-8FD9-5490D91187FF}">
      <dgm:prSet/>
      <dgm:spPr/>
      <dgm:t>
        <a:bodyPr/>
        <a:lstStyle/>
        <a:p>
          <a:endParaRPr lang="en-US"/>
        </a:p>
      </dgm:t>
    </dgm:pt>
    <dgm:pt modelId="{49AFCE03-F4FA-4199-B40E-CD04AE7D7C22}" type="sibTrans" cxnId="{3444AB7C-B49A-4081-8FD9-5490D91187FF}">
      <dgm:prSet/>
      <dgm:spPr/>
      <dgm:t>
        <a:bodyPr/>
        <a:lstStyle/>
        <a:p>
          <a:endParaRPr lang="en-US"/>
        </a:p>
      </dgm:t>
    </dgm:pt>
    <dgm:pt modelId="{4DFDC6CC-F09E-42B6-A72B-A7A8A8A564EC}">
      <dgm:prSet/>
      <dgm:spPr/>
      <dgm:t>
        <a:bodyPr/>
        <a:lstStyle/>
        <a:p>
          <a:r>
            <a:rPr lang="en-GB"/>
            <a:t>Anxious for next year country economy  </a:t>
          </a:r>
          <a:endParaRPr lang="en-US"/>
        </a:p>
      </dgm:t>
    </dgm:pt>
    <dgm:pt modelId="{E16539C1-09A3-442D-BE01-1CAF498A8B12}" type="parTrans" cxnId="{8E4ED46D-0E69-4053-9952-4985F894F762}">
      <dgm:prSet/>
      <dgm:spPr/>
      <dgm:t>
        <a:bodyPr/>
        <a:lstStyle/>
        <a:p>
          <a:endParaRPr lang="en-US"/>
        </a:p>
      </dgm:t>
    </dgm:pt>
    <dgm:pt modelId="{13C01A1F-D02A-4D3D-B49A-35FCACA941C7}" type="sibTrans" cxnId="{8E4ED46D-0E69-4053-9952-4985F894F762}">
      <dgm:prSet/>
      <dgm:spPr/>
      <dgm:t>
        <a:bodyPr/>
        <a:lstStyle/>
        <a:p>
          <a:endParaRPr lang="en-US"/>
        </a:p>
      </dgm:t>
    </dgm:pt>
    <dgm:pt modelId="{7CDFF435-B6B3-4E57-9FCA-9811B9CB5334}" type="pres">
      <dgm:prSet presAssocID="{4D8F1D86-C84B-49BB-B862-292F5920FFA6}" presName="diagram" presStyleCnt="0">
        <dgm:presLayoutVars>
          <dgm:dir/>
          <dgm:resizeHandles val="exact"/>
        </dgm:presLayoutVars>
      </dgm:prSet>
      <dgm:spPr/>
    </dgm:pt>
    <dgm:pt modelId="{807781AE-C8E9-4B46-93AC-63F881A14829}" type="pres">
      <dgm:prSet presAssocID="{B0E28C92-7BB3-453D-A569-95A2B8FEAAFD}" presName="node" presStyleLbl="node1" presStyleIdx="0" presStyleCnt="3">
        <dgm:presLayoutVars>
          <dgm:bulletEnabled val="1"/>
        </dgm:presLayoutVars>
      </dgm:prSet>
      <dgm:spPr/>
    </dgm:pt>
    <dgm:pt modelId="{6FDAE8D4-5D2A-4208-ADB0-19B460A169DA}" type="pres">
      <dgm:prSet presAssocID="{F546D199-674B-43A1-85FA-5A88BD532389}" presName="sibTrans" presStyleCnt="0"/>
      <dgm:spPr/>
    </dgm:pt>
    <dgm:pt modelId="{9EB1202C-5B7C-4DA7-A53E-8B4E757488DD}" type="pres">
      <dgm:prSet presAssocID="{D0EC0607-E4E3-4780-B089-51C3BCD6886B}" presName="node" presStyleLbl="node1" presStyleIdx="1" presStyleCnt="3">
        <dgm:presLayoutVars>
          <dgm:bulletEnabled val="1"/>
        </dgm:presLayoutVars>
      </dgm:prSet>
      <dgm:spPr/>
    </dgm:pt>
    <dgm:pt modelId="{F81591B4-CA0C-425E-A187-0BD999EE4FB7}" type="pres">
      <dgm:prSet presAssocID="{49AFCE03-F4FA-4199-B40E-CD04AE7D7C22}" presName="sibTrans" presStyleCnt="0"/>
      <dgm:spPr/>
    </dgm:pt>
    <dgm:pt modelId="{CC83772A-FE22-444F-B6E5-C39061AF7B5A}" type="pres">
      <dgm:prSet presAssocID="{4DFDC6CC-F09E-42B6-A72B-A7A8A8A564EC}" presName="node" presStyleLbl="node1" presStyleIdx="2" presStyleCnt="3">
        <dgm:presLayoutVars>
          <dgm:bulletEnabled val="1"/>
        </dgm:presLayoutVars>
      </dgm:prSet>
      <dgm:spPr/>
    </dgm:pt>
  </dgm:ptLst>
  <dgm:cxnLst>
    <dgm:cxn modelId="{8006EC2C-D3D2-4A3D-AF15-C338813D975C}" type="presOf" srcId="{4DFDC6CC-F09E-42B6-A72B-A7A8A8A564EC}" destId="{CC83772A-FE22-444F-B6E5-C39061AF7B5A}" srcOrd="0" destOrd="0" presId="urn:microsoft.com/office/officeart/2005/8/layout/default"/>
    <dgm:cxn modelId="{E013E46B-5584-422C-B0B1-FFB81198D0E6}" srcId="{4D8F1D86-C84B-49BB-B862-292F5920FFA6}" destId="{B0E28C92-7BB3-453D-A569-95A2B8FEAAFD}" srcOrd="0" destOrd="0" parTransId="{C48DD146-A324-4055-B07C-0B3D2DCC4E1F}" sibTransId="{F546D199-674B-43A1-85FA-5A88BD532389}"/>
    <dgm:cxn modelId="{8E4ED46D-0E69-4053-9952-4985F894F762}" srcId="{4D8F1D86-C84B-49BB-B862-292F5920FFA6}" destId="{4DFDC6CC-F09E-42B6-A72B-A7A8A8A564EC}" srcOrd="2" destOrd="0" parTransId="{E16539C1-09A3-442D-BE01-1CAF498A8B12}" sibTransId="{13C01A1F-D02A-4D3D-B49A-35FCACA941C7}"/>
    <dgm:cxn modelId="{3444AB7C-B49A-4081-8FD9-5490D91187FF}" srcId="{4D8F1D86-C84B-49BB-B862-292F5920FFA6}" destId="{D0EC0607-E4E3-4780-B089-51C3BCD6886B}" srcOrd="1" destOrd="0" parTransId="{617B422B-02E9-42FA-87CF-89310E45C981}" sibTransId="{49AFCE03-F4FA-4199-B40E-CD04AE7D7C22}"/>
    <dgm:cxn modelId="{B2B9CB7E-F761-4978-81A9-D6F6FACB9CE4}" type="presOf" srcId="{B0E28C92-7BB3-453D-A569-95A2B8FEAAFD}" destId="{807781AE-C8E9-4B46-93AC-63F881A14829}" srcOrd="0" destOrd="0" presId="urn:microsoft.com/office/officeart/2005/8/layout/default"/>
    <dgm:cxn modelId="{31104790-3981-408C-A99E-A285990EE642}" type="presOf" srcId="{4D8F1D86-C84B-49BB-B862-292F5920FFA6}" destId="{7CDFF435-B6B3-4E57-9FCA-9811B9CB5334}" srcOrd="0" destOrd="0" presId="urn:microsoft.com/office/officeart/2005/8/layout/default"/>
    <dgm:cxn modelId="{1DA0A7D0-A181-48D3-BED9-B782F9700394}" type="presOf" srcId="{D0EC0607-E4E3-4780-B089-51C3BCD6886B}" destId="{9EB1202C-5B7C-4DA7-A53E-8B4E757488DD}" srcOrd="0" destOrd="0" presId="urn:microsoft.com/office/officeart/2005/8/layout/default"/>
    <dgm:cxn modelId="{A9196E52-D100-4DCE-B959-F0E8D3A905BA}" type="presParOf" srcId="{7CDFF435-B6B3-4E57-9FCA-9811B9CB5334}" destId="{807781AE-C8E9-4B46-93AC-63F881A14829}" srcOrd="0" destOrd="0" presId="urn:microsoft.com/office/officeart/2005/8/layout/default"/>
    <dgm:cxn modelId="{121294A9-1EAD-4560-A14D-2352B4B7031E}" type="presParOf" srcId="{7CDFF435-B6B3-4E57-9FCA-9811B9CB5334}" destId="{6FDAE8D4-5D2A-4208-ADB0-19B460A169DA}" srcOrd="1" destOrd="0" presId="urn:microsoft.com/office/officeart/2005/8/layout/default"/>
    <dgm:cxn modelId="{E83D2072-FD58-400F-A7C0-BC1EEADB5D1F}" type="presParOf" srcId="{7CDFF435-B6B3-4E57-9FCA-9811B9CB5334}" destId="{9EB1202C-5B7C-4DA7-A53E-8B4E757488DD}" srcOrd="2" destOrd="0" presId="urn:microsoft.com/office/officeart/2005/8/layout/default"/>
    <dgm:cxn modelId="{4CCBE760-F557-4B7F-AA6F-BEF4D8BDA74B}" type="presParOf" srcId="{7CDFF435-B6B3-4E57-9FCA-9811B9CB5334}" destId="{F81591B4-CA0C-425E-A187-0BD999EE4FB7}" srcOrd="3" destOrd="0" presId="urn:microsoft.com/office/officeart/2005/8/layout/default"/>
    <dgm:cxn modelId="{C8F9B06F-EC7B-4B3E-81F9-F3153ED1BE81}" type="presParOf" srcId="{7CDFF435-B6B3-4E57-9FCA-9811B9CB5334}" destId="{CC83772A-FE22-444F-B6E5-C39061AF7B5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76DAC9-65DF-45BC-AF95-01204BBBCF89}">
      <dsp:nvSpPr>
        <dsp:cNvPr id="0" name=""/>
        <dsp:cNvSpPr/>
      </dsp:nvSpPr>
      <dsp:spPr>
        <a:xfrm>
          <a:off x="842" y="632719"/>
          <a:ext cx="3285155" cy="19710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Organised</a:t>
          </a:r>
          <a:endParaRPr lang="en-US" sz="6500" kern="1200"/>
        </a:p>
      </dsp:txBody>
      <dsp:txXfrm>
        <a:off x="842" y="632719"/>
        <a:ext cx="3285155" cy="1971093"/>
      </dsp:txXfrm>
    </dsp:sp>
    <dsp:sp modelId="{DCA5979D-16B2-45FB-80AF-9FFCD28295CC}">
      <dsp:nvSpPr>
        <dsp:cNvPr id="0" name=""/>
        <dsp:cNvSpPr/>
      </dsp:nvSpPr>
      <dsp:spPr>
        <a:xfrm>
          <a:off x="3614513" y="632719"/>
          <a:ext cx="3285155" cy="19710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Empathic</a:t>
          </a:r>
          <a:endParaRPr lang="en-US" sz="6500" kern="1200"/>
        </a:p>
      </dsp:txBody>
      <dsp:txXfrm>
        <a:off x="3614513" y="632719"/>
        <a:ext cx="3285155" cy="1971093"/>
      </dsp:txXfrm>
    </dsp:sp>
    <dsp:sp modelId="{AF51A1A2-7BA2-45A7-9D09-AC5B96AC2F81}">
      <dsp:nvSpPr>
        <dsp:cNvPr id="0" name=""/>
        <dsp:cNvSpPr/>
      </dsp:nvSpPr>
      <dsp:spPr>
        <a:xfrm>
          <a:off x="842" y="2932328"/>
          <a:ext cx="3285155" cy="19710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Ambitious </a:t>
          </a:r>
          <a:endParaRPr lang="en-US" sz="6500" kern="1200"/>
        </a:p>
      </dsp:txBody>
      <dsp:txXfrm>
        <a:off x="842" y="2932328"/>
        <a:ext cx="3285155" cy="1971093"/>
      </dsp:txXfrm>
    </dsp:sp>
    <dsp:sp modelId="{E3776C64-BA49-4F32-B334-4A6BF47FE4CC}">
      <dsp:nvSpPr>
        <dsp:cNvPr id="0" name=""/>
        <dsp:cNvSpPr/>
      </dsp:nvSpPr>
      <dsp:spPr>
        <a:xfrm>
          <a:off x="3614513" y="2932328"/>
          <a:ext cx="3285155" cy="19710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Positive </a:t>
          </a:r>
          <a:endParaRPr lang="en-US" sz="6500" kern="1200"/>
        </a:p>
      </dsp:txBody>
      <dsp:txXfrm>
        <a:off x="3614513" y="2932328"/>
        <a:ext cx="3285155" cy="19710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026D7-1138-4E80-80CD-D23CE28BD3BD}">
      <dsp:nvSpPr>
        <dsp:cNvPr id="0" name=""/>
        <dsp:cNvSpPr/>
      </dsp:nvSpPr>
      <dsp:spPr>
        <a:xfrm>
          <a:off x="842" y="632719"/>
          <a:ext cx="3285155" cy="19710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Finding hard saying NO</a:t>
          </a:r>
          <a:endParaRPr lang="en-US" sz="5500" kern="1200" dirty="0"/>
        </a:p>
      </dsp:txBody>
      <dsp:txXfrm>
        <a:off x="842" y="632719"/>
        <a:ext cx="3285155" cy="1971093"/>
      </dsp:txXfrm>
    </dsp:sp>
    <dsp:sp modelId="{A5DF14F8-59E1-4C69-A38B-C24A207CFDDE}">
      <dsp:nvSpPr>
        <dsp:cNvPr id="0" name=""/>
        <dsp:cNvSpPr/>
      </dsp:nvSpPr>
      <dsp:spPr>
        <a:xfrm>
          <a:off x="3614513" y="632719"/>
          <a:ext cx="3285155" cy="19710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/>
            <a:t>To honest</a:t>
          </a:r>
          <a:endParaRPr lang="en-US" sz="5500" kern="1200"/>
        </a:p>
      </dsp:txBody>
      <dsp:txXfrm>
        <a:off x="3614513" y="632719"/>
        <a:ext cx="3285155" cy="1971093"/>
      </dsp:txXfrm>
    </dsp:sp>
    <dsp:sp modelId="{9894840A-E5DA-477B-8E83-B355BD09E7CA}">
      <dsp:nvSpPr>
        <dsp:cNvPr id="0" name=""/>
        <dsp:cNvSpPr/>
      </dsp:nvSpPr>
      <dsp:spPr>
        <a:xfrm>
          <a:off x="1807678" y="2932328"/>
          <a:ext cx="3285155" cy="19710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/>
            <a:t>My English needs improvements</a:t>
          </a:r>
          <a:endParaRPr lang="en-US" sz="5500" kern="1200"/>
        </a:p>
      </dsp:txBody>
      <dsp:txXfrm>
        <a:off x="1807678" y="2932328"/>
        <a:ext cx="3285155" cy="19710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11571-0C05-4B64-A7CC-B5B867D01E83}">
      <dsp:nvSpPr>
        <dsp:cNvPr id="0" name=""/>
        <dsp:cNvSpPr/>
      </dsp:nvSpPr>
      <dsp:spPr>
        <a:xfrm>
          <a:off x="842" y="632719"/>
          <a:ext cx="3285155" cy="19710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b="1" kern="1200" dirty="0">
              <a:latin typeface="+mn-lt"/>
              <a:cs typeface="Arial" panose="020B0604020202020204" pitchFamily="34" charset="0"/>
            </a:rPr>
            <a:t>Great internet opportunities</a:t>
          </a:r>
          <a:endParaRPr lang="en-US" sz="4700" b="1" kern="1200" dirty="0">
            <a:latin typeface="+mn-lt"/>
            <a:cs typeface="Arial" panose="020B0604020202020204" pitchFamily="34" charset="0"/>
          </a:endParaRPr>
        </a:p>
      </dsp:txBody>
      <dsp:txXfrm>
        <a:off x="842" y="632719"/>
        <a:ext cx="3285155" cy="1971093"/>
      </dsp:txXfrm>
    </dsp:sp>
    <dsp:sp modelId="{61AC85CD-AE06-48EF-92FE-67980023E27D}">
      <dsp:nvSpPr>
        <dsp:cNvPr id="0" name=""/>
        <dsp:cNvSpPr/>
      </dsp:nvSpPr>
      <dsp:spPr>
        <a:xfrm>
          <a:off x="3614513" y="632719"/>
          <a:ext cx="3285155" cy="19710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b="1" kern="1200" dirty="0">
              <a:latin typeface="+mn-lt"/>
              <a:cs typeface="Arial" panose="020B0604020202020204" pitchFamily="34" charset="0"/>
            </a:rPr>
            <a:t>Online appointments </a:t>
          </a:r>
          <a:endParaRPr lang="en-US" sz="4700" b="1" kern="1200" dirty="0">
            <a:latin typeface="+mn-lt"/>
            <a:cs typeface="Arial" panose="020B0604020202020204" pitchFamily="34" charset="0"/>
          </a:endParaRPr>
        </a:p>
      </dsp:txBody>
      <dsp:txXfrm>
        <a:off x="3614513" y="632719"/>
        <a:ext cx="3285155" cy="1971093"/>
      </dsp:txXfrm>
    </dsp:sp>
    <dsp:sp modelId="{B9170183-17E7-4CBF-AA9E-87FF4727C552}">
      <dsp:nvSpPr>
        <dsp:cNvPr id="0" name=""/>
        <dsp:cNvSpPr/>
      </dsp:nvSpPr>
      <dsp:spPr>
        <a:xfrm>
          <a:off x="1807678" y="2932328"/>
          <a:ext cx="3285155" cy="19710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b="1" kern="1200" dirty="0">
              <a:latin typeface="+mn-lt"/>
              <a:cs typeface="Arial" panose="020B0604020202020204" pitchFamily="34" charset="0"/>
            </a:rPr>
            <a:t>Creating new waxing packages offers</a:t>
          </a:r>
          <a:endParaRPr lang="en-US" sz="4700" b="1" kern="1200" dirty="0">
            <a:latin typeface="+mn-lt"/>
            <a:cs typeface="Arial" panose="020B0604020202020204" pitchFamily="34" charset="0"/>
          </a:endParaRPr>
        </a:p>
      </dsp:txBody>
      <dsp:txXfrm>
        <a:off x="1807678" y="2932328"/>
        <a:ext cx="3285155" cy="19710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781AE-C8E9-4B46-93AC-63F881A14829}">
      <dsp:nvSpPr>
        <dsp:cNvPr id="0" name=""/>
        <dsp:cNvSpPr/>
      </dsp:nvSpPr>
      <dsp:spPr>
        <a:xfrm>
          <a:off x="0" y="1140618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</a:schemeClr>
        </a:solidFill>
        <a:ln w="12700" cap="flat" cmpd="sng" algn="ctr">
          <a:gradFill>
            <a:gsLst>
              <a:gs pos="0">
                <a:schemeClr val="accent1">
                  <a:lumMod val="9000"/>
                  <a:lumOff val="91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Afraid of not passing my exams at university</a:t>
          </a:r>
          <a:endParaRPr lang="en-US" sz="4300" kern="1200" dirty="0"/>
        </a:p>
      </dsp:txBody>
      <dsp:txXfrm>
        <a:off x="0" y="1140618"/>
        <a:ext cx="3286125" cy="1971675"/>
      </dsp:txXfrm>
    </dsp:sp>
    <dsp:sp modelId="{9EB1202C-5B7C-4DA7-A53E-8B4E757488DD}">
      <dsp:nvSpPr>
        <dsp:cNvPr id="0" name=""/>
        <dsp:cNvSpPr/>
      </dsp:nvSpPr>
      <dsp:spPr>
        <a:xfrm>
          <a:off x="3614737" y="1140618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Afraid not to be able working from home</a:t>
          </a:r>
          <a:endParaRPr lang="en-US" sz="4300" kern="1200" dirty="0"/>
        </a:p>
      </dsp:txBody>
      <dsp:txXfrm>
        <a:off x="3614737" y="1140618"/>
        <a:ext cx="3286125" cy="1971675"/>
      </dsp:txXfrm>
    </dsp:sp>
    <dsp:sp modelId="{CC83772A-FE22-444F-B6E5-C39061AF7B5A}">
      <dsp:nvSpPr>
        <dsp:cNvPr id="0" name=""/>
        <dsp:cNvSpPr/>
      </dsp:nvSpPr>
      <dsp:spPr>
        <a:xfrm>
          <a:off x="7229475" y="1140618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Anxious for next year country economy  </a:t>
          </a:r>
          <a:endParaRPr lang="en-US" sz="4300" kern="1200"/>
        </a:p>
      </dsp:txBody>
      <dsp:txXfrm>
        <a:off x="7229475" y="1140618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BC902-A33C-4A61-A601-FB04ADEF5F7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15FA8-1274-4377-99F1-52FB2C7A17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139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23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424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576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565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13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980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763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585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723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01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661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8/8/2022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284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794" r:id="rId6"/>
    <p:sldLayoutId id="2147483790" r:id="rId7"/>
    <p:sldLayoutId id="2147483791" r:id="rId8"/>
    <p:sldLayoutId id="2147483792" r:id="rId9"/>
    <p:sldLayoutId id="2147483793" r:id="rId10"/>
    <p:sldLayoutId id="21474837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k.indeed.com/career-advice/career-development/beauty-therapist-skill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9" name="Rectangle 12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C9E34B6-7EA4-A3CF-3F96-C2776C4B50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Writing Skills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790DCD1-3E16-2500-F534-18F1B4F008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Covete Maria</a:t>
            </a:r>
          </a:p>
        </p:txBody>
      </p:sp>
      <p:sp>
        <p:nvSpPr>
          <p:cNvPr id="123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21B94A"/>
          </a:solidFill>
          <a:ln w="38100" cap="rnd">
            <a:solidFill>
              <a:srgbClr val="21B9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1" descr="Text, letter&#10;&#10;Description automatically generated">
            <a:extLst>
              <a:ext uri="{FF2B5EF4-FFF2-40B4-BE49-F238E27FC236}">
                <a16:creationId xmlns:a16="http://schemas.microsoft.com/office/drawing/2014/main" id="{C19D7072-E127-8353-2657-FB72BE9520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154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he plain white staircase on a white wall">
            <a:extLst>
              <a:ext uri="{FF2B5EF4-FFF2-40B4-BE49-F238E27FC236}">
                <a16:creationId xmlns:a16="http://schemas.microsoft.com/office/drawing/2014/main" id="{CE7B6FD9-96BC-5700-C03F-17EF81A612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1C7849-48E4-A4C3-2E58-C0AF7853A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 dirty="0">
                <a:latin typeface="Arial Black" panose="020B0A04020102020204" pitchFamily="34" charset="0"/>
                <a:cs typeface="Arial" panose="020B0604020202020204" pitchFamily="34" charset="0"/>
              </a:rPr>
              <a:t>Outline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1CA8A97F-67F0-4D5F-A850-0C30727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578" y="1802192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45CC1-5785-A38D-8455-DF295A96C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446"/>
            <a:ext cx="10515600" cy="4176897"/>
          </a:xfrm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story steps are: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802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0" name="Rectangle 116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A9DFE-CE9F-3460-E942-00F4E214E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for Beauty Therapist/Tutor</a:t>
            </a:r>
          </a:p>
        </p:txBody>
      </p:sp>
      <p:sp>
        <p:nvSpPr>
          <p:cNvPr id="117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21B94A"/>
          </a:solidFill>
          <a:ln w="38100" cap="rnd">
            <a:solidFill>
              <a:srgbClr val="21B9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6" name="Content Placeholder 1038">
            <a:extLst>
              <a:ext uri="{FF2B5EF4-FFF2-40B4-BE49-F238E27FC236}">
                <a16:creationId xmlns:a16="http://schemas.microsoft.com/office/drawing/2014/main" id="{0DC979D6-7325-37EA-2488-98DBFCE67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  <a:blipFill>
            <a:blip r:embed="rId2"/>
            <a:tile tx="0" ty="0" sx="100000" sy="100000" flip="none" algn="tl"/>
          </a:blipFill>
        </p:spPr>
        <p:txBody>
          <a:bodyPr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a Beauty Therapist/Tutor: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Time management –  Like a beautician I need to make appointments in line whit my agenda; time management means to have a successful day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 – Listening, understanding and      interact whit my customers its highly important.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Customer Service – Welcoming my customers in a professional way it’s only beneficial for my business.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200" dirty="0">
              <a:latin typeface="Edwardian Script ITC" panose="030303020407070D0804" pitchFamily="66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2200" dirty="0">
              <a:latin typeface="Edwardian Script ITC" panose="030303020407070D0804" pitchFamily="66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2200" dirty="0">
              <a:latin typeface="Edwardian Script ITC" panose="030303020407070D0804" pitchFamily="66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US" sz="2200" dirty="0">
              <a:latin typeface="Edwardian Script ITC" panose="030303020407070D0804" pitchFamily="66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US" sz="2200" dirty="0">
              <a:latin typeface="Edwardian Script ITC" panose="030303020407070D0804" pitchFamily="66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US" sz="2200" dirty="0">
              <a:latin typeface="Edwardian Script ITC" panose="030303020407070D0804" pitchFamily="66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endParaRPr lang="en-US" sz="2200" dirty="0">
              <a:latin typeface="Edwardian Script ITC" panose="030303020407070D0804" pitchFamily="66" charset="0"/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BA5DCCB9-64DA-1FC2-8BEE-EF799BEB8F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8" r="-2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715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1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408D5-A992-BD64-B14B-5CDC7A3F7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</p:txBody>
      </p:sp>
      <p:sp>
        <p:nvSpPr>
          <p:cNvPr id="38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21B94A"/>
          </a:solidFill>
          <a:ln w="34925">
            <a:solidFill>
              <a:srgbClr val="21B9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35A3FE4-A3C7-ECFB-9F24-261654E484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84479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45734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4EFE1C-ACF9-BFF0-EBEE-830D9D647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br>
              <a:rPr lang="en-GB" sz="6000" b="1" dirty="0">
                <a:latin typeface="Edwardian Script ITC" panose="030303020407070D0804" pitchFamily="66" charset="0"/>
              </a:rPr>
            </a:br>
            <a:br>
              <a:rPr lang="en-GB" sz="6000" b="1" dirty="0">
                <a:latin typeface="Edwardian Script ITC" panose="030303020407070D0804" pitchFamily="66" charset="0"/>
              </a:rPr>
            </a:b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Weaknesses:</a:t>
            </a:r>
          </a:p>
        </p:txBody>
      </p:sp>
      <p:sp>
        <p:nvSpPr>
          <p:cNvPr id="49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21B94A"/>
          </a:solidFill>
          <a:ln w="34925">
            <a:solidFill>
              <a:srgbClr val="21B9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7FCD84-4126-F2D3-E00D-21FB41128F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7752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335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87C1A-6B4B-83B1-CABD-35D4390B8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</a:p>
        </p:txBody>
      </p:sp>
      <p:sp>
        <p:nvSpPr>
          <p:cNvPr id="37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21B94A"/>
          </a:solidFill>
          <a:ln w="34925">
            <a:solidFill>
              <a:srgbClr val="21B9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E49721-CC8D-A978-612D-F567914D55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36509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544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7A7FA-01AB-4E81-6ABA-E2ADE560B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419F74F-0448-81A4-2525-F7920A499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4414330"/>
              </p:ext>
            </p:extLst>
          </p:nvPr>
        </p:nvGraphicFramePr>
        <p:xfrm>
          <a:off x="838200" y="1928813"/>
          <a:ext cx="10515600" cy="4252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0976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383A6-CFA1-CCB3-3B34-9C6872F75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 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21B94A"/>
          </a:solidFill>
          <a:ln w="41275" cap="rnd">
            <a:solidFill>
              <a:srgbClr val="21B94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356FF-C3B6-04E1-D0E3-30A93E828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5" y="552091"/>
            <a:ext cx="6052158" cy="5431536"/>
          </a:xfrm>
        </p:spPr>
        <p:txBody>
          <a:bodyPr anchor="ctr">
            <a:normAutofit/>
          </a:bodyPr>
          <a:lstStyle/>
          <a:p>
            <a:r>
              <a:rPr lang="en-GB" sz="36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15 Beauty Therapist Skills (Plus Tips to Improve Them) | Indeed.com Hong Kong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sz="36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801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rgbClr val="21B94A"/>
          </a:solidFill>
          <a:ln w="57150">
            <a:solidFill>
              <a:srgbClr val="21B94A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ED71D-2023-0C19-AA68-D6A6610C7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86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ketchyVTI">
  <a:themeElements>
    <a:clrScheme name="AnalogousFromRegularSeedLeftStep">
      <a:dk1>
        <a:srgbClr val="000000"/>
      </a:dk1>
      <a:lt1>
        <a:srgbClr val="FFFFFF"/>
      </a:lt1>
      <a:dk2>
        <a:srgbClr val="3C222E"/>
      </a:dk2>
      <a:lt2>
        <a:srgbClr val="E8E2E6"/>
      </a:lt2>
      <a:accent1>
        <a:srgbClr val="21B94A"/>
      </a:accent1>
      <a:accent2>
        <a:srgbClr val="2CB814"/>
      </a:accent2>
      <a:accent3>
        <a:srgbClr val="71B11F"/>
      </a:accent3>
      <a:accent4>
        <a:srgbClr val="A3A612"/>
      </a:accent4>
      <a:accent5>
        <a:srgbClr val="D79126"/>
      </a:accent5>
      <a:accent6>
        <a:srgbClr val="D53B17"/>
      </a:accent6>
      <a:hlink>
        <a:srgbClr val="BF3F9C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Arial Black</vt:lpstr>
      <vt:lpstr>Calibri</vt:lpstr>
      <vt:lpstr>Edwardian Script ITC</vt:lpstr>
      <vt:lpstr>Modern Love</vt:lpstr>
      <vt:lpstr>The Hand</vt:lpstr>
      <vt:lpstr>Times New Roman</vt:lpstr>
      <vt:lpstr>Wingdings</vt:lpstr>
      <vt:lpstr>SketchyVTI</vt:lpstr>
      <vt:lpstr>Academic Writing Skills</vt:lpstr>
      <vt:lpstr>Outline</vt:lpstr>
      <vt:lpstr>SWOT Analysis for Beauty Therapist/Tutor</vt:lpstr>
      <vt:lpstr>Strengths:</vt:lpstr>
      <vt:lpstr>  Weaknesses:</vt:lpstr>
      <vt:lpstr>Opportunities</vt:lpstr>
      <vt:lpstr>Threats </vt:lpstr>
      <vt:lpstr>References: 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Covete</dc:creator>
  <cp:lastModifiedBy>Maria Covete</cp:lastModifiedBy>
  <cp:revision>32</cp:revision>
  <dcterms:created xsi:type="dcterms:W3CDTF">2022-07-22T23:56:45Z</dcterms:created>
  <dcterms:modified xsi:type="dcterms:W3CDTF">2022-08-08T11:24:15Z</dcterms:modified>
</cp:coreProperties>
</file>